
<file path=[Content_Types].xml><?xml version="1.0" encoding="utf-8"?>
<Types xmlns="http://schemas.openxmlformats.org/package/2006/content-types">
  <Default Extension="png" ContentType="image/png"/>
  <Default Extension="wma" ContentType="audio/x-ms-wma"/>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644" r:id="rId2"/>
    <p:sldId id="645" r:id="rId3"/>
    <p:sldId id="648" r:id="rId4"/>
    <p:sldId id="649" r:id="rId5"/>
    <p:sldId id="646" r:id="rId6"/>
    <p:sldId id="647" r:id="rId7"/>
    <p:sldId id="650" r:id="rId8"/>
    <p:sldId id="642" r:id="rId9"/>
    <p:sldId id="598" r:id="rId10"/>
    <p:sldId id="652" r:id="rId11"/>
    <p:sldId id="599" r:id="rId12"/>
    <p:sldId id="653" r:id="rId13"/>
    <p:sldId id="600" r:id="rId14"/>
    <p:sldId id="654" r:id="rId15"/>
    <p:sldId id="602" r:id="rId16"/>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FF33"/>
    <a:srgbClr val="3333CC"/>
    <a:srgbClr val="33CC33"/>
    <a:srgbClr val="000000"/>
    <a:srgbClr val="FF3300"/>
    <a:srgbClr val="FF00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69244" autoAdjust="0"/>
  </p:normalViewPr>
  <p:slideViewPr>
    <p:cSldViewPr>
      <p:cViewPr varScale="1">
        <p:scale>
          <a:sx n="43" d="100"/>
          <a:sy n="43" d="100"/>
        </p:scale>
        <p:origin x="19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935E429-B655-4844-8D29-06EE3186F44D}" type="slidenum">
              <a:rPr lang="en-US" altLang="ja-JP"/>
              <a:pPr/>
              <a:t>‹#›</a:t>
            </a:fld>
            <a:endParaRPr lang="en-US" altLang="ja-JP"/>
          </a:p>
        </p:txBody>
      </p:sp>
    </p:spTree>
    <p:extLst>
      <p:ext uri="{BB962C8B-B14F-4D97-AF65-F5344CB8AC3E}">
        <p14:creationId xmlns:p14="http://schemas.microsoft.com/office/powerpoint/2010/main" val="2266668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EA5A646-DEF7-42CA-9346-4CD8127287FC}" type="slidenum">
              <a:rPr lang="en-US" altLang="ja-JP"/>
              <a:pPr/>
              <a:t>‹#›</a:t>
            </a:fld>
            <a:endParaRPr lang="en-US" altLang="ja-JP"/>
          </a:p>
        </p:txBody>
      </p:sp>
    </p:spTree>
    <p:extLst>
      <p:ext uri="{BB962C8B-B14F-4D97-AF65-F5344CB8AC3E}">
        <p14:creationId xmlns:p14="http://schemas.microsoft.com/office/powerpoint/2010/main" val="8878975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プリント「生物統計学＿第１１回実験計画法</a:t>
            </a:r>
            <a:r>
              <a:rPr kumimoji="1" lang="en-US" altLang="ja-JP" dirty="0" smtClean="0"/>
              <a:t>2013</a:t>
            </a:r>
            <a:r>
              <a:rPr kumimoji="1" lang="ja-JP" altLang="en-US" dirty="0" smtClean="0"/>
              <a:t>年」</a:t>
            </a:r>
            <a:r>
              <a:rPr kumimoji="1" lang="en-US" altLang="ja-JP" dirty="0" smtClean="0"/>
              <a:t>P</a:t>
            </a:r>
            <a:r>
              <a:rPr kumimoji="1" lang="ja-JP" altLang="en-US" dirty="0" smtClean="0"/>
              <a:t>５以降を予習しながら空所を埋めていきましょう．</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前回の授業でも学んだ</a:t>
            </a:r>
            <a:r>
              <a:rPr kumimoji="1" lang="ja-JP" altLang="ja-JP" sz="1200" kern="1200" smtClean="0">
                <a:solidFill>
                  <a:schemeClr val="tx1"/>
                </a:solidFill>
                <a:effectLst/>
                <a:latin typeface="Times New Roman" pitchFamily="18" charset="0"/>
                <a:ea typeface="ＭＳ Ｐ明朝" charset="-128"/>
                <a:cs typeface="+mn-cs"/>
              </a:rPr>
              <a:t>ように</a:t>
            </a:r>
            <a:r>
              <a:rPr kumimoji="1" lang="ja-JP" altLang="en-US" sz="1200" kern="1200" smtClean="0">
                <a:solidFill>
                  <a:schemeClr val="tx1"/>
                </a:solidFill>
                <a:effectLst/>
                <a:latin typeface="Times New Roman" pitchFamily="18" charset="0"/>
                <a:ea typeface="ＭＳ Ｐ明朝" charset="-128"/>
                <a:cs typeface="+mn-cs"/>
              </a:rPr>
              <a:t>右</a:t>
            </a:r>
            <a:r>
              <a:rPr kumimoji="1" lang="ja-JP" altLang="ja-JP" sz="1200" kern="1200" smtClean="0">
                <a:solidFill>
                  <a:schemeClr val="tx1"/>
                </a:solidFill>
                <a:effectLst/>
                <a:latin typeface="Times New Roman" pitchFamily="18" charset="0"/>
                <a:ea typeface="ＭＳ Ｐ明朝" charset="-128"/>
                <a:cs typeface="+mn-cs"/>
              </a:rPr>
              <a:t>図</a:t>
            </a:r>
            <a:r>
              <a:rPr kumimoji="1" lang="ja-JP" altLang="ja-JP" sz="1200" kern="1200" dirty="0" smtClean="0">
                <a:solidFill>
                  <a:schemeClr val="tx1"/>
                </a:solidFill>
                <a:effectLst/>
                <a:latin typeface="Times New Roman" pitchFamily="18" charset="0"/>
                <a:ea typeface="ＭＳ Ｐ明朝" charset="-128"/>
                <a:cs typeface="+mn-cs"/>
              </a:rPr>
              <a:t>のような測定結果が得られた場合，大きな系統誤差を含むＢとＤの場合は，系統誤差のために測定回数を増やしても真の値には近づ</a:t>
            </a:r>
            <a:r>
              <a:rPr kumimoji="1" lang="ja-JP" altLang="en-US" sz="1200" kern="1200" dirty="0" smtClean="0">
                <a:solidFill>
                  <a:schemeClr val="tx1"/>
                </a:solidFill>
                <a:effectLst/>
                <a:latin typeface="Times New Roman" pitchFamily="18" charset="0"/>
                <a:ea typeface="ＭＳ Ｐ明朝" charset="-128"/>
                <a:cs typeface="+mn-cs"/>
              </a:rPr>
              <a:t>きません</a:t>
            </a:r>
            <a:r>
              <a:rPr kumimoji="1" lang="ja-JP" altLang="ja-JP" sz="1200" kern="1200" dirty="0" smtClean="0">
                <a:solidFill>
                  <a:schemeClr val="tx1"/>
                </a:solidFill>
                <a:effectLst/>
                <a:latin typeface="Times New Roman" pitchFamily="18" charset="0"/>
                <a:ea typeface="ＭＳ Ｐ明朝" charset="-128"/>
                <a:cs typeface="+mn-cs"/>
              </a:rPr>
              <a:t>．</a:t>
            </a:r>
            <a:r>
              <a:rPr kumimoji="1" lang="ja-JP" altLang="en-US" sz="1200" kern="1200" dirty="0" smtClean="0">
                <a:solidFill>
                  <a:schemeClr val="tx1"/>
                </a:solidFill>
                <a:effectLst/>
                <a:latin typeface="Times New Roman" pitchFamily="18" charset="0"/>
                <a:ea typeface="ＭＳ Ｐ明朝" charset="-128"/>
                <a:cs typeface="+mn-cs"/>
              </a:rPr>
              <a:t>統計解析では系統誤差を実験の処理による効果と見分けることができませんから，系統誤差に対して，適切に対処しないと実験結果を正しく解釈できません．</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そこで，フィッシャーの三原則のうち，無作為化と局所管理によってこのような系統誤差に対して適切に対応する必要があ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a:t>
            </a:fld>
            <a:endParaRPr lang="en-US" altLang="ja-JP"/>
          </a:p>
        </p:txBody>
      </p:sp>
    </p:spTree>
    <p:extLst>
      <p:ext uri="{BB962C8B-B14F-4D97-AF65-F5344CB8AC3E}">
        <p14:creationId xmlns:p14="http://schemas.microsoft.com/office/powerpoint/2010/main" val="70574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それではいくつかの例で完全無作為化法による実験配置を乱塊法による実験配置にした例をみていきましょう．</a:t>
            </a:r>
            <a:endParaRPr kumimoji="1" lang="en-US" altLang="ja-JP" dirty="0" smtClean="0"/>
          </a:p>
          <a:p>
            <a:r>
              <a:rPr kumimoji="1" lang="ja-JP" altLang="en-US" dirty="0" smtClean="0"/>
              <a:t>水田に</a:t>
            </a:r>
            <a:r>
              <a:rPr lang="ja-JP" altLang="en-US" dirty="0" smtClean="0"/>
              <a:t>品種Ａ～Ｅの５品種を比較する試験を</a:t>
            </a:r>
            <a:r>
              <a:rPr lang="en-US" altLang="ja-JP" dirty="0" smtClean="0"/>
              <a:t>3</a:t>
            </a:r>
            <a:r>
              <a:rPr lang="ja-JP" altLang="en-US" dirty="0" smtClean="0"/>
              <a:t>反復でおこなうとしましょう．</a:t>
            </a:r>
            <a:r>
              <a:rPr lang="en-US" altLang="ja-JP" dirty="0" smtClean="0"/>
              <a:t>3</a:t>
            </a:r>
            <a:r>
              <a:rPr lang="ja-JP" altLang="en-US" dirty="0" smtClean="0"/>
              <a:t>反復</a:t>
            </a:r>
            <a:r>
              <a:rPr lang="en-US" altLang="ja-JP" dirty="0" smtClean="0"/>
              <a:t>×5</a:t>
            </a:r>
            <a:r>
              <a:rPr lang="ja-JP" altLang="en-US" dirty="0" smtClean="0"/>
              <a:t>品種なので，</a:t>
            </a:r>
            <a:r>
              <a:rPr lang="en-US" altLang="ja-JP" dirty="0" smtClean="0"/>
              <a:t>15</a:t>
            </a:r>
            <a:r>
              <a:rPr lang="ja-JP" altLang="en-US" dirty="0" smtClean="0"/>
              <a:t>の試験区を準備し，</a:t>
            </a:r>
            <a:endParaRPr lang="en-US" altLang="ja-JP" dirty="0" smtClean="0"/>
          </a:p>
          <a:p>
            <a:r>
              <a:rPr kumimoji="1" lang="ja-JP" altLang="en-US" dirty="0" smtClean="0"/>
              <a:t>そこに無作為に（ランダムに）品種を配置します．例えば画面のように品種を配置することになったとしましょう．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10</a:t>
            </a:fld>
            <a:endParaRPr lang="en-US" altLang="ja-JP"/>
          </a:p>
        </p:txBody>
      </p:sp>
    </p:spTree>
    <p:extLst>
      <p:ext uri="{BB962C8B-B14F-4D97-AF65-F5344CB8AC3E}">
        <p14:creationId xmlns:p14="http://schemas.microsoft.com/office/powerpoint/2010/main" val="201044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水田の地力の高低が画面右の矢印のようになっていることがわかっていて，それが水稲収量に影響することがわかっていたら，力の高い上をブロック１，低い下をブロック３，真ん中をブロック２として，それぞれのブロックに品種Ａ～Ｅを１回ずつ割り当てることによって精度を向上させることができます．こうすると画面のように実験を配置す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11</a:t>
            </a:fld>
            <a:endParaRPr lang="en-US" altLang="ja-JP"/>
          </a:p>
        </p:txBody>
      </p:sp>
    </p:spTree>
    <p:extLst>
      <p:ext uri="{BB962C8B-B14F-4D97-AF65-F5344CB8AC3E}">
        <p14:creationId xmlns:p14="http://schemas.microsoft.com/office/powerpoint/2010/main" val="1663060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先ほどのポット実験でＡ，Ｂ，Ｃ３つのイネの品種をポットに移植し，ガラス温室内で実験することを考えてみよう．ガラス室は南北に長く，ポットを置くと，南北で生育にむらがあることがわかっているとしたら，南北にブロック化したら，系統誤差をブロック間差として消去できるようになる．</a:t>
            </a:r>
          </a:p>
          <a:p>
            <a:r>
              <a:rPr kumimoji="1" lang="ja-JP" altLang="ja-JP" sz="1200" kern="1200" dirty="0" smtClean="0">
                <a:solidFill>
                  <a:schemeClr val="tx1"/>
                </a:solidFill>
                <a:effectLst/>
                <a:latin typeface="Times New Roman" pitchFamily="18" charset="0"/>
                <a:ea typeface="ＭＳ Ｐ明朝" charset="-128"/>
                <a:cs typeface="+mn-cs"/>
              </a:rPr>
              <a:t>それでは予習問題として，ポットに３つの品種，Ａ，Ｂ，Ｃを乱塊法に基づいて割り振ってみよう．</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予習は「生物統計学第１０回宿題と第１１回のための予習</a:t>
            </a:r>
            <a:r>
              <a:rPr lang="en-US" altLang="ja-JP" dirty="0" smtClean="0"/>
              <a:t>2013 </a:t>
            </a:r>
            <a:r>
              <a:rPr lang="ja-JP" altLang="en-US" dirty="0" smtClean="0"/>
              <a:t>」の提出用タブ欄問５に入力して提出してください．</a:t>
            </a:r>
            <a:endParaRPr lang="en-US" altLang="ja-JP" dirty="0" smtClean="0"/>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12</a:t>
            </a:fld>
            <a:endParaRPr lang="en-US" altLang="ja-JP"/>
          </a:p>
        </p:txBody>
      </p:sp>
    </p:spTree>
    <p:extLst>
      <p:ext uri="{BB962C8B-B14F-4D97-AF65-F5344CB8AC3E}">
        <p14:creationId xmlns:p14="http://schemas.microsoft.com/office/powerpoint/2010/main" val="2153220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乱塊法での分散分析は二元配置と同じように行えます．二元配置の因子の一つがブロック因子である（残りひとつは制御因子）と考えればよいのです．ただし，ブロック因子は制御因子や標示因子と交互作用があってはいけません．もしそのような因子をブロック因子としてしまったなら，その因子は標示因子あるいは層別因子として実験をやり直すべきでしょう．</a:t>
            </a:r>
          </a:p>
          <a:p>
            <a:r>
              <a:rPr kumimoji="1" lang="ja-JP" altLang="en-US" dirty="0" smtClean="0"/>
              <a:t>さて，画面のようなデータ，５品種の水稲の収量実験（</a:t>
            </a:r>
            <a:r>
              <a:rPr kumimoji="1" lang="en-US" altLang="ja-JP" dirty="0" smtClean="0"/>
              <a:t>kg/10a</a:t>
            </a:r>
            <a:r>
              <a:rPr kumimoji="1" lang="ja-JP" altLang="en-US" dirty="0" smtClean="0"/>
              <a:t>）について，乱塊法での分散分析を行ってみましょう．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13</a:t>
            </a:fld>
            <a:endParaRPr lang="en-US" altLang="ja-JP"/>
          </a:p>
        </p:txBody>
      </p:sp>
    </p:spTree>
    <p:extLst>
      <p:ext uri="{BB962C8B-B14F-4D97-AF65-F5344CB8AC3E}">
        <p14:creationId xmlns:p14="http://schemas.microsoft.com/office/powerpoint/2010/main" val="3427955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もし乱塊法を採用しないで，単に一元配置の分散分析を行うと画面のような分散分析表となり，</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値は</a:t>
            </a:r>
            <a:r>
              <a:rPr kumimoji="1" lang="en-US" altLang="ja-JP" sz="1200" kern="1200" dirty="0" smtClean="0">
                <a:solidFill>
                  <a:schemeClr val="tx1"/>
                </a:solidFill>
                <a:effectLst/>
                <a:latin typeface="Times New Roman" pitchFamily="18" charset="0"/>
                <a:ea typeface="ＭＳ Ｐ明朝" charset="-128"/>
                <a:cs typeface="+mn-cs"/>
              </a:rPr>
              <a:t>0.080</a:t>
            </a:r>
            <a:r>
              <a:rPr kumimoji="1" lang="ja-JP" altLang="ja-JP" sz="1200" kern="1200" dirty="0" smtClean="0">
                <a:solidFill>
                  <a:schemeClr val="tx1"/>
                </a:solidFill>
                <a:effectLst/>
                <a:latin typeface="Times New Roman" pitchFamily="18" charset="0"/>
                <a:ea typeface="ＭＳ Ｐ明朝" charset="-128"/>
                <a:cs typeface="+mn-cs"/>
              </a:rPr>
              <a:t>となって処理の効果が</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％の有意水準では認められ</a:t>
            </a:r>
            <a:r>
              <a:rPr kumimoji="1" lang="ja-JP" altLang="en-US" sz="1200" kern="1200" dirty="0" smtClean="0">
                <a:solidFill>
                  <a:schemeClr val="tx1"/>
                </a:solidFill>
                <a:effectLst/>
                <a:latin typeface="Times New Roman" pitchFamily="18" charset="0"/>
                <a:ea typeface="ＭＳ Ｐ明朝" charset="-128"/>
                <a:cs typeface="+mn-cs"/>
              </a:rPr>
              <a:t>ませんでし</a:t>
            </a:r>
            <a:r>
              <a:rPr kumimoji="1" lang="ja-JP" altLang="ja-JP" sz="1200" kern="1200" dirty="0" smtClean="0">
                <a:solidFill>
                  <a:schemeClr val="tx1"/>
                </a:solidFill>
                <a:effectLst/>
                <a:latin typeface="Times New Roman" pitchFamily="18" charset="0"/>
                <a:ea typeface="ＭＳ Ｐ明朝" charset="-128"/>
                <a:cs typeface="+mn-cs"/>
              </a:rPr>
              <a:t>た．</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14</a:t>
            </a:fld>
            <a:endParaRPr lang="en-US" altLang="ja-JP"/>
          </a:p>
        </p:txBody>
      </p:sp>
    </p:spTree>
    <p:extLst>
      <p:ext uri="{BB962C8B-B14F-4D97-AF65-F5344CB8AC3E}">
        <p14:creationId xmlns:p14="http://schemas.microsoft.com/office/powerpoint/2010/main" val="1565502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しかし，乱塊法であるので，繰り返しのない二元配置の分散分析をすれば</a:t>
            </a:r>
            <a:r>
              <a:rPr kumimoji="1" lang="ja-JP" altLang="en-US" sz="1200" kern="1200" dirty="0" smtClean="0">
                <a:solidFill>
                  <a:schemeClr val="tx1"/>
                </a:solidFill>
                <a:effectLst/>
                <a:latin typeface="Times New Roman" pitchFamily="18" charset="0"/>
                <a:ea typeface="ＭＳ Ｐ明朝" charset="-128"/>
                <a:cs typeface="+mn-cs"/>
              </a:rPr>
              <a:t>画面の表</a:t>
            </a:r>
            <a:r>
              <a:rPr kumimoji="1" lang="ja-JP" altLang="ja-JP" sz="1200" kern="1200" dirty="0" smtClean="0">
                <a:solidFill>
                  <a:schemeClr val="tx1"/>
                </a:solidFill>
                <a:effectLst/>
                <a:latin typeface="Times New Roman" pitchFamily="18" charset="0"/>
                <a:ea typeface="ＭＳ Ｐ明朝" charset="-128"/>
                <a:cs typeface="+mn-cs"/>
              </a:rPr>
              <a:t>のような結果とな</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．分散分析の結果から，処理間に</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％の有意水準で有意差が認められ</a:t>
            </a:r>
            <a:r>
              <a:rPr kumimoji="1" lang="ja-JP" altLang="en-US" sz="1200" kern="1200" dirty="0" smtClean="0">
                <a:solidFill>
                  <a:schemeClr val="tx1"/>
                </a:solidFill>
                <a:effectLst/>
                <a:latin typeface="Times New Roman" pitchFamily="18" charset="0"/>
                <a:ea typeface="ＭＳ Ｐ明朝" charset="-128"/>
                <a:cs typeface="+mn-cs"/>
              </a:rPr>
              <a:t>まし</a:t>
            </a:r>
            <a:r>
              <a:rPr kumimoji="1" lang="ja-JP" altLang="ja-JP" sz="1200" kern="1200" dirty="0" smtClean="0">
                <a:solidFill>
                  <a:schemeClr val="tx1"/>
                </a:solidFill>
                <a:effectLst/>
                <a:latin typeface="Times New Roman" pitchFamily="18" charset="0"/>
                <a:ea typeface="ＭＳ Ｐ明朝" charset="-128"/>
                <a:cs typeface="+mn-cs"/>
              </a:rPr>
              <a:t>た．さらにブロック間にも</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％の有意水準で有意差があ</a:t>
            </a:r>
            <a:r>
              <a:rPr kumimoji="1" lang="ja-JP" altLang="en-US" sz="1200" kern="1200" dirty="0" smtClean="0">
                <a:solidFill>
                  <a:schemeClr val="tx1"/>
                </a:solidFill>
                <a:effectLst/>
                <a:latin typeface="Times New Roman" pitchFamily="18" charset="0"/>
                <a:ea typeface="ＭＳ Ｐ明朝" charset="-128"/>
                <a:cs typeface="+mn-cs"/>
              </a:rPr>
              <a:t>りまし</a:t>
            </a:r>
            <a:r>
              <a:rPr kumimoji="1" lang="ja-JP" altLang="ja-JP" sz="1200" kern="1200" dirty="0" smtClean="0">
                <a:solidFill>
                  <a:schemeClr val="tx1"/>
                </a:solidFill>
                <a:effectLst/>
                <a:latin typeface="Times New Roman" pitchFamily="18" charset="0"/>
                <a:ea typeface="ＭＳ Ｐ明朝" charset="-128"/>
                <a:cs typeface="+mn-cs"/>
              </a:rPr>
              <a:t>たので，ブロックにすることで実験の系統誤差をブロック間の差として，誤差から除去でき，実験精度が向上したことがわか</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15</a:t>
            </a:fld>
            <a:endParaRPr lang="en-US" altLang="ja-JP"/>
          </a:p>
        </p:txBody>
      </p:sp>
    </p:spTree>
    <p:extLst>
      <p:ext uri="{BB962C8B-B14F-4D97-AF65-F5344CB8AC3E}">
        <p14:creationId xmlns:p14="http://schemas.microsoft.com/office/powerpoint/2010/main" val="341374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無作為化とはランダムに実験の処理を割り付けることです．</a:t>
            </a:r>
            <a:r>
              <a:rPr kumimoji="1" lang="ja-JP" altLang="ja-JP" sz="1200" kern="1200" dirty="0" smtClean="0">
                <a:solidFill>
                  <a:schemeClr val="tx1"/>
                </a:solidFill>
                <a:effectLst/>
                <a:latin typeface="Times New Roman" pitchFamily="18" charset="0"/>
                <a:ea typeface="ＭＳ Ｐ明朝" charset="-128"/>
                <a:cs typeface="+mn-cs"/>
              </a:rPr>
              <a:t>一見，簡単そうに思える無作為化で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けれども，実はそんなに簡単なことでは</a:t>
            </a:r>
            <a:r>
              <a:rPr kumimoji="1" lang="ja-JP" altLang="en-US" sz="1200" kern="1200" dirty="0" smtClean="0">
                <a:solidFill>
                  <a:schemeClr val="tx1"/>
                </a:solidFill>
                <a:effectLst/>
                <a:latin typeface="Times New Roman" pitchFamily="18" charset="0"/>
                <a:ea typeface="ＭＳ Ｐ明朝" charset="-128"/>
                <a:cs typeface="+mn-cs"/>
              </a:rPr>
              <a:t>ありません．</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例えばりんご</a:t>
            </a:r>
            <a:r>
              <a:rPr kumimoji="1" lang="en-US" altLang="ja-JP" sz="1200" kern="1200" dirty="0" smtClean="0">
                <a:solidFill>
                  <a:schemeClr val="tx1"/>
                </a:solidFill>
                <a:effectLst/>
                <a:latin typeface="Times New Roman" pitchFamily="18" charset="0"/>
                <a:ea typeface="ＭＳ Ｐ明朝" charset="-128"/>
                <a:cs typeface="+mn-cs"/>
              </a:rPr>
              <a:t>15</a:t>
            </a:r>
            <a:r>
              <a:rPr kumimoji="1" lang="ja-JP" altLang="ja-JP" sz="1200" kern="1200" dirty="0" smtClean="0">
                <a:solidFill>
                  <a:schemeClr val="tx1"/>
                </a:solidFill>
                <a:effectLst/>
                <a:latin typeface="Times New Roman" pitchFamily="18" charset="0"/>
                <a:ea typeface="ＭＳ Ｐ明朝" charset="-128"/>
                <a:cs typeface="+mn-cs"/>
              </a:rPr>
              <a:t>個を</a:t>
            </a:r>
            <a:r>
              <a:rPr kumimoji="1" lang="en-US" altLang="ja-JP" sz="1200" kern="1200" dirty="0" smtClean="0">
                <a:solidFill>
                  <a:schemeClr val="tx1"/>
                </a:solidFill>
                <a:effectLst/>
                <a:latin typeface="Times New Roman" pitchFamily="18" charset="0"/>
                <a:ea typeface="ＭＳ Ｐ明朝" charset="-128"/>
                <a:cs typeface="+mn-cs"/>
              </a:rPr>
              <a:t>3</a:t>
            </a:r>
            <a:r>
              <a:rPr kumimoji="1" lang="ja-JP" altLang="ja-JP" sz="1200" kern="1200" dirty="0" err="1" smtClean="0">
                <a:solidFill>
                  <a:schemeClr val="tx1"/>
                </a:solidFill>
                <a:effectLst/>
                <a:latin typeface="Times New Roman" pitchFamily="18" charset="0"/>
                <a:ea typeface="ＭＳ Ｐ明朝" charset="-128"/>
                <a:cs typeface="+mn-cs"/>
              </a:rPr>
              <a:t>つに</a:t>
            </a:r>
            <a:r>
              <a:rPr kumimoji="1" lang="ja-JP" altLang="ja-JP" sz="1200" kern="1200" dirty="0" smtClean="0">
                <a:solidFill>
                  <a:schemeClr val="tx1"/>
                </a:solidFill>
                <a:effectLst/>
                <a:latin typeface="Times New Roman" pitchFamily="18" charset="0"/>
                <a:ea typeface="ＭＳ Ｐ明朝" charset="-128"/>
                <a:cs typeface="+mn-cs"/>
              </a:rPr>
              <a:t>わけて，</a:t>
            </a:r>
            <a:r>
              <a:rPr kumimoji="1" lang="en-US" altLang="ja-JP" sz="1200" kern="1200" dirty="0" smtClean="0">
                <a:solidFill>
                  <a:schemeClr val="tx1"/>
                </a:solidFill>
                <a:effectLst/>
                <a:latin typeface="Times New Roman" pitchFamily="18" charset="0"/>
                <a:ea typeface="ＭＳ Ｐ明朝" charset="-128"/>
                <a:cs typeface="+mn-cs"/>
              </a:rPr>
              <a:t>3</a:t>
            </a:r>
            <a:r>
              <a:rPr kumimoji="1" lang="ja-JP" altLang="ja-JP" sz="1200" kern="1200" dirty="0" smtClean="0">
                <a:solidFill>
                  <a:schemeClr val="tx1"/>
                </a:solidFill>
                <a:effectLst/>
                <a:latin typeface="Times New Roman" pitchFamily="18" charset="0"/>
                <a:ea typeface="ＭＳ Ｐ明朝" charset="-128"/>
                <a:cs typeface="+mn-cs"/>
              </a:rPr>
              <a:t>段階の温度処理</a:t>
            </a:r>
            <a:r>
              <a:rPr kumimoji="1" lang="ja-JP" altLang="en-US"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20</a:t>
            </a:r>
            <a:r>
              <a:rPr kumimoji="1" lang="ja-JP" altLang="en-US"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25</a:t>
            </a:r>
            <a:r>
              <a:rPr kumimoji="1" lang="ja-JP" altLang="en-US"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30</a:t>
            </a:r>
            <a:r>
              <a:rPr kumimoji="1" lang="ja-JP" altLang="en-US"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5</a:t>
            </a:r>
            <a:r>
              <a:rPr kumimoji="1" lang="ja-JP" altLang="ja-JP" sz="1200" kern="1200" dirty="0" smtClean="0">
                <a:solidFill>
                  <a:schemeClr val="tx1"/>
                </a:solidFill>
                <a:effectLst/>
                <a:latin typeface="Times New Roman" pitchFamily="18" charset="0"/>
                <a:ea typeface="ＭＳ Ｐ明朝" charset="-128"/>
                <a:cs typeface="+mn-cs"/>
              </a:rPr>
              <a:t>反復の実験をして，温度がエチレン発生量に及ぼす影響を調べる実験を計画するとし</a:t>
            </a:r>
            <a:r>
              <a:rPr kumimoji="1" lang="ja-JP" altLang="en-US" sz="1200" kern="1200" dirty="0" smtClean="0">
                <a:solidFill>
                  <a:schemeClr val="tx1"/>
                </a:solidFill>
                <a:effectLst/>
                <a:latin typeface="Times New Roman" pitchFamily="18" charset="0"/>
                <a:ea typeface="ＭＳ Ｐ明朝" charset="-128"/>
                <a:cs typeface="+mn-cs"/>
              </a:rPr>
              <a:t>ましょ</a:t>
            </a:r>
            <a:r>
              <a:rPr kumimoji="1" lang="ja-JP" altLang="ja-JP" sz="1200" kern="1200" dirty="0" smtClean="0">
                <a:solidFill>
                  <a:schemeClr val="tx1"/>
                </a:solidFill>
                <a:effectLst/>
                <a:latin typeface="Times New Roman" pitchFamily="18" charset="0"/>
                <a:ea typeface="ＭＳ Ｐ明朝" charset="-128"/>
                <a:cs typeface="+mn-cs"/>
              </a:rPr>
              <a:t>う．</a:t>
            </a:r>
          </a:p>
          <a:p>
            <a:r>
              <a:rPr kumimoji="1" lang="ja-JP" altLang="ja-JP" sz="1200" kern="1200" dirty="0" smtClean="0">
                <a:solidFill>
                  <a:schemeClr val="tx1"/>
                </a:solidFill>
                <a:effectLst/>
                <a:latin typeface="Times New Roman" pitchFamily="18" charset="0"/>
                <a:ea typeface="ＭＳ Ｐ明朝" charset="-128"/>
                <a:cs typeface="+mn-cs"/>
              </a:rPr>
              <a:t>りんごによって，重さ，大きさ，果皮の色，熟度などいろいろな要因が異なってい</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．それらはエチレン発生量を変化させる要因になるかもしれ</a:t>
            </a:r>
            <a:r>
              <a:rPr kumimoji="1" lang="ja-JP" altLang="en-US" sz="1200" kern="1200" dirty="0" smtClean="0">
                <a:solidFill>
                  <a:schemeClr val="tx1"/>
                </a:solidFill>
                <a:effectLst/>
                <a:latin typeface="Times New Roman" pitchFamily="18" charset="0"/>
                <a:ea typeface="ＭＳ Ｐ明朝" charset="-128"/>
                <a:cs typeface="+mn-cs"/>
              </a:rPr>
              <a:t>ません</a:t>
            </a:r>
            <a:r>
              <a:rPr kumimoji="1" lang="ja-JP" altLang="ja-JP" sz="1200" kern="1200" dirty="0" smtClean="0">
                <a:solidFill>
                  <a:schemeClr val="tx1"/>
                </a:solidFill>
                <a:effectLst/>
                <a:latin typeface="Times New Roman" pitchFamily="18" charset="0"/>
                <a:ea typeface="ＭＳ Ｐ明朝" charset="-128"/>
                <a:cs typeface="+mn-cs"/>
              </a:rPr>
              <a:t>から，エチレン発生量の系統誤差の原因とな</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しかし，重さ，大きさを完全に揃えたりんごを準備することは不可能ですから，重さ，大きさが少しは異なるりんごを</a:t>
            </a:r>
            <a:r>
              <a:rPr kumimoji="1" lang="en-US" altLang="ja-JP" sz="1200" kern="1200" dirty="0" smtClean="0">
                <a:solidFill>
                  <a:schemeClr val="tx1"/>
                </a:solidFill>
                <a:effectLst/>
                <a:latin typeface="Times New Roman" pitchFamily="18" charset="0"/>
                <a:ea typeface="ＭＳ Ｐ明朝" charset="-128"/>
                <a:cs typeface="+mn-cs"/>
              </a:rPr>
              <a:t>15</a:t>
            </a:r>
            <a:r>
              <a:rPr kumimoji="1" lang="ja-JP" altLang="ja-JP" sz="1200" kern="1200" dirty="0" smtClean="0">
                <a:solidFill>
                  <a:schemeClr val="tx1"/>
                </a:solidFill>
                <a:effectLst/>
                <a:latin typeface="Times New Roman" pitchFamily="18" charset="0"/>
                <a:ea typeface="ＭＳ Ｐ明朝" charset="-128"/>
                <a:cs typeface="+mn-cs"/>
              </a:rPr>
              <a:t>個集めて実験するしかありません．この場合，重さや大きさのちがいによる系統誤差は無作為化によって，偶然誤差に転化しないと，統計解析できません．</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2</a:t>
            </a:fld>
            <a:endParaRPr lang="en-US" altLang="ja-JP"/>
          </a:p>
        </p:txBody>
      </p:sp>
    </p:spTree>
    <p:extLst>
      <p:ext uri="{BB962C8B-B14F-4D97-AF65-F5344CB8AC3E}">
        <p14:creationId xmlns:p14="http://schemas.microsoft.com/office/powerpoint/2010/main" val="185371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ではりんごを適当にとって，</a:t>
            </a:r>
            <a:r>
              <a:rPr kumimoji="1" lang="en-US" altLang="ja-JP" dirty="0" smtClean="0"/>
              <a:t>3</a:t>
            </a:r>
            <a:r>
              <a:rPr kumimoji="1" lang="ja-JP" altLang="en-US" dirty="0" err="1" smtClean="0"/>
              <a:t>つの</a:t>
            </a:r>
            <a:r>
              <a:rPr kumimoji="1" lang="ja-JP" altLang="en-US" dirty="0" smtClean="0"/>
              <a:t>温度処理に分ければよいと思うかもしれません．しかし，人間の無意識の好みによって，先に大きいりんごを，あるいは赤いりんごを，あるいは軽いりんごを取る人がいるかもしれません．適当に取れば無作為化するとは限らないのです．自分自身も知らない癖が系統誤差の結果になる可能性は決して否定できないのです．したがって，乱数表を使う，エクセルの乱数関数（</a:t>
            </a:r>
            <a:r>
              <a:rPr kumimoji="1" lang="en-US" altLang="ja-JP" dirty="0" smtClean="0"/>
              <a:t>=</a:t>
            </a:r>
            <a:r>
              <a:rPr kumimoji="1" lang="en-US" altLang="ja-JP" dirty="0" err="1" smtClean="0"/>
              <a:t>randbetween</a:t>
            </a:r>
            <a:r>
              <a:rPr kumimoji="1" lang="ja-JP" altLang="en-US" dirty="0" smtClean="0"/>
              <a:t>あるいは</a:t>
            </a:r>
            <a:r>
              <a:rPr kumimoji="1" lang="en-US" altLang="ja-JP" dirty="0" smtClean="0"/>
              <a:t>=rand</a:t>
            </a:r>
            <a:r>
              <a:rPr kumimoji="1" lang="ja-JP" altLang="en-US" dirty="0" smtClean="0"/>
              <a:t>）を使うなどの方法でりんごを無作為化しなければなりません．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3</a:t>
            </a:fld>
            <a:endParaRPr lang="en-US" altLang="ja-JP"/>
          </a:p>
        </p:txBody>
      </p:sp>
    </p:spTree>
    <p:extLst>
      <p:ext uri="{BB962C8B-B14F-4D97-AF65-F5344CB8AC3E}">
        <p14:creationId xmlns:p14="http://schemas.microsoft.com/office/powerpoint/2010/main" val="185371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りんごを</a:t>
            </a:r>
            <a:r>
              <a:rPr kumimoji="1" lang="en-US" altLang="ja-JP" dirty="0" smtClean="0"/>
              <a:t>3</a:t>
            </a:r>
            <a:r>
              <a:rPr kumimoji="1" lang="ja-JP" altLang="en-US" dirty="0" err="1" smtClean="0"/>
              <a:t>つの</a:t>
            </a:r>
            <a:r>
              <a:rPr kumimoji="1" lang="ja-JP" altLang="en-US" dirty="0" smtClean="0"/>
              <a:t>処理に無作為に分ける方法として，</a:t>
            </a:r>
            <a:r>
              <a:rPr kumimoji="1" lang="en-US" altLang="ja-JP" dirty="0" smtClean="0"/>
              <a:t>=</a:t>
            </a:r>
            <a:r>
              <a:rPr kumimoji="1" lang="en-US" altLang="ja-JP" dirty="0" err="1" smtClean="0"/>
              <a:t>randbetween</a:t>
            </a:r>
            <a:r>
              <a:rPr kumimoji="1" lang="ja-JP" altLang="en-US" dirty="0" smtClean="0"/>
              <a:t>関数を使う方法があります．</a:t>
            </a:r>
          </a:p>
          <a:p>
            <a:r>
              <a:rPr kumimoji="1" lang="en-US" altLang="ja-JP" dirty="0" smtClean="0"/>
              <a:t>=</a:t>
            </a:r>
            <a:r>
              <a:rPr kumimoji="1" lang="en-US" altLang="ja-JP" dirty="0" err="1" smtClean="0"/>
              <a:t>randbetween</a:t>
            </a:r>
            <a:r>
              <a:rPr kumimoji="1" lang="ja-JP" altLang="en-US" dirty="0" smtClean="0"/>
              <a:t>関数は</a:t>
            </a:r>
            <a:r>
              <a:rPr kumimoji="1" lang="en-US" altLang="ja-JP" dirty="0" smtClean="0"/>
              <a:t>=</a:t>
            </a:r>
            <a:r>
              <a:rPr kumimoji="1" lang="en-US" altLang="ja-JP" dirty="0" err="1" smtClean="0"/>
              <a:t>randbetween</a:t>
            </a:r>
            <a:r>
              <a:rPr kumimoji="1" lang="en-US" altLang="ja-JP" dirty="0" smtClean="0"/>
              <a:t>(</a:t>
            </a:r>
            <a:r>
              <a:rPr kumimoji="1" lang="en-US" altLang="ja-JP" dirty="0" err="1" smtClean="0"/>
              <a:t>a,b</a:t>
            </a:r>
            <a:r>
              <a:rPr kumimoji="1" lang="en-US" altLang="ja-JP" dirty="0" smtClean="0"/>
              <a:t>)</a:t>
            </a:r>
            <a:r>
              <a:rPr kumimoji="1" lang="ja-JP" altLang="en-US" dirty="0" smtClean="0"/>
              <a:t>とすると整数</a:t>
            </a:r>
            <a:r>
              <a:rPr kumimoji="1" lang="en-US" altLang="ja-JP" dirty="0" smtClean="0"/>
              <a:t>a</a:t>
            </a:r>
            <a:r>
              <a:rPr kumimoji="1" lang="ja-JP" altLang="en-US" dirty="0" smtClean="0"/>
              <a:t>以上整数</a:t>
            </a:r>
            <a:r>
              <a:rPr kumimoji="1" lang="en-US" altLang="ja-JP" dirty="0" smtClean="0"/>
              <a:t>b</a:t>
            </a:r>
            <a:r>
              <a:rPr kumimoji="1" lang="ja-JP" altLang="en-US" dirty="0" smtClean="0"/>
              <a:t>以下の数値を</a:t>
            </a:r>
            <a:r>
              <a:rPr kumimoji="1" lang="en-US" altLang="ja-JP" dirty="0" smtClean="0"/>
              <a:t>a</a:t>
            </a:r>
            <a:r>
              <a:rPr kumimoji="1" lang="ja-JP" altLang="en-US" dirty="0" smtClean="0"/>
              <a:t>から</a:t>
            </a:r>
            <a:r>
              <a:rPr kumimoji="1" lang="en-US" altLang="ja-JP" dirty="0" smtClean="0"/>
              <a:t>b</a:t>
            </a:r>
            <a:r>
              <a:rPr kumimoji="1" lang="ja-JP" altLang="en-US" dirty="0" smtClean="0"/>
              <a:t>のどの整数も同じ確率でランダムに出力する関数です．</a:t>
            </a:r>
            <a:r>
              <a:rPr kumimoji="1" lang="en-US" altLang="ja-JP" dirty="0" smtClean="0"/>
              <a:t>=</a:t>
            </a:r>
            <a:r>
              <a:rPr kumimoji="1" lang="en-US" altLang="ja-JP" dirty="0" err="1" smtClean="0"/>
              <a:t>randbetween</a:t>
            </a:r>
            <a:r>
              <a:rPr kumimoji="1" lang="en-US" altLang="ja-JP" dirty="0" smtClean="0"/>
              <a:t>(1,6)</a:t>
            </a:r>
            <a:r>
              <a:rPr kumimoji="1" lang="ja-JP" altLang="en-US" dirty="0" err="1" smtClean="0"/>
              <a:t>はさいころ</a:t>
            </a:r>
            <a:r>
              <a:rPr kumimoji="1" lang="ja-JP" altLang="en-US" dirty="0" smtClean="0"/>
              <a:t>ということになります．</a:t>
            </a:r>
          </a:p>
          <a:p>
            <a:r>
              <a:rPr kumimoji="1" lang="en-US" altLang="ja-JP" dirty="0" smtClean="0"/>
              <a:t>20℃</a:t>
            </a:r>
            <a:r>
              <a:rPr kumimoji="1" lang="ja-JP" altLang="en-US" dirty="0" smtClean="0"/>
              <a:t>区を</a:t>
            </a:r>
            <a:r>
              <a:rPr kumimoji="1" lang="en-US" altLang="ja-JP" dirty="0" smtClean="0"/>
              <a:t>1</a:t>
            </a:r>
            <a:r>
              <a:rPr kumimoji="1" lang="ja-JP" altLang="en-US" dirty="0" err="1" smtClean="0"/>
              <a:t>，</a:t>
            </a:r>
            <a:r>
              <a:rPr kumimoji="1" lang="en-US" altLang="ja-JP" dirty="0" smtClean="0"/>
              <a:t>25℃</a:t>
            </a:r>
            <a:r>
              <a:rPr kumimoji="1" lang="ja-JP" altLang="en-US" dirty="0" smtClean="0"/>
              <a:t>区を</a:t>
            </a:r>
            <a:r>
              <a:rPr kumimoji="1" lang="en-US" altLang="ja-JP" dirty="0" smtClean="0"/>
              <a:t>2</a:t>
            </a:r>
            <a:r>
              <a:rPr kumimoji="1" lang="ja-JP" altLang="en-US" dirty="0" err="1" smtClean="0"/>
              <a:t>，</a:t>
            </a:r>
            <a:r>
              <a:rPr kumimoji="1" lang="en-US" altLang="ja-JP" dirty="0" smtClean="0"/>
              <a:t>30℃</a:t>
            </a:r>
            <a:r>
              <a:rPr kumimoji="1" lang="ja-JP" altLang="en-US" dirty="0" smtClean="0"/>
              <a:t>区を</a:t>
            </a:r>
            <a:r>
              <a:rPr kumimoji="1" lang="en-US" altLang="ja-JP" dirty="0" smtClean="0"/>
              <a:t>3</a:t>
            </a:r>
            <a:r>
              <a:rPr kumimoji="1" lang="ja-JP" altLang="en-US" dirty="0" smtClean="0"/>
              <a:t>と決めましょう．そうすれば</a:t>
            </a:r>
            <a:r>
              <a:rPr kumimoji="1" lang="en-US" altLang="ja-JP" dirty="0" smtClean="0"/>
              <a:t>=</a:t>
            </a:r>
            <a:r>
              <a:rPr kumimoji="1" lang="en-US" altLang="ja-JP" dirty="0" err="1" smtClean="0"/>
              <a:t>randbetween</a:t>
            </a:r>
            <a:r>
              <a:rPr kumimoji="1" lang="en-US" altLang="ja-JP" dirty="0" smtClean="0"/>
              <a:t>(1,3)</a:t>
            </a:r>
            <a:r>
              <a:rPr kumimoji="1" lang="ja-JP" altLang="en-US" dirty="0" smtClean="0"/>
              <a:t>とすると</a:t>
            </a:r>
            <a:r>
              <a:rPr kumimoji="1" lang="en-US" altLang="ja-JP" dirty="0" smtClean="0"/>
              <a:t>1,2,3</a:t>
            </a:r>
            <a:r>
              <a:rPr kumimoji="1" lang="ja-JP" altLang="en-US" dirty="0" smtClean="0"/>
              <a:t>の</a:t>
            </a:r>
            <a:r>
              <a:rPr kumimoji="1" lang="en-US" altLang="ja-JP" dirty="0" smtClean="0"/>
              <a:t>3</a:t>
            </a:r>
            <a:r>
              <a:rPr kumimoji="1" lang="ja-JP" altLang="en-US" dirty="0" err="1" smtClean="0"/>
              <a:t>つの</a:t>
            </a:r>
            <a:r>
              <a:rPr kumimoji="1" lang="ja-JP" altLang="en-US" dirty="0" smtClean="0"/>
              <a:t>数字のどれかをランダムに出力します．りんごをそうして各処理に割り付けることが，画面のようにできます．なお先にどれかの処理に</a:t>
            </a:r>
            <a:r>
              <a:rPr kumimoji="1" lang="en-US" altLang="ja-JP" dirty="0" smtClean="0"/>
              <a:t>5</a:t>
            </a:r>
            <a:r>
              <a:rPr kumimoji="1" lang="ja-JP" altLang="en-US" dirty="0" err="1" smtClean="0"/>
              <a:t>つの</a:t>
            </a:r>
            <a:r>
              <a:rPr kumimoji="1" lang="ja-JP" altLang="en-US" dirty="0" smtClean="0"/>
              <a:t>処理が当たれば，それ以降はいっぱいになった数字は無視して飛ばしてやればよいのです．</a:t>
            </a:r>
            <a:endParaRPr kumimoji="1" lang="en-US" altLang="ja-JP" dirty="0" smtClean="0"/>
          </a:p>
          <a:p>
            <a:r>
              <a:rPr kumimoji="1" lang="ja-JP" altLang="en-US" dirty="0" smtClean="0"/>
              <a:t>画面ではりんごの１３回目で</a:t>
            </a:r>
            <a:r>
              <a:rPr kumimoji="1" lang="en-US" altLang="ja-JP" dirty="0" smtClean="0"/>
              <a:t>3</a:t>
            </a:r>
            <a:r>
              <a:rPr kumimoji="1" lang="ja-JP" altLang="en-US" dirty="0" smtClean="0"/>
              <a:t>が</a:t>
            </a:r>
            <a:r>
              <a:rPr kumimoji="1" lang="en-US" altLang="ja-JP" dirty="0" smtClean="0"/>
              <a:t>6</a:t>
            </a:r>
            <a:r>
              <a:rPr kumimoji="1" lang="ja-JP" altLang="en-US" dirty="0" smtClean="0"/>
              <a:t>回目なので，これは無視します．さらにりんご１５回目で</a:t>
            </a:r>
            <a:r>
              <a:rPr kumimoji="1" lang="en-US" altLang="ja-JP" dirty="0" smtClean="0"/>
              <a:t>1</a:t>
            </a:r>
            <a:r>
              <a:rPr kumimoji="1" lang="ja-JP" altLang="en-US" dirty="0" smtClean="0"/>
              <a:t>も</a:t>
            </a:r>
            <a:r>
              <a:rPr kumimoji="1" lang="en-US" altLang="ja-JP" dirty="0" smtClean="0"/>
              <a:t>6</a:t>
            </a:r>
            <a:r>
              <a:rPr kumimoji="1" lang="ja-JP" altLang="en-US" dirty="0" smtClean="0"/>
              <a:t>回目ですが，あとは</a:t>
            </a:r>
            <a:r>
              <a:rPr kumimoji="1" lang="en-US" altLang="ja-JP" dirty="0" smtClean="0"/>
              <a:t>2</a:t>
            </a:r>
            <a:r>
              <a:rPr kumimoji="1" lang="ja-JP" altLang="en-US" dirty="0" smtClean="0"/>
              <a:t>しかいらないので，終わりです．あるいはりんご１２で実は</a:t>
            </a:r>
            <a:r>
              <a:rPr kumimoji="1" lang="en-US" altLang="ja-JP" dirty="0" smtClean="0"/>
              <a:t>1</a:t>
            </a:r>
            <a:r>
              <a:rPr kumimoji="1" lang="ja-JP" altLang="en-US" dirty="0" smtClean="0"/>
              <a:t>と</a:t>
            </a:r>
            <a:r>
              <a:rPr kumimoji="1" lang="en-US" altLang="ja-JP" dirty="0" smtClean="0"/>
              <a:t>3</a:t>
            </a:r>
            <a:r>
              <a:rPr kumimoji="1" lang="ja-JP" altLang="en-US" dirty="0" smtClean="0"/>
              <a:t>は</a:t>
            </a:r>
            <a:r>
              <a:rPr kumimoji="1" lang="en-US" altLang="ja-JP" dirty="0" smtClean="0"/>
              <a:t>5</a:t>
            </a:r>
            <a:r>
              <a:rPr kumimoji="1" lang="ja-JP" altLang="en-US" dirty="0" smtClean="0"/>
              <a:t>回目がでたので，ここで終わりにして，のこり</a:t>
            </a:r>
            <a:r>
              <a:rPr kumimoji="1" lang="en-US" altLang="ja-JP" dirty="0" smtClean="0"/>
              <a:t>3</a:t>
            </a:r>
            <a:r>
              <a:rPr kumimoji="1" lang="ja-JP" altLang="en-US" dirty="0" err="1" smtClean="0"/>
              <a:t>つは</a:t>
            </a:r>
            <a:r>
              <a:rPr kumimoji="1" lang="ja-JP" altLang="en-US" dirty="0" smtClean="0"/>
              <a:t>全部</a:t>
            </a:r>
            <a:r>
              <a:rPr kumimoji="1" lang="en-US" altLang="ja-JP" dirty="0" smtClean="0"/>
              <a:t>2</a:t>
            </a:r>
            <a:r>
              <a:rPr kumimoji="1" lang="ja-JP" altLang="en-US" dirty="0" smtClean="0"/>
              <a:t>をわりあててよいのです．</a:t>
            </a:r>
            <a:r>
              <a:rPr kumimoji="1" lang="en-US" altLang="ja-JP" dirty="0" smtClean="0"/>
              <a:t>3</a:t>
            </a:r>
            <a:r>
              <a:rPr kumimoji="1" lang="ja-JP" altLang="en-US" dirty="0" smtClean="0"/>
              <a:t>つ続くからランダムじゃないということではありません．</a:t>
            </a:r>
            <a:endParaRPr kumimoji="1" lang="en-US" altLang="ja-JP" dirty="0" smtClean="0"/>
          </a:p>
          <a:p>
            <a:r>
              <a:rPr kumimoji="1" lang="ja-JP" altLang="en-US" sz="1200" kern="1200" dirty="0" smtClean="0">
                <a:solidFill>
                  <a:schemeClr val="tx1"/>
                </a:solidFill>
                <a:effectLst/>
                <a:latin typeface="Times New Roman" pitchFamily="18" charset="0"/>
                <a:ea typeface="ＭＳ Ｐ明朝" charset="-128"/>
                <a:cs typeface="+mn-cs"/>
              </a:rPr>
              <a:t>これ以外の方法に</a:t>
            </a:r>
            <a:r>
              <a:rPr kumimoji="1" lang="en-US" altLang="ja-JP" sz="1200" kern="1200" dirty="0" smtClean="0">
                <a:solidFill>
                  <a:schemeClr val="tx1"/>
                </a:solidFill>
                <a:effectLst/>
                <a:latin typeface="Times New Roman" pitchFamily="18" charset="0"/>
                <a:ea typeface="ＭＳ Ｐ明朝" charset="-128"/>
                <a:cs typeface="+mn-cs"/>
              </a:rPr>
              <a:t>=rand</a:t>
            </a:r>
            <a:r>
              <a:rPr kumimoji="1" lang="ja-JP" altLang="ja-JP" sz="1200" kern="1200" dirty="0" smtClean="0">
                <a:solidFill>
                  <a:schemeClr val="tx1"/>
                </a:solidFill>
                <a:effectLst/>
                <a:latin typeface="Times New Roman" pitchFamily="18" charset="0"/>
                <a:ea typeface="ＭＳ Ｐ明朝" charset="-128"/>
                <a:cs typeface="+mn-cs"/>
              </a:rPr>
              <a:t>関数，</a:t>
            </a:r>
            <a:r>
              <a:rPr kumimoji="1" lang="en-US" altLang="ja-JP" sz="1200" kern="1200" dirty="0" smtClean="0">
                <a:solidFill>
                  <a:schemeClr val="tx1"/>
                </a:solidFill>
                <a:effectLst/>
                <a:latin typeface="Times New Roman" pitchFamily="18" charset="0"/>
                <a:ea typeface="ＭＳ Ｐ明朝" charset="-128"/>
                <a:cs typeface="+mn-cs"/>
              </a:rPr>
              <a:t>=rank</a:t>
            </a:r>
            <a:r>
              <a:rPr kumimoji="1" lang="ja-JP" altLang="ja-JP" sz="1200" kern="1200" dirty="0" smtClean="0">
                <a:solidFill>
                  <a:schemeClr val="tx1"/>
                </a:solidFill>
                <a:effectLst/>
                <a:latin typeface="Times New Roman" pitchFamily="18" charset="0"/>
                <a:ea typeface="ＭＳ Ｐ明朝" charset="-128"/>
                <a:cs typeface="+mn-cs"/>
              </a:rPr>
              <a:t>関数，</a:t>
            </a:r>
            <a:r>
              <a:rPr kumimoji="1" lang="en-US" altLang="ja-JP" sz="1200" kern="1200" dirty="0" smtClean="0">
                <a:solidFill>
                  <a:schemeClr val="tx1"/>
                </a:solidFill>
                <a:effectLst/>
                <a:latin typeface="Times New Roman" pitchFamily="18" charset="0"/>
                <a:ea typeface="ＭＳ Ｐ明朝" charset="-128"/>
                <a:cs typeface="+mn-cs"/>
              </a:rPr>
              <a:t>=mod</a:t>
            </a:r>
            <a:r>
              <a:rPr kumimoji="1" lang="ja-JP" altLang="ja-JP" sz="1200" kern="1200" dirty="0" smtClean="0">
                <a:solidFill>
                  <a:schemeClr val="tx1"/>
                </a:solidFill>
                <a:effectLst/>
                <a:latin typeface="Times New Roman" pitchFamily="18" charset="0"/>
                <a:ea typeface="ＭＳ Ｐ明朝" charset="-128"/>
                <a:cs typeface="+mn-cs"/>
              </a:rPr>
              <a:t>関数を組み合わせる方法もあります．この方法だと飛ばす必要はなくなります．エクセルファイルに例があるので，興味がある人は見てください．</a:t>
            </a:r>
          </a:p>
          <a:p>
            <a:r>
              <a:rPr kumimoji="1" lang="en-US" altLang="ja-JP" sz="1200" kern="1200" dirty="0" smtClean="0">
                <a:solidFill>
                  <a:schemeClr val="tx1"/>
                </a:solidFill>
                <a:effectLst/>
                <a:latin typeface="Times New Roman" pitchFamily="18" charset="0"/>
                <a:ea typeface="ＭＳ Ｐ明朝" charset="-128"/>
                <a:cs typeface="+mn-cs"/>
              </a:rPr>
              <a:t> </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4</a:t>
            </a:fld>
            <a:endParaRPr lang="en-US" altLang="ja-JP"/>
          </a:p>
        </p:txBody>
      </p:sp>
    </p:spTree>
    <p:extLst>
      <p:ext uri="{BB962C8B-B14F-4D97-AF65-F5344CB8AC3E}">
        <p14:creationId xmlns:p14="http://schemas.microsoft.com/office/powerpoint/2010/main" val="200866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次にポット実験でＡ，Ｂ，Ｃ３つのイネの品種をポットに移植し，ガラス温室内で実験することを考えてみましょう．</a:t>
            </a:r>
            <a:endParaRPr kumimoji="1" lang="en-US" altLang="ja-JP" dirty="0" smtClean="0"/>
          </a:p>
          <a:p>
            <a:r>
              <a:rPr kumimoji="1" lang="ja-JP" altLang="en-US" dirty="0" smtClean="0"/>
              <a:t>この場合，ポットによって，大きさ，土の養分なども微妙に異なります．しかもポットを置く場所によって，ガラス室内における日当たり，風，温度のむら，ばらつきも系統誤差の原因となります．したがって，どのポットに植えるかをランダムに決めなければいけません．</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5</a:t>
            </a:fld>
            <a:endParaRPr lang="en-US" altLang="ja-JP"/>
          </a:p>
        </p:txBody>
      </p:sp>
    </p:spTree>
    <p:extLst>
      <p:ext uri="{BB962C8B-B14F-4D97-AF65-F5344CB8AC3E}">
        <p14:creationId xmlns:p14="http://schemas.microsoft.com/office/powerpoint/2010/main" val="2153220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しかし，調査が面倒だからと画面のように品種を整然と並べる研究者はけっこういます．しかし，このような並べ方をすると系統誤差を無作為化できません．ガラス室の場所による違い（日当たり，風，温度のむら）などが系統誤差を引き起こすからで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のようなむらを減らす方法として，定期的にポットをローテーションして移動する方法もあります．しかし，まずは無作為化が基本です．無作為化した上でポットを規則的にローテーション移動する（一種の局所管理）とさらに系統誤差は小さく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6</a:t>
            </a:fld>
            <a:endParaRPr lang="en-US" altLang="ja-JP"/>
          </a:p>
        </p:txBody>
      </p:sp>
    </p:spTree>
    <p:extLst>
      <p:ext uri="{BB962C8B-B14F-4D97-AF65-F5344CB8AC3E}">
        <p14:creationId xmlns:p14="http://schemas.microsoft.com/office/powerpoint/2010/main" val="2153220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ではポットに３つの品種，Ａ，Ｂ，Ｃをランダムに割り振ってみましょう．</a:t>
            </a:r>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予習は「生物統計学第１０回宿題と第１１回のための予習</a:t>
            </a:r>
            <a:r>
              <a:rPr lang="en-US" altLang="ja-JP" dirty="0" smtClean="0"/>
              <a:t>2013 </a:t>
            </a:r>
            <a:r>
              <a:rPr lang="ja-JP" altLang="en-US" dirty="0" smtClean="0"/>
              <a:t>」の提出用タブ欄問４に入力して提出してください．</a:t>
            </a:r>
            <a:endParaRPr lang="en-US" altLang="ja-JP" dirty="0" smtClean="0"/>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7</a:t>
            </a:fld>
            <a:endParaRPr lang="en-US" altLang="ja-JP"/>
          </a:p>
        </p:txBody>
      </p:sp>
    </p:spTree>
    <p:extLst>
      <p:ext uri="{BB962C8B-B14F-4D97-AF65-F5344CB8AC3E}">
        <p14:creationId xmlns:p14="http://schemas.microsoft.com/office/powerpoint/2010/main" val="2153220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12</a:t>
            </a:r>
            <a:r>
              <a:rPr kumimoji="1" lang="ja-JP" altLang="en-US" dirty="0" smtClean="0"/>
              <a:t>頭の子豚（体重順に</a:t>
            </a:r>
            <a:r>
              <a:rPr kumimoji="1" lang="en-US" altLang="ja-JP" dirty="0" smtClean="0"/>
              <a:t>1</a:t>
            </a:r>
            <a:r>
              <a:rPr kumimoji="1" lang="ja-JP" altLang="en-US" dirty="0" smtClean="0"/>
              <a:t>～</a:t>
            </a:r>
            <a:r>
              <a:rPr kumimoji="1" lang="en-US" altLang="ja-JP" dirty="0" smtClean="0"/>
              <a:t>12</a:t>
            </a:r>
            <a:r>
              <a:rPr kumimoji="1" lang="ja-JP" altLang="en-US" dirty="0" smtClean="0"/>
              <a:t>番）に</a:t>
            </a:r>
            <a:r>
              <a:rPr kumimoji="1" lang="en-US" altLang="ja-JP" dirty="0" smtClean="0"/>
              <a:t>3</a:t>
            </a:r>
            <a:r>
              <a:rPr kumimoji="1" lang="ja-JP" altLang="en-US" dirty="0" smtClean="0"/>
              <a:t>種類（Ａ，Ｂ，Ｃ）の餌を与える処理について，フィッシャーの三原則を適用してみましょう．完全無作為化法では</a:t>
            </a:r>
            <a:r>
              <a:rPr kumimoji="1" lang="en-US" altLang="ja-JP" dirty="0" smtClean="0"/>
              <a:t>12</a:t>
            </a:r>
            <a:r>
              <a:rPr kumimoji="1" lang="ja-JP" altLang="en-US" dirty="0" smtClean="0"/>
              <a:t>頭にランダムにＡ，Ｂ，Ｃを割り当てます．先ほどのりんごやポットと同じように乱数を使って，例えば画面の表のようになったとしましょう．</a:t>
            </a:r>
            <a:endParaRPr kumimoji="1" lang="en-US" altLang="ja-JP" dirty="0" smtClean="0"/>
          </a:p>
          <a:p>
            <a:r>
              <a:rPr kumimoji="1" lang="ja-JP" altLang="en-US" dirty="0" smtClean="0"/>
              <a:t>このような完全無作為法で得られたデータは一元配置の分散分析で処理間に差があるのかを検定できます．完全無作為化法による二元配置ももちろん可能です）．さきほどりんごやガラス室のポットに処理を配置した方法も完全無作為化法によるものです．</a:t>
            </a:r>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8</a:t>
            </a:fld>
            <a:endParaRPr lang="en-US" altLang="ja-JP"/>
          </a:p>
        </p:txBody>
      </p:sp>
    </p:spTree>
    <p:extLst>
      <p:ext uri="{BB962C8B-B14F-4D97-AF65-F5344CB8AC3E}">
        <p14:creationId xmlns:p14="http://schemas.microsoft.com/office/powerpoint/2010/main" val="102273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事前に子豚の体重がわかっており，さらに餌の効果は体重によって異なることもわかっているなら，体重の近いものを１つにまとめて，そのブロック内でＡ，Ｂ，Ｃを１つずつ割り当てた方が精度が向上します．すなわち体重順にブロック１（</a:t>
            </a:r>
            <a:r>
              <a:rPr kumimoji="1" lang="en-US" altLang="ja-JP" dirty="0" smtClean="0"/>
              <a:t>1</a:t>
            </a:r>
            <a:r>
              <a:rPr kumimoji="1" lang="ja-JP" altLang="en-US" dirty="0" smtClean="0"/>
              <a:t>～</a:t>
            </a:r>
            <a:r>
              <a:rPr kumimoji="1" lang="en-US" altLang="ja-JP" dirty="0" smtClean="0"/>
              <a:t>3</a:t>
            </a:r>
            <a:r>
              <a:rPr kumimoji="1" lang="ja-JP" altLang="en-US" dirty="0" smtClean="0"/>
              <a:t>），ブロック２（</a:t>
            </a:r>
            <a:r>
              <a:rPr kumimoji="1" lang="en-US" altLang="ja-JP" dirty="0" smtClean="0"/>
              <a:t>4</a:t>
            </a:r>
            <a:r>
              <a:rPr kumimoji="1" lang="ja-JP" altLang="en-US" dirty="0" smtClean="0"/>
              <a:t>～</a:t>
            </a:r>
            <a:r>
              <a:rPr kumimoji="1" lang="en-US" altLang="ja-JP" dirty="0" smtClean="0"/>
              <a:t>6</a:t>
            </a:r>
            <a:r>
              <a:rPr kumimoji="1" lang="ja-JP" altLang="en-US" dirty="0" smtClean="0"/>
              <a:t>），ブロック３（</a:t>
            </a:r>
            <a:r>
              <a:rPr kumimoji="1" lang="en-US" altLang="ja-JP" dirty="0" smtClean="0"/>
              <a:t>7</a:t>
            </a:r>
            <a:r>
              <a:rPr kumimoji="1" lang="ja-JP" altLang="en-US" dirty="0" smtClean="0"/>
              <a:t>～</a:t>
            </a:r>
            <a:r>
              <a:rPr kumimoji="1" lang="en-US" altLang="ja-JP" dirty="0" smtClean="0"/>
              <a:t>9</a:t>
            </a:r>
            <a:r>
              <a:rPr kumimoji="1" lang="ja-JP" altLang="en-US" dirty="0" smtClean="0"/>
              <a:t>），ブロック４（</a:t>
            </a:r>
            <a:r>
              <a:rPr kumimoji="1" lang="en-US" altLang="ja-JP" dirty="0" smtClean="0"/>
              <a:t>10</a:t>
            </a:r>
            <a:r>
              <a:rPr kumimoji="1" lang="ja-JP" altLang="en-US" dirty="0" smtClean="0"/>
              <a:t>～</a:t>
            </a:r>
            <a:r>
              <a:rPr kumimoji="1" lang="en-US" altLang="ja-JP" dirty="0" smtClean="0"/>
              <a:t>12</a:t>
            </a:r>
            <a:r>
              <a:rPr kumimoji="1" lang="ja-JP" altLang="en-US" dirty="0" smtClean="0"/>
              <a:t>）とし，各ブロック内ではランダムにＡ，Ｂ，Ｃを割り当てます．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このように局所管理された（ここでは体重をなるべく同じになるように局所管理した）ブロックを作り，ブロック因子以外の系統誤差を偶然誤差に転化するためにブロック内では無作為に配置する方法を乱塊法とい</a:t>
            </a:r>
            <a:r>
              <a:rPr kumimoji="1" lang="ja-JP" altLang="en-US" sz="1200" kern="1200" dirty="0" smtClean="0">
                <a:solidFill>
                  <a:schemeClr val="tx1"/>
                </a:solidFill>
                <a:effectLst/>
                <a:latin typeface="Times New Roman" pitchFamily="18" charset="0"/>
                <a:ea typeface="ＭＳ Ｐ明朝" charset="-128"/>
                <a:cs typeface="+mn-cs"/>
              </a:rPr>
              <a:t>います</a:t>
            </a:r>
            <a:r>
              <a:rPr kumimoji="1" lang="ja-JP" altLang="ja-JP" sz="1200" kern="1200" dirty="0" smtClean="0">
                <a:solidFill>
                  <a:schemeClr val="tx1"/>
                </a:solidFill>
                <a:effectLst/>
                <a:latin typeface="Times New Roman" pitchFamily="18" charset="0"/>
                <a:ea typeface="ＭＳ Ｐ明朝" charset="-128"/>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fld id="{2EA5A646-DEF7-42CA-9346-4CD8127287FC}" type="slidenum">
              <a:rPr lang="en-US" altLang="ja-JP" smtClean="0"/>
              <a:pPr/>
              <a:t>9</a:t>
            </a:fld>
            <a:endParaRPr lang="en-US" altLang="ja-JP"/>
          </a:p>
        </p:txBody>
      </p:sp>
    </p:spTree>
    <p:extLst>
      <p:ext uri="{BB962C8B-B14F-4D97-AF65-F5344CB8AC3E}">
        <p14:creationId xmlns:p14="http://schemas.microsoft.com/office/powerpoint/2010/main" val="1246105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36480178-A658-41B8-918A-C0A5E79E0524}"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F743A1DB-7BB6-43F5-9FFD-4E9F4BB9B25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ABC3630-402C-42FC-9386-E418A63B1023}"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7D91E25-A4C2-4379-BBF1-8B8A12A3373F}"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827C2FD4-E1B0-496F-83E5-36201DE1DB93}"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BCE31AB-2909-4ED9-8CB3-2A1595BE7E31}"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60F4E0FE-0142-4A58-A71E-4DD0B8235837}"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8D957395-9C81-465F-99C7-8A7423833F82}"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0FFD45A3-0D78-486D-8B20-A5ED7D4BFB41}"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99E144A0-792A-43B9-A399-37036FA4ADF7}"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A3976F4D-BDE6-4DA0-9564-9EC68BF0D3F4}"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FDAEF-8C6C-4AD8-823C-A4770B7DA78F}"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image" Target="../media/image3.png"/><Relationship Id="rId5" Type="http://schemas.openxmlformats.org/officeDocument/2006/relationships/image" Target="../media/image8.emf"/><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image" Target="../media/image4.w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3.png"/><Relationship Id="rId5" Type="http://schemas.openxmlformats.org/officeDocument/2006/relationships/image" Target="../media/image4.w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系統誤差への適切な対処</a:t>
            </a:r>
            <a:endParaRPr kumimoji="1" lang="ja-JP" altLang="en-US" dirty="0"/>
          </a:p>
        </p:txBody>
      </p:sp>
      <p:pic>
        <p:nvPicPr>
          <p:cNvPr id="3" name="図 2" descr="実験計画学＿フィッシャーの３原則"/>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628800"/>
            <a:ext cx="4716292" cy="3930243"/>
          </a:xfrm>
          <a:prstGeom prst="rect">
            <a:avLst/>
          </a:prstGeom>
          <a:noFill/>
          <a:ln>
            <a:noFill/>
          </a:ln>
        </p:spPr>
      </p:pic>
      <p:pic>
        <p:nvPicPr>
          <p:cNvPr id="4" name="図 3" descr="４人の分析値（グラフ）"/>
          <p:cNvPicPr/>
          <p:nvPr/>
        </p:nvPicPr>
        <p:blipFill>
          <a:blip r:embed="rId6">
            <a:extLst>
              <a:ext uri="{28A0092B-C50C-407E-A947-70E740481C1C}">
                <a14:useLocalDpi xmlns:a14="http://schemas.microsoft.com/office/drawing/2010/main" val="0"/>
              </a:ext>
            </a:extLst>
          </a:blip>
          <a:srcRect l="35399" t="21654" r="40588" b="30170"/>
          <a:stretch>
            <a:fillRect/>
          </a:stretch>
        </p:blipFill>
        <p:spPr bwMode="auto">
          <a:xfrm>
            <a:off x="5364088" y="1484784"/>
            <a:ext cx="3397637" cy="4811760"/>
          </a:xfrm>
          <a:prstGeom prst="rect">
            <a:avLst/>
          </a:prstGeom>
          <a:noFill/>
          <a:ln>
            <a:noFill/>
          </a:ln>
        </p:spPr>
      </p:pic>
      <p:pic>
        <p:nvPicPr>
          <p:cNvPr id="6" name="オーディオ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642027034"/>
      </p:ext>
    </p:extLst>
  </p:cSld>
  <p:clrMapOvr>
    <a:masterClrMapping/>
  </p:clrMapOvr>
  <mc:AlternateContent xmlns:mc="http://schemas.openxmlformats.org/markup-compatibility/2006">
    <mc:Choice xmlns:p14="http://schemas.microsoft.com/office/powerpoint/2010/main" Requires="p14">
      <p:transition spd="slow" p14:dur="2000" advTm="57258"/>
    </mc:Choice>
    <mc:Fallback>
      <p:transition spd="slow" advTm="572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extLst>
    <p:ext uri="{3A86A75C-4F4B-4683-9AE1-C65F6400EC91}">
      <p14:laserTraceLst xmlns:p14="http://schemas.microsoft.com/office/powerpoint/2010/main">
        <p14:tracePtLst>
          <p14:tracePt t="2118" x="1066800" y="4972050"/>
          <p14:tracePt t="2118" x="1104900" y="4946650"/>
          <p14:tracePt t="2498" x="1092200" y="4946650"/>
          <p14:tracePt t="2506" x="1079500" y="4946650"/>
          <p14:tracePt t="2506" x="1060450" y="4940300"/>
          <p14:tracePt t="2526" x="1054100" y="4940300"/>
          <p14:tracePt t="2526" x="1047750" y="4933950"/>
          <p14:tracePt t="2543" x="1041400" y="4921250"/>
          <p14:tracePt t="2543" x="1035050" y="4908550"/>
          <p14:tracePt t="2543" x="1035050" y="4889500"/>
          <p14:tracePt t="2562" x="1035050" y="4870450"/>
          <p14:tracePt t="2575" x="1035050" y="4845050"/>
          <p14:tracePt t="2575" x="1035050" y="4826000"/>
          <p14:tracePt t="2594" x="1035050" y="4775200"/>
          <p14:tracePt t="2594" x="1035050" y="4749800"/>
          <p14:tracePt t="2610" x="1035050" y="4718050"/>
          <p14:tracePt t="2610" x="1035050" y="4692650"/>
          <p14:tracePt t="2627" x="1035050" y="4660900"/>
          <p14:tracePt t="2627" x="1035050" y="4629150"/>
          <p14:tracePt t="13365" x="6292850" y="5683250"/>
          <p14:tracePt t="13365" x="6305550" y="5695950"/>
          <p14:tracePt t="13381" x="6318250" y="5708650"/>
          <p14:tracePt t="13381" x="6330950" y="5715000"/>
          <p14:tracePt t="13397" x="6343650" y="5727700"/>
          <p14:tracePt t="13397" x="6362700" y="5746750"/>
          <p14:tracePt t="13415" x="6375400" y="5753100"/>
          <p14:tracePt t="13415" x="6388100" y="5759450"/>
          <p14:tracePt t="13431" x="6400800" y="5759450"/>
          <p14:tracePt t="13431" x="6413500" y="5765800"/>
          <p14:tracePt t="13448" x="6426200" y="5765800"/>
          <p14:tracePt t="13448" x="6445250" y="5772150"/>
          <p14:tracePt t="13465" x="6457950" y="5772150"/>
          <p14:tracePt t="13465" x="6470650" y="5778500"/>
          <p14:tracePt t="13481" x="6483350" y="5778500"/>
          <p14:tracePt t="13481" x="6489700" y="5778500"/>
          <p14:tracePt t="13498" x="6502400" y="5778500"/>
          <p14:tracePt t="13498" x="6515100" y="5778500"/>
          <p14:tracePt t="13515" x="6521450" y="5784850"/>
          <p14:tracePt t="13515" x="6546850" y="5778500"/>
          <p14:tracePt t="13532" x="6553200" y="5778500"/>
          <p14:tracePt t="13532" x="6565900" y="5778500"/>
          <p14:tracePt t="13549" x="6578600" y="5772150"/>
          <p14:tracePt t="13549" x="6591300" y="5772150"/>
          <p14:tracePt t="13565" x="6597650" y="5765800"/>
          <p14:tracePt t="13565" x="6610350" y="5765800"/>
          <p14:tracePt t="13582" x="6616700" y="5759450"/>
          <p14:tracePt t="13582" x="6623050" y="5759450"/>
          <p14:tracePt t="13582" x="6629400" y="5759450"/>
          <p14:tracePt t="13600" x="6635750" y="5759450"/>
          <p14:tracePt t="13613" x="6642100" y="5753100"/>
          <p14:tracePt t="13630" x="6648450" y="5753100"/>
          <p14:tracePt t="13647" x="6642100" y="5759450"/>
          <p14:tracePt t="13684" x="6635750" y="5765800"/>
          <p14:tracePt t="13700" x="6635750" y="5772150"/>
          <p14:tracePt t="13704" x="6629400" y="5784850"/>
          <p14:tracePt t="13713" x="6623050" y="5791200"/>
          <p14:tracePt t="13713" x="6623050" y="5797550"/>
          <p14:tracePt t="13732" x="6616700" y="5810250"/>
          <p14:tracePt t="13732" x="6610350" y="5816600"/>
          <p14:tracePt t="13749" x="6610350" y="5829300"/>
          <p14:tracePt t="13749" x="6604000" y="5848350"/>
          <p14:tracePt t="13766" x="6604000" y="5854700"/>
          <p14:tracePt t="13766" x="6604000" y="5861050"/>
          <p14:tracePt t="13782" x="6597650" y="5873750"/>
          <p14:tracePt t="13782" x="6597650" y="5880100"/>
          <p14:tracePt t="13799" x="6597650" y="5892800"/>
          <p14:tracePt t="13799" x="6591300" y="5899150"/>
          <p14:tracePt t="13815" x="6591300" y="5905500"/>
          <p14:tracePt t="13815" x="6584950" y="5924550"/>
          <p14:tracePt t="13833" x="6584950" y="5930900"/>
          <p14:tracePt t="13833" x="6578600" y="5937250"/>
          <p14:tracePt t="13849" x="6578600" y="5943600"/>
          <p14:tracePt t="13849" x="6572250" y="5956300"/>
          <p14:tracePt t="13866" x="6565900" y="5962650"/>
          <p14:tracePt t="13866" x="6559550" y="5969000"/>
          <p14:tracePt t="13866" x="6546850" y="5981700"/>
          <p14:tracePt t="13885" x="6534150" y="5988050"/>
          <p14:tracePt t="13897" x="6515100" y="5994400"/>
          <p14:tracePt t="13897" x="6477000" y="6013450"/>
          <p14:tracePt t="13917" x="6451600" y="6019800"/>
          <p14:tracePt t="13917" x="6426200" y="6026150"/>
          <p14:tracePt t="13933" x="6394450" y="6032500"/>
          <p14:tracePt t="13933" x="6362700" y="6038850"/>
          <p14:tracePt t="13949" x="6337300" y="6038850"/>
          <p14:tracePt t="13949" x="6299200" y="6032500"/>
          <p14:tracePt t="13949" x="6267450" y="6026150"/>
          <p14:tracePt t="13968" x="6229350" y="6013450"/>
          <p14:tracePt t="13981" x="6191250" y="5994400"/>
          <p14:tracePt t="13981" x="6108700" y="5937250"/>
          <p14:tracePt t="14001" x="6064250" y="5892800"/>
          <p14:tracePt t="14001" x="6013450" y="5842000"/>
          <p14:tracePt t="14016" x="5962650" y="5784850"/>
          <p14:tracePt t="14016" x="5905500" y="5715000"/>
          <p14:tracePt t="14016" x="5854700" y="5638800"/>
          <p14:tracePt t="14036" x="5803900" y="5549900"/>
          <p14:tracePt t="14048" x="5753100" y="5461000"/>
          <p14:tracePt t="14048" x="5651500" y="5257800"/>
          <p14:tracePt t="14066" x="5613400" y="5143500"/>
          <p14:tracePt t="14066" x="5575300" y="5029200"/>
          <p14:tracePt t="14085" x="5537200" y="4914900"/>
          <p14:tracePt t="14085" x="5511800" y="4794250"/>
          <p14:tracePt t="14100" x="5486400" y="4660900"/>
          <p14:tracePt t="14100" x="5461000" y="4394200"/>
          <p14:tracePt t="14117" x="5454650" y="4248150"/>
          <p14:tracePt t="14117" x="5454650" y="4102100"/>
          <p14:tracePt t="14134" x="5461000" y="3949700"/>
          <p14:tracePt t="14134" x="5473700" y="3797300"/>
          <p14:tracePt t="14150" x="5492750" y="3651250"/>
          <p14:tracePt t="14150" x="5518150" y="3511550"/>
          <p14:tracePt t="14167" x="5543550" y="3371850"/>
          <p14:tracePt t="14167" x="5607050" y="3130550"/>
          <p14:tracePt t="14185" x="5645150" y="3022600"/>
          <p14:tracePt t="14185" x="5683250" y="2927350"/>
          <p14:tracePt t="14201" x="5727700" y="2832100"/>
          <p14:tracePt t="14201" x="5772150" y="2749550"/>
          <p14:tracePt t="14217" x="5822950" y="2667000"/>
          <p14:tracePt t="14217" x="5880100" y="2590800"/>
          <p14:tracePt t="14217" x="5937250" y="2514600"/>
          <p14:tracePt t="14237" x="6000750" y="2451100"/>
          <p14:tracePt t="14248" x="6064250" y="2387600"/>
          <p14:tracePt t="14248" x="6134100" y="2330450"/>
          <p14:tracePt t="14248" x="6203950" y="2273300"/>
          <p14:tracePt t="14270" x="6267450" y="2228850"/>
          <p14:tracePt t="14270" x="6337300" y="2190750"/>
          <p14:tracePt t="14286" x="6413500" y="2152650"/>
          <p14:tracePt t="14286" x="6483350" y="2120900"/>
          <p14:tracePt t="14301" x="6553200" y="2101850"/>
          <p14:tracePt t="14301" x="6623050" y="2082800"/>
          <p14:tracePt t="14317" x="6699250" y="2063750"/>
          <p14:tracePt t="14317" x="6769100" y="2057400"/>
          <p14:tracePt t="14317" x="6838950" y="2051050"/>
          <p14:tracePt t="14337" x="6915150" y="2051050"/>
          <p14:tracePt t="14349" x="6985000" y="2051050"/>
          <p14:tracePt t="14349" x="7124700" y="2070100"/>
          <p14:tracePt t="14368" x="7194550" y="2082800"/>
          <p14:tracePt t="14368" x="7258050" y="2101850"/>
          <p14:tracePt t="14385" x="7321550" y="2127250"/>
          <p14:tracePt t="14385" x="7385050" y="2159000"/>
          <p14:tracePt t="14401" x="7448550" y="2197100"/>
          <p14:tracePt t="14401" x="7512050" y="2235200"/>
          <p14:tracePt t="14418" x="7569200" y="2286000"/>
          <p14:tracePt t="14418" x="7683500" y="2400300"/>
          <p14:tracePt t="14435" x="7740650" y="2463800"/>
          <p14:tracePt t="14435" x="7797800" y="2533650"/>
          <p14:tracePt t="14451" x="7848600" y="2603500"/>
          <p14:tracePt t="14451" x="7899400" y="2679700"/>
          <p14:tracePt t="14468" x="7943850" y="2762250"/>
          <p14:tracePt t="14468" x="8032750" y="2927350"/>
          <p14:tracePt t="14486" x="8070850" y="3009900"/>
          <p14:tracePt t="14486" x="8108950" y="3098800"/>
          <p14:tracePt t="14502" x="8147050" y="3187700"/>
          <p14:tracePt t="14502" x="8178800" y="3282950"/>
          <p14:tracePt t="14518" x="8204200" y="3378200"/>
          <p14:tracePt t="14518" x="8223250" y="3479800"/>
          <p14:tracePt t="14518" x="8242300" y="3581400"/>
          <p14:tracePt t="14537" x="8255000" y="3695700"/>
          <p14:tracePt t="14550" x="8267700" y="3803650"/>
          <p14:tracePt t="14550" x="8280400" y="4019550"/>
          <p14:tracePt t="14569" x="8280400" y="4127500"/>
          <p14:tracePt t="14569" x="8280400" y="4222750"/>
          <p14:tracePt t="14586" x="8274050" y="4318000"/>
          <p14:tracePt t="14586" x="8267700" y="4406900"/>
          <p14:tracePt t="14602" x="8255000" y="4495800"/>
          <p14:tracePt t="14602" x="8242300" y="4578350"/>
          <p14:tracePt t="14602" x="8216900" y="4667250"/>
          <p14:tracePt t="14621" x="8197850" y="4743450"/>
          <p14:tracePt t="14633" x="8166100" y="4826000"/>
          <p14:tracePt t="14633" x="8102600" y="4991100"/>
          <p14:tracePt t="14653" x="8064500" y="5067300"/>
          <p14:tracePt t="14653" x="8026400" y="5143500"/>
          <p14:tracePt t="14668" x="7981950" y="5219700"/>
          <p14:tracePt t="14668" x="7937500" y="5289550"/>
          <p14:tracePt t="14685" x="7899400" y="5353050"/>
          <p14:tracePt t="14685" x="7848600" y="5416550"/>
          <p14:tracePt t="14702" x="7804150" y="5473700"/>
          <p14:tracePt t="14702" x="7753350" y="5524500"/>
          <p14:tracePt t="14702" x="7696200" y="5575300"/>
          <p14:tracePt t="14721" x="7639050" y="5619750"/>
          <p14:tracePt t="14721" x="7575550" y="5664200"/>
          <p14:tracePt t="14736" x="7512050" y="5708650"/>
          <p14:tracePt t="14736" x="7448550" y="5746750"/>
          <p14:tracePt t="14752" x="7378700" y="5784850"/>
          <p14:tracePt t="14752" x="7302500" y="5816600"/>
          <p14:tracePt t="14768" x="7232650" y="5848350"/>
          <p14:tracePt t="14768" x="7086600" y="5905500"/>
          <p14:tracePt t="14786" x="7010400" y="5924550"/>
          <p14:tracePt t="14786" x="6934200" y="5943600"/>
          <p14:tracePt t="14802" x="6858000" y="5956300"/>
          <p14:tracePt t="14802" x="6781800" y="5962650"/>
          <p14:tracePt t="14819" x="6705600" y="5962650"/>
          <p14:tracePt t="14819" x="6546850" y="5956300"/>
          <p14:tracePt t="14837" x="6470650" y="5937250"/>
          <p14:tracePt t="14837" x="6394450" y="5918200"/>
          <p14:tracePt t="14853" x="6324600" y="5886450"/>
          <p14:tracePt t="14853" x="6248400" y="5848350"/>
          <p14:tracePt t="14869" x="6178550" y="5803900"/>
          <p14:tracePt t="14869" x="6108700" y="5753100"/>
          <p14:tracePt t="14886" x="6038850" y="5683250"/>
          <p14:tracePt t="14886" x="5975350" y="5607050"/>
          <p14:tracePt t="14886" x="5905500" y="5524500"/>
          <p14:tracePt t="14905" x="5848350" y="5435600"/>
          <p14:tracePt t="14917" x="5791200" y="5334000"/>
          <p14:tracePt t="14917" x="5683250" y="5111750"/>
          <p14:tracePt t="14937" x="5632450" y="4991100"/>
          <p14:tracePt t="14937" x="5594350" y="4864100"/>
          <p14:tracePt t="14954" x="5556250" y="4743450"/>
          <p14:tracePt t="14954" x="5524500" y="4610100"/>
          <p14:tracePt t="14969" x="5505450" y="4476750"/>
          <p14:tracePt t="14969" x="5492750" y="4330700"/>
          <p14:tracePt t="14969" x="5486400" y="4191000"/>
          <p14:tracePt t="14989" x="5499100" y="4038600"/>
          <p14:tracePt t="15001" x="5511800" y="3886200"/>
          <p14:tracePt t="15001" x="5575300" y="3575050"/>
          <p14:tracePt t="15020" x="5613400" y="3429000"/>
          <p14:tracePt t="15020" x="5664200" y="3282950"/>
          <p14:tracePt t="15037" x="5721350" y="3143250"/>
          <p14:tracePt t="15037" x="5784850" y="3009900"/>
          <p14:tracePt t="15053" x="5854700" y="2889250"/>
          <p14:tracePt t="15053" x="5930900" y="2774950"/>
          <p14:tracePt t="15053" x="6007100" y="2673350"/>
          <p14:tracePt t="15074" x="6096000" y="2578100"/>
          <p14:tracePt t="15074" x="6184900" y="2495550"/>
          <p14:tracePt t="15087" x="6280150" y="2419350"/>
          <p14:tracePt t="15087" x="6375400" y="2355850"/>
          <p14:tracePt t="15104" x="6477000" y="2298700"/>
          <p14:tracePt t="15104" x="6578600" y="2247900"/>
          <p14:tracePt t="15120" x="6686550" y="2209800"/>
          <p14:tracePt t="15120" x="6889750" y="2165350"/>
          <p14:tracePt t="15137" x="6991350" y="2165350"/>
          <p14:tracePt t="15137" x="7086600" y="2171700"/>
          <p14:tracePt t="15153" x="7181850" y="2184400"/>
          <p14:tracePt t="15153" x="7270750" y="2216150"/>
          <p14:tracePt t="15170" x="7359650" y="2254250"/>
          <p14:tracePt t="15170" x="7442200" y="2298700"/>
          <p14:tracePt t="15187" x="7524750" y="2349500"/>
          <p14:tracePt t="15187" x="7689850" y="2463800"/>
          <p14:tracePt t="15205" x="7766050" y="2527300"/>
          <p14:tracePt t="15205" x="7842250" y="2590800"/>
          <p14:tracePt t="15221" x="7918450" y="2660650"/>
          <p14:tracePt t="15221" x="7981950" y="2736850"/>
          <p14:tracePt t="15237" x="8051800" y="2806700"/>
          <p14:tracePt t="15237" x="8115300" y="2889250"/>
          <p14:tracePt t="15254" x="8166100" y="2971800"/>
          <p14:tracePt t="15254" x="8216900" y="3054350"/>
          <p14:tracePt t="15254" x="8267700" y="3143250"/>
          <p14:tracePt t="15273" x="8305800" y="3238500"/>
          <p14:tracePt t="15285" x="8337550" y="3333750"/>
          <p14:tracePt t="15285" x="8388350" y="3530600"/>
          <p14:tracePt t="15304" x="8407400" y="3638550"/>
          <p14:tracePt t="15304" x="8426450" y="3740150"/>
          <p14:tracePt t="15321" x="8439150" y="3848100"/>
          <p14:tracePt t="15321" x="8451850" y="3956050"/>
          <p14:tracePt t="15338" x="8458200" y="4057650"/>
          <p14:tracePt t="15338" x="8458200" y="4165600"/>
          <p14:tracePt t="15338" x="8458200" y="4267200"/>
          <p14:tracePt t="15357" x="8458200" y="4368800"/>
          <p14:tracePt t="15369" x="8445500" y="4464050"/>
          <p14:tracePt t="15369" x="8413750" y="4660900"/>
          <p14:tracePt t="15388" x="8388350" y="4762500"/>
          <p14:tracePt t="15388" x="8356600" y="4851400"/>
          <p14:tracePt t="15404" x="8324850" y="4946650"/>
          <p14:tracePt t="15404" x="8286750" y="5029200"/>
          <p14:tracePt t="15421" x="8242300" y="5111750"/>
          <p14:tracePt t="15421" x="8153400" y="5257800"/>
          <p14:tracePt t="15438" x="8102600" y="5327650"/>
          <p14:tracePt t="15438" x="8051800" y="5384800"/>
          <p14:tracePt t="15455" x="8001000" y="5441950"/>
          <p14:tracePt t="15455" x="7950200" y="5492750"/>
          <p14:tracePt t="15471" x="7899400" y="5530850"/>
          <p14:tracePt t="15471" x="7848600" y="5575300"/>
          <p14:tracePt t="15488" x="7797800" y="5607050"/>
          <p14:tracePt t="15488" x="7696200" y="5664200"/>
          <p14:tracePt t="15505" x="7645400" y="5683250"/>
          <p14:tracePt t="15505" x="7588250" y="5695950"/>
          <p14:tracePt t="15522" x="7537450" y="5708650"/>
          <p14:tracePt t="15522" x="7480300" y="5721350"/>
          <p14:tracePt t="15538" x="7423150" y="5721350"/>
          <p14:tracePt t="15538" x="7366000" y="5727700"/>
          <p14:tracePt t="15538" x="7308850" y="5727700"/>
          <p14:tracePt t="15557" x="7251700" y="5721350"/>
          <p14:tracePt t="15557" x="7200900" y="5715000"/>
          <p14:tracePt t="15573" x="7143750" y="5708650"/>
          <p14:tracePt t="15573" x="7092950" y="5702300"/>
          <p14:tracePt t="15589" x="7048500" y="5695950"/>
          <p14:tracePt t="15589" x="7004050" y="5689600"/>
          <p14:tracePt t="15605" x="6965950" y="5683250"/>
          <p14:tracePt t="15605" x="6927850" y="5683250"/>
          <p14:tracePt t="15622" x="6896100" y="5676900"/>
          <p14:tracePt t="15622" x="6877050" y="5676900"/>
          <p14:tracePt t="15622" x="6851650" y="5670550"/>
          <p14:tracePt t="15641" x="6838950" y="5670550"/>
          <p14:tracePt t="15653" x="6826250" y="5670550"/>
          <p14:tracePt t="15653" x="6813550" y="5670550"/>
          <p14:tracePt t="15673" x="6800850" y="5664200"/>
          <p14:tracePt t="15687" x="6794500" y="5664200"/>
          <p14:tracePt t="15704" x="6794500" y="5657850"/>
          <p14:tracePt t="15721" x="6800850" y="5651500"/>
          <p14:tracePt t="15721" x="6813550" y="5645150"/>
          <p14:tracePt t="15739" x="6813550" y="5638800"/>
          <p14:tracePt t="15739" x="6819900" y="5638800"/>
          <p14:tracePt t="15756" x="6826250" y="5632450"/>
          <p14:tracePt t="15756" x="6832600" y="5626100"/>
          <p14:tracePt t="15772" x="6838950" y="5619750"/>
          <p14:tracePt t="15787" x="6845300" y="5619750"/>
          <p14:tracePt t="15787" x="6858000" y="5619750"/>
          <p14:tracePt t="15806" x="6864350" y="5613400"/>
          <p14:tracePt t="15806" x="6870700" y="5613400"/>
          <p14:tracePt t="15822" x="6877050" y="5613400"/>
          <p14:tracePt t="15822" x="6883400" y="5613400"/>
          <p14:tracePt t="15839" x="6889750" y="5607050"/>
          <p14:tracePt t="15839" x="6896100" y="5607050"/>
          <p14:tracePt t="15856" x="6902450" y="5607050"/>
          <p14:tracePt t="15871" x="6908800" y="5613400"/>
          <p14:tracePt t="15889" x="6902450" y="5619750"/>
          <p14:tracePt t="15904" x="6896100" y="5619750"/>
          <p14:tracePt t="15925" x="6889750" y="5626100"/>
          <p14:tracePt t="15941" x="6883400" y="5626100"/>
          <p14:tracePt t="15941" x="6883400" y="5632450"/>
          <p14:tracePt t="15957" x="6877050" y="5632450"/>
          <p14:tracePt t="15957" x="6870700" y="5632450"/>
          <p14:tracePt t="15974" x="6864350" y="5632450"/>
          <p14:tracePt t="15974" x="6858000" y="5638800"/>
          <p14:tracePt t="15989" x="6851650" y="5638800"/>
          <p14:tracePt t="16005" x="6845300" y="5645150"/>
          <p14:tracePt t="16005" x="6838950" y="5645150"/>
          <p14:tracePt t="16005" x="6838950" y="5651500"/>
          <p14:tracePt t="16025" x="6826250" y="5651500"/>
          <p14:tracePt t="16038" x="6819900" y="5657850"/>
          <p14:tracePt t="16055" x="6813550" y="5664200"/>
          <p14:tracePt t="16073" x="6807200" y="5664200"/>
          <p14:tracePt t="16093" x="6813550" y="5664200"/>
          <p14:tracePt t="16136" x="6819900" y="5664200"/>
          <p14:tracePt t="16152" x="6832600" y="5664200"/>
          <p14:tracePt t="16164" x="6838950" y="5664200"/>
          <p14:tracePt t="16181" x="6845300" y="5670550"/>
          <p14:tracePt t="16189" x="6851650" y="5670550"/>
          <p14:tracePt t="16189" x="6858000" y="5670550"/>
          <p14:tracePt t="16207" x="6864350" y="5670550"/>
          <p14:tracePt t="16207" x="6877050" y="5676900"/>
          <p14:tracePt t="16226" x="6883400" y="5683250"/>
          <p14:tracePt t="16226" x="6896100" y="5683250"/>
          <p14:tracePt t="16241" x="6902450" y="5683250"/>
          <p14:tracePt t="16241" x="6915150" y="5689600"/>
          <p14:tracePt t="16258" x="6921500" y="5689600"/>
          <p14:tracePt t="16258" x="6927850" y="5689600"/>
          <p14:tracePt t="16258" x="6934200" y="5689600"/>
          <p14:tracePt t="16277" x="6940550" y="5689600"/>
          <p14:tracePt t="16289" x="6953250" y="5695950"/>
          <p14:tracePt t="16289" x="6959600" y="5695950"/>
          <p14:tracePt t="16289" x="6965950" y="5695950"/>
          <p14:tracePt t="16310" x="6972300" y="5695950"/>
          <p14:tracePt t="16310" x="6978650" y="5695950"/>
          <p14:tracePt t="16325" x="6985000" y="5695950"/>
          <p14:tracePt t="16325" x="6991350" y="5695950"/>
          <p14:tracePt t="16341" x="6997700" y="5702300"/>
          <p14:tracePt t="16341" x="7004050" y="5702300"/>
          <p14:tracePt t="16358" x="7010400" y="5702300"/>
          <p14:tracePt t="16373" x="7023100" y="5702300"/>
          <p14:tracePt t="16389" x="7029450" y="5702300"/>
          <p14:tracePt t="16406" x="7023100" y="5702300"/>
          <p14:tracePt t="16488" x="7023100" y="5695950"/>
          <p14:tracePt t="16512" x="7029450" y="5689600"/>
          <p14:tracePt t="16532" x="7035800" y="5683250"/>
          <p14:tracePt t="16556" x="7042150" y="5683250"/>
          <p14:tracePt t="16576" x="7048500" y="5683250"/>
          <p14:tracePt t="16617" x="7054850" y="5683250"/>
          <p14:tracePt t="16632" x="7061200" y="5683250"/>
          <p14:tracePt t="16644" x="7067550" y="5683250"/>
          <p14:tracePt t="16660" x="7067550" y="5676900"/>
          <p14:tracePt t="16676" x="7073900" y="5670550"/>
          <p14:tracePt t="16693" x="7080250" y="5670550"/>
          <p14:tracePt t="16705" x="7080250" y="5664200"/>
          <p14:tracePt t="16720" x="7080250" y="5657850"/>
          <p14:tracePt t="16737" x="7080250" y="5651500"/>
          <p14:tracePt t="16752" x="7073900" y="5645150"/>
          <p14:tracePt t="16781" x="7067550" y="5645150"/>
          <p14:tracePt t="16817" x="7061200" y="5645150"/>
          <p14:tracePt t="16840" x="7054850" y="5651500"/>
          <p14:tracePt t="16856" x="7054850" y="5657850"/>
          <p14:tracePt t="16872" x="7054850" y="5664200"/>
          <p14:tracePt t="16893" x="7061200" y="5664200"/>
          <p14:tracePt t="16917" x="7067550" y="5664200"/>
          <p14:tracePt t="16932" x="7073900" y="5664200"/>
          <p14:tracePt t="16945" x="7073900" y="5657850"/>
          <p14:tracePt t="16961" x="7080250" y="5651500"/>
          <p14:tracePt t="16977" x="7086600" y="5651500"/>
          <p14:tracePt t="16997" x="7092950" y="5645150"/>
          <p14:tracePt t="17012" x="7099300" y="5645150"/>
          <p14:tracePt t="17028" x="7105650" y="5645150"/>
          <p14:tracePt t="17044" x="7112000" y="5638800"/>
          <p14:tracePt t="17057" x="7112000" y="5632450"/>
          <p14:tracePt t="17074" x="7118350" y="5626100"/>
          <p14:tracePt t="17088" x="7118350" y="5619750"/>
          <p14:tracePt t="17117" x="7124700" y="5613400"/>
          <p14:tracePt t="17133" x="7124700" y="5619750"/>
          <p14:tracePt t="17185" x="7118350" y="5626100"/>
          <p14:tracePt t="17224" x="7112000" y="5626100"/>
          <p14:tracePt t="17253" x="7112000" y="5632450"/>
          <p14:tracePt t="17292" x="7118350" y="5632450"/>
          <p14:tracePt t="17337" x="7124700" y="5632450"/>
          <p14:tracePt t="17357" x="7124700" y="5626100"/>
          <p14:tracePt t="17373" x="7131050" y="5626100"/>
          <p14:tracePt t="17397" x="7124700" y="5626100"/>
          <p14:tracePt t="17448" x="7118350" y="5626100"/>
          <p14:tracePt t="17533" x="7112000" y="5626100"/>
          <p14:tracePt t="17561" x="7118350" y="5619750"/>
          <p14:tracePt t="17629" x="7124700" y="5619750"/>
          <p14:tracePt t="17652" x="7131050" y="5613400"/>
          <p14:tracePt t="17672" x="7137400" y="5613400"/>
          <p14:tracePt t="17689" x="7143750" y="5613400"/>
          <p14:tracePt t="17704" x="7150100" y="5607050"/>
          <p14:tracePt t="17717" x="7162800" y="5600700"/>
          <p14:tracePt t="17733" x="7169150" y="5600700"/>
          <p14:tracePt t="17744" x="7175500" y="5594350"/>
          <p14:tracePt t="17761" x="7181850" y="5594350"/>
          <p14:tracePt t="17761" x="7194550" y="5594350"/>
          <p14:tracePt t="17779" x="7200900" y="5594350"/>
          <p14:tracePt t="17794" x="7207250" y="5594350"/>
          <p14:tracePt t="17811" x="7213600" y="5588000"/>
          <p14:tracePt t="17828" x="7207250" y="5588000"/>
          <p14:tracePt t="17853" x="7200900" y="5588000"/>
          <p14:tracePt t="17869" x="7194550" y="5588000"/>
          <p14:tracePt t="17878" x="7188200" y="5588000"/>
          <p14:tracePt t="17895" x="7181850" y="5588000"/>
          <p14:tracePt t="17895" x="7169150" y="5588000"/>
          <p14:tracePt t="17913" x="7162800" y="5588000"/>
          <p14:tracePt t="17928" x="7150100" y="5594350"/>
          <p14:tracePt t="17945" x="7143750" y="5588000"/>
          <p14:tracePt t="18004" x="7143750" y="5581650"/>
          <p14:tracePt t="18032" x="7150100" y="5575300"/>
          <p14:tracePt t="18048" x="7150100" y="5568950"/>
          <p14:tracePt t="18065" x="7156450" y="5562600"/>
          <p14:tracePt t="18085" x="7162800" y="5556250"/>
          <p14:tracePt t="18101" x="7169150" y="5556250"/>
          <p14:tracePt t="18125" x="7169150" y="5543550"/>
          <p14:tracePt t="18137" x="7175500" y="5537200"/>
          <p14:tracePt t="18153" x="7181850" y="5530850"/>
          <p14:tracePt t="18169" x="7181850" y="5524500"/>
          <p14:tracePt t="18179" x="7188200" y="5518150"/>
          <p14:tracePt t="18179" x="7188200" y="5505450"/>
          <p14:tracePt t="18198" x="7188200" y="5499100"/>
          <p14:tracePt t="18213" x="7188200" y="5492750"/>
          <p14:tracePt t="18213" x="7181850" y="5486400"/>
          <p14:tracePt t="18231" x="7181850" y="5473700"/>
          <p14:tracePt t="18231" x="7175500" y="5461000"/>
          <p14:tracePt t="18248" x="7169150" y="5448300"/>
          <p14:tracePt t="18248" x="7156450" y="5416550"/>
          <p14:tracePt t="18266" x="7143750" y="5391150"/>
          <p14:tracePt t="18266" x="7131050" y="5372100"/>
          <p14:tracePt t="18281" x="7118350" y="5346700"/>
          <p14:tracePt t="18281" x="7105650" y="5321300"/>
          <p14:tracePt t="18298" x="7086600" y="5295900"/>
          <p14:tracePt t="18298" x="7067550" y="5276850"/>
          <p14:tracePt t="18315" x="7048500" y="5251450"/>
          <p14:tracePt t="18315" x="7029450" y="5232400"/>
          <p14:tracePt t="18315" x="7016750" y="5207000"/>
          <p14:tracePt t="18334" x="7004050" y="5187950"/>
          <p14:tracePt t="18346" x="6991350" y="5168900"/>
          <p14:tracePt t="18346" x="6965950" y="5143500"/>
          <p14:tracePt t="18365" x="6953250" y="5124450"/>
          <p14:tracePt t="18365" x="6946900" y="5111750"/>
          <p14:tracePt t="18381" x="6940550" y="5099050"/>
          <p14:tracePt t="18381" x="6927850" y="5086350"/>
          <p14:tracePt t="18398" x="6915150" y="5067300"/>
          <p14:tracePt t="18398" x="6908800" y="5054600"/>
          <p14:tracePt t="18398" x="6896100" y="5048250"/>
          <p14:tracePt t="18417" x="6883400" y="5035550"/>
          <p14:tracePt t="18430" x="6870700" y="5029200"/>
          <p14:tracePt t="18430" x="6851650" y="5022850"/>
          <p14:tracePt t="18448" x="6838950" y="5022850"/>
          <p14:tracePt t="18448" x="6832600" y="5022850"/>
          <p14:tracePt t="18465" x="6819900" y="5022850"/>
          <p14:tracePt t="18465" x="6813550" y="5022850"/>
          <p14:tracePt t="18482" x="6800850" y="5022850"/>
          <p14:tracePt t="18482" x="6775450" y="5022850"/>
          <p14:tracePt t="18498" x="6769100" y="5022850"/>
          <p14:tracePt t="18498" x="6756400" y="5016500"/>
          <p14:tracePt t="18515" x="6743700" y="5016500"/>
          <p14:tracePt t="18515" x="6731000" y="5010150"/>
          <p14:tracePt t="18532" x="6718300" y="5010150"/>
          <p14:tracePt t="18532" x="6705600" y="5010150"/>
          <p14:tracePt t="18549" x="6692900" y="5010150"/>
          <p14:tracePt t="18549" x="6661150" y="5010150"/>
          <p14:tracePt t="18566" x="6648450" y="5010150"/>
          <p14:tracePt t="18566" x="6629400" y="5010150"/>
          <p14:tracePt t="18582" x="6610350" y="5016500"/>
          <p14:tracePt t="18582" x="6591300" y="5022850"/>
          <p14:tracePt t="18599" x="6572250" y="5035550"/>
          <p14:tracePt t="18599" x="6553200" y="5048250"/>
          <p14:tracePt t="18599" x="6534150" y="5060950"/>
          <p14:tracePt t="18618" x="6508750" y="5080000"/>
          <p14:tracePt t="18630" x="6489700" y="5099050"/>
          <p14:tracePt t="18630" x="6451600" y="5143500"/>
          <p14:tracePt t="18650" x="6432550" y="5162550"/>
          <p14:tracePt t="18650" x="6413500" y="5187950"/>
          <p14:tracePt t="18666" x="6394450" y="5213350"/>
          <p14:tracePt t="18666" x="6375400" y="5232400"/>
          <p14:tracePt t="18682" x="6356350" y="5251450"/>
          <p14:tracePt t="18682" x="6337300" y="5276850"/>
          <p14:tracePt t="18682" x="6318250" y="5295900"/>
          <p14:tracePt t="18702" x="6299200" y="5314950"/>
          <p14:tracePt t="18714" x="6286500" y="5327650"/>
          <p14:tracePt t="18714" x="6267450" y="5340350"/>
          <p14:tracePt t="18734" x="6235700" y="5365750"/>
          <p14:tracePt t="18734" x="6216650" y="5372100"/>
          <p14:tracePt t="18749" x="6197600" y="5378450"/>
          <p14:tracePt t="18749" x="6178550" y="5384800"/>
          <p14:tracePt t="18766" x="6159500" y="5384800"/>
          <p14:tracePt t="18766" x="6140450" y="5384800"/>
          <p14:tracePt t="18783" x="6115050" y="5378450"/>
          <p14:tracePt t="18783" x="6064250" y="5365750"/>
          <p14:tracePt t="18800" x="6032500" y="5353050"/>
          <p14:tracePt t="18800" x="6000750" y="5334000"/>
          <p14:tracePt t="18816" x="5969000" y="5308600"/>
          <p14:tracePt t="18816" x="5930900" y="5289550"/>
          <p14:tracePt t="18833" x="5892800" y="5257800"/>
          <p14:tracePt t="18833" x="5854700" y="5232400"/>
          <p14:tracePt t="18850" x="5816600" y="5194300"/>
          <p14:tracePt t="18850" x="5746750" y="5111750"/>
          <p14:tracePt t="18866" x="5708650" y="5067300"/>
          <p14:tracePt t="18866" x="5683250" y="5016500"/>
          <p14:tracePt t="18883" x="5657850" y="4965700"/>
          <p14:tracePt t="18883" x="5632450" y="4908550"/>
          <p14:tracePt t="18900" x="5613400" y="4845050"/>
          <p14:tracePt t="18900" x="5607050" y="4787900"/>
          <p14:tracePt t="18918" x="5607050" y="4660900"/>
          <p14:tracePt t="18918" x="5619750" y="4597400"/>
          <p14:tracePt t="18934" x="5638800" y="4533900"/>
          <p14:tracePt t="18934" x="5676900" y="4464050"/>
          <p14:tracePt t="18950" x="5715000" y="4406900"/>
          <p14:tracePt t="18950" x="5765800" y="4343400"/>
          <p14:tracePt t="18966" x="5829300" y="4279900"/>
          <p14:tracePt t="18966" x="5892800" y="4222750"/>
          <p14:tracePt t="18966" x="5962650" y="4171950"/>
          <p14:tracePt t="18986" x="6038850" y="4121150"/>
          <p14:tracePt t="18998" x="6115050" y="4089400"/>
          <p14:tracePt t="18998" x="6267450" y="4044950"/>
          <p14:tracePt t="19018" x="6337300" y="4051300"/>
          <p14:tracePt t="19018" x="6407150" y="4070350"/>
          <p14:tracePt t="19034" x="6477000" y="4102100"/>
          <p14:tracePt t="19034" x="6546850" y="4146550"/>
          <p14:tracePt t="19050" x="6604000" y="4210050"/>
          <p14:tracePt t="19050" x="6661150" y="4279900"/>
          <p14:tracePt t="19067" x="6711950" y="4356100"/>
          <p14:tracePt t="19067" x="6756400" y="4438650"/>
          <p14:tracePt t="19067" x="6800850" y="4527550"/>
          <p14:tracePt t="19088" x="6832600" y="4616450"/>
          <p14:tracePt t="19088" x="6851650" y="4699000"/>
          <p14:tracePt t="19101" x="6870700" y="4781550"/>
          <p14:tracePt t="19101" x="6870700" y="4857750"/>
          <p14:tracePt t="19118" x="6870700" y="4933950"/>
          <p14:tracePt t="19118" x="6851650" y="5010150"/>
          <p14:tracePt t="19135" x="6826250" y="5073650"/>
          <p14:tracePt t="19135" x="6788150" y="5137150"/>
          <p14:tracePt t="19151" x="6750050" y="5194300"/>
          <p14:tracePt t="19151" x="6642100" y="5295900"/>
          <p14:tracePt t="19168" x="6584950" y="5334000"/>
          <p14:tracePt t="19168" x="6527800" y="5365750"/>
          <p14:tracePt t="19185" x="6464300" y="5391150"/>
          <p14:tracePt t="19185" x="6400800" y="5410200"/>
          <p14:tracePt t="19201" x="6337300" y="5422900"/>
          <p14:tracePt t="19201" x="6210300" y="5422900"/>
          <p14:tracePt t="19219" x="6146800" y="5410200"/>
          <p14:tracePt t="19219" x="6083300" y="5391150"/>
          <p14:tracePt t="19235" x="6019800" y="5365750"/>
          <p14:tracePt t="19235" x="5956300" y="5327650"/>
          <p14:tracePt t="19251" x="5892800" y="5276850"/>
          <p14:tracePt t="19251" x="5842000" y="5219700"/>
          <p14:tracePt t="19267" x="5791200" y="5156200"/>
          <p14:tracePt t="19267" x="5721350" y="4997450"/>
          <p14:tracePt t="19287" x="5695950" y="4914900"/>
          <p14:tracePt t="19287" x="5683250" y="4832350"/>
          <p14:tracePt t="19302" x="5670550" y="4743450"/>
          <p14:tracePt t="19302" x="5670550" y="4660900"/>
          <p14:tracePt t="19318" x="5676900" y="4584700"/>
          <p14:tracePt t="19318" x="5689600" y="4514850"/>
          <p14:tracePt t="19318" x="5708650" y="4445000"/>
          <p14:tracePt t="19338" x="5734050" y="4387850"/>
          <p14:tracePt t="19350" x="5765800" y="4337050"/>
          <p14:tracePt t="19350" x="5803900" y="4292600"/>
          <p14:tracePt t="19350" x="5848350" y="4254500"/>
          <p14:tracePt t="19370" x="5905500" y="4229100"/>
          <p14:tracePt t="19370" x="5962650" y="4216400"/>
          <p14:tracePt t="19386" x="6032500" y="4210050"/>
          <p14:tracePt t="19386" x="6096000" y="4216400"/>
          <p14:tracePt t="19401" x="6165850" y="4235450"/>
          <p14:tracePt t="19401" x="6235700" y="4267200"/>
          <p14:tracePt t="19418" x="6305550" y="4311650"/>
          <p14:tracePt t="19418" x="6369050" y="4362450"/>
          <p14:tracePt t="19418" x="6432550" y="4419600"/>
          <p14:tracePt t="19438" x="6483350" y="4483100"/>
          <p14:tracePt t="19450" x="6534150" y="4552950"/>
          <p14:tracePt t="19450" x="6610350" y="4692650"/>
          <p14:tracePt t="19469" x="6635750" y="4756150"/>
          <p14:tracePt t="19469" x="6654800" y="4826000"/>
          <p14:tracePt t="19486" x="6667500" y="4889500"/>
          <p14:tracePt t="19486" x="6667500" y="4959350"/>
          <p14:tracePt t="19502" x="6661150" y="5016500"/>
          <p14:tracePt t="19502" x="6623050" y="5137150"/>
          <p14:tracePt t="19519" x="6597650" y="5187950"/>
          <p14:tracePt t="19519" x="6559550" y="5238750"/>
          <p14:tracePt t="19536" x="6521450" y="5289550"/>
          <p14:tracePt t="19536" x="6483350" y="5327650"/>
          <p14:tracePt t="19553" x="6438900" y="5365750"/>
          <p14:tracePt t="19553" x="6400800" y="5397500"/>
          <p14:tracePt t="19569" x="6362700" y="5422900"/>
          <p14:tracePt t="19569" x="6286500" y="5461000"/>
          <p14:tracePt t="19587" x="6248400" y="5473700"/>
          <p14:tracePt t="19587" x="6216650" y="5480050"/>
          <p14:tracePt t="19603" x="6184900" y="5486400"/>
          <p14:tracePt t="19603" x="6153150" y="5492750"/>
          <p14:tracePt t="19619" x="6121400" y="5492750"/>
          <p14:tracePt t="19619" x="6096000" y="5492750"/>
          <p14:tracePt t="19619" x="6070600" y="5492750"/>
          <p14:tracePt t="19639" x="6045200" y="5492750"/>
          <p14:tracePt t="19651" x="6026150" y="5486400"/>
          <p14:tracePt t="19651" x="6000750" y="5480050"/>
          <p14:tracePt t="19670" x="5994400" y="5473700"/>
          <p14:tracePt t="19670" x="5988050" y="5473700"/>
          <p14:tracePt t="19687" x="5981700" y="5467350"/>
          <p14:tracePt t="19701" x="5988050" y="5461000"/>
          <p14:tracePt t="19717" x="5994400" y="5454650"/>
          <p14:tracePt t="19734" x="6000750" y="5454650"/>
          <p14:tracePt t="19734" x="6007100" y="5448300"/>
          <p14:tracePt t="19754" x="6019800" y="5448300"/>
          <p14:tracePt t="19754" x="6026150" y="5441950"/>
          <p14:tracePt t="19770" x="6032500" y="5441950"/>
          <p14:tracePt t="19770" x="6038850" y="5441950"/>
          <p14:tracePt t="19770" x="6045200" y="5435600"/>
          <p14:tracePt t="19789" x="6051550" y="5435600"/>
          <p14:tracePt t="19801" x="6057900" y="5435600"/>
          <p14:tracePt t="19801" x="6070600" y="5429250"/>
          <p14:tracePt t="19819" x="6076950" y="5429250"/>
          <p14:tracePt t="19819" x="6083300" y="5429250"/>
          <p14:tracePt t="19837" x="6096000" y="5429250"/>
          <p14:tracePt t="19857" x="6102350" y="5429250"/>
          <p14:tracePt t="19873" x="6108700" y="5429250"/>
          <p14:tracePt t="19886" x="6121400" y="5435600"/>
          <p14:tracePt t="19902" x="6121400" y="5441950"/>
          <p14:tracePt t="19918" x="6127750" y="5448300"/>
          <p14:tracePt t="19935" x="6134100" y="5454650"/>
          <p14:tracePt t="19952" x="6140450" y="5454650"/>
          <p14:tracePt t="19969" x="6146800" y="5454650"/>
          <p14:tracePt t="19969" x="6153150" y="5454650"/>
          <p14:tracePt t="19987" x="6159500" y="5454650"/>
          <p14:tracePt t="19987" x="6165850" y="5454650"/>
          <p14:tracePt t="19987" x="6172200" y="5454650"/>
          <p14:tracePt t="20006" x="6184900" y="5454650"/>
          <p14:tracePt t="20019" x="6197600" y="5454650"/>
          <p14:tracePt t="20019" x="6223000" y="5461000"/>
          <p14:tracePt t="20038" x="6235700" y="5467350"/>
          <p14:tracePt t="20038" x="6261100" y="5473700"/>
          <p14:tracePt t="20054" x="6280150" y="5486400"/>
          <p14:tracePt t="20054" x="6305550" y="5499100"/>
          <p14:tracePt t="20054" x="6330950" y="5511800"/>
          <p14:tracePt t="20074" x="6362700" y="5530850"/>
          <p14:tracePt t="20086" x="6388100" y="5549900"/>
          <p14:tracePt t="20086" x="6426200" y="5568950"/>
          <p14:tracePt t="20086" x="6457950" y="5588000"/>
          <p14:tracePt t="20107" x="6496050" y="5607050"/>
          <p14:tracePt t="20107" x="6527800" y="5632450"/>
          <p14:tracePt t="20121" x="6565900" y="5657850"/>
          <p14:tracePt t="20121" x="6610350" y="5683250"/>
          <p14:tracePt t="20138" x="6654800" y="5708650"/>
          <p14:tracePt t="20138" x="6699250" y="5740400"/>
          <p14:tracePt t="20154" x="6743700" y="5772150"/>
          <p14:tracePt t="20154" x="6788150" y="5803900"/>
          <p14:tracePt t="20171" x="6832600" y="5835650"/>
          <p14:tracePt t="20171" x="6921500" y="5892800"/>
          <p14:tracePt t="20188" x="6965950" y="5918200"/>
          <p14:tracePt t="20188" x="7004050" y="5937250"/>
          <p14:tracePt t="20204" x="7042150" y="5956300"/>
          <p14:tracePt t="20204" x="7073900" y="5975350"/>
          <p14:tracePt t="20221" x="7112000" y="5988050"/>
          <p14:tracePt t="20221" x="7175500" y="6013450"/>
          <p14:tracePt t="20239" x="7213600" y="6019800"/>
          <p14:tracePt t="20239" x="7245350" y="6032500"/>
          <p14:tracePt t="20255" x="7283450" y="6038850"/>
          <p14:tracePt t="20255" x="7315200" y="6051550"/>
          <p14:tracePt t="20271" x="7346950" y="6064250"/>
          <p14:tracePt t="20271" x="7378700" y="6076950"/>
          <p14:tracePt t="20288" x="7410450" y="6083300"/>
          <p14:tracePt t="20288" x="7467600" y="6108700"/>
          <p14:tracePt t="20307" x="7493000" y="6121400"/>
          <p14:tracePt t="20307" x="7512050" y="6127750"/>
          <p14:tracePt t="20322" x="7537450" y="6140450"/>
          <p14:tracePt t="20322" x="7550150" y="6153150"/>
          <p14:tracePt t="20338" x="7562850" y="6159500"/>
          <p14:tracePt t="20338" x="7569200" y="6165850"/>
          <p14:tracePt t="20355" x="7575550" y="6178550"/>
          <p14:tracePt t="20355" x="7575550" y="6191250"/>
          <p14:tracePt t="20355" x="7569200" y="6197600"/>
          <p14:tracePt t="20374" x="7562850" y="6203950"/>
          <p14:tracePt t="20387" x="7550150" y="6216650"/>
          <p14:tracePt t="20387" x="7512050" y="6235700"/>
          <p14:tracePt t="20406" x="7486650" y="6242050"/>
          <p14:tracePt t="20406" x="7461250" y="6248400"/>
          <p14:tracePt t="20422" x="7429500" y="6248400"/>
          <p14:tracePt t="20422" x="7397750" y="6248400"/>
          <p14:tracePt t="20439" x="7366000" y="6248400"/>
          <p14:tracePt t="20439" x="7327900" y="6242050"/>
          <p14:tracePt t="20455" x="7296150" y="6235700"/>
          <p14:tracePt t="20455" x="7258050" y="6216650"/>
          <p14:tracePt t="20455" x="7226300" y="6197600"/>
          <p14:tracePt t="20474" x="7194550" y="6178550"/>
          <p14:tracePt t="20474" x="7162800" y="6153150"/>
          <p14:tracePt t="20489" x="7137400" y="6121400"/>
          <p14:tracePt t="20489" x="7112000" y="6089650"/>
          <p14:tracePt t="20505" x="7086600" y="6051550"/>
          <p14:tracePt t="20505" x="7073900" y="6013450"/>
          <p14:tracePt t="20522" x="7067550" y="5975350"/>
          <p14:tracePt t="20522" x="7067550" y="5892800"/>
          <p14:tracePt t="20539" x="7080250" y="5854700"/>
          <p14:tracePt t="20539" x="7092950" y="5816600"/>
          <p14:tracePt t="20556" x="7118350" y="5778500"/>
          <p14:tracePt t="20556" x="7150100" y="5746750"/>
          <p14:tracePt t="20573" x="7188200" y="5715000"/>
          <p14:tracePt t="20573" x="7232650" y="5689600"/>
          <p14:tracePt t="20589" x="7277100" y="5664200"/>
          <p14:tracePt t="20589" x="7385050" y="5632450"/>
          <p14:tracePt t="20606" x="7442200" y="5619750"/>
          <p14:tracePt t="20606" x="7505700" y="5613400"/>
          <p14:tracePt t="20622" x="7569200" y="5607050"/>
          <p14:tracePt t="20622" x="7626350" y="5607050"/>
          <p14:tracePt t="20639" x="7689850" y="5607050"/>
          <p14:tracePt t="20639" x="7753350" y="5613400"/>
          <p14:tracePt t="20639" x="7816850" y="5626100"/>
          <p14:tracePt t="20659" x="7874000" y="5632450"/>
          <p14:tracePt t="20671" x="7931150" y="5645150"/>
          <p14:tracePt t="20671" x="8032750" y="5683250"/>
          <p14:tracePt t="20690" x="8083550" y="5702300"/>
          <p14:tracePt t="20690" x="8128000" y="5734050"/>
          <p14:tracePt t="20706" x="8166100" y="5759450"/>
          <p14:tracePt t="20706" x="8197850" y="5791200"/>
          <p14:tracePt t="20723" x="8229600" y="5822950"/>
          <p14:tracePt t="20723" x="8248650" y="5861050"/>
          <p14:tracePt t="20723" x="8267700" y="5892800"/>
          <p14:tracePt t="20742" x="8274050" y="5930900"/>
          <p14:tracePt t="20754" x="8274050" y="5962650"/>
          <p14:tracePt t="20754" x="8267700" y="6000750"/>
          <p14:tracePt t="20774" x="8235950" y="6064250"/>
          <p14:tracePt t="20774" x="8210550" y="6096000"/>
          <p14:tracePt t="20790" x="8178800" y="6127750"/>
          <p14:tracePt t="20790" x="8147050" y="6153150"/>
          <p14:tracePt t="20806" x="8102600" y="6184900"/>
          <p14:tracePt t="20806" x="8058150" y="6210300"/>
          <p14:tracePt t="20823" x="8013700" y="6235700"/>
          <p14:tracePt t="20823" x="7912100" y="6286500"/>
          <p14:tracePt t="20840" x="7861300" y="6311900"/>
          <p14:tracePt t="20840" x="7816850" y="6330950"/>
          <p14:tracePt t="20857" x="7766050" y="6356350"/>
          <p14:tracePt t="20857" x="7721600" y="6375400"/>
          <p14:tracePt t="20873" x="7670800" y="6394450"/>
          <p14:tracePt t="20873" x="7632700" y="6407150"/>
          <p14:tracePt t="20890" x="7588250" y="6419850"/>
          <p14:tracePt t="20890" x="7518400" y="6432550"/>
          <p14:tracePt t="20907" x="7486650" y="6432550"/>
          <p14:tracePt t="20907" x="7454900" y="6432550"/>
          <p14:tracePt t="20924" x="7429500" y="6426200"/>
          <p14:tracePt t="20924" x="7410450" y="6426200"/>
          <p14:tracePt t="20940" x="7372350" y="6413500"/>
          <p14:tracePt t="20955" x="7353300" y="6381750"/>
          <p14:tracePt t="20974" x="7353300" y="6362700"/>
          <p14:tracePt t="20990" x="7353300" y="6350000"/>
          <p14:tracePt t="20990" x="7359650" y="6343650"/>
          <p14:tracePt t="21007" x="7366000" y="6330950"/>
          <p14:tracePt t="21007" x="7372350" y="6318250"/>
          <p14:tracePt t="21007" x="7378700" y="6311900"/>
          <p14:tracePt t="21026" x="7385050" y="6305550"/>
          <p14:tracePt t="21039" x="7391400" y="6299200"/>
          <p14:tracePt t="21056" x="7397750" y="6292850"/>
          <p14:tracePt t="21076" x="7397750" y="6280150"/>
          <p14:tracePt t="21094" x="7385050" y="6273800"/>
          <p14:tracePt t="21110" x="7378700" y="6267450"/>
          <p14:tracePt t="21122" x="7366000" y="6267450"/>
          <p14:tracePt t="21122" x="7334250" y="6248400"/>
          <p14:tracePt t="21141" x="7315200" y="6235700"/>
          <p14:tracePt t="21141" x="7289800" y="6229350"/>
          <p14:tracePt t="21158" x="7264400" y="6223000"/>
          <p14:tracePt t="21158" x="7232650" y="6210300"/>
          <p14:tracePt t="21175" x="7194550" y="6191250"/>
          <p14:tracePt t="21175" x="7162800" y="6165850"/>
          <p14:tracePt t="21191" x="7118350" y="6140450"/>
          <p14:tracePt t="21191" x="7035800" y="6083300"/>
          <p14:tracePt t="21208" x="6985000" y="6045200"/>
          <p14:tracePt t="21208" x="6927850" y="6000750"/>
          <p14:tracePt t="21225" x="6877050" y="5956300"/>
          <p14:tracePt t="21225" x="6819900" y="5905500"/>
          <p14:tracePt t="21242" x="6762750" y="5854700"/>
          <p14:tracePt t="21242" x="6654800" y="5753100"/>
          <p14:tracePt t="21258" x="6597650" y="5695950"/>
          <p14:tracePt t="21258" x="6546850" y="5632450"/>
          <p14:tracePt t="21275" x="6489700" y="5575300"/>
          <p14:tracePt t="21275" x="6438900" y="5511800"/>
          <p14:tracePt t="21291" x="6394450" y="5454650"/>
          <p14:tracePt t="21291" x="6350000" y="5391150"/>
          <p14:tracePt t="21308" x="6305550" y="5334000"/>
          <p14:tracePt t="21308" x="6229350" y="5232400"/>
          <p14:tracePt t="21326" x="6197600" y="5194300"/>
          <p14:tracePt t="21326" x="6172200" y="5156200"/>
          <p14:tracePt t="21342" x="6153150" y="5130800"/>
          <p14:tracePt t="21342" x="6140450" y="5111750"/>
          <p14:tracePt t="21358" x="6127750" y="5092700"/>
          <p14:tracePt t="21358" x="6121400" y="5086350"/>
          <p14:tracePt t="21375" x="6127750" y="5086350"/>
          <p14:tracePt t="21401" x="6134100" y="5086350"/>
          <p14:tracePt t="21410" x="6140450" y="5092700"/>
          <p14:tracePt t="21423" x="6146800" y="5092700"/>
          <p14:tracePt t="21423" x="6159500" y="5105400"/>
          <p14:tracePt t="21442" x="6172200" y="5105400"/>
          <p14:tracePt t="21442" x="6178550" y="5111750"/>
          <p14:tracePt t="21459" x="6184900" y="5118100"/>
          <p14:tracePt t="21459" x="6197600" y="5124450"/>
          <p14:tracePt t="21459" x="6203950" y="5124450"/>
          <p14:tracePt t="21478" x="6210300" y="5130800"/>
          <p14:tracePt t="21490" x="6216650" y="5130800"/>
          <p14:tracePt t="21490" x="6223000" y="5137150"/>
          <p14:tracePt t="21509" x="6216650" y="5143500"/>
          <p14:tracePt t="21529" x="6210300" y="5143500"/>
          <p14:tracePt t="21541" x="6203950" y="5143500"/>
          <p14:tracePt t="21541" x="6191250" y="5143500"/>
          <p14:tracePt t="21559" x="6184900" y="5143500"/>
          <p14:tracePt t="21574" x="6191250" y="5137150"/>
          <p14:tracePt t="21605" x="6197600" y="5137150"/>
          <p14:tracePt t="21614" x="6210300" y="5137150"/>
          <p14:tracePt t="21614" x="6229350" y="5130800"/>
          <p14:tracePt t="21626" x="6254750" y="5124450"/>
          <p14:tracePt t="21626" x="6280150" y="5124450"/>
          <p14:tracePt t="21643" x="6305550" y="5118100"/>
          <p14:tracePt t="21643" x="6337300" y="5111750"/>
          <p14:tracePt t="21660" x="6375400" y="5105400"/>
          <p14:tracePt t="21660" x="6413500" y="5099050"/>
          <p14:tracePt t="21660" x="6451600" y="5092700"/>
          <p14:tracePt t="21678" x="6489700" y="5092700"/>
          <p14:tracePt t="21691" x="6534150" y="5086350"/>
          <p14:tracePt t="21691" x="6610350" y="5092700"/>
          <p14:tracePt t="21710" x="6648450" y="5092700"/>
          <p14:tracePt t="21710" x="6686550" y="5099050"/>
          <p14:tracePt t="21727" x="6711950" y="5105400"/>
          <p14:tracePt t="21727" x="6743700" y="5105400"/>
          <p14:tracePt t="21743" x="6769100" y="5111750"/>
          <p14:tracePt t="21743" x="6788150" y="5118100"/>
          <p14:tracePt t="21743" x="6800850" y="5124450"/>
          <p14:tracePt t="21762" x="6807200" y="5124450"/>
          <p14:tracePt t="21775" x="6807200" y="5130800"/>
          <p14:tracePt t="21791" x="6800850" y="5137150"/>
          <p14:tracePt t="21791" x="6769100" y="5143500"/>
          <p14:tracePt t="21810" x="6743700" y="5143500"/>
          <p14:tracePt t="21810" x="6718300" y="5149850"/>
          <p14:tracePt t="21827" x="6692900" y="5149850"/>
          <p14:tracePt t="21827" x="6661150" y="5156200"/>
          <p14:tracePt t="21844" x="6635750" y="5162550"/>
          <p14:tracePt t="21844" x="6565900" y="5168900"/>
          <p14:tracePt t="21860" x="6534150" y="5175250"/>
          <p14:tracePt t="21860" x="6502400" y="5175250"/>
          <p14:tracePt t="21877" x="6470650" y="5175250"/>
          <p14:tracePt t="21877" x="6438900" y="5175250"/>
          <p14:tracePt t="21894" x="6407150" y="5175250"/>
          <p14:tracePt t="21894" x="6381750" y="5175250"/>
          <p14:tracePt t="21911" x="6362700" y="5168900"/>
          <p14:tracePt t="21911" x="6330950" y="5168900"/>
          <p14:tracePt t="21927" x="6318250" y="5168900"/>
          <p14:tracePt t="21942" x="6324600" y="5181600"/>
          <p14:tracePt t="21959" x="6337300" y="5181600"/>
          <p14:tracePt t="21959" x="6381750" y="5194300"/>
          <p14:tracePt t="21979" x="6413500" y="5200650"/>
          <p14:tracePt t="21979" x="6445250" y="5207000"/>
          <p14:tracePt t="21995" x="6477000" y="5213350"/>
          <p14:tracePt t="21995" x="6515100" y="5213350"/>
          <p14:tracePt t="22011" x="6553200" y="5219700"/>
          <p14:tracePt t="22011" x="6584950" y="5219700"/>
          <p14:tracePt t="22027" x="6623050" y="5219700"/>
          <p14:tracePt t="22027" x="6661150" y="5219700"/>
          <p14:tracePt t="22027" x="6692900" y="5219700"/>
          <p14:tracePt t="22047" x="6724650" y="5219700"/>
          <p14:tracePt t="22059" x="6750050" y="5219700"/>
          <p14:tracePt t="22059" x="6794500" y="5219700"/>
          <p14:tracePt t="22080" x="6813550" y="5219700"/>
          <p14:tracePt t="22080" x="6826250" y="5219700"/>
          <p14:tracePt t="22095" x="6832600" y="5219700"/>
          <p14:tracePt t="22095" x="6838950" y="5219700"/>
          <p14:tracePt t="22111" x="6832600" y="5226050"/>
          <p14:tracePt t="22137" x="6819900" y="5232400"/>
          <p14:tracePt t="22146" x="6807200" y="5232400"/>
          <p14:tracePt t="22146" x="6794500" y="5238750"/>
          <p14:tracePt t="22161" x="6781800" y="5238750"/>
          <p14:tracePt t="22161" x="6769100" y="5245100"/>
          <p14:tracePt t="22178" x="6750050" y="5245100"/>
          <p14:tracePt t="22178" x="6731000" y="5245100"/>
          <p14:tracePt t="22195" x="6718300" y="5245100"/>
          <p14:tracePt t="22195" x="6699250" y="5245100"/>
          <p14:tracePt t="22195" x="6686550" y="5245100"/>
          <p14:tracePt t="22215" x="6673850" y="5238750"/>
          <p14:tracePt t="22215" x="6667500" y="5238750"/>
          <p14:tracePt t="22228" x="6654800" y="5238750"/>
          <p14:tracePt t="22228" x="6648450" y="5238750"/>
          <p14:tracePt t="22246" x="6642100" y="5232400"/>
          <p14:tracePt t="22260" x="6635750" y="5232400"/>
          <p14:tracePt t="22260" x="6635750" y="5226050"/>
          <p14:tracePt t="22279" x="6642100" y="5219700"/>
          <p14:tracePt t="22294" x="6648450" y="5219700"/>
          <p14:tracePt t="22310" x="6654800" y="5219700"/>
          <p14:tracePt t="22310" x="6661150" y="5219700"/>
          <p14:tracePt t="22329" x="6667500" y="5219700"/>
          <p14:tracePt t="22344" x="6680200" y="5226050"/>
          <p14:tracePt t="22361" x="6686550" y="5226050"/>
          <p14:tracePt t="22378" x="6692900" y="5232400"/>
          <p14:tracePt t="22394" x="6692900" y="5238750"/>
          <p14:tracePt t="22410" x="6692900" y="5245100"/>
          <p14:tracePt t="22427" x="6686550" y="5251450"/>
          <p14:tracePt t="22444" x="6686550" y="5257800"/>
          <p14:tracePt t="22461" x="6680200" y="5264150"/>
          <p14:tracePt t="22477" x="6680200" y="5270500"/>
          <p14:tracePt t="22506" x="6673850" y="5270500"/>
          <p14:tracePt t="22634" x="6667500" y="5276850"/>
          <p14:tracePt t="22662" x="6661150" y="5276850"/>
          <p14:tracePt t="22686" x="6654800" y="5283200"/>
          <p14:tracePt t="22698" x="6648450" y="5289550"/>
          <p14:tracePt t="22754" x="6654800" y="5295900"/>
          <p14:tracePt t="22798" x="6654800" y="5302250"/>
          <p14:tracePt t="22842" x="6661150" y="5302250"/>
          <p14:tracePt t="22877" x="6667500" y="5302250"/>
          <p14:tracePt t="22910" x="6673850" y="5302250"/>
          <p14:tracePt t="23021" x="6667500" y="5302250"/>
          <p14:tracePt t="23075" x="6661150" y="5308600"/>
          <p14:tracePt t="23098" x="6654800" y="5308600"/>
          <p14:tracePt t="23118" x="6661150" y="5308600"/>
          <p14:tracePt t="23178" x="6654800" y="5302250"/>
          <p14:tracePt t="23254" x="6648450" y="5302250"/>
          <p14:tracePt t="23278" x="6648450" y="5295900"/>
          <p14:tracePt t="23298" x="6648450" y="5289550"/>
          <p14:tracePt t="23314" x="6648450" y="5283200"/>
          <p14:tracePt t="23329" x="6654800" y="5270500"/>
          <p14:tracePt t="23345" x="6661150" y="5270500"/>
          <p14:tracePt t="23354" x="6667500" y="5264150"/>
          <p14:tracePt t="23363" x="6667500" y="5257800"/>
          <p14:tracePt t="23363" x="6686550" y="5245100"/>
          <p14:tracePt t="23383" x="6692900" y="5238750"/>
          <p14:tracePt t="23383" x="6699250" y="5226050"/>
          <p14:tracePt t="23399" x="6711950" y="5219700"/>
          <p14:tracePt t="23399" x="6724650" y="5213350"/>
          <p14:tracePt t="23415" x="6737350" y="5207000"/>
          <p14:tracePt t="23415" x="6750050" y="5200650"/>
          <p14:tracePt t="23415" x="6762750" y="5194300"/>
          <p14:tracePt t="23435" x="6781800" y="5181600"/>
          <p14:tracePt t="23447" x="6794500" y="5175250"/>
          <p14:tracePt t="23447" x="6807200" y="5168900"/>
          <p14:tracePt t="23467" x="6838950" y="5156200"/>
          <p14:tracePt t="23467" x="6851650" y="5149850"/>
          <p14:tracePt t="23483" x="6864350" y="5143500"/>
          <p14:tracePt t="23483" x="6883400" y="5137150"/>
          <p14:tracePt t="23499" x="6896100" y="5130800"/>
          <p14:tracePt t="23499" x="6908800" y="5124450"/>
          <p14:tracePt t="23516" x="6921500" y="5124450"/>
          <p14:tracePt t="23516" x="6940550" y="5118100"/>
          <p14:tracePt t="23516" x="6953250" y="5118100"/>
          <p14:tracePt t="23535" x="6965950" y="5111750"/>
          <p14:tracePt t="23535" x="6978650" y="5111750"/>
          <p14:tracePt t="23550" x="6991350" y="5111750"/>
          <p14:tracePt t="23550" x="6997700" y="5105400"/>
          <p14:tracePt t="23566" x="7004050" y="5105400"/>
          <p14:tracePt t="23566" x="7010400" y="5105400"/>
          <p14:tracePt t="23583" x="7004050" y="5105400"/>
          <p14:tracePt t="23606" x="6991350" y="5111750"/>
          <p14:tracePt t="23614" x="6972300" y="5111750"/>
          <p14:tracePt t="23614" x="6953250" y="5118100"/>
          <p14:tracePt t="23633" x="6927850" y="5124450"/>
          <p14:tracePt t="23633" x="6902450" y="5130800"/>
          <p14:tracePt t="23650" x="6877050" y="5137150"/>
          <p14:tracePt t="23650" x="6807200" y="5156200"/>
          <p14:tracePt t="23667" x="6775450" y="5162550"/>
          <p14:tracePt t="23667" x="6737350" y="5162550"/>
          <p14:tracePt t="23683" x="6699250" y="5168900"/>
          <p14:tracePt t="23683" x="6661150" y="5175250"/>
          <p14:tracePt t="23700" x="6623050" y="5175250"/>
          <p14:tracePt t="23700" x="6591300" y="5181600"/>
          <p14:tracePt t="23700" x="6553200" y="5181600"/>
          <p14:tracePt t="23719" x="6515100" y="5187950"/>
          <p14:tracePt t="23731" x="6483350" y="5187950"/>
          <p14:tracePt t="23731" x="6426200" y="5200650"/>
          <p14:tracePt t="23751" x="6400800" y="5200650"/>
          <p14:tracePt t="23751" x="6375400" y="5207000"/>
          <p14:tracePt t="23767" x="6356350" y="5213350"/>
          <p14:tracePt t="23767" x="6343650" y="5219700"/>
          <p14:tracePt t="23784" x="6337300" y="5226050"/>
          <p14:tracePt t="23784" x="6330950" y="5226050"/>
          <p14:tracePt t="23784" x="6330950" y="5232400"/>
          <p14:tracePt t="23802" x="6337300" y="5238750"/>
          <p14:tracePt t="23819" x="6350000" y="5238750"/>
          <p14:tracePt t="23832" x="6362700" y="5238750"/>
          <p14:tracePt t="23832" x="6400800" y="5238750"/>
          <p14:tracePt t="23850" x="6426200" y="5238750"/>
          <p14:tracePt t="23850" x="6451600" y="5238750"/>
          <p14:tracePt t="23867" x="6483350" y="5232400"/>
          <p14:tracePt t="23867" x="6515100" y="5232400"/>
          <p14:tracePt t="23884" x="6546850" y="5232400"/>
          <p14:tracePt t="23884" x="6610350" y="5232400"/>
          <p14:tracePt t="23901" x="6642100" y="5226050"/>
          <p14:tracePt t="23901" x="6673850" y="5226050"/>
          <p14:tracePt t="23917" x="6699250" y="5226050"/>
          <p14:tracePt t="23917" x="6731000" y="5219700"/>
          <p14:tracePt t="23934" x="6756400" y="5213350"/>
          <p14:tracePt t="23934" x="6775450" y="5213350"/>
          <p14:tracePt t="23951" x="6794500" y="5207000"/>
          <p14:tracePt t="23951" x="6819900" y="5200650"/>
          <p14:tracePt t="23967" x="6826250" y="5194300"/>
          <p14:tracePt t="23983" x="6826250" y="5187950"/>
          <p14:tracePt t="23999" x="6819900" y="5181600"/>
          <p14:tracePt t="23999" x="6807200" y="5181600"/>
          <p14:tracePt t="24018" x="6775450" y="5175250"/>
          <p14:tracePt t="24018" x="6756400" y="5175250"/>
          <p14:tracePt t="24035" x="6737350" y="5168900"/>
          <p14:tracePt t="24035" x="6711950" y="5168900"/>
          <p14:tracePt t="24052" x="6686550" y="5162550"/>
          <p14:tracePt t="24052" x="6661150" y="5162550"/>
          <p14:tracePt t="24068" x="6635750" y="5156200"/>
          <p14:tracePt t="24068" x="6610350" y="5156200"/>
          <p14:tracePt t="24068" x="6584950" y="5149850"/>
          <p14:tracePt t="24088" x="6559550" y="5143500"/>
          <p14:tracePt t="24099" x="6534150" y="5137150"/>
          <p14:tracePt t="24099" x="6477000" y="5130800"/>
          <p14:tracePt t="24119" x="6451600" y="5124450"/>
          <p14:tracePt t="24119" x="6426200" y="5118100"/>
          <p14:tracePt t="24135" x="6400800" y="5111750"/>
          <p14:tracePt t="24135" x="6381750" y="5111750"/>
          <p14:tracePt t="24152" x="6362700" y="5105400"/>
          <p14:tracePt t="24152" x="6350000" y="5105400"/>
          <p14:tracePt t="24152" x="6337300" y="5099050"/>
          <p14:tracePt t="24170" x="6324600" y="5099050"/>
          <p14:tracePt t="24183" x="6318250" y="5092700"/>
          <p14:tracePt t="24183" x="6318250" y="5086350"/>
          <p14:tracePt t="24202" x="6318250" y="5080000"/>
          <p14:tracePt t="24202" x="6324600" y="5080000"/>
          <p14:tracePt t="24218" x="6330950" y="5073650"/>
          <p14:tracePt t="24218" x="6337300" y="5067300"/>
          <p14:tracePt t="24235" x="6350000" y="5060950"/>
          <p14:tracePt t="24235" x="6356350" y="5054600"/>
          <p14:tracePt t="24252" x="6369050" y="5048250"/>
          <p14:tracePt t="24252" x="6400800" y="5035550"/>
          <p14:tracePt t="24269" x="6413500" y="5029200"/>
          <p14:tracePt t="24269" x="6426200" y="5029200"/>
          <p14:tracePt t="24285" x="6438900" y="5022850"/>
          <p14:tracePt t="24285" x="6457950" y="5022850"/>
          <p14:tracePt t="24302" x="6470650" y="5016500"/>
          <p14:tracePt t="24302" x="6496050" y="5010150"/>
          <p14:tracePt t="24319" x="6508750" y="5010150"/>
          <p14:tracePt t="24319" x="6515100" y="5010150"/>
          <p14:tracePt t="24335" x="6527800" y="5010150"/>
          <p14:tracePt t="24335" x="6534150" y="5003800"/>
          <p14:tracePt t="24352" x="6540500" y="5003800"/>
          <p14:tracePt t="24352" x="6546850" y="5003800"/>
          <p14:tracePt t="24369" x="6553200" y="4997450"/>
          <p14:tracePt t="24384" x="6546850" y="4997450"/>
          <p14:tracePt t="24438" x="6546850" y="4991100"/>
          <p14:tracePt t="24470" x="6540500" y="4984750"/>
          <p14:tracePt t="24514" x="6546850" y="4991100"/>
          <p14:tracePt t="24554" x="6553200" y="4997450"/>
          <p14:tracePt t="24559" x="6559550" y="4997450"/>
          <p14:tracePt t="24568" x="6572250" y="5003800"/>
          <p14:tracePt t="24568" x="6578600" y="5003800"/>
          <p14:tracePt t="24587" x="6591300" y="5010150"/>
          <p14:tracePt t="24587" x="6604000" y="5016500"/>
          <p14:tracePt t="24603" x="6623050" y="5016500"/>
          <p14:tracePt t="24603" x="6654800" y="5029200"/>
          <p14:tracePt t="24620" x="6667500" y="5035550"/>
          <p14:tracePt t="24620" x="6686550" y="5041900"/>
          <p14:tracePt t="24637" x="6705600" y="5041900"/>
          <p14:tracePt t="24637" x="6718300" y="5048250"/>
          <p14:tracePt t="24653" x="6737350" y="5048250"/>
          <p14:tracePt t="24653" x="6750050" y="5054600"/>
          <p14:tracePt t="24670" x="6762750" y="5054600"/>
          <p14:tracePt t="24670" x="6781800" y="5054600"/>
          <p14:tracePt t="24687" x="6788150" y="5054600"/>
          <p14:tracePt t="24687" x="6794500" y="5054600"/>
          <p14:tracePt t="24704" x="6788150" y="5054600"/>
          <p14:tracePt t="24738" x="6781800" y="5054600"/>
          <p14:tracePt t="24746" x="6775450" y="5060950"/>
          <p14:tracePt t="24755" x="6769100" y="5060950"/>
          <p14:tracePt t="24755" x="6762750" y="5067300"/>
          <p14:tracePt t="24771" x="6756400" y="5067300"/>
          <p14:tracePt t="24771" x="6750050" y="5073650"/>
          <p14:tracePt t="24787" x="6743700" y="5073650"/>
          <p14:tracePt t="24787" x="6737350" y="5080000"/>
          <p14:tracePt t="24804" x="6731000" y="5080000"/>
          <p14:tracePt t="24804" x="6724650" y="5080000"/>
          <p14:tracePt t="24821" x="6718300" y="5086350"/>
          <p14:tracePt t="24821" x="6711950" y="5086350"/>
          <p14:tracePt t="24821" x="6705600" y="5086350"/>
          <p14:tracePt t="24840" x="6699250" y="5086350"/>
          <p14:tracePt t="24855" x="6692900" y="5086350"/>
          <p14:tracePt t="24869" x="6686550" y="5086350"/>
          <p14:tracePt t="24890" x="6680200" y="5080000"/>
          <p14:tracePt t="24934" x="6673850" y="5080000"/>
          <p14:tracePt t="25002" x="6667500" y="5073650"/>
          <p14:tracePt t="25018" x="6654800" y="5067300"/>
          <p14:tracePt t="25034" x="6654800" y="5060950"/>
          <p14:tracePt t="25039" x="6648450" y="5054600"/>
          <p14:tracePt t="25039" x="6642100" y="5048250"/>
          <p14:tracePt t="25055" x="6635750" y="5041900"/>
          <p14:tracePt t="25055" x="6629400" y="5035550"/>
          <p14:tracePt t="25073" x="6629400" y="5022850"/>
          <p14:tracePt t="25073" x="6623050" y="5016500"/>
          <p14:tracePt t="25088" x="6616700" y="5003800"/>
          <p14:tracePt t="25088" x="6610350" y="4997450"/>
          <p14:tracePt t="25088" x="6610350" y="4984750"/>
          <p14:tracePt t="25107" x="6604000" y="4978400"/>
          <p14:tracePt t="25120" x="6597650" y="4965700"/>
          <p14:tracePt t="25120" x="6591300" y="4953000"/>
          <p14:tracePt t="25139" x="6584950" y="4946650"/>
          <p14:tracePt t="25139" x="6584950" y="4940300"/>
          <p14:tracePt t="25156" x="6578600" y="4933950"/>
          <p14:tracePt t="25170" x="6584950" y="4927600"/>
          <p14:tracePt t="25187" x="6591300" y="4921250"/>
          <p14:tracePt t="25203" x="6597650" y="4921250"/>
          <p14:tracePt t="25203" x="6610350" y="4914900"/>
          <p14:tracePt t="25222" x="6623050" y="4914900"/>
          <p14:tracePt t="25222" x="6629400" y="4908550"/>
          <p14:tracePt t="25239" x="6642100" y="4908550"/>
          <p14:tracePt t="25239" x="6654800" y="4908550"/>
          <p14:tracePt t="25256" x="6673850" y="4908550"/>
          <p14:tracePt t="25256" x="6692900" y="4914900"/>
          <p14:tracePt t="25272" x="6711950" y="4914900"/>
          <p14:tracePt t="25272" x="6756400" y="4921250"/>
          <p14:tracePt t="25289" x="6781800" y="4921250"/>
          <p14:tracePt t="25289" x="6813550" y="4921250"/>
          <p14:tracePt t="25305" x="6838950" y="4921250"/>
          <p14:tracePt t="25305" x="6870700" y="4921250"/>
          <p14:tracePt t="25322" x="6896100" y="4914900"/>
          <p14:tracePt t="25322" x="6946900" y="4908550"/>
          <p14:tracePt t="25340" x="6972300" y="4908550"/>
          <p14:tracePt t="25340" x="6985000" y="4902200"/>
          <p14:tracePt t="25356" x="7004050" y="4902200"/>
          <p14:tracePt t="25356" x="7016750" y="4895850"/>
          <p14:tracePt t="25372" x="7029450" y="4895850"/>
          <p14:tracePt t="25372" x="7035800" y="4889500"/>
          <p14:tracePt t="25389" x="7029450" y="4883150"/>
          <p14:tracePt t="25422" x="7023100" y="4883150"/>
          <p14:tracePt t="25430" x="7010400" y="4883150"/>
          <p14:tracePt t="25439" x="6997700" y="4883150"/>
          <p14:tracePt t="25439" x="6978650" y="4889500"/>
          <p14:tracePt t="25456" x="6959600" y="4889500"/>
          <p14:tracePt t="25456" x="6934200" y="4889500"/>
          <p14:tracePt t="25456" x="6908800" y="4895850"/>
          <p14:tracePt t="25475" x="6877050" y="4895850"/>
          <p14:tracePt t="25488" x="6845300" y="4895850"/>
          <p14:tracePt t="25488" x="6813550" y="4902200"/>
          <p14:tracePt t="25507" x="6743700" y="4914900"/>
          <p14:tracePt t="25507" x="6705600" y="4921250"/>
          <p14:tracePt t="25523" x="6673850" y="4927600"/>
          <p14:tracePt t="25523" x="6635750" y="4933950"/>
          <p14:tracePt t="25540" x="6610350" y="4940300"/>
          <p14:tracePt t="25540" x="6578600" y="4946650"/>
          <p14:tracePt t="25556" x="6553200" y="4959350"/>
          <p14:tracePt t="25556" x="6534150" y="4959350"/>
          <p14:tracePt t="25556" x="6508750" y="4965700"/>
          <p14:tracePt t="25576" x="6489700" y="4972050"/>
          <p14:tracePt t="25576" x="6477000" y="4972050"/>
          <p14:tracePt t="25590" x="6464300" y="4978400"/>
          <p14:tracePt t="25590" x="6457950" y="4978400"/>
          <p14:tracePt t="25607" x="6451600" y="4984750"/>
          <p14:tracePt t="25622" x="6445250" y="4991100"/>
          <p14:tracePt t="25622" x="6457950" y="4997450"/>
          <p14:tracePt t="25640" x="6464300" y="4997450"/>
          <p14:tracePt t="25640" x="6477000" y="5003800"/>
          <p14:tracePt t="25657" x="6496050" y="5003800"/>
          <p14:tracePt t="25657" x="6515100" y="5010150"/>
          <p14:tracePt t="25673" x="6534150" y="5016500"/>
          <p14:tracePt t="25673" x="6559550" y="5016500"/>
          <p14:tracePt t="25690" x="6584950" y="5022850"/>
          <p14:tracePt t="25690" x="6635750" y="5035550"/>
          <p14:tracePt t="25707" x="6667500" y="5041900"/>
          <p14:tracePt t="25707" x="6692900" y="5048250"/>
          <p14:tracePt t="25724" x="6718300" y="5054600"/>
          <p14:tracePt t="25724" x="6743700" y="5054600"/>
          <p14:tracePt t="25740" x="6769100" y="5060950"/>
          <p14:tracePt t="25740" x="6788150" y="5067300"/>
          <p14:tracePt t="25740" x="6800850" y="5073650"/>
          <p14:tracePt t="25759" x="6819900" y="5073650"/>
          <p14:tracePt t="25772" x="6826250" y="5080000"/>
          <p14:tracePt t="25772" x="6832600" y="5080000"/>
          <p14:tracePt t="25791" x="6838950" y="5086350"/>
          <p14:tracePt t="25806" x="6838950" y="5092700"/>
          <p14:tracePt t="25806" x="6832600" y="5099050"/>
          <p14:tracePt t="25824" x="6826250" y="5099050"/>
          <p14:tracePt t="25824" x="6819900" y="5105400"/>
          <p14:tracePt t="25840" x="6813550" y="5111750"/>
          <p14:tracePt t="25840" x="6800850" y="5111750"/>
          <p14:tracePt t="25840" x="6788150" y="5118100"/>
          <p14:tracePt t="25860" x="6775450" y="5118100"/>
          <p14:tracePt t="25872" x="6762750" y="5118100"/>
          <p14:tracePt t="25872" x="6731000" y="5118100"/>
          <p14:tracePt t="25891" x="6718300" y="5118100"/>
          <p14:tracePt t="25891" x="6699250" y="5118100"/>
          <p14:tracePt t="25908" x="6686550" y="5111750"/>
          <p14:tracePt t="25908" x="6673850" y="5111750"/>
          <p14:tracePt t="25924" x="6661150" y="5105400"/>
          <p14:tracePt t="25924" x="6629400" y="5105400"/>
          <p14:tracePt t="25941" x="6616700" y="5099050"/>
          <p14:tracePt t="25941" x="6604000" y="5099050"/>
          <p14:tracePt t="25958" x="6597650" y="5099050"/>
          <p14:tracePt t="25958" x="6584950" y="5092700"/>
          <p14:tracePt t="25974" x="6572250" y="5092700"/>
          <p14:tracePt t="25974" x="6559550" y="5092700"/>
          <p14:tracePt t="25991" x="6553200" y="5092700"/>
          <p14:tracePt t="25991" x="6534150" y="5092700"/>
          <p14:tracePt t="26008" x="6527800" y="5092700"/>
          <p14:tracePt t="26008" x="6521450" y="5092700"/>
          <p14:tracePt t="26024" x="6515100" y="5092700"/>
          <p14:tracePt t="26040" x="6508750" y="5092700"/>
          <p14:tracePt t="26056" x="6515100" y="5092700"/>
          <p14:tracePt t="26082" x="6521450" y="5092700"/>
          <p14:tracePt t="26091" x="6527800" y="5099050"/>
          <p14:tracePt t="26091" x="6534150" y="5099050"/>
          <p14:tracePt t="26108" x="6546850" y="5099050"/>
          <p14:tracePt t="26108" x="6559550" y="5099050"/>
          <p14:tracePt t="26108" x="6572250" y="5099050"/>
          <p14:tracePt t="26127" x="6584950" y="5105400"/>
          <p14:tracePt t="26140" x="6597650" y="5105400"/>
          <p14:tracePt t="26140" x="6616700" y="5099050"/>
          <p14:tracePt t="26160" x="6642100" y="5099050"/>
          <p14:tracePt t="26160" x="6661150" y="5092700"/>
          <p14:tracePt t="26176" x="6673850" y="5092700"/>
          <p14:tracePt t="26176" x="6686550" y="5086350"/>
          <p14:tracePt t="26192" x="6699250" y="5080000"/>
          <p14:tracePt t="26192" x="6711950" y="5080000"/>
          <p14:tracePt t="26192" x="6718300" y="5073650"/>
          <p14:tracePt t="26211" x="6731000" y="5073650"/>
          <p14:tracePt t="26223" x="6737350" y="5067300"/>
          <p14:tracePt t="26223" x="6743700" y="5060950"/>
          <p14:tracePt t="26242" x="6737350" y="5054600"/>
          <p14:tracePt t="26279" x="6731000" y="5054600"/>
          <p14:tracePt t="26295" x="6724650" y="5048250"/>
          <p14:tracePt t="26299" x="6718300" y="5048250"/>
          <p14:tracePt t="26307" x="6711950" y="5048250"/>
          <p14:tracePt t="26307" x="6699250" y="5041900"/>
          <p14:tracePt t="26326" x="6692900" y="5041900"/>
          <p14:tracePt t="26326" x="6680200" y="5041900"/>
          <p14:tracePt t="26343" x="6667500" y="5035550"/>
          <p14:tracePt t="26343" x="6648450" y="5035550"/>
          <p14:tracePt t="26360" x="6635750" y="5035550"/>
          <p14:tracePt t="26360" x="6623050" y="5041900"/>
          <p14:tracePt t="26376" x="6616700" y="5041900"/>
          <p14:tracePt t="26376" x="6604000" y="5041900"/>
          <p14:tracePt t="26392" x="6597650" y="5041900"/>
          <p14:tracePt t="26392" x="6591300" y="5041900"/>
          <p14:tracePt t="26410" x="6584950" y="5041900"/>
          <p14:tracePt t="26424" x="6578600" y="5048250"/>
          <p14:tracePt t="26442" x="6584950" y="5048250"/>
          <p14:tracePt t="26459" x="6591300" y="5048250"/>
          <p14:tracePt t="26459" x="6597650" y="5054600"/>
          <p14:tracePt t="26476" x="6610350" y="5054600"/>
          <p14:tracePt t="26476" x="6616700" y="5054600"/>
          <p14:tracePt t="26476" x="6629400" y="5054600"/>
          <p14:tracePt t="26495" x="6642100" y="5054600"/>
          <p14:tracePt t="26508" x="6654800" y="5060950"/>
          <p14:tracePt t="26508" x="6680200" y="5060950"/>
          <p14:tracePt t="26527" x="6686550" y="5067300"/>
          <p14:tracePt t="26527" x="6699250" y="5067300"/>
          <p14:tracePt t="26543" x="6711950" y="5073650"/>
          <p14:tracePt t="26543" x="6718300" y="5073650"/>
          <p14:tracePt t="26560" x="6731000" y="5080000"/>
          <p14:tracePt t="26560" x="6737350" y="5080000"/>
          <p14:tracePt t="26579" x="6743700" y="5086350"/>
          <p14:tracePt t="26591" x="6743700" y="5092700"/>
          <p14:tracePt t="26608" x="6737350" y="5105400"/>
          <p14:tracePt t="26625" x="6731000" y="5105400"/>
          <p14:tracePt t="26625" x="6731000" y="5111750"/>
          <p14:tracePt t="26644" x="6724650" y="5118100"/>
          <p14:tracePt t="26644" x="6711950" y="5118100"/>
          <p14:tracePt t="26661" x="6699250" y="5124450"/>
          <p14:tracePt t="26661" x="6692900" y="5124450"/>
          <p14:tracePt t="26677" x="6680200" y="5124450"/>
          <p14:tracePt t="26677" x="6673850" y="5124450"/>
          <p14:tracePt t="26694" x="6661150" y="5118100"/>
          <p14:tracePt t="26694" x="6648450" y="5118100"/>
          <p14:tracePt t="26711" x="6635750" y="5118100"/>
          <p14:tracePt t="26711" x="6610350" y="5111750"/>
          <p14:tracePt t="26727" x="6604000" y="5111750"/>
          <p14:tracePt t="26727" x="6591300" y="5105400"/>
          <p14:tracePt t="26744" x="6578600" y="5105400"/>
          <p14:tracePt t="26744" x="6572250" y="5099050"/>
          <p14:tracePt t="26761" x="6565900" y="5099050"/>
          <p14:tracePt t="26761" x="6559550" y="5092700"/>
          <p14:tracePt t="26761" x="6553200" y="5092700"/>
          <p14:tracePt t="26779" x="6546850" y="5086350"/>
          <p14:tracePt t="26796" x="6553200" y="5086350"/>
          <p14:tracePt t="26839" x="6559550" y="5086350"/>
          <p14:tracePt t="26847" x="6565900" y="5086350"/>
          <p14:tracePt t="26859" x="6572250" y="5092700"/>
          <p14:tracePt t="26859" x="6584950" y="5092700"/>
          <p14:tracePt t="26859" x="6597650" y="5099050"/>
          <p14:tracePt t="26880" x="6610350" y="5099050"/>
          <p14:tracePt t="26893" x="6629400" y="5099050"/>
          <p14:tracePt t="26893" x="6661150" y="5105400"/>
          <p14:tracePt t="26911" x="6673850" y="5105400"/>
          <p14:tracePt t="26911" x="6692900" y="5105400"/>
          <p14:tracePt t="26928" x="6705600" y="5105400"/>
          <p14:tracePt t="26928" x="6718300" y="5105400"/>
          <p14:tracePt t="26945" x="6731000" y="5105400"/>
          <p14:tracePt t="26945" x="6743700" y="5105400"/>
          <p14:tracePt t="26961" x="6750050" y="5111750"/>
          <p14:tracePt t="26976" x="6743700" y="5118100"/>
          <p14:tracePt t="26993" x="6737350" y="5118100"/>
          <p14:tracePt t="26993" x="6731000" y="5124450"/>
          <p14:tracePt t="27011" x="6724650" y="5124450"/>
          <p14:tracePt t="27011" x="6699250" y="5130800"/>
          <p14:tracePt t="27029" x="6680200" y="5130800"/>
          <p14:tracePt t="27029" x="6667500" y="5130800"/>
          <p14:tracePt t="27045" x="6648450" y="5137150"/>
          <p14:tracePt t="27045" x="6629400" y="5137150"/>
          <p14:tracePt t="27062" x="6616700" y="5137150"/>
          <p14:tracePt t="27062" x="6578600" y="5143500"/>
          <p14:tracePt t="27081" x="6559550" y="5149850"/>
          <p14:tracePt t="27081" x="6546850" y="5149850"/>
          <p14:tracePt t="27095" x="6527800" y="5149850"/>
          <p14:tracePt t="27095" x="6515100" y="5156200"/>
          <p14:tracePt t="27112" x="6502400" y="5156200"/>
          <p14:tracePt t="27112" x="6489700" y="5156200"/>
          <p14:tracePt t="27129" x="6483350" y="5156200"/>
          <p14:tracePt t="27129" x="6470650" y="5156200"/>
          <p14:tracePt t="27129" x="6464300" y="5156200"/>
          <p14:tracePt t="27148" x="6457950" y="5149850"/>
          <p14:tracePt t="27160" x="6457950" y="5143500"/>
          <p14:tracePt t="27195" x="6464300" y="5143500"/>
          <p14:tracePt t="27207" x="6470650" y="5137150"/>
          <p14:tracePt t="27215" x="6477000" y="5137150"/>
          <p14:tracePt t="27227" x="6483350" y="5137150"/>
          <p14:tracePt t="27227" x="6496050" y="5137150"/>
          <p14:tracePt t="27227" x="6502400" y="5130800"/>
          <p14:tracePt t="27248" x="6515100" y="5130800"/>
          <p14:tracePt t="27248" x="6527800" y="5130800"/>
          <p14:tracePt t="27262" x="6534150" y="5130800"/>
          <p14:tracePt t="27262" x="6546850" y="5130800"/>
          <p14:tracePt t="27279" x="6559550" y="5124450"/>
          <p14:tracePt t="27279" x="6572250" y="5124450"/>
          <p14:tracePt t="27296" x="6584950" y="5124450"/>
          <p14:tracePt t="27296" x="6591300" y="5118100"/>
          <p14:tracePt t="27313" x="6604000" y="5118100"/>
          <p14:tracePt t="27313" x="6616700" y="5111750"/>
          <p14:tracePt t="27329" x="6623050" y="5105400"/>
          <p14:tracePt t="27344" x="6629400" y="5099050"/>
          <p14:tracePt t="27361" x="6616700" y="5105400"/>
          <p14:tracePt t="27403" x="6616700" y="5111750"/>
          <p14:tracePt t="27410" x="6604000" y="5111750"/>
          <p14:tracePt t="27419" x="6597650" y="5111750"/>
          <p14:tracePt t="27428" x="6591300" y="5118100"/>
          <p14:tracePt t="27428" x="6578600" y="5118100"/>
          <p14:tracePt t="27428" x="6572250" y="5118100"/>
          <p14:tracePt t="27448" x="6559550" y="5124450"/>
          <p14:tracePt t="27448" x="6553200" y="5124450"/>
          <p14:tracePt t="27464" x="6546850" y="5124450"/>
          <p14:tracePt t="27464" x="6534150" y="5124450"/>
          <p14:tracePt t="27480" x="6527800" y="5118100"/>
          <p14:tracePt t="27480" x="6521450" y="5118100"/>
          <p14:tracePt t="27496" x="6515100" y="5118100"/>
          <p14:tracePt t="27496" x="6508750" y="5118100"/>
          <p14:tracePt t="27496" x="6502400" y="5118100"/>
          <p14:tracePt t="27516" x="6496050" y="5118100"/>
          <p14:tracePt t="27532" x="6496050" y="5111750"/>
          <p14:tracePt t="27558" x="6502400" y="5105400"/>
          <p14:tracePt t="27575" x="6515100" y="5099050"/>
          <p14:tracePt t="27590" x="6521450" y="5099050"/>
          <p14:tracePt t="27606" x="6527800" y="5092700"/>
          <p14:tracePt t="27618" x="6534150" y="5092700"/>
          <p14:tracePt t="27650" x="6527800" y="5099050"/>
          <p14:tracePt t="27703" x="6521450" y="5105400"/>
          <p14:tracePt t="27727" x="6515100" y="5105400"/>
          <p14:tracePt t="27739" x="6508750" y="5105400"/>
          <p14:tracePt t="28003" x="6502400" y="5111750"/>
          <p14:tracePt t="28018" x="6496050" y="5111750"/>
          <p14:tracePt t="28038" x="6502400" y="5111750"/>
          <p14:tracePt t="28063" x="6508750" y="5111750"/>
          <p14:tracePt t="28071" x="6515100" y="5118100"/>
          <p14:tracePt t="28080" x="6521450" y="5118100"/>
          <p14:tracePt t="28080" x="6546850" y="5118100"/>
          <p14:tracePt t="28100" x="6565900" y="5118100"/>
          <p14:tracePt t="28100" x="6584950" y="5118100"/>
          <p14:tracePt t="28116" x="6604000" y="5118100"/>
          <p14:tracePt t="28116" x="6623050" y="5118100"/>
          <p14:tracePt t="28132" x="6642100" y="5118100"/>
          <p14:tracePt t="28132" x="6661150" y="5118100"/>
          <p14:tracePt t="28148" x="6673850" y="5118100"/>
          <p14:tracePt t="28148" x="6692900" y="5118100"/>
          <p14:tracePt t="28148" x="6705600" y="5111750"/>
          <p14:tracePt t="28168" x="6718300" y="5111750"/>
          <p14:tracePt t="28180" x="6724650" y="5111750"/>
          <p14:tracePt t="28180" x="6731000" y="5111750"/>
          <p14:tracePt t="28200" x="6737350" y="5111750"/>
          <p14:tracePt t="28214" x="6731000" y="5118100"/>
          <p14:tracePt t="28230" x="6718300" y="5118100"/>
          <p14:tracePt t="28230" x="6711950" y="5124450"/>
          <p14:tracePt t="28230" x="6705600" y="5124450"/>
          <p14:tracePt t="28252" x="6692900" y="5124450"/>
          <p14:tracePt t="28264" x="6680200" y="5130800"/>
          <p14:tracePt t="28264" x="6654800" y="5130800"/>
          <p14:tracePt t="28282" x="6635750" y="5130800"/>
          <p14:tracePt t="28282" x="6623050" y="5130800"/>
          <p14:tracePt t="28299" x="6604000" y="5130800"/>
          <p14:tracePt t="28299" x="6584950" y="5130800"/>
          <p14:tracePt t="28316" x="6565900" y="5137150"/>
          <p14:tracePt t="28316" x="6546850" y="5137150"/>
          <p14:tracePt t="28333" x="6527800" y="5137150"/>
          <p14:tracePt t="28333" x="6489700" y="5143500"/>
          <p14:tracePt t="28350" x="6470650" y="5143500"/>
          <p14:tracePt t="28350" x="6457950" y="5149850"/>
          <p14:tracePt t="28366" x="6445250" y="5149850"/>
          <p14:tracePt t="28366" x="6432550" y="5149850"/>
          <p14:tracePt t="28383" x="6426200" y="5156200"/>
          <p14:tracePt t="28383" x="6419850" y="5156200"/>
          <p14:tracePt t="28400" x="6432550" y="5162550"/>
          <p14:tracePt t="28416" x="6438900" y="5162550"/>
          <p14:tracePt t="28416" x="6457950" y="5168900"/>
          <p14:tracePt t="28433" x="6477000" y="5168900"/>
          <p14:tracePt t="28433" x="6496050" y="5168900"/>
          <p14:tracePt t="28450" x="6521450" y="5168900"/>
          <p14:tracePt t="28450" x="6546850" y="5168900"/>
          <p14:tracePt t="28450" x="6572250" y="5168900"/>
          <p14:tracePt t="28468" x="6604000" y="5168900"/>
          <p14:tracePt t="28468" x="6629400" y="5162550"/>
          <p14:tracePt t="28484" x="6661150" y="5162550"/>
          <p14:tracePt t="28484" x="6692900" y="5156200"/>
          <p14:tracePt t="28500" x="6718300" y="5149850"/>
          <p14:tracePt t="28500" x="6743700" y="5143500"/>
          <p14:tracePt t="28516" x="6769100" y="5143500"/>
          <p14:tracePt t="28516" x="6788150" y="5137150"/>
          <p14:tracePt t="28516" x="6807200" y="5137150"/>
          <p14:tracePt t="28535" x="6826250" y="5130800"/>
          <p14:tracePt t="28548" x="6832600" y="5130800"/>
          <p14:tracePt t="28548" x="6845300" y="5130800"/>
          <p14:tracePt t="28568" x="6851650" y="5130800"/>
          <p14:tracePt t="28583" x="6838950" y="5143500"/>
          <p14:tracePt t="28603" x="6832600" y="5143500"/>
          <p14:tracePt t="28615" x="6826250" y="5149850"/>
          <p14:tracePt t="28615" x="6813550" y="5156200"/>
          <p14:tracePt t="28615" x="6807200" y="5156200"/>
          <p14:tracePt t="28636" x="6794500" y="5162550"/>
          <p14:tracePt t="28636" x="6788150" y="5168900"/>
          <p14:tracePt t="28650" x="6775450" y="5168900"/>
          <p14:tracePt t="28650" x="6769100" y="5175250"/>
          <p14:tracePt t="28667" x="6762750" y="5175250"/>
          <p14:tracePt t="28667" x="6756400" y="5181600"/>
          <p14:tracePt t="28684" x="6750050" y="5181600"/>
          <p14:tracePt t="28684" x="6743700" y="5181600"/>
          <p14:tracePt t="28701" x="6737350" y="5187950"/>
          <p14:tracePt t="28716" x="6737350" y="5181600"/>
          <p14:tracePt t="28783" x="6737350" y="5175250"/>
          <p14:tracePt t="28799" x="6737350" y="5168900"/>
          <p14:tracePt t="28819" x="6731000" y="5168900"/>
          <p14:tracePt t="28835" x="6724650" y="5162550"/>
          <p14:tracePt t="28851" x="6718300" y="5156200"/>
          <p14:tracePt t="28867" x="6711950" y="5149850"/>
          <p14:tracePt t="28879" x="6705600" y="5149850"/>
          <p14:tracePt t="28888" x="6699250" y="5143500"/>
          <p14:tracePt t="28899" x="6692900" y="5143500"/>
          <p14:tracePt t="28916" x="6686550" y="5137150"/>
          <p14:tracePt t="28916" x="6673850" y="5137150"/>
          <p14:tracePt t="28937" x="6667500" y="5137150"/>
          <p14:tracePt t="28937" x="6661150" y="5130800"/>
          <p14:tracePt t="28951" x="6654800" y="5130800"/>
          <p14:tracePt t="28951" x="6648450" y="5130800"/>
          <p14:tracePt t="28968" x="6642100" y="5124450"/>
          <p14:tracePt t="28983" x="6648450" y="5124450"/>
          <p14:tracePt t="29007" x="6661150" y="5118100"/>
          <p14:tracePt t="29023" x="6667500" y="5118100"/>
          <p14:tracePt t="29039" x="6673850" y="5118100"/>
          <p14:tracePt t="29050" x="6680200" y="5111750"/>
          <p14:tracePt t="29050" x="6692900" y="5111750"/>
          <p14:tracePt t="29069" x="6699250" y="5105400"/>
          <p14:tracePt t="29083" x="6692900" y="5111750"/>
          <p14:tracePt t="29159" x="6686550" y="5118100"/>
          <p14:tracePt t="29175" x="6680200" y="5124450"/>
          <p14:tracePt t="29188" x="6667500" y="5130800"/>
          <p14:tracePt t="29203" x="6661150" y="5130800"/>
          <p14:tracePt t="29219" x="6673850" y="5130800"/>
          <p14:tracePt t="29271" x="6680200" y="5130800"/>
          <p14:tracePt t="29287" x="6686550" y="5124450"/>
          <p14:tracePt t="29308" x="6686550" y="5118100"/>
          <p14:tracePt t="29339" x="6686550" y="5111750"/>
          <p14:tracePt t="29367" x="6680200" y="5099050"/>
          <p14:tracePt t="29383" x="6680200" y="5092700"/>
          <p14:tracePt t="29399" x="6673850" y="5086350"/>
          <p14:tracePt t="29416" x="6673850" y="5080000"/>
          <p14:tracePt t="29420" x="6667500" y="5073650"/>
          <p14:tracePt t="29436" x="6661150" y="5067300"/>
          <p14:tracePt t="29436" x="6654800" y="5067300"/>
          <p14:tracePt t="29453" x="6648450" y="5060950"/>
          <p14:tracePt t="29453" x="6642100" y="5060950"/>
          <p14:tracePt t="29470" x="6635750" y="5060950"/>
          <p14:tracePt t="29470" x="6629400" y="5054600"/>
          <p14:tracePt t="29489" x="6623050" y="5054600"/>
          <p14:tracePt t="29489" x="6616700" y="5054600"/>
          <p14:tracePt t="29504" x="6610350" y="5054600"/>
          <p14:tracePt t="29504" x="6604000" y="5054600"/>
          <p14:tracePt t="29520" x="6597650" y="5054600"/>
          <p14:tracePt t="29536" x="6591300" y="5054600"/>
          <p14:tracePt t="29552" x="6597650" y="5048250"/>
          <p14:tracePt t="29607" x="6604000" y="5048250"/>
          <p14:tracePt t="29623" x="6610350" y="5041900"/>
          <p14:tracePt t="29631" x="6616700" y="5041900"/>
          <p14:tracePt t="29640" x="6623050" y="5035550"/>
          <p14:tracePt t="29652" x="6629400" y="5035550"/>
          <p14:tracePt t="29652" x="6635750" y="5029200"/>
          <p14:tracePt t="29671" x="6642100" y="5029200"/>
          <p14:tracePt t="29685" x="6648450" y="5022850"/>
          <p14:tracePt t="29703" x="6654800" y="5022850"/>
          <p14:tracePt t="29703" x="6661150" y="5016500"/>
          <p14:tracePt t="29721" x="6667500" y="5016500"/>
          <p14:tracePt t="29721" x="6673850" y="5010150"/>
          <p14:tracePt t="29738" x="6680200" y="5010150"/>
          <p14:tracePt t="29752" x="6686550" y="5010150"/>
          <p14:tracePt t="29769" x="6680200" y="5010150"/>
          <p14:tracePt t="29819" x="6673850" y="5016500"/>
          <p14:tracePt t="29835" x="6667500" y="5016500"/>
          <p14:tracePt t="29847" x="6667500" y="5022850"/>
          <p14:tracePt t="29879" x="6673850" y="5029200"/>
          <p14:tracePt t="29899" x="6673850" y="5022850"/>
          <p14:tracePt t="29931" x="6680200" y="5022850"/>
          <p14:tracePt t="29956" x="6686550" y="5016500"/>
          <p14:tracePt t="29975" x="6692900" y="5016500"/>
          <p14:tracePt t="29991" x="6699250" y="5010150"/>
          <p14:tracePt t="30035" x="6692900" y="5016500"/>
          <p14:tracePt t="30068" x="6686550" y="5016500"/>
          <p14:tracePt t="30088" x="6680200" y="5022850"/>
          <p14:tracePt t="30103" x="6673850" y="5022850"/>
          <p14:tracePt t="30119" x="6667500" y="5022850"/>
          <p14:tracePt t="30135" x="6661150" y="5029200"/>
          <p14:tracePt t="30147" x="6654800" y="5029200"/>
          <p14:tracePt t="30163" x="6648450" y="5029200"/>
          <p14:tracePt t="30180" x="6642100" y="5035550"/>
          <p14:tracePt t="30195" x="6642100" y="5029200"/>
          <p14:tracePt t="30223" x="6648450" y="5022850"/>
          <p14:tracePt t="30308" x="6642100" y="5029200"/>
          <p14:tracePt t="30335" x="6635750" y="5035550"/>
          <p14:tracePt t="30371" x="6629400" y="5035550"/>
          <p14:tracePt t="30388" x="6623050" y="5035550"/>
          <p14:tracePt t="30403" x="6616700" y="5041900"/>
          <p14:tracePt t="30420" x="6610350" y="5041900"/>
          <p14:tracePt t="30431" x="6604000" y="5048250"/>
          <p14:tracePt t="30447" x="6597650" y="5048250"/>
          <p14:tracePt t="30464" x="6591300" y="5054600"/>
          <p14:tracePt t="30480" x="6584950" y="5060950"/>
          <p14:tracePt t="30492" x="6578600" y="5067300"/>
          <p14:tracePt t="30532" x="6578600" y="5060950"/>
          <p14:tracePt t="30612" x="6572250" y="5060950"/>
          <p14:tracePt t="30660" x="6565900" y="5054600"/>
          <p14:tracePt t="30679" x="6559550" y="5054600"/>
          <p14:tracePt t="30696" x="6553200" y="5060950"/>
          <p14:tracePt t="30712" x="6546850" y="5060950"/>
          <p14:tracePt t="30728" x="6540500" y="5054600"/>
          <p14:tracePt t="30740" x="6534150" y="5054600"/>
          <p14:tracePt t="30755" x="6527800" y="5048250"/>
          <p14:tracePt t="30791" x="6521450" y="5041900"/>
          <p14:tracePt t="30815" x="6521450" y="5048250"/>
          <p14:tracePt t="30908" x="6527800" y="5041900"/>
          <p14:tracePt t="30952" x="6534150" y="5035550"/>
          <p14:tracePt t="30980" x="6540500" y="5035550"/>
          <p14:tracePt t="30996" x="6546850" y="5035550"/>
          <p14:tracePt t="31019" x="6553200" y="5029200"/>
          <p14:tracePt t="31039" x="6559550" y="5029200"/>
          <p14:tracePt t="31072" x="6559550" y="5022850"/>
          <p14:tracePt t="31088" x="6565900" y="5022850"/>
          <p14:tracePt t="31139" x="6565900" y="5016500"/>
          <p14:tracePt t="31160" x="6565900" y="5010150"/>
          <p14:tracePt t="31184" x="6572250" y="5003800"/>
          <p14:tracePt t="31215" x="6578600" y="5003800"/>
          <p14:tracePt t="31243" x="6584950" y="5003800"/>
          <p14:tracePt t="31280" x="6584950" y="5010150"/>
          <p14:tracePt t="31312" x="6584950" y="5016500"/>
          <p14:tracePt t="31328" x="6578600" y="5016500"/>
          <p14:tracePt t="31336" x="6578600" y="5029200"/>
          <p14:tracePt t="31348" x="6572250" y="5035550"/>
          <p14:tracePt t="31358" x="6572250" y="5041900"/>
          <p14:tracePt t="31358" x="6572250" y="5048250"/>
          <p14:tracePt t="31376" x="6572250" y="5054600"/>
          <p14:tracePt t="31391" x="6572250" y="5067300"/>
          <p14:tracePt t="31408" x="6572250" y="5073650"/>
          <p14:tracePt t="31425" x="6572250" y="5080000"/>
          <p14:tracePt t="31442" x="6578600" y="5080000"/>
          <p14:tracePt t="31459" x="6584950" y="5080000"/>
          <p14:tracePt t="31475" x="6591300" y="5080000"/>
          <p14:tracePt t="31492" x="6597650" y="5073650"/>
          <p14:tracePt t="31509" x="6604000" y="5067300"/>
          <p14:tracePt t="31526" x="6610350" y="5067300"/>
          <p14:tracePt t="31526" x="6616700" y="5060950"/>
          <p14:tracePt t="31545" x="6623050" y="5054600"/>
          <p14:tracePt t="31568" x="6629400" y="5048250"/>
          <p14:tracePt t="31580" x="6629400" y="5041900"/>
          <p14:tracePt t="31596" x="6642100" y="5035550"/>
          <p14:tracePt t="31613" x="6648450" y="5035550"/>
          <p14:tracePt t="31626" x="6648450" y="5029200"/>
          <p14:tracePt t="31626" x="6661150" y="5022850"/>
          <p14:tracePt t="31644" x="6667500" y="5022850"/>
          <p14:tracePt t="31644" x="6680200" y="5022850"/>
          <p14:tracePt t="31661" x="6686550" y="5022850"/>
          <p14:tracePt t="31661" x="6692900" y="5016500"/>
          <p14:tracePt t="31678" x="6699250" y="5016500"/>
          <p14:tracePt t="31678" x="6705600" y="5016500"/>
          <p14:tracePt t="31678" x="6718300" y="5016500"/>
          <p14:tracePt t="31696" x="6724650" y="5010150"/>
          <p14:tracePt t="31696" x="6731000" y="5010150"/>
          <p14:tracePt t="31711" x="6737350" y="5003800"/>
          <p14:tracePt t="31711" x="6743700" y="5003800"/>
          <p14:tracePt t="31728" x="6750050" y="5003800"/>
          <p14:tracePt t="31743" x="6756400" y="4991100"/>
          <p14:tracePt t="31743" x="6762750" y="4991100"/>
          <p14:tracePt t="31761" x="6769100" y="4991100"/>
          <p14:tracePt t="31776" x="6775450" y="4991100"/>
          <p14:tracePt t="31776" x="6775450" y="4997450"/>
          <p14:tracePt t="31795" x="6775450" y="5003800"/>
          <p14:tracePt t="31809" x="6769100" y="5010150"/>
          <p14:tracePt t="31829" x="6756400" y="5010150"/>
          <p14:tracePt t="31844" x="6750050" y="5016500"/>
          <p14:tracePt t="31868" x="6743700" y="5022850"/>
          <p14:tracePt t="31880" x="6737350" y="5029200"/>
          <p14:tracePt t="31897" x="6731000" y="5029200"/>
          <p14:tracePt t="31910" x="6724650" y="5035550"/>
          <p14:tracePt t="31927" x="6711950" y="5041900"/>
          <p14:tracePt t="31927" x="6705600" y="5048250"/>
          <p14:tracePt t="31945" x="6699250" y="5054600"/>
          <p14:tracePt t="31960" x="6692900" y="5054600"/>
          <p14:tracePt t="31960" x="6686550" y="5054600"/>
          <p14:tracePt t="31960" x="6686550" y="5060950"/>
          <p14:tracePt t="31981" x="6673850" y="5060950"/>
          <p14:tracePt t="31993" x="6667500" y="5060950"/>
          <p14:tracePt t="31993" x="6661150" y="5067300"/>
          <p14:tracePt t="32012" x="6654800" y="5073650"/>
          <p14:tracePt t="32027" x="6648450" y="5067300"/>
          <p14:tracePt t="32027" x="6642100" y="5067300"/>
          <p14:tracePt t="32046" x="6635750" y="5073650"/>
          <p14:tracePt t="32046" x="6623050" y="5080000"/>
          <p14:tracePt t="32062" x="6616700" y="5080000"/>
          <p14:tracePt t="32062" x="6610350" y="5086350"/>
          <p14:tracePt t="32081" x="6604000" y="5086350"/>
          <p14:tracePt t="32081" x="6604000" y="5092700"/>
          <p14:tracePt t="32096" x="6597650" y="5092700"/>
          <p14:tracePt t="32096" x="6591300" y="5092700"/>
          <p14:tracePt t="32113" x="6584950" y="5099050"/>
          <p14:tracePt t="32128" x="6578600" y="5099050"/>
          <p14:tracePt t="32144" x="6572250" y="5099050"/>
          <p14:tracePt t="32168" x="6565900" y="5092700"/>
          <p14:tracePt t="32181" x="6559550" y="5086350"/>
          <p14:tracePt t="32212" x="6559550" y="5092700"/>
          <p14:tracePt t="32240" x="6553200" y="5099050"/>
          <p14:tracePt t="32272" x="6546850" y="5099050"/>
          <p14:tracePt t="32288" x="6540500" y="5099050"/>
          <p14:tracePt t="32300" x="6534150" y="5099050"/>
          <p14:tracePt t="32324" x="6527800" y="5105400"/>
          <p14:tracePt t="32352" x="6521450" y="5105400"/>
          <p14:tracePt t="32376" x="6527800" y="5105400"/>
          <p14:tracePt t="32452" x="6527800" y="5099050"/>
          <p14:tracePt t="32468" x="6527800" y="5105400"/>
          <p14:tracePt t="32520" x="6527800" y="5111750"/>
          <p14:tracePt t="32528" x="6521450" y="5111750"/>
          <p14:tracePt t="32556" x="6521450" y="5118100"/>
          <p14:tracePt t="32592" x="6521450" y="5111750"/>
          <p14:tracePt t="32624" x="6515100" y="5118100"/>
          <p14:tracePt t="32648" x="6508750" y="5118100"/>
          <p14:tracePt t="32676" x="6502400" y="5118100"/>
          <p14:tracePt t="32720" x="6496050" y="5118100"/>
          <p14:tracePt t="32752" x="6489700" y="5118100"/>
          <p14:tracePt t="32768" x="6483350" y="5118100"/>
          <p14:tracePt t="32789" x="6477000" y="5118100"/>
          <p14:tracePt t="32804" x="6477000" y="5124450"/>
          <p14:tracePt t="32820" x="6470650" y="5118100"/>
          <p14:tracePt t="32840" x="6464300" y="5111750"/>
          <p14:tracePt t="32872" x="6470650" y="5105400"/>
          <p14:tracePt t="32916" x="6477000" y="5105400"/>
          <p14:tracePt t="32941" x="6483350" y="5105400"/>
          <p14:tracePt t="32952" x="6489700" y="5099050"/>
          <p14:tracePt t="33008" x="6483350" y="5105400"/>
          <p14:tracePt t="33096" x="6489700" y="5105400"/>
          <p14:tracePt t="33128" x="6496050" y="5105400"/>
          <p14:tracePt t="33140" x="6502400" y="5105400"/>
          <p14:tracePt t="33156" x="6508750" y="5105400"/>
          <p14:tracePt t="33180" x="6515100" y="5105400"/>
          <p14:tracePt t="33208" x="6515100" y="5111750"/>
          <p14:tracePt t="33240" x="6521450" y="5118100"/>
          <p14:tracePt t="33252" x="6527800" y="5118100"/>
          <p14:tracePt t="33312" x="6534150" y="5118100"/>
          <p14:tracePt t="33344" x="6540500" y="5124450"/>
          <p14:tracePt t="33360" x="6540500" y="5130800"/>
          <p14:tracePt t="33380" x="6546850" y="5137150"/>
          <p14:tracePt t="33396" x="6553200" y="5130800"/>
          <p14:tracePt t="33456" x="6559550" y="5124450"/>
          <p14:tracePt t="33480" x="6565900" y="5118100"/>
          <p14:tracePt t="33492" x="6572250" y="5111750"/>
          <p14:tracePt t="33516" x="6578600" y="5111750"/>
          <p14:tracePt t="33532" x="6578600" y="5105400"/>
          <p14:tracePt t="33568" x="6584950" y="5105400"/>
          <p14:tracePt t="33621" x="6584950" y="5111750"/>
          <p14:tracePt t="33660" x="6591300" y="5111750"/>
          <p14:tracePt t="33732" x="6591300" y="5105400"/>
          <p14:tracePt t="33748" x="6597650" y="5111750"/>
          <p14:tracePt t="33789" x="6591300" y="5111750"/>
          <p14:tracePt t="33808" x="6584950" y="5118100"/>
          <p14:tracePt t="33840" x="6578600" y="5118100"/>
          <p14:tracePt t="33852" x="6572250" y="5118100"/>
          <p14:tracePt t="33876" x="6565900" y="5118100"/>
          <p14:tracePt t="33900" x="6572250" y="5124450"/>
          <p14:tracePt t="33980" x="6572250" y="5130800"/>
          <p14:tracePt t="34020" x="6578600" y="5118100"/>
          <p14:tracePt t="34040" x="6584950" y="5124450"/>
          <p14:tracePt t="34064" x="6584950" y="5118100"/>
          <p14:tracePt t="34081" x="6584950" y="5111750"/>
          <p14:tracePt t="34109" x="6584950" y="5118100"/>
          <p14:tracePt t="34132" x="6584950" y="5111750"/>
          <p14:tracePt t="34176" x="6591300" y="5105400"/>
          <p14:tracePt t="34281" x="6597650" y="5105400"/>
          <p14:tracePt t="34304" x="6597650" y="5092700"/>
          <p14:tracePt t="34321" x="6591300" y="5092700"/>
          <p14:tracePt t="34341" x="6584950" y="5092700"/>
          <p14:tracePt t="34364" x="6578600" y="5099050"/>
          <p14:tracePt t="34380" x="6572250" y="5105400"/>
          <p14:tracePt t="34408" x="6565900" y="5111750"/>
          <p14:tracePt t="34424" x="6565900" y="5118100"/>
          <p14:tracePt t="34461" x="6534150" y="5118100"/>
          <p14:tracePt t="34493" x="6540500" y="5105400"/>
          <p14:tracePt t="34509" x="6546850" y="5099050"/>
          <p14:tracePt t="34520" x="6553200" y="5092700"/>
          <p14:tracePt t="34536" x="6591300" y="5092700"/>
          <p14:tracePt t="34552" x="6597650" y="5086350"/>
          <p14:tracePt t="34568" x="6604000" y="5086350"/>
          <p14:tracePt t="34581" x="6610350" y="5086350"/>
          <p14:tracePt t="34613" x="6616700" y="5080000"/>
          <p14:tracePt t="34633" x="6623050" y="5080000"/>
          <p14:tracePt t="34649" x="6623050" y="5073650"/>
          <p14:tracePt t="34680" x="6629400" y="5073650"/>
          <p14:tracePt t="34689" x="6629400" y="5060950"/>
          <p14:tracePt t="34709" x="6635750" y="5054600"/>
          <p14:tracePt t="34784" x="6642100" y="5041900"/>
          <p14:tracePt t="34812" x="6648450" y="5035550"/>
          <p14:tracePt t="34821" x="6648450" y="5029200"/>
          <p14:tracePt t="34836" x="6654800" y="5022850"/>
          <p14:tracePt t="34912" x="6654800" y="5016500"/>
          <p14:tracePt t="34941" x="6661150" y="5010150"/>
          <p14:tracePt t="34956" x="6667500" y="5010150"/>
          <p14:tracePt t="34989" x="6661150" y="5016500"/>
          <p14:tracePt t="35069" x="6654800" y="5010150"/>
          <p14:tracePt t="35093" x="6654800" y="5003800"/>
          <p14:tracePt t="35117" x="6648450" y="5003800"/>
          <p14:tracePt t="35137" x="6648450" y="5010150"/>
          <p14:tracePt t="35189" x="6648450" y="5003800"/>
          <p14:tracePt t="35213" x="6648450" y="4997450"/>
          <p14:tracePt t="35240" x="6648450" y="4991100"/>
          <p14:tracePt t="35265" x="6654800" y="4984750"/>
          <p14:tracePt t="35281" x="6654800" y="4991100"/>
          <p14:tracePt t="35301" x="6654800" y="4984750"/>
          <p14:tracePt t="35349" x="6661150" y="4972050"/>
          <p14:tracePt t="35377" x="6661150" y="4965700"/>
          <p14:tracePt t="35393" x="6667500" y="4953000"/>
          <p14:tracePt t="35429" x="6673850" y="4953000"/>
          <p14:tracePt t="35453" x="6673850" y="4946650"/>
          <p14:tracePt t="35469" x="6680200" y="4953000"/>
          <p14:tracePt t="35481" x="6686550" y="4946650"/>
          <p14:tracePt t="35497" x="6692900" y="4940300"/>
          <p14:tracePt t="35529" x="6699250" y="4933950"/>
          <p14:tracePt t="35549" x="6692900" y="4940300"/>
          <p14:tracePt t="35609" x="6692900" y="4946650"/>
          <p14:tracePt t="35653" x="6692900" y="4940300"/>
          <p14:tracePt t="35709" x="6692900" y="4946650"/>
          <p14:tracePt t="35737" x="6692900" y="4953000"/>
          <p14:tracePt t="35761" x="6699250" y="4959350"/>
          <p14:tracePt t="35772" x="6692900" y="4965700"/>
          <p14:tracePt t="35841" x="6692900" y="4972050"/>
          <p14:tracePt t="35856" x="6692900" y="4978400"/>
          <p14:tracePt t="35872" x="6699250" y="4972050"/>
          <p14:tracePt t="35940" x="6705600" y="4972050"/>
          <p14:tracePt t="35961" x="6705600" y="4978400"/>
          <p14:tracePt t="36021" x="6705600" y="4972050"/>
          <p14:tracePt t="36069" x="6711950" y="4965700"/>
          <p14:tracePt t="36105" x="6718300" y="4959350"/>
          <p14:tracePt t="36140" x="6718300" y="4953000"/>
          <p14:tracePt t="36157" x="6718300" y="4946650"/>
          <p14:tracePt t="36193" x="6711950" y="4940300"/>
          <p14:tracePt t="36217" x="6705600" y="4940300"/>
          <p14:tracePt t="36232" x="6699250" y="4933950"/>
          <p14:tracePt t="36248" x="6692900" y="4933950"/>
          <p14:tracePt t="36260" x="6686550" y="4927600"/>
          <p14:tracePt t="36277" x="6673850" y="4921250"/>
          <p14:tracePt t="36293" x="6667500" y="4921250"/>
          <p14:tracePt t="36309" x="6661150" y="4914900"/>
          <p14:tracePt t="36329" x="6667500" y="4914900"/>
          <p14:tracePt t="36389" x="6673850" y="4921250"/>
          <p14:tracePt t="36413" x="6680200" y="4927600"/>
          <p14:tracePt t="36441" x="6686550" y="4933950"/>
          <p14:tracePt t="36457" x="6680200" y="4940300"/>
          <p14:tracePt t="36516" x="6673850" y="4940300"/>
          <p14:tracePt t="36533" x="6661150" y="4946650"/>
          <p14:tracePt t="36553" x="6654800" y="4946650"/>
          <p14:tracePt t="36569" x="6648450" y="4946650"/>
          <p14:tracePt t="36585" x="6635750" y="4953000"/>
          <p14:tracePt t="36592" x="6629400" y="4953000"/>
          <p14:tracePt t="36601" x="6623050" y="4959350"/>
          <p14:tracePt t="36610" x="6616700" y="4959350"/>
          <p14:tracePt t="36626" x="6610350" y="4959350"/>
          <p14:tracePt t="36626" x="6604000" y="4959350"/>
          <p14:tracePt t="36646" x="6597650" y="4959350"/>
          <p14:tracePt t="36660" x="6591300" y="4953000"/>
          <p14:tracePt t="36676" x="6584950" y="4953000"/>
          <p14:tracePt t="36729" x="6597650" y="4953000"/>
          <p14:tracePt t="36741" x="6597650" y="4959350"/>
          <p14:tracePt t="36757" x="6604000" y="4953000"/>
          <p14:tracePt t="36833" x="6597650" y="4959350"/>
          <p14:tracePt t="36861" x="6591300" y="4959350"/>
          <p14:tracePt t="36893" x="6584950" y="4959350"/>
          <p14:tracePt t="36937" x="6584950" y="4965700"/>
          <p14:tracePt t="36973" x="6578600" y="4972050"/>
          <p14:tracePt t="37013" x="6578600" y="4978400"/>
          <p14:tracePt t="37029" x="6578600" y="4984750"/>
          <p14:tracePt t="37041" x="6578600" y="4978400"/>
          <p14:tracePt t="37089" x="6572250" y="4984750"/>
          <p14:tracePt t="37117" x="6572250" y="4991100"/>
          <p14:tracePt t="37141" x="6578600" y="4991100"/>
          <p14:tracePt t="37245" x="6584950" y="4991100"/>
          <p14:tracePt t="37273" x="6584950" y="4997450"/>
          <p14:tracePt t="37305" x="6584950" y="5003800"/>
          <p14:tracePt t="37341" x="6578600" y="5003800"/>
          <p14:tracePt t="37365" x="6572250" y="5003800"/>
          <p14:tracePt t="37409" x="6572250" y="4997450"/>
          <p14:tracePt t="37425" x="6572250" y="5003800"/>
          <p14:tracePt t="37477" x="6572250" y="5010150"/>
          <p14:tracePt t="37529" x="6565900" y="5016500"/>
          <p14:tracePt t="37570" x="6565900" y="5022850"/>
          <p14:tracePt t="37641" x="6565900" y="5016500"/>
          <p14:tracePt t="37690" x="6572250" y="5016500"/>
          <p14:tracePt t="37717" x="6572250" y="5022850"/>
          <p14:tracePt t="37809" x="6578600" y="5010150"/>
          <p14:tracePt t="37869" x="6578600" y="5016500"/>
          <p14:tracePt t="37897" x="6578600" y="5022850"/>
          <p14:tracePt t="37913" x="6572250" y="5029200"/>
          <p14:tracePt t="37941" x="6572250" y="5022850"/>
          <p14:tracePt t="37973" x="6578600" y="5016500"/>
          <p14:tracePt t="38154" x="6584950" y="5016500"/>
          <p14:tracePt t="38170" x="6591300" y="5016500"/>
          <p14:tracePt t="38190" x="6584950" y="5016500"/>
          <p14:tracePt t="38333" x="6584950" y="5022850"/>
          <p14:tracePt t="38513" x="6578600" y="5029200"/>
          <p14:tracePt t="38566" x="6578600" y="5035550"/>
          <p14:tracePt t="38649" x="6578600" y="5041900"/>
          <p14:tracePt t="38669" x="6578600" y="5029200"/>
          <p14:tracePt t="38762" x="6584950" y="5035550"/>
          <p14:tracePt t="38797" x="6578600" y="5035550"/>
          <p14:tracePt t="38901" x="6572250" y="5041900"/>
          <p14:tracePt t="38933" x="6578600" y="5041900"/>
          <p14:tracePt t="39106" x="6584950" y="5041900"/>
          <p14:tracePt t="39129" x="6591300" y="5041900"/>
          <p14:tracePt t="39166" x="6591300" y="5035550"/>
          <p14:tracePt t="39181" x="6591300" y="5041900"/>
          <p14:tracePt t="39261" x="6591300" y="5029200"/>
          <p14:tracePt t="39330" x="6584950" y="5035550"/>
          <p14:tracePt t="39369" x="6584950" y="5029200"/>
          <p14:tracePt t="39490" x="6584950" y="5022850"/>
          <p14:tracePt t="39578" x="6591300" y="5022850"/>
          <p14:tracePt t="39602" x="6597650" y="5022850"/>
          <p14:tracePt t="39730" x="6604000" y="5010150"/>
          <p14:tracePt t="39758" x="6610350" y="5010150"/>
          <p14:tracePt t="39774" x="6610350" y="5003800"/>
          <p14:tracePt t="39782" x="6616700" y="4997450"/>
          <p14:tracePt t="39794" x="6623050" y="4997450"/>
          <p14:tracePt t="39804" x="6629400" y="4991100"/>
          <p14:tracePt t="39821" x="6635750" y="4984750"/>
          <p14:tracePt t="39821" x="6635750" y="4978400"/>
          <p14:tracePt t="39839" x="6642100" y="4972050"/>
          <p14:tracePt t="39839" x="6654800" y="4965700"/>
          <p14:tracePt t="39856" x="6661150" y="4959350"/>
          <p14:tracePt t="39856" x="6667500" y="4946650"/>
          <p14:tracePt t="39873" x="6673850" y="4940300"/>
          <p14:tracePt t="39873" x="6680200" y="4940300"/>
          <p14:tracePt t="39890" x="6692900" y="4933950"/>
          <p14:tracePt t="39890" x="6699250" y="4933950"/>
          <p14:tracePt t="39906" x="6711950" y="4927600"/>
          <p14:tracePt t="39906" x="6724650" y="4921250"/>
          <p14:tracePt t="39923" x="6737350" y="4921250"/>
          <p14:tracePt t="39923" x="6750050" y="4921250"/>
          <p14:tracePt t="39941" x="6762750" y="4914900"/>
          <p14:tracePt t="39941" x="6769100" y="4914900"/>
          <p14:tracePt t="39956" x="6781800" y="4914900"/>
          <p14:tracePt t="39956" x="6794500" y="4914900"/>
          <p14:tracePt t="39956" x="6800850" y="4908550"/>
          <p14:tracePt t="39975" x="6813550" y="4902200"/>
          <p14:tracePt t="39975" x="6819900" y="4902200"/>
          <p14:tracePt t="39992" x="6832600" y="4895850"/>
          <p14:tracePt t="39992" x="6838950" y="4895850"/>
          <p14:tracePt t="40007" x="6845300" y="4889500"/>
          <p14:tracePt t="40007" x="6858000" y="4889500"/>
          <p14:tracePt t="40024" x="6864350" y="4889500"/>
          <p14:tracePt t="40024" x="6870700" y="4889500"/>
          <p14:tracePt t="40024" x="6877050" y="4883150"/>
          <p14:tracePt t="40043" x="6883400" y="4883150"/>
          <p14:tracePt t="40055" x="6889750" y="4883150"/>
          <p14:tracePt t="40072" x="6896100" y="4883150"/>
          <p14:tracePt t="40090" x="6902450" y="4883150"/>
          <p14:tracePt t="40105" x="6896100" y="4883150"/>
          <p14:tracePt t="40142" x="6889750" y="4883150"/>
          <p14:tracePt t="40150" x="6883400" y="4889500"/>
          <p14:tracePt t="40155" x="6877050" y="4889500"/>
          <p14:tracePt t="40155" x="6870700" y="4895850"/>
          <p14:tracePt t="40173" x="6864350" y="4895850"/>
          <p14:tracePt t="40173" x="6858000" y="4902200"/>
          <p14:tracePt t="40191" x="6845300" y="4902200"/>
          <p14:tracePt t="40191" x="6832600" y="4908550"/>
          <p14:tracePt t="40207" x="6826250" y="4908550"/>
          <p14:tracePt t="40207" x="6800850" y="4921250"/>
          <p14:tracePt t="40224" x="6781800" y="4927600"/>
          <p14:tracePt t="40224" x="6769100" y="4933950"/>
          <p14:tracePt t="40241" x="6750050" y="4940300"/>
          <p14:tracePt t="40241" x="6731000" y="4946650"/>
          <p14:tracePt t="40257" x="6711950" y="4959350"/>
          <p14:tracePt t="40257" x="6667500" y="4978400"/>
          <p14:tracePt t="40274" x="6648450" y="4984750"/>
          <p14:tracePt t="40274" x="6629400" y="4997450"/>
          <p14:tracePt t="40292" x="6610350" y="5010150"/>
          <p14:tracePt t="40292" x="6591300" y="5016500"/>
          <p14:tracePt t="40308" x="6578600" y="5029200"/>
          <p14:tracePt t="40308" x="6559550" y="5035550"/>
          <p14:tracePt t="40324" x="6546850" y="5048250"/>
          <p14:tracePt t="40324" x="6515100" y="5060950"/>
          <p14:tracePt t="40343" x="6502400" y="5073650"/>
          <p14:tracePt t="40343" x="6489700" y="5080000"/>
          <p14:tracePt t="40359" x="6477000" y="5086350"/>
          <p14:tracePt t="40359" x="6470650" y="5092700"/>
          <p14:tracePt t="40375" x="6457950" y="5099050"/>
          <p14:tracePt t="40375" x="6451600" y="5105400"/>
          <p14:tracePt t="40375" x="6438900" y="5105400"/>
          <p14:tracePt t="40394" x="6432550" y="5111750"/>
          <p14:tracePt t="40406" x="6426200" y="5111750"/>
          <p14:tracePt t="40406" x="6419850" y="5118100"/>
          <p14:tracePt t="40406" x="6413500" y="5118100"/>
          <p14:tracePt t="40427" x="6407150" y="5118100"/>
          <p14:tracePt t="40450" x="6400800" y="5118100"/>
          <p14:tracePt t="40470" x="6394450" y="5118100"/>
          <p14:tracePt t="40494" x="6388100" y="5111750"/>
          <p14:tracePt t="40514" x="6381750" y="5111750"/>
          <p14:tracePt t="40530" x="6375400" y="5105400"/>
          <p14:tracePt t="40546" x="6362700" y="5105400"/>
          <p14:tracePt t="40562" x="6356350" y="5099050"/>
          <p14:tracePt t="40574" x="6350000" y="5099050"/>
          <p14:tracePt t="40589" x="6343650" y="5099050"/>
          <p14:tracePt t="40606" x="6337300" y="5105400"/>
          <p14:tracePt t="40622" x="6330950" y="5105400"/>
          <p14:tracePt t="40634" x="6324600" y="5111750"/>
          <p14:tracePt t="40658" x="6318250" y="5111750"/>
          <p14:tracePt t="40694" x="6318250" y="5105400"/>
          <p14:tracePt t="40718" x="6324600" y="5105400"/>
          <p14:tracePt t="40742" x="6324600" y="5099050"/>
          <p14:tracePt t="40770" x="6330950" y="5092700"/>
          <p14:tracePt t="40786" x="6337300" y="5092700"/>
          <p14:tracePt t="40802" x="6343650" y="5086350"/>
          <p14:tracePt t="40814" x="6350000" y="5080000"/>
          <p14:tracePt t="40830" x="6356350" y="5073650"/>
          <p14:tracePt t="40846" x="6362700" y="5067300"/>
          <p14:tracePt t="40862" x="6375400" y="5067300"/>
          <p14:tracePt t="40874" x="6381750" y="5060950"/>
          <p14:tracePt t="40891" x="6388100" y="5060950"/>
          <p14:tracePt t="40891" x="6388100" y="5054600"/>
          <p14:tracePt t="40910" x="6394450" y="5054600"/>
          <p14:tracePt t="40910" x="6400800" y="5054600"/>
          <p14:tracePt t="40926" x="6407150" y="5054600"/>
          <p14:tracePt t="40926" x="6419850" y="5048250"/>
          <p14:tracePt t="40943" x="6426200" y="5048250"/>
          <p14:tracePt t="40943" x="6432550" y="5041900"/>
          <p14:tracePt t="40960" x="6438900" y="5041900"/>
          <p14:tracePt t="40960" x="6451600" y="5041900"/>
          <p14:tracePt t="40977" x="6457950" y="5035550"/>
          <p14:tracePt t="40977" x="6470650" y="5029200"/>
          <p14:tracePt t="40995" x="6477000" y="5029200"/>
          <p14:tracePt t="40995" x="6483350" y="5022850"/>
          <p14:tracePt t="41011" x="6489700" y="5022850"/>
          <p14:tracePt t="41011" x="6496050" y="5022850"/>
          <p14:tracePt t="41027" x="6502400" y="5016500"/>
          <p14:tracePt t="41027" x="6508750" y="5016500"/>
          <p14:tracePt t="41044" x="6515100" y="5010150"/>
          <p14:tracePt t="41044" x="6521450" y="5010150"/>
          <p14:tracePt t="41044" x="6527800" y="5010150"/>
          <p14:tracePt t="41063" x="6534150" y="5003800"/>
          <p14:tracePt t="41075" x="6546850" y="5003800"/>
          <p14:tracePt t="41095" x="6553200" y="5003800"/>
          <p14:tracePt t="41111" x="6553200" y="4997450"/>
          <p14:tracePt t="41130" x="6559550" y="4997450"/>
          <p14:tracePt t="41190" x="6565900" y="4991100"/>
          <p14:tracePt t="41230" x="6565900" y="4984750"/>
          <p14:tracePt t="41318" x="6572250" y="4991100"/>
          <p14:tracePt t="41438" x="6565900" y="4997450"/>
          <p14:tracePt t="41482" x="6559550" y="4997450"/>
          <p14:tracePt t="41506" x="6553200" y="5003800"/>
          <p14:tracePt t="41530" x="6546850" y="5010150"/>
          <p14:tracePt t="41550" x="6546850" y="5016500"/>
          <p14:tracePt t="41574" x="6540500" y="5022850"/>
          <p14:tracePt t="41602" x="6534150" y="5029200"/>
          <p14:tracePt t="41626" x="6540500" y="5029200"/>
          <p14:tracePt t="41694" x="6546850" y="5029200"/>
          <p14:tracePt t="41710" x="6553200" y="5029200"/>
          <p14:tracePt t="41722" x="6559550" y="5029200"/>
          <p14:tracePt t="41731" x="6565900" y="5029200"/>
          <p14:tracePt t="41744" x="6572250" y="5029200"/>
          <p14:tracePt t="41761" x="6584950" y="5029200"/>
          <p14:tracePt t="41761" x="6591300" y="5029200"/>
          <p14:tracePt t="41780" x="6597650" y="5029200"/>
          <p14:tracePt t="41780" x="6604000" y="5022850"/>
          <p14:tracePt t="41796" x="6610350" y="5022850"/>
          <p14:tracePt t="41811" x="6616700" y="5022850"/>
          <p14:tracePt t="41811" x="6623050" y="5016500"/>
          <p14:tracePt t="41811" x="6629400" y="5016500"/>
          <p14:tracePt t="41832" x="6635750" y="5016500"/>
          <p14:tracePt t="41832" x="6642100" y="5016500"/>
          <p14:tracePt t="41846" x="6648450" y="5010150"/>
          <p14:tracePt t="41861" x="6654800" y="5003800"/>
          <p14:tracePt t="41878" x="6661150" y="5003800"/>
          <p14:tracePt t="41895" x="6654800" y="4997450"/>
          <p14:tracePt t="41934" x="6648450" y="4997450"/>
          <p14:tracePt t="41950" x="6642100" y="4997450"/>
          <p14:tracePt t="41955" x="6635750" y="4997450"/>
          <p14:tracePt t="41963" x="6629400" y="5003800"/>
          <p14:tracePt t="41963" x="6623050" y="5003800"/>
          <p14:tracePt t="41980" x="6616700" y="5003800"/>
          <p14:tracePt t="41980" x="6604000" y="5010150"/>
          <p14:tracePt t="41997" x="6597650" y="5010150"/>
          <p14:tracePt t="41997" x="6578600" y="5016500"/>
          <p14:tracePt t="42016" x="6572250" y="5022850"/>
          <p14:tracePt t="42016" x="6565900" y="5022850"/>
          <p14:tracePt t="42030" x="6559550" y="5029200"/>
          <p14:tracePt t="42030" x="6546850" y="5035550"/>
          <p14:tracePt t="42048" x="6540500" y="5035550"/>
          <p14:tracePt t="42048" x="6534150" y="5041900"/>
          <p14:tracePt t="42064" x="6527800" y="5048250"/>
          <p14:tracePt t="42064" x="6521450" y="5054600"/>
          <p14:tracePt t="42064" x="6515100" y="5054600"/>
          <p14:tracePt t="42083" x="6502400" y="5060950"/>
          <p14:tracePt t="42083" x="6496050" y="5067300"/>
          <p14:tracePt t="42099" x="6489700" y="5073650"/>
          <p14:tracePt t="42112" x="6483350" y="5073650"/>
          <p14:tracePt t="42112" x="6464300" y="5086350"/>
          <p14:tracePt t="42131" x="6457950" y="5086350"/>
          <p14:tracePt t="42131" x="6451600" y="5092700"/>
          <p14:tracePt t="42147" x="6445250" y="5099050"/>
          <p14:tracePt t="42162" x="6438900" y="5099050"/>
          <p14:tracePt t="42179" x="6432550" y="5105400"/>
          <p14:tracePt t="42196" x="6426200" y="5105400"/>
          <p14:tracePt t="42212" x="6432550" y="5099050"/>
          <p14:tracePt t="42251" x="6445250" y="5092700"/>
          <p14:tracePt t="42278" x="6451600" y="5092700"/>
          <p14:tracePt t="42294" x="6457950" y="5092700"/>
          <p14:tracePt t="42310" x="6464300" y="5092700"/>
          <p14:tracePt t="42322" x="6470650" y="5092700"/>
          <p14:tracePt t="42338" x="6477000" y="5092700"/>
          <p14:tracePt t="42354" x="6483350" y="5092700"/>
          <p14:tracePt t="42370" x="6489700" y="5099050"/>
          <p14:tracePt t="42390" x="6483350" y="5092700"/>
          <p14:tracePt t="42458" x="6477000" y="5086350"/>
          <p14:tracePt t="42466" x="6464300" y="5073650"/>
          <p14:tracePt t="42466" x="6451600" y="5060950"/>
          <p14:tracePt t="42483" x="6432550" y="5035550"/>
          <p14:tracePt t="42483" x="6413500" y="5016500"/>
          <p14:tracePt t="42499" x="6388100" y="4984750"/>
          <p14:tracePt t="42499" x="6356350" y="4953000"/>
          <p14:tracePt t="42515" x="6318250" y="4921250"/>
          <p14:tracePt t="42515" x="6267450" y="4883150"/>
          <p14:tracePt t="42532" x="6210300" y="4838700"/>
          <p14:tracePt t="42532" x="6140450" y="4794250"/>
          <p14:tracePt t="42532" x="6057900" y="4749800"/>
          <p14:tracePt t="42551" x="5962650" y="4699000"/>
          <p14:tracePt t="42551" x="5854700" y="4648200"/>
          <p14:tracePt t="42566" x="5740400" y="4591050"/>
          <p14:tracePt t="42566" x="5613400" y="4527550"/>
          <p14:tracePt t="42582" x="5480050" y="4464050"/>
          <p14:tracePt t="42582" x="5340350" y="4400550"/>
          <p14:tracePt t="42600" x="5194300" y="4337050"/>
          <p14:tracePt t="42783" x="2254250" y="3009900"/>
          <p14:tracePt t="42791" x="2247900" y="3028950"/>
          <p14:tracePt t="42799" x="2241550" y="3060700"/>
          <p14:tracePt t="42799" x="2228850" y="3092450"/>
          <p14:tracePt t="42816" x="2222500" y="3130550"/>
          <p14:tracePt t="42816" x="2209800" y="3181350"/>
          <p14:tracePt t="42816" x="2197100" y="3225800"/>
          <p14:tracePt t="42836" x="2184400" y="3270250"/>
          <p14:tracePt t="42848" x="2171700" y="3308350"/>
          <p14:tracePt t="42848" x="2127250" y="3378200"/>
          <p14:tracePt t="42867" x="2095500" y="3403600"/>
          <p14:tracePt t="42867" x="2063750" y="3422650"/>
          <p14:tracePt t="42884" x="2019300" y="3435350"/>
          <p14:tracePt t="42884" x="1968500" y="3441700"/>
          <p14:tracePt t="42900" x="1911350" y="3441700"/>
          <p14:tracePt t="42900" x="1847850" y="3435350"/>
          <p14:tracePt t="42900" x="1778000" y="3429000"/>
          <p14:tracePt t="42919" x="1701800" y="3422650"/>
          <p14:tracePt t="42932" x="1619250" y="3409950"/>
          <p14:tracePt t="42932" x="1454150" y="3371850"/>
          <p14:tracePt t="42950" x="1365250" y="3346450"/>
          <p14:tracePt t="42950" x="1282700" y="3314700"/>
          <p14:tracePt t="42967" x="1200150" y="3282950"/>
          <p14:tracePt t="42967" x="1123950" y="3244850"/>
          <p14:tracePt t="42984" x="1047750" y="3200400"/>
          <p14:tracePt t="42984" x="977900" y="3155950"/>
          <p14:tracePt t="43000" x="908050" y="3105150"/>
          <p14:tracePt t="43000" x="793750" y="2984500"/>
          <p14:tracePt t="43017" x="742950" y="2914650"/>
          <p14:tracePt t="43017" x="698500" y="2844800"/>
          <p14:tracePt t="43034" x="666750" y="2762250"/>
          <p14:tracePt t="43034" x="641350" y="2679700"/>
          <p14:tracePt t="43050" x="628650" y="2597150"/>
          <p14:tracePt t="43050" x="622300" y="2508250"/>
          <p14:tracePt t="43067" x="635000" y="2419350"/>
          <p14:tracePt t="43067" x="698500" y="2235200"/>
          <p14:tracePt t="43084" x="755650" y="2146300"/>
          <p14:tracePt t="43084" x="819150" y="2057400"/>
          <p14:tracePt t="43102" x="901700" y="1968500"/>
          <p14:tracePt t="43102" x="996950" y="1885950"/>
          <p14:tracePt t="43117" x="1098550" y="1797050"/>
          <p14:tracePt t="43117" x="1212850" y="1720850"/>
          <p14:tracePt t="43135" x="1454150" y="1574800"/>
          <p14:tracePt t="43135" x="1581150" y="1511300"/>
          <p14:tracePt t="43151" x="1720850" y="1460500"/>
          <p14:tracePt t="43151" x="1854200" y="1416050"/>
          <p14:tracePt t="43168" x="1993900" y="1377950"/>
          <p14:tracePt t="43168" x="2139950" y="1358900"/>
          <p14:tracePt t="43184" x="2286000" y="1339850"/>
          <p14:tracePt t="43184" x="2444750" y="1339850"/>
          <p14:tracePt t="43184" x="2597150" y="1339850"/>
          <p14:tracePt t="43203" x="2743200" y="1352550"/>
          <p14:tracePt t="43216" x="2889250" y="1365250"/>
          <p14:tracePt t="43216" x="3175000" y="1416050"/>
          <p14:tracePt t="43235" x="3314700" y="1447800"/>
          <p14:tracePt t="43235" x="3448050" y="1479550"/>
          <p14:tracePt t="43252" x="3556000" y="1524000"/>
          <p14:tracePt t="43252" x="3683000" y="1574800"/>
          <p14:tracePt t="43268" x="3797300" y="1625600"/>
          <p14:tracePt t="43268" x="3911600" y="1682750"/>
          <p14:tracePt t="43285" x="4013200" y="1746250"/>
          <p14:tracePt t="43285" x="4108450" y="1816100"/>
          <p14:tracePt t="43285" x="4197350" y="1885950"/>
          <p14:tracePt t="43304" x="4273550" y="1968500"/>
          <p14:tracePt t="43304" x="4343400" y="2051050"/>
          <p14:tracePt t="43318" x="4406900" y="2133600"/>
          <p14:tracePt t="43318" x="4457700" y="2222500"/>
          <p14:tracePt t="43335" x="4502150" y="2311400"/>
          <p14:tracePt t="43335" x="4533900" y="2406650"/>
          <p14:tracePt t="43351" x="4552950" y="2501900"/>
          <p14:tracePt t="43351" x="4565650" y="2679700"/>
          <p14:tracePt t="43369" x="4552950" y="2768600"/>
          <p14:tracePt t="43369" x="4527550" y="2851150"/>
          <p14:tracePt t="43385" x="4495800" y="2927350"/>
          <p14:tracePt t="43385" x="4451350" y="3003550"/>
          <p14:tracePt t="43402" x="4394200" y="3079750"/>
          <p14:tracePt t="43402" x="4330700" y="3149600"/>
          <p14:tracePt t="43419" x="4254500" y="3213100"/>
          <p14:tracePt t="43419" x="4070350" y="3340100"/>
          <p14:tracePt t="43436" x="3968750" y="3397250"/>
          <p14:tracePt t="43436" x="3860800" y="3454400"/>
          <p14:tracePt t="43452" x="3752850" y="3511550"/>
          <p14:tracePt t="43452" x="3638550" y="3556000"/>
          <p14:tracePt t="43468" x="3517900" y="3606800"/>
          <p14:tracePt t="43468" x="3397250" y="3644900"/>
          <p14:tracePt t="43468" x="3276600" y="3683000"/>
          <p14:tracePt t="43487" x="3155950" y="3714750"/>
          <p14:tracePt t="43500" x="3035300" y="3746500"/>
          <p14:tracePt t="43500" x="2800350" y="3784600"/>
          <p14:tracePt t="43520" x="2686050" y="3797300"/>
          <p14:tracePt t="43520" x="2584450" y="3803650"/>
          <p14:tracePt t="43535" x="2482850" y="3810000"/>
          <p14:tracePt t="43535" x="2400300" y="3810000"/>
          <p14:tracePt t="43552" x="2324100" y="3803650"/>
          <p14:tracePt t="43552" x="2254250" y="3790950"/>
          <p14:tracePt t="43552" x="2197100" y="3784600"/>
          <p14:tracePt t="43571" x="2139950" y="3765550"/>
          <p14:tracePt t="43584" x="2089150" y="3752850"/>
          <p14:tracePt t="43584" x="2012950" y="3721100"/>
          <p14:tracePt t="43604" x="1974850" y="3702050"/>
          <p14:tracePt t="43604" x="1949450" y="3689350"/>
          <p14:tracePt t="43619" x="1924050" y="3670300"/>
          <p14:tracePt t="43619" x="1905000" y="3657600"/>
          <p14:tracePt t="43636" x="1892300" y="3644900"/>
          <p14:tracePt t="43636" x="1885950" y="3632200"/>
          <p14:tracePt t="43636" x="1879600" y="3619500"/>
          <p14:tracePt t="43655" x="1879600" y="3606800"/>
          <p14:tracePt t="43655" x="1879600" y="3594100"/>
          <p14:tracePt t="43669" x="1879600" y="3587750"/>
          <p14:tracePt t="43669" x="1892300" y="3581400"/>
          <p14:tracePt t="43686" x="1898650" y="3575050"/>
          <p14:tracePt t="43686" x="1911350" y="3568700"/>
          <p14:tracePt t="43703" x="1924050" y="3562350"/>
          <p14:tracePt t="43703" x="1936750" y="3562350"/>
          <p14:tracePt t="43719" x="1949450" y="3556000"/>
          <p14:tracePt t="43719" x="1987550" y="3549650"/>
          <p14:tracePt t="43736" x="2000250" y="3543300"/>
          <p14:tracePt t="43736" x="2019300" y="3536950"/>
          <p14:tracePt t="43753" x="2038350" y="3530600"/>
          <p14:tracePt t="43753" x="2051050" y="3517900"/>
          <p14:tracePt t="43769" x="2070100" y="3511550"/>
          <p14:tracePt t="43769" x="2089150" y="3498850"/>
          <p14:tracePt t="43787" x="2120900" y="3473450"/>
          <p14:tracePt t="43787" x="2139950" y="3460750"/>
          <p14:tracePt t="43804" x="2152650" y="3448050"/>
          <p14:tracePt t="43804" x="2165350" y="3429000"/>
          <p14:tracePt t="43820" x="2178050" y="3416300"/>
          <p14:tracePt t="43820" x="2184400" y="3403600"/>
          <p14:tracePt t="43837" x="2197100" y="3384550"/>
          <p14:tracePt t="43837" x="2203450" y="3371850"/>
          <p14:tracePt t="43837" x="2209800" y="3352800"/>
          <p14:tracePt t="43856" x="2222500" y="3340100"/>
          <p14:tracePt t="43868" x="2228850" y="3321050"/>
          <p14:tracePt t="43868" x="2247900" y="3289300"/>
          <p14:tracePt t="43888" x="2254250" y="3276600"/>
          <p14:tracePt t="43888" x="2260600" y="3263900"/>
          <p14:tracePt t="43903" x="2266950" y="3251200"/>
          <p14:tracePt t="43903" x="2266950" y="3238500"/>
          <p14:tracePt t="43920" x="2273300" y="3225800"/>
          <p14:tracePt t="43920" x="2279650" y="3213100"/>
          <p14:tracePt t="43920" x="2279650" y="3200400"/>
          <p14:tracePt t="43939" x="2286000" y="3194050"/>
          <p14:tracePt t="43952" x="2286000" y="3181350"/>
          <p14:tracePt t="43952" x="2298700" y="3168650"/>
          <p14:tracePt t="43971" x="2298700" y="3162300"/>
          <p14:tracePt t="43971" x="2305050" y="3155950"/>
          <p14:tracePt t="43987" x="2305050" y="3149600"/>
          <p14:tracePt t="43987" x="2311400" y="3149600"/>
          <p14:tracePt t="44004" x="2311400" y="3143250"/>
          <p14:tracePt t="44019" x="2324100" y="3136900"/>
          <p14:tracePt t="44019" x="2324100" y="3124200"/>
          <p14:tracePt t="44037" x="2330450" y="3124200"/>
          <p14:tracePt t="44037" x="2330450" y="3117850"/>
          <p14:tracePt t="44054" x="2330450" y="3111500"/>
          <p14:tracePt t="44069" x="2336800" y="3105150"/>
          <p14:tracePt t="44069" x="2330450" y="3098800"/>
          <p14:tracePt t="44088" x="2330450" y="3092450"/>
          <p14:tracePt t="44103" x="2330450" y="3086100"/>
          <p14:tracePt t="44127" x="2330450" y="3079750"/>
          <p14:tracePt t="44155" x="2324100" y="3073400"/>
          <p14:tracePt t="44207" x="2317750" y="3073400"/>
          <p14:tracePt t="44231" x="2317750" y="3067050"/>
          <p14:tracePt t="44267" x="2324100" y="3054350"/>
          <p14:tracePt t="44315" x="2324100" y="3048000"/>
          <p14:tracePt t="44327" x="2324100" y="3041650"/>
          <p14:tracePt t="44336" x="2324100" y="3035300"/>
          <p14:tracePt t="44336" x="2324100" y="3028950"/>
          <p14:tracePt t="44355" x="2324100" y="3022600"/>
          <p14:tracePt t="44355" x="2324100" y="3009900"/>
          <p14:tracePt t="44372" x="2324100" y="2997200"/>
          <p14:tracePt t="44372" x="2330450" y="2959100"/>
          <p14:tracePt t="44389" x="2330450" y="2933700"/>
          <p14:tracePt t="44389" x="2330450" y="2908300"/>
          <p14:tracePt t="44405" x="2336800" y="2876550"/>
          <p14:tracePt t="44405" x="2336800" y="2844800"/>
          <p14:tracePt t="44422" x="2343150" y="2813050"/>
          <p14:tracePt t="44422" x="2355850" y="2774950"/>
          <p14:tracePt t="44439" x="2368550" y="2730500"/>
          <p14:tracePt t="44439" x="2393950" y="2654300"/>
          <p14:tracePt t="44456" x="2413000" y="2616200"/>
          <p14:tracePt t="44456" x="2438400" y="2578100"/>
          <p14:tracePt t="44472" x="2457450" y="2552700"/>
          <p14:tracePt t="44472" x="2476500" y="2527300"/>
          <p14:tracePt t="44489" x="2495550" y="2514600"/>
          <p14:tracePt t="44489" x="2508250" y="2508250"/>
          <p14:tracePt t="44506" x="2520950" y="2514600"/>
          <p14:tracePt t="44506" x="2527300" y="2533650"/>
          <p14:tracePt t="44524" x="2520950" y="2552700"/>
          <p14:tracePt t="44524" x="2508250" y="2571750"/>
          <p14:tracePt t="44541" x="2495550" y="2590800"/>
          <p14:tracePt t="44541" x="2470150" y="2603500"/>
          <p14:tracePt t="44556" x="2444750" y="2616200"/>
          <p14:tracePt t="44556" x="2413000" y="2616200"/>
          <p14:tracePt t="44573" x="2381250" y="2616200"/>
          <p14:tracePt t="44573" x="2349500" y="2597150"/>
          <p14:tracePt t="44573" x="2317750" y="2571750"/>
          <p14:tracePt t="44593" x="2286000" y="2533650"/>
          <p14:tracePt t="44604" x="2260600" y="2489200"/>
          <p14:tracePt t="44604" x="2228850" y="2387600"/>
          <p14:tracePt t="44623" x="2222500" y="2330450"/>
          <p14:tracePt t="44623" x="2222500" y="2266950"/>
          <p14:tracePt t="44639" x="2228850" y="2209800"/>
          <p14:tracePt t="44639" x="2247900" y="2146300"/>
          <p14:tracePt t="44656" x="2273300" y="2089150"/>
          <p14:tracePt t="44656" x="2305050" y="2038350"/>
          <p14:tracePt t="44656" x="2343150" y="1981200"/>
          <p14:tracePt t="44675" x="2393950" y="1930400"/>
          <p14:tracePt t="44675" x="2444750" y="1879600"/>
          <p14:tracePt t="44689" x="2508250" y="1835150"/>
          <p14:tracePt t="44689" x="2578100" y="1790700"/>
          <p14:tracePt t="44706" x="2647950" y="1758950"/>
          <p14:tracePt t="44706" x="2717800" y="1733550"/>
          <p14:tracePt t="44723" x="2794000" y="1720850"/>
          <p14:tracePt t="44723" x="2870200" y="1720850"/>
          <p14:tracePt t="44740" x="2940050" y="1739900"/>
          <p14:tracePt t="44740" x="3073400" y="1816100"/>
          <p14:tracePt t="44756" x="3136900" y="1873250"/>
          <p14:tracePt t="44756" x="3187700" y="1943100"/>
          <p14:tracePt t="44773" x="3232150" y="2025650"/>
          <p14:tracePt t="44773" x="3263900" y="2114550"/>
          <p14:tracePt t="44789" x="3289300" y="2203450"/>
          <p14:tracePt t="44789" x="3295650" y="2298700"/>
          <p14:tracePt t="44808" x="3276600" y="2476500"/>
          <p14:tracePt t="44808" x="3244850" y="2559050"/>
          <p14:tracePt t="44823" x="3206750" y="2628900"/>
          <p14:tracePt t="44823" x="3162300" y="2692400"/>
          <p14:tracePt t="44840" x="3105150" y="2743200"/>
          <p14:tracePt t="44840" x="3041650" y="2787650"/>
          <p14:tracePt t="44857" x="2978150" y="2825750"/>
          <p14:tracePt t="44857" x="2914650" y="2857500"/>
          <p14:tracePt t="44857" x="2844800" y="2889250"/>
          <p14:tracePt t="44876" x="2768600" y="2914650"/>
          <p14:tracePt t="44888" x="2698750" y="2933700"/>
          <p14:tracePt t="44888" x="2565400" y="2978150"/>
          <p14:tracePt t="44908" x="2501900" y="3003550"/>
          <p14:tracePt t="44908" x="2438400" y="3022600"/>
          <p14:tracePt t="44924" x="2387600" y="3041650"/>
          <p14:tracePt t="44924" x="2336800" y="3060700"/>
          <p14:tracePt t="44941" x="2292350" y="3079750"/>
          <p14:tracePt t="44941" x="2247900" y="3098800"/>
          <p14:tracePt t="44941" x="2209800" y="3117850"/>
          <p14:tracePt t="44959" x="2178050" y="3136900"/>
          <p14:tracePt t="44972" x="2152650" y="3155950"/>
          <p14:tracePt t="44972" x="2095500" y="3206750"/>
          <p14:tracePt t="44992" x="2070100" y="3232150"/>
          <p14:tracePt t="44992" x="2044700" y="3257550"/>
          <p14:tracePt t="45007" x="2012950" y="3289300"/>
          <p14:tracePt t="45007" x="1981200" y="3314700"/>
          <p14:tracePt t="45024" x="1936750" y="3346450"/>
          <p14:tracePt t="45024" x="1885950" y="3371850"/>
          <p14:tracePt t="45040" x="1835150" y="3397250"/>
          <p14:tracePt t="45040" x="1701800" y="3429000"/>
          <p14:tracePt t="45058" x="1625600" y="3441700"/>
          <p14:tracePt t="45058" x="1549400" y="3441700"/>
          <p14:tracePt t="45074" x="1466850" y="3441700"/>
          <p14:tracePt t="45074" x="1384300" y="3435350"/>
          <p14:tracePt t="45091" x="1301750" y="3422650"/>
          <p14:tracePt t="45091" x="1136650" y="3384550"/>
          <p14:tracePt t="45109" x="1054100" y="3365500"/>
          <p14:tracePt t="45109" x="977900" y="3333750"/>
          <p14:tracePt t="45124" x="908050" y="3302000"/>
          <p14:tracePt t="45124" x="844550" y="3263900"/>
          <p14:tracePt t="45142" x="793750" y="3225800"/>
          <p14:tracePt t="45142" x="749300" y="3181350"/>
          <p14:tracePt t="45158" x="723900" y="3124200"/>
          <p14:tracePt t="45158" x="711200" y="3016250"/>
          <p14:tracePt t="45176" x="736600" y="2959100"/>
          <p14:tracePt t="45176" x="774700" y="2895600"/>
          <p14:tracePt t="45193" x="825500" y="2838450"/>
          <p14:tracePt t="45193" x="889000" y="2774950"/>
          <p14:tracePt t="45208" x="965200" y="2724150"/>
          <p14:tracePt t="45208" x="1054100" y="2673350"/>
          <p14:tracePt t="45224" x="1155700" y="2635250"/>
          <p14:tracePt t="45224" x="1263650" y="2609850"/>
          <p14:tracePt t="45224" x="1377950" y="2590800"/>
          <p14:tracePt t="45244" x="1498600" y="2597150"/>
          <p14:tracePt t="45256" x="1619250" y="2622550"/>
          <p14:tracePt t="45256" x="1873250" y="2724150"/>
          <p14:tracePt t="45275" x="1987550" y="2800350"/>
          <p14:tracePt t="45275" x="2095500" y="2882900"/>
          <p14:tracePt t="45293" x="2197100" y="2971800"/>
          <p14:tracePt t="45293" x="2286000" y="3067050"/>
          <p14:tracePt t="45308" x="2374900" y="3149600"/>
          <p14:tracePt t="45308" x="2451100" y="3225800"/>
          <p14:tracePt t="45325" x="2533650" y="3282950"/>
          <p14:tracePt t="45325" x="2609850" y="3333750"/>
          <p14:tracePt t="45325" x="2692400" y="3371850"/>
          <p14:tracePt t="45325" x="2781300" y="3403600"/>
          <p14:tracePt t="45347" x="2876550" y="3416300"/>
          <p14:tracePt t="45357" x="2971800" y="3422650"/>
          <p14:tracePt t="45357" x="3073400" y="3422650"/>
          <p14:tracePt t="45376" x="3181350" y="3422650"/>
          <p14:tracePt t="45376" x="3295650" y="3422650"/>
          <p14:tracePt t="45393" x="3409950" y="3422650"/>
          <p14:tracePt t="45393" x="3638550" y="3422650"/>
          <p14:tracePt t="45408" x="3752850" y="3429000"/>
          <p14:tracePt t="45408" x="3867150" y="3441700"/>
          <p14:tracePt t="45425" x="3975100" y="3454400"/>
          <p14:tracePt t="45425" x="4076700" y="3467100"/>
          <p14:tracePt t="45443" x="4171950" y="3486150"/>
          <p14:tracePt t="45443" x="4254500" y="3505200"/>
          <p14:tracePt t="45459" x="4337050" y="3524250"/>
          <p14:tracePt t="45459" x="4457700" y="3568700"/>
          <p14:tracePt t="45476" x="4508500" y="3587750"/>
          <p14:tracePt t="45476" x="4540250" y="3606800"/>
          <p14:tracePt t="45494" x="4565650" y="3625850"/>
          <p14:tracePt t="45494" x="4578350" y="3638550"/>
          <p14:tracePt t="45509" x="4578350" y="3657600"/>
          <p14:tracePt t="45509" x="4572000" y="3670300"/>
          <p14:tracePt t="45509" x="4559300" y="3683000"/>
          <p14:tracePt t="45528" x="4527550" y="3689350"/>
          <p14:tracePt t="45541" x="4489450" y="3689350"/>
          <p14:tracePt t="45541" x="4387850" y="3676650"/>
          <p14:tracePt t="45560" x="4318000" y="3663950"/>
          <p14:tracePt t="45560" x="4241800" y="3644900"/>
          <p14:tracePt t="45576" x="4165600" y="3619500"/>
          <p14:tracePt t="45576" x="4083050" y="3587750"/>
          <p14:tracePt t="45576" x="3994150" y="3549650"/>
          <p14:tracePt t="45596" x="3911600" y="3511550"/>
          <p14:tracePt t="45608" x="3835400" y="3460750"/>
          <p14:tracePt t="45608" x="3759200" y="3409950"/>
          <p14:tracePt t="45608" x="3695700" y="3352800"/>
          <p14:tracePt t="45629" x="3644900" y="3289300"/>
          <p14:tracePt t="45629" x="3606800" y="3225800"/>
          <p14:tracePt t="45643" x="3581400" y="3155950"/>
          <p14:tracePt t="45643" x="3568700" y="3086100"/>
          <p14:tracePt t="45660" x="3568700" y="3016250"/>
          <p14:tracePt t="45660" x="3587750" y="2946400"/>
          <p14:tracePt t="45676" x="3619500" y="2876550"/>
          <p14:tracePt t="45676" x="3670300" y="2806700"/>
          <p14:tracePt t="45693" x="3727450" y="2743200"/>
          <p14:tracePt t="45693" x="3867150" y="2641600"/>
          <p14:tracePt t="45710" x="3956050" y="2609850"/>
          <p14:tracePt t="45710" x="4044950" y="2584450"/>
          <p14:tracePt t="45727" x="4140200" y="2571750"/>
          <p14:tracePt t="45727" x="4241800" y="2578100"/>
          <p14:tracePt t="45743" x="4337050" y="2597150"/>
          <p14:tracePt t="45743" x="4438650" y="2622550"/>
          <p14:tracePt t="45760" x="4533900" y="2667000"/>
          <p14:tracePt t="45760" x="4711700" y="2768600"/>
          <p14:tracePt t="45777" x="4787900" y="2825750"/>
          <p14:tracePt t="45777" x="4857750" y="2882900"/>
          <p14:tracePt t="45793" x="4914900" y="2940050"/>
          <p14:tracePt t="45793" x="4959350" y="2997200"/>
          <p14:tracePt t="45810" x="4997450" y="3054350"/>
          <p14:tracePt t="45810" x="5016500" y="3111500"/>
          <p14:tracePt t="45828" x="5022850" y="3213100"/>
          <p14:tracePt t="45828" x="5010150" y="3263900"/>
          <p14:tracePt t="45844" x="4991100" y="3308350"/>
          <p14:tracePt t="45844" x="4959350" y="3352800"/>
          <p14:tracePt t="45860" x="4921250" y="3390900"/>
          <p14:tracePt t="45860" x="4883150" y="3435350"/>
          <p14:tracePt t="45877" x="4838700" y="3473450"/>
          <p14:tracePt t="45877" x="4794250" y="3505200"/>
          <p14:tracePt t="45877" x="4743450" y="3536950"/>
          <p14:tracePt t="45896" x="4692650" y="3568700"/>
          <p14:tracePt t="45909" x="4648200" y="3600450"/>
          <p14:tracePt t="45909" x="4540250" y="3657600"/>
          <p14:tracePt t="45928" x="4489450" y="3683000"/>
          <p14:tracePt t="45928" x="4438650" y="3702050"/>
          <p14:tracePt t="45944" x="4394200" y="3727450"/>
          <p14:tracePt t="45944" x="4343400" y="3746500"/>
          <p14:tracePt t="45961" x="4298950" y="3759200"/>
          <p14:tracePt t="45961" x="4260850" y="3771900"/>
          <p14:tracePt t="45961" x="4222750" y="3784600"/>
          <p14:tracePt t="45980" x="4191000" y="3790950"/>
          <p14:tracePt t="45992" x="4165600" y="3797300"/>
          <p14:tracePt t="45992" x="4121150" y="3803650"/>
          <p14:tracePt t="46011" x="4108450" y="3803650"/>
          <p14:tracePt t="46011" x="4095750" y="3803650"/>
          <p14:tracePt t="46028" x="4089400" y="3803650"/>
          <p14:tracePt t="46043" x="4083050" y="3797300"/>
          <p14:tracePt t="46060" x="4095750" y="3797300"/>
          <p14:tracePt t="46060" x="4108450" y="3790950"/>
          <p14:tracePt t="46078" x="4114800" y="3790950"/>
          <p14:tracePt t="46078" x="4127500" y="3784600"/>
          <p14:tracePt t="46096" x="4133850" y="3784600"/>
          <p14:tracePt t="46096" x="4146550" y="3784600"/>
          <p14:tracePt t="46111" x="4152900" y="3784600"/>
          <p14:tracePt t="46111" x="4165600" y="3784600"/>
          <p14:tracePt t="46128" x="4171950" y="3784600"/>
          <p14:tracePt t="46128" x="4184650" y="3784600"/>
          <p14:tracePt t="46145" x="4191000" y="3790950"/>
          <p14:tracePt t="46159" x="4197350" y="3797300"/>
          <p14:tracePt t="46176" x="4197350" y="3803650"/>
          <p14:tracePt t="46176" x="4191000" y="3816350"/>
          <p14:tracePt t="46197" x="4191000" y="3822700"/>
          <p14:tracePt t="46210" x="4184650" y="3829050"/>
          <p14:tracePt t="46210" x="4178300" y="3835400"/>
          <p14:tracePt t="46228" x="4171950" y="3841750"/>
          <p14:tracePt t="46243" x="4165600" y="3848100"/>
          <p14:tracePt t="46260" x="4159250" y="3848100"/>
          <p14:tracePt t="46279" x="4152900" y="3854450"/>
          <p14:tracePt t="46279" x="4146550" y="3860800"/>
          <p14:tracePt t="46296" x="4133850" y="3867150"/>
          <p14:tracePt t="46310" x="4127500" y="3867150"/>
          <p14:tracePt t="46327" x="4121150" y="3867150"/>
          <p14:tracePt t="46343" x="4114800" y="3867150"/>
          <p14:tracePt t="46360" x="4108450" y="3867150"/>
          <p14:tracePt t="46377" x="4102100" y="3867150"/>
          <p14:tracePt t="46377" x="4102100" y="3860800"/>
          <p14:tracePt t="46395" x="4095750" y="3860800"/>
          <p14:tracePt t="46395" x="4089400" y="3860800"/>
          <p14:tracePt t="46412" x="4083050" y="3860800"/>
          <p14:tracePt t="46412" x="4070350" y="3860800"/>
          <p14:tracePt t="46429" x="4064000" y="3860800"/>
          <p14:tracePt t="46429" x="4057650" y="3860800"/>
          <p14:tracePt t="46446" x="4044950" y="3860800"/>
          <p14:tracePt t="46467" x="4051300" y="3860800"/>
          <p14:tracePt t="46511" x="4057650" y="3860800"/>
          <p14:tracePt t="46527" x="4057650" y="3867150"/>
          <p14:tracePt t="46571" x="4051300" y="3867150"/>
          <p14:tracePt t="46587" x="4044950" y="3873500"/>
          <p14:tracePt t="46603" x="4038600" y="3873500"/>
          <p14:tracePt t="46608" x="4032250" y="3873500"/>
          <p14:tracePt t="46615" x="4025900" y="3873500"/>
          <p14:tracePt t="46628" x="4019550" y="3873500"/>
          <p14:tracePt t="46645" x="4013200" y="3867150"/>
          <p14:tracePt t="46663" x="4000500" y="3854450"/>
          <p14:tracePt t="46663" x="3994150" y="3854450"/>
          <p14:tracePt t="46680" x="3987800" y="3848100"/>
          <p14:tracePt t="46680" x="3975100" y="3848100"/>
          <p14:tracePt t="46697" x="3956050" y="3841750"/>
          <p14:tracePt t="46697" x="3937000" y="3841750"/>
          <p14:tracePt t="46713" x="3911600" y="3841750"/>
          <p14:tracePt t="46713" x="3848100" y="3841750"/>
          <p14:tracePt t="46730" x="3810000" y="3841750"/>
          <p14:tracePt t="46730" x="3771900" y="3841750"/>
          <p14:tracePt t="46747" x="3721100" y="3841750"/>
          <p14:tracePt t="46747" x="3670300" y="3835400"/>
          <p14:tracePt t="46764" x="3613150" y="3835400"/>
          <p14:tracePt t="46764" x="3549650" y="3829050"/>
          <p14:tracePt t="46780" x="3479800" y="3816350"/>
          <p14:tracePt t="46780" x="3327400" y="3797300"/>
          <p14:tracePt t="46797" x="3244850" y="3790950"/>
          <p14:tracePt t="46797" x="3149600" y="3778250"/>
          <p14:tracePt t="46814" x="3054350" y="3765550"/>
          <p14:tracePt t="46814" x="2952750" y="3752850"/>
          <p14:tracePt t="46830" x="2844800" y="3740150"/>
          <p14:tracePt t="46830" x="2736850" y="3727450"/>
          <p14:tracePt t="46848" x="2520950" y="3708400"/>
          <p14:tracePt t="46848" x="2413000" y="3702050"/>
          <p14:tracePt t="46864" x="2305050" y="3695700"/>
          <p14:tracePt t="46864" x="2203450" y="3689350"/>
          <p14:tracePt t="46881" x="2101850" y="3689350"/>
          <p14:tracePt t="46881" x="2006600" y="3689350"/>
          <p14:tracePt t="46897" x="1924050" y="3689350"/>
          <p14:tracePt t="46897" x="1841500" y="3695700"/>
          <p14:tracePt t="46897" x="1765300" y="3695700"/>
          <p14:tracePt t="46916" x="1701800" y="3708400"/>
          <p14:tracePt t="46929" x="1638300" y="3708400"/>
          <p14:tracePt t="46929" x="1543050" y="3727450"/>
          <p14:tracePt t="46948" x="1504950" y="3733800"/>
          <p14:tracePt t="46948" x="1466850" y="3746500"/>
          <p14:tracePt t="46964" x="1435100" y="3752850"/>
          <p14:tracePt t="46964" x="1403350" y="3765550"/>
          <p14:tracePt t="46981" x="1371600" y="3771900"/>
          <p14:tracePt t="46981" x="1346200" y="3784600"/>
          <p14:tracePt t="46981" x="1314450" y="3797300"/>
          <p14:tracePt t="47000" x="1289050" y="3803650"/>
          <p14:tracePt t="47012" x="1257300" y="3810000"/>
          <p14:tracePt t="47012" x="1187450" y="3810000"/>
          <p14:tracePt t="47031" x="1149350" y="3803650"/>
          <p14:tracePt t="47031" x="1111250" y="3790950"/>
          <p14:tracePt t="47049" x="1060450" y="3778250"/>
          <p14:tracePt t="47049" x="1016000" y="3752850"/>
          <p14:tracePt t="47064" x="958850" y="3727450"/>
          <p14:tracePt t="47064" x="908050" y="3695700"/>
          <p14:tracePt t="47081" x="844550" y="3663950"/>
          <p14:tracePt t="47081" x="723900" y="3581400"/>
          <p14:tracePt t="47100" x="666750" y="3536950"/>
          <p14:tracePt t="47100" x="603250" y="3486150"/>
          <p14:tracePt t="47115" x="552450" y="3435350"/>
          <p14:tracePt t="47115" x="501650" y="3378200"/>
          <p14:tracePt t="47131" x="457200" y="3321050"/>
          <p14:tracePt t="47131" x="393700" y="3194050"/>
          <p14:tracePt t="47148" x="381000" y="3130550"/>
          <p14:tracePt t="47148" x="374650" y="3067050"/>
          <p14:tracePt t="47165" x="387350" y="3003550"/>
          <p14:tracePt t="47165" x="412750" y="2940050"/>
          <p14:tracePt t="47182" x="450850" y="2870200"/>
          <p14:tracePt t="47182" x="495300" y="2806700"/>
          <p14:tracePt t="47198" x="552450" y="2743200"/>
          <p14:tracePt t="47198" x="692150" y="2622550"/>
          <p14:tracePt t="47217" x="768350" y="2571750"/>
          <p14:tracePt t="47217" x="857250" y="2527300"/>
          <p14:tracePt t="47232" x="946150" y="2489200"/>
          <p14:tracePt t="47232" x="1035050" y="2463800"/>
          <p14:tracePt t="47248" x="1130300" y="2451100"/>
          <p14:tracePt t="47248" x="1231900" y="2451100"/>
          <p14:tracePt t="47248" x="1327150" y="2457450"/>
          <p14:tracePt t="47268" x="1428750" y="2482850"/>
          <p14:tracePt t="47280" x="1530350" y="2514600"/>
          <p14:tracePt t="47280" x="1625600" y="2559050"/>
          <p14:tracePt t="47280" x="1714500" y="2603500"/>
          <p14:tracePt t="47301" x="1797050" y="2660650"/>
          <p14:tracePt t="47301" x="1866900" y="2724150"/>
          <p14:tracePt t="47316" x="1936750" y="2781300"/>
          <p14:tracePt t="47316" x="1987550" y="2844800"/>
          <p14:tracePt t="47332" x="2032000" y="2908300"/>
          <p14:tracePt t="47332" x="2057400" y="2965450"/>
          <p14:tracePt t="47348" x="2076450" y="3022600"/>
          <p14:tracePt t="47348" x="2082800" y="3079750"/>
          <p14:tracePt t="47366" x="2076450" y="3136900"/>
          <p14:tracePt t="47366" x="2057400" y="3187700"/>
          <p14:tracePt t="47366" x="2025650" y="3232150"/>
          <p14:tracePt t="47384" x="1993900" y="3276600"/>
          <p14:tracePt t="47384" x="1949450" y="3314700"/>
          <p14:tracePt t="47399" x="1898650" y="3346450"/>
          <p14:tracePt t="47399" x="1847850" y="3384550"/>
          <p14:tracePt t="47416" x="1790700" y="3416300"/>
          <p14:tracePt t="47416" x="1739900" y="3441700"/>
          <p14:tracePt t="47432" x="1689100" y="3467100"/>
          <p14:tracePt t="47432" x="1587500" y="3511550"/>
          <p14:tracePt t="47449" x="1543050" y="3524250"/>
          <p14:tracePt t="47449" x="1511300" y="3543300"/>
          <p14:tracePt t="47465" x="1479550" y="3556000"/>
          <p14:tracePt t="47465" x="1454150" y="3568700"/>
          <p14:tracePt t="47483" x="1441450" y="3575050"/>
          <p14:tracePt t="47483" x="1441450" y="3581400"/>
          <p14:tracePt t="47499" x="1447800" y="3581400"/>
          <p14:tracePt t="47499" x="1485900" y="3581400"/>
          <p14:tracePt t="47516" x="1517650" y="3575050"/>
          <p14:tracePt t="47516" x="1562100" y="3568700"/>
          <p14:tracePt t="47533" x="1612900" y="3556000"/>
          <p14:tracePt t="47533" x="1670050" y="3549650"/>
          <p14:tracePt t="47550" x="1739900" y="3543300"/>
          <p14:tracePt t="47550" x="1816100" y="3536950"/>
          <p14:tracePt t="47550" x="1905000" y="3530600"/>
          <p14:tracePt t="47568" x="2006600" y="3524250"/>
          <p14:tracePt t="47581" x="2114550" y="3524250"/>
          <p14:tracePt t="47581" x="2343150" y="3524250"/>
          <p14:tracePt t="47601" x="2463800" y="3530600"/>
          <p14:tracePt t="47601" x="2590800" y="3530600"/>
          <p14:tracePt t="47617" x="2717800" y="3530600"/>
          <p14:tracePt t="47617" x="2844800" y="3530600"/>
          <p14:tracePt t="47633" x="2965450" y="3530600"/>
          <p14:tracePt t="47633" x="3086100" y="3536950"/>
          <p14:tracePt t="47633" x="3206750" y="3543300"/>
          <p14:tracePt t="47653" x="3314700" y="3549650"/>
          <p14:tracePt t="47665" x="3422650" y="3556000"/>
          <p14:tracePt t="47665" x="3524250" y="3568700"/>
          <p14:tracePt t="47684" x="3702050" y="3600450"/>
          <p14:tracePt t="47684" x="3790950" y="3613150"/>
          <p14:tracePt t="47700" x="3867150" y="3625850"/>
          <p14:tracePt t="47700" x="3937000" y="3638550"/>
          <p14:tracePt t="47717" x="4000500" y="3651250"/>
          <p14:tracePt t="47717" x="4051300" y="3663950"/>
          <p14:tracePt t="47717" x="4102100" y="3670300"/>
          <p14:tracePt t="47736" x="4140200" y="3683000"/>
          <p14:tracePt t="47736" x="4171950" y="3689350"/>
          <p14:tracePt t="47750" x="4197350" y="3702050"/>
          <p14:tracePt t="47750" x="4216400" y="3708400"/>
          <p14:tracePt t="47767" x="4229100" y="3714750"/>
          <p14:tracePt t="47767" x="4229100" y="3721100"/>
          <p14:tracePt t="47784" x="4216400" y="3727450"/>
          <p14:tracePt t="47799" x="4197350" y="3727450"/>
          <p14:tracePt t="47799" x="4146550" y="3727450"/>
          <p14:tracePt t="47817" x="4114800" y="3721100"/>
          <p14:tracePt t="47817" x="4070350" y="3714750"/>
          <p14:tracePt t="47834" x="4025900" y="3708400"/>
          <p14:tracePt t="47834" x="3981450" y="3695700"/>
          <p14:tracePt t="47851" x="3924300" y="3683000"/>
          <p14:tracePt t="47851" x="3822700" y="3651250"/>
          <p14:tracePt t="47868" x="3765550" y="3632200"/>
          <p14:tracePt t="47868" x="3714750" y="3606800"/>
          <p14:tracePt t="47884" x="3663950" y="3581400"/>
          <p14:tracePt t="47884" x="3619500" y="3556000"/>
          <p14:tracePt t="47901" x="3575050" y="3524250"/>
          <p14:tracePt t="47901" x="3536950" y="3486150"/>
          <p14:tracePt t="47917" x="3511550" y="3448050"/>
          <p14:tracePt t="47917" x="3486150" y="3403600"/>
          <p14:tracePt t="47917" x="3467100" y="3359150"/>
          <p14:tracePt t="47936" x="3454400" y="3308350"/>
          <p14:tracePt t="47949" x="3454400" y="3251200"/>
          <p14:tracePt t="47949" x="3479800" y="3136900"/>
          <p14:tracePt t="47968" x="3505200" y="3079750"/>
          <p14:tracePt t="47968" x="3536950" y="3022600"/>
          <p14:tracePt t="47984" x="3581400" y="2965450"/>
          <p14:tracePt t="47984" x="3632200" y="2908300"/>
          <p14:tracePt t="48001" x="3689350" y="2857500"/>
          <p14:tracePt t="48001" x="3752850" y="2806700"/>
          <p14:tracePt t="48018" x="3822700" y="2755900"/>
          <p14:tracePt t="48018" x="3892550" y="2711450"/>
          <p14:tracePt t="48018" x="3962400" y="2679700"/>
          <p14:tracePt t="48037" x="4032250" y="2647950"/>
          <p14:tracePt t="48037" x="4108450" y="2622550"/>
          <p14:tracePt t="48051" x="4178300" y="2609850"/>
          <p14:tracePt t="48051" x="4248150" y="2609850"/>
          <p14:tracePt t="48068" x="4311650" y="2616200"/>
          <p14:tracePt t="48068" x="4381500" y="2641600"/>
          <p14:tracePt t="48084" x="4438650" y="2667000"/>
          <p14:tracePt t="48084" x="4495800" y="2705100"/>
          <p14:tracePt t="48084" x="4546600" y="2743200"/>
          <p14:tracePt t="48105" x="4597400" y="2787650"/>
          <p14:tracePt t="48105" x="4641850" y="2832100"/>
          <p14:tracePt t="48118" x="4673600" y="2876550"/>
          <p14:tracePt t="48118" x="4699000" y="2921000"/>
          <p14:tracePt t="48135" x="4724400" y="2965450"/>
          <p14:tracePt t="48135" x="4737100" y="3009900"/>
          <p14:tracePt t="48152" x="4743450" y="3060700"/>
          <p14:tracePt t="48152" x="4737100" y="3155950"/>
          <p14:tracePt t="48169" x="4724400" y="3200400"/>
          <p14:tracePt t="48169" x="4705350" y="3251200"/>
          <p14:tracePt t="48185" x="4679950" y="3302000"/>
          <p14:tracePt t="48185" x="4654550" y="3346450"/>
          <p14:tracePt t="48202" x="4622800" y="3397250"/>
          <p14:tracePt t="48202" x="4584700" y="3441700"/>
          <p14:tracePt t="48219" x="4546600" y="3486150"/>
          <p14:tracePt t="48219" x="4457700" y="3568700"/>
          <p14:tracePt t="48236" x="4413250" y="3600450"/>
          <p14:tracePt t="48236" x="4368800" y="3638550"/>
          <p14:tracePt t="48253" x="4330700" y="3670300"/>
          <p14:tracePt t="48253" x="4286250" y="3695700"/>
          <p14:tracePt t="48268" x="4241800" y="3721100"/>
          <p14:tracePt t="48268" x="4203700" y="3746500"/>
          <p14:tracePt t="48286" x="4165600" y="3771900"/>
          <p14:tracePt t="48286" x="4133850" y="3790950"/>
          <p14:tracePt t="48286" x="4102100" y="3810000"/>
          <p14:tracePt t="48305" x="4076700" y="3822700"/>
          <p14:tracePt t="48317" x="4051300" y="3835400"/>
          <p14:tracePt t="48317" x="4013200" y="3854450"/>
          <p14:tracePt t="48336" x="4000500" y="3860800"/>
          <p14:tracePt t="48336" x="3987800" y="3867150"/>
          <p14:tracePt t="48352" x="3975100" y="3867150"/>
          <p14:tracePt t="48352" x="3968750" y="3867150"/>
          <p14:tracePt t="48369" x="3962400" y="3860800"/>
          <p14:tracePt t="48369" x="3956050" y="3860800"/>
          <p14:tracePt t="48369" x="3949700" y="3854450"/>
          <p14:tracePt t="48388" x="3949700" y="3848100"/>
          <p14:tracePt t="48401" x="3949700" y="3841750"/>
          <p14:tracePt t="48401" x="3943350" y="3829050"/>
          <p14:tracePt t="48419" x="3949700" y="3822700"/>
          <p14:tracePt t="48419" x="3949700" y="3810000"/>
          <p14:tracePt t="48436" x="3949700" y="3803650"/>
          <p14:tracePt t="48436" x="3949700" y="3797300"/>
          <p14:tracePt t="48453" x="3949700" y="3790950"/>
          <p14:tracePt t="48453" x="3956050" y="3778250"/>
          <p14:tracePt t="48469" x="3962400" y="3771900"/>
          <p14:tracePt t="48484" x="3956050" y="3771900"/>
          <p14:tracePt t="48516" x="3949700" y="3778250"/>
          <p14:tracePt t="48527" x="3943350" y="3778250"/>
          <p14:tracePt t="48537" x="3937000" y="3778250"/>
          <p14:tracePt t="48552" x="3930650" y="3784600"/>
          <p14:tracePt t="48568" x="3917950" y="3790950"/>
          <p14:tracePt t="48568" x="3911600" y="3790950"/>
          <p14:tracePt t="48568" x="3911600" y="3797300"/>
          <p14:tracePt t="48589" x="3898900" y="3803650"/>
          <p14:tracePt t="48605" x="3892550" y="3810000"/>
          <p14:tracePt t="48621" x="3886200" y="3816350"/>
          <p14:tracePt t="48635" x="3879850" y="3822700"/>
          <p14:tracePt t="48652" x="3873500" y="3829050"/>
          <p14:tracePt t="48652" x="3867150" y="3835400"/>
          <p14:tracePt t="48671" x="3867150" y="3841750"/>
          <p14:tracePt t="48685" x="3860800" y="3848100"/>
          <p14:tracePt t="48702" x="3860800" y="3854450"/>
          <p14:tracePt t="48719" x="3854450" y="3854450"/>
          <p14:tracePt t="48735" x="3854450" y="3867150"/>
          <p14:tracePt t="48752" x="3848100" y="3867150"/>
          <p14:tracePt t="48752" x="3841750" y="3873500"/>
          <p14:tracePt t="48770" x="3835400" y="3873500"/>
          <p14:tracePt t="48770" x="3829050" y="3879850"/>
          <p14:tracePt t="48787" x="3822700" y="3886200"/>
          <p14:tracePt t="48787" x="3816350" y="3892550"/>
          <p14:tracePt t="48804" x="3803650" y="3892550"/>
          <p14:tracePt t="48804" x="3797300" y="3898900"/>
          <p14:tracePt t="48821" x="3790950" y="3905250"/>
          <p14:tracePt t="48821" x="3778250" y="3917950"/>
          <p14:tracePt t="48838" x="3771900" y="3917950"/>
          <p14:tracePt t="48838" x="3765550" y="3924300"/>
          <p14:tracePt t="48854" x="3759200" y="3930650"/>
          <p14:tracePt t="48854" x="3752850" y="3930650"/>
          <p14:tracePt t="48871" x="3746500" y="3937000"/>
          <p14:tracePt t="48871" x="3740150" y="3943350"/>
          <p14:tracePt t="48889" x="3721100" y="3949700"/>
          <p14:tracePt t="48889" x="3714750" y="3956050"/>
          <p14:tracePt t="48905" x="3708400" y="3956050"/>
          <p14:tracePt t="48905" x="3702050" y="3962400"/>
          <p14:tracePt t="48921" x="3695700" y="3962400"/>
          <p14:tracePt t="48921" x="3689350" y="3968750"/>
          <p14:tracePt t="48937" x="3683000" y="3968750"/>
          <p14:tracePt t="48953" x="3676650" y="3968750"/>
          <p14:tracePt t="48969" x="3683000" y="3968750"/>
          <p14:tracePt t="48996" x="3689350" y="3962400"/>
          <p14:tracePt t="49016" x="3695700" y="3956050"/>
          <p14:tracePt t="49056" x="3702050" y="3949700"/>
          <p14:tracePt t="49084" x="3708400" y="3949700"/>
          <p14:tracePt t="49100" x="3714750" y="3943350"/>
          <p14:tracePt t="49116" x="3721100" y="3943350"/>
          <p14:tracePt t="49124" x="3727450" y="3943350"/>
          <p14:tracePt t="49137" x="3733800" y="3937000"/>
          <p14:tracePt t="49153" x="3740150" y="3937000"/>
          <p14:tracePt t="49153" x="3746500" y="3930650"/>
          <p14:tracePt t="49172" x="3759200" y="3930650"/>
          <p14:tracePt t="49172" x="3784600" y="3917950"/>
          <p14:tracePt t="49189" x="3797300" y="3911600"/>
          <p14:tracePt t="49189" x="3822700" y="3911600"/>
          <p14:tracePt t="49205" x="3848100" y="3911600"/>
          <p14:tracePt t="49205" x="3873500" y="3917950"/>
          <p14:tracePt t="49222" x="3911600" y="3930650"/>
          <p14:tracePt t="49222" x="3949700" y="3943350"/>
          <p14:tracePt t="49239" x="3987800" y="3962400"/>
          <p14:tracePt t="49239" x="4083050" y="4019550"/>
          <p14:tracePt t="49257" x="4140200" y="4057650"/>
          <p14:tracePt t="49257" x="4197350" y="4095750"/>
          <p14:tracePt t="49272" x="4254500" y="4133850"/>
          <p14:tracePt t="49272" x="4318000" y="4171950"/>
          <p14:tracePt t="49289" x="4375150" y="4216400"/>
          <p14:tracePt t="49289" x="4438650" y="4254500"/>
          <p14:tracePt t="49306" x="4495800" y="4298950"/>
          <p14:tracePt t="49306" x="4552950" y="4337050"/>
          <p14:tracePt t="49306" x="4610100" y="4375150"/>
          <p14:tracePt t="49324" x="4667250" y="4406900"/>
          <p14:tracePt t="49337" x="4718050" y="4445000"/>
          <p14:tracePt t="49337" x="4819650" y="4514850"/>
          <p14:tracePt t="49356" x="4870450" y="4546600"/>
          <p14:tracePt t="49356" x="4921250" y="4584700"/>
          <p14:tracePt t="49372" x="4972050" y="4622800"/>
          <p14:tracePt t="49372" x="5022850" y="4660900"/>
          <p14:tracePt t="49389" x="5073650" y="4699000"/>
          <p14:tracePt t="49389" x="5124450" y="4743450"/>
          <p14:tracePt t="49389" x="5168900" y="4787900"/>
          <p14:tracePt t="49408" x="5219700" y="4826000"/>
          <p14:tracePt t="49421" x="5264150" y="4870450"/>
          <p14:tracePt t="49421" x="5346700" y="4953000"/>
          <p14:tracePt t="49439" x="5391150" y="4991100"/>
          <p14:tracePt t="49439" x="5429250" y="5022850"/>
          <p14:tracePt t="49456" x="5461000" y="5060950"/>
          <p14:tracePt t="49456" x="5499100" y="5092700"/>
          <p14:tracePt t="49473" x="5537200" y="5124450"/>
          <p14:tracePt t="49473" x="5613400" y="5187950"/>
          <p14:tracePt t="49489" x="5657850" y="5219700"/>
          <p14:tracePt t="49489" x="5695950" y="5245100"/>
          <p14:tracePt t="49506" x="5740400" y="5276850"/>
          <p14:tracePt t="49506" x="5784850" y="5302250"/>
          <p14:tracePt t="49523" x="5829300" y="5334000"/>
          <p14:tracePt t="49523" x="5880100" y="5365750"/>
          <p14:tracePt t="49540" x="5924550" y="5403850"/>
          <p14:tracePt t="49540" x="6019800" y="5480050"/>
          <p14:tracePt t="49557" x="6064250" y="5524500"/>
          <p14:tracePt t="49557" x="6108700" y="5562600"/>
          <p14:tracePt t="49573" x="6146800" y="5607050"/>
          <p14:tracePt t="49573" x="6184900" y="5645150"/>
          <p14:tracePt t="49590" x="6216650" y="5676900"/>
          <p14:tracePt t="49590" x="6248400" y="5708650"/>
          <p14:tracePt t="49590" x="6273800" y="5740400"/>
          <p14:tracePt t="49609" x="6299200" y="5765800"/>
          <p14:tracePt t="49622" x="6318250" y="5797550"/>
          <p14:tracePt t="49622" x="6350000" y="5842000"/>
          <p14:tracePt t="49640" x="6369050" y="5867400"/>
          <p14:tracePt t="49640" x="6381750" y="5886450"/>
          <p14:tracePt t="49657" x="6394450" y="5911850"/>
          <p14:tracePt t="49657" x="6407150" y="5924550"/>
          <p14:tracePt t="49674" x="6419850" y="5943600"/>
          <p14:tracePt t="49674" x="6432550" y="5956300"/>
          <p14:tracePt t="49674" x="6445250" y="5969000"/>
          <p14:tracePt t="49693" x="6457950" y="5981700"/>
          <p14:tracePt t="49705" x="6470650" y="5988050"/>
          <p14:tracePt t="49705" x="6489700" y="5994400"/>
          <p14:tracePt t="49725" x="6496050" y="6000750"/>
          <p14:tracePt t="49725" x="6502400" y="5994400"/>
          <p14:tracePt t="49740" x="6508750" y="5994400"/>
          <p14:tracePt t="49740" x="6515100" y="5988050"/>
          <p14:tracePt t="49757" x="6521450" y="5981700"/>
          <p14:tracePt t="49757" x="6521450" y="5969000"/>
          <p14:tracePt t="49774" x="6521450" y="5962650"/>
          <p14:tracePt t="49774" x="6508750" y="5937250"/>
          <p14:tracePt t="49791" x="6496050" y="5924550"/>
          <p14:tracePt t="49791" x="6477000" y="5905500"/>
          <p14:tracePt t="49807" x="6451600" y="5892800"/>
          <p14:tracePt t="49807" x="6426200" y="5873750"/>
          <p14:tracePt t="49824" x="6400800" y="5861050"/>
          <p14:tracePt t="49824" x="6369050" y="5842000"/>
          <p14:tracePt t="49841" x="6330950" y="5822950"/>
          <p14:tracePt t="49841" x="6254750" y="5772150"/>
          <p14:tracePt t="49860" x="6210300" y="5740400"/>
          <p14:tracePt t="49860" x="6115050" y="5664200"/>
          <p14:tracePt t="49881" x="6057900" y="5619750"/>
          <p14:tracePt t="49890" x="6000750" y="5568950"/>
          <p14:tracePt t="49890" x="5880100" y="5448300"/>
          <p14:tracePt t="49913" x="5816600" y="5384800"/>
          <p14:tracePt t="49913" x="5759450" y="5314950"/>
          <p14:tracePt t="49930" x="5708650" y="5238750"/>
          <p14:tracePt t="49930" x="5657850" y="5168900"/>
          <p14:tracePt t="49930" x="5619750" y="5086350"/>
          <p14:tracePt t="49948" x="5588000" y="5010150"/>
          <p14:tracePt t="49956" x="5562600" y="4921250"/>
          <p14:tracePt t="49956" x="5549900" y="4838700"/>
          <p14:tracePt t="49956" x="5549900" y="4756150"/>
          <p14:tracePt t="49977" x="5562600" y="4679950"/>
          <p14:tracePt t="49989" x="5581650" y="4603750"/>
          <p14:tracePt t="49989" x="5664200" y="4483100"/>
          <p14:tracePt t="50009" x="5721350" y="4438650"/>
          <p14:tracePt t="50009" x="5791200" y="4400550"/>
          <p14:tracePt t="50025" x="5867400" y="4381500"/>
          <p14:tracePt t="50025" x="5949950" y="4362450"/>
          <p14:tracePt t="50042" x="6038850" y="4349750"/>
          <p14:tracePt t="50042" x="6134100" y="4337050"/>
          <p14:tracePt t="50042" x="6235700" y="4330700"/>
          <p14:tracePt t="50061" x="6343650" y="4324350"/>
          <p14:tracePt t="50073" x="6451600" y="4324350"/>
          <p14:tracePt t="50073" x="6673850" y="4324350"/>
          <p14:tracePt t="50092" x="6794500" y="4337050"/>
          <p14:tracePt t="50092" x="6908800" y="4349750"/>
          <p14:tracePt t="50092" x="7029450" y="4368800"/>
          <p14:tracePt t="50112" x="7150100" y="4394200"/>
          <p14:tracePt t="50123" x="7270750" y="4425950"/>
          <p14:tracePt t="50123" x="7391400" y="4464050"/>
          <p14:tracePt t="50123" x="7512050" y="4502150"/>
          <p14:tracePt t="50145" x="7639050" y="4546600"/>
          <p14:tracePt t="50145" x="7753350" y="4591050"/>
          <p14:tracePt t="50159" x="7874000" y="4641850"/>
          <p14:tracePt t="50159" x="7994650" y="4692650"/>
          <p14:tracePt t="50175" x="8108950" y="4749800"/>
          <p14:tracePt t="50175" x="8216900" y="4819650"/>
          <p14:tracePt t="50193" x="8324850" y="4889500"/>
          <p14:tracePt t="50193" x="8528050" y="5054600"/>
          <p14:tracePt t="50209" x="8616950" y="5143500"/>
          <p14:tracePt t="50209" x="8699500" y="5238750"/>
          <p14:tracePt t="50226" x="8775700" y="5334000"/>
          <p14:tracePt t="50226" x="8839200" y="5429250"/>
          <p14:tracePt t="50243" x="8890000" y="5524500"/>
          <p14:tracePt t="50243" x="8934450" y="5613400"/>
          <p14:tracePt t="50259" x="8966200" y="5702300"/>
          <p14:tracePt t="50259" x="8991600" y="5861050"/>
          <p14:tracePt t="50277" x="8991600" y="5937250"/>
          <p14:tracePt t="50277" x="8985250" y="6007100"/>
          <p14:tracePt t="50294" x="8966200" y="6076950"/>
          <p14:tracePt t="50294" x="8940800" y="6140450"/>
          <p14:tracePt t="50310" x="8909050" y="6197600"/>
          <p14:tracePt t="50310" x="8864600" y="6254750"/>
          <p14:tracePt t="50310" x="8807450" y="6305550"/>
          <p14:tracePt t="50329" x="8743950" y="6356350"/>
          <p14:tracePt t="50341" x="8674100" y="6407150"/>
          <p14:tracePt t="50341" x="8585200" y="6451600"/>
          <p14:tracePt t="50341" x="8489950" y="6489700"/>
          <p14:tracePt t="50361" x="8382000" y="6527800"/>
          <p14:tracePt t="50361" x="8261350" y="6565900"/>
          <p14:tracePt t="50377" x="8134350" y="6597650"/>
          <p14:tracePt t="50377" x="8001000" y="6623050"/>
          <p14:tracePt t="50394" x="7861300" y="6642100"/>
          <p14:tracePt t="50394" x="7721600" y="6654800"/>
          <p14:tracePt t="50409" x="7581900" y="6667500"/>
          <p14:tracePt t="50409" x="7442200" y="6667500"/>
          <p14:tracePt t="50426" x="7302500" y="6654800"/>
          <p14:tracePt t="50426" x="7175500" y="6635750"/>
          <p14:tracePt t="50426" x="7042150" y="6610350"/>
          <p14:tracePt t="50445" x="6921500" y="6572250"/>
          <p14:tracePt t="50445" x="6800850" y="6521450"/>
          <p14:tracePt t="50459" x="6680200" y="6464300"/>
          <p14:tracePt t="50459" x="6572250" y="6407150"/>
          <p14:tracePt t="50476" x="6464300" y="6350000"/>
          <p14:tracePt t="50476" x="6362700" y="6286500"/>
          <p14:tracePt t="50494" x="6267450" y="6223000"/>
          <p14:tracePt t="50494" x="6108700" y="6108700"/>
          <p14:tracePt t="50510" x="6038850" y="6051550"/>
          <p14:tracePt t="50510" x="5981700" y="6000750"/>
          <p14:tracePt t="50526" x="5930900" y="5943600"/>
          <p14:tracePt t="50526" x="5886450" y="5892800"/>
          <p14:tracePt t="50545" x="5854700" y="5842000"/>
          <p14:tracePt t="50545" x="5822950" y="5797550"/>
          <p14:tracePt t="50560" x="5797550" y="5753100"/>
          <p14:tracePt t="50560" x="5765800" y="5670550"/>
          <p14:tracePt t="50577" x="5753100" y="5632450"/>
          <p14:tracePt t="50577" x="5746750" y="5600700"/>
          <p14:tracePt t="50594" x="5740400" y="5568950"/>
          <p14:tracePt t="50594" x="5734050" y="5543550"/>
          <p14:tracePt t="50610" x="5734050" y="5511800"/>
          <p14:tracePt t="50610" x="5734050" y="5492750"/>
          <p14:tracePt t="50610" x="5740400" y="5467350"/>
          <p14:tracePt t="50629" x="5740400" y="5448300"/>
          <p14:tracePt t="50642" x="5746750" y="5435600"/>
          <p14:tracePt t="50642" x="5753100" y="5410200"/>
          <p14:tracePt t="50661" x="5759450" y="5397500"/>
          <p14:tracePt t="50661" x="5765800" y="5391150"/>
          <p14:tracePt t="50677" x="5772150" y="5384800"/>
          <p14:tracePt t="50677" x="5772150" y="5378450"/>
          <p14:tracePt t="50694" x="5778500" y="5372100"/>
          <p14:tracePt t="50694" x="5778500" y="5365750"/>
          <p14:tracePt t="50712" x="5784850" y="5359400"/>
          <p14:tracePt t="50725" x="5791200" y="5353050"/>
          <p14:tracePt t="50748" x="5784850" y="5359400"/>
          <p14:tracePt t="50788" x="5778500" y="5372100"/>
          <p14:tracePt t="50804" x="5772150" y="5378450"/>
          <p14:tracePt t="50809" x="5765800" y="5384800"/>
          <p14:tracePt t="50809" x="5759450" y="5397500"/>
          <p14:tracePt t="50828" x="5759450" y="5403850"/>
          <p14:tracePt t="50828" x="5753100" y="5416550"/>
          <p14:tracePt t="50844" x="5746750" y="5422900"/>
          <p14:tracePt t="50844" x="5746750" y="5429250"/>
          <p14:tracePt t="50861" x="5740400" y="5441950"/>
          <p14:tracePt t="50861" x="5727700" y="5448300"/>
          <p14:tracePt t="50878" x="5727700" y="5454650"/>
          <p14:tracePt t="50878" x="5721350" y="5454650"/>
          <p14:tracePt t="50895" x="5715000" y="5454650"/>
          <p14:tracePt t="50895" x="5708650" y="5454650"/>
          <p14:tracePt t="50911" x="5702300" y="5454650"/>
          <p14:tracePt t="50911" x="5695950" y="5454650"/>
          <p14:tracePt t="50929" x="5702300" y="5448300"/>
          <p14:tracePt t="50976" x="5708650" y="5448300"/>
          <p14:tracePt t="50988" x="5721350" y="5454650"/>
          <p14:tracePt t="51004" x="5727700" y="5454650"/>
          <p14:tracePt t="51020" x="5727700" y="5461000"/>
          <p14:tracePt t="51044" x="5721350" y="5467350"/>
          <p14:tracePt t="51080" x="5721350" y="5461000"/>
          <p14:tracePt t="51104" x="5715000" y="5461000"/>
          <p14:tracePt t="51116" x="5708650" y="5461000"/>
          <p14:tracePt t="51140" x="5702300" y="5461000"/>
          <p14:tracePt t="51168" x="5708650" y="5454650"/>
          <p14:tracePt t="51192" x="5715000" y="5448300"/>
          <p14:tracePt t="51224" x="5721350" y="5448300"/>
          <p14:tracePt t="51244" x="5727700" y="5441950"/>
          <p14:tracePt t="51284" x="5727700" y="5435600"/>
          <p14:tracePt t="51320" x="5721350" y="5429250"/>
          <p14:tracePt t="51381" x="5727700" y="5422900"/>
          <p14:tracePt t="51396" x="5727700" y="5416550"/>
          <p14:tracePt t="51409" x="5727700" y="5410200"/>
          <p14:tracePt t="51425" x="5734050" y="5403850"/>
          <p14:tracePt t="51441" x="5734050" y="5397500"/>
          <p14:tracePt t="51449" x="5734050" y="5391150"/>
          <p14:tracePt t="51461" x="5734050" y="5384800"/>
          <p14:tracePt t="51461" x="5734050" y="5372100"/>
          <p14:tracePt t="51480" x="5734050" y="5359400"/>
          <p14:tracePt t="51480" x="5727700" y="5353050"/>
          <p14:tracePt t="51497" x="5727700" y="5340350"/>
          <p14:tracePt t="51497" x="5727700" y="5327650"/>
          <p14:tracePt t="51513" x="5734050" y="5314950"/>
          <p14:tracePt t="51513" x="5734050" y="5283200"/>
          <p14:tracePt t="51531" x="5734050" y="52641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p:txBody>
          <a:bodyPr/>
          <a:lstStyle/>
          <a:p>
            <a:r>
              <a:rPr lang="ja-JP" altLang="en-US" dirty="0" smtClean="0"/>
              <a:t>完全無作為化法から乱</a:t>
            </a:r>
            <a:r>
              <a:rPr lang="ja-JP" altLang="en-US" dirty="0"/>
              <a:t>塊法の例</a:t>
            </a:r>
          </a:p>
        </p:txBody>
      </p:sp>
      <p:sp>
        <p:nvSpPr>
          <p:cNvPr id="631811" name="Text Box 3"/>
          <p:cNvSpPr txBox="1">
            <a:spLocks noChangeArrowheads="1"/>
          </p:cNvSpPr>
          <p:nvPr/>
        </p:nvSpPr>
        <p:spPr bwMode="auto">
          <a:xfrm>
            <a:off x="1755775" y="1219200"/>
            <a:ext cx="4676280" cy="461665"/>
          </a:xfrm>
          <a:prstGeom prst="rect">
            <a:avLst/>
          </a:prstGeom>
          <a:noFill/>
          <a:ln w="38100">
            <a:noFill/>
            <a:miter lim="800000"/>
            <a:headEnd/>
            <a:tailEnd/>
          </a:ln>
          <a:effectLst/>
        </p:spPr>
        <p:txBody>
          <a:bodyPr wrap="none">
            <a:spAutoFit/>
          </a:bodyPr>
          <a:lstStyle/>
          <a:p>
            <a:r>
              <a:rPr lang="ja-JP" altLang="en-US" dirty="0" smtClean="0"/>
              <a:t>品種</a:t>
            </a:r>
            <a:r>
              <a:rPr lang="ja-JP" altLang="en-US" dirty="0"/>
              <a:t>Ａ～Ｅの水稲品種</a:t>
            </a:r>
            <a:r>
              <a:rPr lang="ja-JP" altLang="en-US" dirty="0" smtClean="0"/>
              <a:t>試験，</a:t>
            </a:r>
            <a:r>
              <a:rPr lang="en-US" altLang="ja-JP" dirty="0" smtClean="0"/>
              <a:t>3</a:t>
            </a:r>
            <a:r>
              <a:rPr lang="ja-JP" altLang="en-US" dirty="0" smtClean="0"/>
              <a:t>反復</a:t>
            </a:r>
            <a:endParaRPr lang="ja-JP" altLang="en-US" dirty="0"/>
          </a:p>
        </p:txBody>
      </p:sp>
      <p:grpSp>
        <p:nvGrpSpPr>
          <p:cNvPr id="631817" name="Group 9"/>
          <p:cNvGrpSpPr>
            <a:grpSpLocks/>
          </p:cNvGrpSpPr>
          <p:nvPr/>
        </p:nvGrpSpPr>
        <p:grpSpPr bwMode="auto">
          <a:xfrm>
            <a:off x="1984375" y="5029200"/>
            <a:ext cx="4953000" cy="914400"/>
            <a:chOff x="960" y="3312"/>
            <a:chExt cx="3120" cy="576"/>
          </a:xfrm>
        </p:grpSpPr>
        <p:sp>
          <p:nvSpPr>
            <p:cNvPr id="631812" name="Rectangle 4"/>
            <p:cNvSpPr>
              <a:spLocks noChangeArrowheads="1"/>
            </p:cNvSpPr>
            <p:nvPr/>
          </p:nvSpPr>
          <p:spPr bwMode="auto">
            <a:xfrm>
              <a:off x="960"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13" name="Rectangle 5"/>
            <p:cNvSpPr>
              <a:spLocks noChangeArrowheads="1"/>
            </p:cNvSpPr>
            <p:nvPr/>
          </p:nvSpPr>
          <p:spPr bwMode="auto">
            <a:xfrm>
              <a:off x="1584"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14" name="Rectangle 6"/>
            <p:cNvSpPr>
              <a:spLocks noChangeArrowheads="1"/>
            </p:cNvSpPr>
            <p:nvPr/>
          </p:nvSpPr>
          <p:spPr bwMode="auto">
            <a:xfrm>
              <a:off x="2208"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15" name="Rectangle 7"/>
            <p:cNvSpPr>
              <a:spLocks noChangeArrowheads="1"/>
            </p:cNvSpPr>
            <p:nvPr/>
          </p:nvSpPr>
          <p:spPr bwMode="auto">
            <a:xfrm>
              <a:off x="2832"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16" name="Rectangle 8"/>
            <p:cNvSpPr>
              <a:spLocks noChangeArrowheads="1"/>
            </p:cNvSpPr>
            <p:nvPr/>
          </p:nvSpPr>
          <p:spPr bwMode="auto">
            <a:xfrm>
              <a:off x="3456"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1818" name="Group 10"/>
          <p:cNvGrpSpPr>
            <a:grpSpLocks/>
          </p:cNvGrpSpPr>
          <p:nvPr/>
        </p:nvGrpSpPr>
        <p:grpSpPr bwMode="auto">
          <a:xfrm>
            <a:off x="1984375" y="3429000"/>
            <a:ext cx="4953000" cy="914400"/>
            <a:chOff x="960" y="3312"/>
            <a:chExt cx="3120" cy="576"/>
          </a:xfrm>
        </p:grpSpPr>
        <p:sp>
          <p:nvSpPr>
            <p:cNvPr id="631819" name="Rectangle 11"/>
            <p:cNvSpPr>
              <a:spLocks noChangeArrowheads="1"/>
            </p:cNvSpPr>
            <p:nvPr/>
          </p:nvSpPr>
          <p:spPr bwMode="auto">
            <a:xfrm>
              <a:off x="960"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20" name="Rectangle 12"/>
            <p:cNvSpPr>
              <a:spLocks noChangeArrowheads="1"/>
            </p:cNvSpPr>
            <p:nvPr/>
          </p:nvSpPr>
          <p:spPr bwMode="auto">
            <a:xfrm>
              <a:off x="1584"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21" name="Rectangle 13"/>
            <p:cNvSpPr>
              <a:spLocks noChangeArrowheads="1"/>
            </p:cNvSpPr>
            <p:nvPr/>
          </p:nvSpPr>
          <p:spPr bwMode="auto">
            <a:xfrm>
              <a:off x="2208"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22" name="Rectangle 14"/>
            <p:cNvSpPr>
              <a:spLocks noChangeArrowheads="1"/>
            </p:cNvSpPr>
            <p:nvPr/>
          </p:nvSpPr>
          <p:spPr bwMode="auto">
            <a:xfrm>
              <a:off x="2832"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23" name="Rectangle 15"/>
            <p:cNvSpPr>
              <a:spLocks noChangeArrowheads="1"/>
            </p:cNvSpPr>
            <p:nvPr/>
          </p:nvSpPr>
          <p:spPr bwMode="auto">
            <a:xfrm>
              <a:off x="3456"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1824" name="Group 16"/>
          <p:cNvGrpSpPr>
            <a:grpSpLocks/>
          </p:cNvGrpSpPr>
          <p:nvPr/>
        </p:nvGrpSpPr>
        <p:grpSpPr bwMode="auto">
          <a:xfrm>
            <a:off x="1984375" y="1828800"/>
            <a:ext cx="4953000" cy="914400"/>
            <a:chOff x="960" y="3312"/>
            <a:chExt cx="3120" cy="576"/>
          </a:xfrm>
        </p:grpSpPr>
        <p:sp>
          <p:nvSpPr>
            <p:cNvPr id="631825" name="Rectangle 17"/>
            <p:cNvSpPr>
              <a:spLocks noChangeArrowheads="1"/>
            </p:cNvSpPr>
            <p:nvPr/>
          </p:nvSpPr>
          <p:spPr bwMode="auto">
            <a:xfrm>
              <a:off x="960"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26" name="Rectangle 18"/>
            <p:cNvSpPr>
              <a:spLocks noChangeArrowheads="1"/>
            </p:cNvSpPr>
            <p:nvPr/>
          </p:nvSpPr>
          <p:spPr bwMode="auto">
            <a:xfrm>
              <a:off x="1584"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27" name="Rectangle 19"/>
            <p:cNvSpPr>
              <a:spLocks noChangeArrowheads="1"/>
            </p:cNvSpPr>
            <p:nvPr/>
          </p:nvSpPr>
          <p:spPr bwMode="auto">
            <a:xfrm>
              <a:off x="2208"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28" name="Rectangle 20"/>
            <p:cNvSpPr>
              <a:spLocks noChangeArrowheads="1"/>
            </p:cNvSpPr>
            <p:nvPr/>
          </p:nvSpPr>
          <p:spPr bwMode="auto">
            <a:xfrm>
              <a:off x="2832"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29" name="Rectangle 21"/>
            <p:cNvSpPr>
              <a:spLocks noChangeArrowheads="1"/>
            </p:cNvSpPr>
            <p:nvPr/>
          </p:nvSpPr>
          <p:spPr bwMode="auto">
            <a:xfrm>
              <a:off x="3456"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sp>
        <p:nvSpPr>
          <p:cNvPr id="631836" name="Text Box 28"/>
          <p:cNvSpPr txBox="1">
            <a:spLocks noChangeArrowheads="1"/>
          </p:cNvSpPr>
          <p:nvPr/>
        </p:nvSpPr>
        <p:spPr bwMode="auto">
          <a:xfrm>
            <a:off x="6159500" y="2057400"/>
            <a:ext cx="420688" cy="457200"/>
          </a:xfrm>
          <a:prstGeom prst="rect">
            <a:avLst/>
          </a:prstGeom>
          <a:noFill/>
          <a:ln w="38100">
            <a:noFill/>
            <a:miter lim="800000"/>
            <a:headEnd/>
            <a:tailEnd/>
          </a:ln>
          <a:effectLst/>
        </p:spPr>
        <p:txBody>
          <a:bodyPr wrap="none">
            <a:spAutoFit/>
          </a:bodyPr>
          <a:lstStyle/>
          <a:p>
            <a:r>
              <a:rPr lang="ja-JP" altLang="en-US" dirty="0"/>
              <a:t>Ｂ</a:t>
            </a:r>
          </a:p>
        </p:txBody>
      </p:sp>
      <p:sp>
        <p:nvSpPr>
          <p:cNvPr id="631837" name="Text Box 29"/>
          <p:cNvSpPr txBox="1">
            <a:spLocks noChangeArrowheads="1"/>
          </p:cNvSpPr>
          <p:nvPr/>
        </p:nvSpPr>
        <p:spPr bwMode="auto">
          <a:xfrm>
            <a:off x="3259931" y="3678238"/>
            <a:ext cx="411163" cy="457200"/>
          </a:xfrm>
          <a:prstGeom prst="rect">
            <a:avLst/>
          </a:prstGeom>
          <a:noFill/>
          <a:ln w="38100">
            <a:noFill/>
            <a:miter lim="800000"/>
            <a:headEnd/>
            <a:tailEnd/>
          </a:ln>
          <a:effectLst/>
        </p:spPr>
        <p:txBody>
          <a:bodyPr wrap="none">
            <a:spAutoFit/>
          </a:bodyPr>
          <a:lstStyle/>
          <a:p>
            <a:r>
              <a:rPr lang="ja-JP" altLang="en-US" dirty="0"/>
              <a:t>Ｃ</a:t>
            </a:r>
          </a:p>
        </p:txBody>
      </p:sp>
      <p:sp>
        <p:nvSpPr>
          <p:cNvPr id="631838" name="Text Box 30"/>
          <p:cNvSpPr txBox="1">
            <a:spLocks noChangeArrowheads="1"/>
          </p:cNvSpPr>
          <p:nvPr/>
        </p:nvSpPr>
        <p:spPr bwMode="auto">
          <a:xfrm>
            <a:off x="5230813" y="2078038"/>
            <a:ext cx="415925" cy="457200"/>
          </a:xfrm>
          <a:prstGeom prst="rect">
            <a:avLst/>
          </a:prstGeom>
          <a:noFill/>
          <a:ln w="38100">
            <a:noFill/>
            <a:miter lim="800000"/>
            <a:headEnd/>
            <a:tailEnd/>
          </a:ln>
          <a:effectLst/>
        </p:spPr>
        <p:txBody>
          <a:bodyPr wrap="none">
            <a:spAutoFit/>
          </a:bodyPr>
          <a:lstStyle/>
          <a:p>
            <a:r>
              <a:rPr lang="ja-JP" altLang="en-US" dirty="0"/>
              <a:t>Ｄ</a:t>
            </a:r>
          </a:p>
        </p:txBody>
      </p:sp>
      <p:sp>
        <p:nvSpPr>
          <p:cNvPr id="631839" name="Text Box 31"/>
          <p:cNvSpPr txBox="1">
            <a:spLocks noChangeArrowheads="1"/>
          </p:cNvSpPr>
          <p:nvPr/>
        </p:nvSpPr>
        <p:spPr bwMode="auto">
          <a:xfrm>
            <a:off x="3269456" y="2069073"/>
            <a:ext cx="401638" cy="457200"/>
          </a:xfrm>
          <a:prstGeom prst="rect">
            <a:avLst/>
          </a:prstGeom>
          <a:noFill/>
          <a:ln w="38100">
            <a:noFill/>
            <a:miter lim="800000"/>
            <a:headEnd/>
            <a:tailEnd/>
          </a:ln>
          <a:effectLst/>
        </p:spPr>
        <p:txBody>
          <a:bodyPr wrap="none">
            <a:spAutoFit/>
          </a:bodyPr>
          <a:lstStyle/>
          <a:p>
            <a:r>
              <a:rPr lang="ja-JP" altLang="en-US" dirty="0"/>
              <a:t>Ａ</a:t>
            </a:r>
          </a:p>
        </p:txBody>
      </p:sp>
      <p:sp>
        <p:nvSpPr>
          <p:cNvPr id="631840" name="Text Box 32"/>
          <p:cNvSpPr txBox="1">
            <a:spLocks noChangeArrowheads="1"/>
          </p:cNvSpPr>
          <p:nvPr/>
        </p:nvSpPr>
        <p:spPr bwMode="auto">
          <a:xfrm>
            <a:off x="2278856" y="3657600"/>
            <a:ext cx="401638" cy="457200"/>
          </a:xfrm>
          <a:prstGeom prst="rect">
            <a:avLst/>
          </a:prstGeom>
          <a:noFill/>
          <a:ln w="38100">
            <a:noFill/>
            <a:miter lim="800000"/>
            <a:headEnd/>
            <a:tailEnd/>
          </a:ln>
          <a:effectLst/>
        </p:spPr>
        <p:txBody>
          <a:bodyPr wrap="none">
            <a:spAutoFit/>
          </a:bodyPr>
          <a:lstStyle/>
          <a:p>
            <a:r>
              <a:rPr lang="ja-JP" altLang="en-US" dirty="0"/>
              <a:t>Ｅ</a:t>
            </a:r>
          </a:p>
        </p:txBody>
      </p:sp>
      <p:sp>
        <p:nvSpPr>
          <p:cNvPr id="631841" name="Text Box 33"/>
          <p:cNvSpPr txBox="1">
            <a:spLocks noChangeArrowheads="1"/>
          </p:cNvSpPr>
          <p:nvPr/>
        </p:nvSpPr>
        <p:spPr bwMode="auto">
          <a:xfrm>
            <a:off x="4243294" y="3678238"/>
            <a:ext cx="415925" cy="457200"/>
          </a:xfrm>
          <a:prstGeom prst="rect">
            <a:avLst/>
          </a:prstGeom>
          <a:noFill/>
          <a:ln w="38100">
            <a:noFill/>
            <a:miter lim="800000"/>
            <a:headEnd/>
            <a:tailEnd/>
          </a:ln>
          <a:effectLst/>
        </p:spPr>
        <p:txBody>
          <a:bodyPr wrap="none">
            <a:spAutoFit/>
          </a:bodyPr>
          <a:lstStyle/>
          <a:p>
            <a:r>
              <a:rPr lang="ja-JP" altLang="en-US" dirty="0"/>
              <a:t>Ｄ</a:t>
            </a:r>
          </a:p>
        </p:txBody>
      </p:sp>
      <p:sp>
        <p:nvSpPr>
          <p:cNvPr id="631842" name="Text Box 34"/>
          <p:cNvSpPr txBox="1">
            <a:spLocks noChangeArrowheads="1"/>
          </p:cNvSpPr>
          <p:nvPr/>
        </p:nvSpPr>
        <p:spPr bwMode="auto">
          <a:xfrm>
            <a:off x="2242063" y="2057400"/>
            <a:ext cx="401638" cy="457200"/>
          </a:xfrm>
          <a:prstGeom prst="rect">
            <a:avLst/>
          </a:prstGeom>
          <a:noFill/>
          <a:ln w="38100">
            <a:noFill/>
            <a:miter lim="800000"/>
            <a:headEnd/>
            <a:tailEnd/>
          </a:ln>
          <a:effectLst/>
        </p:spPr>
        <p:txBody>
          <a:bodyPr wrap="none">
            <a:spAutoFit/>
          </a:bodyPr>
          <a:lstStyle/>
          <a:p>
            <a:r>
              <a:rPr lang="ja-JP" altLang="en-US" dirty="0"/>
              <a:t>Ｅ</a:t>
            </a:r>
          </a:p>
        </p:txBody>
      </p:sp>
      <p:sp>
        <p:nvSpPr>
          <p:cNvPr id="631843" name="Text Box 35"/>
          <p:cNvSpPr txBox="1">
            <a:spLocks noChangeArrowheads="1"/>
          </p:cNvSpPr>
          <p:nvPr/>
        </p:nvSpPr>
        <p:spPr bwMode="auto">
          <a:xfrm>
            <a:off x="4240913" y="2078038"/>
            <a:ext cx="420688" cy="457200"/>
          </a:xfrm>
          <a:prstGeom prst="rect">
            <a:avLst/>
          </a:prstGeom>
          <a:noFill/>
          <a:ln w="38100">
            <a:noFill/>
            <a:miter lim="800000"/>
            <a:headEnd/>
            <a:tailEnd/>
          </a:ln>
          <a:effectLst/>
        </p:spPr>
        <p:txBody>
          <a:bodyPr wrap="none">
            <a:spAutoFit/>
          </a:bodyPr>
          <a:lstStyle/>
          <a:p>
            <a:r>
              <a:rPr lang="ja-JP" altLang="en-US" dirty="0"/>
              <a:t>Ｂ</a:t>
            </a:r>
          </a:p>
        </p:txBody>
      </p:sp>
      <p:sp>
        <p:nvSpPr>
          <p:cNvPr id="631844" name="Text Box 36"/>
          <p:cNvSpPr txBox="1">
            <a:spLocks noChangeArrowheads="1"/>
          </p:cNvSpPr>
          <p:nvPr/>
        </p:nvSpPr>
        <p:spPr bwMode="auto">
          <a:xfrm>
            <a:off x="3287759" y="5269474"/>
            <a:ext cx="401638" cy="457200"/>
          </a:xfrm>
          <a:prstGeom prst="rect">
            <a:avLst/>
          </a:prstGeom>
          <a:noFill/>
          <a:ln w="38100">
            <a:noFill/>
            <a:miter lim="800000"/>
            <a:headEnd/>
            <a:tailEnd/>
          </a:ln>
          <a:effectLst/>
        </p:spPr>
        <p:txBody>
          <a:bodyPr wrap="none">
            <a:spAutoFit/>
          </a:bodyPr>
          <a:lstStyle/>
          <a:p>
            <a:r>
              <a:rPr lang="ja-JP" altLang="en-US" dirty="0"/>
              <a:t>Ａ</a:t>
            </a:r>
          </a:p>
        </p:txBody>
      </p:sp>
      <p:sp>
        <p:nvSpPr>
          <p:cNvPr id="631845" name="Text Box 37"/>
          <p:cNvSpPr txBox="1">
            <a:spLocks noChangeArrowheads="1"/>
          </p:cNvSpPr>
          <p:nvPr/>
        </p:nvSpPr>
        <p:spPr bwMode="auto">
          <a:xfrm>
            <a:off x="6159500" y="3678238"/>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1846" name="Text Box 38"/>
          <p:cNvSpPr txBox="1">
            <a:spLocks noChangeArrowheads="1"/>
          </p:cNvSpPr>
          <p:nvPr/>
        </p:nvSpPr>
        <p:spPr bwMode="auto">
          <a:xfrm>
            <a:off x="5250656" y="5288338"/>
            <a:ext cx="401638" cy="457200"/>
          </a:xfrm>
          <a:prstGeom prst="rect">
            <a:avLst/>
          </a:prstGeom>
          <a:noFill/>
          <a:ln w="38100">
            <a:noFill/>
            <a:miter lim="800000"/>
            <a:headEnd/>
            <a:tailEnd/>
          </a:ln>
          <a:effectLst/>
        </p:spPr>
        <p:txBody>
          <a:bodyPr wrap="none">
            <a:spAutoFit/>
          </a:bodyPr>
          <a:lstStyle/>
          <a:p>
            <a:r>
              <a:rPr lang="ja-JP" altLang="en-US" dirty="0"/>
              <a:t>Ａ</a:t>
            </a:r>
          </a:p>
        </p:txBody>
      </p:sp>
      <p:sp>
        <p:nvSpPr>
          <p:cNvPr id="631847" name="Text Box 39"/>
          <p:cNvSpPr txBox="1">
            <a:spLocks noChangeArrowheads="1"/>
          </p:cNvSpPr>
          <p:nvPr/>
        </p:nvSpPr>
        <p:spPr bwMode="auto">
          <a:xfrm>
            <a:off x="5230813" y="3680947"/>
            <a:ext cx="401638" cy="457200"/>
          </a:xfrm>
          <a:prstGeom prst="rect">
            <a:avLst/>
          </a:prstGeom>
          <a:noFill/>
          <a:ln w="38100">
            <a:noFill/>
            <a:miter lim="800000"/>
            <a:headEnd/>
            <a:tailEnd/>
          </a:ln>
          <a:effectLst/>
        </p:spPr>
        <p:txBody>
          <a:bodyPr wrap="none">
            <a:spAutoFit/>
          </a:bodyPr>
          <a:lstStyle/>
          <a:p>
            <a:r>
              <a:rPr lang="ja-JP" altLang="en-US" dirty="0"/>
              <a:t>Ｅ</a:t>
            </a:r>
          </a:p>
        </p:txBody>
      </p:sp>
      <p:sp>
        <p:nvSpPr>
          <p:cNvPr id="631848" name="Text Box 40"/>
          <p:cNvSpPr txBox="1">
            <a:spLocks noChangeArrowheads="1"/>
          </p:cNvSpPr>
          <p:nvPr/>
        </p:nvSpPr>
        <p:spPr bwMode="auto">
          <a:xfrm>
            <a:off x="4254500" y="5202238"/>
            <a:ext cx="411163" cy="457200"/>
          </a:xfrm>
          <a:prstGeom prst="rect">
            <a:avLst/>
          </a:prstGeom>
          <a:noFill/>
          <a:ln w="38100">
            <a:noFill/>
            <a:miter lim="800000"/>
            <a:headEnd/>
            <a:tailEnd/>
          </a:ln>
          <a:effectLst/>
        </p:spPr>
        <p:txBody>
          <a:bodyPr wrap="none">
            <a:spAutoFit/>
          </a:bodyPr>
          <a:lstStyle/>
          <a:p>
            <a:r>
              <a:rPr lang="ja-JP" altLang="en-US" dirty="0"/>
              <a:t>Ｃ</a:t>
            </a:r>
          </a:p>
        </p:txBody>
      </p:sp>
      <p:sp>
        <p:nvSpPr>
          <p:cNvPr id="631849" name="Text Box 41"/>
          <p:cNvSpPr txBox="1">
            <a:spLocks noChangeArrowheads="1"/>
          </p:cNvSpPr>
          <p:nvPr/>
        </p:nvSpPr>
        <p:spPr bwMode="auto">
          <a:xfrm>
            <a:off x="2242063" y="5257800"/>
            <a:ext cx="415925" cy="457200"/>
          </a:xfrm>
          <a:prstGeom prst="rect">
            <a:avLst/>
          </a:prstGeom>
          <a:noFill/>
          <a:ln w="38100">
            <a:noFill/>
            <a:miter lim="800000"/>
            <a:headEnd/>
            <a:tailEnd/>
          </a:ln>
          <a:effectLst/>
        </p:spPr>
        <p:txBody>
          <a:bodyPr wrap="none">
            <a:spAutoFit/>
          </a:bodyPr>
          <a:lstStyle/>
          <a:p>
            <a:r>
              <a:rPr lang="ja-JP" altLang="en-US" dirty="0"/>
              <a:t>Ｄ</a:t>
            </a:r>
          </a:p>
        </p:txBody>
      </p:sp>
      <p:sp>
        <p:nvSpPr>
          <p:cNvPr id="631850" name="Text Box 42"/>
          <p:cNvSpPr txBox="1">
            <a:spLocks noChangeArrowheads="1"/>
          </p:cNvSpPr>
          <p:nvPr/>
        </p:nvSpPr>
        <p:spPr bwMode="auto">
          <a:xfrm>
            <a:off x="6251575" y="5202238"/>
            <a:ext cx="420688" cy="457200"/>
          </a:xfrm>
          <a:prstGeom prst="rect">
            <a:avLst/>
          </a:prstGeom>
          <a:noFill/>
          <a:ln w="38100">
            <a:noFill/>
            <a:miter lim="800000"/>
            <a:headEnd/>
            <a:tailEnd/>
          </a:ln>
          <a:effectLst/>
        </p:spPr>
        <p:txBody>
          <a:bodyPr wrap="none">
            <a:spAutoFit/>
          </a:bodyPr>
          <a:lstStyle/>
          <a:p>
            <a:r>
              <a:rPr lang="ja-JP" altLang="en-US"/>
              <a:t>Ｂ</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778565540"/>
      </p:ext>
    </p:extLst>
  </p:cSld>
  <p:clrMapOvr>
    <a:masterClrMapping/>
  </p:clrMapOvr>
  <mc:AlternateContent xmlns:mc="http://schemas.openxmlformats.org/markup-compatibility/2006">
    <mc:Choice xmlns:p14="http://schemas.microsoft.com/office/powerpoint/2010/main" Requires="p14">
      <p:transition spd="slow" p14:dur="2000" advTm="33952"/>
    </mc:Choice>
    <mc:Fallback>
      <p:transition spd="slow" advTm="33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0554" x="3035300" y="2178050"/>
          <p14:tracePt t="10855" x="3035300" y="2171700"/>
          <p14:tracePt t="10860" x="3035300" y="2159000"/>
          <p14:tracePt t="10860" x="3035300" y="2152650"/>
          <p14:tracePt t="10876" x="3035300" y="2139950"/>
          <p14:tracePt t="10876" x="3028950" y="2133600"/>
          <p14:tracePt t="10892" x="3022600" y="2120900"/>
          <p14:tracePt t="10892" x="3016250" y="2114550"/>
          <p14:tracePt t="10892" x="3009900" y="2108200"/>
          <p14:tracePt t="10912" x="2997200" y="2101850"/>
          <p14:tracePt t="10912" x="2984500" y="2089150"/>
          <p14:tracePt t="10926" x="2965450" y="2082800"/>
          <p14:tracePt t="10926" x="2940050" y="2076450"/>
          <p14:tracePt t="10942" x="2921000" y="2070100"/>
          <p14:tracePt t="10942" x="2895600" y="2063750"/>
          <p14:tracePt t="10959" x="2863850" y="2057400"/>
          <p14:tracePt t="10959" x="2800350" y="2044700"/>
          <p14:tracePt t="10976" x="2762250" y="2038350"/>
          <p14:tracePt t="10976" x="2724150" y="2032000"/>
          <p14:tracePt t="10992" x="2679700" y="2032000"/>
          <p14:tracePt t="10992" x="2635250" y="2025650"/>
          <p14:tracePt t="11008" x="2597150" y="2019300"/>
          <p14:tracePt t="11008" x="2552700" y="2012950"/>
          <p14:tracePt t="11027" x="2508250" y="2006600"/>
          <p14:tracePt t="11027" x="2463800" y="2000250"/>
          <p14:tracePt t="11045" x="2374900" y="1981200"/>
          <p14:tracePt t="11045" x="2330450" y="1968500"/>
          <p14:tracePt t="11061" x="2286000" y="1955800"/>
          <p14:tracePt t="11061" x="2235200" y="1943100"/>
          <p14:tracePt t="11077" x="2190750" y="1924050"/>
          <p14:tracePt t="11077" x="2146300" y="1905000"/>
          <p14:tracePt t="11077" x="2108200" y="1885950"/>
          <p14:tracePt t="11096" x="2070100" y="1860550"/>
          <p14:tracePt t="11108" x="2032000" y="1828800"/>
          <p14:tracePt t="11108" x="2006600" y="1797050"/>
          <p14:tracePt t="11108" x="1981200" y="1758950"/>
          <p14:tracePt t="11129" x="1962150" y="1720850"/>
          <p14:tracePt t="11129" x="1955800" y="1676400"/>
          <p14:tracePt t="11145" x="1949450" y="1631950"/>
          <p14:tracePt t="11145" x="1955800" y="1581150"/>
          <p14:tracePt t="11160" x="1974850" y="1536700"/>
          <p14:tracePt t="11160" x="1993900" y="1485900"/>
          <p14:tracePt t="11177" x="2025650" y="1441450"/>
          <p14:tracePt t="11177" x="2063750" y="1390650"/>
          <p14:tracePt t="11177" x="2101850" y="1346200"/>
          <p14:tracePt t="11195" x="2146300" y="1301750"/>
          <p14:tracePt t="11208" x="2203450" y="1263650"/>
          <p14:tracePt t="11208" x="2311400" y="1187450"/>
          <p14:tracePt t="11227" x="2374900" y="1162050"/>
          <p14:tracePt t="11227" x="2438400" y="1136650"/>
          <p14:tracePt t="11244" x="2508250" y="1123950"/>
          <p14:tracePt t="11244" x="2578100" y="1117600"/>
          <p14:tracePt t="11260" x="2647950" y="1117600"/>
          <p14:tracePt t="11260" x="2794000" y="1136650"/>
          <p14:tracePt t="11277" x="2857500" y="1149350"/>
          <p14:tracePt t="11277" x="2927350" y="1174750"/>
          <p14:tracePt t="11294" x="2990850" y="1200150"/>
          <p14:tracePt t="11294" x="3048000" y="1225550"/>
          <p14:tracePt t="11311" x="3105150" y="1257300"/>
          <p14:tracePt t="11311" x="3155950" y="1282700"/>
          <p14:tracePt t="11327" x="3200400" y="1314450"/>
          <p14:tracePt t="11327" x="3276600" y="1371600"/>
          <p14:tracePt t="11344" x="3302000" y="1403350"/>
          <p14:tracePt t="11344" x="3327400" y="1435100"/>
          <p14:tracePt t="11360" x="3340100" y="1460500"/>
          <p14:tracePt t="11360" x="3352800" y="1492250"/>
          <p14:tracePt t="11377" x="3359150" y="1517650"/>
          <p14:tracePt t="11377" x="3365500" y="1543050"/>
          <p14:tracePt t="11377" x="3365500" y="1568450"/>
          <p14:tracePt t="11395" x="3359150" y="1593850"/>
          <p14:tracePt t="11408" x="3346450" y="1619250"/>
          <p14:tracePt t="11408" x="3314700" y="1657350"/>
          <p14:tracePt t="11427" x="3295650" y="1676400"/>
          <p14:tracePt t="11427" x="3270250" y="1695450"/>
          <p14:tracePt t="11443" x="3244850" y="1720850"/>
          <p14:tracePt t="11443" x="3213100" y="1733550"/>
          <p14:tracePt t="11460" x="3187700" y="1752600"/>
          <p14:tracePt t="11460" x="3155950" y="1771650"/>
          <p14:tracePt t="11460" x="3124200" y="1784350"/>
          <p14:tracePt t="11479" x="3098800" y="1803400"/>
          <p14:tracePt t="11492" x="3067050" y="1816100"/>
          <p14:tracePt t="11492" x="3016250" y="1835150"/>
          <p14:tracePt t="11511" x="2990850" y="1847850"/>
          <p14:tracePt t="11511" x="2965450" y="1854200"/>
          <p14:tracePt t="11527" x="2946400" y="1860550"/>
          <p14:tracePt t="11527" x="2927350" y="1860550"/>
          <p14:tracePt t="11527" x="2908300" y="1866900"/>
          <p14:tracePt t="11547" x="2889250" y="1866900"/>
          <p14:tracePt t="11559" x="2876550" y="1866900"/>
          <p14:tracePt t="11559" x="2851150" y="1873250"/>
          <p14:tracePt t="11578" x="2844800" y="1873250"/>
          <p14:tracePt t="11578" x="2838450" y="1873250"/>
          <p14:tracePt t="11594" x="2832100" y="1873250"/>
          <p14:tracePt t="11594" x="2819400" y="1866900"/>
          <p14:tracePt t="11611" x="2813050" y="1866900"/>
          <p14:tracePt t="11625" x="2806700" y="1866900"/>
          <p14:tracePt t="11625" x="2800350" y="1866900"/>
          <p14:tracePt t="11644" x="2794000" y="1866900"/>
          <p14:tracePt t="11659" x="2787650" y="1873250"/>
          <p14:tracePt t="11690" x="2787650" y="1879600"/>
          <p14:tracePt t="11712" x="2787650" y="1885950"/>
          <p14:tracePt t="11743" x="2794000" y="1885950"/>
          <p14:tracePt t="11755" x="2806700" y="1892300"/>
          <p14:tracePt t="11771" x="2813050" y="1892300"/>
          <p14:tracePt t="11780" x="2819400" y="1892300"/>
          <p14:tracePt t="11780" x="2825750" y="1892300"/>
          <p14:tracePt t="11796" x="2832100" y="1892300"/>
          <p14:tracePt t="11796" x="2844800" y="1892300"/>
          <p14:tracePt t="11813" x="2851150" y="1892300"/>
          <p14:tracePt t="11813" x="2857500" y="1892300"/>
          <p14:tracePt t="11830" x="2863850" y="1892300"/>
          <p14:tracePt t="11830" x="2876550" y="1892300"/>
          <p14:tracePt t="11845" x="2882900" y="1892300"/>
          <p14:tracePt t="11845" x="2889250" y="1892300"/>
          <p14:tracePt t="11845" x="2901950" y="1892300"/>
          <p14:tracePt t="11866" x="2908300" y="1892300"/>
          <p14:tracePt t="11866" x="2914650" y="1892300"/>
          <p14:tracePt t="11880" x="2927350" y="1892300"/>
          <p14:tracePt t="11880" x="2933700" y="1892300"/>
          <p14:tracePt t="11896" x="2940050" y="1892300"/>
          <p14:tracePt t="11896" x="2946400" y="1892300"/>
          <p14:tracePt t="11913" x="2952750" y="1898650"/>
          <p14:tracePt t="11928" x="2959100" y="1898650"/>
          <p14:tracePt t="11928" x="2965450" y="1905000"/>
          <p14:tracePt t="11946" x="2965450" y="1911350"/>
          <p14:tracePt t="11961" x="2965450" y="1917700"/>
          <p14:tracePt t="11978" x="2965450" y="1930400"/>
          <p14:tracePt t="11995" x="2965450" y="1936750"/>
          <p14:tracePt t="12011" x="2965450" y="1943100"/>
          <p14:tracePt t="12031" x="2965450" y="1949450"/>
          <p14:tracePt t="12045" x="2971800" y="1955800"/>
          <p14:tracePt t="12064" x="2978150" y="1962150"/>
          <p14:tracePt t="12079" x="2984500" y="1968500"/>
          <p14:tracePt t="12095" x="2990850" y="1968500"/>
          <p14:tracePt t="12095" x="2997200" y="1974850"/>
          <p14:tracePt t="12095" x="3003550" y="1974850"/>
          <p14:tracePt t="12117" x="3009900" y="1974850"/>
          <p14:tracePt t="12128" x="3016250" y="1981200"/>
          <p14:tracePt t="12145" x="3022600" y="1981200"/>
          <p14:tracePt t="12145" x="3028950" y="1981200"/>
          <p14:tracePt t="12165" x="3035300" y="1981200"/>
          <p14:tracePt t="12177" x="3041650" y="1981200"/>
          <p14:tracePt t="12194" x="3048000" y="1974850"/>
          <p14:tracePt t="12211" x="3048000" y="1968500"/>
          <p14:tracePt t="12228" x="3048000" y="1962150"/>
          <p14:tracePt t="12228" x="3054350" y="1955800"/>
          <p14:tracePt t="12246" x="3054350" y="1943100"/>
          <p14:tracePt t="12261" x="3048000" y="1936750"/>
          <p14:tracePt t="12278" x="3048000" y="1930400"/>
          <p14:tracePt t="12295" x="3041650" y="1930400"/>
          <p14:tracePt t="12312" x="3028950" y="1924050"/>
          <p14:tracePt t="12328" x="3022600" y="1924050"/>
          <p14:tracePt t="12328" x="3016250" y="1924050"/>
          <p14:tracePt t="12346" x="3009900" y="1924050"/>
          <p14:tracePt t="12346" x="2997200" y="1917700"/>
          <p14:tracePt t="12364" x="2990850" y="1917700"/>
          <p14:tracePt t="12364" x="2984500" y="1917700"/>
          <p14:tracePt t="12381" x="2978150" y="1917700"/>
          <p14:tracePt t="12381" x="2971800" y="1917700"/>
          <p14:tracePt t="12397" x="2965450" y="1917700"/>
          <p14:tracePt t="12412" x="2971800" y="1917700"/>
          <p14:tracePt t="12438" x="2978150" y="1917700"/>
          <p14:tracePt t="12447" x="2984500" y="1917700"/>
          <p14:tracePt t="12447" x="2990850" y="1917700"/>
          <p14:tracePt t="12464" x="3003550" y="1917700"/>
          <p14:tracePt t="12464" x="3009900" y="1917700"/>
          <p14:tracePt t="12480" x="3022600" y="1917700"/>
          <p14:tracePt t="12480" x="3035300" y="1917700"/>
          <p14:tracePt t="12480" x="3048000" y="1917700"/>
          <p14:tracePt t="12499" x="3067050" y="1917700"/>
          <p14:tracePt t="12512" x="3079750" y="1911350"/>
          <p14:tracePt t="12512" x="3111500" y="1911350"/>
          <p14:tracePt t="12532" x="3130550" y="1905000"/>
          <p14:tracePt t="12532" x="3149600" y="1905000"/>
          <p14:tracePt t="12547" x="3168650" y="1898650"/>
          <p14:tracePt t="12547" x="3187700" y="1898650"/>
          <p14:tracePt t="12564" x="3200400" y="1892300"/>
          <p14:tracePt t="12564" x="3219450" y="1892300"/>
          <p14:tracePt t="12564" x="3238500" y="1892300"/>
          <p14:tracePt t="12583" x="3251200" y="1885950"/>
          <p14:tracePt t="12583" x="3270250" y="1885950"/>
          <p14:tracePt t="12597" x="3282950" y="1879600"/>
          <p14:tracePt t="12597" x="3295650" y="1879600"/>
          <p14:tracePt t="12614" x="3308350" y="1873250"/>
          <p14:tracePt t="12614" x="3314700" y="1873250"/>
          <p14:tracePt t="12631" x="3327400" y="1873250"/>
          <p14:tracePt t="12631" x="3333750" y="1866900"/>
          <p14:tracePt t="12648" x="3340100" y="1866900"/>
          <p14:tracePt t="12648" x="3352800" y="1866900"/>
          <p14:tracePt t="12665" x="3359150" y="1866900"/>
          <p14:tracePt t="12679" x="3365500" y="1873250"/>
          <p14:tracePt t="12696" x="3378200" y="1879600"/>
          <p14:tracePt t="12696" x="3384550" y="1879600"/>
          <p14:tracePt t="12716" x="3390900" y="1885950"/>
          <p14:tracePt t="12716" x="3397250" y="1892300"/>
          <p14:tracePt t="12732" x="3403600" y="1898650"/>
          <p14:tracePt t="12732" x="3416300" y="1905000"/>
          <p14:tracePt t="12748" x="3429000" y="1917700"/>
          <p14:tracePt t="12748" x="3441700" y="1924050"/>
          <p14:tracePt t="12764" x="3454400" y="1936750"/>
          <p14:tracePt t="12764" x="3473450" y="1943100"/>
          <p14:tracePt t="12764" x="3486150" y="1949450"/>
          <p14:tracePt t="12784" x="3505200" y="1955800"/>
          <p14:tracePt t="12796" x="3524250" y="1962150"/>
          <p14:tracePt t="12796" x="3556000" y="1968500"/>
          <p14:tracePt t="12815" x="3575050" y="1968500"/>
          <p14:tracePt t="12815" x="3594100" y="1974850"/>
          <p14:tracePt t="12832" x="3613150" y="1974850"/>
          <p14:tracePt t="12832" x="3638550" y="1968500"/>
          <p14:tracePt t="12849" x="3657600" y="1968500"/>
          <p14:tracePt t="12849" x="3676650" y="1968500"/>
          <p14:tracePt t="12849" x="3695700" y="1968500"/>
          <p14:tracePt t="12868" x="3714750" y="1962150"/>
          <p14:tracePt t="12880" x="3733800" y="1962150"/>
          <p14:tracePt t="12880" x="3771900" y="1949450"/>
          <p14:tracePt t="12898" x="3790950" y="1949450"/>
          <p14:tracePt t="12898" x="3810000" y="1943100"/>
          <p14:tracePt t="12915" x="3829050" y="1936750"/>
          <p14:tracePt t="12915" x="3848100" y="1930400"/>
          <p14:tracePt t="12932" x="3873500" y="1924050"/>
          <p14:tracePt t="12932" x="3892550" y="1917700"/>
          <p14:tracePt t="12949" x="3917950" y="1905000"/>
          <p14:tracePt t="12949" x="3968750" y="1892300"/>
          <p14:tracePt t="12965" x="4000500" y="1879600"/>
          <p14:tracePt t="12965" x="4032250" y="1873250"/>
          <p14:tracePt t="12982" x="4070350" y="1866900"/>
          <p14:tracePt t="12982" x="4102100" y="1854200"/>
          <p14:tracePt t="12999" x="4140200" y="1847850"/>
          <p14:tracePt t="12999" x="4222750" y="1835150"/>
          <p14:tracePt t="13016" x="4267200" y="1828800"/>
          <p14:tracePt t="13016" x="4311650" y="1822450"/>
          <p14:tracePt t="13034" x="4356100" y="1816100"/>
          <p14:tracePt t="13034" x="4406900" y="1816100"/>
          <p14:tracePt t="13049" x="4451350" y="1809750"/>
          <p14:tracePt t="13049" x="4495800" y="1803400"/>
          <p14:tracePt t="13066" x="4546600" y="1797050"/>
          <p14:tracePt t="13066" x="4597400" y="1797050"/>
          <p14:tracePt t="13084" x="4692650" y="1778000"/>
          <p14:tracePt t="13084" x="4743450" y="1771650"/>
          <p14:tracePt t="13099" x="4800600" y="1758950"/>
          <p14:tracePt t="13099" x="4851400" y="1752600"/>
          <p14:tracePt t="13116" x="4908550" y="1739900"/>
          <p14:tracePt t="13116" x="4965700" y="1733550"/>
          <p14:tracePt t="13132" x="5016500" y="1720850"/>
          <p14:tracePt t="13132" x="5073650" y="1714500"/>
          <p14:tracePt t="13132" x="5124450" y="1708150"/>
          <p14:tracePt t="13151" x="5181600" y="1701800"/>
          <p14:tracePt t="13164" x="5232400" y="1695450"/>
          <p14:tracePt t="13164" x="5334000" y="1682750"/>
          <p14:tracePt t="13183" x="5378450" y="1676400"/>
          <p14:tracePt t="13183" x="5422900" y="1676400"/>
          <p14:tracePt t="13199" x="5467350" y="1670050"/>
          <p14:tracePt t="13199" x="5511800" y="1663700"/>
          <p14:tracePt t="13216" x="5549900" y="1663700"/>
          <p14:tracePt t="13216" x="5588000" y="1657350"/>
          <p14:tracePt t="13216" x="5619750" y="1657350"/>
          <p14:tracePt t="13236" x="5651500" y="1651000"/>
          <p14:tracePt t="13248" x="5683250" y="1651000"/>
          <p14:tracePt t="13248" x="5727700" y="1651000"/>
          <p14:tracePt t="13266" x="5746750" y="1657350"/>
          <p14:tracePt t="13266" x="5765800" y="1657350"/>
          <p14:tracePt t="13283" x="5778500" y="1657350"/>
          <p14:tracePt t="13283" x="5784850" y="1657350"/>
          <p14:tracePt t="13300" x="5797550" y="1663700"/>
          <p14:tracePt t="13300" x="5803900" y="1663700"/>
          <p14:tracePt t="13317" x="5803900" y="1670050"/>
          <p14:tracePt t="13332" x="5797550" y="1676400"/>
          <p14:tracePt t="13348" x="5791200" y="1676400"/>
          <p14:tracePt t="13348" x="5784850" y="1682750"/>
          <p14:tracePt t="13367" x="5778500" y="1682750"/>
          <p14:tracePt t="13367" x="5759450" y="1689100"/>
          <p14:tracePt t="13384" x="5753100" y="1689100"/>
          <p14:tracePt t="13384" x="5746750" y="1695450"/>
          <p14:tracePt t="13400" x="5734050" y="1695450"/>
          <p14:tracePt t="13400" x="5727700" y="1695450"/>
          <p14:tracePt t="13417" x="5721350" y="1695450"/>
          <p14:tracePt t="13417" x="5708650" y="1701800"/>
          <p14:tracePt t="13417" x="5702300" y="1701800"/>
          <p14:tracePt t="13436" x="5695950" y="1701800"/>
          <p14:tracePt t="13448" x="5689600" y="1701800"/>
          <p14:tracePt t="13448" x="5683250" y="1708150"/>
          <p14:tracePt t="13468" x="5676900" y="1708150"/>
          <p14:tracePt t="13482" x="5670550" y="1708150"/>
          <p14:tracePt t="13499" x="5664200" y="1708150"/>
          <p14:tracePt t="13516" x="5657850" y="1701800"/>
          <p14:tracePt t="13536" x="5651500" y="1695450"/>
          <p14:tracePt t="13550" x="5645150" y="1695450"/>
          <p14:tracePt t="13566" x="5638800" y="1695450"/>
          <p14:tracePt t="13583" x="5632450" y="1695450"/>
          <p14:tracePt t="13599" x="5626100" y="1695450"/>
          <p14:tracePt t="13599" x="5619750" y="1695450"/>
          <p14:tracePt t="13618" x="5613400" y="1701800"/>
          <p14:tracePt t="13632" x="5607050" y="1701800"/>
          <p14:tracePt t="13649" x="5594350" y="1701800"/>
          <p14:tracePt t="13666" x="5588000" y="1708150"/>
          <p14:tracePt t="13683" x="5581650" y="1708150"/>
          <p14:tracePt t="13700" x="5568950" y="1714500"/>
          <p14:tracePt t="13716" x="5562600" y="1714500"/>
          <p14:tracePt t="13734" x="5556250" y="1714500"/>
          <p14:tracePt t="13734" x="5549900" y="1714500"/>
          <p14:tracePt t="13752" x="5543550" y="1714500"/>
          <p14:tracePt t="13767" x="5537200" y="1714500"/>
          <p14:tracePt t="13851" x="5530850" y="1708150"/>
          <p14:tracePt t="13863" x="5524500" y="1708150"/>
          <p14:tracePt t="13879" x="5518150" y="1708150"/>
          <p14:tracePt t="13887" x="5511800" y="1708150"/>
          <p14:tracePt t="13900" x="5505450" y="1708150"/>
          <p14:tracePt t="13900" x="5492750" y="1714500"/>
          <p14:tracePt t="13919" x="5480050" y="1714500"/>
          <p14:tracePt t="13919" x="5473700" y="1714500"/>
          <p14:tracePt t="13936" x="5461000" y="1714500"/>
          <p14:tracePt t="13936" x="5448300" y="1714500"/>
          <p14:tracePt t="13952" x="5441950" y="1720850"/>
          <p14:tracePt t="13952" x="5429250" y="1720850"/>
          <p14:tracePt t="13969" x="5416550" y="1720850"/>
          <p14:tracePt t="13969" x="5397500" y="1720850"/>
          <p14:tracePt t="13986" x="5391150" y="1720850"/>
          <p14:tracePt t="13986" x="5384800" y="1720850"/>
          <p14:tracePt t="14002" x="5378450" y="1720850"/>
          <p14:tracePt t="14018" x="5372100" y="1720850"/>
          <p14:tracePt t="14037" x="5378450" y="1714500"/>
          <p14:tracePt t="14051" x="5384800" y="1708150"/>
          <p14:tracePt t="14051" x="5391150" y="1701800"/>
          <p14:tracePt t="14069" x="5397500" y="1701800"/>
          <p14:tracePt t="14069" x="5403850" y="1695450"/>
          <p14:tracePt t="14086" x="5410200" y="1695450"/>
          <p14:tracePt t="14086" x="5429250" y="1682750"/>
          <p14:tracePt t="14104" x="5435600" y="1682750"/>
          <p14:tracePt t="14104" x="5441950" y="1676400"/>
          <p14:tracePt t="14120" x="5454650" y="1676400"/>
          <p14:tracePt t="14120" x="5461000" y="1676400"/>
          <p14:tracePt t="14136" x="5467350" y="1670050"/>
          <p14:tracePt t="14136" x="5473700" y="1670050"/>
          <p14:tracePt t="14136" x="5486400" y="1663700"/>
          <p14:tracePt t="14155" x="5492750" y="1663700"/>
          <p14:tracePt t="14168" x="5505450" y="1663700"/>
          <p14:tracePt t="14168" x="5511800" y="1663700"/>
          <p14:tracePt t="14168" x="5524500" y="1663700"/>
          <p14:tracePt t="14188" x="5530850" y="1663700"/>
          <p14:tracePt t="14188" x="5537200" y="1663700"/>
          <p14:tracePt t="14205" x="5549900" y="1663700"/>
          <p14:tracePt t="14205" x="5556250" y="1663700"/>
          <p14:tracePt t="14220" x="5562600" y="1663700"/>
          <p14:tracePt t="14220" x="5568950" y="1663700"/>
          <p14:tracePt t="14237" x="5575300" y="1663700"/>
          <p14:tracePt t="14237" x="5581650" y="1663700"/>
          <p14:tracePt t="14254" x="5588000" y="1663700"/>
          <p14:tracePt t="14268" x="5588000" y="1670050"/>
          <p14:tracePt t="14299" x="5581650" y="1670050"/>
          <p14:tracePt t="14315" x="5575300" y="1670050"/>
          <p14:tracePt t="14331" x="5568950" y="1670050"/>
          <p14:tracePt t="14335" x="5562600" y="1670050"/>
          <p14:tracePt t="14335" x="5556250" y="1670050"/>
          <p14:tracePt t="14354" x="5549900" y="1670050"/>
          <p14:tracePt t="14354" x="5543550" y="1670050"/>
          <p14:tracePt t="14370" x="5537200" y="1663700"/>
          <p14:tracePt t="14385" x="5524500" y="1657350"/>
          <p14:tracePt t="14402" x="5524500" y="1644650"/>
          <p14:tracePt t="14419" x="5524500" y="1638300"/>
          <p14:tracePt t="14419" x="5530850" y="1631950"/>
          <p14:tracePt t="14437" x="5530850" y="1625600"/>
          <p14:tracePt t="14437" x="5537200" y="1619250"/>
          <p14:tracePt t="14437" x="5537200" y="1612900"/>
          <p14:tracePt t="14456" x="5543550" y="1606550"/>
          <p14:tracePt t="14469" x="5549900" y="1600200"/>
          <p14:tracePt t="14469" x="5562600" y="1581150"/>
          <p14:tracePt t="14488" x="5568950" y="1568450"/>
          <p14:tracePt t="14488" x="5581650" y="1562100"/>
          <p14:tracePt t="14504" x="5588000" y="1549400"/>
          <p14:tracePt t="14504" x="5594350" y="1536700"/>
          <p14:tracePt t="14521" x="5607050" y="1530350"/>
          <p14:tracePt t="14521" x="5613400" y="1517650"/>
          <p14:tracePt t="14521" x="5619750" y="1511300"/>
          <p14:tracePt t="14540" x="5632450" y="1504950"/>
          <p14:tracePt t="14552" x="5638800" y="1498600"/>
          <p14:tracePt t="14552" x="5651500" y="1485900"/>
          <p14:tracePt t="14572" x="5664200" y="1479550"/>
          <p14:tracePt t="14572" x="5670550" y="1473200"/>
          <p14:tracePt t="14588" x="5676900" y="1473200"/>
          <p14:tracePt t="14588" x="5676900" y="1466850"/>
          <p14:tracePt t="14604" x="5683250" y="1466850"/>
          <p14:tracePt t="14619" x="5689600" y="1460500"/>
          <p14:tracePt t="14619" x="5695950" y="1460500"/>
          <p14:tracePt t="14638" x="5702300" y="1454150"/>
          <p14:tracePt t="14659" x="5695950" y="1454150"/>
          <p14:tracePt t="14743" x="5689600" y="1454150"/>
          <p14:tracePt t="14764" x="5683250" y="1447800"/>
          <p14:tracePt t="14787" x="5676900" y="1447800"/>
          <p14:tracePt t="14803" x="5670550" y="1447800"/>
          <p14:tracePt t="14815" x="5664200" y="1454150"/>
          <p14:tracePt t="14831" x="5657850" y="1454150"/>
          <p14:tracePt t="14847" x="5645150" y="1454150"/>
          <p14:tracePt t="14864" x="5632450" y="1454150"/>
          <p14:tracePt t="14883" x="5626100" y="1454150"/>
          <p14:tracePt t="14899" x="5619750" y="1454150"/>
          <p14:tracePt t="14915" x="5613400" y="1454150"/>
          <p14:tracePt t="14931" x="5607050" y="1454150"/>
          <p14:tracePt t="14943" x="5600700" y="1454150"/>
          <p14:tracePt t="14983" x="5594350" y="1460500"/>
          <p14:tracePt t="15003" x="5588000" y="1460500"/>
          <p14:tracePt t="15036" x="5581650" y="1460500"/>
          <p14:tracePt t="15055" x="5575300" y="1466850"/>
          <p14:tracePt t="15087" x="5568950" y="1466850"/>
          <p14:tracePt t="15115" x="5562600" y="1473200"/>
          <p14:tracePt t="15175" x="5556250" y="1473200"/>
          <p14:tracePt t="15207" x="5549900" y="1479550"/>
          <p14:tracePt t="15231" x="5549900" y="1473200"/>
          <p14:tracePt t="15259" x="5543550" y="1466850"/>
          <p14:tracePt t="15283" x="5537200" y="1460500"/>
          <p14:tracePt t="15295" x="5530850" y="1454150"/>
          <p14:tracePt t="15311" x="5530850" y="1447800"/>
          <p14:tracePt t="15322" x="5530850" y="1441450"/>
          <p14:tracePt t="15322" x="5530850" y="1435100"/>
          <p14:tracePt t="15340" x="5537200" y="1422400"/>
          <p14:tracePt t="15355" x="5543550" y="1416050"/>
          <p14:tracePt t="15372" x="5549900" y="1416050"/>
          <p14:tracePt t="15372" x="5556250" y="1409700"/>
          <p14:tracePt t="15391" x="5562600" y="1409700"/>
          <p14:tracePt t="15391" x="5568950" y="1409700"/>
          <p14:tracePt t="15407" x="5575300" y="1403350"/>
          <p14:tracePt t="15407" x="5594350" y="1397000"/>
          <p14:tracePt t="15424" x="5600700" y="1397000"/>
          <p14:tracePt t="15424" x="5607050" y="1397000"/>
          <p14:tracePt t="15440" x="5619750" y="1397000"/>
          <p14:tracePt t="15440" x="5626100" y="1390650"/>
          <p14:tracePt t="15458" x="5632450" y="1390650"/>
          <p14:tracePt t="15458" x="5645150" y="1390650"/>
          <p14:tracePt t="15458" x="5651500" y="1390650"/>
          <p14:tracePt t="15476" x="5657850" y="1390650"/>
          <p14:tracePt t="15489" x="5664200" y="1390650"/>
          <p14:tracePt t="15489" x="5683250" y="1397000"/>
          <p14:tracePt t="15509" x="5689600" y="1403350"/>
          <p14:tracePt t="15509" x="5689600" y="1409700"/>
          <p14:tracePt t="15526" x="5695950" y="1422400"/>
          <p14:tracePt t="15526" x="5702300" y="1435100"/>
          <p14:tracePt t="15541" x="5708650" y="1441450"/>
          <p14:tracePt t="15541" x="5708650" y="1460500"/>
          <p14:tracePt t="15541" x="5715000" y="1473200"/>
          <p14:tracePt t="15560" x="5715000" y="1485900"/>
          <p14:tracePt t="15573" x="5721350" y="1492250"/>
          <p14:tracePt t="15573" x="5721350" y="1517650"/>
          <p14:tracePt t="15592" x="5721350" y="1524000"/>
          <p14:tracePt t="15592" x="5721350" y="1530350"/>
          <p14:tracePt t="15608" x="5715000" y="1536700"/>
          <p14:tracePt t="15608" x="5708650" y="1543050"/>
          <p14:tracePt t="15625" x="5708650" y="1549400"/>
          <p14:tracePt t="15625" x="5702300" y="1555750"/>
          <p14:tracePt t="15625" x="5695950" y="1562100"/>
          <p14:tracePt t="15644" x="5689600" y="1562100"/>
          <p14:tracePt t="15644" x="5676900" y="1568450"/>
          <p14:tracePt t="15658" x="5670550" y="1568450"/>
          <p14:tracePt t="15658" x="5664200" y="1574800"/>
          <p14:tracePt t="15675" x="5651500" y="1581150"/>
          <p14:tracePt t="15675" x="5645150" y="1581150"/>
          <p14:tracePt t="15691" x="5632450" y="1587500"/>
          <p14:tracePt t="15691" x="5626100" y="1593850"/>
          <p14:tracePt t="15708" x="5613400" y="1600200"/>
          <p14:tracePt t="15708" x="5594350" y="1606550"/>
          <p14:tracePt t="15725" x="5588000" y="1612900"/>
          <p14:tracePt t="15725" x="5581650" y="1612900"/>
          <p14:tracePt t="15742" x="5575300" y="1619250"/>
          <p14:tracePt t="15756" x="5581650" y="1625600"/>
          <p14:tracePt t="15799" x="5594350" y="1619250"/>
          <p14:tracePt t="15815" x="5600700" y="1619250"/>
          <p14:tracePt t="15831" x="5613400" y="1612900"/>
          <p14:tracePt t="15836" x="5619750" y="1612900"/>
          <p14:tracePt t="15844" x="5626100" y="1606550"/>
          <p14:tracePt t="15857" x="5632450" y="1606550"/>
          <p14:tracePt t="15857" x="5651500" y="1600200"/>
          <p14:tracePt t="15876" x="5657850" y="1593850"/>
          <p14:tracePt t="15876" x="5670550" y="1593850"/>
          <p14:tracePt t="15892" x="5676900" y="1587500"/>
          <p14:tracePt t="15892" x="5683250" y="1587500"/>
          <p14:tracePt t="15909" x="5695950" y="1581150"/>
          <p14:tracePt t="15909" x="5708650" y="1581150"/>
          <p14:tracePt t="15925" x="5715000" y="1574800"/>
          <p14:tracePt t="15925" x="5727700" y="1574800"/>
          <p14:tracePt t="15925" x="5734050" y="1574800"/>
          <p14:tracePt t="15945" x="5740400" y="1574800"/>
          <p14:tracePt t="15945" x="5753100" y="1568450"/>
          <p14:tracePt t="15959" x="5759450" y="1568450"/>
          <p14:tracePt t="15959" x="5765800" y="1574800"/>
          <p14:tracePt t="15976" x="5772150" y="1574800"/>
          <p14:tracePt t="15976" x="5778500" y="1574800"/>
          <p14:tracePt t="15993" x="5784850" y="1581150"/>
          <p14:tracePt t="16008" x="5791200" y="1587500"/>
          <p14:tracePt t="16008" x="5791200" y="1600200"/>
          <p14:tracePt t="16026" x="5791200" y="1606550"/>
          <p14:tracePt t="16026" x="5791200" y="1612900"/>
          <p14:tracePt t="16043" x="5791200" y="1625600"/>
          <p14:tracePt t="16043" x="5791200" y="1638300"/>
          <p14:tracePt t="16060" x="5784850" y="1644650"/>
          <p14:tracePt t="16060" x="5772150" y="1670050"/>
          <p14:tracePt t="16076" x="5765800" y="1676400"/>
          <p14:tracePt t="16076" x="5753100" y="1689100"/>
          <p14:tracePt t="16093" x="5746750" y="1701800"/>
          <p14:tracePt t="16093" x="5734050" y="1708150"/>
          <p14:tracePt t="16109" x="5721350" y="1714500"/>
          <p14:tracePt t="16109" x="5708650" y="1727200"/>
          <p14:tracePt t="16126" x="5702300" y="1733550"/>
          <p14:tracePt t="16126" x="5676900" y="1746250"/>
          <p14:tracePt t="16145" x="5664200" y="1752600"/>
          <p14:tracePt t="16145" x="5651500" y="1752600"/>
          <p14:tracePt t="16160" x="5638800" y="1758950"/>
          <p14:tracePt t="16160" x="5626100" y="1765300"/>
          <p14:tracePt t="16177" x="5613400" y="1771650"/>
          <p14:tracePt t="16177" x="5600700" y="1771650"/>
          <p14:tracePt t="16193" x="5594350" y="1778000"/>
          <p14:tracePt t="16193" x="5581650" y="1784350"/>
          <p14:tracePt t="16193" x="5568950" y="1784350"/>
          <p14:tracePt t="16212" x="5562600" y="1790700"/>
          <p14:tracePt t="16225" x="5549900" y="1790700"/>
          <p14:tracePt t="16225" x="5537200" y="1797050"/>
          <p14:tracePt t="16244" x="5530850" y="1797050"/>
          <p14:tracePt t="16244" x="5524500" y="1797050"/>
          <p14:tracePt t="16260" x="5518150" y="1797050"/>
          <p14:tracePt t="16275" x="5511800" y="1797050"/>
          <p14:tracePt t="16292" x="5505450" y="1790700"/>
          <p14:tracePt t="16316" x="5505450" y="1784350"/>
          <p14:tracePt t="16340" x="5505450" y="1778000"/>
          <p14:tracePt t="16356" x="5505450" y="1771650"/>
          <p14:tracePt t="16372" x="5505450" y="1765300"/>
          <p14:tracePt t="16391" x="5505450" y="1758950"/>
          <p14:tracePt t="16423" x="5499100" y="1758950"/>
          <p14:tracePt t="16460" x="5492750" y="1752600"/>
          <p14:tracePt t="16496" x="5486400" y="1752600"/>
          <p14:tracePt t="16527" x="5480050" y="1746250"/>
          <p14:tracePt t="16551" x="5473700" y="1746250"/>
          <p14:tracePt t="16571" x="5467350" y="1746250"/>
          <p14:tracePt t="16596" x="5461000" y="1746250"/>
          <p14:tracePt t="16624" x="5454650" y="1752600"/>
          <p14:tracePt t="16640" x="5448300" y="1746250"/>
          <p14:tracePt t="16664" x="5454650" y="1739900"/>
          <p14:tracePt t="16692" x="5461000" y="1739900"/>
          <p14:tracePt t="16708" x="5467350" y="1733550"/>
          <p14:tracePt t="16716" x="5473700" y="1727200"/>
          <p14:tracePt t="16727" x="5486400" y="1727200"/>
          <p14:tracePt t="16727" x="5505450" y="1714500"/>
          <p14:tracePt t="16745" x="5524500" y="1708150"/>
          <p14:tracePt t="16745" x="5537200" y="1708150"/>
          <p14:tracePt t="16762" x="5549900" y="1701800"/>
          <p14:tracePt t="16762" x="5568950" y="1695450"/>
          <p14:tracePt t="16779" x="5588000" y="1689100"/>
          <p14:tracePt t="16779" x="5607050" y="1682750"/>
          <p14:tracePt t="16797" x="5651500" y="1670050"/>
          <p14:tracePt t="16797" x="5670550" y="1663700"/>
          <p14:tracePt t="16813" x="5695950" y="1663700"/>
          <p14:tracePt t="16813" x="5715000" y="1657350"/>
          <p14:tracePt t="16829" x="5734050" y="1651000"/>
          <p14:tracePt t="16829" x="5753100" y="1651000"/>
          <p14:tracePt t="16846" x="5772150" y="1651000"/>
          <p14:tracePt t="16846" x="5791200" y="1644650"/>
          <p14:tracePt t="16846" x="5810250" y="1644650"/>
          <p14:tracePt t="16865" x="5822950" y="1651000"/>
          <p14:tracePt t="16877" x="5842000" y="1651000"/>
          <p14:tracePt t="16877" x="5867400" y="1657350"/>
          <p14:tracePt t="16896" x="5880100" y="1663700"/>
          <p14:tracePt t="16896" x="5886450" y="1670050"/>
          <p14:tracePt t="16913" x="5892800" y="1676400"/>
          <p14:tracePt t="16913" x="5892800" y="1682750"/>
          <p14:tracePt t="16929" x="5892800" y="1695450"/>
          <p14:tracePt t="16929" x="5892800" y="1701800"/>
          <p14:tracePt t="16929" x="5886450" y="1714500"/>
          <p14:tracePt t="16949" x="5873750" y="1720850"/>
          <p14:tracePt t="16961" x="5861050" y="1733550"/>
          <p14:tracePt t="16961" x="5829300" y="1746250"/>
          <p14:tracePt t="16979" x="5810250" y="1752600"/>
          <p14:tracePt t="16979" x="5784850" y="1758950"/>
          <p14:tracePt t="16996" x="5753100" y="1765300"/>
          <p14:tracePt t="16996" x="5721350" y="1765300"/>
          <p14:tracePt t="16996" x="5689600" y="1765300"/>
          <p14:tracePt t="17015" x="5651500" y="1758950"/>
          <p14:tracePt t="17028" x="5613400" y="1752600"/>
          <p14:tracePt t="17028" x="5530850" y="1727200"/>
          <p14:tracePt t="17048" x="5492750" y="1708150"/>
          <p14:tracePt t="17048" x="5454650" y="1689100"/>
          <p14:tracePt t="17064" x="5416550" y="1670050"/>
          <p14:tracePt t="17064" x="5384800" y="1644650"/>
          <p14:tracePt t="17080" x="5359400" y="1612900"/>
          <p14:tracePt t="17080" x="5321300" y="1549400"/>
          <p14:tracePt t="17097" x="5314950" y="1511300"/>
          <p14:tracePt t="17097" x="5308600" y="1479550"/>
          <p14:tracePt t="17114" x="5314950" y="1441450"/>
          <p14:tracePt t="17114" x="5334000" y="1397000"/>
          <p14:tracePt t="17130" x="5353050" y="1352550"/>
          <p14:tracePt t="17130" x="5384800" y="1308100"/>
          <p14:tracePt t="17147" x="5429250" y="1263650"/>
          <p14:tracePt t="17147" x="5530850" y="1174750"/>
          <p14:tracePt t="17165" x="5600700" y="1136650"/>
          <p14:tracePt t="17165" x="5670550" y="1098550"/>
          <p14:tracePt t="17181" x="5746750" y="1060450"/>
          <p14:tracePt t="17181" x="5822950" y="1035050"/>
          <p14:tracePt t="17197" x="5899150" y="1009650"/>
          <p14:tracePt t="17197" x="5975350" y="996950"/>
          <p14:tracePt t="17197" x="6051550" y="984250"/>
          <p14:tracePt t="17217" x="6121400" y="984250"/>
          <p14:tracePt t="17228" x="6191250" y="990600"/>
          <p14:tracePt t="17228" x="6254750" y="1009650"/>
          <p14:tracePt t="17228" x="6311900" y="1028700"/>
          <p14:tracePt t="17249" x="6369050" y="1054100"/>
          <p14:tracePt t="17249" x="6419850" y="1085850"/>
          <p14:tracePt t="17265" x="6464300" y="1123950"/>
          <p14:tracePt t="17265" x="6502400" y="1162050"/>
          <p14:tracePt t="17280" x="6534150" y="1206500"/>
          <p14:tracePt t="17280" x="6565900" y="1244600"/>
          <p14:tracePt t="17297" x="6584950" y="1282700"/>
          <p14:tracePt t="17297" x="6597650" y="1320800"/>
          <p14:tracePt t="17297" x="6604000" y="1365250"/>
          <p14:tracePt t="17317" x="6604000" y="1403350"/>
          <p14:tracePt t="17329" x="6597650" y="1441450"/>
          <p14:tracePt t="17329" x="6553200" y="1511300"/>
          <p14:tracePt t="17348" x="6521450" y="1549400"/>
          <p14:tracePt t="17348" x="6483350" y="1581150"/>
          <p14:tracePt t="17365" x="6445250" y="1612900"/>
          <p14:tracePt t="17365" x="6400800" y="1638300"/>
          <p14:tracePt t="17381" x="6350000" y="1663700"/>
          <p14:tracePt t="17381" x="6248400" y="1714500"/>
          <p14:tracePt t="17398" x="6197600" y="1733550"/>
          <p14:tracePt t="17398" x="6146800" y="1752600"/>
          <p14:tracePt t="17415" x="6096000" y="1771650"/>
          <p14:tracePt t="17415" x="6038850" y="1784350"/>
          <p14:tracePt t="17431" x="5988050" y="1797050"/>
          <p14:tracePt t="17431" x="5943600" y="1809750"/>
          <p14:tracePt t="17448" x="5899150" y="1822450"/>
          <p14:tracePt t="17448" x="5816600" y="1835150"/>
          <p14:tracePt t="17466" x="5778500" y="1841500"/>
          <p14:tracePt t="17466" x="5746750" y="1841500"/>
          <p14:tracePt t="17481" x="5715000" y="1841500"/>
          <p14:tracePt t="17481" x="5683250" y="1841500"/>
          <p14:tracePt t="17498" x="5651500" y="1841500"/>
          <p14:tracePt t="17498" x="5626100" y="1841500"/>
          <p14:tracePt t="17498" x="5594350" y="1841500"/>
          <p14:tracePt t="17518" x="5568950" y="1835150"/>
          <p14:tracePt t="17529" x="5537200" y="1835150"/>
          <p14:tracePt t="17529" x="5467350" y="1828800"/>
          <p14:tracePt t="17549" x="5429250" y="1828800"/>
          <p14:tracePt t="17549" x="5384800" y="1822450"/>
          <p14:tracePt t="17566" x="5334000" y="1822450"/>
          <p14:tracePt t="17566" x="5276850" y="1822450"/>
          <p14:tracePt t="17566" x="5219700" y="1822450"/>
          <p14:tracePt t="17584" x="5149850" y="1816100"/>
          <p14:tracePt t="17596" x="5073650" y="1816100"/>
          <p14:tracePt t="17596" x="4991100" y="1809750"/>
          <p14:tracePt t="17596" x="4908550" y="1803400"/>
          <p14:tracePt t="17618" x="4819650" y="1803400"/>
          <p14:tracePt t="17630" x="4635500" y="1797050"/>
          <p14:tracePt t="17630" x="4540250" y="1790700"/>
          <p14:tracePt t="17649" x="4445000" y="1790700"/>
          <p14:tracePt t="17649" x="4343400" y="1797050"/>
          <p14:tracePt t="17665" x="4248150" y="1797050"/>
          <p14:tracePt t="17665" x="4146550" y="1803400"/>
          <p14:tracePt t="17682" x="4051300" y="1809750"/>
          <p14:tracePt t="17682" x="3854450" y="1822450"/>
          <p14:tracePt t="17698" x="3759200" y="1828800"/>
          <p14:tracePt t="17698" x="3663950" y="1841500"/>
          <p14:tracePt t="17715" x="3575050" y="1847850"/>
          <p14:tracePt t="17715" x="3492500" y="1854200"/>
          <p14:tracePt t="17732" x="3409950" y="1866900"/>
          <p14:tracePt t="17732" x="3333750" y="1873250"/>
          <p14:tracePt t="17749" x="3263900" y="1885950"/>
          <p14:tracePt t="17749" x="3143250" y="1905000"/>
          <p14:tracePt t="17766" x="3092450" y="1917700"/>
          <p14:tracePt t="17766" x="3041650" y="1924050"/>
          <p14:tracePt t="17782" x="3003550" y="1936750"/>
          <p14:tracePt t="17782" x="2971800" y="1949450"/>
          <p14:tracePt t="17799" x="2940050" y="1955800"/>
          <p14:tracePt t="17799" x="2889250" y="1981200"/>
          <p14:tracePt t="17817" x="2870200" y="1993900"/>
          <p14:tracePt t="17817" x="2851150" y="2000250"/>
          <p14:tracePt t="17833" x="2832100" y="2012950"/>
          <p14:tracePt t="17833" x="2819400" y="2019300"/>
          <p14:tracePt t="17849" x="2800350" y="2025650"/>
          <p14:tracePt t="17849" x="2787650" y="2032000"/>
          <p14:tracePt t="17866" x="2768600" y="2038350"/>
          <p14:tracePt t="17866" x="2743200" y="2038350"/>
          <p14:tracePt t="17866" x="2717800" y="2038350"/>
          <p14:tracePt t="17885" x="2692400" y="2038350"/>
          <p14:tracePt t="17897" x="2667000" y="2032000"/>
          <p14:tracePt t="17897" x="2609850" y="2012950"/>
          <p14:tracePt t="17917" x="2584450" y="2000250"/>
          <p14:tracePt t="17917" x="2552700" y="1987550"/>
          <p14:tracePt t="17933" x="2527300" y="1962150"/>
          <p14:tracePt t="17933" x="2501900" y="1943100"/>
          <p14:tracePt t="17950" x="2476500" y="1911350"/>
          <p14:tracePt t="17950" x="2451100" y="1879600"/>
          <p14:tracePt t="17950" x="2425700" y="1841500"/>
          <p14:tracePt t="17969" x="2406650" y="1803400"/>
          <p14:tracePt t="17981" x="2393950" y="1758950"/>
          <p14:tracePt t="17981" x="2381250" y="1663700"/>
          <p14:tracePt t="18000" x="2387600" y="1619250"/>
          <p14:tracePt t="18000" x="2400300" y="1568450"/>
          <p14:tracePt t="18016" x="2419350" y="1524000"/>
          <p14:tracePt t="18016" x="2451100" y="1479550"/>
          <p14:tracePt t="18016" x="2482850" y="1441450"/>
          <p14:tracePt t="18036" x="2527300" y="1397000"/>
          <p14:tracePt t="18048" x="2571750" y="1358900"/>
          <p14:tracePt t="18048" x="2679700" y="1295400"/>
          <p14:tracePt t="18067" x="2743200" y="1270000"/>
          <p14:tracePt t="18067" x="2806700" y="1244600"/>
          <p14:tracePt t="18083" x="2876550" y="1231900"/>
          <p14:tracePt t="18083" x="2946400" y="1225550"/>
          <p14:tracePt t="18100" x="3022600" y="1225550"/>
          <p14:tracePt t="18100" x="3175000" y="1257300"/>
          <p14:tracePt t="18117" x="3251200" y="1289050"/>
          <p14:tracePt t="18117" x="3321050" y="1327150"/>
          <p14:tracePt t="18133" x="3390900" y="1371600"/>
          <p14:tracePt t="18133" x="3448050" y="1416050"/>
          <p14:tracePt t="18150" x="3505200" y="1460500"/>
          <p14:tracePt t="18150" x="3549650" y="1504950"/>
          <p14:tracePt t="18167" x="3581400" y="1549400"/>
          <p14:tracePt t="18167" x="3625850" y="1631950"/>
          <p14:tracePt t="18185" x="3625850" y="1670050"/>
          <p14:tracePt t="18185" x="3619500" y="1708150"/>
          <p14:tracePt t="18201" x="3606800" y="1739900"/>
          <p14:tracePt t="18201" x="3587750" y="1771650"/>
          <p14:tracePt t="18217" x="3562350" y="1803400"/>
          <p14:tracePt t="18217" x="3530600" y="1828800"/>
          <p14:tracePt t="18217" x="3492500" y="1854200"/>
          <p14:tracePt t="18236" x="3454400" y="1879600"/>
          <p14:tracePt t="18249" x="3409950" y="1905000"/>
          <p14:tracePt t="18249" x="3365500" y="1924050"/>
          <p14:tracePt t="18249" x="3321050" y="1943100"/>
          <p14:tracePt t="18270" x="3276600" y="1962150"/>
          <p14:tracePt t="18270" x="3232150" y="1974850"/>
          <p14:tracePt t="18285" x="3187700" y="1993900"/>
          <p14:tracePt t="18285" x="3149600" y="2006600"/>
          <p14:tracePt t="18301" x="3105150" y="2019300"/>
          <p14:tracePt t="18301" x="3073400" y="2025650"/>
          <p14:tracePt t="18317" x="3041650" y="2038350"/>
          <p14:tracePt t="18317" x="3016250" y="2044700"/>
          <p14:tracePt t="18317" x="2997200" y="2051050"/>
          <p14:tracePt t="18337" x="2978150" y="2057400"/>
          <p14:tracePt t="18349" x="2965450" y="2063750"/>
          <p14:tracePt t="18349" x="2959100" y="2063750"/>
          <p14:tracePt t="18367" x="2952750" y="2063750"/>
          <p14:tracePt t="18383" x="2959100" y="2051050"/>
          <p14:tracePt t="18383" x="2965450" y="2051050"/>
          <p14:tracePt t="18401" x="2978150" y="2044700"/>
          <p14:tracePt t="18401" x="2997200" y="2032000"/>
          <p14:tracePt t="18418" x="3009900" y="2025650"/>
          <p14:tracePt t="18418" x="3022600" y="2019300"/>
          <p14:tracePt t="18434" x="3035300" y="2006600"/>
          <p14:tracePt t="18434" x="3048000" y="2000250"/>
          <p14:tracePt t="18451" x="3060700" y="1993900"/>
          <p14:tracePt t="18451" x="3073400" y="1987550"/>
          <p14:tracePt t="18468" x="3086100" y="1987550"/>
          <p14:tracePt t="18468" x="3105150" y="1974850"/>
          <p14:tracePt t="18485" x="3117850" y="1974850"/>
          <p14:tracePt t="18485" x="3124200" y="1968500"/>
          <p14:tracePt t="18502" x="3130550" y="1968500"/>
          <p14:tracePt t="18502" x="3136900" y="1968500"/>
          <p14:tracePt t="18518" x="3143250" y="1968500"/>
          <p14:tracePt t="18518" x="3149600" y="1962150"/>
          <p14:tracePt t="18537" x="3155950" y="1968500"/>
          <p14:tracePt t="18550" x="3162300" y="1968500"/>
          <p14:tracePt t="18592" x="3162300" y="1974850"/>
          <p14:tracePt t="18612" x="3168650" y="1981200"/>
          <p14:tracePt t="18628" x="3175000" y="1987550"/>
          <p14:tracePt t="18644" x="3181350" y="1987550"/>
          <p14:tracePt t="18653" x="3187700" y="1993900"/>
          <p14:tracePt t="18653" x="3194050" y="2000250"/>
          <p14:tracePt t="18668" x="3206750" y="2006600"/>
          <p14:tracePt t="18668" x="3219450" y="2012950"/>
          <p14:tracePt t="18685" x="3232150" y="2025650"/>
          <p14:tracePt t="18685" x="3251200" y="2038350"/>
          <p14:tracePt t="18702" x="3270250" y="2057400"/>
          <p14:tracePt t="18702" x="3314700" y="2101850"/>
          <p14:tracePt t="18719" x="3340100" y="2127250"/>
          <p14:tracePt t="18719" x="3365500" y="2159000"/>
          <p14:tracePt t="18736" x="3390900" y="2197100"/>
          <p14:tracePt t="18736" x="3422650" y="2241550"/>
          <p14:tracePt t="18752" x="3448050" y="2286000"/>
          <p14:tracePt t="18752" x="3479800" y="2336800"/>
          <p14:tracePt t="18769" x="3505200" y="2393950"/>
          <p14:tracePt t="18769" x="3562350" y="2508250"/>
          <p14:tracePt t="18786" x="3587750" y="2571750"/>
          <p14:tracePt t="18786" x="3613150" y="2635250"/>
          <p14:tracePt t="18802" x="3638550" y="2698750"/>
          <p14:tracePt t="18802" x="3657600" y="2762250"/>
          <p14:tracePt t="18819" x="3683000" y="2825750"/>
          <p14:tracePt t="18819" x="3702050" y="2889250"/>
          <p14:tracePt t="18837" x="3746500" y="3016250"/>
          <p14:tracePt t="18837" x="3771900" y="3086100"/>
          <p14:tracePt t="18853" x="3797300" y="3155950"/>
          <p14:tracePt t="18853" x="3822700" y="3232150"/>
          <p14:tracePt t="18869" x="3848100" y="3308350"/>
          <p14:tracePt t="18869" x="3873500" y="3397250"/>
          <p14:tracePt t="18886" x="3898900" y="3486150"/>
          <p14:tracePt t="18886" x="3917950" y="3581400"/>
          <p14:tracePt t="18886" x="3943350" y="3676650"/>
          <p14:tracePt t="18905" x="3968750" y="3771900"/>
          <p14:tracePt t="18917" x="3987800" y="3867150"/>
          <p14:tracePt t="18917" x="4038600" y="4051300"/>
          <p14:tracePt t="18937" x="4057650" y="4140200"/>
          <p14:tracePt t="18937" x="4083050" y="4222750"/>
          <p14:tracePt t="18953" x="4108450" y="4298950"/>
          <p14:tracePt t="18953" x="4127500" y="4381500"/>
          <p14:tracePt t="18969" x="4152900" y="4457700"/>
          <p14:tracePt t="18969" x="4171950" y="4527550"/>
          <p14:tracePt t="18969" x="4191000" y="4603750"/>
          <p14:tracePt t="18988" x="4210050" y="4673600"/>
          <p14:tracePt t="19001" x="4229100" y="4743450"/>
          <p14:tracePt t="19001" x="4260850" y="4876800"/>
          <p14:tracePt t="19020" x="4279900" y="4940300"/>
          <p14:tracePt t="19020" x="4305300" y="5003800"/>
          <p14:tracePt t="19020" x="4324350" y="5060950"/>
          <p14:tracePt t="19040" x="4343400" y="5118100"/>
          <p14:tracePt t="19051" x="4362450" y="5168900"/>
          <p14:tracePt t="19051" x="4381500" y="5219700"/>
          <p14:tracePt t="19070" x="4400550" y="5270500"/>
          <p14:tracePt t="19070" x="4419600" y="5359400"/>
          <p14:tracePt t="19087" x="4425950" y="5397500"/>
          <p14:tracePt t="19087" x="4432300" y="5441950"/>
          <p14:tracePt t="19103" x="4432300" y="5480050"/>
          <p14:tracePt t="19103" x="4425950" y="5518150"/>
          <p14:tracePt t="19120" x="4419600" y="5549900"/>
          <p14:tracePt t="19120" x="4387850" y="5613400"/>
          <p14:tracePt t="19137" x="4368800" y="5645150"/>
          <p14:tracePt t="19137" x="4343400" y="5670550"/>
          <p14:tracePt t="19154" x="4311650" y="5695950"/>
          <p14:tracePt t="19154" x="4273550" y="5721350"/>
          <p14:tracePt t="19170" x="4229100" y="5746750"/>
          <p14:tracePt t="19170" x="4178300" y="5772150"/>
          <p14:tracePt t="19187" x="4121150" y="5797550"/>
          <p14:tracePt t="19187" x="3987800" y="5842000"/>
          <p14:tracePt t="19206" x="3917950" y="5861050"/>
          <p14:tracePt t="19206" x="3835400" y="5880100"/>
          <p14:tracePt t="19221" x="3752850" y="5886450"/>
          <p14:tracePt t="19221" x="3663950" y="5899150"/>
          <p14:tracePt t="19237" x="3568700" y="5899150"/>
          <p14:tracePt t="19237" x="3473450" y="5899150"/>
          <p14:tracePt t="19254" x="3378200" y="5892800"/>
          <p14:tracePt t="19254" x="3270250" y="5880100"/>
          <p14:tracePt t="19254" x="3162300" y="5861050"/>
          <p14:tracePt t="19273" x="3048000" y="5842000"/>
          <p14:tracePt t="19285" x="2933700" y="5816600"/>
          <p14:tracePt t="19285" x="2705100" y="5746750"/>
          <p14:tracePt t="19305" x="2590800" y="5702300"/>
          <p14:tracePt t="19305" x="2482850" y="5651500"/>
          <p14:tracePt t="19321" x="2374900" y="5588000"/>
          <p14:tracePt t="19321" x="2273300" y="5518150"/>
          <p14:tracePt t="19337" x="2184400" y="5435600"/>
          <p14:tracePt t="19337" x="2095500" y="5346700"/>
          <p14:tracePt t="19337" x="2006600" y="5245100"/>
          <p14:tracePt t="19357" x="1930400" y="5137150"/>
          <p14:tracePt t="19369" x="1860550" y="5029200"/>
          <p14:tracePt t="19369" x="1739900" y="4781550"/>
          <p14:tracePt t="19387" x="1695450" y="4654550"/>
          <p14:tracePt t="19387" x="1657350" y="4527550"/>
          <p14:tracePt t="19405" x="1631950" y="4394200"/>
          <p14:tracePt t="19405" x="1619250" y="4260850"/>
          <p14:tracePt t="19421" x="1612900" y="4121150"/>
          <p14:tracePt t="19421" x="1638300" y="3848100"/>
          <p14:tracePt t="19438" x="1670050" y="3714750"/>
          <p14:tracePt t="19438" x="1708150" y="3581400"/>
          <p14:tracePt t="19455" x="1765300" y="3454400"/>
          <p14:tracePt t="19455" x="1828800" y="3327400"/>
          <p14:tracePt t="19471" x="1898650" y="3200400"/>
          <p14:tracePt t="19471" x="1981200" y="3079750"/>
          <p14:tracePt t="19488" x="2070100" y="2965450"/>
          <p14:tracePt t="19488" x="2292350" y="2749550"/>
          <p14:tracePt t="19505" x="2406650" y="2641600"/>
          <p14:tracePt t="19505" x="2527300" y="2540000"/>
          <p14:tracePt t="19721" x="6597650" y="3092450"/>
          <p14:tracePt t="19721" x="6629400" y="3162300"/>
          <p14:tracePt t="19721" x="6667500" y="3251200"/>
          <p14:tracePt t="19741" x="6705600" y="3378200"/>
          <p14:tracePt t="19754" x="6750050" y="3498850"/>
          <p14:tracePt t="19754" x="6832600" y="3771900"/>
          <p14:tracePt t="19773" x="6858000" y="3905250"/>
          <p14:tracePt t="19773" x="6877050" y="4032250"/>
          <p14:tracePt t="19789" x="6883400" y="4159250"/>
          <p14:tracePt t="19789" x="6870700" y="4279900"/>
          <p14:tracePt t="19806" x="6858000" y="4375150"/>
          <p14:tracePt t="19806" x="6832600" y="4483100"/>
          <p14:tracePt t="19806" x="6794500" y="4584700"/>
          <p14:tracePt t="19825" x="6743700" y="4679950"/>
          <p14:tracePt t="19837" x="6692900" y="4775200"/>
          <p14:tracePt t="19837" x="6553200" y="4940300"/>
          <p14:tracePt t="19856" x="6477000" y="5016500"/>
          <p14:tracePt t="19856" x="6388100" y="5086350"/>
          <p14:tracePt t="19873" x="6292850" y="5156200"/>
          <p14:tracePt t="19873" x="6197600" y="5219700"/>
          <p14:tracePt t="19890" x="6096000" y="5276850"/>
          <p14:tracePt t="19890" x="5994400" y="5334000"/>
          <p14:tracePt t="19906" x="5892800" y="5378450"/>
          <p14:tracePt t="19906" x="5683250" y="5467350"/>
          <p14:tracePt t="19923" x="5588000" y="5499100"/>
          <p14:tracePt t="19923" x="5486400" y="5537200"/>
          <p14:tracePt t="19940" x="5391150" y="5562600"/>
          <p14:tracePt t="19940" x="5289550" y="5588000"/>
          <p14:tracePt t="19956" x="5200650" y="5613400"/>
          <p14:tracePt t="19956" x="5022850" y="5651500"/>
          <p14:tracePt t="19973" x="4940300" y="5670550"/>
          <p14:tracePt t="19973" x="4857750" y="5683250"/>
          <p14:tracePt t="19990" x="4787900" y="5702300"/>
          <p14:tracePt t="19990" x="4718050" y="5721350"/>
          <p14:tracePt t="20006" x="4660900" y="5734050"/>
          <p14:tracePt t="20006" x="4610100" y="5746750"/>
          <p14:tracePt t="20023" x="4565650" y="5759450"/>
          <p14:tracePt t="20023" x="4495800" y="5784850"/>
          <p14:tracePt t="20042" x="4470400" y="5791200"/>
          <p14:tracePt t="20042" x="4451350" y="5797550"/>
          <p14:tracePt t="20057" x="4438650" y="5803900"/>
          <p14:tracePt t="20057" x="4432300" y="5803900"/>
          <p14:tracePt t="20073" x="4438650" y="5803900"/>
          <p14:tracePt t="20100" x="4445000" y="5797550"/>
          <p14:tracePt t="20109" x="4457700" y="5791200"/>
          <p14:tracePt t="20122" x="4470400" y="5791200"/>
          <p14:tracePt t="20122" x="4495800" y="5784850"/>
          <p14:tracePt t="20141" x="4508500" y="5778500"/>
          <p14:tracePt t="20141" x="4521200" y="5778500"/>
          <p14:tracePt t="20157" x="4533900" y="5772150"/>
          <p14:tracePt t="20157" x="4552950" y="5765800"/>
          <p14:tracePt t="20174" x="4565650" y="5765800"/>
          <p14:tracePt t="20174" x="4578350" y="5765800"/>
          <p14:tracePt t="20174" x="4584700" y="5759450"/>
          <p14:tracePt t="20193" x="4597400" y="5759450"/>
          <p14:tracePt t="20205" x="4603750" y="5759450"/>
          <p14:tracePt t="20205" x="4622800" y="5759450"/>
          <p14:tracePt t="20224" x="4629150" y="5759450"/>
          <p14:tracePt t="20239" x="4635500" y="5759450"/>
          <p14:tracePt t="20256" x="4641850" y="5765800"/>
          <p14:tracePt t="20273" x="4648200" y="5765800"/>
          <p14:tracePt t="20320" x="4654550" y="5765800"/>
          <p14:tracePt t="20356" x="4660900" y="5765800"/>
          <p14:tracePt t="20381" x="4667250" y="5759450"/>
          <p14:tracePt t="20400" x="4673600" y="5753100"/>
          <p14:tracePt t="20449" x="4679950" y="5753100"/>
          <p14:tracePt t="20493" x="4679950" y="5746750"/>
          <p14:tracePt t="20528" x="4686300" y="5740400"/>
          <p14:tracePt t="20560" x="4692650" y="5734050"/>
          <p14:tracePt t="20640" x="4692650" y="5727700"/>
          <p14:tracePt t="20665" x="4699000" y="5721350"/>
          <p14:tracePt t="20681" x="4692650" y="5715000"/>
          <p14:tracePt t="20700" x="4686300" y="5708650"/>
          <p14:tracePt t="20725" x="4679950" y="5702300"/>
          <p14:tracePt t="20740" x="4673600" y="5702300"/>
          <p14:tracePt t="20748" x="4673600" y="5695950"/>
          <p14:tracePt t="20757" x="4667250" y="5695950"/>
          <p14:tracePt t="20757" x="4660900" y="5689600"/>
          <p14:tracePt t="20757" x="4654550" y="5689600"/>
          <p14:tracePt t="20778" x="4641850" y="5683250"/>
          <p14:tracePt t="20778" x="4635500" y="5676900"/>
          <p14:tracePt t="20794" x="4622800" y="5670550"/>
          <p14:tracePt t="20794" x="4610100" y="5664200"/>
          <p14:tracePt t="20810" x="4591050" y="5657850"/>
          <p14:tracePt t="20810" x="4572000" y="5645150"/>
          <p14:tracePt t="20826" x="4552950" y="5632450"/>
          <p14:tracePt t="20826" x="4527550" y="5619750"/>
          <p14:tracePt t="20842" x="4502150" y="5600700"/>
          <p14:tracePt t="20842" x="4470400" y="5581650"/>
          <p14:tracePt t="20842" x="4438650" y="5562600"/>
          <p14:tracePt t="20862" x="4400550" y="5530850"/>
          <p14:tracePt t="20862" x="4362450" y="5505450"/>
          <p14:tracePt t="20876" x="4324350" y="5467350"/>
          <p14:tracePt t="20876" x="4279900" y="5429250"/>
          <p14:tracePt t="20893" x="4229100" y="5378450"/>
          <p14:tracePt t="20893" x="4178300" y="5321300"/>
          <p14:tracePt t="20910" x="4121150" y="5257800"/>
          <p14:tracePt t="20910" x="4057650" y="5181600"/>
          <p14:tracePt t="20926" x="3994150" y="5105400"/>
          <p14:tracePt t="20926" x="3860800" y="4927600"/>
          <p14:tracePt t="20943" x="3784600" y="4838700"/>
          <p14:tracePt t="20943" x="3708400" y="4743450"/>
          <p14:tracePt t="21181" x="2743200" y="2667000"/>
          <p14:tracePt t="21193" x="2736850" y="2660650"/>
          <p14:tracePt t="21201" x="2724150" y="2647950"/>
          <p14:tracePt t="21209" x="2711450" y="2628900"/>
          <p14:tracePt t="21209" x="2692400" y="2609850"/>
          <p14:tracePt t="21227" x="2673350" y="2584450"/>
          <p14:tracePt t="21227" x="2654300" y="2559050"/>
          <p14:tracePt t="21244" x="2635250" y="2533650"/>
          <p14:tracePt t="21244" x="2603500" y="2476500"/>
          <p14:tracePt t="21261" x="2590800" y="2451100"/>
          <p14:tracePt t="21261" x="2578100" y="2432050"/>
          <p14:tracePt t="21278" x="2565400" y="2406650"/>
          <p14:tracePt t="21278" x="2559050" y="2387600"/>
          <p14:tracePt t="21294" x="2559050" y="2368550"/>
          <p14:tracePt t="21294" x="2552700" y="2349500"/>
          <p14:tracePt t="21294" x="2552700" y="2336800"/>
          <p14:tracePt t="21313" x="2546350" y="2324100"/>
          <p14:tracePt t="21326" x="2546350" y="2317750"/>
          <p14:tracePt t="21326" x="2546350" y="2305050"/>
          <p14:tracePt t="21345" x="2552700" y="2298700"/>
          <p14:tracePt t="21369" x="2559050" y="2305050"/>
          <p14:tracePt t="21376" x="2565400" y="2305050"/>
          <p14:tracePt t="21376" x="2571750" y="2305050"/>
          <p14:tracePt t="21395" x="2584450" y="2311400"/>
          <p14:tracePt t="21395" x="2590800" y="2311400"/>
          <p14:tracePt t="21395" x="2603500" y="2317750"/>
          <p14:tracePt t="21415" x="2609850" y="2317750"/>
          <p14:tracePt t="21426" x="2622550" y="2317750"/>
          <p14:tracePt t="21426" x="2647950" y="2324100"/>
          <p14:tracePt t="21445" x="2660650" y="2330450"/>
          <p14:tracePt t="21445" x="2673350" y="2330450"/>
          <p14:tracePt t="21462" x="2686050" y="2330450"/>
          <p14:tracePt t="21462" x="2698750" y="2336800"/>
          <p14:tracePt t="21478" x="2711450" y="2336800"/>
          <p14:tracePt t="21478" x="2736850" y="2343150"/>
          <p14:tracePt t="21495" x="2749550" y="2343150"/>
          <p14:tracePt t="21495" x="2755900" y="2343150"/>
          <p14:tracePt t="21512" x="2768600" y="2349500"/>
          <p14:tracePt t="21512" x="2774950" y="2349500"/>
          <p14:tracePt t="21529" x="2781300" y="2349500"/>
          <p14:tracePt t="21529" x="2787650" y="2349500"/>
          <p14:tracePt t="21546" x="2794000" y="2349500"/>
          <p14:tracePt t="21560" x="2787650" y="2355850"/>
          <p14:tracePt t="21601" x="2781300" y="2355850"/>
          <p14:tracePt t="21609" x="2774950" y="2362200"/>
          <p14:tracePt t="21613" x="2768600" y="2368550"/>
          <p14:tracePt t="21613" x="2762250" y="2368550"/>
          <p14:tracePt t="21630" x="2755900" y="2374900"/>
          <p14:tracePt t="21630" x="2749550" y="2381250"/>
          <p14:tracePt t="21645" x="2736850" y="2387600"/>
          <p14:tracePt t="21645" x="2730500" y="2393950"/>
          <p14:tracePt t="21662" x="2724150" y="2400300"/>
          <p14:tracePt t="21662" x="2717800" y="2406650"/>
          <p14:tracePt t="21662" x="2705100" y="2413000"/>
          <p14:tracePt t="21682" x="2698750" y="2419350"/>
          <p14:tracePt t="21694" x="2692400" y="2425700"/>
          <p14:tracePt t="21694" x="2686050" y="2432050"/>
          <p14:tracePt t="21714" x="2679700" y="2438400"/>
          <p14:tracePt t="21728" x="2667000" y="2444750"/>
          <p14:tracePt t="21744" x="2667000" y="2457450"/>
          <p14:tracePt t="21761" x="2667000" y="2463800"/>
          <p14:tracePt t="21782" x="2667000" y="2470150"/>
          <p14:tracePt t="21801" x="2673350" y="2476500"/>
          <p14:tracePt t="21833" x="2673350" y="2482850"/>
          <p14:tracePt t="21860" x="2667000" y="2482850"/>
          <p14:tracePt t="21885" x="2660650" y="2489200"/>
          <p14:tracePt t="21909" x="2654300" y="2489200"/>
          <p14:tracePt t="21921" x="2641600" y="2495550"/>
          <p14:tracePt t="21953" x="2635250" y="2501900"/>
          <p14:tracePt t="21969" x="2622550" y="2508250"/>
          <p14:tracePt t="21981" x="2616200" y="2508250"/>
          <p14:tracePt t="21997" x="2603500" y="2514600"/>
          <p14:tracePt t="22013" x="2597150" y="2520950"/>
          <p14:tracePt t="22029" x="2590800" y="2527300"/>
          <p14:tracePt t="22041" x="2590800" y="2533650"/>
          <p14:tracePt t="22057" x="2584450" y="2540000"/>
          <p14:tracePt t="22081" x="2590800" y="2540000"/>
          <p14:tracePt t="22101" x="2597150" y="2540000"/>
          <p14:tracePt t="22116" x="2603500" y="2533650"/>
          <p14:tracePt t="22125" x="2609850" y="2533650"/>
          <p14:tracePt t="22133" x="2616200" y="2527300"/>
          <p14:tracePt t="22146" x="2622550" y="2527300"/>
          <p14:tracePt t="22146" x="2647950" y="2514600"/>
          <p14:tracePt t="22165" x="2667000" y="2508250"/>
          <p14:tracePt t="22165" x="2679700" y="2501900"/>
          <p14:tracePt t="22181" x="2698750" y="2489200"/>
          <p14:tracePt t="22181" x="2724150" y="2482850"/>
          <p14:tracePt t="22197" x="2749550" y="2476500"/>
          <p14:tracePt t="22197" x="2800350" y="2457450"/>
          <p14:tracePt t="22214" x="2832100" y="2451100"/>
          <p14:tracePt t="22214" x="2863850" y="2444750"/>
          <p14:tracePt t="22230" x="2901950" y="2444750"/>
          <p14:tracePt t="22230" x="2940050" y="2438400"/>
          <p14:tracePt t="22248" x="2978150" y="2438400"/>
          <p14:tracePt t="22248" x="3016250" y="2438400"/>
          <p14:tracePt t="22265" x="3054350" y="2444750"/>
          <p14:tracePt t="22265" x="3136900" y="2451100"/>
          <p14:tracePt t="22281" x="3181350" y="2457450"/>
          <p14:tracePt t="22281" x="3219450" y="2457450"/>
          <p14:tracePt t="22298" x="3263900" y="2470150"/>
          <p14:tracePt t="22298" x="3302000" y="2470150"/>
          <p14:tracePt t="22315" x="3340100" y="2470150"/>
          <p14:tracePt t="22509" x="3949700" y="2489200"/>
          <p14:tracePt t="22533" x="3956050" y="2489200"/>
          <p14:tracePt t="22537" x="3968750" y="2489200"/>
          <p14:tracePt t="22547" x="3981450" y="2489200"/>
          <p14:tracePt t="22547" x="4000500" y="2489200"/>
          <p14:tracePt t="22566" x="4019550" y="2489200"/>
          <p14:tracePt t="22566" x="4044950" y="2482850"/>
          <p14:tracePt t="22582" x="4076700" y="2482850"/>
          <p14:tracePt t="22582" x="4108450" y="2476500"/>
          <p14:tracePt t="22582" x="4146550" y="2470150"/>
          <p14:tracePt t="22602" x="4184650" y="2463800"/>
          <p14:tracePt t="22602" x="4222750" y="2457450"/>
          <p14:tracePt t="22616" x="4273550" y="2451100"/>
          <p14:tracePt t="22616" x="4324350" y="2444750"/>
          <p14:tracePt t="22632" x="4375150" y="2438400"/>
          <p14:tracePt t="22632" x="4432300" y="2438400"/>
          <p14:tracePt t="22649" x="4495800" y="2432050"/>
          <p14:tracePt t="22649" x="4622800" y="2444750"/>
          <p14:tracePt t="22666" x="4692650" y="2451100"/>
          <p14:tracePt t="22666" x="4762500" y="2457450"/>
          <p14:tracePt t="22683" x="4838700" y="2470150"/>
          <p14:tracePt t="22683" x="4908550" y="2476500"/>
          <p14:tracePt t="22699" x="4984750" y="2489200"/>
          <p14:tracePt t="22699" x="5137150" y="2501900"/>
          <p14:tracePt t="22718" x="5213350" y="2514600"/>
          <p14:tracePt t="22731" x="5283200" y="2514600"/>
          <p14:tracePt t="22731" x="5416550" y="2527300"/>
          <p14:tracePt t="22750" x="5480050" y="2527300"/>
          <p14:tracePt t="22750" x="5537200" y="2533650"/>
          <p14:tracePt t="22766" x="5594350" y="2533650"/>
          <p14:tracePt t="22766" x="5645150" y="2533650"/>
          <p14:tracePt t="22783" x="5695950" y="2533650"/>
          <p14:tracePt t="22783" x="5746750" y="2533650"/>
          <p14:tracePt t="22783" x="5791200" y="2527300"/>
          <p14:tracePt t="22802" x="5835650" y="2527300"/>
          <p14:tracePt t="22814" x="5880100" y="2527300"/>
          <p14:tracePt t="22814" x="5975350" y="2540000"/>
          <p14:tracePt t="22833" x="6019800" y="2546350"/>
          <p14:tracePt t="22833" x="6064250" y="2559050"/>
          <p14:tracePt t="22850" x="6115050" y="2565400"/>
          <p14:tracePt t="22850" x="6159500" y="2578100"/>
          <p14:tracePt t="22867" x="6210300" y="2597150"/>
          <p14:tracePt t="22867" x="6261100" y="2603500"/>
          <p14:tracePt t="22867" x="6311900" y="2616200"/>
          <p14:tracePt t="22885" x="6362700" y="2628900"/>
          <p14:tracePt t="22885" x="6413500" y="2641600"/>
          <p14:tracePt t="22900" x="6464300" y="2647950"/>
          <p14:tracePt t="22900" x="6508750" y="2660650"/>
          <p14:tracePt t="22917" x="6553200" y="2673350"/>
          <p14:tracePt t="22917" x="6597650" y="2686050"/>
          <p14:tracePt t="22933" x="6635750" y="2698750"/>
          <p14:tracePt t="22933" x="6673850" y="2711450"/>
          <p14:tracePt t="22950" x="6699250" y="2724150"/>
          <p14:tracePt t="22950" x="6743700" y="2755900"/>
          <p14:tracePt t="22967" x="6756400" y="2768600"/>
          <p14:tracePt t="22967" x="6762750" y="2787650"/>
          <p14:tracePt t="22983" x="6756400" y="2800350"/>
          <p14:tracePt t="22983" x="6750050" y="2819400"/>
          <p14:tracePt t="23000" x="6731000" y="2832100"/>
          <p14:tracePt t="23000" x="6673850" y="2863850"/>
          <p14:tracePt t="23017" x="6629400" y="2876550"/>
          <p14:tracePt t="23017" x="6584950" y="2895600"/>
          <p14:tracePt t="23036" x="6534150" y="2908300"/>
          <p14:tracePt t="23036" x="6470650" y="2921000"/>
          <p14:tracePt t="23051" x="6407150" y="2940050"/>
          <p14:tracePt t="23051" x="6337300" y="2952750"/>
          <p14:tracePt t="23067" x="6267450" y="2965450"/>
          <p14:tracePt t="23067" x="6184900" y="2984500"/>
          <p14:tracePt t="23067" x="6102350" y="2997200"/>
          <p14:tracePt t="23087" x="6013450" y="3016250"/>
          <p14:tracePt t="23099" x="5911850" y="3028950"/>
          <p14:tracePt t="23099" x="5715000" y="3054350"/>
          <p14:tracePt t="23117" x="5607050" y="3067050"/>
          <p14:tracePt t="23117" x="5499100" y="3079750"/>
          <p14:tracePt t="23134" x="5384800" y="3092450"/>
          <p14:tracePt t="23134" x="5276850" y="3105150"/>
          <p14:tracePt t="23134" x="5162550" y="3124200"/>
          <p14:tracePt t="23153" x="5041900" y="3136900"/>
          <p14:tracePt t="23166" x="4927600" y="3155950"/>
          <p14:tracePt t="23166" x="4806950" y="3175000"/>
          <p14:tracePt t="23166" x="4692650" y="3200400"/>
          <p14:tracePt t="23186" x="4578350" y="3225800"/>
          <p14:tracePt t="23186" x="4464050" y="3251200"/>
          <p14:tracePt t="23202" x="4356100" y="3282950"/>
          <p14:tracePt t="23202" x="4254500" y="3314700"/>
          <p14:tracePt t="23218" x="4152900" y="3352800"/>
          <p14:tracePt t="23218" x="4051300" y="3390900"/>
          <p14:tracePt t="23234" x="3962400" y="3429000"/>
          <p14:tracePt t="23234" x="3873500" y="3473450"/>
          <p14:tracePt t="23234" x="3790950" y="3517900"/>
          <p14:tracePt t="23254" x="3708400" y="3562350"/>
          <p14:tracePt t="23254" x="3638550" y="3613150"/>
          <p14:tracePt t="23268" x="3575050" y="3670300"/>
          <p14:tracePt t="23268" x="3517900" y="3727450"/>
          <p14:tracePt t="23285" x="3467100" y="3778250"/>
          <p14:tracePt t="23285" x="3422650" y="3835400"/>
          <p14:tracePt t="23301" x="3390900" y="3892550"/>
          <p14:tracePt t="23301" x="3340100" y="3994150"/>
          <p14:tracePt t="23318" x="3333750" y="4044950"/>
          <p14:tracePt t="23318" x="3327400" y="4089400"/>
          <p14:tracePt t="23335" x="3327400" y="4133850"/>
          <p14:tracePt t="23335" x="3327400" y="4171950"/>
          <p14:tracePt t="23351" x="3333750" y="4210050"/>
          <p14:tracePt t="23351" x="3346450" y="4248150"/>
          <p14:tracePt t="23368" x="3359150" y="4286250"/>
          <p14:tracePt t="23368" x="3397250" y="4349750"/>
          <p14:tracePt t="23386" x="3416300" y="4375150"/>
          <p14:tracePt t="23386" x="3441700" y="4394200"/>
          <p14:tracePt t="23402" x="3460750" y="4413250"/>
          <p14:tracePt t="23402" x="3486150" y="4425950"/>
          <p14:tracePt t="23418" x="3505200" y="4438650"/>
          <p14:tracePt t="23418" x="3524250" y="4445000"/>
          <p14:tracePt t="23418" x="3543300" y="4445000"/>
          <p14:tracePt t="23438" x="3562350" y="4451350"/>
          <p14:tracePt t="23450" x="3575050" y="4451350"/>
          <p14:tracePt t="23450" x="3594100" y="4451350"/>
          <p14:tracePt t="23470" x="3600450" y="4445000"/>
          <p14:tracePt t="23470" x="3606800" y="4445000"/>
          <p14:tracePt t="23486" x="3606800" y="4438650"/>
          <p14:tracePt t="23513" x="3600450" y="4438650"/>
          <p14:tracePt t="23529" x="3594100" y="4438650"/>
          <p14:tracePt t="23545" x="3587750" y="4438650"/>
          <p14:tracePt t="23554" x="3581400" y="4438650"/>
          <p14:tracePt t="23567" x="3575050" y="4445000"/>
          <p14:tracePt t="23584" x="3568700" y="4457700"/>
          <p14:tracePt t="23601" x="3568700" y="4470400"/>
          <p14:tracePt t="23618" x="3575050" y="4470400"/>
          <p14:tracePt t="23634" x="3587750" y="4476750"/>
          <p14:tracePt t="23634" x="3594100" y="4476750"/>
          <p14:tracePt t="23652" x="3600450" y="4476750"/>
          <p14:tracePt t="23652" x="3606800" y="4476750"/>
          <p14:tracePt t="23670" x="3606800" y="4470400"/>
          <p14:tracePt t="23670" x="3619500" y="4464050"/>
          <p14:tracePt t="23687" x="3625850" y="4457700"/>
          <p14:tracePt t="23701" x="3625850" y="4451350"/>
          <p14:tracePt t="23701" x="3632200" y="4445000"/>
          <p14:tracePt t="23719" x="3632200" y="4438650"/>
          <p14:tracePt t="23719" x="3638550" y="4432300"/>
          <p14:tracePt t="23736" x="3638550" y="4425950"/>
          <p14:tracePt t="23751" x="3644900" y="4419600"/>
          <p14:tracePt t="23768" x="3644900" y="4413250"/>
          <p14:tracePt t="23768" x="3651250" y="4406900"/>
          <p14:tracePt t="23786" x="3651250" y="4400550"/>
          <p14:tracePt t="23786" x="3657600" y="4394200"/>
          <p14:tracePt t="23786" x="3663950" y="4387850"/>
          <p14:tracePt t="23806" x="3670300" y="4381500"/>
          <p14:tracePt t="23818" x="3676650" y="4368800"/>
          <p14:tracePt t="23818" x="3683000" y="4362450"/>
          <p14:tracePt t="23818" x="3689350" y="4356100"/>
          <p14:tracePt t="23839" x="3695700" y="4343400"/>
          <p14:tracePt t="23839" x="3708400" y="4337050"/>
          <p14:tracePt t="23854" x="3714750" y="4330700"/>
          <p14:tracePt t="23854" x="3721100" y="4324350"/>
          <p14:tracePt t="23870" x="3733800" y="4318000"/>
          <p14:tracePt t="23870" x="3740150" y="4311650"/>
          <p14:tracePt t="23887" x="3746500" y="4305300"/>
          <p14:tracePt t="23887" x="3759200" y="4298950"/>
          <p14:tracePt t="23887" x="3765550" y="4292600"/>
          <p14:tracePt t="23906" x="3771900" y="4292600"/>
          <p14:tracePt t="23906" x="3778250" y="4286250"/>
          <p14:tracePt t="23920" x="3784600" y="4279900"/>
          <p14:tracePt t="23920" x="3790950" y="4279900"/>
          <p14:tracePt t="23937" x="3803650" y="4273550"/>
          <p14:tracePt t="23937" x="3810000" y="4273550"/>
          <p14:tracePt t="23954" x="3816350" y="4267200"/>
          <p14:tracePt t="23954" x="3822700" y="4267200"/>
          <p14:tracePt t="23971" x="3835400" y="4260850"/>
          <p14:tracePt t="23971" x="3854450" y="4254500"/>
          <p14:tracePt t="23988" x="3867150" y="4254500"/>
          <p14:tracePt t="23988" x="3879850" y="4248150"/>
          <p14:tracePt t="24004" x="3898900" y="4241800"/>
          <p14:tracePt t="24004" x="3911600" y="4235450"/>
          <p14:tracePt t="24020" x="3930650" y="4235450"/>
          <p14:tracePt t="24020" x="3975100" y="4222750"/>
          <p14:tracePt t="24039" x="4000500" y="4216400"/>
          <p14:tracePt t="24039" x="4025900" y="4210050"/>
          <p14:tracePt t="24055" x="4057650" y="4203700"/>
          <p14:tracePt t="24055" x="4089400" y="4197350"/>
          <p14:tracePt t="24071" x="4121150" y="4191000"/>
          <p14:tracePt t="24071" x="4159250" y="4178300"/>
          <p14:tracePt t="24087" x="4197350" y="4171950"/>
          <p14:tracePt t="24087" x="4241800" y="4165600"/>
          <p14:tracePt t="24087" x="4292600" y="4159250"/>
          <p14:tracePt t="24107" x="4337050" y="4159250"/>
          <p14:tracePt t="24119" x="4394200" y="4152900"/>
          <p14:tracePt t="24119" x="4502150" y="4140200"/>
          <p14:tracePt t="24139" x="4559300" y="4133850"/>
          <p14:tracePt t="24139" x="4622800" y="4127500"/>
          <p14:tracePt t="24154" x="4686300" y="4121150"/>
          <p14:tracePt t="24154" x="4749800" y="4121150"/>
          <p14:tracePt t="24171" x="4819650" y="4114800"/>
          <p14:tracePt t="24171" x="4889500" y="4114800"/>
          <p14:tracePt t="24171" x="4959350" y="4108450"/>
          <p14:tracePt t="24190" x="5035550" y="4102100"/>
          <p14:tracePt t="24203" x="5111750" y="4102100"/>
          <p14:tracePt t="24203" x="5270500" y="4102100"/>
          <p14:tracePt t="24221" x="5353050" y="4102100"/>
          <p14:tracePt t="24221" x="5435600" y="4102100"/>
          <p14:tracePt t="24238" x="5511800" y="4102100"/>
          <p14:tracePt t="24238" x="5594350" y="4102100"/>
          <p14:tracePt t="24255" x="5670550" y="4102100"/>
          <p14:tracePt t="24255" x="5753100" y="4108450"/>
          <p14:tracePt t="24255" x="5829300" y="4108450"/>
          <p14:tracePt t="24274" x="5911850" y="4114800"/>
          <p14:tracePt t="24274" x="5981700" y="4121150"/>
          <p14:tracePt t="24288" x="6057900" y="4127500"/>
          <p14:tracePt t="24288" x="6127750" y="4127500"/>
          <p14:tracePt t="24305" x="6197600" y="4133850"/>
          <p14:tracePt t="24305" x="6261100" y="4140200"/>
          <p14:tracePt t="24321" x="6318250" y="4140200"/>
          <p14:tracePt t="24321" x="6432550" y="4146550"/>
          <p14:tracePt t="24338" x="6477000" y="4152900"/>
          <p14:tracePt t="24338" x="6521450" y="4152900"/>
          <p14:tracePt t="24355" x="6565900" y="4152900"/>
          <p14:tracePt t="24355" x="6604000" y="4159250"/>
          <p14:tracePt t="24371" x="6635750" y="4159250"/>
          <p14:tracePt t="24371" x="6661150" y="4159250"/>
          <p14:tracePt t="24388" x="6680200" y="4159250"/>
          <p14:tracePt t="24388" x="6699250" y="4165600"/>
          <p14:tracePt t="24406" x="6705600" y="4165600"/>
          <p14:tracePt t="24406" x="6711950" y="4165600"/>
          <p14:tracePt t="24422" x="6699250" y="4159250"/>
          <p14:tracePt t="24438" x="6686550" y="4159250"/>
          <p14:tracePt t="24438" x="6673850" y="4159250"/>
          <p14:tracePt t="24438" x="6654800" y="4159250"/>
          <p14:tracePt t="24458" x="6635750" y="4159250"/>
          <p14:tracePt t="24470" x="6623050" y="4159250"/>
          <p14:tracePt t="24470" x="6578600" y="4171950"/>
          <p14:tracePt t="24490" x="6565900" y="4171950"/>
          <p14:tracePt t="24490" x="6546850" y="4178300"/>
          <p14:tracePt t="24506" x="6534150" y="4184650"/>
          <p14:tracePt t="24506" x="6515100" y="4191000"/>
          <p14:tracePt t="24523" x="6502400" y="4197350"/>
          <p14:tracePt t="24523" x="6496050" y="4210050"/>
          <p14:tracePt t="24523" x="6483350" y="4216400"/>
          <p14:tracePt t="24543" x="6477000" y="4229100"/>
          <p14:tracePt t="24554" x="6477000" y="4235450"/>
          <p14:tracePt t="24554" x="6470650" y="4248150"/>
          <p14:tracePt t="24575" x="6470650" y="4254500"/>
          <p14:tracePt t="24575" x="6470650" y="4260850"/>
          <p14:tracePt t="24589" x="6477000" y="4260850"/>
          <p14:tracePt t="24604" x="6483350" y="4260850"/>
          <p14:tracePt t="24604" x="6489700" y="4260850"/>
          <p14:tracePt t="24623" x="6496050" y="4260850"/>
          <p14:tracePt t="24623" x="6508750" y="4260850"/>
          <p14:tracePt t="24639" x="6515100" y="4254500"/>
          <p14:tracePt t="24639" x="6521450" y="4254500"/>
          <p14:tracePt t="24656" x="6521450" y="4248150"/>
          <p14:tracePt t="24671" x="6534150" y="4241800"/>
          <p14:tracePt t="24688" x="6540500" y="4235450"/>
          <p14:tracePt t="24688" x="6546850" y="4229100"/>
          <p14:tracePt t="24706" x="6546850" y="4222750"/>
          <p14:tracePt t="24730" x="6540500" y="4222750"/>
          <p14:tracePt t="24766" x="6527800" y="4222750"/>
          <p14:tracePt t="24797" x="6521450" y="4229100"/>
          <p14:tracePt t="24813" x="6515100" y="4229100"/>
          <p14:tracePt t="24821" x="6508750" y="4229100"/>
          <p14:tracePt t="24821" x="6496050" y="4229100"/>
          <p14:tracePt t="24821" x="6489700" y="4229100"/>
          <p14:tracePt t="24843" x="6477000" y="4229100"/>
          <p14:tracePt t="24855" x="6470650" y="4229100"/>
          <p14:tracePt t="24855" x="6445250" y="4235450"/>
          <p14:tracePt t="24874" x="6432550" y="4235450"/>
          <p14:tracePt t="24874" x="6419850" y="4241800"/>
          <p14:tracePt t="24890" x="6400800" y="4241800"/>
          <p14:tracePt t="24890" x="6388100" y="4248150"/>
          <p14:tracePt t="24907" x="6375400" y="4248150"/>
          <p14:tracePt t="24907" x="6362700" y="4254500"/>
          <p14:tracePt t="24907" x="6343650" y="4254500"/>
          <p14:tracePt t="24926" x="6330950" y="4260850"/>
          <p14:tracePt t="24926" x="6311900" y="4267200"/>
          <p14:tracePt t="24940" x="6299200" y="4267200"/>
          <p14:tracePt t="24940" x="6280150" y="4273550"/>
          <p14:tracePt t="24957" x="6261100" y="4279900"/>
          <p14:tracePt t="24957" x="6242050" y="4279900"/>
          <p14:tracePt t="24974" x="6223000" y="4286250"/>
          <p14:tracePt t="24974" x="6203950" y="4292600"/>
          <p14:tracePt t="24990" x="6178550" y="4292600"/>
          <p14:tracePt t="24990" x="6127750" y="4305300"/>
          <p14:tracePt t="25007" x="6096000" y="4311650"/>
          <p14:tracePt t="25007" x="6070600" y="4311650"/>
          <p14:tracePt t="25024" x="6038850" y="4318000"/>
          <p14:tracePt t="25024" x="6007100" y="4318000"/>
          <p14:tracePt t="25042" x="5975350" y="4324350"/>
          <p14:tracePt t="25042" x="5899150" y="4330700"/>
          <p14:tracePt t="25058" x="5861050" y="4330700"/>
          <p14:tracePt t="25058" x="5822950" y="4337050"/>
          <p14:tracePt t="25074" x="5784850" y="4337050"/>
          <p14:tracePt t="25074" x="5740400" y="4337050"/>
          <p14:tracePt t="25091" x="5695950" y="4337050"/>
          <p14:tracePt t="25091" x="5651500" y="4337050"/>
          <p14:tracePt t="25108" x="5600700" y="4343400"/>
          <p14:tracePt t="25108" x="5556250" y="4343400"/>
          <p14:tracePt t="25108" x="5505450" y="4343400"/>
          <p14:tracePt t="25127" x="5454650" y="4343400"/>
          <p14:tracePt t="25139" x="5403850" y="4343400"/>
          <p14:tracePt t="25139" x="5295900" y="4343400"/>
          <p14:tracePt t="25158" x="5245100" y="4343400"/>
          <p14:tracePt t="25158" x="5187950" y="4343400"/>
          <p14:tracePt t="25175" x="5130800" y="4343400"/>
          <p14:tracePt t="25175" x="5073650" y="4343400"/>
          <p14:tracePt t="25191" x="5016500" y="4343400"/>
          <p14:tracePt t="25191" x="4965700" y="4349750"/>
          <p14:tracePt t="25191" x="4908550" y="4349750"/>
          <p14:tracePt t="25210" x="4857750" y="4349750"/>
          <p14:tracePt t="25223" x="4800600" y="4349750"/>
          <p14:tracePt t="25223" x="4699000" y="4349750"/>
          <p14:tracePt t="25242" x="4654550" y="4349750"/>
          <p14:tracePt t="25242" x="4603750" y="4349750"/>
          <p14:tracePt t="25259" x="4552950" y="4349750"/>
          <p14:tracePt t="25259" x="4508500" y="4349750"/>
          <p14:tracePt t="25275" x="4457700" y="4349750"/>
          <p14:tracePt t="25275" x="4413250" y="4349750"/>
          <p14:tracePt t="25275" x="4368800" y="4349750"/>
          <p14:tracePt t="25294" x="4324350" y="4349750"/>
          <p14:tracePt t="25294" x="4279900" y="4349750"/>
          <p14:tracePt t="25308" x="4241800" y="4349750"/>
          <p14:tracePt t="25308" x="4197350" y="4349750"/>
          <p14:tracePt t="25325" x="4159250" y="4349750"/>
          <p14:tracePt t="25325" x="4127500" y="4356100"/>
          <p14:tracePt t="25342" x="4089400" y="4356100"/>
          <p14:tracePt t="25342" x="4025900" y="4362450"/>
          <p14:tracePt t="25359" x="3994150" y="4368800"/>
          <p14:tracePt t="25359" x="3968750" y="4375150"/>
          <p14:tracePt t="25376" x="3943350" y="4381500"/>
          <p14:tracePt t="25376" x="3911600" y="4387850"/>
          <p14:tracePt t="25392" x="3886200" y="4387850"/>
          <p14:tracePt t="25392" x="3860800" y="4394200"/>
          <p14:tracePt t="25409" x="3829050" y="4394200"/>
          <p14:tracePt t="25409" x="3771900" y="4394200"/>
          <p14:tracePt t="25426" x="3740150" y="4387850"/>
          <p14:tracePt t="25426" x="3708400" y="4381500"/>
          <p14:tracePt t="25442" x="3683000" y="4375150"/>
          <p14:tracePt t="25442" x="3651250" y="4362450"/>
          <p14:tracePt t="25459" x="3613150" y="4343400"/>
          <p14:tracePt t="25459" x="3581400" y="4330700"/>
          <p14:tracePt t="25476" x="3549650" y="4305300"/>
          <p14:tracePt t="25476" x="3517900" y="4279900"/>
          <p14:tracePt t="25476" x="3479800" y="4254500"/>
          <p14:tracePt t="25494" x="3441700" y="4222750"/>
          <p14:tracePt t="25507" x="3409950" y="4191000"/>
          <p14:tracePt t="25507" x="3333750" y="4102100"/>
          <p14:tracePt t="25527" x="3295650" y="4057650"/>
          <p14:tracePt t="25527" x="3251200" y="4000500"/>
          <p14:tracePt t="25543" x="3213100" y="3937000"/>
          <p14:tracePt t="25543" x="3168650" y="3867150"/>
          <p14:tracePt t="26047" x="5956300" y="2559050"/>
          <p14:tracePt t="26047" x="5988050" y="2559050"/>
          <p14:tracePt t="26062" x="6026150" y="2565400"/>
          <p14:tracePt t="26062" x="6070600" y="2565400"/>
          <p14:tracePt t="26078" x="6121400" y="2578100"/>
          <p14:tracePt t="26078" x="6172200" y="2584450"/>
          <p14:tracePt t="26094" x="6235700" y="2590800"/>
          <p14:tracePt t="26094" x="6330950" y="2616200"/>
          <p14:tracePt t="26111" x="6369050" y="2628900"/>
          <p14:tracePt t="26111" x="6394450" y="2641600"/>
          <p14:tracePt t="26128" x="6419850" y="2654300"/>
          <p14:tracePt t="26128" x="6438900" y="2667000"/>
          <p14:tracePt t="26144" x="6445250" y="2686050"/>
          <p14:tracePt t="26144" x="6451600" y="2711450"/>
          <p14:tracePt t="26161" x="6438900" y="2698750"/>
          <p14:tracePt t="26648" x="4140200" y="4933950"/>
          <p14:tracePt t="26648" x="4165600" y="4959350"/>
          <p14:tracePt t="26663" x="4184650" y="4997450"/>
          <p14:tracePt t="26663" x="4216400" y="5035550"/>
          <p14:tracePt t="26663" x="4241800" y="5086350"/>
          <p14:tracePt t="26683" x="4267200" y="5137150"/>
          <p14:tracePt t="26695" x="4292600" y="5194300"/>
          <p14:tracePt t="26695" x="4298950" y="5251450"/>
          <p14:tracePt t="26695" x="4305300" y="5308600"/>
          <p14:tracePt t="26716" x="4298950" y="5365750"/>
          <p14:tracePt t="26716" x="4286250" y="5422900"/>
          <p14:tracePt t="26731" x="4267200" y="5480050"/>
          <p14:tracePt t="26731" x="4241800" y="5537200"/>
          <p14:tracePt t="26747" x="4210050" y="5594350"/>
          <p14:tracePt t="26747" x="4178300" y="5651500"/>
          <p14:tracePt t="26763" x="4133850" y="5708650"/>
          <p14:tracePt t="26763" x="4089400" y="5765800"/>
          <p14:tracePt t="26763" x="4044950" y="5816600"/>
          <p14:tracePt t="26783" x="3994150" y="5861050"/>
          <p14:tracePt t="26795" x="3943350" y="5905500"/>
          <p14:tracePt t="26795" x="3822700" y="5969000"/>
          <p14:tracePt t="26814" x="3759200" y="5994400"/>
          <p14:tracePt t="26814" x="3689350" y="6013450"/>
          <p14:tracePt t="26830" x="3619500" y="6026150"/>
          <p14:tracePt t="26830" x="3549650" y="6032500"/>
          <p14:tracePt t="26847" x="3473450" y="6045200"/>
          <p14:tracePt t="26847" x="3321050" y="6045200"/>
          <p14:tracePt t="26864" x="3244850" y="6038850"/>
          <p14:tracePt t="26864" x="3168650" y="6038850"/>
          <p14:tracePt t="26880" x="3092450" y="6026150"/>
          <p14:tracePt t="26880" x="3016250" y="6013450"/>
          <p14:tracePt t="26897" x="2946400" y="5994400"/>
          <p14:tracePt t="26897" x="2870200" y="5969000"/>
          <p14:tracePt t="26914" x="2800350" y="5943600"/>
          <p14:tracePt t="26914" x="2667000" y="5880100"/>
          <p14:tracePt t="26931" x="2609850" y="5842000"/>
          <p14:tracePt t="26931" x="2552700" y="5803900"/>
          <p14:tracePt t="26948" x="2501900" y="5759450"/>
          <p14:tracePt t="26948" x="2457450" y="5715000"/>
          <p14:tracePt t="26964" x="2413000" y="5670550"/>
          <p14:tracePt t="26964" x="2374900" y="5626100"/>
          <p14:tracePt t="26964" x="2349500" y="5575300"/>
          <p14:tracePt t="26983" x="2324100" y="5524500"/>
          <p14:tracePt t="26996" x="2305050" y="5473700"/>
          <p14:tracePt t="26996" x="2298700" y="5353050"/>
          <p14:tracePt t="27014" x="2305050" y="5283200"/>
          <p14:tracePt t="27014" x="2317750" y="5213350"/>
          <p14:tracePt t="27031" x="2343150" y="5130800"/>
          <p14:tracePt t="27031" x="2368550" y="5048250"/>
          <p14:tracePt t="27031" x="2400300" y="4959350"/>
          <p14:tracePt t="27050" x="2438400" y="4864100"/>
          <p14:tracePt t="27063" x="2470150" y="4762500"/>
          <p14:tracePt t="27063" x="2514600" y="4654550"/>
          <p14:tracePt t="27063" x="2552700" y="4552950"/>
          <p14:tracePt t="27084" x="2597150" y="4438650"/>
          <p14:tracePt t="27084" x="2641600" y="4330700"/>
          <p14:tracePt t="27099" x="2692400" y="4210050"/>
          <p14:tracePt t="27099" x="2749550" y="4095750"/>
          <p14:tracePt t="27114" x="2806700" y="3975100"/>
          <p14:tracePt t="27114" x="2876550" y="3854450"/>
          <p14:tracePt t="27131" x="2946400" y="3733800"/>
          <p14:tracePt t="27131" x="3022600" y="3613150"/>
          <p14:tracePt t="27131" x="3098800" y="3492500"/>
          <p14:tracePt t="27150" x="3181350" y="3384550"/>
          <p14:tracePt t="27163" x="3263900" y="3282950"/>
          <p14:tracePt t="27163" x="3435350" y="3105150"/>
          <p14:tracePt t="27181" x="3530600" y="3035300"/>
          <p14:tracePt t="27181" x="3625850" y="2965450"/>
          <p14:tracePt t="27198" x="3721100" y="2908300"/>
          <p14:tracePt t="27198" x="3822700" y="2857500"/>
          <p14:tracePt t="27216" x="3924300" y="2813050"/>
          <p14:tracePt t="27216" x="4140200" y="2736850"/>
          <p14:tracePt t="27232" x="4248150" y="2711450"/>
          <p14:tracePt t="27232" x="4356100" y="2679700"/>
          <p14:tracePt t="27248" x="4464050" y="2660650"/>
          <p14:tracePt t="27248" x="4578350" y="2647950"/>
          <p14:tracePt t="27266" x="4686300" y="2641600"/>
          <p14:tracePt t="27266" x="4800600" y="2635250"/>
          <p14:tracePt t="27283" x="5016500" y="2635250"/>
          <p14:tracePt t="27283" x="5130800" y="2647950"/>
          <p14:tracePt t="27299" x="5232400" y="2660650"/>
          <p14:tracePt t="27299" x="5334000" y="2679700"/>
          <p14:tracePt t="27316" x="5429250" y="2705100"/>
          <p14:tracePt t="27316" x="5518150" y="2730500"/>
          <p14:tracePt t="27332" x="5607050" y="2755900"/>
          <p14:tracePt t="27332" x="5683250" y="2794000"/>
          <p14:tracePt t="27332" x="5753100" y="2825750"/>
          <p14:tracePt t="27351" x="5810250" y="2863850"/>
          <p14:tracePt t="27364" x="5873750" y="2901950"/>
          <p14:tracePt t="27364" x="5962650" y="2984500"/>
          <p14:tracePt t="27383" x="6000750" y="3028950"/>
          <p14:tracePt t="27383" x="6026150" y="3067050"/>
          <p14:tracePt t="27399" x="6045200" y="3111500"/>
          <p14:tracePt t="27399" x="6057900" y="3162300"/>
          <p14:tracePt t="27399" x="6064250" y="3206750"/>
          <p14:tracePt t="27419" x="6057900" y="3263900"/>
          <p14:tracePt t="27431" x="6051550" y="3321050"/>
          <p14:tracePt t="27431" x="6007100" y="3460750"/>
          <p14:tracePt t="27451" x="5981700" y="3543300"/>
          <p14:tracePt t="27451" x="5943600" y="3638550"/>
          <p14:tracePt t="27467" x="5911850" y="3733800"/>
          <p14:tracePt t="27467" x="5873750" y="3841750"/>
          <p14:tracePt t="27483" x="5835650" y="3949700"/>
          <p14:tracePt t="27483" x="5797550" y="4064000"/>
          <p14:tracePt t="27499" x="5765800" y="4178300"/>
          <p14:tracePt t="27499" x="5740400" y="4286250"/>
          <p14:tracePt t="27499" x="5721350" y="4394200"/>
          <p14:tracePt t="27519" x="5708650" y="4495800"/>
          <p14:tracePt t="27519" x="5702300" y="4591050"/>
          <p14:tracePt t="27533" x="5702300" y="4679950"/>
          <p14:tracePt t="27533" x="5708650" y="4775200"/>
          <p14:tracePt t="27550" x="5727700" y="4864100"/>
          <p14:tracePt t="27550" x="5746750" y="4946650"/>
          <p14:tracePt t="27567" x="5772150" y="5035550"/>
          <p14:tracePt t="27567" x="5829300" y="5200650"/>
          <p14:tracePt t="27583" x="5867400" y="5276850"/>
          <p14:tracePt t="27583" x="5892800" y="5353050"/>
          <p14:tracePt t="27600" x="5924550" y="5416550"/>
          <p14:tracePt t="27600" x="5956300" y="5480050"/>
          <p14:tracePt t="27617" x="5975350" y="5537200"/>
          <p14:tracePt t="27617" x="5994400" y="5588000"/>
          <p14:tracePt t="27633" x="6007100" y="5632450"/>
          <p14:tracePt t="27633" x="6013450" y="5670550"/>
          <p14:tracePt t="27651" x="6000750" y="5746750"/>
          <p14:tracePt t="27651" x="5975350" y="5778500"/>
          <p14:tracePt t="27668" x="5949950" y="5810250"/>
          <p14:tracePt t="27668" x="5905500" y="5842000"/>
          <p14:tracePt t="27683" x="5861050" y="5867400"/>
          <p14:tracePt t="27683" x="5803900" y="5886450"/>
          <p14:tracePt t="27700" x="5746750" y="5899150"/>
          <p14:tracePt t="27700" x="5600700" y="5924550"/>
          <p14:tracePt t="27719" x="5518150" y="5930900"/>
          <p14:tracePt t="27732" x="5435600" y="5930900"/>
          <p14:tracePt t="27732" x="5245100" y="5930900"/>
          <p14:tracePt t="27751" x="5143500" y="5924550"/>
          <p14:tracePt t="27751" x="5029200" y="5924550"/>
          <p14:tracePt t="27751" x="4914900" y="5911850"/>
          <p14:tracePt t="27770" x="4800600" y="5905500"/>
          <p14:tracePt t="27782" x="4673600" y="5892800"/>
          <p14:tracePt t="27782" x="4552950" y="5880100"/>
          <p14:tracePt t="27800" x="4432300" y="5867400"/>
          <p14:tracePt t="27800" x="4305300" y="5848350"/>
          <p14:tracePt t="27819" x="4070350" y="5822950"/>
          <p14:tracePt t="27819" x="3949700" y="5810250"/>
          <p14:tracePt t="27834" x="3835400" y="5803900"/>
          <p14:tracePt t="27834" x="3727450" y="5791200"/>
          <p14:tracePt t="27850" x="3619500" y="5784850"/>
          <p14:tracePt t="27850" x="3517900" y="5772150"/>
          <p14:tracePt t="27868" x="3422650" y="5759450"/>
          <p14:tracePt t="27868" x="3238500" y="5727700"/>
          <p14:tracePt t="27884" x="3155950" y="5702300"/>
          <p14:tracePt t="27884" x="3073400" y="5670550"/>
          <p14:tracePt t="27901" x="2997200" y="5632450"/>
          <p14:tracePt t="27901" x="2927350" y="5588000"/>
          <p14:tracePt t="27918" x="2857500" y="5530850"/>
          <p14:tracePt t="27918" x="2794000" y="5467350"/>
          <p14:tracePt t="27934" x="2736850" y="5391150"/>
          <p14:tracePt t="27934" x="2641600" y="5232400"/>
          <p14:tracePt t="27951" x="2603500" y="5143500"/>
          <p14:tracePt t="27951" x="2571750" y="5054600"/>
          <p14:tracePt t="27968" x="2540000" y="4959350"/>
          <p14:tracePt t="27968" x="2514600" y="4864100"/>
          <p14:tracePt t="27984" x="2501900" y="4768850"/>
          <p14:tracePt t="27984" x="2489200" y="4673600"/>
          <p14:tracePt t="27984" x="2476500" y="4578350"/>
          <p14:tracePt t="28004" x="2476500" y="4483100"/>
          <p14:tracePt t="28004" x="2476500" y="4381500"/>
          <p14:tracePt t="28018" x="2482850" y="4279900"/>
          <p14:tracePt t="28018" x="2495550" y="4184650"/>
          <p14:tracePt t="28036" x="2514600" y="4083050"/>
          <p14:tracePt t="28036" x="2540000" y="3987800"/>
          <p14:tracePt t="28051" x="2571750" y="3892550"/>
          <p14:tracePt t="28051" x="2616200" y="3797300"/>
          <p14:tracePt t="28068" x="2660650" y="3708400"/>
          <p14:tracePt t="28068" x="2711450" y="3625850"/>
          <p14:tracePt t="28068" x="2762250" y="3543300"/>
          <p14:tracePt t="28087" x="2825750" y="3473450"/>
          <p14:tracePt t="28099" x="2882900" y="3403600"/>
          <p14:tracePt t="28099" x="3022600" y="3282950"/>
          <p14:tracePt t="28119" x="3092450" y="3232150"/>
          <p14:tracePt t="28119" x="3162300" y="3187700"/>
          <p14:tracePt t="28135" x="3232150" y="3149600"/>
          <p14:tracePt t="28135" x="3308350" y="3117850"/>
          <p14:tracePt t="28151" x="3384550" y="3086100"/>
          <p14:tracePt t="28151" x="3467100" y="3067050"/>
          <p14:tracePt t="28151" x="3549650" y="3048000"/>
          <p14:tracePt t="28171" x="3632200" y="3035300"/>
          <p14:tracePt t="28171" x="3727450" y="3028950"/>
          <p14:tracePt t="28185" x="3816350" y="3022600"/>
          <p14:tracePt t="28185" x="3911600" y="3016250"/>
          <p14:tracePt t="28202" x="4006850" y="3009900"/>
          <p14:tracePt t="28202" x="4102100" y="3016250"/>
          <p14:tracePt t="28218" x="4197350" y="3022600"/>
          <p14:tracePt t="28218" x="4286250" y="3028950"/>
          <p14:tracePt t="28236" x="4381500" y="3035300"/>
          <p14:tracePt t="28236" x="4572000" y="3067050"/>
          <p14:tracePt t="28252" x="4667250" y="3092450"/>
          <p14:tracePt t="28252" x="4762500" y="3111500"/>
          <p14:tracePt t="28269" x="4857750" y="3143250"/>
          <p14:tracePt t="28269" x="4953000" y="3175000"/>
          <p14:tracePt t="28286" x="5048250" y="3213100"/>
          <p14:tracePt t="28286" x="5232400" y="3308350"/>
          <p14:tracePt t="28303" x="5321300" y="3359150"/>
          <p14:tracePt t="28303" x="5403850" y="3416300"/>
          <p14:tracePt t="28320" x="5486400" y="3479800"/>
          <p14:tracePt t="28320" x="5562600" y="3543300"/>
          <p14:tracePt t="28336" x="5632450" y="3600450"/>
          <p14:tracePt t="28336" x="5702300" y="3670300"/>
          <p14:tracePt t="28352" x="5772150" y="3733800"/>
          <p14:tracePt t="28352" x="5829300" y="3797300"/>
          <p14:tracePt t="28352" x="5886450" y="3854450"/>
          <p14:tracePt t="28372" x="5937250" y="3917950"/>
          <p14:tracePt t="28384" x="5981700" y="3975100"/>
          <p14:tracePt t="28384" x="6057900" y="4089400"/>
          <p14:tracePt t="28403" x="6089650" y="4146550"/>
          <p14:tracePt t="28403" x="6115050" y="4197350"/>
          <p14:tracePt t="28420" x="6140450" y="4248150"/>
          <p14:tracePt t="28420" x="6159500" y="4298950"/>
          <p14:tracePt t="28436" x="6172200" y="4349750"/>
          <p14:tracePt t="28436" x="6178550" y="4400550"/>
          <p14:tracePt t="28436" x="6178550" y="4445000"/>
          <p14:tracePt t="28455" x="6172200" y="4489450"/>
          <p14:tracePt t="28467" x="6165850" y="4540250"/>
          <p14:tracePt t="28467" x="6140450" y="4622800"/>
          <p14:tracePt t="28486" x="6121400" y="4660900"/>
          <p14:tracePt t="28486" x="6096000" y="4699000"/>
          <p14:tracePt t="28503" x="6076950" y="4737100"/>
          <p14:tracePt t="28503" x="6051550" y="4768850"/>
          <p14:tracePt t="28520" x="6026150" y="4800600"/>
          <p14:tracePt t="28520" x="6000750" y="4826000"/>
          <p14:tracePt t="28520" x="5969000" y="4857750"/>
          <p14:tracePt t="28539" x="5943600" y="4883150"/>
          <p14:tracePt t="28539" x="5911850" y="4902200"/>
          <p14:tracePt t="28553" x="5880100" y="4921250"/>
          <p14:tracePt t="28553" x="5854700" y="4940300"/>
          <p14:tracePt t="28570" x="5822950" y="4953000"/>
          <p14:tracePt t="28570" x="5791200" y="4972050"/>
          <p14:tracePt t="28586" x="5765800" y="4984750"/>
          <p14:tracePt t="28586" x="5708650" y="5003800"/>
          <p14:tracePt t="28603" x="5689600" y="5010150"/>
          <p14:tracePt t="28603" x="5664200" y="5016500"/>
          <p14:tracePt t="28620" x="5638800" y="5022850"/>
          <p14:tracePt t="28620" x="5619750" y="5022850"/>
          <p14:tracePt t="28636" x="5594350" y="5029200"/>
          <p14:tracePt t="28636" x="5575300" y="5035550"/>
          <p14:tracePt t="28653" x="5556250" y="5035550"/>
          <p14:tracePt t="28653" x="5524500" y="5035550"/>
          <p14:tracePt t="28671" x="5511800" y="5035550"/>
          <p14:tracePt t="28671" x="5505450" y="5035550"/>
          <p14:tracePt t="28687" x="5499100" y="5035550"/>
          <p14:tracePt t="28687" x="5486400" y="5035550"/>
          <p14:tracePt t="28704" x="5480050" y="5035550"/>
          <p14:tracePt t="28726" x="5486400" y="5035550"/>
          <p14:tracePt t="28770" x="5492750" y="5035550"/>
          <p14:tracePt t="28782" x="5499100" y="5035550"/>
          <p14:tracePt t="28791" x="5505450" y="5035550"/>
          <p14:tracePt t="28802" x="5511800" y="5029200"/>
          <p14:tracePt t="28802" x="5518150" y="5022850"/>
          <p14:tracePt t="28802" x="5530850" y="5016500"/>
          <p14:tracePt t="28823" x="5543550" y="5010150"/>
          <p14:tracePt t="28835" x="5562600" y="5003800"/>
          <p14:tracePt t="28835" x="5594350" y="4991100"/>
          <p14:tracePt t="28854" x="5607050" y="4984750"/>
          <p14:tracePt t="28854" x="5626100" y="4984750"/>
          <p14:tracePt t="28871" x="5638800" y="4978400"/>
          <p14:tracePt t="28871" x="5645150" y="4972050"/>
          <p14:tracePt t="28887" x="5645150" y="4959350"/>
          <p14:tracePt t="28887" x="5638800" y="492760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p:txBody>
          <a:bodyPr/>
          <a:lstStyle/>
          <a:p>
            <a:r>
              <a:rPr lang="ja-JP" altLang="en-US" dirty="0"/>
              <a:t>乱塊法の</a:t>
            </a:r>
            <a:r>
              <a:rPr lang="ja-JP" altLang="en-US" dirty="0" smtClean="0"/>
              <a:t>例（水田試験）</a:t>
            </a:r>
            <a:endParaRPr lang="ja-JP" altLang="en-US" dirty="0"/>
          </a:p>
        </p:txBody>
      </p:sp>
      <p:sp>
        <p:nvSpPr>
          <p:cNvPr id="631811" name="Text Box 3"/>
          <p:cNvSpPr txBox="1">
            <a:spLocks noChangeArrowheads="1"/>
          </p:cNvSpPr>
          <p:nvPr/>
        </p:nvSpPr>
        <p:spPr bwMode="auto">
          <a:xfrm>
            <a:off x="1860104" y="1219200"/>
            <a:ext cx="5483225" cy="457200"/>
          </a:xfrm>
          <a:prstGeom prst="rect">
            <a:avLst/>
          </a:prstGeom>
          <a:noFill/>
          <a:ln w="38100">
            <a:noFill/>
            <a:miter lim="800000"/>
            <a:headEnd/>
            <a:tailEnd/>
          </a:ln>
          <a:effectLst/>
        </p:spPr>
        <p:txBody>
          <a:bodyPr wrap="none">
            <a:spAutoFit/>
          </a:bodyPr>
          <a:lstStyle/>
          <a:p>
            <a:r>
              <a:rPr lang="ja-JP" altLang="en-US"/>
              <a:t>ブロック</a:t>
            </a:r>
            <a:r>
              <a:rPr lang="en-US" altLang="ja-JP"/>
              <a:t>1</a:t>
            </a:r>
            <a:r>
              <a:rPr lang="ja-JP" altLang="en-US"/>
              <a:t>～</a:t>
            </a:r>
            <a:r>
              <a:rPr lang="en-US" altLang="ja-JP"/>
              <a:t>3</a:t>
            </a:r>
            <a:r>
              <a:rPr lang="ja-JP" altLang="en-US"/>
              <a:t>，品種Ａ～Ｅの水稲品種試験</a:t>
            </a:r>
          </a:p>
        </p:txBody>
      </p:sp>
      <p:grpSp>
        <p:nvGrpSpPr>
          <p:cNvPr id="631817" name="Group 9"/>
          <p:cNvGrpSpPr>
            <a:grpSpLocks/>
          </p:cNvGrpSpPr>
          <p:nvPr/>
        </p:nvGrpSpPr>
        <p:grpSpPr bwMode="auto">
          <a:xfrm>
            <a:off x="2088704" y="5029200"/>
            <a:ext cx="4953000" cy="914400"/>
            <a:chOff x="960" y="3312"/>
            <a:chExt cx="3120" cy="576"/>
          </a:xfrm>
        </p:grpSpPr>
        <p:sp>
          <p:nvSpPr>
            <p:cNvPr id="631812" name="Rectangle 4"/>
            <p:cNvSpPr>
              <a:spLocks noChangeArrowheads="1"/>
            </p:cNvSpPr>
            <p:nvPr/>
          </p:nvSpPr>
          <p:spPr bwMode="auto">
            <a:xfrm>
              <a:off x="960"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13" name="Rectangle 5"/>
            <p:cNvSpPr>
              <a:spLocks noChangeArrowheads="1"/>
            </p:cNvSpPr>
            <p:nvPr/>
          </p:nvSpPr>
          <p:spPr bwMode="auto">
            <a:xfrm>
              <a:off x="1584"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14" name="Rectangle 6"/>
            <p:cNvSpPr>
              <a:spLocks noChangeArrowheads="1"/>
            </p:cNvSpPr>
            <p:nvPr/>
          </p:nvSpPr>
          <p:spPr bwMode="auto">
            <a:xfrm>
              <a:off x="2208"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15" name="Rectangle 7"/>
            <p:cNvSpPr>
              <a:spLocks noChangeArrowheads="1"/>
            </p:cNvSpPr>
            <p:nvPr/>
          </p:nvSpPr>
          <p:spPr bwMode="auto">
            <a:xfrm>
              <a:off x="2832"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16" name="Rectangle 8"/>
            <p:cNvSpPr>
              <a:spLocks noChangeArrowheads="1"/>
            </p:cNvSpPr>
            <p:nvPr/>
          </p:nvSpPr>
          <p:spPr bwMode="auto">
            <a:xfrm>
              <a:off x="3456"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1818" name="Group 10"/>
          <p:cNvGrpSpPr>
            <a:grpSpLocks/>
          </p:cNvGrpSpPr>
          <p:nvPr/>
        </p:nvGrpSpPr>
        <p:grpSpPr bwMode="auto">
          <a:xfrm>
            <a:off x="2088704" y="3429000"/>
            <a:ext cx="4953000" cy="914400"/>
            <a:chOff x="960" y="3312"/>
            <a:chExt cx="3120" cy="576"/>
          </a:xfrm>
        </p:grpSpPr>
        <p:sp>
          <p:nvSpPr>
            <p:cNvPr id="631819" name="Rectangle 11"/>
            <p:cNvSpPr>
              <a:spLocks noChangeArrowheads="1"/>
            </p:cNvSpPr>
            <p:nvPr/>
          </p:nvSpPr>
          <p:spPr bwMode="auto">
            <a:xfrm>
              <a:off x="960"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20" name="Rectangle 12"/>
            <p:cNvSpPr>
              <a:spLocks noChangeArrowheads="1"/>
            </p:cNvSpPr>
            <p:nvPr/>
          </p:nvSpPr>
          <p:spPr bwMode="auto">
            <a:xfrm>
              <a:off x="1584"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21" name="Rectangle 13"/>
            <p:cNvSpPr>
              <a:spLocks noChangeArrowheads="1"/>
            </p:cNvSpPr>
            <p:nvPr/>
          </p:nvSpPr>
          <p:spPr bwMode="auto">
            <a:xfrm>
              <a:off x="2208"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22" name="Rectangle 14"/>
            <p:cNvSpPr>
              <a:spLocks noChangeArrowheads="1"/>
            </p:cNvSpPr>
            <p:nvPr/>
          </p:nvSpPr>
          <p:spPr bwMode="auto">
            <a:xfrm>
              <a:off x="2832"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23" name="Rectangle 15"/>
            <p:cNvSpPr>
              <a:spLocks noChangeArrowheads="1"/>
            </p:cNvSpPr>
            <p:nvPr/>
          </p:nvSpPr>
          <p:spPr bwMode="auto">
            <a:xfrm>
              <a:off x="3456"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grpSp>
        <p:nvGrpSpPr>
          <p:cNvPr id="631824" name="Group 16"/>
          <p:cNvGrpSpPr>
            <a:grpSpLocks/>
          </p:cNvGrpSpPr>
          <p:nvPr/>
        </p:nvGrpSpPr>
        <p:grpSpPr bwMode="auto">
          <a:xfrm>
            <a:off x="2088704" y="1828800"/>
            <a:ext cx="4953000" cy="914400"/>
            <a:chOff x="960" y="3312"/>
            <a:chExt cx="3120" cy="576"/>
          </a:xfrm>
        </p:grpSpPr>
        <p:sp>
          <p:nvSpPr>
            <p:cNvPr id="631825" name="Rectangle 17"/>
            <p:cNvSpPr>
              <a:spLocks noChangeArrowheads="1"/>
            </p:cNvSpPr>
            <p:nvPr/>
          </p:nvSpPr>
          <p:spPr bwMode="auto">
            <a:xfrm>
              <a:off x="960"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26" name="Rectangle 18"/>
            <p:cNvSpPr>
              <a:spLocks noChangeArrowheads="1"/>
            </p:cNvSpPr>
            <p:nvPr/>
          </p:nvSpPr>
          <p:spPr bwMode="auto">
            <a:xfrm>
              <a:off x="1584"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27" name="Rectangle 19"/>
            <p:cNvSpPr>
              <a:spLocks noChangeArrowheads="1"/>
            </p:cNvSpPr>
            <p:nvPr/>
          </p:nvSpPr>
          <p:spPr bwMode="auto">
            <a:xfrm>
              <a:off x="2208"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28" name="Rectangle 20"/>
            <p:cNvSpPr>
              <a:spLocks noChangeArrowheads="1"/>
            </p:cNvSpPr>
            <p:nvPr/>
          </p:nvSpPr>
          <p:spPr bwMode="auto">
            <a:xfrm>
              <a:off x="2832"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31829" name="Rectangle 21"/>
            <p:cNvSpPr>
              <a:spLocks noChangeArrowheads="1"/>
            </p:cNvSpPr>
            <p:nvPr/>
          </p:nvSpPr>
          <p:spPr bwMode="auto">
            <a:xfrm>
              <a:off x="3456" y="3312"/>
              <a:ext cx="624" cy="576"/>
            </a:xfrm>
            <a:prstGeom prst="rect">
              <a:avLst/>
            </a:prstGeom>
            <a:noFill/>
            <a:ln w="38100">
              <a:solidFill>
                <a:srgbClr val="FF6600"/>
              </a:solidFill>
              <a:miter lim="800000"/>
              <a:headEnd/>
              <a:tailEnd/>
            </a:ln>
            <a:effectLst/>
          </p:spPr>
          <p:txBody>
            <a:bodyPr wrap="none" anchor="ctr">
              <a:spAutoFit/>
            </a:bodyPr>
            <a:lstStyle/>
            <a:p>
              <a:endParaRPr lang="ja-JP" altLang="en-US"/>
            </a:p>
          </p:txBody>
        </p:sp>
      </p:grpSp>
      <p:sp>
        <p:nvSpPr>
          <p:cNvPr id="631830" name="Text Box 22"/>
          <p:cNvSpPr txBox="1">
            <a:spLocks noChangeArrowheads="1"/>
          </p:cNvSpPr>
          <p:nvPr/>
        </p:nvSpPr>
        <p:spPr bwMode="auto">
          <a:xfrm>
            <a:off x="107504" y="3581400"/>
            <a:ext cx="1187450" cy="457200"/>
          </a:xfrm>
          <a:prstGeom prst="rect">
            <a:avLst/>
          </a:prstGeom>
          <a:noFill/>
          <a:ln w="38100">
            <a:noFill/>
            <a:miter lim="800000"/>
            <a:headEnd/>
            <a:tailEnd/>
          </a:ln>
          <a:effectLst/>
        </p:spPr>
        <p:txBody>
          <a:bodyPr wrap="none">
            <a:spAutoFit/>
          </a:bodyPr>
          <a:lstStyle/>
          <a:p>
            <a:r>
              <a:rPr lang="ja-JP" altLang="en-US"/>
              <a:t>ブロック</a:t>
            </a:r>
          </a:p>
        </p:txBody>
      </p:sp>
      <p:sp>
        <p:nvSpPr>
          <p:cNvPr id="631831" name="Text Box 23"/>
          <p:cNvSpPr txBox="1">
            <a:spLocks noChangeArrowheads="1"/>
          </p:cNvSpPr>
          <p:nvPr/>
        </p:nvSpPr>
        <p:spPr bwMode="auto">
          <a:xfrm>
            <a:off x="1463229" y="2001838"/>
            <a:ext cx="392113" cy="457200"/>
          </a:xfrm>
          <a:prstGeom prst="rect">
            <a:avLst/>
          </a:prstGeom>
          <a:noFill/>
          <a:ln w="38100">
            <a:noFill/>
            <a:miter lim="800000"/>
            <a:headEnd/>
            <a:tailEnd/>
          </a:ln>
          <a:effectLst/>
        </p:spPr>
        <p:txBody>
          <a:bodyPr wrap="none">
            <a:spAutoFit/>
          </a:bodyPr>
          <a:lstStyle/>
          <a:p>
            <a:r>
              <a:rPr lang="ja-JP" altLang="en-US"/>
              <a:t>１</a:t>
            </a:r>
          </a:p>
        </p:txBody>
      </p:sp>
      <p:sp>
        <p:nvSpPr>
          <p:cNvPr id="631832" name="Text Box 24"/>
          <p:cNvSpPr txBox="1">
            <a:spLocks noChangeArrowheads="1"/>
          </p:cNvSpPr>
          <p:nvPr/>
        </p:nvSpPr>
        <p:spPr bwMode="auto">
          <a:xfrm>
            <a:off x="1539429" y="3525838"/>
            <a:ext cx="392113" cy="457200"/>
          </a:xfrm>
          <a:prstGeom prst="rect">
            <a:avLst/>
          </a:prstGeom>
          <a:noFill/>
          <a:ln w="38100">
            <a:noFill/>
            <a:miter lim="800000"/>
            <a:headEnd/>
            <a:tailEnd/>
          </a:ln>
          <a:effectLst/>
        </p:spPr>
        <p:txBody>
          <a:bodyPr wrap="none">
            <a:spAutoFit/>
          </a:bodyPr>
          <a:lstStyle/>
          <a:p>
            <a:r>
              <a:rPr lang="ja-JP" altLang="en-US"/>
              <a:t>２</a:t>
            </a:r>
          </a:p>
        </p:txBody>
      </p:sp>
      <p:sp>
        <p:nvSpPr>
          <p:cNvPr id="631833" name="Text Box 25"/>
          <p:cNvSpPr txBox="1">
            <a:spLocks noChangeArrowheads="1"/>
          </p:cNvSpPr>
          <p:nvPr/>
        </p:nvSpPr>
        <p:spPr bwMode="auto">
          <a:xfrm>
            <a:off x="1539429" y="5126038"/>
            <a:ext cx="392113" cy="457200"/>
          </a:xfrm>
          <a:prstGeom prst="rect">
            <a:avLst/>
          </a:prstGeom>
          <a:noFill/>
          <a:ln w="38100">
            <a:noFill/>
            <a:miter lim="800000"/>
            <a:headEnd/>
            <a:tailEnd/>
          </a:ln>
          <a:effectLst/>
        </p:spPr>
        <p:txBody>
          <a:bodyPr wrap="none">
            <a:spAutoFit/>
          </a:bodyPr>
          <a:lstStyle/>
          <a:p>
            <a:r>
              <a:rPr lang="ja-JP" altLang="en-US"/>
              <a:t>３</a:t>
            </a:r>
          </a:p>
        </p:txBody>
      </p:sp>
      <p:sp>
        <p:nvSpPr>
          <p:cNvPr id="631834" name="Line 26"/>
          <p:cNvSpPr>
            <a:spLocks noChangeShapeType="1"/>
          </p:cNvSpPr>
          <p:nvPr/>
        </p:nvSpPr>
        <p:spPr bwMode="auto">
          <a:xfrm flipH="1" flipV="1">
            <a:off x="7727504" y="2057400"/>
            <a:ext cx="0" cy="350520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631835" name="Text Box 27"/>
          <p:cNvSpPr txBox="1">
            <a:spLocks noChangeArrowheads="1"/>
          </p:cNvSpPr>
          <p:nvPr/>
        </p:nvSpPr>
        <p:spPr bwMode="auto">
          <a:xfrm>
            <a:off x="7406829" y="3373438"/>
            <a:ext cx="1708150" cy="457200"/>
          </a:xfrm>
          <a:prstGeom prst="rect">
            <a:avLst/>
          </a:prstGeom>
          <a:noFill/>
          <a:ln w="38100">
            <a:noFill/>
            <a:miter lim="800000"/>
            <a:headEnd/>
            <a:tailEnd/>
          </a:ln>
          <a:effectLst/>
        </p:spPr>
        <p:txBody>
          <a:bodyPr wrap="none">
            <a:spAutoFit/>
          </a:bodyPr>
          <a:lstStyle/>
          <a:p>
            <a:r>
              <a:rPr lang="ja-JP" altLang="en-US"/>
              <a:t>地力の高低</a:t>
            </a:r>
          </a:p>
        </p:txBody>
      </p:sp>
      <p:sp>
        <p:nvSpPr>
          <p:cNvPr id="631836" name="Text Box 28"/>
          <p:cNvSpPr txBox="1">
            <a:spLocks noChangeArrowheads="1"/>
          </p:cNvSpPr>
          <p:nvPr/>
        </p:nvSpPr>
        <p:spPr bwMode="auto">
          <a:xfrm>
            <a:off x="2301429" y="2001838"/>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1837" name="Text Box 29"/>
          <p:cNvSpPr txBox="1">
            <a:spLocks noChangeArrowheads="1"/>
          </p:cNvSpPr>
          <p:nvPr/>
        </p:nvSpPr>
        <p:spPr bwMode="auto">
          <a:xfrm>
            <a:off x="3292029" y="2001838"/>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1838" name="Text Box 30"/>
          <p:cNvSpPr txBox="1">
            <a:spLocks noChangeArrowheads="1"/>
          </p:cNvSpPr>
          <p:nvPr/>
        </p:nvSpPr>
        <p:spPr bwMode="auto">
          <a:xfrm>
            <a:off x="4282629" y="2001838"/>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1839" name="Text Box 31"/>
          <p:cNvSpPr txBox="1">
            <a:spLocks noChangeArrowheads="1"/>
          </p:cNvSpPr>
          <p:nvPr/>
        </p:nvSpPr>
        <p:spPr bwMode="auto">
          <a:xfrm>
            <a:off x="5365304" y="2001838"/>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1840" name="Text Box 32"/>
          <p:cNvSpPr txBox="1">
            <a:spLocks noChangeArrowheads="1"/>
          </p:cNvSpPr>
          <p:nvPr/>
        </p:nvSpPr>
        <p:spPr bwMode="auto">
          <a:xfrm>
            <a:off x="6263829" y="2001838"/>
            <a:ext cx="401638" cy="457200"/>
          </a:xfrm>
          <a:prstGeom prst="rect">
            <a:avLst/>
          </a:prstGeom>
          <a:noFill/>
          <a:ln w="38100">
            <a:noFill/>
            <a:miter lim="800000"/>
            <a:headEnd/>
            <a:tailEnd/>
          </a:ln>
          <a:effectLst/>
        </p:spPr>
        <p:txBody>
          <a:bodyPr wrap="none">
            <a:spAutoFit/>
          </a:bodyPr>
          <a:lstStyle/>
          <a:p>
            <a:r>
              <a:rPr lang="ja-JP" altLang="en-US"/>
              <a:t>Ｅ</a:t>
            </a:r>
          </a:p>
        </p:txBody>
      </p:sp>
      <p:sp>
        <p:nvSpPr>
          <p:cNvPr id="631841" name="Text Box 33"/>
          <p:cNvSpPr txBox="1">
            <a:spLocks noChangeArrowheads="1"/>
          </p:cNvSpPr>
          <p:nvPr/>
        </p:nvSpPr>
        <p:spPr bwMode="auto">
          <a:xfrm>
            <a:off x="2317304" y="3678238"/>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1842" name="Text Box 34"/>
          <p:cNvSpPr txBox="1">
            <a:spLocks noChangeArrowheads="1"/>
          </p:cNvSpPr>
          <p:nvPr/>
        </p:nvSpPr>
        <p:spPr bwMode="auto">
          <a:xfrm>
            <a:off x="3292029" y="3678238"/>
            <a:ext cx="401638" cy="457200"/>
          </a:xfrm>
          <a:prstGeom prst="rect">
            <a:avLst/>
          </a:prstGeom>
          <a:noFill/>
          <a:ln w="38100">
            <a:noFill/>
            <a:miter lim="800000"/>
            <a:headEnd/>
            <a:tailEnd/>
          </a:ln>
          <a:effectLst/>
        </p:spPr>
        <p:txBody>
          <a:bodyPr wrap="none">
            <a:spAutoFit/>
          </a:bodyPr>
          <a:lstStyle/>
          <a:p>
            <a:r>
              <a:rPr lang="ja-JP" altLang="en-US"/>
              <a:t>Ｅ</a:t>
            </a:r>
          </a:p>
        </p:txBody>
      </p:sp>
      <p:sp>
        <p:nvSpPr>
          <p:cNvPr id="631843" name="Text Box 35"/>
          <p:cNvSpPr txBox="1">
            <a:spLocks noChangeArrowheads="1"/>
          </p:cNvSpPr>
          <p:nvPr/>
        </p:nvSpPr>
        <p:spPr bwMode="auto">
          <a:xfrm>
            <a:off x="4282629" y="3678238"/>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1844" name="Text Box 36"/>
          <p:cNvSpPr txBox="1">
            <a:spLocks noChangeArrowheads="1"/>
          </p:cNvSpPr>
          <p:nvPr/>
        </p:nvSpPr>
        <p:spPr bwMode="auto">
          <a:xfrm>
            <a:off x="5349429" y="3678238"/>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1845" name="Text Box 37"/>
          <p:cNvSpPr txBox="1">
            <a:spLocks noChangeArrowheads="1"/>
          </p:cNvSpPr>
          <p:nvPr/>
        </p:nvSpPr>
        <p:spPr bwMode="auto">
          <a:xfrm>
            <a:off x="6263829" y="3678238"/>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1846" name="Text Box 38"/>
          <p:cNvSpPr txBox="1">
            <a:spLocks noChangeArrowheads="1"/>
          </p:cNvSpPr>
          <p:nvPr/>
        </p:nvSpPr>
        <p:spPr bwMode="auto">
          <a:xfrm>
            <a:off x="2377629" y="5202238"/>
            <a:ext cx="401638" cy="457200"/>
          </a:xfrm>
          <a:prstGeom prst="rect">
            <a:avLst/>
          </a:prstGeom>
          <a:noFill/>
          <a:ln w="38100">
            <a:noFill/>
            <a:miter lim="800000"/>
            <a:headEnd/>
            <a:tailEnd/>
          </a:ln>
          <a:effectLst/>
        </p:spPr>
        <p:txBody>
          <a:bodyPr wrap="none">
            <a:spAutoFit/>
          </a:bodyPr>
          <a:lstStyle/>
          <a:p>
            <a:r>
              <a:rPr lang="ja-JP" altLang="en-US"/>
              <a:t>Ａ</a:t>
            </a:r>
          </a:p>
        </p:txBody>
      </p:sp>
      <p:sp>
        <p:nvSpPr>
          <p:cNvPr id="631847" name="Text Box 39"/>
          <p:cNvSpPr txBox="1">
            <a:spLocks noChangeArrowheads="1"/>
          </p:cNvSpPr>
          <p:nvPr/>
        </p:nvSpPr>
        <p:spPr bwMode="auto">
          <a:xfrm>
            <a:off x="3444429" y="5202238"/>
            <a:ext cx="401638" cy="457200"/>
          </a:xfrm>
          <a:prstGeom prst="rect">
            <a:avLst/>
          </a:prstGeom>
          <a:noFill/>
          <a:ln w="38100">
            <a:noFill/>
            <a:miter lim="800000"/>
            <a:headEnd/>
            <a:tailEnd/>
          </a:ln>
          <a:effectLst/>
        </p:spPr>
        <p:txBody>
          <a:bodyPr wrap="none">
            <a:spAutoFit/>
          </a:bodyPr>
          <a:lstStyle/>
          <a:p>
            <a:r>
              <a:rPr lang="ja-JP" altLang="en-US"/>
              <a:t>Ｅ</a:t>
            </a:r>
          </a:p>
        </p:txBody>
      </p:sp>
      <p:sp>
        <p:nvSpPr>
          <p:cNvPr id="631848" name="Text Box 40"/>
          <p:cNvSpPr txBox="1">
            <a:spLocks noChangeArrowheads="1"/>
          </p:cNvSpPr>
          <p:nvPr/>
        </p:nvSpPr>
        <p:spPr bwMode="auto">
          <a:xfrm>
            <a:off x="4358829" y="5202238"/>
            <a:ext cx="411163" cy="457200"/>
          </a:xfrm>
          <a:prstGeom prst="rect">
            <a:avLst/>
          </a:prstGeom>
          <a:noFill/>
          <a:ln w="38100">
            <a:noFill/>
            <a:miter lim="800000"/>
            <a:headEnd/>
            <a:tailEnd/>
          </a:ln>
          <a:effectLst/>
        </p:spPr>
        <p:txBody>
          <a:bodyPr wrap="none">
            <a:spAutoFit/>
          </a:bodyPr>
          <a:lstStyle/>
          <a:p>
            <a:r>
              <a:rPr lang="ja-JP" altLang="en-US"/>
              <a:t>Ｃ</a:t>
            </a:r>
          </a:p>
        </p:txBody>
      </p:sp>
      <p:sp>
        <p:nvSpPr>
          <p:cNvPr id="631849" name="Text Box 41"/>
          <p:cNvSpPr txBox="1">
            <a:spLocks noChangeArrowheads="1"/>
          </p:cNvSpPr>
          <p:nvPr/>
        </p:nvSpPr>
        <p:spPr bwMode="auto">
          <a:xfrm>
            <a:off x="5349429" y="5202238"/>
            <a:ext cx="415925" cy="457200"/>
          </a:xfrm>
          <a:prstGeom prst="rect">
            <a:avLst/>
          </a:prstGeom>
          <a:noFill/>
          <a:ln w="38100">
            <a:noFill/>
            <a:miter lim="800000"/>
            <a:headEnd/>
            <a:tailEnd/>
          </a:ln>
          <a:effectLst/>
        </p:spPr>
        <p:txBody>
          <a:bodyPr wrap="none">
            <a:spAutoFit/>
          </a:bodyPr>
          <a:lstStyle/>
          <a:p>
            <a:r>
              <a:rPr lang="ja-JP" altLang="en-US"/>
              <a:t>Ｄ</a:t>
            </a:r>
          </a:p>
        </p:txBody>
      </p:sp>
      <p:sp>
        <p:nvSpPr>
          <p:cNvPr id="631850" name="Text Box 42"/>
          <p:cNvSpPr txBox="1">
            <a:spLocks noChangeArrowheads="1"/>
          </p:cNvSpPr>
          <p:nvPr/>
        </p:nvSpPr>
        <p:spPr bwMode="auto">
          <a:xfrm>
            <a:off x="6355904" y="5202238"/>
            <a:ext cx="420688" cy="457200"/>
          </a:xfrm>
          <a:prstGeom prst="rect">
            <a:avLst/>
          </a:prstGeom>
          <a:noFill/>
          <a:ln w="38100">
            <a:noFill/>
            <a:miter lim="800000"/>
            <a:headEnd/>
            <a:tailEnd/>
          </a:ln>
          <a:effectLst/>
        </p:spPr>
        <p:txBody>
          <a:bodyPr wrap="none">
            <a:spAutoFit/>
          </a:bodyPr>
          <a:lstStyle/>
          <a:p>
            <a:r>
              <a:rPr lang="ja-JP" altLang="en-US"/>
              <a:t>Ｂ</a:t>
            </a:r>
          </a:p>
        </p:txBody>
      </p:sp>
      <p:sp>
        <p:nvSpPr>
          <p:cNvPr id="631851" name="Text Box 43"/>
          <p:cNvSpPr txBox="1">
            <a:spLocks noChangeArrowheads="1"/>
          </p:cNvSpPr>
          <p:nvPr/>
        </p:nvSpPr>
        <p:spPr bwMode="auto">
          <a:xfrm>
            <a:off x="1844229" y="5964238"/>
            <a:ext cx="6264275" cy="457200"/>
          </a:xfrm>
          <a:prstGeom prst="rect">
            <a:avLst/>
          </a:prstGeom>
          <a:noFill/>
          <a:ln w="38100">
            <a:noFill/>
            <a:miter lim="800000"/>
            <a:headEnd/>
            <a:tailEnd/>
          </a:ln>
          <a:effectLst/>
        </p:spPr>
        <p:txBody>
          <a:bodyPr wrap="none">
            <a:spAutoFit/>
          </a:bodyPr>
          <a:lstStyle/>
          <a:p>
            <a:r>
              <a:rPr lang="ja-JP" altLang="en-US"/>
              <a:t>位置の違い（空間的差異）がブロックになる場合</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4145"/>
    </mc:Choice>
    <mc:Fallback>
      <p:transition spd="slow" advTm="44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101" x="7842250" y="2114550"/>
          <p14:tracePt t="3133" x="7848600" y="2127250"/>
          <p14:tracePt t="3148" x="7848600" y="2139950"/>
          <p14:tracePt t="3153" x="7848600" y="2152650"/>
          <p14:tracePt t="3164" x="7848600" y="2171700"/>
          <p14:tracePt t="3164" x="7842250" y="2197100"/>
          <p14:tracePt t="3182" x="7842250" y="2228850"/>
          <p14:tracePt t="3182" x="7842250" y="2279650"/>
          <p14:tracePt t="3182" x="7842250" y="2336800"/>
          <p14:tracePt t="3201" x="7842250" y="2413000"/>
          <p14:tracePt t="3201" x="7848600" y="2495550"/>
          <p14:tracePt t="3216" x="7848600" y="2597150"/>
          <p14:tracePt t="3216" x="7854950" y="2705100"/>
          <p14:tracePt t="3233" x="7867650" y="2825750"/>
          <p14:tracePt t="3233" x="7874000" y="2946400"/>
          <p14:tracePt t="3249" x="7886700" y="3073400"/>
          <p14:tracePt t="3249" x="7893050" y="3206750"/>
          <p14:tracePt t="3266" x="7899400" y="3340100"/>
          <p14:tracePt t="3266" x="7905750" y="3619500"/>
          <p14:tracePt t="3283" x="7912100" y="3759200"/>
          <p14:tracePt t="3283" x="7912100" y="3905250"/>
          <p14:tracePt t="3299" x="7905750" y="4051300"/>
          <p14:tracePt t="3299" x="7905750" y="4197350"/>
          <p14:tracePt t="3316" x="7905750" y="4337050"/>
          <p14:tracePt t="3316" x="7905750" y="4584700"/>
          <p14:tracePt t="3333" x="7912100" y="4699000"/>
          <p14:tracePt t="3333" x="7912100" y="4806950"/>
          <p14:tracePt t="3349" x="7912100" y="4902200"/>
          <p14:tracePt t="3349" x="7912100" y="4991100"/>
          <p14:tracePt t="3365" x="7912100" y="5073650"/>
          <p14:tracePt t="3365" x="7905750" y="5143500"/>
          <p14:tracePt t="3382" x="7899400" y="5213350"/>
          <p14:tracePt t="3382" x="7893050" y="5270500"/>
          <p14:tracePt t="3382" x="7880350" y="5327650"/>
          <p14:tracePt t="3401" x="7874000" y="5365750"/>
          <p14:tracePt t="3401" x="7861300" y="5403850"/>
          <p14:tracePt t="3417" x="7848600" y="5435600"/>
          <p14:tracePt t="3417" x="7842250" y="5461000"/>
          <p14:tracePt t="3433" x="7829550" y="5480050"/>
          <p14:tracePt t="3433" x="7823200" y="5499100"/>
          <p14:tracePt t="3449" x="7816850" y="5511800"/>
          <p14:tracePt t="3449" x="7810500" y="5524500"/>
          <p14:tracePt t="3449" x="7804150" y="5537200"/>
          <p14:tracePt t="3469" x="7797800" y="5543550"/>
          <p14:tracePt t="3481" x="7791450" y="5549900"/>
          <p14:tracePt t="3481" x="7778750" y="5562600"/>
          <p14:tracePt t="3502" x="7772400" y="5562600"/>
          <p14:tracePt t="3502" x="7766050" y="5562600"/>
          <p14:tracePt t="3516" x="7759700" y="5562600"/>
          <p14:tracePt t="3516" x="7753350" y="5556250"/>
          <p14:tracePt t="3533" x="7747000" y="5556250"/>
          <p14:tracePt t="3548" x="7740650" y="5549900"/>
          <p14:tracePt t="3564" x="7734300" y="5543550"/>
          <p14:tracePt t="3581" x="7727950" y="5537200"/>
          <p14:tracePt t="3598" x="7727950" y="5530850"/>
          <p14:tracePt t="3598" x="7721600" y="5524500"/>
          <p14:tracePt t="3616" x="7721600" y="5518150"/>
          <p14:tracePt t="3616" x="7708900" y="5499100"/>
          <p14:tracePt t="3633" x="7708900" y="5486400"/>
          <p14:tracePt t="3633" x="7702550" y="5473700"/>
          <p14:tracePt t="3649" x="7702550" y="5461000"/>
          <p14:tracePt t="3649" x="7702550" y="5454650"/>
          <p14:tracePt t="3667" x="7702550" y="5441950"/>
          <p14:tracePt t="3667" x="7696200" y="5429250"/>
          <p14:tracePt t="3683" x="7696200" y="5422900"/>
          <p14:tracePt t="3683" x="7696200" y="5403850"/>
          <p14:tracePt t="3700" x="7696200" y="5397500"/>
          <p14:tracePt t="3700" x="7689850" y="5391150"/>
          <p14:tracePt t="3716" x="7689850" y="5384800"/>
          <p14:tracePt t="3732" x="7683500" y="5378450"/>
          <p14:tracePt t="3748" x="7689850" y="5378450"/>
          <p14:tracePt t="3811" x="7696200" y="5378450"/>
          <p14:tracePt t="3844" x="7708900" y="5378450"/>
          <p14:tracePt t="3860" x="7715250" y="5384800"/>
          <p14:tracePt t="3872" x="7721600" y="5384800"/>
          <p14:tracePt t="3887" x="7727950" y="5384800"/>
          <p14:tracePt t="3904" x="7734300" y="5384800"/>
          <p14:tracePt t="3920" x="7747000" y="5378450"/>
          <p14:tracePt t="3932" x="7753350" y="5378450"/>
          <p14:tracePt t="3949" x="7759700" y="5378450"/>
          <p14:tracePt t="3965" x="7766050" y="5372100"/>
          <p14:tracePt t="3982" x="7772400" y="5365750"/>
          <p14:tracePt t="4000" x="7772400" y="5359400"/>
          <p14:tracePt t="4016" x="7766050" y="5353050"/>
          <p14:tracePt t="4047" x="7759700" y="5340350"/>
          <p14:tracePt t="4060" x="7759700" y="5334000"/>
          <p14:tracePt t="4076" x="7753350" y="5327650"/>
          <p14:tracePt t="4092" x="7753350" y="5321300"/>
          <p14:tracePt t="4108" x="7747000" y="5321300"/>
          <p14:tracePt t="4120" x="7747000" y="5314950"/>
          <p14:tracePt t="4143" x="7740650" y="5314950"/>
          <p14:tracePt t="4167" x="7734300" y="5314950"/>
          <p14:tracePt t="4188" x="7727950" y="5308600"/>
          <p14:tracePt t="4220" x="7721600" y="5314950"/>
          <p14:tracePt t="4308" x="7721600" y="5321300"/>
          <p14:tracePt t="4332" x="7721600" y="5327650"/>
          <p14:tracePt t="4352" x="7721600" y="5334000"/>
          <p14:tracePt t="4391" x="7727950" y="5327650"/>
          <p14:tracePt t="4443" x="7734300" y="5321300"/>
          <p14:tracePt t="4556" x="7727950" y="5327650"/>
          <p14:tracePt t="4624" x="7721600" y="5327650"/>
          <p14:tracePt t="4832" x="7715250" y="5334000"/>
          <p14:tracePt t="4872" x="7715250" y="5340350"/>
          <p14:tracePt t="4892" x="7715250" y="5346700"/>
          <p14:tracePt t="4916" x="7715250" y="5353050"/>
          <p14:tracePt t="4948" x="7721600" y="5353050"/>
          <p14:tracePt t="5060" x="7721600" y="5346700"/>
          <p14:tracePt t="5104" x="7727950" y="5340350"/>
          <p14:tracePt t="5180" x="7734300" y="5340350"/>
          <p14:tracePt t="5208" x="7740650" y="5340350"/>
          <p14:tracePt t="5240" x="7740650" y="5346700"/>
          <p14:tracePt t="5292" x="7740650" y="5353050"/>
          <p14:tracePt t="5312" x="7740650" y="5359400"/>
          <p14:tracePt t="5368" x="7747000" y="5365750"/>
          <p14:tracePt t="5395" x="7747000" y="5372100"/>
          <p14:tracePt t="5428" x="7747000" y="5378450"/>
          <p14:tracePt t="5456" x="7747000" y="5384800"/>
          <p14:tracePt t="5488" x="7747000" y="5391150"/>
          <p14:tracePt t="5533" x="7747000" y="5397500"/>
          <p14:tracePt t="5552" x="7753350" y="5403850"/>
          <p14:tracePt t="5568" x="7753350" y="5410200"/>
          <p14:tracePt t="5584" x="7759700" y="5416550"/>
          <p14:tracePt t="5600" x="7759700" y="5429250"/>
          <p14:tracePt t="5612" x="7766050" y="5435600"/>
          <p14:tracePt t="5628" x="7766050" y="5441950"/>
          <p14:tracePt t="5638" x="7766050" y="5448300"/>
          <p14:tracePt t="5638" x="7772400" y="5448300"/>
          <p14:tracePt t="5657" x="7772400" y="5454650"/>
          <p14:tracePt t="5657" x="7772400" y="5467350"/>
          <p14:tracePt t="5673" x="7772400" y="5473700"/>
          <p14:tracePt t="5673" x="7772400" y="5480050"/>
          <p14:tracePt t="5689" x="7772400" y="5486400"/>
          <p14:tracePt t="5705" x="7772400" y="5492750"/>
          <p14:tracePt t="5721" x="7766050" y="5499100"/>
          <p14:tracePt t="5741" x="7759700" y="5486400"/>
          <p14:tracePt t="5757" x="7753350" y="5480050"/>
          <p14:tracePt t="5757" x="7753350" y="5473700"/>
          <p14:tracePt t="5773" x="7747000" y="5461000"/>
          <p14:tracePt t="5773" x="7740650" y="5441950"/>
          <p14:tracePt t="5773" x="7734300" y="5422900"/>
          <p14:tracePt t="5793" x="7727950" y="5397500"/>
          <p14:tracePt t="5805" x="7721600" y="5372100"/>
          <p14:tracePt t="5805" x="7702550" y="5302250"/>
          <p14:tracePt t="5824" x="7696200" y="5264150"/>
          <p14:tracePt t="5824" x="7683500" y="5219700"/>
          <p14:tracePt t="5841" x="7670800" y="5162550"/>
          <p14:tracePt t="5841" x="7658100" y="5105400"/>
          <p14:tracePt t="5857" x="7645400" y="5041900"/>
          <p14:tracePt t="5857" x="7632700" y="4972050"/>
          <p14:tracePt t="5874" x="7620000" y="4895850"/>
          <p14:tracePt t="5874" x="7600950" y="4806950"/>
          <p14:tracePt t="5874" x="7581900" y="4711700"/>
          <p14:tracePt t="5893" x="7562850" y="4610100"/>
          <p14:tracePt t="5905" x="7550150" y="4502150"/>
          <p14:tracePt t="5905" x="7518400" y="4260850"/>
          <p14:tracePt t="5924" x="7505700" y="4127500"/>
          <p14:tracePt t="5924" x="7499350" y="3994150"/>
          <p14:tracePt t="5941" x="7486650" y="3860800"/>
          <p14:tracePt t="5941" x="7480300" y="3733800"/>
          <p14:tracePt t="5957" x="7473950" y="3600450"/>
          <p14:tracePt t="5957" x="7461250" y="3359150"/>
          <p14:tracePt t="5974" x="7454900" y="3244850"/>
          <p14:tracePt t="5974" x="7448550" y="3136900"/>
          <p14:tracePt t="5991" x="7442200" y="3041650"/>
          <p14:tracePt t="5991" x="7442200" y="2959100"/>
          <p14:tracePt t="6009" x="7435850" y="2876550"/>
          <p14:tracePt t="6009" x="7435850" y="2800350"/>
          <p14:tracePt t="6025" x="7435850" y="2730500"/>
          <p14:tracePt t="6025" x="7448550" y="2616200"/>
          <p14:tracePt t="6041" x="7454900" y="2571750"/>
          <p14:tracePt t="6041" x="7461250" y="2527300"/>
          <p14:tracePt t="6058" x="7473950" y="2495550"/>
          <p14:tracePt t="6058" x="7480300" y="2463800"/>
          <p14:tracePt t="6074" x="7486650" y="2438400"/>
          <p14:tracePt t="6074" x="7493000" y="2413000"/>
          <p14:tracePt t="6074" x="7499350" y="2400300"/>
          <p14:tracePt t="6094" x="7505700" y="2387600"/>
          <p14:tracePt t="6094" x="7505700" y="2381250"/>
          <p14:tracePt t="6108" x="7512050" y="2387600"/>
          <p14:tracePt t="6148" x="7505700" y="2400300"/>
          <p14:tracePt t="6160" x="7505700" y="2406650"/>
          <p14:tracePt t="6176" x="7505700" y="2413000"/>
          <p14:tracePt t="6184" x="7505700" y="2419350"/>
          <p14:tracePt t="6200" x="7499350" y="2425700"/>
          <p14:tracePt t="6212" x="7493000" y="2419350"/>
          <p14:tracePt t="6260" x="7493000" y="2413000"/>
          <p14:tracePt t="6272" x="7493000" y="2406650"/>
          <p14:tracePt t="6287" x="7486650" y="2400300"/>
          <p14:tracePt t="6304" x="7493000" y="2393950"/>
          <p14:tracePt t="6328" x="7505700" y="2387600"/>
          <p14:tracePt t="6356" x="7512050" y="2387600"/>
          <p14:tracePt t="6372" x="7518400" y="2381250"/>
          <p14:tracePt t="6388" x="7531100" y="2381250"/>
          <p14:tracePt t="6400" x="7537450" y="2381250"/>
          <p14:tracePt t="6417" x="7537450" y="2374900"/>
          <p14:tracePt t="6433" x="7543800" y="2368550"/>
          <p14:tracePt t="6452" x="7550150" y="2362200"/>
          <p14:tracePt t="6468" x="7550150" y="2355850"/>
          <p14:tracePt t="6484" x="7556500" y="2349500"/>
          <p14:tracePt t="6493" x="7556500" y="2343150"/>
          <p14:tracePt t="6508" x="7562850" y="2336800"/>
          <p14:tracePt t="6508" x="7562850" y="2330450"/>
          <p14:tracePt t="6508" x="7569200" y="2324100"/>
          <p14:tracePt t="6528" x="7569200" y="2317750"/>
          <p14:tracePt t="6541" x="7569200" y="2311400"/>
          <p14:tracePt t="6541" x="7569200" y="2298700"/>
          <p14:tracePt t="6562" x="7569200" y="2292350"/>
          <p14:tracePt t="6574" x="7569200" y="2286000"/>
          <p14:tracePt t="6574" x="7569200" y="2279650"/>
          <p14:tracePt t="6593" x="7562850" y="2273300"/>
          <p14:tracePt t="6608" x="7569200" y="2260600"/>
          <p14:tracePt t="6625" x="7575550" y="2254250"/>
          <p14:tracePt t="6642" x="7581900" y="2247900"/>
          <p14:tracePt t="6658" x="7588250" y="2247900"/>
          <p14:tracePt t="6675" x="7594600" y="2241550"/>
          <p14:tracePt t="6675" x="7607300" y="2241550"/>
          <p14:tracePt t="6694" x="7613650" y="2241550"/>
          <p14:tracePt t="6694" x="7620000" y="2235200"/>
          <p14:tracePt t="6710" x="7626350" y="2235200"/>
          <p14:tracePt t="6725" x="7632700" y="2235200"/>
          <p14:tracePt t="6725" x="7639050" y="2235200"/>
          <p14:tracePt t="6743" x="7645400" y="2228850"/>
          <p14:tracePt t="6743" x="7664450" y="2228850"/>
          <p14:tracePt t="6761" x="7670800" y="2228850"/>
          <p14:tracePt t="6761" x="7677150" y="2228850"/>
          <p14:tracePt t="6777" x="7683500" y="2228850"/>
          <p14:tracePt t="6777" x="7696200" y="2228850"/>
          <p14:tracePt t="6794" x="7702550" y="2228850"/>
          <p14:tracePt t="6794" x="7708900" y="2228850"/>
          <p14:tracePt t="6794" x="7721600" y="2228850"/>
          <p14:tracePt t="6813" x="7727950" y="2228850"/>
          <p14:tracePt t="6825" x="7734300" y="2228850"/>
          <p14:tracePt t="6842" x="7740650" y="2222500"/>
          <p14:tracePt t="6859" x="7747000" y="2216150"/>
          <p14:tracePt t="6876" x="7753350" y="2209800"/>
          <p14:tracePt t="6893" x="7759700" y="2203450"/>
          <p14:tracePt t="6909" x="7766050" y="2203450"/>
          <p14:tracePt t="6926" x="7772400" y="2197100"/>
          <p14:tracePt t="6926" x="7778750" y="2197100"/>
          <p14:tracePt t="6945" x="7785100" y="2197100"/>
          <p14:tracePt t="6981" x="7791450" y="2197100"/>
          <p14:tracePt t="7002" x="7797800" y="2197100"/>
          <p14:tracePt t="7016" x="7804150" y="2197100"/>
          <p14:tracePt t="7033" x="7804150" y="2203450"/>
          <p14:tracePt t="7049" x="7810500" y="2203450"/>
          <p14:tracePt t="7060" x="7816850" y="2209800"/>
          <p14:tracePt t="7084" x="7816850" y="2216150"/>
          <p14:tracePt t="7120" x="7816850" y="2222500"/>
          <p14:tracePt t="7233" x="7810500" y="2222500"/>
          <p14:tracePt t="7249" x="7804150" y="2222500"/>
          <p14:tracePt t="7264" x="7797800" y="2222500"/>
          <p14:tracePt t="7280" x="7791450" y="2222500"/>
          <p14:tracePt t="7292" x="7785100" y="2228850"/>
          <p14:tracePt t="7352" x="7778750" y="2228850"/>
          <p14:tracePt t="7420" x="7772400" y="2228850"/>
          <p14:tracePt t="7480" x="7766050" y="2222500"/>
          <p14:tracePt t="7580" x="7772400" y="2216150"/>
          <p14:tracePt t="7625" x="7778750" y="2216150"/>
          <p14:tracePt t="7865" x="7785100" y="2216150"/>
          <p14:tracePt t="7889" x="7791450" y="2216150"/>
          <p14:tracePt t="7900" x="7797800" y="2209800"/>
          <p14:tracePt t="7917" x="7804150" y="2209800"/>
          <p14:tracePt t="7933" x="7810500" y="2209800"/>
          <p14:tracePt t="7949" x="7816850" y="2209800"/>
          <p14:tracePt t="7963" x="7823200" y="2203450"/>
          <p14:tracePt t="7980" x="7829550" y="2203450"/>
          <p14:tracePt t="7980" x="7835900" y="2203450"/>
          <p14:tracePt t="7998" x="7848600" y="2203450"/>
          <p14:tracePt t="8014" x="7854950" y="2203450"/>
          <p14:tracePt t="8014" x="7861300" y="2203450"/>
          <p14:tracePt t="8031" x="7867650" y="2203450"/>
          <p14:tracePt t="8031" x="7874000" y="2203450"/>
          <p14:tracePt t="8049" x="7880350" y="2203450"/>
          <p14:tracePt t="8049" x="7886700" y="2203450"/>
          <p14:tracePt t="8065" x="7893050" y="2203450"/>
          <p14:tracePt t="8065" x="7905750" y="2203450"/>
          <p14:tracePt t="8082" x="7912100" y="2203450"/>
          <p14:tracePt t="8082" x="7918450" y="2197100"/>
          <p14:tracePt t="8098" x="7931150" y="2197100"/>
          <p14:tracePt t="8098" x="7937500" y="2197100"/>
          <p14:tracePt t="8115" x="7943850" y="2197100"/>
          <p14:tracePt t="8115" x="7950200" y="2190750"/>
          <p14:tracePt t="8115" x="7956550" y="2190750"/>
          <p14:tracePt t="8134" x="7962900" y="2184400"/>
          <p14:tracePt t="8149" x="7969250" y="2184400"/>
          <p14:tracePt t="8149" x="7975600" y="2184400"/>
          <p14:tracePt t="8166" x="7981950" y="2178050"/>
          <p14:tracePt t="8180" x="7988300" y="2178050"/>
          <p14:tracePt t="8197" x="7994650" y="2178050"/>
          <p14:tracePt t="8214" x="8001000" y="2178050"/>
          <p14:tracePt t="8230" x="8001000" y="2171700"/>
          <p14:tracePt t="8277" x="7994650" y="2171700"/>
          <p14:tracePt t="8301" x="7988300" y="2171700"/>
          <p14:tracePt t="8313" x="7981950" y="2171700"/>
          <p14:tracePt t="8328" x="7975600" y="2171700"/>
          <p14:tracePt t="8337" x="7969250" y="2178050"/>
          <p14:tracePt t="8347" x="7962900" y="2178050"/>
          <p14:tracePt t="8364" x="7956550" y="2178050"/>
          <p14:tracePt t="8364" x="7937500" y="2184400"/>
          <p14:tracePt t="8383" x="7931150" y="2184400"/>
          <p14:tracePt t="8383" x="7924800" y="2190750"/>
          <p14:tracePt t="8400" x="7918450" y="2190750"/>
          <p14:tracePt t="8400" x="7912100" y="2190750"/>
          <p14:tracePt t="8416" x="7905750" y="2190750"/>
          <p14:tracePt t="8416" x="7886700" y="2197100"/>
          <p14:tracePt t="8434" x="7880350" y="2197100"/>
          <p14:tracePt t="8434" x="7874000" y="2197100"/>
          <p14:tracePt t="8450" x="7867650" y="2197100"/>
          <p14:tracePt t="8450" x="7854950" y="2197100"/>
          <p14:tracePt t="8466" x="7848600" y="2197100"/>
          <p14:tracePt t="8466" x="7842250" y="2197100"/>
          <p14:tracePt t="8484" x="7835900" y="2197100"/>
          <p14:tracePt t="8484" x="7829550" y="2197100"/>
          <p14:tracePt t="8484" x="7823200" y="2197100"/>
          <p14:tracePt t="8503" x="7816850" y="2197100"/>
          <p14:tracePt t="8503" x="7810500" y="2203450"/>
          <p14:tracePt t="8517" x="7804150" y="2203450"/>
          <p14:tracePt t="8517" x="7797800" y="2203450"/>
          <p14:tracePt t="8534" x="7791450" y="2203450"/>
          <p14:tracePt t="8534" x="7785100" y="2203450"/>
          <p14:tracePt t="8550" x="7778750" y="2203450"/>
          <p14:tracePt t="8550" x="7772400" y="2209800"/>
          <p14:tracePt t="8566" x="7766050" y="2209800"/>
          <p14:tracePt t="8566" x="7759700" y="2209800"/>
          <p14:tracePt t="8566" x="7753350" y="2209800"/>
          <p14:tracePt t="8586" x="7747000" y="2216150"/>
          <p14:tracePt t="8598" x="7740650" y="2222500"/>
          <p14:tracePt t="8598" x="7734300" y="2222500"/>
          <p14:tracePt t="8617" x="7727950" y="2228850"/>
          <p14:tracePt t="8632" x="7721600" y="2235200"/>
          <p14:tracePt t="8648" x="7721600" y="2241550"/>
          <p14:tracePt t="8665" x="7721600" y="2247900"/>
          <p14:tracePt t="8682" x="7721600" y="2254250"/>
          <p14:tracePt t="8699" x="7721600" y="2260600"/>
          <p14:tracePt t="8721" x="7727950" y="2260600"/>
          <p14:tracePt t="8741" x="7734300" y="2260600"/>
          <p14:tracePt t="8764" x="7740650" y="2260600"/>
          <p14:tracePt t="8781" x="7747000" y="2260600"/>
          <p14:tracePt t="8793" x="7753350" y="2260600"/>
          <p14:tracePt t="8809" x="7759700" y="2260600"/>
          <p14:tracePt t="8825" x="7766050" y="2260600"/>
          <p14:tracePt t="8841" x="7759700" y="2260600"/>
          <p14:tracePt t="8909" x="7753350" y="2260600"/>
          <p14:tracePt t="8921" x="7747000" y="2260600"/>
          <p14:tracePt t="8937" x="7734300" y="2260600"/>
          <p14:tracePt t="8953" x="7734300" y="2266950"/>
          <p14:tracePt t="8973" x="7727950" y="2266950"/>
          <p14:tracePt t="9004" x="7721600" y="2260600"/>
          <p14:tracePt t="9073" x="7727950" y="2260600"/>
          <p14:tracePt t="9109" x="7727950" y="2254250"/>
          <p14:tracePt t="9153" x="7734300" y="2254250"/>
          <p14:tracePt t="9209" x="7740650" y="2247900"/>
          <p14:tracePt t="9237" x="7734300" y="2247900"/>
          <p14:tracePt t="9273" x="7727950" y="2254250"/>
          <p14:tracePt t="9305" x="7721600" y="2260600"/>
          <p14:tracePt t="9333" x="7715250" y="2260600"/>
          <p14:tracePt t="9409" x="7721600" y="2254250"/>
          <p14:tracePt t="9461" x="7721600" y="2247900"/>
          <p14:tracePt t="9500" x="7727950" y="2241550"/>
          <p14:tracePt t="9520" x="7727950" y="2235200"/>
          <p14:tracePt t="9537" x="7727950" y="2228850"/>
          <p14:tracePt t="9553" x="7721600" y="2228850"/>
          <p14:tracePt t="9613" x="7727950" y="2222500"/>
          <p14:tracePt t="9689" x="7727950" y="2216150"/>
          <p14:tracePt t="9725" x="7734300" y="2216150"/>
          <p14:tracePt t="9777" x="7740650" y="2216150"/>
          <p14:tracePt t="9809" x="7734300" y="2222500"/>
          <p14:tracePt t="9881" x="7727950" y="2228850"/>
          <p14:tracePt t="9913" x="7727950" y="2235200"/>
          <p14:tracePt t="9993" x="7727950" y="2228850"/>
          <p14:tracePt t="10069" x="7727950" y="2222500"/>
          <p14:tracePt t="10093" x="7721600" y="2216150"/>
          <p14:tracePt t="10121" x="7727950" y="2222500"/>
          <p14:tracePt t="10205" x="7734300" y="2228850"/>
          <p14:tracePt t="10221" x="7734300" y="2235200"/>
          <p14:tracePt t="10233" x="7727950" y="2247900"/>
          <p14:tracePt t="10241" x="7727950" y="2266950"/>
          <p14:tracePt t="10254" x="7721600" y="2292350"/>
          <p14:tracePt t="10254" x="7721600" y="2374900"/>
          <p14:tracePt t="10274" x="7721600" y="2432050"/>
          <p14:tracePt t="10274" x="7727950" y="2501900"/>
          <p14:tracePt t="10289" x="7734300" y="2584450"/>
          <p14:tracePt t="10289" x="7740650" y="2673350"/>
          <p14:tracePt t="10306" x="7747000" y="2774950"/>
          <p14:tracePt t="10306" x="7759700" y="2882900"/>
          <p14:tracePt t="10322" x="7772400" y="2990850"/>
          <p14:tracePt t="10322" x="7785100" y="3117850"/>
          <p14:tracePt t="10322" x="7797800" y="3244850"/>
          <p14:tracePt t="10342" x="7810500" y="3378200"/>
          <p14:tracePt t="10342" x="7816850" y="3511550"/>
          <p14:tracePt t="10356" x="7829550" y="3644900"/>
          <p14:tracePt t="10356" x="7848600" y="3778250"/>
          <p14:tracePt t="10372" x="7861300" y="3905250"/>
          <p14:tracePt t="10372" x="7874000" y="4019550"/>
          <p14:tracePt t="10389" x="7893050" y="4133850"/>
          <p14:tracePt t="10389" x="7912100" y="4235450"/>
          <p14:tracePt t="10406" x="7924800" y="4337050"/>
          <p14:tracePt t="10406" x="7962900" y="4546600"/>
          <p14:tracePt t="10423" x="7981950" y="4648200"/>
          <p14:tracePt t="10423" x="8001000" y="4756150"/>
          <p14:tracePt t="10440" x="8013700" y="4864100"/>
          <p14:tracePt t="10440" x="8032750" y="4965700"/>
          <p14:tracePt t="10456" x="8051800" y="5067300"/>
          <p14:tracePt t="10456" x="8083550" y="5245100"/>
          <p14:tracePt t="10474" x="8096250" y="5314950"/>
          <p14:tracePt t="10474" x="8108950" y="5378450"/>
          <p14:tracePt t="10490" x="8115300" y="5435600"/>
          <p14:tracePt t="10490" x="8121650" y="5486400"/>
          <p14:tracePt t="10507" x="8121650" y="5530850"/>
          <p14:tracePt t="10507" x="8128000" y="5562600"/>
          <p14:tracePt t="10523" x="8128000" y="5600700"/>
          <p14:tracePt t="10523" x="8128000" y="5670550"/>
          <p14:tracePt t="10542" x="8128000" y="5702300"/>
          <p14:tracePt t="10555" x="8128000" y="5727700"/>
          <p14:tracePt t="10555" x="8128000" y="5784850"/>
          <p14:tracePt t="10574" x="8128000" y="5803900"/>
          <p14:tracePt t="10574" x="8128000" y="5822950"/>
          <p14:tracePt t="10590" x="8121650" y="5835650"/>
          <p14:tracePt t="10590" x="8121650" y="5848350"/>
          <p14:tracePt t="10607" x="8115300" y="5854700"/>
          <p14:tracePt t="10607" x="8108950" y="5854700"/>
          <p14:tracePt t="10607" x="8102600" y="5854700"/>
          <p14:tracePt t="10626" x="8096250" y="5848350"/>
          <p14:tracePt t="10639" x="8089900" y="5848350"/>
          <p14:tracePt t="10639" x="8083550" y="5829300"/>
          <p14:tracePt t="10657" x="8077200" y="5816600"/>
          <p14:tracePt t="10657" x="8070850" y="5810250"/>
          <p14:tracePt t="10674" x="8064500" y="5797550"/>
          <p14:tracePt t="10674" x="8058150" y="5791200"/>
          <p14:tracePt t="10691" x="8051800" y="5778500"/>
          <p14:tracePt t="10691" x="8045450" y="5772150"/>
          <p14:tracePt t="10691" x="8045450" y="5765800"/>
          <p14:tracePt t="10710" x="8039100" y="5759450"/>
          <p14:tracePt t="10710" x="8032750" y="5746750"/>
          <p14:tracePt t="10724" x="8026400" y="5740400"/>
          <p14:tracePt t="10724" x="8020050" y="5734050"/>
          <p14:tracePt t="10741" x="8013700" y="5721350"/>
          <p14:tracePt t="10741" x="8007350" y="5715000"/>
          <p14:tracePt t="10758" x="8007350" y="5708650"/>
          <p14:tracePt t="10758" x="7994650" y="5689600"/>
          <p14:tracePt t="10775" x="7994650" y="5683250"/>
          <p14:tracePt t="10775" x="7988300" y="5676900"/>
          <p14:tracePt t="10791" x="7981950" y="5664200"/>
          <p14:tracePt t="10791" x="7981950" y="5651500"/>
          <p14:tracePt t="10808" x="7975600" y="5632450"/>
          <p14:tracePt t="10808" x="7969250" y="5613400"/>
          <p14:tracePt t="10824" x="7962900" y="5588000"/>
          <p14:tracePt t="10824" x="7950200" y="5524500"/>
          <p14:tracePt t="10842" x="7937500" y="5480050"/>
          <p14:tracePt t="10842" x="7924800" y="5429250"/>
          <p14:tracePt t="10858" x="7912100" y="5372100"/>
          <p14:tracePt t="10858" x="7893050" y="5314950"/>
          <p14:tracePt t="10875" x="7880350" y="5238750"/>
          <p14:tracePt t="10875" x="7861300" y="5162550"/>
          <p14:tracePt t="10891" x="7842250" y="5073650"/>
          <p14:tracePt t="10891" x="7823200" y="4978400"/>
          <p14:tracePt t="10891" x="7804150" y="4883150"/>
          <p14:tracePt t="10910" x="7785100" y="4775200"/>
          <p14:tracePt t="10923" x="7772400" y="4667250"/>
          <p14:tracePt t="10923" x="7740650" y="4432300"/>
          <p14:tracePt t="10942" x="7727950" y="4318000"/>
          <p14:tracePt t="10942" x="7715250" y="4197350"/>
          <p14:tracePt t="10958" x="7708900" y="4083050"/>
          <p14:tracePt t="10958" x="7702550" y="3962400"/>
          <p14:tracePt t="10975" x="7689850" y="3848100"/>
          <p14:tracePt t="10975" x="7683500" y="3733800"/>
          <p14:tracePt t="10975" x="7677150" y="3625850"/>
          <p14:tracePt t="10994" x="7677150" y="3517900"/>
          <p14:tracePt t="10994" x="7670800" y="3416300"/>
          <p14:tracePt t="11010" x="7670800" y="3321050"/>
          <p14:tracePt t="11010" x="7670800" y="3232150"/>
          <p14:tracePt t="11025" x="7670800" y="3149600"/>
          <p14:tracePt t="11025" x="7677150" y="3073400"/>
          <p14:tracePt t="11042" x="7677150" y="3003550"/>
          <p14:tracePt t="11042" x="7677150" y="2946400"/>
          <p14:tracePt t="11059" x="7677150" y="2889250"/>
          <p14:tracePt t="11059" x="7683500" y="2806700"/>
          <p14:tracePt t="11075" x="7677150" y="2774950"/>
          <p14:tracePt t="11075" x="7677150" y="2749550"/>
          <p14:tracePt t="11092" x="7677150" y="2730500"/>
          <p14:tracePt t="11092" x="7677150" y="2717800"/>
          <p14:tracePt t="11109" x="7677150" y="2711450"/>
          <p14:tracePt t="11109" x="7677150" y="2705100"/>
          <p14:tracePt t="11126" x="7683500" y="2692400"/>
          <p14:tracePt t="11126" x="7689850" y="2686050"/>
          <p14:tracePt t="11142" x="7696200" y="2686050"/>
          <p14:tracePt t="11157" x="7702550" y="2686050"/>
          <p14:tracePt t="11157" x="7708900" y="2692400"/>
          <p14:tracePt t="11176" x="7715250" y="2692400"/>
          <p14:tracePt t="11190" x="7721600" y="2698750"/>
          <p14:tracePt t="11190" x="7727950" y="2698750"/>
          <p14:tracePt t="11209" x="7734300" y="2705100"/>
          <p14:tracePt t="11226" x="7740650" y="2711450"/>
          <p14:tracePt t="11253" x="7747000" y="2705100"/>
          <p14:tracePt t="11277" x="7753350" y="2705100"/>
          <p14:tracePt t="11293" x="7759700" y="2705100"/>
          <p14:tracePt t="11306" x="7766050" y="2705100"/>
          <p14:tracePt t="11321" x="7772400" y="2705100"/>
          <p14:tracePt t="11329" x="7778750" y="2705100"/>
          <p14:tracePt t="11346" x="7785100" y="2705100"/>
          <p14:tracePt t="11362" x="7791450" y="2711450"/>
          <p14:tracePt t="11381" x="7785100" y="2717800"/>
          <p14:tracePt t="11413" x="7778750" y="2717800"/>
          <p14:tracePt t="11449" x="7778750" y="2724150"/>
          <p14:tracePt t="11482" x="7772400" y="2730500"/>
          <p14:tracePt t="11493" x="7766050" y="2736850"/>
          <p14:tracePt t="11509" x="7766050" y="2743200"/>
          <p14:tracePt t="11517" x="7759700" y="2749550"/>
          <p14:tracePt t="11533" x="7759700" y="2755900"/>
          <p14:tracePt t="11549" x="7753350" y="2762250"/>
          <p14:tracePt t="11569" x="7747000" y="2762250"/>
          <p14:tracePt t="11622" x="7753350" y="2768600"/>
          <p14:tracePt t="11669" x="7747000" y="2762250"/>
          <p14:tracePt t="11697" x="7740650" y="2762250"/>
          <p14:tracePt t="11713" x="7734300" y="2755900"/>
          <p14:tracePt t="11750" x="7727950" y="2762250"/>
          <p14:tracePt t="11789" x="7721600" y="2762250"/>
          <p14:tracePt t="11802" x="7715250" y="2768600"/>
          <p14:tracePt t="11817" x="7708900" y="2768600"/>
          <p14:tracePt t="11834" x="7702550" y="2768600"/>
          <p14:tracePt t="11849" x="7696200" y="2762250"/>
          <p14:tracePt t="11869" x="7696200" y="2755900"/>
          <p14:tracePt t="11909" x="7689850" y="2762250"/>
          <p14:tracePt t="11937" x="7683500" y="2762250"/>
          <p14:tracePt t="11961" x="7670800" y="2755900"/>
          <p14:tracePt t="11973" x="7664450" y="2749550"/>
          <p14:tracePt t="12021" x="7664450" y="2743200"/>
          <p14:tracePt t="12042" x="7664450" y="2736850"/>
          <p14:tracePt t="12050" x="7664450" y="2730500"/>
          <p14:tracePt t="12066" x="7658100" y="2717800"/>
          <p14:tracePt t="12082" x="7658100" y="2711450"/>
          <p14:tracePt t="12094" x="7658100" y="2705100"/>
          <p14:tracePt t="12117" x="7658100" y="2698750"/>
          <p14:tracePt t="12134" x="7658100" y="2692400"/>
          <p14:tracePt t="12150" x="7658100" y="2686050"/>
          <p14:tracePt t="12163" x="7658100" y="2679700"/>
          <p14:tracePt t="12177" x="7658100" y="2673350"/>
          <p14:tracePt t="12201" x="7658100" y="2667000"/>
          <p14:tracePt t="12214" x="7658100" y="2660650"/>
          <p14:tracePt t="12230" x="7658100" y="2654300"/>
          <p14:tracePt t="12246" x="7664450" y="2647950"/>
          <p14:tracePt t="12266" x="7670800" y="2647950"/>
          <p14:tracePt t="12297" x="7677150" y="2647950"/>
          <p14:tracePt t="12342" x="7683500" y="2641600"/>
          <p14:tracePt t="12366" x="7689850" y="2641600"/>
          <p14:tracePt t="12382" x="7696200" y="2635250"/>
          <p14:tracePt t="12393" x="7702550" y="2628900"/>
          <p14:tracePt t="12410" x="7715250" y="2628900"/>
          <p14:tracePt t="12426" x="7721600" y="2622550"/>
          <p14:tracePt t="12434" x="7727950" y="2616200"/>
          <p14:tracePt t="12450" x="7734300" y="2609850"/>
          <p14:tracePt t="12470" x="7747000" y="2603500"/>
          <p14:tracePt t="12485" x="7753350" y="2603500"/>
          <p14:tracePt t="12502" x="7759700" y="2609850"/>
          <p14:tracePt t="12515" x="7766050" y="2616200"/>
          <p14:tracePt t="12529" x="7772400" y="2622550"/>
          <p14:tracePt t="12529" x="7778750" y="2622550"/>
          <p14:tracePt t="12547" x="7785100" y="2622550"/>
          <p14:tracePt t="12547" x="7791450" y="2622550"/>
          <p14:tracePt t="12564" x="7797800" y="2622550"/>
          <p14:tracePt t="12564" x="7804150" y="2622550"/>
          <p14:tracePt t="12564" x="7810500" y="2622550"/>
          <p14:tracePt t="12583" x="7823200" y="2616200"/>
          <p14:tracePt t="12595" x="7829550" y="2616200"/>
          <p14:tracePt t="12595" x="7848600" y="2609850"/>
          <p14:tracePt t="12615" x="7854950" y="2609850"/>
          <p14:tracePt t="12615" x="7861300" y="2603500"/>
          <p14:tracePt t="12631" x="7867650" y="2603500"/>
          <p14:tracePt t="12631" x="7874000" y="2603500"/>
          <p14:tracePt t="12631" x="7880350" y="2609850"/>
          <p14:tracePt t="12650" x="7886700" y="2622550"/>
          <p14:tracePt t="12666" x="7886700" y="2628900"/>
          <p14:tracePt t="12679" x="7886700" y="2635250"/>
          <p14:tracePt t="12679" x="7880350" y="2647950"/>
          <p14:tracePt t="12699" x="7880350" y="2654300"/>
          <p14:tracePt t="12699" x="7874000" y="2660650"/>
          <p14:tracePt t="12699" x="7874000" y="2667000"/>
          <p14:tracePt t="12718" x="7867650" y="2673350"/>
          <p14:tracePt t="12730" x="7861300" y="2679700"/>
          <p14:tracePt t="12746" x="7854950" y="2686050"/>
          <p14:tracePt t="12746" x="7848600" y="2686050"/>
          <p14:tracePt t="12765" x="7842250" y="2692400"/>
          <p14:tracePt t="12765" x="7835900" y="2698750"/>
          <p14:tracePt t="12782" x="7829550" y="2698750"/>
          <p14:tracePt t="12782" x="7816850" y="2705100"/>
          <p14:tracePt t="12798" x="7810500" y="2717800"/>
          <p14:tracePt t="12798" x="7785100" y="2736850"/>
          <p14:tracePt t="12815" x="7766050" y="2749550"/>
          <p14:tracePt t="12815" x="7747000" y="2762250"/>
          <p14:tracePt t="12833" x="7727950" y="2774950"/>
          <p14:tracePt t="12833" x="7702550" y="2787650"/>
          <p14:tracePt t="12848" x="7677150" y="2806700"/>
          <p14:tracePt t="12848" x="7607300" y="2832100"/>
          <p14:tracePt t="12866" x="7569200" y="2851150"/>
          <p14:tracePt t="12866" x="7518400" y="2863850"/>
          <p14:tracePt t="12883" x="7467600" y="2876550"/>
          <p14:tracePt t="12883" x="7410450" y="2895600"/>
          <p14:tracePt t="12899" x="7346950" y="2908300"/>
          <p14:tracePt t="12899" x="7283450" y="2927350"/>
          <p14:tracePt t="12915" x="7207250" y="2940050"/>
          <p14:tracePt t="12915" x="7124700" y="2959100"/>
          <p14:tracePt t="12915" x="7042150" y="2971800"/>
          <p14:tracePt t="12935" x="6946900" y="2990850"/>
          <p14:tracePt t="12947" x="6851650" y="3003550"/>
          <p14:tracePt t="12947" x="6629400" y="3028950"/>
          <p14:tracePt t="12966" x="6508750" y="3048000"/>
          <p14:tracePt t="12966" x="6388100" y="3054350"/>
          <p14:tracePt t="12984" x="6254750" y="3067050"/>
          <p14:tracePt t="12984" x="6121400" y="3073400"/>
          <p14:tracePt t="12984" x="5981700" y="3086100"/>
          <p14:tracePt t="13002" x="5842000" y="3092450"/>
          <p14:tracePt t="13015" x="5689600" y="3098800"/>
          <p14:tracePt t="13015" x="5537200" y="3105150"/>
          <p14:tracePt t="13015" x="5384800" y="3111500"/>
          <p14:tracePt t="13035" x="5226050" y="3124200"/>
          <p14:tracePt t="13035" x="5060950" y="3130550"/>
          <p14:tracePt t="13050" x="4895850" y="3130550"/>
          <p14:tracePt t="13050" x="4730750" y="3136900"/>
          <p14:tracePt t="13066" x="4565650" y="3143250"/>
          <p14:tracePt t="13066" x="4400550" y="3143250"/>
          <p14:tracePt t="13083" x="4229100" y="3143250"/>
          <p14:tracePt t="13083" x="4064000" y="3143250"/>
          <p14:tracePt t="13099" x="3740150" y="3136900"/>
          <p14:tracePt t="13099" x="3575050" y="3130550"/>
          <p14:tracePt t="13116" x="3416300" y="3117850"/>
          <p14:tracePt t="13116" x="3263900" y="3105150"/>
          <p14:tracePt t="13133" x="3105150" y="3098800"/>
          <p14:tracePt t="13133" x="2959100" y="3079750"/>
          <p14:tracePt t="13149" x="2819400" y="3060700"/>
          <p14:tracePt t="13149" x="2546350" y="3022600"/>
          <p14:tracePt t="13167" x="2419350" y="2997200"/>
          <p14:tracePt t="13167" x="2298700" y="2971800"/>
          <p14:tracePt t="13184" x="2184400" y="2946400"/>
          <p14:tracePt t="13184" x="2076450" y="2908300"/>
          <p14:tracePt t="13200" x="1974850" y="2876550"/>
          <p14:tracePt t="13200" x="1879600" y="2838450"/>
          <p14:tracePt t="13216" x="1790700" y="2800350"/>
          <p14:tracePt t="13216" x="1631950" y="2717800"/>
          <p14:tracePt t="13235" x="1568450" y="2673350"/>
          <p14:tracePt t="13235" x="1511300" y="2622550"/>
          <p14:tracePt t="13251" x="1460500" y="2571750"/>
          <p14:tracePt t="13251" x="1416050" y="2520950"/>
          <p14:tracePt t="13267" x="1377950" y="2463800"/>
          <p14:tracePt t="13267" x="1352550" y="2413000"/>
          <p14:tracePt t="13267" x="1339850" y="2349500"/>
          <p14:tracePt t="13286" x="1327150" y="2292350"/>
          <p14:tracePt t="13298" x="1333500" y="2228850"/>
          <p14:tracePt t="13298" x="1339850" y="2171700"/>
          <p14:tracePt t="13298" x="1358900" y="2108200"/>
          <p14:tracePt t="13319" x="1390650" y="2051050"/>
          <p14:tracePt t="13332" x="1422400" y="1987550"/>
          <p14:tracePt t="13332" x="1517650" y="1873250"/>
          <p14:tracePt t="13350" x="1581150" y="1822450"/>
          <p14:tracePt t="13350" x="1644650" y="1765300"/>
          <p14:tracePt t="13367" x="1720850" y="1714500"/>
          <p14:tracePt t="13367" x="1803400" y="1663700"/>
          <p14:tracePt t="13367" x="1892300" y="1612900"/>
          <p14:tracePt t="13386" x="1987550" y="1568450"/>
          <p14:tracePt t="13398" x="2190750" y="1479550"/>
          <p14:tracePt t="13398" x="2298700" y="1441450"/>
          <p14:tracePt t="13417" x="2413000" y="1403350"/>
          <p14:tracePt t="13417" x="2527300" y="1365250"/>
          <p14:tracePt t="13434" x="2641600" y="1333500"/>
          <p14:tracePt t="13434" x="2755900" y="1301750"/>
          <p14:tracePt t="13450" x="2876550" y="1276350"/>
          <p14:tracePt t="13450" x="3130550" y="1219200"/>
          <p14:tracePt t="13468" x="3257550" y="1200150"/>
          <p14:tracePt t="13468" x="3390900" y="1174750"/>
          <p14:tracePt t="13485" x="3524250" y="1155700"/>
          <p14:tracePt t="13485" x="3663950" y="1143000"/>
          <p14:tracePt t="13501" x="3803650" y="1130300"/>
          <p14:tracePt t="13501" x="3949700" y="1117600"/>
          <p14:tracePt t="13519" x="4089400" y="1111250"/>
          <p14:tracePt t="13519" x="4387850" y="1098550"/>
          <p14:tracePt t="13535" x="4540250" y="1092200"/>
          <p14:tracePt t="13535" x="4686300" y="1092200"/>
          <p14:tracePt t="13551" x="4838700" y="1092200"/>
          <p14:tracePt t="13551" x="4991100" y="1092200"/>
          <p14:tracePt t="13567" x="5143500" y="1098550"/>
          <p14:tracePt t="13567" x="5295900" y="1104900"/>
          <p14:tracePt t="13567" x="5448300" y="1111250"/>
          <p14:tracePt t="13587" x="5600700" y="1123950"/>
          <p14:tracePt t="13599" x="5746750" y="1136650"/>
          <p14:tracePt t="13599" x="6038850" y="1174750"/>
          <p14:tracePt t="13618" x="6178550" y="1193800"/>
          <p14:tracePt t="13618" x="6318250" y="1219200"/>
          <p14:tracePt t="13635" x="6451600" y="1250950"/>
          <p14:tracePt t="13635" x="6584950" y="1276350"/>
          <p14:tracePt t="13651" x="6711950" y="1308100"/>
          <p14:tracePt t="13651" x="6832600" y="1339850"/>
          <p14:tracePt t="13667" x="6946900" y="1377950"/>
          <p14:tracePt t="13667" x="7054850" y="1409700"/>
          <p14:tracePt t="13667" x="7162800" y="1447800"/>
          <p14:tracePt t="13687" x="7264400" y="1485900"/>
          <p14:tracePt t="13699" x="7359650" y="1524000"/>
          <p14:tracePt t="13699" x="7531100" y="1612900"/>
          <p14:tracePt t="13719" x="7607300" y="1657350"/>
          <p14:tracePt t="13719" x="7677150" y="1701800"/>
          <p14:tracePt t="13736" x="7740650" y="1746250"/>
          <p14:tracePt t="13736" x="7791450" y="1790700"/>
          <p14:tracePt t="13751" x="7842250" y="1835150"/>
          <p14:tracePt t="13751" x="7905750" y="1936750"/>
          <p14:tracePt t="13768" x="7931150" y="1981200"/>
          <p14:tracePt t="13768" x="7937500" y="2032000"/>
          <p14:tracePt t="13786" x="7937500" y="2076450"/>
          <p14:tracePt t="13786" x="7931150" y="2127250"/>
          <p14:tracePt t="13802" x="7912100" y="2171700"/>
          <p14:tracePt t="13802" x="7880350" y="2216150"/>
          <p14:tracePt t="13818" x="7848600" y="2260600"/>
          <p14:tracePt t="13818" x="7747000" y="2349500"/>
          <p14:tracePt t="13835" x="7689850" y="2387600"/>
          <p14:tracePt t="13835" x="7620000" y="2425700"/>
          <p14:tracePt t="13852" x="7537450" y="2463800"/>
          <p14:tracePt t="13852" x="7454900" y="2501900"/>
          <p14:tracePt t="13868" x="7359650" y="2533650"/>
          <p14:tracePt t="13868" x="7258050" y="2565400"/>
          <p14:tracePt t="13868" x="7150100" y="2597150"/>
          <p14:tracePt t="13887" x="7035800" y="2628900"/>
          <p14:tracePt t="13900" x="6908800" y="2660650"/>
          <p14:tracePt t="13900" x="6642100" y="2717800"/>
          <p14:tracePt t="13919" x="6496050" y="2749550"/>
          <p14:tracePt t="13919" x="6350000" y="2774950"/>
          <p14:tracePt t="13936" x="6197600" y="2806700"/>
          <p14:tracePt t="13936" x="6038850" y="2832100"/>
          <p14:tracePt t="13936" x="5886450" y="2857500"/>
          <p14:tracePt t="13955" x="5727700" y="2882900"/>
          <p14:tracePt t="13967" x="5568950" y="2908300"/>
          <p14:tracePt t="13967" x="5416550" y="2933700"/>
          <p14:tracePt t="13987" x="5111750" y="2971800"/>
          <p14:tracePt t="13987" x="4972050" y="2990850"/>
          <p14:tracePt t="13987" x="4832350" y="3009900"/>
          <p14:tracePt t="14006" x="4699000" y="3022600"/>
          <p14:tracePt t="14017" x="4578350" y="3028950"/>
          <p14:tracePt t="14017" x="4464050" y="3041650"/>
          <p14:tracePt t="14017" x="4356100" y="3048000"/>
          <p14:tracePt t="14039" x="4248150" y="3060700"/>
          <p14:tracePt t="14050" x="4152900" y="3067050"/>
          <p14:tracePt t="14050" x="3981450" y="3073400"/>
          <p14:tracePt t="14069" x="3905250" y="3079750"/>
          <p14:tracePt t="14069" x="3841750" y="3079750"/>
          <p14:tracePt t="14086" x="3778250" y="3079750"/>
          <p14:tracePt t="14086" x="3727450" y="3086100"/>
          <p14:tracePt t="14102" x="3683000" y="3086100"/>
          <p14:tracePt t="14102" x="3644900" y="3086100"/>
          <p14:tracePt t="14119" x="3619500" y="3086100"/>
          <p14:tracePt t="14119" x="3581400" y="3086100"/>
          <p14:tracePt t="14136" x="3575050" y="3079750"/>
          <p14:tracePt t="14151" x="3587750" y="3079750"/>
          <p14:tracePt t="14167" x="3600450" y="3079750"/>
          <p14:tracePt t="14167" x="3632200" y="3073400"/>
          <p14:tracePt t="14187" x="3651250" y="3073400"/>
          <p14:tracePt t="14187" x="3670300" y="3073400"/>
          <p14:tracePt t="14203" x="3695700" y="3067050"/>
          <p14:tracePt t="14203" x="3714750" y="3067050"/>
          <p14:tracePt t="14220" x="3733800" y="3067050"/>
          <p14:tracePt t="14220" x="3752850" y="3060700"/>
          <p14:tracePt t="14236" x="3771900" y="3054350"/>
          <p14:tracePt t="14236" x="3790950" y="3054350"/>
          <p14:tracePt t="14236" x="3803650" y="3048000"/>
          <p14:tracePt t="14256" x="3822700" y="3041650"/>
          <p14:tracePt t="14268" x="3835400" y="3035300"/>
          <p14:tracePt t="14268" x="3854450" y="3022600"/>
          <p14:tracePt t="14287" x="3860800" y="3016250"/>
          <p14:tracePt t="14287" x="3867150" y="3009900"/>
          <p14:tracePt t="14303" x="3867150" y="3003550"/>
          <p14:tracePt t="14303" x="3873500" y="2997200"/>
          <p14:tracePt t="14303" x="3873500" y="2990850"/>
          <p14:tracePt t="14322" x="3873500" y="2984500"/>
          <p14:tracePt t="14335" x="3867150" y="2978150"/>
          <p14:tracePt t="14335" x="3867150" y="2971800"/>
          <p14:tracePt t="14335" x="3867150" y="2965450"/>
          <p14:tracePt t="14356" x="3860800" y="2959100"/>
          <p14:tracePt t="14356" x="3854450" y="2946400"/>
          <p14:tracePt t="14371" x="3848100" y="2940050"/>
          <p14:tracePt t="14371" x="3841750" y="2933700"/>
          <p14:tracePt t="14387" x="3835400" y="2921000"/>
          <p14:tracePt t="14387" x="3829050" y="2914650"/>
          <p14:tracePt t="14404" x="3822700" y="2901950"/>
          <p14:tracePt t="14404" x="3816350" y="2895600"/>
          <p14:tracePt t="15114" x="3867150" y="5689600"/>
          <p14:tracePt t="15123" x="3867150" y="5715000"/>
          <p14:tracePt t="15123" x="3867150" y="5740400"/>
          <p14:tracePt t="15140" x="3860800" y="5772150"/>
          <p14:tracePt t="15140" x="3854450" y="5803900"/>
          <p14:tracePt t="15156" x="3854450" y="5835650"/>
          <p14:tracePt t="15156" x="3848100" y="5861050"/>
          <p14:tracePt t="15156" x="3841750" y="5880100"/>
          <p14:tracePt t="15175" x="3835400" y="5899150"/>
          <p14:tracePt t="15188" x="3829050" y="5918200"/>
          <p14:tracePt t="15188" x="3810000" y="5943600"/>
          <p14:tracePt t="15207" x="3803650" y="5956300"/>
          <p14:tracePt t="15207" x="3797300" y="5962650"/>
          <p14:tracePt t="15223" x="3784600" y="5969000"/>
          <p14:tracePt t="15223" x="3778250" y="5975350"/>
          <p14:tracePt t="15240" x="3771900" y="5981700"/>
          <p14:tracePt t="15240" x="3759200" y="5994400"/>
          <p14:tracePt t="15240" x="3752850" y="6000750"/>
          <p14:tracePt t="15259" x="3740150" y="6007100"/>
          <p14:tracePt t="15271" x="3727450" y="6013450"/>
          <p14:tracePt t="15271" x="3708400" y="6026150"/>
          <p14:tracePt t="15290" x="3695700" y="6032500"/>
          <p14:tracePt t="15290" x="3683000" y="6038850"/>
          <p14:tracePt t="15307" x="3670300" y="6038850"/>
          <p14:tracePt t="15307" x="3657600" y="6045200"/>
          <p14:tracePt t="15324" x="3651250" y="6045200"/>
          <p14:tracePt t="15324" x="3638550" y="6051550"/>
          <p14:tracePt t="15324" x="3632200" y="6051550"/>
          <p14:tracePt t="15343" x="3625850" y="6051550"/>
          <p14:tracePt t="15343" x="3619500" y="6057900"/>
          <p14:tracePt t="15357" x="3606800" y="6057900"/>
          <p14:tracePt t="15357" x="3600450" y="6057900"/>
          <p14:tracePt t="15373" x="3594100" y="6057900"/>
          <p14:tracePt t="15373" x="3587750" y="6057900"/>
          <p14:tracePt t="15390" x="3581400" y="6064250"/>
          <p14:tracePt t="15390" x="3568700" y="6064250"/>
          <p14:tracePt t="15408" x="3562350" y="6064250"/>
          <p14:tracePt t="15408" x="3556000" y="6070600"/>
          <p14:tracePt t="15424" x="3549650" y="6076950"/>
          <p14:tracePt t="15439" x="3543300" y="6076950"/>
          <p14:tracePt t="15439" x="3536950" y="6076950"/>
          <p14:tracePt t="15457" x="3530600" y="6089650"/>
          <p14:tracePt t="15474" x="3517900" y="6102350"/>
          <p14:tracePt t="15474" x="3511550" y="6108700"/>
          <p14:tracePt t="15491" x="3505200" y="6115050"/>
          <p14:tracePt t="15491" x="3498850" y="6121400"/>
          <p14:tracePt t="15509" x="3492500" y="6134100"/>
          <p14:tracePt t="15509" x="3486150" y="6140450"/>
          <p14:tracePt t="15524" x="3479800" y="6153150"/>
          <p14:tracePt t="15524" x="3473450" y="6165850"/>
          <p14:tracePt t="15524" x="3467100" y="6172200"/>
          <p14:tracePt t="15543" x="3454400" y="6184900"/>
          <p14:tracePt t="15556" x="3441700" y="6191250"/>
          <p14:tracePt t="15556" x="3416300" y="6210300"/>
          <p14:tracePt t="15575" x="3397250" y="6223000"/>
          <p14:tracePt t="15575" x="3378200" y="6229350"/>
          <p14:tracePt t="15591" x="3352800" y="6242050"/>
          <p14:tracePt t="15591" x="3321050" y="6248400"/>
          <p14:tracePt t="15607" x="3289300" y="6261100"/>
          <p14:tracePt t="15607" x="3251200" y="6273800"/>
          <p14:tracePt t="15607" x="3206750" y="6280150"/>
          <p14:tracePt t="15627" x="3155950" y="6286500"/>
          <p14:tracePt t="15639" x="3105150" y="6299200"/>
          <p14:tracePt t="15639" x="2978150" y="6305550"/>
          <p14:tracePt t="15658" x="2908300" y="6311900"/>
          <p14:tracePt t="15658" x="2838450" y="6311900"/>
          <p14:tracePt t="15675" x="2762250" y="6311900"/>
          <p14:tracePt t="15675" x="2686050" y="6305550"/>
          <p14:tracePt t="15692" x="2609850" y="6299200"/>
          <p14:tracePt t="15692" x="2457450" y="6267450"/>
          <p14:tracePt t="15708" x="2387600" y="6248400"/>
          <p14:tracePt t="15708" x="2317750" y="6223000"/>
          <p14:tracePt t="15725" x="2247900" y="6191250"/>
          <p14:tracePt t="15725" x="2178050" y="6153150"/>
          <p14:tracePt t="15741" x="2108200" y="6115050"/>
          <p14:tracePt t="15741" x="2044700" y="6076950"/>
          <p14:tracePt t="15758" x="1974850" y="6032500"/>
          <p14:tracePt t="15758" x="1854200" y="5943600"/>
          <p14:tracePt t="15776" x="1797050" y="5899150"/>
          <p14:tracePt t="15776" x="1746250" y="5848350"/>
          <p14:tracePt t="15792" x="1701800" y="5803900"/>
          <p14:tracePt t="15792" x="1663700" y="5753100"/>
          <p14:tracePt t="15808" x="1631950" y="5702300"/>
          <p14:tracePt t="15808" x="1612900" y="5651500"/>
          <p14:tracePt t="15808" x="1600200" y="5594350"/>
          <p14:tracePt t="15828" x="1593850" y="5543550"/>
          <p14:tracePt t="15840" x="1593850" y="5486400"/>
          <p14:tracePt t="15840" x="1619250" y="5372100"/>
          <p14:tracePt t="15859" x="1638300" y="5314950"/>
          <p14:tracePt t="15859" x="1670050" y="5264150"/>
          <p14:tracePt t="15876" x="1701800" y="5219700"/>
          <p14:tracePt t="15876" x="1746250" y="5181600"/>
          <p14:tracePt t="15892" x="1790700" y="5143500"/>
          <p14:tracePt t="15892" x="1841500" y="5111750"/>
          <p14:tracePt t="15892" x="1898650" y="5080000"/>
          <p14:tracePt t="15911" x="1962150" y="5054600"/>
          <p14:tracePt t="15924" x="2032000" y="5029200"/>
          <p14:tracePt t="15924" x="2184400" y="4984750"/>
          <p14:tracePt t="15943" x="2266950" y="4965700"/>
          <p14:tracePt t="15943" x="2355850" y="4946650"/>
          <p14:tracePt t="15959" x="2457450" y="4927600"/>
          <p14:tracePt t="15959" x="2559050" y="4914900"/>
          <p14:tracePt t="15976" x="2660650" y="4902200"/>
          <p14:tracePt t="15976" x="2774950" y="4889500"/>
          <p14:tracePt t="15976" x="2889250" y="4876800"/>
          <p14:tracePt t="15995" x="3009900" y="4870450"/>
          <p14:tracePt t="15995" x="3130550" y="4864100"/>
          <p14:tracePt t="16010" x="3257550" y="4857750"/>
          <p14:tracePt t="16010" x="3384550" y="4851400"/>
          <p14:tracePt t="16026" x="3511550" y="4851400"/>
          <p14:tracePt t="16026" x="3644900" y="4851400"/>
          <p14:tracePt t="16043" x="3784600" y="4851400"/>
          <p14:tracePt t="16043" x="3924300" y="4851400"/>
          <p14:tracePt t="16059" x="4064000" y="4851400"/>
          <p14:tracePt t="16059" x="4356100" y="4857750"/>
          <p14:tracePt t="16076" x="4502150" y="4857750"/>
          <p14:tracePt t="16076" x="4648200" y="4864100"/>
          <p14:tracePt t="16093" x="4794250" y="4870450"/>
          <p14:tracePt t="16093" x="4940300" y="4876800"/>
          <p14:tracePt t="16109" x="5086350" y="4883150"/>
          <p14:tracePt t="16109" x="5372100" y="4895850"/>
          <p14:tracePt t="16127" x="5511800" y="4908550"/>
          <p14:tracePt t="16127" x="5651500" y="4914900"/>
          <p14:tracePt t="16143" x="5791200" y="4921250"/>
          <p14:tracePt t="16143" x="5924550" y="4933950"/>
          <p14:tracePt t="16160" x="6051550" y="4940300"/>
          <p14:tracePt t="16160" x="6184900" y="4959350"/>
          <p14:tracePt t="16176" x="6311900" y="4972050"/>
          <p14:tracePt t="16176" x="6432550" y="4991100"/>
          <p14:tracePt t="16176" x="6553200" y="5010150"/>
          <p14:tracePt t="16195" x="6667500" y="5029200"/>
          <p14:tracePt t="16208" x="6781800" y="5054600"/>
          <p14:tracePt t="16208" x="6991350" y="5105400"/>
          <p14:tracePt t="16228" x="7086600" y="5130800"/>
          <p14:tracePt t="16228" x="7175500" y="5162550"/>
          <p14:tracePt t="16244" x="7258050" y="5194300"/>
          <p14:tracePt t="16244" x="7334250" y="5232400"/>
          <p14:tracePt t="16260" x="7397750" y="5264150"/>
          <p14:tracePt t="16260" x="7461250" y="5308600"/>
          <p14:tracePt t="16260" x="7512050" y="5346700"/>
          <p14:tracePt t="16279" x="7556500" y="5391150"/>
          <p14:tracePt t="16292" x="7594600" y="5435600"/>
          <p14:tracePt t="16292" x="7639050" y="5524500"/>
          <p14:tracePt t="16310" x="7651750" y="5575300"/>
          <p14:tracePt t="16310" x="7651750" y="5619750"/>
          <p14:tracePt t="16327" x="7639050" y="5664200"/>
          <p14:tracePt t="16327" x="7620000" y="5715000"/>
          <p14:tracePt t="16343" x="7594600" y="5759450"/>
          <p14:tracePt t="16343" x="7556500" y="5810250"/>
          <p14:tracePt t="16360" x="7505700" y="5848350"/>
          <p14:tracePt t="16360" x="7372350" y="5930900"/>
          <p14:tracePt t="16377" x="7289800" y="5969000"/>
          <p14:tracePt t="16377" x="7200900" y="6007100"/>
          <p14:tracePt t="16394" x="7105650" y="6038850"/>
          <p14:tracePt t="16394" x="7004050" y="6070600"/>
          <p14:tracePt t="16411" x="6889750" y="6102350"/>
          <p14:tracePt t="16411" x="6654800" y="6159500"/>
          <p14:tracePt t="16428" x="6527800" y="6184900"/>
          <p14:tracePt t="16428" x="6394450" y="6210300"/>
          <p14:tracePt t="16444" x="6261100" y="6229350"/>
          <p14:tracePt t="16444" x="6121400" y="6254750"/>
          <p14:tracePt t="16460" x="5981700" y="6273800"/>
          <p14:tracePt t="16460" x="5835650" y="6292850"/>
          <p14:tracePt t="16477" x="5683250" y="6305550"/>
          <p14:tracePt t="16477" x="5530850" y="6324600"/>
          <p14:tracePt t="16496" x="5213350" y="6350000"/>
          <p14:tracePt t="16496" x="5060950" y="6362700"/>
          <p14:tracePt t="16512" x="4902200" y="6369050"/>
          <p14:tracePt t="16512" x="4743450" y="6375400"/>
          <p14:tracePt t="16528" x="4584700" y="6375400"/>
          <p14:tracePt t="16528" x="4432300" y="6375400"/>
          <p14:tracePt t="16528" x="4286250" y="6375400"/>
          <p14:tracePt t="16547" x="4140200" y="6375400"/>
          <p14:tracePt t="16559" x="4000500" y="6369050"/>
          <p14:tracePt t="16559" x="3867150" y="6362700"/>
          <p14:tracePt t="16559" x="3746500" y="6362700"/>
          <p14:tracePt t="16580" x="3632200" y="6362700"/>
          <p14:tracePt t="16580" x="3524250" y="6362700"/>
          <p14:tracePt t="16595" x="3429000" y="6362700"/>
          <p14:tracePt t="16595" x="3333750" y="6369050"/>
          <p14:tracePt t="16611" x="3251200" y="6375400"/>
          <p14:tracePt t="16611" x="3175000" y="6381750"/>
          <p14:tracePt t="16628" x="3105150" y="6394450"/>
          <p14:tracePt t="16628" x="3035300" y="6400800"/>
          <p14:tracePt t="16628" x="2978150" y="6407150"/>
          <p14:tracePt t="16647" x="2927350" y="6419850"/>
          <p14:tracePt t="16660" x="2882900" y="6426200"/>
          <p14:tracePt t="16660" x="2819400" y="6432550"/>
          <p14:tracePt t="16678" x="2794000" y="6432550"/>
          <p14:tracePt t="16693" x="2768600" y="6432550"/>
          <p14:tracePt t="16710" x="2755900" y="6407150"/>
          <p14:tracePt t="16727" x="2768600" y="6381750"/>
          <p14:tracePt t="16750" x="2794000" y="6356350"/>
          <p14:tracePt t="16775" x="2800350" y="6343650"/>
          <p14:tracePt t="16783" x="2806700" y="6337300"/>
          <p14:tracePt t="16783" x="2819400" y="6324600"/>
          <p14:tracePt t="16796" x="2825750" y="6318250"/>
          <p14:tracePt t="16796" x="2832100" y="6311900"/>
          <p14:tracePt t="16812" x="2838450" y="6305550"/>
          <p14:tracePt t="16812" x="2838450" y="6299200"/>
          <p14:tracePt t="16829" x="2844800" y="6292850"/>
          <p14:tracePt t="16829" x="2844800" y="6286500"/>
          <p14:tracePt t="16829" x="2844800" y="6280150"/>
          <p14:tracePt t="16848" x="2844800" y="6273800"/>
          <p14:tracePt t="16860" x="2838450" y="6267450"/>
          <p14:tracePt t="16878" x="2832100" y="6261100"/>
          <p14:tracePt t="16895" x="2825750" y="6254750"/>
          <p14:tracePt t="16910" x="2819400" y="6248400"/>
          <p14:tracePt t="16927" x="2813050" y="6242050"/>
          <p14:tracePt t="16927" x="2806700" y="6235700"/>
          <p14:tracePt t="16927" x="2794000" y="6229350"/>
          <p14:tracePt t="16948" x="2794000" y="6223000"/>
          <p14:tracePt t="16948" x="2787650" y="6210300"/>
          <p14:tracePt t="17127" x="2984500" y="6165850"/>
          <p14:tracePt t="17143" x="2990850" y="6172200"/>
          <p14:tracePt t="17167" x="2984500" y="6165850"/>
          <p14:tracePt t="17179" x="2978150" y="6153150"/>
          <p14:tracePt t="17194" x="2971800" y="6146800"/>
          <p14:tracePt t="17203" x="2971800" y="6140450"/>
          <p14:tracePt t="17211" x="2965450" y="6127750"/>
          <p14:tracePt t="17211" x="2965450" y="6121400"/>
          <p14:tracePt t="17230" x="2959100" y="6115050"/>
          <p14:tracePt t="17230" x="2959100" y="6096000"/>
          <p14:tracePt t="17248" x="2959100" y="6089650"/>
          <p14:tracePt t="17262" x="2959100" y="6076950"/>
          <p14:tracePt t="17279" x="2965450" y="6070600"/>
          <p14:tracePt t="17279" x="2965450" y="6064250"/>
          <p14:tracePt t="17279" x="2971800" y="6057900"/>
          <p14:tracePt t="17299" x="2971800" y="6051550"/>
          <p14:tracePt t="17312" x="2978150" y="6038850"/>
          <p14:tracePt t="17312" x="2984500" y="6019800"/>
          <p14:tracePt t="17331" x="2984500" y="6007100"/>
          <p14:tracePt t="17331" x="2990850" y="5988050"/>
          <p14:tracePt t="17348" x="2990850" y="5969000"/>
          <p14:tracePt t="17348" x="2997200" y="5943600"/>
          <p14:tracePt t="17364" x="2997200" y="5918200"/>
          <p14:tracePt t="17364" x="3003550" y="5886450"/>
          <p14:tracePt t="17381" x="3003550" y="5854700"/>
          <p14:tracePt t="17381" x="3009900" y="5810250"/>
          <p14:tracePt t="17381" x="3016250" y="5765800"/>
          <p14:tracePt t="17400" x="3016250" y="5721350"/>
          <p14:tracePt t="17412" x="3022600" y="5670550"/>
          <p14:tracePt t="17412" x="3028950" y="5568950"/>
          <p14:tracePt t="17431" x="3035300" y="5511800"/>
          <p14:tracePt t="17431" x="3041650" y="5461000"/>
          <p14:tracePt t="17448" x="3048000" y="5397500"/>
          <p14:tracePt t="17448" x="3060700" y="5340350"/>
          <p14:tracePt t="17464" x="3067050" y="5276850"/>
          <p14:tracePt t="17464" x="3086100" y="5156200"/>
          <p14:tracePt t="17481" x="3098800" y="5092700"/>
          <p14:tracePt t="17481" x="3105150" y="5035550"/>
          <p14:tracePt t="17498" x="3111500" y="4978400"/>
          <p14:tracePt t="17498" x="3124200" y="4927600"/>
          <p14:tracePt t="17515" x="3130550" y="4876800"/>
          <p14:tracePt t="17515" x="3130550" y="4832350"/>
          <p14:tracePt t="17531" x="3136900" y="4794250"/>
          <p14:tracePt t="17531" x="3155950" y="4730750"/>
          <p14:tracePt t="17549" x="3162300" y="4705350"/>
          <p14:tracePt t="17549" x="3168650" y="4679950"/>
          <p14:tracePt t="17565" x="3175000" y="4660900"/>
          <p14:tracePt t="17565" x="3187700" y="4641850"/>
          <p14:tracePt t="17581" x="3194050" y="4629150"/>
          <p14:tracePt t="17581" x="3206750" y="4616450"/>
          <p14:tracePt t="17581" x="3213100" y="4610100"/>
          <p14:tracePt t="17600" x="3219450" y="4597400"/>
          <p14:tracePt t="17600" x="3225800" y="4591050"/>
          <p14:tracePt t="17616" x="3238500" y="4584700"/>
          <p14:tracePt t="17616" x="3244850" y="4578350"/>
          <p14:tracePt t="17632" x="3251200" y="4572000"/>
          <p14:tracePt t="17632" x="3257550" y="4572000"/>
          <p14:tracePt t="17648" x="3263900" y="4565650"/>
          <p14:tracePt t="17663" x="3270250" y="4565650"/>
          <p14:tracePt t="17680" x="3276600" y="4565650"/>
          <p14:tracePt t="17697" x="3276600" y="4572000"/>
          <p14:tracePt t="17697" x="3270250" y="4572000"/>
          <p14:tracePt t="17715" x="3263900" y="4578350"/>
          <p14:tracePt t="17715" x="3251200" y="4578350"/>
          <p14:tracePt t="17732" x="3238500" y="4584700"/>
          <p14:tracePt t="17732" x="3219450" y="4591050"/>
          <p14:tracePt t="17749" x="3194050" y="4591050"/>
          <p14:tracePt t="17749" x="3168650" y="4591050"/>
          <p14:tracePt t="17749" x="3136900" y="4591050"/>
          <p14:tracePt t="17768" x="3105150" y="4591050"/>
          <p14:tracePt t="17768" x="3067050" y="4591050"/>
          <p14:tracePt t="17782" x="3022600" y="4591050"/>
          <p14:tracePt t="17782" x="2978150" y="4584700"/>
          <p14:tracePt t="17799" x="2927350" y="4578350"/>
          <p14:tracePt t="17799" x="2870200" y="4578350"/>
          <p14:tracePt t="17815" x="2813050" y="4572000"/>
          <p14:tracePt t="17815" x="2755900" y="4565650"/>
          <p14:tracePt t="17832" x="2692400" y="4559300"/>
          <p14:tracePt t="17832" x="2565400" y="4546600"/>
          <p14:tracePt t="17849" x="2501900" y="4533900"/>
          <p14:tracePt t="17849" x="2438400" y="4527550"/>
          <p14:tracePt t="17865" x="2374900" y="4514850"/>
          <p14:tracePt t="17865" x="2324100" y="4502150"/>
          <p14:tracePt t="17883" x="2266950" y="4489450"/>
          <p14:tracePt t="17883" x="2165350" y="4445000"/>
          <p14:tracePt t="17899" x="2114550" y="4413250"/>
          <p14:tracePt t="17899" x="2070100" y="4387850"/>
          <p14:tracePt t="17916" x="2032000" y="4349750"/>
          <p14:tracePt t="17916" x="1993900" y="4311650"/>
          <p14:tracePt t="17932" x="1955800" y="4273550"/>
          <p14:tracePt t="17932" x="1930400" y="4229100"/>
          <p14:tracePt t="17949" x="1898650" y="4184650"/>
          <p14:tracePt t="17949" x="1879600" y="4140200"/>
          <p14:tracePt t="17949" x="1860550" y="4095750"/>
          <p14:tracePt t="17968" x="1847850" y="4051300"/>
          <p14:tracePt t="17968" x="1841500" y="4000500"/>
          <p14:tracePt t="17983" x="1835150" y="3949700"/>
          <p14:tracePt t="17983" x="1841500" y="3905250"/>
          <p14:tracePt t="18000" x="1854200" y="3854450"/>
          <p14:tracePt t="18000" x="1873250" y="3803650"/>
          <p14:tracePt t="18016" x="1898650" y="3752850"/>
          <p14:tracePt t="18016" x="1936750" y="3702050"/>
          <p14:tracePt t="18016" x="1974850" y="3657600"/>
          <p14:tracePt t="18036" x="2025650" y="3613150"/>
          <p14:tracePt t="18048" x="2082800" y="3568700"/>
          <p14:tracePt t="18048" x="2222500" y="3492500"/>
          <p14:tracePt t="18069" x="2292350" y="3460750"/>
          <p14:tracePt t="18069" x="2374900" y="3429000"/>
          <p14:tracePt t="18083" x="2457450" y="3397250"/>
          <p14:tracePt t="18083" x="2552700" y="3371850"/>
          <p14:tracePt t="18100" x="2654300" y="3340100"/>
          <p14:tracePt t="18100" x="2755900" y="3314700"/>
          <p14:tracePt t="18116" x="2863850" y="3289300"/>
          <p14:tracePt t="18116" x="2978150" y="3270250"/>
          <p14:tracePt t="18133" x="3098800" y="3251200"/>
          <p14:tracePt t="18133" x="3371850" y="3213100"/>
          <p14:tracePt t="18150" x="3505200" y="3200400"/>
          <p14:tracePt t="18150" x="3644900" y="3181350"/>
          <p14:tracePt t="18167" x="3784600" y="3175000"/>
          <p14:tracePt t="18167" x="3924300" y="3162300"/>
          <p14:tracePt t="18183" x="4070350" y="3155950"/>
          <p14:tracePt t="18183" x="4362450" y="3143250"/>
          <p14:tracePt t="18200" x="4489450" y="3136900"/>
          <p14:tracePt t="18200" x="4635500" y="3130550"/>
          <p14:tracePt t="18216" x="4781550" y="3130550"/>
          <p14:tracePt t="18216" x="4921250" y="3130550"/>
          <p14:tracePt t="18234" x="5060950" y="3136900"/>
          <p14:tracePt t="18234" x="5200650" y="3143250"/>
          <p14:tracePt t="18250" x="5334000" y="3149600"/>
          <p14:tracePt t="18250" x="5594350" y="3175000"/>
          <p14:tracePt t="18268" x="5721350" y="3200400"/>
          <p14:tracePt t="18268" x="5842000" y="3225800"/>
          <p14:tracePt t="18284" x="5956300" y="3251200"/>
          <p14:tracePt t="18284" x="6070600" y="3282950"/>
          <p14:tracePt t="18301" x="6172200" y="3314700"/>
          <p14:tracePt t="18301" x="6273800" y="3352800"/>
          <p14:tracePt t="18301" x="6369050" y="3397250"/>
          <p14:tracePt t="18320" x="6457950" y="3435350"/>
          <p14:tracePt t="18332" x="6540500" y="3479800"/>
          <p14:tracePt t="18332" x="6610350" y="3524250"/>
          <p14:tracePt t="18352" x="6743700" y="3625850"/>
          <p14:tracePt t="18352" x="6794500" y="3683000"/>
          <p14:tracePt t="18368" x="6845300" y="3740150"/>
          <p14:tracePt t="18368" x="6883400" y="3803650"/>
          <p14:tracePt t="18384" x="6915150" y="3860800"/>
          <p14:tracePt t="18384" x="6940550" y="3924300"/>
          <p14:tracePt t="18401" x="6959600" y="3981450"/>
          <p14:tracePt t="18401" x="6965950" y="4038600"/>
          <p14:tracePt t="18401" x="6972300" y="4089400"/>
          <p14:tracePt t="18420" x="6972300" y="4146550"/>
          <p14:tracePt t="18432" x="6965950" y="4191000"/>
          <p14:tracePt t="18432" x="6927850" y="4286250"/>
          <p14:tracePt t="18451" x="6902450" y="4330700"/>
          <p14:tracePt t="18451" x="6864350" y="4368800"/>
          <p14:tracePt t="18468" x="6819900" y="4413250"/>
          <p14:tracePt t="18468" x="6769100" y="4451350"/>
          <p14:tracePt t="18485" x="6718300" y="4483100"/>
          <p14:tracePt t="18485" x="6591300" y="4552950"/>
          <p14:tracePt t="18501" x="6521450" y="4584700"/>
          <p14:tracePt t="18501" x="6445250" y="4616450"/>
          <p14:tracePt t="18518" x="6369050" y="4641850"/>
          <p14:tracePt t="18518" x="6286500" y="4673600"/>
          <p14:tracePt t="18535" x="6203950" y="4699000"/>
          <p14:tracePt t="18535" x="6115050" y="4730750"/>
          <p14:tracePt t="18551" x="6026150" y="4756150"/>
          <p14:tracePt t="18551" x="5842000" y="4806950"/>
          <p14:tracePt t="18569" x="5740400" y="4826000"/>
          <p14:tracePt t="18569" x="5645150" y="4851400"/>
          <p14:tracePt t="18586" x="5543550" y="4864100"/>
          <p14:tracePt t="18586" x="5448300" y="4883150"/>
          <p14:tracePt t="18602" x="5346700" y="4895850"/>
          <p14:tracePt t="18602" x="5245100" y="4908550"/>
          <p14:tracePt t="18602" x="5143500" y="4921250"/>
          <p14:tracePt t="18621" x="5048250" y="4927600"/>
          <p14:tracePt t="18621" x="4953000" y="4940300"/>
          <p14:tracePt t="18636" x="4857750" y="4946650"/>
          <p14:tracePt t="18636" x="4768850" y="4953000"/>
          <p14:tracePt t="18652" x="4679950" y="4959350"/>
          <p14:tracePt t="18652" x="4597400" y="4959350"/>
          <p14:tracePt t="18669" x="4521200" y="4959350"/>
          <p14:tracePt t="18669" x="4451350" y="4959350"/>
          <p14:tracePt t="18669" x="4381500" y="4959350"/>
          <p14:tracePt t="18689" x="4324350" y="4959350"/>
          <p14:tracePt t="18700" x="4267200" y="4953000"/>
          <p14:tracePt t="18700" x="4165600" y="4946650"/>
          <p14:tracePt t="18721" x="4127500" y="4940300"/>
          <p14:tracePt t="18721" x="4095750" y="4940300"/>
          <p14:tracePt t="18736" x="4064000" y="4940300"/>
          <p14:tracePt t="18736" x="4038600" y="4940300"/>
          <p14:tracePt t="18752" x="4019550" y="4940300"/>
          <p14:tracePt t="18752" x="4006850" y="4940300"/>
          <p14:tracePt t="18769" x="3994150" y="4940300"/>
          <p14:tracePt t="18769" x="3987800" y="4940300"/>
          <p14:tracePt t="18787" x="3994150" y="4940300"/>
          <p14:tracePt t="18800" x="4000500" y="4946650"/>
          <p14:tracePt t="18800" x="4013200" y="4946650"/>
          <p14:tracePt t="18819" x="4025900" y="4946650"/>
          <p14:tracePt t="18819" x="4038600" y="4953000"/>
          <p14:tracePt t="18836" x="4057650" y="4953000"/>
          <p14:tracePt t="18836" x="4076700" y="4953000"/>
          <p14:tracePt t="18853" x="4095750" y="4959350"/>
          <p14:tracePt t="18853" x="4127500" y="4959350"/>
          <p14:tracePt t="18869" x="4146550" y="4959350"/>
          <p14:tracePt t="18869" x="4159250" y="4959350"/>
          <p14:tracePt t="18886" x="4171950" y="4953000"/>
          <p14:tracePt t="18886" x="4184650" y="4953000"/>
          <p14:tracePt t="18903" x="4197350" y="4953000"/>
          <p14:tracePt t="18903" x="4210050" y="4940300"/>
          <p14:tracePt t="18919" x="4216400" y="4940300"/>
          <p14:tracePt t="18919" x="4222750" y="4933950"/>
          <p14:tracePt t="18937" x="4222750" y="4927600"/>
          <p14:tracePt t="18937" x="4229100" y="4921250"/>
          <p14:tracePt t="18952" x="4229100" y="4914900"/>
          <p14:tracePt t="18968" x="4229100" y="4908550"/>
          <p14:tracePt t="18968" x="4229100" y="4895850"/>
          <p14:tracePt t="18989" x="4229100" y="4889500"/>
          <p14:tracePt t="18989" x="4222750" y="4883150"/>
          <p14:tracePt t="19005" x="4222750" y="4876800"/>
          <p14:tracePt t="19005" x="4216400" y="4864100"/>
          <p14:tracePt t="19020" x="4216400" y="4851400"/>
          <p14:tracePt t="19020" x="4210050" y="4845050"/>
          <p14:tracePt t="19020" x="4203700" y="4826000"/>
          <p14:tracePt t="19040" x="4197350" y="4813300"/>
          <p14:tracePt t="19051" x="4184650" y="4794250"/>
          <p14:tracePt t="19051" x="4171950" y="4775200"/>
          <p14:tracePt t="19051" x="4159250" y="4749800"/>
          <p14:tracePt t="19073" x="4140200" y="4724400"/>
          <p14:tracePt t="19085" x="4114800" y="4692650"/>
          <p14:tracePt t="19085" x="4064000" y="4622800"/>
          <p14:tracePt t="19103" x="4032250" y="4578350"/>
          <p14:tracePt t="19103" x="3994150" y="4533900"/>
          <p14:tracePt t="19120" x="3956050" y="4483100"/>
          <p14:tracePt t="19120" x="3911600" y="4432300"/>
          <p14:tracePt t="19137" x="3867150" y="4375150"/>
          <p14:tracePt t="19137" x="3816350" y="4311650"/>
          <p14:tracePt t="19137" x="3759200" y="4241800"/>
          <p14:tracePt t="19156" x="3702050" y="4171950"/>
          <p14:tracePt t="19156" x="3638550" y="4102100"/>
          <p14:tracePt t="19170" x="3568700" y="4025900"/>
          <p14:tracePt t="19492" x="3003550" y="2978150"/>
          <p14:tracePt t="19508" x="3016250" y="2984500"/>
          <p14:tracePt t="19520" x="3035300" y="2990850"/>
          <p14:tracePt t="19520" x="3079750" y="3016250"/>
          <p14:tracePt t="19538" x="3098800" y="3028950"/>
          <p14:tracePt t="19538" x="3111500" y="3041650"/>
          <p14:tracePt t="19555" x="3124200" y="3054350"/>
          <p14:tracePt t="19555" x="3124200" y="3067050"/>
          <p14:tracePt t="19571" x="3124200" y="3073400"/>
          <p14:tracePt t="19571" x="3117850" y="3086100"/>
          <p14:tracePt t="19588" x="3105150" y="3092450"/>
          <p14:tracePt t="19588" x="3060700" y="3111500"/>
          <p14:tracePt t="19605" x="3028950" y="3117850"/>
          <p14:tracePt t="19605" x="2990850" y="3124200"/>
          <p14:tracePt t="19622" x="2946400" y="3130550"/>
          <p14:tracePt t="19622" x="2895600" y="3136900"/>
          <p14:tracePt t="19638" x="2844800" y="3136900"/>
          <p14:tracePt t="19638" x="2730500" y="3130550"/>
          <p14:tracePt t="19656" x="2667000" y="3130550"/>
          <p14:tracePt t="19656" x="2603500" y="3117850"/>
          <p14:tracePt t="19672" x="2540000" y="3111500"/>
          <p14:tracePt t="19672" x="2476500" y="3105150"/>
          <p14:tracePt t="19688" x="2413000" y="3092450"/>
          <p14:tracePt t="19688" x="2355850" y="3073400"/>
          <p14:tracePt t="19705" x="2292350" y="3054350"/>
          <p14:tracePt t="19705" x="2228850" y="3035300"/>
          <p14:tracePt t="19705" x="2171700" y="3009900"/>
          <p14:tracePt t="19724" x="2114550" y="2971800"/>
          <p14:tracePt t="19737" x="2063750" y="2933700"/>
          <p14:tracePt t="19737" x="1981200" y="2844800"/>
          <p14:tracePt t="19756" x="1949450" y="2794000"/>
          <p14:tracePt t="19756" x="1924050" y="2736850"/>
          <p14:tracePt t="19773" x="1905000" y="2673350"/>
          <p14:tracePt t="19773" x="1898650" y="2616200"/>
          <p14:tracePt t="19789" x="1892300" y="2552700"/>
          <p14:tracePt t="19789" x="1892300" y="2489200"/>
          <p14:tracePt t="19789" x="1905000" y="2425700"/>
          <p14:tracePt t="19808" x="1917700" y="2368550"/>
          <p14:tracePt t="19820" x="1943100" y="2311400"/>
          <p14:tracePt t="19820" x="2012950" y="2197100"/>
          <p14:tracePt t="19839" x="2057400" y="2146300"/>
          <p14:tracePt t="19839" x="2120900" y="2101850"/>
          <p14:tracePt t="19856" x="2184400" y="2057400"/>
          <p14:tracePt t="19856" x="2254250" y="2012950"/>
          <p14:tracePt t="19873" x="2336800" y="1968500"/>
          <p14:tracePt t="19873" x="2425700" y="1930400"/>
          <p14:tracePt t="19873" x="2514600" y="1892300"/>
          <p14:tracePt t="19892" x="2616200" y="1860550"/>
          <p14:tracePt t="19892" x="2724150" y="1828800"/>
          <p14:tracePt t="19906" x="2832100" y="1797050"/>
          <p14:tracePt t="19906" x="2952750" y="1771650"/>
          <p14:tracePt t="19922" x="3079750" y="1746250"/>
          <p14:tracePt t="19922" x="3206750" y="1714500"/>
          <p14:tracePt t="19939" x="3340100" y="1689100"/>
          <p14:tracePt t="19939" x="3479800" y="1670050"/>
          <p14:tracePt t="19956" x="3625850" y="1644650"/>
          <p14:tracePt t="19956" x="3930650" y="1612900"/>
          <p14:tracePt t="19973" x="4083050" y="1593850"/>
          <p14:tracePt t="19973" x="4241800" y="1581150"/>
          <p14:tracePt t="19990" x="4400550" y="1568450"/>
          <p14:tracePt t="19990" x="4559300" y="1562100"/>
          <p14:tracePt t="20008" x="4718050" y="1555750"/>
          <p14:tracePt t="20008" x="5041900" y="1555750"/>
          <p14:tracePt t="20025" x="5194300" y="1562100"/>
          <p14:tracePt t="20025" x="5353050" y="1568450"/>
          <p14:tracePt t="20041" x="5505450" y="1581150"/>
          <p14:tracePt t="20041" x="5657850" y="1600200"/>
          <p14:tracePt t="20057" x="5803900" y="1619250"/>
          <p14:tracePt t="20057" x="5949950" y="1638300"/>
          <p14:tracePt t="20073" x="6089650" y="1663700"/>
          <p14:tracePt t="20073" x="6216650" y="1695450"/>
          <p14:tracePt t="20073" x="6350000" y="1733550"/>
          <p14:tracePt t="20092" x="6470650" y="1771650"/>
          <p14:tracePt t="20105" x="6578600" y="1809750"/>
          <p14:tracePt t="20105" x="6781800" y="1905000"/>
          <p14:tracePt t="20124" x="6870700" y="1955800"/>
          <p14:tracePt t="20124" x="6953250" y="2006600"/>
          <p14:tracePt t="20140" x="7016750" y="2057400"/>
          <p14:tracePt t="20140" x="7073900" y="2114550"/>
          <p14:tracePt t="20157" x="7118350" y="2171700"/>
          <p14:tracePt t="20157" x="7150100" y="2228850"/>
          <p14:tracePt t="20157" x="7169150" y="2292350"/>
          <p14:tracePt t="20176" x="7175500" y="2349500"/>
          <p14:tracePt t="20189" x="7175500" y="2406650"/>
          <p14:tracePt t="20189" x="7143750" y="2514600"/>
          <p14:tracePt t="20207" x="7112000" y="2565400"/>
          <p14:tracePt t="20207" x="7073900" y="2616200"/>
          <p14:tracePt t="20224" x="7029450" y="2667000"/>
          <p14:tracePt t="20224" x="6972300" y="2711450"/>
          <p14:tracePt t="20241" x="6908800" y="2749550"/>
          <p14:tracePt t="20241" x="6832600" y="2794000"/>
          <p14:tracePt t="20241" x="6756400" y="2825750"/>
          <p14:tracePt t="20260" x="6680200" y="2863850"/>
          <p14:tracePt t="20260" x="6597650" y="2889250"/>
          <p14:tracePt t="20274" x="6521450" y="2914650"/>
          <p14:tracePt t="20274" x="6432550" y="2933700"/>
          <p14:tracePt t="20291" x="6350000" y="2952750"/>
          <p14:tracePt t="20291" x="6267450" y="2965450"/>
          <p14:tracePt t="20307" x="6191250" y="2978150"/>
          <p14:tracePt t="20307" x="6038850" y="2984500"/>
          <p14:tracePt t="20325" x="5969000" y="2978150"/>
          <p14:tracePt t="20325" x="5892800" y="2971800"/>
          <p14:tracePt t="20341" x="5829300" y="2959100"/>
          <p14:tracePt t="20341" x="5759450" y="2940050"/>
          <p14:tracePt t="20358" x="5695950" y="2921000"/>
          <p14:tracePt t="20358" x="5626100" y="2901950"/>
          <p14:tracePt t="20374" x="5562600" y="2870200"/>
          <p14:tracePt t="20374" x="5492750" y="2851150"/>
          <p14:tracePt t="20908" x="5937250" y="2368550"/>
          <p14:tracePt t="20908" x="5962650" y="2368550"/>
          <p14:tracePt t="20908" x="5994400" y="2374900"/>
          <p14:tracePt t="20929" x="6038850" y="2387600"/>
          <p14:tracePt t="20941" x="6083300" y="2393950"/>
          <p14:tracePt t="20941" x="6178550" y="2413000"/>
          <p14:tracePt t="20959" x="6229350" y="2425700"/>
          <p14:tracePt t="20959" x="6280150" y="2432050"/>
          <p14:tracePt t="20976" x="6324600" y="2444750"/>
          <p14:tracePt t="20976" x="6369050" y="2451100"/>
          <p14:tracePt t="20993" x="6413500" y="2457450"/>
          <p14:tracePt t="20993" x="6457950" y="2463800"/>
          <p14:tracePt t="20993" x="6496050" y="2463800"/>
          <p14:tracePt t="21013" x="6540500" y="2470150"/>
          <p14:tracePt t="21013" x="6584950" y="2470150"/>
          <p14:tracePt t="21027" x="6623050" y="2470150"/>
          <p14:tracePt t="21027" x="6661150" y="2463800"/>
          <p14:tracePt t="21044" x="6699250" y="2463800"/>
          <p14:tracePt t="21044" x="6724650" y="2463800"/>
          <p14:tracePt t="21060" x="6743700" y="2463800"/>
          <p14:tracePt t="21060" x="6756400" y="2463800"/>
          <p14:tracePt t="21077" x="6743700" y="2470150"/>
          <p14:tracePt t="21077" x="6711950" y="2476500"/>
          <p14:tracePt t="21093" x="6673850" y="2489200"/>
          <p14:tracePt t="21093" x="6623050" y="2501900"/>
          <p14:tracePt t="21110" x="6565900" y="2520950"/>
          <p14:tracePt t="21110" x="6496050" y="2540000"/>
          <p14:tracePt t="21127" x="6426200" y="2559050"/>
          <p14:tracePt t="21127" x="6254750" y="2603500"/>
          <p14:tracePt t="21145" x="6165850" y="2628900"/>
          <p14:tracePt t="21145" x="6070600" y="2654300"/>
          <p14:tracePt t="21161" x="5975350" y="2679700"/>
          <p14:tracePt t="21161" x="5867400" y="2705100"/>
          <p14:tracePt t="21177" x="5765800" y="2730500"/>
          <p14:tracePt t="21177" x="5657850" y="2755900"/>
          <p14:tracePt t="21177" x="5549900" y="2781300"/>
          <p14:tracePt t="21197" x="5435600" y="2813050"/>
          <p14:tracePt t="21209" x="5327650" y="2838450"/>
          <p14:tracePt t="21209" x="5213350" y="2863850"/>
          <p14:tracePt t="21229" x="4991100" y="2927350"/>
          <p14:tracePt t="21229" x="4889500" y="2946400"/>
          <p14:tracePt t="21244" x="4781550" y="2971800"/>
          <p14:tracePt t="21244" x="4686300" y="2997200"/>
          <p14:tracePt t="21261" x="4597400" y="3016250"/>
          <p14:tracePt t="21261" x="4521200" y="3035300"/>
          <p14:tracePt t="21277" x="4445000" y="3054350"/>
          <p14:tracePt t="21277" x="4375150" y="3067050"/>
          <p14:tracePt t="21277" x="4318000" y="3079750"/>
          <p14:tracePt t="21297" x="4260850" y="3092450"/>
          <p14:tracePt t="21309" x="4210050" y="3098800"/>
          <p14:tracePt t="21309" x="4121150" y="3117850"/>
          <p14:tracePt t="21327" x="4076700" y="3124200"/>
          <p14:tracePt t="21327" x="4038600" y="3130550"/>
          <p14:tracePt t="21344" x="4006850" y="3136900"/>
          <p14:tracePt t="21344" x="3975100" y="3143250"/>
          <p14:tracePt t="21361" x="3943350" y="3149600"/>
          <p14:tracePt t="21361" x="3898900" y="3155950"/>
          <p14:tracePt t="21378" x="3879850" y="3155950"/>
          <p14:tracePt t="21378" x="3867150" y="3155950"/>
          <p14:tracePt t="21394" x="3854450" y="3149600"/>
          <p14:tracePt t="21394" x="3848100" y="3143250"/>
          <p14:tracePt t="21411" x="3841750" y="3130550"/>
          <p14:tracePt t="21426" x="3841750" y="3124200"/>
          <p14:tracePt t="21426" x="3841750" y="3111500"/>
          <p14:tracePt t="21445" x="3854450" y="3105150"/>
          <p14:tracePt t="21519" x="3867150" y="3098800"/>
          <p14:tracePt t="21527" x="3879850" y="3092450"/>
          <p14:tracePt t="21527" x="3898900" y="3086100"/>
          <p14:tracePt t="21546" x="3917950" y="3079750"/>
          <p14:tracePt t="21546" x="3943350" y="3073400"/>
          <p14:tracePt t="21546" x="3962400" y="3067050"/>
          <p14:tracePt t="21564" x="3987800" y="3060700"/>
          <p14:tracePt t="21577" x="4006850" y="3048000"/>
          <p14:tracePt t="21577" x="4025900" y="3035300"/>
          <p14:tracePt t="21597" x="4032250" y="3028950"/>
          <p14:tracePt t="21611" x="4032250" y="3022600"/>
          <p14:tracePt t="21611" x="4025900" y="3022600"/>
          <p14:tracePt t="21628" x="4019550" y="3028950"/>
          <p14:tracePt t="21628" x="4006850" y="3041650"/>
          <p14:tracePt t="21645" x="4000500" y="3048000"/>
          <p14:tracePt t="21645" x="3987800" y="3060700"/>
          <p14:tracePt t="21645" x="3975100" y="3073400"/>
          <p14:tracePt t="21665" x="3962400" y="3092450"/>
          <p14:tracePt t="21665" x="3949700" y="3105150"/>
          <p14:tracePt t="21679" x="3930650" y="3117850"/>
          <p14:tracePt t="21679" x="3911600" y="3130550"/>
          <p14:tracePt t="21696" x="3898900" y="3149600"/>
          <p14:tracePt t="21696" x="3886200" y="3162300"/>
          <p14:tracePt t="21712" x="3867150" y="3175000"/>
          <p14:tracePt t="21980" x="4127500" y="4654550"/>
          <p14:tracePt t="21980" x="4146550" y="4648200"/>
          <p14:tracePt t="21997" x="4178300" y="4648200"/>
          <p14:tracePt t="21997" x="4216400" y="4641850"/>
          <p14:tracePt t="21997" x="4260850" y="4635500"/>
          <p14:tracePt t="22017" x="4318000" y="4629150"/>
          <p14:tracePt t="22028" x="4387850" y="4616450"/>
          <p14:tracePt t="22028" x="4457700" y="4597400"/>
          <p14:tracePt t="22028" x="4527550" y="4578350"/>
          <p14:tracePt t="22050" x="4597400" y="4565650"/>
          <p14:tracePt t="22062" x="4756150" y="4527550"/>
          <p14:tracePt t="22062" x="4838700" y="4508500"/>
          <p14:tracePt t="22080" x="4921250" y="4495800"/>
          <p14:tracePt t="22080" x="5010150" y="4483100"/>
          <p14:tracePt t="22097" x="5099050" y="4470400"/>
          <p14:tracePt t="22097" x="5187950" y="4464050"/>
          <p14:tracePt t="22113" x="5283200" y="4457700"/>
          <p14:tracePt t="22113" x="5467350" y="4445000"/>
          <p14:tracePt t="22131" x="5556250" y="4438650"/>
          <p14:tracePt t="22131" x="5645150" y="4438650"/>
          <p14:tracePt t="22147" x="5727700" y="4438650"/>
          <p14:tracePt t="22147" x="5803900" y="4445000"/>
          <p14:tracePt t="22164" x="5873750" y="4445000"/>
          <p14:tracePt t="22164" x="5943600" y="4451350"/>
          <p14:tracePt t="22181" x="6000750" y="4457700"/>
          <p14:tracePt t="22181" x="6089650" y="4483100"/>
          <p14:tracePt t="22197" x="6121400" y="4495800"/>
          <p14:tracePt t="22197" x="6146800" y="4508500"/>
          <p14:tracePt t="22214" x="6153150" y="4521200"/>
          <p14:tracePt t="22214" x="6153150" y="4533900"/>
          <p14:tracePt t="22231" x="6140450" y="4552950"/>
          <p14:tracePt t="22231" x="6076950" y="4584700"/>
          <p14:tracePt t="22249" x="6032500" y="4597400"/>
          <p14:tracePt t="22249" x="5969000" y="4616450"/>
          <p14:tracePt t="22264" x="5899150" y="4629150"/>
          <p14:tracePt t="22264" x="5816600" y="4648200"/>
          <p14:tracePt t="22281" x="5727700" y="4660900"/>
          <p14:tracePt t="22281" x="5626100" y="4673600"/>
          <p14:tracePt t="22298" x="5511800" y="4692650"/>
          <p14:tracePt t="22298" x="5391150" y="4711700"/>
          <p14:tracePt t="22298" x="5257800" y="4730750"/>
          <p14:tracePt t="22316" x="5118100" y="4756150"/>
          <p14:tracePt t="22329" x="4972050" y="4781550"/>
          <p14:tracePt t="22329" x="4654550" y="4832350"/>
          <p14:tracePt t="22349" x="4489450" y="4864100"/>
          <p14:tracePt t="22349" x="4318000" y="4895850"/>
          <p14:tracePt t="22364" x="4146550" y="4921250"/>
          <p14:tracePt t="22364" x="3981450" y="4953000"/>
          <p14:tracePt t="22382" x="3822700" y="4984750"/>
          <p14:tracePt t="22382" x="3670300" y="5016500"/>
          <p14:tracePt t="22382" x="3524250" y="5048250"/>
          <p14:tracePt t="22400" x="3397250" y="5086350"/>
          <p14:tracePt t="22413" x="3276600" y="5118100"/>
          <p14:tracePt t="22413" x="3067050" y="5194300"/>
          <p14:tracePt t="22431" x="2984500" y="5238750"/>
          <p14:tracePt t="22431" x="2914650" y="5283200"/>
          <p14:tracePt t="22449" x="2851150" y="5321300"/>
          <p14:tracePt t="22449" x="2806700" y="5359400"/>
          <p14:tracePt t="22465" x="2774950" y="5397500"/>
          <p14:tracePt t="22465" x="2762250" y="5467350"/>
          <p14:tracePt t="22481" x="2781300" y="5499100"/>
          <p14:tracePt t="22481" x="2813050" y="5524500"/>
          <p14:tracePt t="22498" x="2863850" y="5549900"/>
          <p14:tracePt t="22498" x="2921000" y="5568950"/>
          <p14:tracePt t="22516" x="2997200" y="5581650"/>
          <p14:tracePt t="22516" x="3079750" y="5600700"/>
          <p14:tracePt t="22532" x="3175000" y="5607050"/>
          <p14:tracePt t="22532" x="3397250" y="5626100"/>
          <p14:tracePt t="22549" x="3524250" y="5632450"/>
          <p14:tracePt t="22549" x="3657600" y="5638800"/>
          <p14:tracePt t="22565" x="3797300" y="5638800"/>
          <p14:tracePt t="22565" x="3937000" y="5645150"/>
          <p14:tracePt t="22582" x="4089400" y="5651500"/>
          <p14:tracePt t="22582" x="4241800" y="5651500"/>
          <p14:tracePt t="22582" x="4394200" y="5657850"/>
          <p14:tracePt t="22601" x="4546600" y="5664200"/>
          <p14:tracePt t="22614" x="4699000" y="5670550"/>
          <p14:tracePt t="22614" x="4997450" y="5676900"/>
          <p14:tracePt t="22633" x="5137150" y="5676900"/>
          <p14:tracePt t="22633" x="5276850" y="5683250"/>
          <p14:tracePt t="22649" x="5410200" y="5683250"/>
          <p14:tracePt t="22649" x="5537200" y="5683250"/>
          <p14:tracePt t="22666" x="5651500" y="5683250"/>
          <p14:tracePt t="22666" x="5759450" y="5683250"/>
          <p14:tracePt t="22666" x="5861050" y="5683250"/>
          <p14:tracePt t="22685" x="5949950" y="5683250"/>
          <p14:tracePt t="22697" x="6026150" y="5676900"/>
          <p14:tracePt t="22697" x="6153150" y="5670550"/>
          <p14:tracePt t="22717" x="6203950" y="5670550"/>
          <p14:tracePt t="22717" x="6242050" y="5670550"/>
          <p14:tracePt t="22732" x="6273800" y="5670550"/>
          <p14:tracePt t="22732" x="6292850" y="5664200"/>
          <p14:tracePt t="22749" x="6305550" y="5664200"/>
          <p14:tracePt t="22749" x="6311900" y="5657850"/>
          <p14:tracePt t="22767" x="6305550" y="5651500"/>
          <p14:tracePt t="22767" x="6292850" y="5651500"/>
          <p14:tracePt t="22783" x="6280150" y="5645150"/>
          <p14:tracePt t="22783" x="6261100" y="5645150"/>
          <p14:tracePt t="22800" x="6235700" y="5638800"/>
          <p14:tracePt t="22800" x="6210300" y="5638800"/>
          <p14:tracePt t="22817" x="6178550" y="5632450"/>
          <p14:tracePt t="22817" x="6146800" y="5632450"/>
          <p14:tracePt t="22833" x="6108700" y="5632450"/>
          <p14:tracePt t="22833" x="6045200" y="5626100"/>
          <p14:tracePt t="22850" x="6007100" y="5626100"/>
          <p14:tracePt t="22850" x="5975350" y="5626100"/>
          <p14:tracePt t="22867" x="5943600" y="5626100"/>
          <p14:tracePt t="22867" x="5911850" y="5626100"/>
          <p14:tracePt t="22883" x="5880100" y="5626100"/>
          <p14:tracePt t="22883" x="5810250" y="5626100"/>
          <p14:tracePt t="22901" x="5778500" y="5619750"/>
          <p14:tracePt t="22901" x="5746750" y="5619750"/>
          <p14:tracePt t="22917" x="5708650" y="5613400"/>
          <p14:tracePt t="22917" x="5676900" y="5607050"/>
          <p14:tracePt t="22934" x="5645150" y="5600700"/>
          <p14:tracePt t="22934" x="5613400" y="5594350"/>
          <p14:tracePt t="22950" x="5588000" y="5581650"/>
          <p14:tracePt t="22950" x="5562600" y="5575300"/>
          <p14:tracePt t="22950" x="5530850" y="5562600"/>
          <p14:tracePt t="22969" x="5511800" y="5549900"/>
          <p14:tracePt t="22981" x="5486400" y="5537200"/>
          <p14:tracePt t="22981" x="5454650" y="5511800"/>
          <p14:tracePt t="23001" x="5435600" y="5505450"/>
          <p14:tracePt t="23001" x="5422900" y="5492750"/>
          <p14:tracePt t="23017" x="5416550" y="5480050"/>
          <p14:tracePt t="23017" x="5403850" y="5467350"/>
          <p14:tracePt t="23034" x="5397500" y="5461000"/>
          <p14:tracePt t="23034" x="5391150" y="5448300"/>
          <p14:tracePt t="23034" x="5384800" y="5441950"/>
          <p14:tracePt t="23053" x="5378450" y="5435600"/>
          <p14:tracePt t="23066" x="5378450" y="5429250"/>
          <p14:tracePt t="23066" x="5378450" y="5422900"/>
          <p14:tracePt t="23084" x="5384800" y="5429250"/>
          <p14:tracePt t="23099" x="5391150" y="5429250"/>
          <p14:tracePt t="23099" x="5391150" y="5435600"/>
          <p14:tracePt t="23117" x="5403850" y="5441950"/>
          <p14:tracePt t="23117" x="5410200" y="5448300"/>
          <p14:tracePt t="23117" x="5416550" y="5454650"/>
          <p14:tracePt t="23137" x="5429250" y="5461000"/>
          <p14:tracePt t="23137" x="5435600" y="5473700"/>
          <p14:tracePt t="23151" x="5448300" y="5480050"/>
          <p14:tracePt t="23151" x="5454650" y="5486400"/>
          <p14:tracePt t="23168" x="5461000" y="5492750"/>
          <p14:tracePt t="23168" x="5467350" y="5505450"/>
          <p14:tracePt t="23184" x="5473700" y="5505450"/>
          <p14:tracePt t="23184" x="5486400" y="5518150"/>
          <p14:tracePt t="23201" x="5492750" y="5524500"/>
          <p14:tracePt t="23201" x="5499100" y="5524500"/>
          <p14:tracePt t="23217" x="5505450" y="5530850"/>
          <p14:tracePt t="23232" x="5511800" y="5537200"/>
          <p14:tracePt t="23256" x="5511800" y="5543550"/>
          <p14:tracePt t="23284" x="5505450" y="5549900"/>
          <p14:tracePt t="23308" x="5492750" y="5556250"/>
          <p14:tracePt t="23320" x="5486400" y="5562600"/>
          <p14:tracePt t="23337" x="5486400" y="5568950"/>
          <p14:tracePt t="23344" x="5473700" y="5575300"/>
          <p14:tracePt t="23360" x="5467350" y="5581650"/>
          <p14:tracePt t="23376" x="5467350" y="5588000"/>
          <p14:tracePt t="23388" x="5461000" y="5594350"/>
          <p14:tracePt t="23404" x="5454650" y="5600700"/>
          <p14:tracePt t="23436" x="5461000" y="5607050"/>
          <p14:tracePt t="23456" x="5467350" y="5607050"/>
          <p14:tracePt t="23472" x="5473700" y="5607050"/>
          <p14:tracePt t="23488" x="5480050" y="5613400"/>
          <p14:tracePt t="23499" x="5486400" y="5613400"/>
          <p14:tracePt t="23516" x="5486400" y="5619750"/>
          <p14:tracePt t="23532" x="5492750" y="5619750"/>
          <p14:tracePt t="23548" x="5499100" y="5626100"/>
          <p14:tracePt t="23560" x="5505450" y="5632450"/>
          <p14:tracePt t="23576" x="5511800" y="5632450"/>
          <p14:tracePt t="23592" x="5518150" y="5638800"/>
          <p14:tracePt t="23616" x="5524500" y="5645150"/>
          <p14:tracePt t="23668" x="5524500" y="5651500"/>
          <p14:tracePt t="23704" x="5518150" y="5657850"/>
          <p14:tracePt t="23737" x="5511800" y="5657850"/>
          <p14:tracePt t="23748" x="5511800" y="5664200"/>
          <p14:tracePt t="23764" x="5505450" y="5670550"/>
          <p14:tracePt t="23780" x="5505450" y="5676900"/>
          <p14:tracePt t="23800" x="5511800" y="5676900"/>
          <p14:tracePt t="23840" x="5518150" y="5676900"/>
          <p14:tracePt t="23864" x="5524500" y="5683250"/>
          <p14:tracePt t="23884" x="5530850" y="5676900"/>
          <p14:tracePt t="23924" x="5530850" y="5670550"/>
          <p14:tracePt t="23952" x="5524500" y="5676900"/>
          <p14:tracePt t="24005" x="5518150" y="5676900"/>
          <p14:tracePt t="24040" x="5518150" y="5683250"/>
          <p14:tracePt t="24100" x="5511800" y="5689600"/>
          <p14:tracePt t="24140" x="5505450" y="5689600"/>
          <p14:tracePt t="24168" x="5499100" y="5695950"/>
          <p14:tracePt t="24192" x="5492750" y="5695950"/>
          <p14:tracePt t="24216" x="5486400" y="5702300"/>
          <p14:tracePt t="24236" x="5480050" y="5702300"/>
          <p14:tracePt t="24268" x="5480050" y="5708650"/>
          <p14:tracePt t="24288" x="5473700" y="5715000"/>
          <p14:tracePt t="24313" x="5467350" y="5715000"/>
          <p14:tracePt t="24364" x="5461000" y="5708650"/>
          <p14:tracePt t="24408" x="5467350" y="5708650"/>
          <p14:tracePt t="24440" x="5473700" y="5695950"/>
          <p14:tracePt t="24456" x="5480050" y="5695950"/>
          <p14:tracePt t="24461" x="5486400" y="5689600"/>
          <p14:tracePt t="24470" x="5492750" y="5689600"/>
          <p14:tracePt t="24470" x="5505450" y="5676900"/>
          <p14:tracePt t="24489" x="5518150" y="5670550"/>
          <p14:tracePt t="24489" x="5530850" y="5670550"/>
          <p14:tracePt t="24506" x="5543550" y="5664200"/>
          <p14:tracePt t="24506" x="5575300" y="5651500"/>
          <p14:tracePt t="24522" x="5594350" y="5645150"/>
          <p14:tracePt t="24522" x="5613400" y="5638800"/>
          <p14:tracePt t="24539" x="5632450" y="5632450"/>
          <p14:tracePt t="24539" x="5645150" y="5632450"/>
          <p14:tracePt t="24555" x="5670550" y="5626100"/>
          <p14:tracePt t="24555" x="5689600" y="5626100"/>
          <p14:tracePt t="24573" x="5715000" y="5626100"/>
          <p14:tracePt t="24573" x="5765800" y="5626100"/>
          <p14:tracePt t="24590" x="5797550" y="5626100"/>
          <p14:tracePt t="24590" x="5822950" y="5626100"/>
          <p14:tracePt t="24606" x="5854700" y="5632450"/>
          <p14:tracePt t="24606" x="5886450" y="5632450"/>
          <p14:tracePt t="24622" x="5918200" y="5638800"/>
          <p14:tracePt t="24622" x="5943600" y="5645150"/>
          <p14:tracePt t="24622" x="5975350" y="5645150"/>
          <p14:tracePt t="24641" x="6000750" y="5651500"/>
          <p14:tracePt t="24654" x="6026150" y="5651500"/>
          <p14:tracePt t="24654" x="6070600" y="5664200"/>
          <p14:tracePt t="24673" x="6089650" y="5664200"/>
          <p14:tracePt t="24673" x="6108700" y="5670550"/>
          <p14:tracePt t="24689" x="6127750" y="5676900"/>
          <p14:tracePt t="24689" x="6140450" y="5676900"/>
          <p14:tracePt t="24706" x="6153150" y="5683250"/>
          <p14:tracePt t="24706" x="6165850" y="5689600"/>
          <p14:tracePt t="24706" x="6172200" y="5702300"/>
          <p14:tracePt t="24725" x="6184900" y="5708650"/>
          <p14:tracePt t="24738" x="6191250" y="5715000"/>
          <p14:tracePt t="24738" x="6197600" y="5727700"/>
          <p14:tracePt t="24757" x="6203950" y="5734050"/>
          <p14:tracePt t="24757" x="6203950" y="5740400"/>
          <p14:tracePt t="24773" x="6203950" y="5746750"/>
          <p14:tracePt t="24773" x="6203950" y="5753100"/>
          <p14:tracePt t="24790" x="6197600" y="5765800"/>
          <p14:tracePt t="24809" x="6191250" y="5772150"/>
          <p14:tracePt t="24821" x="6184900" y="5772150"/>
          <p14:tracePt t="24838" x="6178550" y="5778500"/>
          <p14:tracePt t="24855" x="6172200" y="5778500"/>
          <p14:tracePt t="24871" x="6165850" y="5778500"/>
          <p14:tracePt t="24929" x="6159500" y="5784850"/>
          <p14:tracePt t="24965" x="6153150" y="5784850"/>
          <p14:tracePt t="24997" x="6153150" y="5791200"/>
          <p14:tracePt t="25040" x="6146800" y="5791200"/>
          <p14:tracePt t="25061" x="6140450" y="5784850"/>
          <p14:tracePt t="25084" x="6134100" y="5784850"/>
          <p14:tracePt t="25109" x="6134100" y="5778500"/>
          <p14:tracePt t="25121" x="6127750" y="5772150"/>
          <p14:tracePt t="25144" x="6121400" y="5765800"/>
          <p14:tracePt t="25160" x="6121400" y="5759450"/>
          <p14:tracePt t="25177" x="6121400" y="5753100"/>
          <p14:tracePt t="25188" x="6121400" y="5746750"/>
          <p14:tracePt t="25204" x="6127750" y="5740400"/>
          <p14:tracePt t="25220" x="6134100" y="5734050"/>
          <p14:tracePt t="25237" x="6140450" y="5734050"/>
          <p14:tracePt t="25256" x="6146800" y="5740400"/>
          <p14:tracePt t="25317" x="6153150" y="5740400"/>
          <p14:tracePt t="25348" x="6159500" y="5740400"/>
          <p14:tracePt t="25361" x="6165850" y="5740400"/>
          <p14:tracePt t="25393" x="6172200" y="5740400"/>
          <p14:tracePt t="25409" x="6178550" y="5740400"/>
          <p14:tracePt t="25428" x="6178550" y="5734050"/>
          <p14:tracePt t="25581" x="6172200" y="5734050"/>
          <p14:tracePt t="25821" x="6165850" y="5740400"/>
          <p14:tracePt t="25857" x="6165850" y="5746750"/>
          <p14:tracePt t="25897" x="6172200" y="5753100"/>
          <p14:tracePt t="25949" x="6178550" y="5753100"/>
          <p14:tracePt t="25969" x="6184900" y="5759450"/>
          <p14:tracePt t="26001" x="6191250" y="5759450"/>
          <p14:tracePt t="26016" x="6197600" y="5765800"/>
          <p14:tracePt t="26028" x="6203950" y="5772150"/>
          <p14:tracePt t="26045" x="6210300" y="5772150"/>
          <p14:tracePt t="26061" x="6216650" y="5778500"/>
          <p14:tracePt t="26097" x="6223000" y="5784850"/>
          <p14:tracePt t="26129" x="6216650" y="5784850"/>
          <p14:tracePt t="26173" x="6216650" y="5791200"/>
          <p14:tracePt t="26197" x="6210300" y="5791200"/>
          <p14:tracePt t="26217" x="6203950" y="5791200"/>
          <p14:tracePt t="26241" x="6197600" y="5797550"/>
          <p14:tracePt t="26257" x="6191250" y="5797550"/>
          <p14:tracePt t="26269" x="6184900" y="5797550"/>
          <p14:tracePt t="26285" x="6178550" y="5797550"/>
          <p14:tracePt t="26301" x="6172200" y="5803900"/>
          <p14:tracePt t="26329" x="6165850" y="5803900"/>
          <p14:tracePt t="26353" x="6159500" y="5803900"/>
          <p14:tracePt t="26381" x="6165850" y="5810250"/>
          <p14:tracePt t="26465" x="6172200" y="5810250"/>
          <p14:tracePt t="26541" x="6165850" y="5810250"/>
          <p14:tracePt t="26669" x="6159500" y="5816600"/>
          <p14:tracePt t="26705" x="6159500" y="5810250"/>
          <p14:tracePt t="26877" x="6165850" y="5810250"/>
          <p14:tracePt t="26937" x="6159500" y="5816600"/>
          <p14:tracePt t="26981" x="6153150" y="5816600"/>
          <p14:tracePt t="27081" x="6153150" y="5822950"/>
          <p14:tracePt t="27117" x="6153150" y="5829300"/>
          <p14:tracePt t="27161" x="6153150" y="5835650"/>
          <p14:tracePt t="27237" x="6146800" y="5835650"/>
          <p14:tracePt t="27297" x="6140450" y="5842000"/>
          <p14:tracePt t="27373" x="6134100" y="5842000"/>
          <p14:tracePt t="27417" x="6127750" y="5835650"/>
          <p14:tracePt t="27501" x="6127750" y="5829300"/>
          <p14:tracePt t="27621" x="6134100" y="5829300"/>
          <p14:tracePt t="27801" x="6134100" y="5822950"/>
          <p14:tracePt t="27881" x="6140450" y="5822950"/>
          <p14:tracePt t="27913" x="6146800" y="5816600"/>
          <p14:tracePt t="27949" x="6153150" y="5816600"/>
          <p14:tracePt t="27981" x="6159500" y="5816600"/>
          <p14:tracePt t="28009" x="6165850" y="5810250"/>
          <p14:tracePt t="28057" x="6159500" y="5810250"/>
          <p14:tracePt t="28154" x="6153150" y="5810250"/>
          <p14:tracePt t="28197" x="6153150" y="5803900"/>
          <p14:tracePt t="28310" x="6153150" y="5797550"/>
          <p14:tracePt t="28385" x="6153150" y="5791200"/>
          <p14:tracePt t="28421" x="6159500" y="5784850"/>
          <p14:tracePt t="28477" x="6165850" y="5784850"/>
          <p14:tracePt t="28497" x="6172200" y="5784850"/>
          <p14:tracePt t="28513" x="6178550" y="5778500"/>
          <p14:tracePt t="28529" x="6184900" y="5778500"/>
          <p14:tracePt t="28541" x="6191250" y="5772150"/>
          <p14:tracePt t="28573" x="6197600" y="5772150"/>
          <p14:tracePt t="28598" x="6203950" y="5772150"/>
          <p14:tracePt t="28641" x="6203950" y="5765800"/>
          <p14:tracePt t="28685" x="6197600" y="5759450"/>
          <p14:tracePt t="28761" x="6197600" y="5753100"/>
          <p14:tracePt t="28781" x="6197600" y="5746750"/>
          <p14:tracePt t="28805" x="6197600" y="5740400"/>
          <p14:tracePt t="28829" x="6191250" y="5740400"/>
          <p14:tracePt t="28849" x="6191250" y="5734050"/>
          <p14:tracePt t="28865" x="6184900" y="5727700"/>
          <p14:tracePt t="28882" x="6178550" y="5727700"/>
          <p14:tracePt t="28897" x="6172200" y="5721350"/>
          <p14:tracePt t="28909" x="6165850" y="5721350"/>
          <p14:tracePt t="28925" x="6159500" y="5715000"/>
          <p14:tracePt t="28949" x="6159500" y="5708650"/>
          <p14:tracePt t="28961" x="6159500" y="5702300"/>
          <p14:tracePt t="28969" x="6159500" y="5695950"/>
          <p14:tracePt t="28969" x="6159500" y="5689600"/>
          <p14:tracePt t="28988" x="6159500" y="5683250"/>
          <p14:tracePt t="29002" x="6165850" y="5676900"/>
          <p14:tracePt t="29002" x="6172200" y="5657850"/>
          <p14:tracePt t="29023" x="6172200" y="5645150"/>
          <p14:tracePt t="29023" x="6178550" y="5632450"/>
          <p14:tracePt t="29039" x="6184900" y="5613400"/>
          <p14:tracePt t="29039" x="6184900" y="5588000"/>
          <p14:tracePt t="29055" x="6191250" y="5556250"/>
          <p14:tracePt t="29055" x="6191250" y="5524500"/>
          <p14:tracePt t="29071" x="6197600" y="5486400"/>
          <p14:tracePt t="29071" x="6197600" y="5441950"/>
          <p14:tracePt t="29071" x="6191250" y="5391150"/>
          <p14:tracePt t="29091" x="6184900" y="5346700"/>
          <p14:tracePt t="29103" x="6178550" y="5289550"/>
          <p14:tracePt t="29103" x="6159500" y="5175250"/>
          <p14:tracePt t="29123" x="6146800" y="5111750"/>
          <p14:tracePt t="29123" x="6140450" y="5048250"/>
          <p14:tracePt t="29139" x="6134100" y="4978400"/>
          <p14:tracePt t="29139" x="6121400" y="4914900"/>
          <p14:tracePt t="29155" x="6121400" y="4845050"/>
          <p14:tracePt t="29155" x="6115050" y="4768850"/>
          <p14:tracePt t="29171" x="6115050" y="4686300"/>
          <p14:tracePt t="29171" x="6115050" y="4610100"/>
          <p14:tracePt t="29171" x="6115050" y="4527550"/>
          <p14:tracePt t="29191" x="6108700" y="4432300"/>
          <p14:tracePt t="29191" x="6108700" y="4343400"/>
          <p14:tracePt t="29205" x="6102350" y="4248150"/>
          <p14:tracePt t="29205" x="6089650" y="4165600"/>
          <p14:tracePt t="29608" x="2743200" y="4095750"/>
          <p14:tracePt t="29608" x="2686050" y="4064000"/>
          <p14:tracePt t="29623" x="2616200" y="4019550"/>
          <p14:tracePt t="29623" x="2546350" y="3968750"/>
          <p14:tracePt t="29640" x="2463800" y="3905250"/>
          <p14:tracePt t="29640" x="2393950" y="3835400"/>
          <p14:tracePt t="29640" x="2324100" y="3765550"/>
          <p14:tracePt t="29659" x="2266950" y="3683000"/>
          <p14:tracePt t="29672" x="2216150" y="3600450"/>
          <p14:tracePt t="29672" x="2139950" y="3422650"/>
          <p14:tracePt t="29691" x="2114550" y="3333750"/>
          <p14:tracePt t="29691" x="2089150" y="3232150"/>
          <p14:tracePt t="29707" x="2082800" y="3136900"/>
          <p14:tracePt t="29707" x="2082800" y="3041650"/>
          <p14:tracePt t="29723" x="2089150" y="2933700"/>
          <p14:tracePt t="29723" x="2101850" y="2832100"/>
          <p14:tracePt t="29723" x="2127250" y="2730500"/>
          <p14:tracePt t="29743" x="2159000" y="2628900"/>
          <p14:tracePt t="29755" x="2203450" y="2527300"/>
          <p14:tracePt t="29755" x="2311400" y="2343150"/>
          <p14:tracePt t="29774" x="2387600" y="2254250"/>
          <p14:tracePt t="29774" x="2463800" y="2171700"/>
          <p14:tracePt t="29791" x="2559050" y="2095500"/>
          <p14:tracePt t="29791" x="2660650" y="2025650"/>
          <p14:tracePt t="29807" x="2768600" y="1955800"/>
          <p14:tracePt t="29807" x="2882900" y="1892300"/>
          <p14:tracePt t="29807" x="3009900" y="1828800"/>
          <p14:tracePt t="29826" x="3143250" y="1778000"/>
          <p14:tracePt t="29826" x="3276600" y="1727200"/>
          <p14:tracePt t="29841" x="3416300" y="1676400"/>
          <p14:tracePt t="29841" x="3556000" y="1631950"/>
          <p14:tracePt t="29857" x="3702050" y="1593850"/>
          <p14:tracePt t="29857" x="3848100" y="1562100"/>
          <p14:tracePt t="29874" x="3994150" y="1536700"/>
          <p14:tracePt t="29874" x="4298950" y="1492250"/>
          <p14:tracePt t="29891" x="4451350" y="1479550"/>
          <p14:tracePt t="29891" x="4610100" y="1473200"/>
          <p14:tracePt t="29908" x="4768850" y="1466850"/>
          <p14:tracePt t="29908" x="4933950" y="1466850"/>
          <p14:tracePt t="29924" x="5092700" y="1479550"/>
          <p14:tracePt t="29924" x="5257800" y="1492250"/>
          <p14:tracePt t="29941" x="5416550" y="1504950"/>
          <p14:tracePt t="29941" x="5734050" y="1549400"/>
          <p14:tracePt t="29959" x="5880100" y="1581150"/>
          <p14:tracePt t="29959" x="6026150" y="1619250"/>
          <p14:tracePt t="29975" x="6165850" y="1657350"/>
          <p14:tracePt t="29975" x="6305550" y="1708150"/>
          <p14:tracePt t="29991" x="6432550" y="1758950"/>
          <p14:tracePt t="29991" x="6559550" y="1816100"/>
          <p14:tracePt t="29991" x="6680200" y="1879600"/>
          <p14:tracePt t="30011" x="6794500" y="1949450"/>
          <p14:tracePt t="30023" x="6902450" y="2019300"/>
          <p14:tracePt t="30023" x="7010400" y="2101850"/>
          <p14:tracePt t="30043" x="7200900" y="2266950"/>
          <p14:tracePt t="30043" x="7283450" y="2349500"/>
          <p14:tracePt t="30059" x="7359650" y="2438400"/>
          <p14:tracePt t="30059" x="7423150" y="2527300"/>
          <p14:tracePt t="30075" x="7480300" y="2616200"/>
          <p14:tracePt t="30075" x="7524750" y="2711450"/>
          <p14:tracePt t="30092" x="7562850" y="2806700"/>
          <p14:tracePt t="30092" x="7594600" y="2901950"/>
          <p14:tracePt t="30092" x="7613650" y="3003550"/>
          <p14:tracePt t="30110" x="7626350" y="3105150"/>
          <p14:tracePt t="30123" x="7626350" y="3314700"/>
          <p14:tracePt t="30123" x="7613650" y="3422650"/>
          <p14:tracePt t="30142" x="7594600" y="3536950"/>
          <p14:tracePt t="30142" x="7569200" y="3644900"/>
          <p14:tracePt t="30158" x="7531100" y="3765550"/>
          <p14:tracePt t="30158" x="7486650" y="3879850"/>
          <p14:tracePt t="30175" x="7429500" y="3994150"/>
          <p14:tracePt t="30175" x="7308850" y="4229100"/>
          <p14:tracePt t="30192" x="7239000" y="4349750"/>
          <p14:tracePt t="30192" x="7162800" y="4464050"/>
          <p14:tracePt t="30208" x="7086600" y="4584700"/>
          <p14:tracePt t="30208" x="7004050" y="4699000"/>
          <p14:tracePt t="30226" x="6921500" y="4813300"/>
          <p14:tracePt t="30226" x="6838950" y="4927600"/>
          <p14:tracePt t="30242" x="6750050" y="5035550"/>
          <p14:tracePt t="30242" x="6559550" y="5245100"/>
          <p14:tracePt t="30259" x="6457950" y="5340350"/>
          <p14:tracePt t="30259" x="6356350" y="5435600"/>
          <p14:tracePt t="30276" x="6242050" y="5518150"/>
          <p14:tracePt t="30276" x="6127750" y="5607050"/>
          <p14:tracePt t="30292" x="6013450" y="5683250"/>
          <p14:tracePt t="30292" x="5892800" y="5759450"/>
          <p14:tracePt t="30292" x="5765800" y="5822950"/>
          <p14:tracePt t="30311" x="5638800" y="5886450"/>
          <p14:tracePt t="30311" x="5511800" y="5937250"/>
          <p14:tracePt t="30327" x="5378450" y="5988050"/>
          <p14:tracePt t="30327" x="5245100" y="6038850"/>
          <p14:tracePt t="30343" x="5111750" y="6076950"/>
          <p14:tracePt t="30343" x="4972050" y="6115050"/>
          <p14:tracePt t="30359" x="4838700" y="6140450"/>
          <p14:tracePt t="30359" x="4699000" y="6165850"/>
          <p14:tracePt t="30376" x="4559300" y="6184900"/>
          <p14:tracePt t="30376" x="4425950" y="6197600"/>
          <p14:tracePt t="30376" x="4286250" y="6210300"/>
          <p14:tracePt t="30395" x="4152900" y="6210300"/>
          <p14:tracePt t="30407" x="4025900" y="6216650"/>
          <p14:tracePt t="30407" x="3778250" y="6203950"/>
          <p14:tracePt t="30427" x="3657600" y="6191250"/>
          <p14:tracePt t="30427" x="3543300" y="6172200"/>
          <p14:tracePt t="30442" x="3441700" y="6146800"/>
          <p14:tracePt t="30442" x="3333750" y="6121400"/>
          <p14:tracePt t="30459" x="3238500" y="6089650"/>
          <p14:tracePt t="30459" x="3143250" y="6045200"/>
          <p14:tracePt t="30459" x="3048000" y="6007100"/>
          <p14:tracePt t="30478" x="2959100" y="5962650"/>
          <p14:tracePt t="30478" x="2876550" y="5918200"/>
          <p14:tracePt t="30493" x="2794000" y="5873750"/>
          <p14:tracePt t="30493" x="2724150" y="5829300"/>
          <p14:tracePt t="30510" x="2654300" y="5791200"/>
          <p14:tracePt t="30510" x="2597150" y="5746750"/>
          <p14:tracePt t="30527" x="2546350" y="5715000"/>
          <p14:tracePt t="30527" x="2501900" y="5683250"/>
          <p14:tracePt t="30543" x="2470150" y="5651500"/>
          <p14:tracePt t="30543" x="2425700" y="5594350"/>
          <p14:tracePt t="30560" x="2413000" y="5568950"/>
          <p14:tracePt t="30560" x="2406650" y="5543550"/>
          <p14:tracePt t="30577" x="2406650" y="5524500"/>
          <p14:tracePt t="30577" x="2413000" y="5499100"/>
          <p14:tracePt t="30594" x="2425700" y="5473700"/>
          <p14:tracePt t="30594" x="2457450" y="5435600"/>
          <p14:tracePt t="30610" x="2489200" y="5422900"/>
          <p14:tracePt t="30610" x="2514600" y="5403850"/>
          <p14:tracePt t="30626" x="2552700" y="5391150"/>
          <p14:tracePt t="30626" x="2590800" y="5378450"/>
          <p14:tracePt t="30643" x="2635250" y="5365750"/>
          <p14:tracePt t="30643" x="2686050" y="5359400"/>
          <p14:tracePt t="30660" x="2743200" y="5346700"/>
          <p14:tracePt t="30660" x="2863850" y="5340350"/>
          <p14:tracePt t="30679" x="2927350" y="5334000"/>
          <p14:tracePt t="30692" x="2990850" y="5334000"/>
          <p14:tracePt t="30692" x="3117850" y="5334000"/>
          <p14:tracePt t="30711" x="3175000" y="5334000"/>
          <p14:tracePt t="30711" x="3238500" y="5340350"/>
          <p14:tracePt t="30727" x="3295650" y="5340350"/>
          <p14:tracePt t="30727" x="3352800" y="5340350"/>
          <p14:tracePt t="30743" x="3409950" y="5346700"/>
          <p14:tracePt t="30743" x="3467100" y="5353050"/>
          <p14:tracePt t="30743" x="3517900" y="5359400"/>
          <p14:tracePt t="30762" x="3575050" y="5359400"/>
          <p14:tracePt t="30775" x="3625850" y="5372100"/>
          <p14:tracePt t="30775" x="3733800" y="5384800"/>
          <p14:tracePt t="30794" x="3778250" y="5391150"/>
          <p14:tracePt t="30794" x="3829050" y="5397500"/>
          <p14:tracePt t="30811" x="3867150" y="5403850"/>
          <p14:tracePt t="30811" x="3911600" y="5410200"/>
          <p14:tracePt t="30828" x="3943350" y="5416550"/>
          <p14:tracePt t="30828" x="3975100" y="5422900"/>
          <p14:tracePt t="30828" x="4006850" y="5422900"/>
          <p14:tracePt t="30847" x="4025900" y="5429250"/>
          <p14:tracePt t="30847" x="4044950" y="5435600"/>
          <p14:tracePt t="30861" x="4057650" y="5435600"/>
          <p14:tracePt t="30861" x="4064000" y="5435600"/>
          <p14:tracePt t="30878" x="4057650" y="5429250"/>
          <p14:tracePt t="30898" x="4044950" y="5422900"/>
          <p14:tracePt t="30898" x="4025900" y="5416550"/>
          <p14:tracePt t="30911" x="4000500" y="5403850"/>
          <p14:tracePt t="30911" x="3968750" y="5397500"/>
          <p14:tracePt t="30928" x="3930650" y="5384800"/>
          <p14:tracePt t="30928" x="3892550" y="5365750"/>
          <p14:tracePt t="30944" x="3848100" y="5346700"/>
          <p14:tracePt t="30944" x="3797300" y="5321300"/>
          <p14:tracePt t="30961" x="3740150" y="5289550"/>
          <p14:tracePt t="30961" x="3625850" y="5207000"/>
          <p14:tracePt t="30979" x="3568700" y="5156200"/>
          <p14:tracePt t="30979" x="3505200" y="5099050"/>
          <p14:tracePt t="30995" x="3448050" y="5029200"/>
          <p14:tracePt t="30995" x="3384550" y="4959350"/>
          <p14:tracePt t="31013" x="3327400" y="4883150"/>
          <p14:tracePt t="31013" x="3270250" y="4806950"/>
          <p14:tracePt t="31013" x="3213100" y="4718050"/>
          <p14:tracePt t="31031" x="3155950" y="4622800"/>
          <p14:tracePt t="31043" x="3092450" y="4527550"/>
          <p14:tracePt t="31043" x="2978150" y="4324350"/>
          <p14:tracePt t="31063" x="2921000" y="4216400"/>
          <p14:tracePt t="31063" x="2863850" y="4108450"/>
          <p14:tracePt t="31079" x="2806700" y="4000500"/>
          <p14:tracePt t="31079" x="2755900" y="3892550"/>
          <p14:tracePt t="31095" x="2705100" y="3784600"/>
          <p14:tracePt t="31095" x="2660650" y="3676650"/>
          <p14:tracePt t="31112" x="2622550" y="3575050"/>
          <p14:tracePt t="31112" x="2590800" y="3473450"/>
          <p14:tracePt t="31112" x="2559050" y="3378200"/>
          <p14:tracePt t="31130" x="2540000" y="3289300"/>
          <p14:tracePt t="31143" x="2527300" y="3206750"/>
          <p14:tracePt t="31143" x="2520950" y="3060700"/>
          <p14:tracePt t="31162" x="2520950" y="2997200"/>
          <p14:tracePt t="31162" x="2527300" y="2940050"/>
          <p14:tracePt t="31178" x="2540000" y="2889250"/>
          <p14:tracePt t="31178" x="2552700" y="2844800"/>
          <p14:tracePt t="31195" x="2565400" y="2800350"/>
          <p14:tracePt t="31195" x="2597150" y="2736850"/>
          <p14:tracePt t="31212" x="2616200" y="2711450"/>
          <p14:tracePt t="31212" x="2635250" y="2686050"/>
          <p14:tracePt t="31229" x="2660650" y="2667000"/>
          <p14:tracePt t="31229" x="2686050" y="2654300"/>
          <p14:tracePt t="31245" x="2717800" y="2641600"/>
          <p14:tracePt t="31245" x="2749550" y="2635250"/>
          <p14:tracePt t="31262" x="2781300" y="2622550"/>
          <p14:tracePt t="31262" x="2851150" y="2622550"/>
          <p14:tracePt t="31279" x="2889250" y="2622550"/>
          <p14:tracePt t="31279" x="2927350" y="2622550"/>
          <p14:tracePt t="31296" x="2965450" y="2622550"/>
          <p14:tracePt t="31296" x="3003550" y="2622550"/>
          <p14:tracePt t="31312" x="3035300" y="2628900"/>
          <p14:tracePt t="31312" x="3073400" y="2628900"/>
          <p14:tracePt t="31312" x="3111500" y="2635250"/>
          <p14:tracePt t="31332" x="3149600" y="2635250"/>
          <p14:tracePt t="31332" x="3187700" y="2641600"/>
          <p14:tracePt t="31347" x="3225800" y="2641600"/>
          <p14:tracePt t="31347" x="3263900" y="2647950"/>
          <p14:tracePt t="31363" x="3295650" y="2654300"/>
          <p14:tracePt t="31363" x="3327400" y="2660650"/>
          <p14:tracePt t="31379" x="3359150" y="2667000"/>
          <p14:tracePt t="31379" x="3384550" y="2673350"/>
          <p14:tracePt t="31379" x="3403600" y="2679700"/>
          <p14:tracePt t="31399" x="3416300" y="2686050"/>
          <p14:tracePt t="31411" x="3429000" y="2692400"/>
          <p14:tracePt t="31411" x="3448050" y="2698750"/>
          <p14:tracePt t="31431" x="3448050" y="2705100"/>
          <p14:tracePt t="31431" x="3441700" y="2711450"/>
          <p14:tracePt t="31447" x="3435350" y="2717800"/>
          <p14:tracePt t="31447" x="3429000" y="2717800"/>
          <p14:tracePt t="31463" x="3416300" y="2724150"/>
          <p14:tracePt t="31463" x="3397250" y="2730500"/>
          <p14:tracePt t="31463" x="3371850" y="2730500"/>
          <p14:tracePt t="31482" x="3346450" y="2736850"/>
          <p14:tracePt t="31495" x="3321050" y="2736850"/>
          <p14:tracePt t="31495" x="3244850" y="2743200"/>
          <p14:tracePt t="31515" x="3206750" y="2749550"/>
          <p14:tracePt t="31515" x="3162300" y="2755900"/>
          <p14:tracePt t="31531" x="3117850" y="2755900"/>
          <p14:tracePt t="31531" x="3067050" y="2762250"/>
          <p14:tracePt t="31547" x="3016250" y="2762250"/>
          <p14:tracePt t="31547" x="2965450" y="2762250"/>
          <p14:tracePt t="31564" x="2857500" y="2768600"/>
          <p14:tracePt t="31564" x="2794000" y="2768600"/>
          <p14:tracePt t="31580" x="2736850" y="2762250"/>
          <p14:tracePt t="31580" x="2679700" y="2762250"/>
          <p14:tracePt t="31597" x="2616200" y="2755900"/>
          <p14:tracePt t="31597" x="2559050" y="2749550"/>
          <p14:tracePt t="31614" x="2495550" y="2743200"/>
          <p14:tracePt t="31614" x="2387600" y="2717800"/>
          <p14:tracePt t="31631" x="2330450" y="2705100"/>
          <p14:tracePt t="31631" x="2279650" y="2686050"/>
          <p14:tracePt t="31647" x="2235200" y="2667000"/>
          <p14:tracePt t="31647" x="2184400" y="2647950"/>
          <p14:tracePt t="31664" x="2139950" y="2622550"/>
          <p14:tracePt t="31664" x="2101850" y="2597150"/>
          <p14:tracePt t="31681" x="2063750" y="2565400"/>
          <p14:tracePt t="31681" x="2032000" y="2540000"/>
          <p14:tracePt t="31681" x="2000250" y="2508250"/>
          <p14:tracePt t="31699" x="1974850" y="2476500"/>
          <p14:tracePt t="31712" x="1955800" y="2438400"/>
          <p14:tracePt t="31712" x="1924050" y="2368550"/>
          <p14:tracePt t="31731" x="1917700" y="2336800"/>
          <p14:tracePt t="31731" x="1911350" y="2298700"/>
          <p14:tracePt t="31747" x="1917700" y="2266950"/>
          <p14:tracePt t="31747" x="1924050" y="2228850"/>
          <p14:tracePt t="31747" x="1936750" y="2197100"/>
          <p14:tracePt t="31767" x="1949450" y="2165350"/>
          <p14:tracePt t="31779" x="1974850" y="2127250"/>
          <p14:tracePt t="31779" x="2032000" y="2063750"/>
          <p14:tracePt t="31799" x="2063750" y="2032000"/>
          <p14:tracePt t="31799" x="2101850" y="2006600"/>
          <p14:tracePt t="31814" x="2146300" y="1974850"/>
          <p14:tracePt t="31814" x="2190750" y="1949450"/>
          <p14:tracePt t="31831" x="2241550" y="1924050"/>
          <p14:tracePt t="31831" x="2292350" y="1898650"/>
          <p14:tracePt t="31847" x="2349500" y="1873250"/>
          <p14:tracePt t="31847" x="2406650" y="1854200"/>
          <p14:tracePt t="31847" x="2463800" y="1828800"/>
          <p14:tracePt t="31867" x="2527300" y="1809750"/>
          <p14:tracePt t="31867" x="2590800" y="1790700"/>
          <p14:tracePt t="31881" x="2660650" y="1778000"/>
          <p14:tracePt t="31881" x="2730500" y="1758950"/>
          <p14:tracePt t="31898" x="2806700" y="1746250"/>
          <p14:tracePt t="31898" x="2882900" y="1733550"/>
          <p14:tracePt t="31915" x="2965450" y="1720850"/>
          <p14:tracePt t="31915" x="3136900" y="1695450"/>
          <p14:tracePt t="31931" x="3232150" y="1682750"/>
          <p14:tracePt t="31931" x="3327400" y="1676400"/>
          <p14:tracePt t="31948" x="3422650" y="1663700"/>
          <p14:tracePt t="31948" x="3524250" y="1657350"/>
          <p14:tracePt t="31965" x="3632200" y="1651000"/>
          <p14:tracePt t="31965" x="3733800" y="1644650"/>
          <p14:tracePt t="31981" x="3841750" y="1638300"/>
          <p14:tracePt t="31981" x="4070350" y="1631950"/>
          <p14:tracePt t="31999" x="4184650" y="1631950"/>
          <p14:tracePt t="31999" x="4305300" y="1625600"/>
          <p14:tracePt t="32017" x="4425950" y="1625600"/>
          <p14:tracePt t="32017" x="4546600" y="1631950"/>
          <p14:tracePt t="32032" x="4667250" y="1631950"/>
          <p14:tracePt t="32032" x="4787900" y="1638300"/>
          <p14:tracePt t="32032" x="4908550" y="1644650"/>
          <p14:tracePt t="32051" x="5035550" y="1651000"/>
          <p14:tracePt t="32063" x="5156200" y="1657350"/>
          <p14:tracePt t="32063" x="5276850" y="1663700"/>
          <p14:tracePt t="32083" x="5518150" y="1689100"/>
          <p14:tracePt t="32083" x="5638800" y="1701800"/>
          <p14:tracePt t="32099" x="5759450" y="1714500"/>
          <p14:tracePt t="32099" x="5873750" y="1733550"/>
          <p14:tracePt t="32115" x="5981700" y="1746250"/>
          <p14:tracePt t="32115" x="6089650" y="1765300"/>
          <p14:tracePt t="32115" x="6197600" y="1790700"/>
          <p14:tracePt t="32135" x="6299200" y="1809750"/>
          <p14:tracePt t="32147" x="6400800" y="1835150"/>
          <p14:tracePt t="32147" x="6496050" y="1860550"/>
          <p14:tracePt t="32147" x="6584950" y="1885950"/>
          <p14:tracePt t="32168" x="6673850" y="1911350"/>
          <p14:tracePt t="32168" x="6756400" y="1936750"/>
          <p14:tracePt t="32182" x="6838950" y="1962150"/>
          <p14:tracePt t="32182" x="6908800" y="1993900"/>
          <p14:tracePt t="32199" x="6978650" y="2025650"/>
          <p14:tracePt t="32199" x="7042150" y="2057400"/>
          <p14:tracePt t="32215" x="7099300" y="2089150"/>
          <p14:tracePt t="32215" x="7194550" y="2159000"/>
          <p14:tracePt t="32232" x="7232650" y="2197100"/>
          <p14:tracePt t="32232" x="7264400" y="2235200"/>
          <p14:tracePt t="32249" x="7289800" y="2266950"/>
          <p14:tracePt t="32249" x="7308850" y="2305050"/>
          <p14:tracePt t="32266" x="7321550" y="2343150"/>
          <p14:tracePt t="32266" x="7334250" y="2374900"/>
          <p14:tracePt t="32283" x="7327900" y="2413000"/>
          <p14:tracePt t="32283" x="7308850" y="2482850"/>
          <p14:tracePt t="32299" x="7289800" y="2514600"/>
          <p14:tracePt t="32299" x="7258050" y="2546350"/>
          <p14:tracePt t="32316" x="7219950" y="2584450"/>
          <p14:tracePt t="32316" x="7181850" y="2616200"/>
          <p14:tracePt t="32332" x="7131050" y="2647950"/>
          <p14:tracePt t="32332" x="7073900" y="2673350"/>
          <p14:tracePt t="32332" x="7010400" y="2705100"/>
          <p14:tracePt t="32352" x="6940550" y="2730500"/>
          <p14:tracePt t="32352" x="6864350" y="2755900"/>
          <p14:tracePt t="32367" x="6781800" y="2781300"/>
          <p14:tracePt t="32367" x="6699250" y="2800350"/>
          <p14:tracePt t="32384" x="6604000" y="2819400"/>
          <p14:tracePt t="32384" x="6508750" y="2832100"/>
          <p14:tracePt t="32400" x="6407150" y="2844800"/>
          <p14:tracePt t="32400" x="6299200" y="2863850"/>
          <p14:tracePt t="32416" x="6191250" y="2876550"/>
          <p14:tracePt t="32416" x="6070600" y="2882900"/>
          <p14:tracePt t="32416" x="5956300" y="2895600"/>
          <p14:tracePt t="32435" x="5835650" y="2908300"/>
          <p14:tracePt t="32448" x="5708650" y="2914650"/>
          <p14:tracePt t="32448" x="5441950" y="2933700"/>
          <p14:tracePt t="32467" x="5308600" y="2946400"/>
          <p14:tracePt t="32467" x="5168900" y="2952750"/>
          <p14:tracePt t="32483" x="5029200" y="2959100"/>
          <p14:tracePt t="32483" x="4883150" y="2965450"/>
          <p14:tracePt t="32500" x="4743450" y="2971800"/>
          <p14:tracePt t="32500" x="4597400" y="2978150"/>
          <p14:tracePt t="32500" x="4451350" y="2978150"/>
          <p14:tracePt t="32519" x="4311650" y="2984500"/>
          <p14:tracePt t="32519" x="4165600" y="2984500"/>
          <p14:tracePt t="32533" x="4019550" y="2984500"/>
          <p14:tracePt t="32533" x="3879850" y="2990850"/>
          <p14:tracePt t="32550" x="3740150" y="2990850"/>
          <p14:tracePt t="32550" x="3606800" y="2990850"/>
          <p14:tracePt t="32566" x="3473450" y="2990850"/>
          <p14:tracePt t="32566" x="3352800" y="2990850"/>
          <p14:tracePt t="32584" x="3232150" y="2984500"/>
          <p14:tracePt t="32584" x="3009900" y="2984500"/>
          <p14:tracePt t="32600" x="2914650" y="2984500"/>
          <p14:tracePt t="32600" x="2825750" y="2978150"/>
          <p14:tracePt t="32617" x="2743200" y="2978150"/>
          <p14:tracePt t="32617" x="2673350" y="2978150"/>
          <p14:tracePt t="32634" x="2603500" y="2978150"/>
          <p14:tracePt t="32634" x="2501900" y="2971800"/>
          <p14:tracePt t="32652" x="2463800" y="2978150"/>
          <p14:tracePt t="32652" x="2432050" y="2978150"/>
          <p14:tracePt t="32667" x="2413000" y="2984500"/>
          <p14:tracePt t="32667" x="2393950" y="2984500"/>
          <p14:tracePt t="32684" x="2387600" y="2990850"/>
          <p14:tracePt t="32684" x="2381250" y="2990850"/>
          <p14:tracePt t="32701" x="2387600" y="2997200"/>
          <p14:tracePt t="32701" x="2393950" y="3003550"/>
          <p14:tracePt t="32701" x="2406650" y="3009900"/>
          <p14:tracePt t="32719" x="2419350" y="3022600"/>
          <p14:tracePt t="32732" x="2438400" y="3028950"/>
          <p14:tracePt t="32732" x="2482850" y="3054350"/>
          <p14:tracePt t="32751" x="2508250" y="3067050"/>
          <p14:tracePt t="32751" x="2540000" y="3086100"/>
          <p14:tracePt t="32768" x="2565400" y="3105150"/>
          <p14:tracePt t="32768" x="2597150" y="3124200"/>
          <p14:tracePt t="32784" x="2635250" y="3149600"/>
          <p14:tracePt t="32784" x="2667000" y="3181350"/>
          <p14:tracePt t="32784" x="2705100" y="3213100"/>
          <p14:tracePt t="32803" x="2743200" y="3251200"/>
          <p14:tracePt t="32816" x="2787650" y="3295650"/>
          <p14:tracePt t="32816" x="2863850" y="3403600"/>
          <p14:tracePt t="32834" x="2901950" y="3473450"/>
          <p14:tracePt t="32834" x="2940050" y="3543300"/>
          <p14:tracePt t="32851" x="2978150" y="3625850"/>
          <p14:tracePt t="32851" x="3009900" y="3714750"/>
          <p14:tracePt t="32868" x="3035300" y="3797300"/>
          <p14:tracePt t="32868" x="3060700" y="3892550"/>
          <p14:tracePt t="32868" x="3073400" y="3981450"/>
          <p14:tracePt t="32887" x="3092450" y="4064000"/>
          <p14:tracePt t="32887" x="3092450" y="4146550"/>
          <p14:tracePt t="32901" x="3092450" y="4229100"/>
          <p14:tracePt t="32901" x="3086100" y="4298950"/>
          <p14:tracePt t="32918" x="3079750" y="4362450"/>
          <p14:tracePt t="32918" x="3060700" y="4425950"/>
          <p14:tracePt t="32935" x="3035300" y="4476750"/>
          <p14:tracePt t="32935" x="2965450" y="4565650"/>
          <p14:tracePt t="32952" x="2927350" y="4603750"/>
          <p14:tracePt t="32952" x="2876550" y="4629150"/>
          <p14:tracePt t="32968" x="2819400" y="4648200"/>
          <p14:tracePt t="32968" x="2762250" y="4660900"/>
          <p14:tracePt t="32984" x="2705100" y="4667250"/>
          <p14:tracePt t="32984" x="2641600" y="4667250"/>
          <p14:tracePt t="33002" x="2584450" y="4660900"/>
          <p14:tracePt t="33002" x="2470150" y="4616450"/>
          <p14:tracePt t="33020" x="2419350" y="4584700"/>
          <p14:tracePt t="33020" x="2374900" y="4546600"/>
          <p14:tracePt t="33036" x="2330450" y="4508500"/>
          <p14:tracePt t="33036" x="2298700" y="4457700"/>
          <p14:tracePt t="33052" x="2266950" y="4406900"/>
          <p14:tracePt t="33052" x="2241550" y="4349750"/>
          <p14:tracePt t="33052" x="2222500" y="4292600"/>
          <p14:tracePt t="33071" x="2209800" y="4235450"/>
          <p14:tracePt t="33083" x="2203450" y="4178300"/>
          <p14:tracePt t="33083" x="2209800" y="4114800"/>
          <p14:tracePt t="33103" x="2241550" y="3994150"/>
          <p14:tracePt t="33103" x="2279650" y="3930650"/>
          <p14:tracePt t="33119" x="2324100" y="3873500"/>
          <p14:tracePt t="33119" x="2374900" y="3816350"/>
          <p14:tracePt t="33136" x="2444750" y="3759200"/>
          <p14:tracePt t="33136" x="2527300" y="3702050"/>
          <p14:tracePt t="33152" x="2622550" y="3644900"/>
          <p14:tracePt t="33152" x="2730500" y="3594100"/>
          <p14:tracePt t="33152" x="2844800" y="3543300"/>
          <p14:tracePt t="33171" x="2978150" y="3498850"/>
          <p14:tracePt t="33184" x="3117850" y="3448050"/>
          <p14:tracePt t="33184" x="3441700" y="3371850"/>
          <p14:tracePt t="33202" x="3613150" y="3346450"/>
          <p14:tracePt t="33202" x="3803650" y="3321050"/>
          <p14:tracePt t="33219" x="3981450" y="3302000"/>
          <p14:tracePt t="33219" x="4165600" y="3289300"/>
          <p14:tracePt t="33236" x="4375150" y="3282950"/>
          <p14:tracePt t="33236" x="4737100" y="3295650"/>
          <p14:tracePt t="33252" x="4927600" y="3314700"/>
          <p14:tracePt t="33252" x="5111750" y="3340100"/>
          <p14:tracePt t="33269" x="5283200" y="3365500"/>
          <p14:tracePt t="33269" x="5467350" y="3403600"/>
          <p14:tracePt t="33286" x="5651500" y="3441700"/>
          <p14:tracePt t="33286" x="5816600" y="3486150"/>
          <p14:tracePt t="33303" x="5988050" y="3530600"/>
          <p14:tracePt t="33303" x="6318250" y="3625850"/>
          <p14:tracePt t="33319" x="6470650" y="3683000"/>
          <p14:tracePt t="33319" x="6604000" y="3733800"/>
          <p14:tracePt t="33336" x="6731000" y="3790950"/>
          <p14:tracePt t="33336" x="6832600" y="3848100"/>
          <p14:tracePt t="33353" x="6921500" y="3911600"/>
          <p14:tracePt t="33353" x="6997700" y="3981450"/>
          <p14:tracePt t="33353" x="7048500" y="4051300"/>
          <p14:tracePt t="33372" x="7080250" y="4114800"/>
          <p14:tracePt t="33372" x="7092950" y="4184650"/>
          <p14:tracePt t="33387" x="7086600" y="4254500"/>
          <p14:tracePt t="33387" x="7061200" y="4318000"/>
          <p14:tracePt t="33404" x="7016750" y="4381500"/>
          <p14:tracePt t="33404" x="6953250" y="4445000"/>
          <p14:tracePt t="33420" x="6877050" y="4495800"/>
          <p14:tracePt t="33420" x="6781800" y="4552950"/>
          <p14:tracePt t="33420" x="6667500" y="4597400"/>
          <p14:tracePt t="33439" x="6546850" y="4641850"/>
          <p14:tracePt t="33451" x="6413500" y="4679950"/>
          <p14:tracePt t="33451" x="6121400" y="4743450"/>
          <p14:tracePt t="33472" x="5969000" y="4762500"/>
          <p14:tracePt t="33472" x="5810250" y="4775200"/>
          <p14:tracePt t="33487" x="5651500" y="4787900"/>
          <p14:tracePt t="33487" x="5486400" y="4794250"/>
          <p14:tracePt t="33503" x="5327650" y="4800600"/>
          <p14:tracePt t="33503" x="5168900" y="4800600"/>
          <p14:tracePt t="33503" x="5016500" y="4800600"/>
          <p14:tracePt t="33523" x="4870450" y="4806950"/>
          <p14:tracePt t="33535" x="4730750" y="4806950"/>
          <p14:tracePt t="33535" x="4470400" y="4813300"/>
          <p14:tracePt t="33554" x="4349750" y="4813300"/>
          <p14:tracePt t="33554" x="4241800" y="4819650"/>
          <p14:tracePt t="33570" x="4146550" y="4826000"/>
          <p14:tracePt t="33570" x="4057650" y="4832350"/>
          <p14:tracePt t="33587" x="3975100" y="4838700"/>
          <p14:tracePt t="33587" x="3905250" y="4851400"/>
          <p14:tracePt t="33604" x="3848100" y="4864100"/>
          <p14:tracePt t="33604" x="3765550" y="4902200"/>
          <p14:tracePt t="33621" x="3733800" y="4927600"/>
          <p14:tracePt t="33621" x="3708400" y="4959350"/>
          <p14:tracePt t="33637" x="3695700" y="4997450"/>
          <p14:tracePt t="33637" x="3689350" y="5041900"/>
          <p14:tracePt t="33654" x="3683000" y="5086350"/>
          <p14:tracePt t="33654" x="3689350" y="5200650"/>
          <p14:tracePt t="33671" x="3695700" y="5264150"/>
          <p14:tracePt t="33686" x="3695700" y="5353050"/>
          <p14:tracePt t="33763" x="3625850" y="5473700"/>
          <p14:tracePt t="33770" x="3543300" y="5600700"/>
          <p14:tracePt t="33770" x="3441700" y="5715000"/>
          <p14:tracePt t="33787" x="3327400" y="5829300"/>
          <p14:tracePt t="33787" x="3194050" y="5924550"/>
          <p14:tracePt t="33804" x="3054350" y="6007100"/>
          <p14:tracePt t="33804" x="2901950" y="6083300"/>
          <p14:tracePt t="33804" x="2743200" y="6127750"/>
          <p14:tracePt t="33824" x="2647950" y="6121400"/>
          <p14:tracePt t="33836" x="2559050" y="6102350"/>
          <p14:tracePt t="33836" x="2413000" y="6045200"/>
          <p14:tracePt t="33854" x="2349500" y="6000750"/>
          <p14:tracePt t="33854" x="2298700" y="5956300"/>
          <p14:tracePt t="33871" x="2254250" y="5911850"/>
          <p14:tracePt t="33871" x="2222500" y="5854700"/>
          <p14:tracePt t="33888" x="2197100" y="5797550"/>
          <p14:tracePt t="33888" x="2184400" y="5734050"/>
          <p14:tracePt t="33888" x="2178050" y="5670550"/>
          <p14:tracePt t="33907" x="2184400" y="5607050"/>
          <p14:tracePt t="33907" x="2203450" y="5549900"/>
          <p14:tracePt t="33922" x="2241550" y="5486400"/>
          <p14:tracePt t="33922" x="2292350" y="5429250"/>
          <p14:tracePt t="33939" x="2374900" y="5372100"/>
          <p14:tracePt t="33939" x="2457450" y="5314950"/>
          <p14:tracePt t="33955" x="2559050" y="5257800"/>
          <p14:tracePt t="33955" x="2800350" y="5156200"/>
          <p14:tracePt t="33971" x="2940050" y="5111750"/>
          <p14:tracePt t="33971" x="3086100" y="5067300"/>
          <p14:tracePt t="33989" x="3244850" y="5022850"/>
          <p14:tracePt t="33989" x="3397250" y="4991100"/>
          <p14:tracePt t="34006" x="3568700" y="4965700"/>
          <p14:tracePt t="34006" x="3759200" y="4940300"/>
          <p14:tracePt t="34022" x="3943350" y="4921250"/>
          <p14:tracePt t="34022" x="4311650" y="4908550"/>
          <p14:tracePt t="34040" x="4502150" y="4908550"/>
          <p14:tracePt t="34040" x="4686300" y="4908550"/>
          <p14:tracePt t="34056" x="4870450" y="4921250"/>
          <p14:tracePt t="34056" x="5048250" y="4940300"/>
          <p14:tracePt t="34072" x="5194300" y="4959350"/>
          <p14:tracePt t="34072" x="5359400" y="4991100"/>
          <p14:tracePt t="34072" x="5511800" y="5016500"/>
          <p14:tracePt t="34091" x="5657850" y="5048250"/>
          <p14:tracePt t="34104" x="5791200" y="5086350"/>
          <p14:tracePt t="34104" x="6026150" y="5175250"/>
          <p14:tracePt t="34123" x="6127750" y="5226050"/>
          <p14:tracePt t="34123" x="6216650" y="5276850"/>
          <p14:tracePt t="34140" x="6292850" y="5334000"/>
          <p14:tracePt t="34140" x="6350000" y="5397500"/>
          <p14:tracePt t="34155" x="6400800" y="5461000"/>
          <p14:tracePt t="34155" x="6426200" y="5518150"/>
          <p14:tracePt t="34172" x="6445250" y="5581650"/>
          <p14:tracePt t="34172" x="6445250" y="5645150"/>
          <p14:tracePt t="34172" x="6432550" y="5708650"/>
          <p14:tracePt t="34192" x="6407150" y="5772150"/>
          <p14:tracePt t="34204" x="6362700" y="5835650"/>
          <p14:tracePt t="34204" x="6235700" y="5956300"/>
          <p14:tracePt t="34223" x="6146800" y="6019800"/>
          <p14:tracePt t="34223" x="6045200" y="6076950"/>
          <p14:tracePt t="34240" x="5937250" y="6127750"/>
          <p14:tracePt t="34240" x="5816600" y="6184900"/>
          <p14:tracePt t="34256" x="5676900" y="6235700"/>
          <p14:tracePt t="34256" x="5384800" y="6337300"/>
          <p14:tracePt t="34273" x="5226050" y="6381750"/>
          <p14:tracePt t="34273" x="5060950" y="6419850"/>
          <p14:tracePt t="34290" x="4895850" y="6464300"/>
          <p14:tracePt t="34290" x="4730750" y="6496050"/>
          <p14:tracePt t="34306" x="4565650" y="6521450"/>
          <p14:tracePt t="34306" x="4406900" y="6546850"/>
          <p14:tracePt t="34323" x="4254500" y="6559550"/>
          <p14:tracePt t="34323" x="3975100" y="6565900"/>
          <p14:tracePt t="34340" x="3841750" y="6565900"/>
          <p14:tracePt t="34340" x="3727450" y="6559550"/>
          <p14:tracePt t="34356" x="3619500" y="6546850"/>
          <p14:tracePt t="34356" x="3517900" y="6527800"/>
          <p14:tracePt t="34373" x="3429000" y="6508750"/>
          <p14:tracePt t="34373" x="3340100" y="6477000"/>
          <p14:tracePt t="34373" x="3263900" y="6438900"/>
          <p14:tracePt t="34392" x="3194050" y="6388100"/>
          <p14:tracePt t="34392" x="3124200" y="6343650"/>
          <p14:tracePt t="34407" x="3060700" y="6286500"/>
          <p14:tracePt t="34960" x="6578600" y="3949700"/>
          <p14:tracePt t="34960" x="6584950" y="3949700"/>
          <p14:tracePt t="34976" x="6597650" y="3949700"/>
          <p14:tracePt t="34976" x="6610350" y="3943350"/>
          <p14:tracePt t="34992" x="6616700" y="3943350"/>
          <p14:tracePt t="35007" x="6610350" y="3937000"/>
          <p14:tracePt t="35024" x="6591300" y="3937000"/>
          <p14:tracePt t="35024" x="6546850" y="3943350"/>
          <p14:tracePt t="35044" x="6515100" y="3943350"/>
          <p14:tracePt t="35044" x="6477000" y="3949700"/>
          <p14:tracePt t="35059" x="6432550" y="3956050"/>
          <p14:tracePt t="35059" x="6388100" y="3956050"/>
          <p14:tracePt t="35076" x="6337300" y="3962400"/>
          <p14:tracePt t="35076" x="6280150" y="3968750"/>
          <p14:tracePt t="35092" x="6223000" y="3975100"/>
          <p14:tracePt t="35092" x="6159500" y="3981450"/>
          <p14:tracePt t="35108" x="6096000" y="3987800"/>
          <p14:tracePt t="35108" x="5956300" y="4000500"/>
          <p14:tracePt t="35126" x="5886450" y="4000500"/>
          <p14:tracePt t="35126" x="5816600" y="4006850"/>
          <p14:tracePt t="35142" x="5740400" y="4006850"/>
          <p14:tracePt t="35142" x="5664200" y="4006850"/>
          <p14:tracePt t="35159" x="5588000" y="4000500"/>
          <p14:tracePt t="35159" x="5511800" y="4000500"/>
          <p14:tracePt t="35176" x="5429250" y="3994150"/>
          <p14:tracePt t="35176" x="5264150" y="3981450"/>
          <p14:tracePt t="35193" x="5175250" y="3975100"/>
          <p14:tracePt t="35193" x="5092700" y="3968750"/>
          <p14:tracePt t="35210" x="4997450" y="3962400"/>
          <p14:tracePt t="35210" x="4908550" y="3956050"/>
          <p14:tracePt t="35226" x="4819650" y="3949700"/>
          <p14:tracePt t="35226" x="4635500" y="3937000"/>
          <p14:tracePt t="35243" x="4546600" y="3930650"/>
          <p14:tracePt t="35243" x="4451350" y="3924300"/>
          <p14:tracePt t="35260" x="4362450" y="3924300"/>
          <p14:tracePt t="35260" x="4267200" y="3917950"/>
          <p14:tracePt t="35276" x="4178300" y="3905250"/>
          <p14:tracePt t="35276" x="4083050" y="3898900"/>
          <p14:tracePt t="35293" x="3987800" y="3892550"/>
          <p14:tracePt t="35293" x="3905250" y="3886200"/>
          <p14:tracePt t="35293" x="3816350" y="3879850"/>
          <p14:tracePt t="35312" x="3740150" y="3867150"/>
          <p14:tracePt t="35324" x="3663950" y="3860800"/>
          <p14:tracePt t="35324" x="3530600" y="3848100"/>
          <p14:tracePt t="35344" x="3479800" y="3841750"/>
          <p14:tracePt t="35344" x="3429000" y="3835400"/>
          <p14:tracePt t="35360" x="3384550" y="3829050"/>
          <p14:tracePt t="35360" x="3346450" y="3829050"/>
          <p14:tracePt t="35376" x="3314700" y="3822700"/>
          <p14:tracePt t="35376" x="3289300" y="3822700"/>
          <p14:tracePt t="35376" x="3270250" y="3822700"/>
          <p14:tracePt t="35396" x="3251200" y="3822700"/>
          <p14:tracePt t="35408" x="3244850" y="3822700"/>
          <p14:tracePt t="35408" x="3238500" y="3822700"/>
          <p14:tracePt t="35427" x="3244850" y="3816350"/>
          <p14:tracePt t="35442" x="3251200" y="3810000"/>
          <p14:tracePt t="35442" x="3263900" y="3803650"/>
          <p14:tracePt t="35460" x="3276600" y="3803650"/>
          <p14:tracePt t="35460" x="3295650" y="3797300"/>
          <p14:tracePt t="35477" x="3314700" y="3790950"/>
          <p14:tracePt t="35477" x="3359150" y="3784600"/>
          <p14:tracePt t="35494" x="3384550" y="3778250"/>
          <p14:tracePt t="35494" x="3409950" y="3771900"/>
          <p14:tracePt t="35511" x="3429000" y="3771900"/>
          <p14:tracePt t="35511" x="3454400" y="3765550"/>
          <p14:tracePt t="35528" x="3479800" y="3759200"/>
          <p14:tracePt t="35528" x="3530600" y="3746500"/>
          <p14:tracePt t="35544" x="3556000" y="3740150"/>
          <p14:tracePt t="35544" x="3581400" y="3733800"/>
          <p14:tracePt t="35561" x="3600450" y="3727450"/>
          <p14:tracePt t="35561" x="3625850" y="3721100"/>
          <p14:tracePt t="35577" x="3644900" y="3721100"/>
          <p14:tracePt t="35577" x="3663950" y="3714750"/>
          <p14:tracePt t="35594" x="3683000" y="3708400"/>
          <p14:tracePt t="35594" x="3702050" y="3702050"/>
          <p14:tracePt t="35612" x="3727450" y="3689350"/>
          <p14:tracePt t="35612" x="3740150" y="3683000"/>
          <p14:tracePt t="35628" x="3752850" y="3683000"/>
          <p14:tracePt t="35628" x="3759200" y="3676650"/>
          <p14:tracePt t="35644" x="3765550" y="3670300"/>
          <p14:tracePt t="35663" x="3759200" y="3663950"/>
          <p14:tracePt t="35703" x="3752850" y="3657600"/>
          <p14:tracePt t="35711" x="3746500" y="3657600"/>
          <p14:tracePt t="35711" x="3740150" y="3657600"/>
          <p14:tracePt t="35728" x="3733800" y="3657600"/>
          <p14:tracePt t="35728" x="3727450" y="3657600"/>
          <p14:tracePt t="35744" x="3714750" y="3657600"/>
          <p14:tracePt t="35744" x="3708400" y="3657600"/>
          <p14:tracePt t="35744" x="3695700" y="3657600"/>
          <p14:tracePt t="35764" x="3689350" y="3663950"/>
          <p14:tracePt t="35776" x="3676650" y="3657600"/>
          <p14:tracePt t="35776" x="3663950" y="3657600"/>
          <p14:tracePt t="35795" x="3657600" y="3657600"/>
          <p14:tracePt t="35810" x="3663950" y="3651250"/>
          <p14:tracePt t="35826" x="3676650" y="3644900"/>
          <p14:tracePt t="35826" x="3702050" y="3644900"/>
          <p14:tracePt t="35845" x="3721100" y="3638550"/>
          <p14:tracePt t="35845" x="3746500" y="3638550"/>
          <p14:tracePt t="35862" x="3771900" y="3638550"/>
          <p14:tracePt t="35862" x="3803650" y="3638550"/>
          <p14:tracePt t="35878" x="3835400" y="3638550"/>
          <p14:tracePt t="35878" x="3873500" y="3644900"/>
          <p14:tracePt t="35895" x="3911600" y="3644900"/>
          <p14:tracePt t="35895" x="4000500" y="3651250"/>
          <p14:tracePt t="35912" x="4051300" y="3657600"/>
          <p14:tracePt t="35912" x="4108450" y="3657600"/>
          <p14:tracePt t="35928" x="4171950" y="3657600"/>
          <p14:tracePt t="35928" x="4241800" y="3663950"/>
          <p14:tracePt t="35945" x="4311650" y="3663950"/>
          <p14:tracePt t="35945" x="4381500" y="3670300"/>
          <p14:tracePt t="35945" x="4457700" y="3676650"/>
          <p14:tracePt t="35964" x="4533900" y="3683000"/>
          <p14:tracePt t="35977" x="4610100" y="3689350"/>
          <p14:tracePt t="35977" x="4781550" y="3702050"/>
          <p14:tracePt t="35996" x="4864100" y="3708400"/>
          <p14:tracePt t="35996" x="4953000" y="3721100"/>
          <p14:tracePt t="36014" x="5041900" y="3727450"/>
          <p14:tracePt t="36014" x="5137150" y="3740150"/>
          <p14:tracePt t="36014" x="5226050" y="3746500"/>
          <p14:tracePt t="36031" x="5321300" y="3752850"/>
          <p14:tracePt t="36044" x="5416550" y="3765550"/>
          <p14:tracePt t="36044" x="5505450" y="3771900"/>
          <p14:tracePt t="36044" x="5594350" y="3784600"/>
          <p14:tracePt t="36064" x="5683250" y="3790950"/>
          <p14:tracePt t="36064" x="5772150" y="3803650"/>
          <p14:tracePt t="36080" x="5861050" y="3810000"/>
          <p14:tracePt t="36080" x="5943600" y="3816350"/>
          <p14:tracePt t="36096" x="6026150" y="3829050"/>
          <p14:tracePt t="36096" x="6108700" y="3835400"/>
          <p14:tracePt t="36113" x="6191250" y="3841750"/>
          <p14:tracePt t="36113" x="6261100" y="3848100"/>
          <p14:tracePt t="36113" x="6337300" y="3854450"/>
          <p14:tracePt t="36132" x="6407150" y="3854450"/>
          <p14:tracePt t="36132" x="6470650" y="3860800"/>
          <p14:tracePt t="36146" x="6534150" y="3860800"/>
          <p14:tracePt t="36146" x="6591300" y="3860800"/>
          <p14:tracePt t="36163" x="6648450" y="3860800"/>
          <p14:tracePt t="36163" x="6692900" y="3860800"/>
          <p14:tracePt t="36179" x="6737350" y="3867150"/>
          <p14:tracePt t="36179" x="6781800" y="3867150"/>
          <p14:tracePt t="36196" x="6813550" y="3867150"/>
          <p14:tracePt t="36196" x="6870700" y="3873500"/>
          <p14:tracePt t="36213" x="6889750" y="3873500"/>
          <p14:tracePt t="36213" x="6908800" y="3873500"/>
          <p14:tracePt t="36229" x="6921500" y="3867150"/>
          <p14:tracePt t="36229" x="6934200" y="3867150"/>
          <p14:tracePt t="36246" x="6940550" y="3867150"/>
          <p14:tracePt t="36246" x="6946900" y="3860800"/>
          <p14:tracePt t="36264" x="6940550" y="3860800"/>
          <p14:tracePt t="36280" x="6934200" y="3854450"/>
          <p14:tracePt t="36280" x="6927850" y="3854450"/>
          <p14:tracePt t="36296" x="6915150" y="3848100"/>
          <p14:tracePt t="36296" x="6902450" y="3848100"/>
          <p14:tracePt t="36313" x="6889750" y="3841750"/>
          <p14:tracePt t="36313" x="6877050" y="3841750"/>
          <p14:tracePt t="36313" x="6864350" y="3835400"/>
          <p14:tracePt t="36332" x="6851650" y="3835400"/>
          <p14:tracePt t="36345" x="6838950" y="3829050"/>
          <p14:tracePt t="36345" x="6807200" y="3816350"/>
          <p14:tracePt t="36364" x="6794500" y="3816350"/>
          <p14:tracePt t="36364" x="6781800" y="3810000"/>
          <p14:tracePt t="36381" x="6762750" y="3810000"/>
          <p14:tracePt t="36381" x="6750050" y="3803650"/>
          <p14:tracePt t="36397" x="6737350" y="3803650"/>
          <p14:tracePt t="36397" x="6724650" y="3803650"/>
          <p14:tracePt t="36397" x="6711950" y="3797300"/>
          <p14:tracePt t="36416" x="6699250" y="3803650"/>
          <p14:tracePt t="36428" x="6686550" y="3803650"/>
          <p14:tracePt t="36428" x="6661150" y="3797300"/>
          <p14:tracePt t="36447" x="6654800" y="3803650"/>
          <p14:tracePt t="36447" x="6648450" y="3803650"/>
          <p14:tracePt t="36464" x="6642100" y="3803650"/>
          <p14:tracePt t="36464" x="6635750" y="3803650"/>
          <p14:tracePt t="36480" x="6629400" y="3803650"/>
          <p14:tracePt t="36480" x="6623050" y="3810000"/>
          <p14:tracePt t="36498" x="6616700" y="3810000"/>
          <p14:tracePt t="36513" x="6610350" y="3816350"/>
          <p14:tracePt t="36529" x="6610350" y="3829050"/>
          <p14:tracePt t="36546" x="6610350" y="3835400"/>
          <p14:tracePt t="36562" x="6610350" y="3848100"/>
          <p14:tracePt t="36579" x="6616700" y="3854450"/>
          <p14:tracePt t="36596" x="6616700" y="3860800"/>
          <p14:tracePt t="36612" x="6623050" y="3860800"/>
          <p14:tracePt t="36632" x="6629400" y="3860800"/>
          <p14:tracePt t="36655" x="6629400" y="3854450"/>
          <p14:tracePt t="36679" x="6629400" y="3848100"/>
          <p14:tracePt t="36691" x="6623050" y="3841750"/>
          <p14:tracePt t="36700" x="6616700" y="3835400"/>
          <p14:tracePt t="36716" x="6610350" y="3829050"/>
          <p14:tracePt t="36716" x="6604000" y="3822700"/>
          <p14:tracePt t="36732" x="6597650" y="3816350"/>
          <p14:tracePt t="36732" x="6584950" y="3803650"/>
          <p14:tracePt t="36748" x="6572250" y="3797300"/>
          <p14:tracePt t="36748" x="6559550" y="3784600"/>
          <p14:tracePt t="36765" x="6546850" y="3771900"/>
          <p14:tracePt t="36765" x="6527800" y="3759200"/>
          <p14:tracePt t="36765" x="6508750" y="3740150"/>
          <p14:tracePt t="36784" x="6489700" y="3727450"/>
          <p14:tracePt t="36796" x="6464300" y="3708400"/>
          <p14:tracePt t="36796" x="6413500" y="3676650"/>
          <p14:tracePt t="36815" x="6381750" y="3657600"/>
          <p14:tracePt t="36815" x="6343650" y="3638550"/>
          <p14:tracePt t="36832" x="6305550" y="3613150"/>
          <p14:tracePt t="36832" x="6261100" y="3587750"/>
          <p14:tracePt t="36848" x="6216650" y="3556000"/>
          <p14:tracePt t="36848" x="6121400" y="3486150"/>
          <p14:tracePt t="36865" x="6064250" y="3448050"/>
          <p14:tracePt t="36865" x="6013450" y="3403600"/>
          <p14:tracePt t="36882" x="5956300" y="3359150"/>
          <p14:tracePt t="36882" x="5899150" y="3314700"/>
          <p14:tracePt t="36899" x="5842000" y="3270250"/>
          <p14:tracePt t="36899" x="5791200" y="3225800"/>
          <p14:tracePt t="36915" x="5727700" y="3175000"/>
          <p14:tracePt t="36915" x="5607050" y="3073400"/>
          <p14:tracePt t="36932" x="5543550" y="3028950"/>
          <p14:tracePt t="36932" x="5473700" y="2978150"/>
          <p14:tracePt t="36949" x="5397500" y="2933700"/>
          <p14:tracePt t="36949" x="5321300" y="2882900"/>
          <p14:tracePt t="36965" x="5238750" y="2832100"/>
          <p14:tracePt t="36965" x="5149850" y="2787650"/>
          <p14:tracePt t="36965" x="5054600" y="2743200"/>
          <p14:tracePt t="36985" x="4959350" y="2698750"/>
          <p14:tracePt t="36997" x="4864100" y="2654300"/>
          <p14:tracePt t="36997" x="4673600" y="2565400"/>
          <p14:tracePt t="37018" x="4578350" y="2533650"/>
          <p14:tracePt t="37018" x="4489450" y="2495550"/>
          <p14:tracePt t="37033" x="4394200" y="2457450"/>
          <p14:tracePt t="37033" x="4305300" y="2425700"/>
          <p14:tracePt t="37049" x="4216400" y="2393950"/>
          <p14:tracePt t="37049" x="4127500" y="2368550"/>
          <p14:tracePt t="37049" x="4044950" y="2343150"/>
          <p14:tracePt t="37068" x="3956050" y="2317750"/>
          <p14:tracePt t="37081" x="3873500" y="2292350"/>
          <p14:tracePt t="37081" x="3714750" y="2247900"/>
          <p14:tracePt t="37100" x="3638550" y="2235200"/>
          <p14:tracePt t="37100" x="3568700" y="2216150"/>
          <p14:tracePt t="37116" x="3505200" y="2197100"/>
          <p14:tracePt t="37116" x="3441700" y="2184400"/>
          <p14:tracePt t="37133" x="3384550" y="2171700"/>
          <p14:tracePt t="37133" x="3327400" y="2165350"/>
          <p14:tracePt t="37133" x="3282950" y="2159000"/>
          <p14:tracePt t="37152" x="3232150" y="2146300"/>
          <p14:tracePt t="37152" x="3194050" y="2139950"/>
          <p14:tracePt t="37166" x="3155950" y="2139950"/>
          <p14:tracePt t="37166" x="3124200" y="2133600"/>
          <p14:tracePt t="37183" x="3092450" y="2133600"/>
          <p14:tracePt t="37183" x="3067050" y="2133600"/>
          <p14:tracePt t="37199" x="3041650" y="2127250"/>
          <p14:tracePt t="37199" x="3022600" y="2127250"/>
          <p14:tracePt t="37216" x="3009900" y="2127250"/>
          <p14:tracePt t="37216" x="2984500" y="2127250"/>
          <p14:tracePt t="37233" x="2978150" y="2127250"/>
          <p14:tracePt t="37233" x="2965450" y="2127250"/>
          <p14:tracePt t="37249" x="2965450" y="2133600"/>
          <p14:tracePt t="37265" x="2959100" y="2139950"/>
          <p14:tracePt t="37265" x="2952750" y="2146300"/>
          <p14:tracePt t="37284" x="2952750" y="2152650"/>
          <p14:tracePt t="37299" x="2946400" y="2159000"/>
          <p14:tracePt t="37299" x="2940050" y="2165350"/>
          <p14:tracePt t="37316" x="2933700" y="2178050"/>
          <p14:tracePt t="37316" x="2921000" y="2184400"/>
          <p14:tracePt t="37333" x="2914650" y="2190750"/>
          <p14:tracePt t="37333" x="2901950" y="2203450"/>
          <p14:tracePt t="37333" x="2889250" y="2209800"/>
          <p14:tracePt t="37352" x="2870200" y="2216150"/>
          <p14:tracePt t="37365" x="2851150" y="2228850"/>
          <p14:tracePt t="37365" x="2813050" y="2247900"/>
          <p14:tracePt t="37384" x="2787650" y="2254250"/>
          <p14:tracePt t="37384" x="2768600" y="2266950"/>
          <p14:tracePt t="37400" x="2736850" y="2273300"/>
          <p14:tracePt t="37400" x="2711450" y="2286000"/>
          <p14:tracePt t="37400" x="2679700" y="2292350"/>
          <p14:tracePt t="37420" x="2654300" y="2298700"/>
          <p14:tracePt t="37432" x="2616200" y="2305050"/>
          <p14:tracePt t="37432" x="2552700" y="2317750"/>
          <p14:tracePt t="37453" x="2520950" y="2324100"/>
          <p14:tracePt t="37453" x="2489200" y="2330450"/>
          <p14:tracePt t="37468" x="2463800" y="2336800"/>
          <p14:tracePt t="37468" x="2438400" y="2343150"/>
          <p14:tracePt t="37484" x="2413000" y="2343150"/>
          <p14:tracePt t="37484" x="2387600" y="2349500"/>
          <p14:tracePt t="37501" x="2368550" y="2355850"/>
          <p14:tracePt t="37501" x="2349500" y="2362200"/>
          <p14:tracePt t="37501" x="2330450" y="2368550"/>
          <p14:tracePt t="37519" x="2311400" y="2374900"/>
          <p14:tracePt t="37519" x="2298700" y="2381250"/>
          <p14:tracePt t="37534" x="2286000" y="2387600"/>
          <p14:tracePt t="37534" x="2273300" y="2393950"/>
          <p14:tracePt t="37551" x="2266950" y="2393950"/>
          <p14:tracePt t="37566" x="2260600" y="2400300"/>
          <p14:tracePt t="37583" x="2273300" y="2406650"/>
          <p14:tracePt t="37583" x="2286000" y="2406650"/>
          <p14:tracePt t="37601" x="2298700" y="2400300"/>
          <p14:tracePt t="37601" x="2317750" y="2400300"/>
          <p14:tracePt t="37618" x="2343150" y="2393950"/>
          <p14:tracePt t="37618" x="2368550" y="2387600"/>
          <p14:tracePt t="37635" x="2393950" y="2387600"/>
          <p14:tracePt t="37635" x="2463800" y="2368550"/>
          <p14:tracePt t="37653" x="2508250" y="2362200"/>
          <p14:tracePt t="37653" x="2552700" y="2355850"/>
          <p14:tracePt t="37668" x="2603500" y="2349500"/>
          <p14:tracePt t="37668" x="2660650" y="2343150"/>
          <p14:tracePt t="37685" x="2724150" y="2336800"/>
          <p14:tracePt t="37685" x="2794000" y="2336800"/>
          <p14:tracePt t="37701" x="2876550" y="2330450"/>
          <p14:tracePt t="37701" x="2959100" y="2317750"/>
          <p14:tracePt t="37701" x="3041650" y="2311400"/>
          <p14:tracePt t="37720" x="3136900" y="2305050"/>
          <p14:tracePt t="37733" x="3232150" y="2298700"/>
          <p14:tracePt t="37733" x="3448050" y="2286000"/>
          <p14:tracePt t="37753" x="3556000" y="2279650"/>
          <p14:tracePt t="37753" x="3676650" y="2279650"/>
          <p14:tracePt t="37769" x="3797300" y="2273300"/>
          <p14:tracePt t="37769" x="3924300" y="2266950"/>
          <p14:tracePt t="37785" x="4057650" y="2266950"/>
          <p14:tracePt t="37785" x="4191000" y="2260600"/>
          <p14:tracePt t="37785" x="4324350" y="2260600"/>
          <p14:tracePt t="37804" x="4457700" y="2260600"/>
          <p14:tracePt t="37816" x="4597400" y="2260600"/>
          <p14:tracePt t="37816" x="4876800" y="2260600"/>
          <p14:tracePt t="37835" x="5016500" y="2260600"/>
          <p14:tracePt t="37835" x="5156200" y="2266950"/>
          <p14:tracePt t="37852" x="5295900" y="2266950"/>
          <p14:tracePt t="37852" x="5429250" y="2273300"/>
          <p14:tracePt t="37869" x="5562600" y="2279650"/>
          <p14:tracePt t="37869" x="5810250" y="2292350"/>
          <p14:tracePt t="37886" x="5930900" y="2298700"/>
          <p14:tracePt t="37886" x="6045200" y="2305050"/>
          <p14:tracePt t="37902" x="6153150" y="2311400"/>
          <p14:tracePt t="37902" x="6254750" y="2317750"/>
          <p14:tracePt t="37919" x="6356350" y="2324100"/>
          <p14:tracePt t="37919" x="6445250" y="2324100"/>
          <p14:tracePt t="37935" x="6534150" y="2330450"/>
          <p14:tracePt t="37935" x="6692900" y="2330450"/>
          <p14:tracePt t="37953" x="6762750" y="2330450"/>
          <p14:tracePt t="37953" x="6826250" y="2330450"/>
          <p14:tracePt t="37969" x="6883400" y="2330450"/>
          <p14:tracePt t="37969" x="6934200" y="2330450"/>
          <p14:tracePt t="37985" x="6978650" y="2336800"/>
          <p14:tracePt t="37985" x="7016750" y="2336800"/>
          <p14:tracePt t="37985" x="7042150" y="2336800"/>
          <p14:tracePt t="38006" x="7067550" y="2336800"/>
          <p14:tracePt t="38017" x="7086600" y="2343150"/>
          <p14:tracePt t="38017" x="7105650" y="2349500"/>
          <p14:tracePt t="38036" x="7105650" y="2355850"/>
          <p14:tracePt t="38051" x="7099300" y="2362200"/>
          <p14:tracePt t="38051" x="7086600" y="2368550"/>
          <p14:tracePt t="38069" x="7067550" y="2374900"/>
          <p14:tracePt t="38069" x="7048500" y="2381250"/>
          <p14:tracePt t="38069" x="7023100" y="2381250"/>
          <p14:tracePt t="38088" x="6997700" y="2387600"/>
          <p14:tracePt t="38101" x="6965950" y="2393950"/>
          <p14:tracePt t="38101" x="6908800" y="2406650"/>
          <p14:tracePt t="38120" x="6870700" y="2413000"/>
          <p14:tracePt t="38120" x="6838950" y="2419350"/>
          <p14:tracePt t="38136" x="6800850" y="2432050"/>
          <p14:tracePt t="38136" x="6762750" y="2438400"/>
          <p14:tracePt t="38136" x="6724650" y="2444750"/>
          <p14:tracePt t="38156" x="6686550" y="2451100"/>
          <p14:tracePt t="38168" x="6648450" y="2457450"/>
          <p14:tracePt t="38168" x="6578600" y="2470150"/>
          <p14:tracePt t="38187" x="6540500" y="2476500"/>
          <p14:tracePt t="38187" x="6502400" y="2476500"/>
          <p14:tracePt t="38203" x="6470650" y="2482850"/>
          <p14:tracePt t="38203" x="6432550" y="2489200"/>
          <p14:tracePt t="38220" x="6400800" y="2495550"/>
          <p14:tracePt t="38220" x="6369050" y="2501900"/>
          <p14:tracePt t="38237" x="6337300" y="2501900"/>
          <p14:tracePt t="38237" x="6267450" y="2514600"/>
          <p14:tracePt t="38253" x="6235700" y="2520950"/>
          <p14:tracePt t="38253" x="6203950" y="2527300"/>
          <p14:tracePt t="38270" x="6165850" y="2527300"/>
          <p14:tracePt t="38270" x="6134100" y="2533650"/>
          <p14:tracePt t="38287" x="6096000" y="2533650"/>
          <p14:tracePt t="38287" x="6026150" y="2540000"/>
          <p14:tracePt t="38304" x="5988050" y="2540000"/>
          <p14:tracePt t="38304" x="5949950" y="2540000"/>
          <p14:tracePt t="38321" x="5905500" y="2546350"/>
          <p14:tracePt t="38321" x="5861050" y="2546350"/>
          <p14:tracePt t="38337" x="5816600" y="2546350"/>
          <p14:tracePt t="38337" x="5765800" y="2540000"/>
          <p14:tracePt t="38353" x="5708650" y="2540000"/>
          <p14:tracePt t="38353" x="5651500" y="2540000"/>
          <p14:tracePt t="38353" x="5588000" y="2540000"/>
          <p14:tracePt t="38373" x="5524500" y="2533650"/>
          <p14:tracePt t="38385" x="5454650" y="2533650"/>
          <p14:tracePt t="38385" x="5302250" y="2527300"/>
          <p14:tracePt t="38404" x="5219700" y="2520950"/>
          <p14:tracePt t="38404" x="5130800" y="2520950"/>
          <p14:tracePt t="38420" x="5041900" y="2514600"/>
          <p14:tracePt t="38420" x="4946650" y="2508250"/>
          <p14:tracePt t="38437" x="4851400" y="2501900"/>
          <p14:tracePt t="38437" x="4749800" y="2495550"/>
          <p14:tracePt t="38437" x="4648200" y="2489200"/>
          <p14:tracePt t="38456" x="4546600" y="2482850"/>
          <p14:tracePt t="38469" x="4445000" y="2476500"/>
          <p14:tracePt t="38469" x="4229100" y="2457450"/>
          <p14:tracePt t="38487" x="4121150" y="2451100"/>
          <p14:tracePt t="38487" x="4006850" y="2438400"/>
          <p14:tracePt t="38504" x="3898900" y="2432050"/>
          <p14:tracePt t="38504" x="3790950" y="2425700"/>
          <p14:tracePt t="38504" x="3683000" y="2419350"/>
          <p14:tracePt t="38524" x="3575050" y="2413000"/>
          <p14:tracePt t="38536" x="3473450" y="2413000"/>
          <p14:tracePt t="38536" x="3276600" y="2393950"/>
          <p14:tracePt t="38554" x="3181350" y="2393950"/>
          <p14:tracePt t="38554" x="3092450" y="2387600"/>
          <p14:tracePt t="38571" x="3003550" y="2387600"/>
          <p14:tracePt t="38571" x="2921000" y="2387600"/>
          <p14:tracePt t="38588" x="2838450" y="2381250"/>
          <p14:tracePt t="38588" x="2686050" y="2387600"/>
          <p14:tracePt t="38605" x="2616200" y="2387600"/>
          <p14:tracePt t="38605" x="2552700" y="2387600"/>
          <p14:tracePt t="38621" x="2489200" y="2387600"/>
          <p14:tracePt t="38621" x="2432050" y="2387600"/>
          <p14:tracePt t="38638" x="2387600" y="2387600"/>
          <p14:tracePt t="38638" x="2343150" y="2387600"/>
          <p14:tracePt t="38655" x="2305050" y="2381250"/>
          <p14:tracePt t="38655" x="2273300" y="2381250"/>
          <p14:tracePt t="38673" x="2222500" y="2368550"/>
          <p14:tracePt t="38673" x="2209800" y="2362200"/>
          <p14:tracePt t="38688" x="2203450" y="2362200"/>
          <p14:tracePt t="38688" x="2197100" y="2355850"/>
          <p14:tracePt t="38705" x="2203450" y="2349500"/>
          <p14:tracePt t="38720" x="2216150" y="2349500"/>
          <p14:tracePt t="38720" x="2235200" y="2343150"/>
          <p14:tracePt t="38720" x="2254250" y="2343150"/>
          <p14:tracePt t="38741" x="2286000" y="2343150"/>
          <p14:tracePt t="38753" x="2317750" y="2336800"/>
          <p14:tracePt t="38753" x="2406650" y="2324100"/>
          <p14:tracePt t="38772" x="2457450" y="2324100"/>
          <p14:tracePt t="38772" x="2514600" y="2311400"/>
          <p14:tracePt t="38788" x="2578100" y="2305050"/>
          <p14:tracePt t="38788" x="2647950" y="2298700"/>
          <p14:tracePt t="38805" x="2717800" y="2292350"/>
          <p14:tracePt t="38805" x="2800350" y="2286000"/>
          <p14:tracePt t="38805" x="2882900" y="2279650"/>
          <p14:tracePt t="38824" x="2971800" y="2273300"/>
          <p14:tracePt t="38837" x="3067050" y="2266950"/>
          <p14:tracePt t="38837" x="3257550" y="2260600"/>
          <p14:tracePt t="38855" x="3365500" y="2254250"/>
          <p14:tracePt t="38855" x="3473450" y="2254250"/>
          <p14:tracePt t="38872" x="3581400" y="2247900"/>
          <p14:tracePt t="38872" x="3695700" y="2247900"/>
          <p14:tracePt t="38872" x="3816350" y="2247900"/>
          <p14:tracePt t="38892" x="3930650" y="2247900"/>
          <p14:tracePt t="38892" x="4057650" y="2247900"/>
          <p14:tracePt t="38906" x="4178300" y="2254250"/>
          <p14:tracePt t="38906" x="4305300" y="2254250"/>
          <p14:tracePt t="38922" x="4425950" y="2254250"/>
          <p14:tracePt t="38922" x="4552950" y="2260600"/>
          <p14:tracePt t="38939" x="4679950" y="2260600"/>
          <p14:tracePt t="38939" x="4813300" y="2266950"/>
          <p14:tracePt t="38956" x="4940300" y="2273300"/>
          <p14:tracePt t="38956" x="5200650" y="2279650"/>
          <p14:tracePt t="38973" x="5327650" y="2286000"/>
          <p14:tracePt t="38973" x="5448300" y="2292350"/>
          <p14:tracePt t="38990" x="5575300" y="2298700"/>
          <p14:tracePt t="38990" x="5689600" y="2305050"/>
          <p14:tracePt t="39007" x="5803900" y="2311400"/>
          <p14:tracePt t="39007" x="6019800" y="2324100"/>
          <p14:tracePt t="39024" x="6121400" y="2336800"/>
          <p14:tracePt t="39038" x="6223000" y="2343150"/>
          <p14:tracePt t="39038" x="6400800" y="2355850"/>
          <p14:tracePt t="39057" x="6483350" y="2362200"/>
          <p14:tracePt t="39057" x="6559550" y="2368550"/>
          <p14:tracePt t="39073" x="6629400" y="2374900"/>
          <p14:tracePt t="39073" x="6692900" y="2381250"/>
          <p14:tracePt t="39073" x="6750050" y="2387600"/>
          <p14:tracePt t="39093" x="6807200" y="2387600"/>
          <p14:tracePt t="39104" x="6851650" y="2393950"/>
          <p14:tracePt t="39104" x="6896100" y="2393950"/>
          <p14:tracePt t="39104" x="6927850" y="2400300"/>
          <p14:tracePt t="39125" x="6959600" y="2400300"/>
          <p14:tracePt t="39125" x="6985000" y="2400300"/>
          <p14:tracePt t="39141" x="7004050" y="2406650"/>
          <p14:tracePt t="39141" x="7023100" y="2406650"/>
          <p14:tracePt t="39156" x="7029450" y="2406650"/>
          <p14:tracePt t="39156" x="7042150" y="2406650"/>
          <p14:tracePt t="39173" x="7029450" y="2413000"/>
          <p14:tracePt t="39200" x="7023100" y="2413000"/>
          <p14:tracePt t="39205" x="7010400" y="2413000"/>
          <p14:tracePt t="39205" x="6997700" y="2413000"/>
          <p14:tracePt t="39223" x="6978650" y="2413000"/>
          <p14:tracePt t="39223" x="6965950" y="2413000"/>
          <p14:tracePt t="39241" x="6946900" y="2419350"/>
          <p14:tracePt t="39241" x="6927850" y="2419350"/>
          <p14:tracePt t="39257" x="6915150" y="2419350"/>
          <p14:tracePt t="39257" x="6877050" y="2419350"/>
          <p14:tracePt t="39274" x="6858000" y="2419350"/>
          <p14:tracePt t="39274" x="6845300" y="2419350"/>
          <p14:tracePt t="39291" x="6826250" y="2419350"/>
          <p14:tracePt t="39291" x="6813550" y="2419350"/>
          <p14:tracePt t="39307" x="6794500" y="2419350"/>
          <p14:tracePt t="39307" x="6762750" y="2425700"/>
          <p14:tracePt t="39324" x="6750050" y="2425700"/>
          <p14:tracePt t="39324" x="6737350" y="2425700"/>
          <p14:tracePt t="39341" x="6724650" y="2425700"/>
          <p14:tracePt t="39341" x="6711950" y="2432050"/>
          <p14:tracePt t="39357" x="6699250" y="2432050"/>
          <p14:tracePt t="39357" x="6686550" y="2432050"/>
          <p14:tracePt t="39374" x="6680200" y="2438400"/>
          <p14:tracePt t="39374" x="6661150" y="2438400"/>
          <p14:tracePt t="39393" x="6648450" y="2444750"/>
          <p14:tracePt t="39405" x="6642100" y="2444750"/>
          <p14:tracePt t="39405" x="6616700" y="2444750"/>
          <p14:tracePt t="39424" x="6610350" y="2451100"/>
          <p14:tracePt t="39424" x="6597650" y="2451100"/>
          <p14:tracePt t="39441" x="6591300" y="2451100"/>
          <p14:tracePt t="39441" x="6584950" y="2457450"/>
          <p14:tracePt t="39457" x="6578600" y="2463800"/>
          <p14:tracePt t="39457" x="6578600" y="2470150"/>
          <p14:tracePt t="39457" x="6578600" y="2476500"/>
          <p14:tracePt t="39476" x="6578600" y="2482850"/>
          <p14:tracePt t="39489" x="6578600" y="2489200"/>
          <p14:tracePt t="39489" x="6578600" y="2508250"/>
          <p14:tracePt t="39507" x="6591300" y="2508250"/>
          <p14:tracePt t="39523" x="6597650" y="2514600"/>
          <p14:tracePt t="39540" x="6604000" y="2508250"/>
          <p14:tracePt t="39556" x="6610350" y="2501900"/>
          <p14:tracePt t="39556" x="6616700" y="2495550"/>
          <p14:tracePt t="39574" x="6610350" y="2495550"/>
          <p14:tracePt t="39604" x="6604000" y="2495550"/>
          <p14:tracePt t="39612" x="6597650" y="2501900"/>
          <p14:tracePt t="39612" x="6584950" y="2508250"/>
          <p14:tracePt t="39625" x="6565900" y="2520950"/>
          <p14:tracePt t="39625" x="6553200" y="2527300"/>
          <p14:tracePt t="39642" x="6534150" y="2540000"/>
          <p14:tracePt t="39642" x="6515100" y="2546350"/>
          <p14:tracePt t="39658" x="6496050" y="2559050"/>
          <p14:tracePt t="39658" x="6470650" y="2571750"/>
          <p14:tracePt t="39675" x="6445250" y="2584450"/>
          <p14:tracePt t="39675" x="6400800" y="2597150"/>
          <p14:tracePt t="39693" x="6375400" y="2603500"/>
          <p14:tracePt t="39693" x="6350000" y="2616200"/>
          <p14:tracePt t="39709" x="6330950" y="2622550"/>
          <p14:tracePt t="39709" x="6305550" y="2635250"/>
          <p14:tracePt t="39725" x="6280150" y="2641600"/>
          <p14:tracePt t="39725" x="6254750" y="2654300"/>
          <p14:tracePt t="39742" x="6229350" y="2667000"/>
          <p14:tracePt t="39742" x="6203950" y="2679700"/>
          <p14:tracePt t="39742" x="6172200" y="2698750"/>
          <p14:tracePt t="39760" x="6146800" y="2717800"/>
          <p14:tracePt t="39773" x="6115050" y="2743200"/>
          <p14:tracePt t="39773" x="6064250" y="2800350"/>
          <p14:tracePt t="39792" x="6038850" y="2832100"/>
          <p14:tracePt t="39792" x="6013450" y="2870200"/>
          <p14:tracePt t="39809" x="5994400" y="2908300"/>
          <p14:tracePt t="39809" x="5975350" y="2952750"/>
          <p14:tracePt t="39825" x="5962650" y="3003550"/>
          <p14:tracePt t="39825" x="5949950" y="3048000"/>
          <p14:tracePt t="39825" x="5943600" y="3098800"/>
          <p14:tracePt t="39845" x="5937250" y="3149600"/>
          <p14:tracePt t="39857" x="5930900" y="3200400"/>
          <p14:tracePt t="39857" x="5937250" y="3308350"/>
          <p14:tracePt t="39875" x="5943600" y="3359150"/>
          <p14:tracePt t="39875" x="5956300" y="3409950"/>
          <p14:tracePt t="39892" x="5969000" y="3460750"/>
          <p14:tracePt t="39892" x="5981700" y="3511550"/>
          <p14:tracePt t="39909" x="6007100" y="3549650"/>
          <p14:tracePt t="39909" x="6057900" y="3638550"/>
          <p14:tracePt t="39928" x="6083300" y="3670300"/>
          <p14:tracePt t="39928" x="6140450" y="3740150"/>
          <p14:tracePt t="39948" x="6178550" y="3765550"/>
          <p14:tracePt t="39961" x="6210300" y="3790950"/>
          <p14:tracePt t="39961" x="6267450" y="3835400"/>
          <p14:tracePt t="39981" x="6292850" y="3860800"/>
          <p14:tracePt t="39981" x="6318250" y="3873500"/>
          <p14:tracePt t="39993" x="6343650" y="3892550"/>
          <p14:tracePt t="39993" x="6362700" y="3911600"/>
          <p14:tracePt t="40012" x="6375400" y="3930650"/>
          <p14:tracePt t="40012" x="6394450" y="3949700"/>
          <p14:tracePt t="40028" x="6407150" y="3968750"/>
          <p14:tracePt t="40028" x="6419850" y="3981450"/>
          <p14:tracePt t="40044" x="6432550" y="399415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ガラス室にポットを置く</a:t>
            </a:r>
            <a:endParaRPr kumimoji="1" lang="ja-JP" altLang="en-US" dirty="0"/>
          </a:p>
        </p:txBody>
      </p:sp>
      <p:grpSp>
        <p:nvGrpSpPr>
          <p:cNvPr id="36" name="グループ化 35"/>
          <p:cNvGrpSpPr/>
          <p:nvPr/>
        </p:nvGrpSpPr>
        <p:grpSpPr>
          <a:xfrm>
            <a:off x="7344308" y="2992016"/>
            <a:ext cx="1080120" cy="1008112"/>
            <a:chOff x="971600" y="1268760"/>
            <a:chExt cx="1080120" cy="1008112"/>
          </a:xfrm>
        </p:grpSpPr>
        <p:sp>
          <p:nvSpPr>
            <p:cNvPr id="37" name="正方形/長方形 36"/>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a:off x="7344308" y="4556653"/>
            <a:ext cx="1080120" cy="1008112"/>
            <a:chOff x="971600" y="1268760"/>
            <a:chExt cx="1080120" cy="1008112"/>
          </a:xfrm>
        </p:grpSpPr>
        <p:sp>
          <p:nvSpPr>
            <p:cNvPr id="40" name="正方形/長方形 39"/>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p:nvGrpSpPr>
        <p:grpSpPr>
          <a:xfrm>
            <a:off x="7344308" y="1440313"/>
            <a:ext cx="1080120" cy="1008112"/>
            <a:chOff x="971600" y="1268760"/>
            <a:chExt cx="1080120" cy="1008112"/>
          </a:xfrm>
        </p:grpSpPr>
        <p:sp>
          <p:nvSpPr>
            <p:cNvPr id="49" name="正方形/長方形 48"/>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p:cNvGrpSpPr/>
          <p:nvPr/>
        </p:nvGrpSpPr>
        <p:grpSpPr>
          <a:xfrm>
            <a:off x="5688124" y="2992016"/>
            <a:ext cx="1080120" cy="1008112"/>
            <a:chOff x="971600" y="1268760"/>
            <a:chExt cx="1080120" cy="1008112"/>
          </a:xfrm>
        </p:grpSpPr>
        <p:sp>
          <p:nvSpPr>
            <p:cNvPr id="52" name="正方形/長方形 51"/>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p:cNvGrpSpPr/>
          <p:nvPr/>
        </p:nvGrpSpPr>
        <p:grpSpPr>
          <a:xfrm>
            <a:off x="5688124" y="4556653"/>
            <a:ext cx="1080120" cy="1008112"/>
            <a:chOff x="971600" y="1268760"/>
            <a:chExt cx="1080120" cy="1008112"/>
          </a:xfrm>
        </p:grpSpPr>
        <p:sp>
          <p:nvSpPr>
            <p:cNvPr id="55" name="正方形/長方形 54"/>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p:cNvGrpSpPr/>
          <p:nvPr/>
        </p:nvGrpSpPr>
        <p:grpSpPr>
          <a:xfrm>
            <a:off x="5688124" y="1440313"/>
            <a:ext cx="1080120" cy="1008112"/>
            <a:chOff x="971600" y="1268760"/>
            <a:chExt cx="1080120" cy="1008112"/>
          </a:xfrm>
        </p:grpSpPr>
        <p:sp>
          <p:nvSpPr>
            <p:cNvPr id="58" name="正方形/長方形 57"/>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p:cNvGrpSpPr/>
          <p:nvPr/>
        </p:nvGrpSpPr>
        <p:grpSpPr>
          <a:xfrm>
            <a:off x="3959932" y="2992016"/>
            <a:ext cx="1080120" cy="1008112"/>
            <a:chOff x="971600" y="1268760"/>
            <a:chExt cx="1080120" cy="1008112"/>
          </a:xfrm>
        </p:grpSpPr>
        <p:sp>
          <p:nvSpPr>
            <p:cNvPr id="61" name="正方形/長方形 60"/>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 name="グループ化 62"/>
          <p:cNvGrpSpPr/>
          <p:nvPr/>
        </p:nvGrpSpPr>
        <p:grpSpPr>
          <a:xfrm>
            <a:off x="3959932" y="4556653"/>
            <a:ext cx="1080120" cy="1008112"/>
            <a:chOff x="971600" y="1268760"/>
            <a:chExt cx="1080120" cy="1008112"/>
          </a:xfrm>
        </p:grpSpPr>
        <p:sp>
          <p:nvSpPr>
            <p:cNvPr id="64" name="正方形/長方形 63"/>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3959932" y="1440313"/>
            <a:ext cx="1080120" cy="1008112"/>
            <a:chOff x="971600" y="1268760"/>
            <a:chExt cx="1080120" cy="1008112"/>
          </a:xfrm>
        </p:grpSpPr>
        <p:sp>
          <p:nvSpPr>
            <p:cNvPr id="67" name="正方形/長方形 66"/>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p:cNvGrpSpPr/>
          <p:nvPr/>
        </p:nvGrpSpPr>
        <p:grpSpPr>
          <a:xfrm>
            <a:off x="2231740" y="2992016"/>
            <a:ext cx="1080120" cy="1008112"/>
            <a:chOff x="971600" y="1268760"/>
            <a:chExt cx="1080120" cy="1008112"/>
          </a:xfrm>
        </p:grpSpPr>
        <p:sp>
          <p:nvSpPr>
            <p:cNvPr id="70" name="正方形/長方形 69"/>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 name="グループ化 71"/>
          <p:cNvGrpSpPr/>
          <p:nvPr/>
        </p:nvGrpSpPr>
        <p:grpSpPr>
          <a:xfrm>
            <a:off x="2231740" y="4556653"/>
            <a:ext cx="1080120" cy="1008112"/>
            <a:chOff x="971600" y="1268760"/>
            <a:chExt cx="1080120" cy="1008112"/>
          </a:xfrm>
        </p:grpSpPr>
        <p:sp>
          <p:nvSpPr>
            <p:cNvPr id="73" name="正方形/長方形 72"/>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p:nvGrpSpPr>
        <p:grpSpPr>
          <a:xfrm>
            <a:off x="2231740" y="1440313"/>
            <a:ext cx="1080120" cy="1008112"/>
            <a:chOff x="971600" y="1268760"/>
            <a:chExt cx="1080120" cy="1008112"/>
          </a:xfrm>
        </p:grpSpPr>
        <p:sp>
          <p:nvSpPr>
            <p:cNvPr id="76" name="正方形/長方形 75"/>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77"/>
          <p:cNvGrpSpPr/>
          <p:nvPr/>
        </p:nvGrpSpPr>
        <p:grpSpPr>
          <a:xfrm>
            <a:off x="719572" y="2992016"/>
            <a:ext cx="1080120" cy="1008112"/>
            <a:chOff x="971600" y="1268760"/>
            <a:chExt cx="1080120" cy="1008112"/>
          </a:xfrm>
        </p:grpSpPr>
        <p:sp>
          <p:nvSpPr>
            <p:cNvPr id="79" name="正方形/長方形 78"/>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 name="グループ化 80"/>
          <p:cNvGrpSpPr/>
          <p:nvPr/>
        </p:nvGrpSpPr>
        <p:grpSpPr>
          <a:xfrm>
            <a:off x="719572" y="4556653"/>
            <a:ext cx="1080120" cy="1008112"/>
            <a:chOff x="971600" y="1268760"/>
            <a:chExt cx="1080120" cy="1008112"/>
          </a:xfrm>
        </p:grpSpPr>
        <p:sp>
          <p:nvSpPr>
            <p:cNvPr id="82" name="正方形/長方形 81"/>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 name="グループ化 83"/>
          <p:cNvGrpSpPr/>
          <p:nvPr/>
        </p:nvGrpSpPr>
        <p:grpSpPr>
          <a:xfrm>
            <a:off x="719572" y="1440313"/>
            <a:ext cx="1080120" cy="1008112"/>
            <a:chOff x="971600" y="1268760"/>
            <a:chExt cx="1080120" cy="1008112"/>
          </a:xfrm>
        </p:grpSpPr>
        <p:sp>
          <p:nvSpPr>
            <p:cNvPr id="85" name="正方形/長方形 84"/>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下矢印 2"/>
          <p:cNvSpPr/>
          <p:nvPr/>
        </p:nvSpPr>
        <p:spPr>
          <a:xfrm rot="16200000">
            <a:off x="4368173" y="2286654"/>
            <a:ext cx="504056" cy="7608459"/>
          </a:xfrm>
          <a:prstGeom prst="downArrow">
            <a:avLst/>
          </a:prstGeom>
          <a:gradFill>
            <a:gsLst>
              <a:gs pos="0">
                <a:srgbClr val="FF0000"/>
              </a:gs>
              <a:gs pos="50000">
                <a:schemeClr val="accent1">
                  <a:tint val="44500"/>
                  <a:satMod val="160000"/>
                </a:schemeClr>
              </a:gs>
              <a:gs pos="100000">
                <a:srgbClr val="00B0F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27129" y="5881247"/>
            <a:ext cx="492443" cy="461665"/>
          </a:xfrm>
          <a:prstGeom prst="rect">
            <a:avLst/>
          </a:prstGeom>
          <a:noFill/>
        </p:spPr>
        <p:txBody>
          <a:bodyPr wrap="none" rtlCol="0">
            <a:spAutoFit/>
          </a:bodyPr>
          <a:lstStyle/>
          <a:p>
            <a:r>
              <a:rPr lang="ja-JP" altLang="en-US" dirty="0"/>
              <a:t>南</a:t>
            </a:r>
            <a:endParaRPr kumimoji="1" lang="ja-JP" altLang="en-US" dirty="0"/>
          </a:p>
        </p:txBody>
      </p:sp>
      <p:sp>
        <p:nvSpPr>
          <p:cNvPr id="88" name="テキスト ボックス 87"/>
          <p:cNvSpPr txBox="1"/>
          <p:nvPr/>
        </p:nvSpPr>
        <p:spPr>
          <a:xfrm>
            <a:off x="8424431" y="5802814"/>
            <a:ext cx="492443" cy="461665"/>
          </a:xfrm>
          <a:prstGeom prst="rect">
            <a:avLst/>
          </a:prstGeom>
          <a:noFill/>
        </p:spPr>
        <p:txBody>
          <a:bodyPr wrap="none" rtlCol="0">
            <a:spAutoFit/>
          </a:bodyPr>
          <a:lstStyle/>
          <a:p>
            <a:r>
              <a:rPr lang="ja-JP" altLang="en-US" dirty="0" smtClean="0"/>
              <a:t>北</a:t>
            </a:r>
            <a:endParaRPr kumimoji="1" lang="ja-JP" altLang="en-US" dirty="0"/>
          </a:p>
        </p:txBody>
      </p:sp>
      <p:sp>
        <p:nvSpPr>
          <p:cNvPr id="5" name="正方形/長方形 4"/>
          <p:cNvSpPr/>
          <p:nvPr/>
        </p:nvSpPr>
        <p:spPr>
          <a:xfrm>
            <a:off x="473350" y="1124744"/>
            <a:ext cx="1506362" cy="4756503"/>
          </a:xfrm>
          <a:prstGeom prst="rect">
            <a:avLst/>
          </a:prstGeom>
          <a:noFill/>
          <a:ln w="50800" cmpd="sng">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2018619" y="1146829"/>
            <a:ext cx="1506362" cy="4756503"/>
          </a:xfrm>
          <a:prstGeom prst="rect">
            <a:avLst/>
          </a:prstGeom>
          <a:noFill/>
          <a:ln w="50800" cmpd="sng">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3746811" y="1082352"/>
            <a:ext cx="1506362" cy="4756503"/>
          </a:xfrm>
          <a:prstGeom prst="rect">
            <a:avLst/>
          </a:prstGeom>
          <a:noFill/>
          <a:ln w="50800" cmpd="sng">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5475003" y="1045812"/>
            <a:ext cx="1506362" cy="4756503"/>
          </a:xfrm>
          <a:prstGeom prst="rect">
            <a:avLst/>
          </a:prstGeom>
          <a:noFill/>
          <a:ln w="50800" cmpd="sng">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7153111" y="1045811"/>
            <a:ext cx="1506362" cy="4756503"/>
          </a:xfrm>
          <a:prstGeom prst="rect">
            <a:avLst/>
          </a:prstGeom>
          <a:noFill/>
          <a:ln w="50800" cmpd="sng">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73350" y="732982"/>
            <a:ext cx="1407758" cy="461665"/>
          </a:xfrm>
          <a:prstGeom prst="rect">
            <a:avLst/>
          </a:prstGeom>
          <a:noFill/>
        </p:spPr>
        <p:txBody>
          <a:bodyPr wrap="none" rtlCol="0">
            <a:spAutoFit/>
          </a:bodyPr>
          <a:lstStyle/>
          <a:p>
            <a:r>
              <a:rPr kumimoji="1" lang="ja-JP" altLang="en-US" dirty="0" smtClean="0"/>
              <a:t>ブロック１</a:t>
            </a:r>
            <a:endParaRPr kumimoji="1" lang="ja-JP" altLang="en-US" dirty="0"/>
          </a:p>
        </p:txBody>
      </p:sp>
      <p:sp>
        <p:nvSpPr>
          <p:cNvPr id="93" name="テキスト ボックス 92"/>
          <p:cNvSpPr txBox="1"/>
          <p:nvPr/>
        </p:nvSpPr>
        <p:spPr>
          <a:xfrm>
            <a:off x="2168515" y="764847"/>
            <a:ext cx="1407758" cy="461665"/>
          </a:xfrm>
          <a:prstGeom prst="rect">
            <a:avLst/>
          </a:prstGeom>
          <a:noFill/>
        </p:spPr>
        <p:txBody>
          <a:bodyPr wrap="none" rtlCol="0">
            <a:spAutoFit/>
          </a:bodyPr>
          <a:lstStyle/>
          <a:p>
            <a:r>
              <a:rPr kumimoji="1" lang="ja-JP" altLang="en-US" dirty="0" smtClean="0"/>
              <a:t>ブロック２</a:t>
            </a:r>
            <a:endParaRPr kumimoji="1" lang="ja-JP" altLang="en-US" dirty="0"/>
          </a:p>
        </p:txBody>
      </p:sp>
      <p:sp>
        <p:nvSpPr>
          <p:cNvPr id="94" name="テキスト ボックス 93"/>
          <p:cNvSpPr txBox="1"/>
          <p:nvPr/>
        </p:nvSpPr>
        <p:spPr>
          <a:xfrm>
            <a:off x="3812968" y="814978"/>
            <a:ext cx="1407758" cy="461665"/>
          </a:xfrm>
          <a:prstGeom prst="rect">
            <a:avLst/>
          </a:prstGeom>
          <a:noFill/>
        </p:spPr>
        <p:txBody>
          <a:bodyPr wrap="none" rtlCol="0">
            <a:spAutoFit/>
          </a:bodyPr>
          <a:lstStyle/>
          <a:p>
            <a:r>
              <a:rPr kumimoji="1" lang="ja-JP" altLang="en-US" dirty="0" smtClean="0"/>
              <a:t>ブロック３</a:t>
            </a:r>
            <a:endParaRPr kumimoji="1" lang="ja-JP" altLang="en-US" dirty="0"/>
          </a:p>
        </p:txBody>
      </p:sp>
      <p:sp>
        <p:nvSpPr>
          <p:cNvPr id="95" name="テキスト ボックス 94"/>
          <p:cNvSpPr txBox="1"/>
          <p:nvPr/>
        </p:nvSpPr>
        <p:spPr>
          <a:xfrm>
            <a:off x="5573607" y="851519"/>
            <a:ext cx="1407758" cy="461665"/>
          </a:xfrm>
          <a:prstGeom prst="rect">
            <a:avLst/>
          </a:prstGeom>
          <a:noFill/>
        </p:spPr>
        <p:txBody>
          <a:bodyPr wrap="none" rtlCol="0">
            <a:spAutoFit/>
          </a:bodyPr>
          <a:lstStyle/>
          <a:p>
            <a:r>
              <a:rPr kumimoji="1" lang="ja-JP" altLang="en-US" dirty="0" smtClean="0"/>
              <a:t>ブロック４</a:t>
            </a:r>
            <a:endParaRPr kumimoji="1" lang="ja-JP" altLang="en-US" dirty="0"/>
          </a:p>
        </p:txBody>
      </p:sp>
      <p:sp>
        <p:nvSpPr>
          <p:cNvPr id="96" name="テキスト ボックス 95"/>
          <p:cNvSpPr txBox="1"/>
          <p:nvPr/>
        </p:nvSpPr>
        <p:spPr>
          <a:xfrm>
            <a:off x="7251715" y="834223"/>
            <a:ext cx="1407758" cy="461665"/>
          </a:xfrm>
          <a:prstGeom prst="rect">
            <a:avLst/>
          </a:prstGeom>
          <a:noFill/>
        </p:spPr>
        <p:txBody>
          <a:bodyPr wrap="none" rtlCol="0">
            <a:spAutoFit/>
          </a:bodyPr>
          <a:lstStyle/>
          <a:p>
            <a:r>
              <a:rPr kumimoji="1" lang="ja-JP" altLang="en-US" dirty="0" smtClean="0"/>
              <a:t>ブロック５</a:t>
            </a:r>
            <a:endParaRPr kumimoji="1" lang="ja-JP" altLang="en-US" dirty="0"/>
          </a:p>
        </p:txBody>
      </p:sp>
      <p:pic>
        <p:nvPicPr>
          <p:cNvPr id="7" name="オーディオ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756333662"/>
      </p:ext>
    </p:extLst>
  </p:cSld>
  <p:clrMapOvr>
    <a:masterClrMapping/>
  </p:clrMapOvr>
  <mc:AlternateContent xmlns:mc="http://schemas.openxmlformats.org/markup-compatibility/2006">
    <mc:Choice xmlns:p14="http://schemas.microsoft.com/office/powerpoint/2010/main" Requires="p14">
      <p:transition spd="slow" p14:dur="2000" advTm="47859"/>
    </mc:Choice>
    <mc:Fallback>
      <p:transition spd="slow" advTm="478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extLst>
    <p:ext uri="{3A86A75C-4F4B-4683-9AE1-C65F6400EC91}">
      <p14:laserTraceLst xmlns:p14="http://schemas.microsoft.com/office/powerpoint/2010/main">
        <p14:tracePtLst>
          <p14:tracePt t="5279" x="1479550" y="5549900"/>
          <p14:tracePt t="5449" x="1492250" y="5556250"/>
          <p14:tracePt t="5457" x="1498600" y="5568950"/>
          <p14:tracePt t="5467" x="1511300" y="5575300"/>
          <p14:tracePt t="5467" x="1517650" y="5581650"/>
          <p14:tracePt t="5486" x="1530350" y="5588000"/>
          <p14:tracePt t="5486" x="1536700" y="5594350"/>
          <p14:tracePt t="5967" x="1924050" y="5803900"/>
          <p14:tracePt t="6010" x="1924050" y="5797550"/>
          <p14:tracePt t="6026" x="1924050" y="5791200"/>
          <p14:tracePt t="6062" x="1917700" y="5791200"/>
          <p14:tracePt t="6078" x="1911350" y="5797550"/>
          <p14:tracePt t="6094" x="1905000" y="5803900"/>
          <p14:tracePt t="6122" x="1905000" y="5810250"/>
          <p14:tracePt t="6139" x="1892300" y="5816600"/>
          <p14:tracePt t="6154" x="1892300" y="5822950"/>
          <p14:tracePt t="6162" x="1885950" y="5822950"/>
          <p14:tracePt t="6170" x="1879600" y="5822950"/>
          <p14:tracePt t="6170" x="1873250" y="5822950"/>
          <p14:tracePt t="6170" x="1866900" y="5829300"/>
          <p14:tracePt t="6191" x="1866900" y="5835650"/>
          <p14:tracePt t="6202" x="1860550" y="5835650"/>
          <p14:tracePt t="6222" x="1854200" y="5842000"/>
          <p14:tracePt t="6222" x="1854200" y="5848350"/>
          <p14:tracePt t="6239" x="1847850" y="5848350"/>
          <p14:tracePt t="6254" x="1847850" y="5854700"/>
          <p14:tracePt t="6274" x="1847850" y="5861050"/>
          <p14:tracePt t="6306" x="1854200" y="5861050"/>
          <p14:tracePt t="6318" x="1854200" y="5867400"/>
          <p14:tracePt t="6325" x="1860550" y="5861050"/>
          <p14:tracePt t="6362" x="1860550" y="5854700"/>
          <p14:tracePt t="6402" x="1866900" y="5861050"/>
          <p14:tracePt t="6429" x="1873250" y="5861050"/>
          <p14:tracePt t="6453" x="1866900" y="5854700"/>
          <p14:tracePt t="6498" x="1866900" y="5848350"/>
          <p14:tracePt t="6513" x="1873250" y="5842000"/>
          <p14:tracePt t="6541" x="1873250" y="5835650"/>
          <p14:tracePt t="6557" x="1879600" y="5829300"/>
          <p14:tracePt t="6573" x="1879600" y="5816600"/>
          <p14:tracePt t="6582" x="1892300" y="5810250"/>
          <p14:tracePt t="6598" x="1898650" y="5797550"/>
          <p14:tracePt t="6610" x="1905000" y="5797550"/>
          <p14:tracePt t="6621" x="1911350" y="5791200"/>
          <p14:tracePt t="6621" x="1911350" y="5784850"/>
          <p14:tracePt t="6621" x="1917700" y="5784850"/>
          <p14:tracePt t="6642" x="1924050" y="5778500"/>
          <p14:tracePt t="6975" x="1409700" y="5784850"/>
          <p14:tracePt t="6975" x="1390650" y="5772150"/>
          <p14:tracePt t="6991" x="1365250" y="5753100"/>
          <p14:tracePt t="6991" x="1333500" y="5727700"/>
          <p14:tracePt t="7007" x="1295400" y="5702300"/>
          <p14:tracePt t="7007" x="1250950" y="5657850"/>
          <p14:tracePt t="7007" x="1206500" y="5607050"/>
          <p14:tracePt t="7026" x="1162050" y="5549900"/>
          <p14:tracePt t="7026" x="1123950" y="5480050"/>
          <p14:tracePt t="7041" x="1079500" y="5397500"/>
          <p14:tracePt t="7041" x="1035050" y="5308600"/>
          <p14:tracePt t="7057" x="996950" y="5213350"/>
          <p14:tracePt t="7057" x="952500" y="5111750"/>
          <p14:tracePt t="7074" x="914400" y="5003800"/>
          <p14:tracePt t="7074" x="876300" y="4889500"/>
          <p14:tracePt t="7091" x="844550" y="4768850"/>
          <p14:tracePt t="7091" x="781050" y="4527550"/>
          <p14:tracePt t="7107" x="755650" y="4400550"/>
          <p14:tracePt t="7107" x="730250" y="4267200"/>
          <p14:tracePt t="7124" x="711200" y="4133850"/>
          <p14:tracePt t="7124" x="698500" y="4000500"/>
          <p14:tracePt t="7141" x="692150" y="3860800"/>
          <p14:tracePt t="7141" x="692150" y="3587750"/>
          <p14:tracePt t="7159" x="704850" y="3460750"/>
          <p14:tracePt t="7159" x="717550" y="3333750"/>
          <p14:tracePt t="7175" x="736600" y="3213100"/>
          <p14:tracePt t="7175" x="762000" y="3105150"/>
          <p14:tracePt t="7192" x="793750" y="2997200"/>
          <p14:tracePt t="7192" x="825500" y="2895600"/>
          <p14:tracePt t="7209" x="863600" y="2806700"/>
          <p14:tracePt t="7209" x="901700" y="2724150"/>
          <p14:tracePt t="7209" x="939800" y="2641600"/>
          <p14:tracePt t="7229" x="977900" y="2571750"/>
          <p14:tracePt t="7229" x="1028700" y="2508250"/>
          <p14:tracePt t="7243" x="1073150" y="2451100"/>
          <p14:tracePt t="7243" x="1123950" y="2406650"/>
          <p14:tracePt t="7260" x="1174750" y="2368550"/>
          <p14:tracePt t="7260" x="1225550" y="2336800"/>
          <p14:tracePt t="7276" x="1282700" y="2311400"/>
          <p14:tracePt t="7276" x="1339850" y="2298700"/>
          <p14:tracePt t="7292" x="1377950" y="2298700"/>
          <p14:tracePt t="7311" x="1454150" y="2317750"/>
          <p14:tracePt t="7324" x="1498600" y="2324100"/>
          <p14:tracePt t="7341" x="1549400" y="2336800"/>
          <p14:tracePt t="7341" x="1657350" y="2419350"/>
          <p14:tracePt t="7359" x="1746250" y="2514600"/>
          <p14:tracePt t="7359" x="1835150" y="2628900"/>
          <p14:tracePt t="7376" x="1917700" y="2749550"/>
          <p14:tracePt t="7376" x="2019300" y="2870200"/>
          <p14:tracePt t="7376" x="2089150" y="2990850"/>
          <p14:tracePt t="7395" x="2178050" y="3149600"/>
          <p14:tracePt t="7395" x="2254250" y="3321050"/>
          <p14:tracePt t="7409" x="2279650" y="3435350"/>
          <p14:tracePt t="7409" x="2311400" y="3556000"/>
          <p14:tracePt t="7426" x="2343150" y="3676650"/>
          <p14:tracePt t="7426" x="2374900" y="3803650"/>
          <p14:tracePt t="7443" x="2400300" y="3930650"/>
          <p14:tracePt t="7443" x="2444750" y="4178300"/>
          <p14:tracePt t="7460" x="2457450" y="4298950"/>
          <p14:tracePt t="7460" x="2476500" y="4419600"/>
          <p14:tracePt t="7477" x="2482850" y="4540250"/>
          <p14:tracePt t="7477" x="2489200" y="4648200"/>
          <p14:tracePt t="7493" x="2495550" y="4756150"/>
          <p14:tracePt t="7493" x="2501900" y="4857750"/>
          <p14:tracePt t="7510" x="2508250" y="4953000"/>
          <p14:tracePt t="7510" x="2508250" y="5130800"/>
          <p14:tracePt t="7527" x="2508250" y="5213350"/>
          <p14:tracePt t="7527" x="2508250" y="5289550"/>
          <p14:tracePt t="7544" x="2508250" y="5359400"/>
          <p14:tracePt t="7544" x="2508250" y="5429250"/>
          <p14:tracePt t="7560" x="2501900" y="5492750"/>
          <p14:tracePt t="7560" x="2501900" y="5549900"/>
          <p14:tracePt t="7577" x="2495550" y="5600700"/>
          <p14:tracePt t="7577" x="2489200" y="5683250"/>
          <p14:tracePt t="7596" x="2489200" y="5721350"/>
          <p14:tracePt t="7608" x="2482850" y="5753100"/>
          <p14:tracePt t="7608" x="2463800" y="5803900"/>
          <p14:tracePt t="7628" x="2457450" y="5822950"/>
          <p14:tracePt t="7628" x="2444750" y="5842000"/>
          <p14:tracePt t="7644" x="2432050" y="5854700"/>
          <p14:tracePt t="7644" x="2419350" y="5867400"/>
          <p14:tracePt t="7661" x="2406650" y="5880100"/>
          <p14:tracePt t="7661" x="2387600" y="5886450"/>
          <p14:tracePt t="7661" x="2374900" y="5892800"/>
          <p14:tracePt t="7680" x="2355850" y="5899150"/>
          <p14:tracePt t="7692" x="2336800" y="5892800"/>
          <p14:tracePt t="7692" x="2286000" y="5892800"/>
          <p14:tracePt t="7710" x="2254250" y="5892800"/>
          <p14:tracePt t="7726" x="2216150" y="5892800"/>
          <p14:tracePt t="8097" x="6096000" y="6070600"/>
          <p14:tracePt t="8097" x="6172200" y="6070600"/>
          <p14:tracePt t="8112" x="6261100" y="6076950"/>
          <p14:tracePt t="8112" x="6369050" y="6076950"/>
          <p14:tracePt t="8112" x="6496050" y="6083300"/>
          <p14:tracePt t="8131" x="6648450" y="6083300"/>
          <p14:tracePt t="8143" x="6800850" y="6083300"/>
          <p14:tracePt t="8143" x="6953250" y="6076950"/>
          <p14:tracePt t="8143" x="7105650" y="6076950"/>
          <p14:tracePt t="8165" x="7245350" y="6070600"/>
          <p14:tracePt t="8165" x="7378700" y="6070600"/>
          <p14:tracePt t="8180" x="7499350" y="6064250"/>
          <p14:tracePt t="8180" x="7613650" y="6064250"/>
          <p14:tracePt t="8196" x="7715250" y="6057900"/>
          <p14:tracePt t="8196" x="7804150" y="6057900"/>
          <p14:tracePt t="8212" x="7880350" y="6057900"/>
          <p14:tracePt t="8212" x="7943850" y="6057900"/>
          <p14:tracePt t="8212" x="7994650" y="6057900"/>
          <p14:tracePt t="8232" x="8039100" y="6045200"/>
          <p14:tracePt t="8244" x="8083550" y="6045200"/>
          <p14:tracePt t="8244" x="8089900" y="6038850"/>
          <p14:tracePt t="8262" x="8083550" y="6032500"/>
          <p14:tracePt t="8262" x="8064500" y="6026150"/>
          <p14:tracePt t="8279" x="8039100" y="6019800"/>
          <p14:tracePt t="8279" x="7994650" y="6019800"/>
          <p14:tracePt t="8296" x="7943850" y="6019800"/>
          <p14:tracePt t="8296" x="7816850" y="6007100"/>
          <p14:tracePt t="8313" x="7734300" y="6000750"/>
          <p14:tracePt t="8313" x="7645400" y="6007100"/>
          <p14:tracePt t="8329" x="7543800" y="6007100"/>
          <p14:tracePt t="8329" x="7429500" y="6007100"/>
          <p14:tracePt t="8346" x="7308850" y="6007100"/>
          <p14:tracePt t="8346" x="7181850" y="6007100"/>
          <p14:tracePt t="8363" x="7048500" y="6019800"/>
          <p14:tracePt t="8363" x="6762750" y="6032500"/>
          <p14:tracePt t="8380" x="6616700" y="6038850"/>
          <p14:tracePt t="8380" x="6464300" y="6045200"/>
          <p14:tracePt t="8397" x="6311900" y="6051550"/>
          <p14:tracePt t="8397" x="6153150" y="6064250"/>
          <p14:tracePt t="8413" x="5988050" y="6076950"/>
          <p14:tracePt t="8413" x="5822950" y="6083300"/>
          <p14:tracePt t="8413" x="5657850" y="6102350"/>
          <p14:tracePt t="8432" x="5480050" y="6115050"/>
          <p14:tracePt t="8445" x="5295900" y="6121400"/>
          <p14:tracePt t="8445" x="4921250" y="6153150"/>
          <p14:tracePt t="8464" x="4730750" y="6165850"/>
          <p14:tracePt t="8464" x="4533900" y="6172200"/>
          <p14:tracePt t="8480" x="4343400" y="6184900"/>
          <p14:tracePt t="8480" x="4146550" y="6191250"/>
          <p14:tracePt t="8497" x="3962400" y="6203950"/>
          <p14:tracePt t="8497" x="3784600" y="6210300"/>
          <p14:tracePt t="8497" x="3606800" y="6216650"/>
          <p14:tracePt t="8516" x="3429000" y="6223000"/>
          <p14:tracePt t="8528" x="3257550" y="6229350"/>
          <p14:tracePt t="8528" x="2933700" y="6242050"/>
          <p14:tracePt t="8548" x="2781300" y="6248400"/>
          <p14:tracePt t="8548" x="2635250" y="6254750"/>
          <p14:tracePt t="8564" x="2489200" y="6254750"/>
          <p14:tracePt t="8564" x="2349500" y="6261100"/>
          <p14:tracePt t="8580" x="2228850" y="6254750"/>
          <p14:tracePt t="8580" x="2108200" y="6261100"/>
          <p14:tracePt t="8580" x="1993900" y="6254750"/>
          <p14:tracePt t="8600" x="1892300" y="6248400"/>
          <p14:tracePt t="8600" x="1797050" y="6235700"/>
          <p14:tracePt t="8614" x="1708150" y="6229350"/>
          <p14:tracePt t="8614" x="1625600" y="6216650"/>
          <p14:tracePt t="8630" x="1555750" y="6203950"/>
          <p14:tracePt t="8630" x="1492250" y="6197600"/>
          <p14:tracePt t="8647" x="1441450" y="6191250"/>
          <p14:tracePt t="8647" x="1409700" y="6184900"/>
          <p14:tracePt t="8664" x="1384300" y="6178550"/>
          <p14:tracePt t="8664" x="1365250" y="6165850"/>
          <p14:tracePt t="8681" x="1371600" y="6153150"/>
          <p14:tracePt t="8681" x="1390650" y="6146800"/>
          <p14:tracePt t="8697" x="1416050" y="6140450"/>
          <p14:tracePt t="8697" x="1454150" y="6127750"/>
          <p14:tracePt t="8713" x="1504950" y="6121400"/>
          <p14:tracePt t="8713" x="1631950" y="6108700"/>
          <p14:tracePt t="8732" x="1708150" y="6102350"/>
          <p14:tracePt t="8732" x="1790700" y="6108700"/>
          <p14:tracePt t="8748" x="1885950" y="6102350"/>
          <p14:tracePt t="8748" x="1981200" y="6102350"/>
          <p14:tracePt t="8764" x="2089150" y="6096000"/>
          <p14:tracePt t="8764" x="2203450" y="6096000"/>
          <p14:tracePt t="8780" x="2324100" y="6096000"/>
          <p14:tracePt t="8780" x="2470150" y="6096000"/>
          <p14:tracePt t="8780" x="2609850" y="6096000"/>
          <p14:tracePt t="8800" x="2749550" y="6096000"/>
          <p14:tracePt t="8812" x="2895600" y="6096000"/>
          <p14:tracePt t="8812" x="3213100" y="6096000"/>
          <p14:tracePt t="8831" x="3371850" y="6089650"/>
          <p14:tracePt t="8831" x="3530600" y="6089650"/>
          <p14:tracePt t="8847" x="3670300" y="6083300"/>
          <p14:tracePt t="8847" x="3829050" y="6076950"/>
          <p14:tracePt t="8864" x="3987800" y="6076950"/>
          <p14:tracePt t="8864" x="4165600" y="6070600"/>
          <p14:tracePt t="8864" x="4318000" y="6064250"/>
          <p14:tracePt t="8883" x="4483100" y="6051550"/>
          <p14:tracePt t="8895" x="4648200" y="6045200"/>
          <p14:tracePt t="8895" x="4972050" y="6038850"/>
          <p14:tracePt t="8915" x="5130800" y="6032500"/>
          <p14:tracePt t="8915" x="5283200" y="6026150"/>
          <p14:tracePt t="8931" x="5416550" y="6026150"/>
          <p14:tracePt t="8931" x="5556250" y="6019800"/>
          <p14:tracePt t="8947" x="5695950" y="6019800"/>
          <p14:tracePt t="8947" x="5822950" y="6013450"/>
          <p14:tracePt t="8964" x="5937250" y="6007100"/>
          <p14:tracePt t="8964" x="6159500" y="6000750"/>
          <p14:tracePt t="8981" x="6254750" y="5994400"/>
          <p14:tracePt t="8981" x="6350000" y="5988050"/>
          <p14:tracePt t="8997" x="6432550" y="5988050"/>
          <p14:tracePt t="8997" x="6508750" y="5981700"/>
          <p14:tracePt t="9014" x="6578600" y="5975350"/>
          <p14:tracePt t="9014" x="6705600" y="5962650"/>
          <p14:tracePt t="9032" x="6756400" y="5956300"/>
          <p14:tracePt t="9032" x="6800850" y="5949950"/>
          <p14:tracePt t="9049" x="6832600" y="5937250"/>
          <p14:tracePt t="9049" x="6858000" y="5937250"/>
          <p14:tracePt t="9064" x="6883400" y="5924550"/>
          <p14:tracePt t="9064" x="6896100" y="5918200"/>
          <p14:tracePt t="9081" x="6902450" y="5918200"/>
          <p14:tracePt t="9081" x="6902450" y="5911850"/>
          <p14:tracePt t="9100" x="6889750" y="5899150"/>
          <p14:tracePt t="9100" x="6877050" y="5892800"/>
          <p14:tracePt t="9115" x="6858000" y="5886450"/>
          <p14:tracePt t="9115" x="6845300" y="5886450"/>
          <p14:tracePt t="9132" x="6826250" y="5886450"/>
          <p14:tracePt t="9132" x="6807200" y="5880100"/>
          <p14:tracePt t="9132" x="6794500" y="5886450"/>
          <p14:tracePt t="9151" x="6775450" y="5886450"/>
          <p14:tracePt t="9163" x="6756400" y="5886450"/>
          <p14:tracePt t="9163" x="6737350" y="5892800"/>
          <p14:tracePt t="9163" x="6724650" y="5899150"/>
          <p14:tracePt t="9183" x="6711950" y="5899150"/>
          <p14:tracePt t="9183" x="6699250" y="5905500"/>
          <p14:tracePt t="9199" x="6686550" y="5911850"/>
          <p14:tracePt t="9199" x="6680200" y="5911850"/>
          <p14:tracePt t="9216" x="6673850" y="5918200"/>
          <p14:tracePt t="9216" x="6673850" y="5924550"/>
          <p14:tracePt t="9232" x="6667500" y="5937250"/>
          <p14:tracePt t="9232" x="6673850" y="5943600"/>
          <p14:tracePt t="9232" x="6673850" y="5949950"/>
          <p14:tracePt t="9251" x="6673850" y="5956300"/>
          <p14:tracePt t="9263" x="6680200" y="5969000"/>
          <p14:tracePt t="9263" x="6692900" y="5981700"/>
          <p14:tracePt t="9282" x="6699250" y="5988050"/>
          <p14:tracePt t="9282" x="6711950" y="5988050"/>
          <p14:tracePt t="9299" x="6724650" y="6000750"/>
          <p14:tracePt t="9299" x="6737350" y="6007100"/>
          <p14:tracePt t="9315" x="6743700" y="6013450"/>
          <p14:tracePt t="9315" x="6762750" y="6026150"/>
          <p14:tracePt t="9332" x="6775450" y="6032500"/>
          <p14:tracePt t="9332" x="6781800" y="6038850"/>
          <p14:tracePt t="9350" x="6788150" y="6045200"/>
          <p14:tracePt t="9350" x="6794500" y="6051550"/>
          <p14:tracePt t="9366" x="6800850" y="6057900"/>
          <p14:tracePt t="9380" x="6800850" y="6064250"/>
          <p14:tracePt t="9380" x="6807200" y="6076950"/>
          <p14:tracePt t="9400" x="6800850" y="6089650"/>
          <p14:tracePt t="9400" x="6800850" y="6102350"/>
          <p14:tracePt t="9416" x="6800850" y="6115050"/>
          <p14:tracePt t="9416" x="6800850" y="6127750"/>
          <p14:tracePt t="9432" x="6800850" y="6140450"/>
          <p14:tracePt t="9432" x="6794500" y="6165850"/>
          <p14:tracePt t="9451" x="6794500" y="6178550"/>
          <p14:tracePt t="9464" x="6794500" y="6184900"/>
          <p14:tracePt t="9464" x="6788150" y="6197600"/>
          <p14:tracePt t="9482" x="6788150" y="6210300"/>
          <p14:tracePt t="9482" x="6781800" y="6223000"/>
          <p14:tracePt t="9499" x="6775450" y="6229350"/>
          <p14:tracePt t="9514" x="6775450" y="6242050"/>
          <p14:tracePt t="9531" x="6769100" y="6248400"/>
          <p14:tracePt t="9548" x="6769100" y="6254750"/>
          <p14:tracePt t="9565" x="6775450" y="6254750"/>
          <p14:tracePt t="9586" x="6781800" y="6254750"/>
          <p14:tracePt t="9602" x="6788150" y="6248400"/>
          <p14:tracePt t="9614" x="6794500" y="6254750"/>
          <p14:tracePt t="9631" x="6800850" y="6248400"/>
          <p14:tracePt t="9648" x="6800850" y="6254750"/>
          <p14:tracePt t="9665" x="6807200" y="6261100"/>
          <p14:tracePt t="9681" x="6813550" y="6254750"/>
          <p14:tracePt t="9699" x="6819900" y="6254750"/>
          <p14:tracePt t="9716" x="6826250" y="6248400"/>
          <p14:tracePt t="9732" x="6832600" y="6242050"/>
          <p14:tracePt t="9749" x="6832600" y="6248400"/>
          <p14:tracePt t="9782" x="6832600" y="6254750"/>
          <p14:tracePt t="9806" x="6832600" y="6261100"/>
          <p14:tracePt t="9811" x="6838950" y="6261100"/>
          <p14:tracePt t="9850" x="6845300" y="6248400"/>
          <p14:tracePt t="9870" x="6851650" y="6248400"/>
          <p14:tracePt t="9895" x="6858000" y="6254750"/>
          <p14:tracePt t="9939" x="6858000" y="6261100"/>
          <p14:tracePt t="9987" x="6851650" y="6261100"/>
          <p14:tracePt t="10014" x="6845300" y="6261100"/>
          <p14:tracePt t="10038" x="6838950" y="6261100"/>
          <p14:tracePt t="10058" x="6845300" y="6261100"/>
          <p14:tracePt t="10134" x="6851650" y="6254750"/>
          <p14:tracePt t="10151" x="6858000" y="6254750"/>
          <p14:tracePt t="10166" x="6864350" y="6254750"/>
          <p14:tracePt t="10179" x="6870700" y="6248400"/>
          <p14:tracePt t="10194" x="6877050" y="6242050"/>
          <p14:tracePt t="10210" x="6883400" y="6242050"/>
          <p14:tracePt t="10226" x="6889750" y="6242050"/>
          <p14:tracePt t="10238" x="6896100" y="6235700"/>
          <p14:tracePt t="10255" x="6896100" y="6242050"/>
          <p14:tracePt t="10271" x="6889750" y="6242050"/>
          <p14:tracePt t="10322" x="6883400" y="6242050"/>
          <p14:tracePt t="10338" x="6877050" y="6242050"/>
          <p14:tracePt t="10350" x="6877050" y="6248400"/>
          <p14:tracePt t="10366" x="6870700" y="6254750"/>
          <p14:tracePt t="10382" x="6870700" y="6261100"/>
          <p14:tracePt t="10390" x="6864350" y="6267450"/>
          <p14:tracePt t="10400" x="6864350" y="6254750"/>
          <p14:tracePt t="10450" x="6864350" y="6261100"/>
          <p14:tracePt t="10579" x="6858000" y="6261100"/>
          <p14:tracePt t="10682" x="6858000" y="6267450"/>
          <p14:tracePt t="10699" x="6864350" y="6267450"/>
          <p14:tracePt t="10734" x="6864350" y="6261100"/>
          <p14:tracePt t="10759" x="6864350" y="6267450"/>
          <p14:tracePt t="10786" x="6864350" y="6273800"/>
          <p14:tracePt t="10802" x="6864350" y="6286500"/>
          <p14:tracePt t="10818" x="6858000" y="6273800"/>
          <p14:tracePt t="10906" x="6864350" y="6286500"/>
          <p14:tracePt t="10923" x="6870700" y="6292850"/>
          <p14:tracePt t="10967" x="6870700" y="6286500"/>
          <p14:tracePt t="11018" x="6870700" y="6280150"/>
          <p14:tracePt t="11034" x="6870700" y="6273800"/>
          <p14:tracePt t="11051" x="6870700" y="6280150"/>
          <p14:tracePt t="11066" x="6870700" y="6286500"/>
          <p14:tracePt t="11086" x="6870700" y="6299200"/>
          <p14:tracePt t="11102" x="6870700" y="6292850"/>
          <p14:tracePt t="11138" x="6870700" y="6286500"/>
          <p14:tracePt t="11155" x="6870700" y="6280150"/>
          <p14:tracePt t="11170" x="6870700" y="6292850"/>
          <p14:tracePt t="11199" x="6883400" y="6305550"/>
          <p14:tracePt t="11239" x="6883400" y="6299200"/>
          <p14:tracePt t="11250" x="6889750" y="6305550"/>
          <p14:tracePt t="11282" x="6889750" y="6299200"/>
          <p14:tracePt t="11291" x="6896100" y="6299200"/>
          <p14:tracePt t="11319" x="6896100" y="6292850"/>
          <p14:tracePt t="11335" x="6902450" y="6299200"/>
          <p14:tracePt t="11359" x="6908800" y="6311900"/>
          <p14:tracePt t="11387" x="6915150" y="6318250"/>
          <p14:tracePt t="11402" x="6915150" y="6324600"/>
          <p14:tracePt t="11427" x="6921500" y="6324600"/>
          <p14:tracePt t="11439" x="6921500" y="6318250"/>
          <p14:tracePt t="11454" x="6921500" y="6311900"/>
          <p14:tracePt t="11478" x="6921500" y="6305550"/>
          <p14:tracePt t="11490" x="6927850" y="6311900"/>
          <p14:tracePt t="11515" x="6927850" y="6305550"/>
          <p14:tracePt t="11522" x="6927850" y="6299200"/>
          <p14:tracePt t="11539" x="6927850" y="6292850"/>
          <p14:tracePt t="11555" x="6927850" y="6280150"/>
          <p14:tracePt t="11572" x="6934200" y="6292850"/>
          <p14:tracePt t="11598" x="6940550" y="6299200"/>
          <p14:tracePt t="11626" x="6940550" y="6292850"/>
          <p14:tracePt t="11659" x="6946900" y="6299200"/>
          <p14:tracePt t="11703" x="6946900" y="6292850"/>
          <p14:tracePt t="11711" x="6946900" y="6286500"/>
          <p14:tracePt t="11730" x="6946900" y="6280150"/>
          <p14:tracePt t="11739" x="6946900" y="6267450"/>
          <p14:tracePt t="11755" x="6940550" y="6273800"/>
          <p14:tracePt t="11772" x="6940550" y="6267450"/>
          <p14:tracePt t="11789" x="6934200" y="6273800"/>
          <p14:tracePt t="11807" x="6934200" y="6267450"/>
          <p14:tracePt t="11823" x="6934200" y="6261100"/>
          <p14:tracePt t="11839" x="6927850" y="6248400"/>
          <p14:tracePt t="11859" x="6927850" y="6242050"/>
          <p14:tracePt t="11872" x="6927850" y="6229350"/>
          <p14:tracePt t="11872" x="6927850" y="6223000"/>
          <p14:tracePt t="11891" x="6927850" y="6216650"/>
          <p14:tracePt t="11907" x="6927850" y="6210300"/>
          <p14:tracePt t="11923" x="6934200" y="6203950"/>
          <p14:tracePt t="11923" x="6934200" y="6197600"/>
          <p14:tracePt t="11942" x="6934200" y="6184900"/>
          <p14:tracePt t="11956" x="6934200" y="6172200"/>
          <p14:tracePt t="11956" x="6934200" y="6165850"/>
          <p14:tracePt t="11974" x="6940550" y="6159500"/>
          <p14:tracePt t="11974" x="6940550" y="6146800"/>
          <p14:tracePt t="11991" x="6940550" y="6140450"/>
          <p14:tracePt t="11991" x="6940550" y="6134100"/>
          <p14:tracePt t="12008" x="6946900" y="6121400"/>
          <p14:tracePt t="12008" x="6946900" y="6108700"/>
          <p14:tracePt t="12026" x="6953250" y="6102350"/>
          <p14:tracePt t="12026" x="6953250" y="6096000"/>
          <p14:tracePt t="12042" x="6959600" y="6089650"/>
          <p14:tracePt t="12056" x="6965950" y="6083300"/>
          <p14:tracePt t="12073" x="6972300" y="6083300"/>
          <p14:tracePt t="12073" x="6985000" y="6083300"/>
          <p14:tracePt t="12092" x="6991350" y="6083300"/>
          <p14:tracePt t="12092" x="6997700" y="6083300"/>
          <p14:tracePt t="12108" x="6997700" y="6089650"/>
          <p14:tracePt t="12123" x="7004050" y="6089650"/>
          <p14:tracePt t="12167" x="7010400" y="6083300"/>
          <p14:tracePt t="12243" x="7016750" y="6089650"/>
          <p14:tracePt t="12271" x="7016750" y="6083300"/>
          <p14:tracePt t="12327" x="7016750" y="6076950"/>
          <p14:tracePt t="12399" x="7023100" y="6076950"/>
          <p14:tracePt t="12423" x="7029450" y="6083300"/>
          <p14:tracePt t="12451" x="7035800" y="6076950"/>
          <p14:tracePt t="12506" x="7042150" y="6083300"/>
          <p14:tracePt t="12518" x="7048500" y="6083300"/>
          <p14:tracePt t="12543" x="7054850" y="6083300"/>
          <p14:tracePt t="12551" x="7061200" y="6089650"/>
          <p14:tracePt t="12567" x="7073900" y="6089650"/>
          <p14:tracePt t="12595" x="7080250" y="6083300"/>
          <p14:tracePt t="12619" x="7080250" y="6076950"/>
          <p14:tracePt t="12639" x="7086600" y="6070600"/>
          <p14:tracePt t="12671" x="7086600" y="6064250"/>
          <p14:tracePt t="12690" x="7086600" y="6057900"/>
          <p14:tracePt t="12707" x="7086600" y="6051550"/>
          <p14:tracePt t="12723" x="7080250" y="6045200"/>
          <p14:tracePt t="12767" x="7086600" y="6045200"/>
          <p14:tracePt t="12811" x="7092950" y="6045200"/>
          <p14:tracePt t="12835" x="7099300" y="6038850"/>
          <p14:tracePt t="12851" x="7105650" y="6038850"/>
          <p14:tracePt t="12867" x="7112000" y="6038850"/>
          <p14:tracePt t="12879" x="7124700" y="6038850"/>
          <p14:tracePt t="12895" x="7137400" y="6038850"/>
          <p14:tracePt t="12919" x="7143750" y="6038850"/>
          <p14:tracePt t="12930" x="7150100" y="6045200"/>
          <p14:tracePt t="12947" x="7156450" y="6051550"/>
          <p14:tracePt t="12979" x="7150100" y="6057900"/>
          <p14:tracePt t="12999" x="7150100" y="6064250"/>
          <p14:tracePt t="13023" x="7143750" y="6070600"/>
          <p14:tracePt t="13091" x="7137400" y="6064250"/>
          <p14:tracePt t="13119" x="7137400" y="6057900"/>
          <p14:tracePt t="13151" x="7137400" y="6064250"/>
          <p14:tracePt t="13279" x="7137400" y="6057900"/>
          <p14:tracePt t="13291" x="7137400" y="6051550"/>
          <p14:tracePt t="13443" x="7131050" y="6057900"/>
          <p14:tracePt t="13503" x="7124700" y="6057900"/>
          <p14:tracePt t="13555" x="7118350" y="6051550"/>
          <p14:tracePt t="13587" x="7112000" y="6051550"/>
          <p14:tracePt t="13599" x="7105650" y="6057900"/>
          <p14:tracePt t="13639" x="7099300" y="6064250"/>
          <p14:tracePt t="13667" x="7099300" y="6070600"/>
          <p14:tracePt t="13683" x="7092950" y="6076950"/>
          <p14:tracePt t="13719" x="7086600" y="6076950"/>
          <p14:tracePt t="13819" x="7086600" y="6070600"/>
          <p14:tracePt t="13855" x="7092950" y="6070600"/>
          <p14:tracePt t="13879" x="7099300" y="6064250"/>
          <p14:tracePt t="13891" x="7105650" y="6057900"/>
          <p14:tracePt t="13939" x="7112000" y="6051550"/>
          <p14:tracePt t="13967" x="7118350" y="6051550"/>
          <p14:tracePt t="13983" x="7124700" y="6051550"/>
          <p14:tracePt t="14007" x="7131050" y="6045200"/>
          <p14:tracePt t="14019" x="7137400" y="6045200"/>
          <p14:tracePt t="14035" x="7143750" y="6045200"/>
          <p14:tracePt t="14052" x="7150100" y="6038850"/>
          <p14:tracePt t="14068" x="7156450" y="6045200"/>
          <p14:tracePt t="14080" x="7156450" y="6051550"/>
          <p14:tracePt t="14103" x="7150100" y="6057900"/>
          <p14:tracePt t="14119" x="7143750" y="6057900"/>
          <p14:tracePt t="14119" x="7131050" y="6057900"/>
          <p14:tracePt t="14133" x="7124700" y="6057900"/>
          <p14:tracePt t="14133" x="7105650" y="6057900"/>
          <p14:tracePt t="14149" x="7092950" y="6057900"/>
          <p14:tracePt t="14149" x="7067550" y="6064250"/>
          <p14:tracePt t="14165" x="7042150" y="6064250"/>
          <p14:tracePt t="14165" x="7010400" y="6070600"/>
          <p14:tracePt t="14182" x="6978650" y="6076950"/>
          <p14:tracePt t="14182" x="6896100" y="6096000"/>
          <p14:tracePt t="14201" x="6845300" y="6102350"/>
          <p14:tracePt t="14201" x="6788150" y="6115050"/>
          <p14:tracePt t="14216" x="6731000" y="6121400"/>
          <p14:tracePt t="14216" x="6661150" y="6134100"/>
          <p14:tracePt t="14232" x="6584950" y="6146800"/>
          <p14:tracePt t="14232" x="6508750" y="6153150"/>
          <p14:tracePt t="14249" x="6419850" y="6172200"/>
          <p14:tracePt t="14249" x="6324600" y="6184900"/>
          <p14:tracePt t="14249" x="6223000" y="6197600"/>
          <p14:tracePt t="14268" x="6115050" y="6210300"/>
          <p14:tracePt t="14280" x="6000750" y="6223000"/>
          <p14:tracePt t="14280" x="5753100" y="6254750"/>
          <p14:tracePt t="14301" x="5626100" y="6267450"/>
          <p14:tracePt t="14301" x="5492750" y="6286500"/>
          <p14:tracePt t="14316" x="5353050" y="6305550"/>
          <p14:tracePt t="14316" x="5207000" y="6318250"/>
          <p14:tracePt t="14332" x="5060950" y="6330950"/>
          <p14:tracePt t="14332" x="4914900" y="6337300"/>
          <p14:tracePt t="14332" x="4756150" y="6350000"/>
          <p14:tracePt t="14352" x="4591050" y="6350000"/>
          <p14:tracePt t="14364" x="4425950" y="6356350"/>
          <p14:tracePt t="14364" x="4083050" y="6350000"/>
          <p14:tracePt t="14383" x="3911600" y="6350000"/>
          <p14:tracePt t="14383" x="3740150" y="6350000"/>
          <p14:tracePt t="14400" x="3562350" y="6350000"/>
          <p14:tracePt t="14400" x="3384550" y="6356350"/>
          <p14:tracePt t="14416" x="3206750" y="6362700"/>
          <p14:tracePt t="14416" x="2870200" y="6369050"/>
          <p14:tracePt t="14433" x="2711450" y="6375400"/>
          <p14:tracePt t="14433" x="2559050" y="6375400"/>
          <p14:tracePt t="14451" x="2425700" y="6369050"/>
          <p14:tracePt t="14451" x="2292350" y="6369050"/>
          <p14:tracePt t="14466" x="2184400" y="6362700"/>
          <p14:tracePt t="14466" x="2076450" y="6350000"/>
          <p14:tracePt t="14483" x="1974850" y="6343650"/>
          <p14:tracePt t="14483" x="1790700" y="6318250"/>
          <p14:tracePt t="14501" x="1701800" y="6305550"/>
          <p14:tracePt t="14501" x="1612900" y="6305550"/>
          <p14:tracePt t="14516" x="1536700" y="6305550"/>
          <p14:tracePt t="14516" x="1466850" y="6305550"/>
          <p14:tracePt t="14534" x="1409700" y="6305550"/>
          <p14:tracePt t="14534" x="1371600" y="6305550"/>
          <p14:tracePt t="14534" x="1339850" y="6305550"/>
          <p14:tracePt t="14553" x="1333500" y="6311900"/>
          <p14:tracePt t="14575" x="1352550" y="6305550"/>
          <p14:tracePt t="14584" x="1384300" y="6305550"/>
          <p14:tracePt t="14584" x="1422400" y="6299200"/>
          <p14:tracePt t="14602" x="1466850" y="6299200"/>
          <p14:tracePt t="14602" x="1530350" y="6299200"/>
          <p14:tracePt t="14617" x="1574800" y="6286500"/>
          <p14:tracePt t="14632" x="1651000" y="6273800"/>
          <p14:tracePt t="14652" x="1784350" y="6267450"/>
          <p14:tracePt t="14665" x="1943100" y="6254750"/>
          <p14:tracePt t="15260" x="8140700" y="5905500"/>
          <p14:tracePt t="15292" x="8153400" y="5911850"/>
          <p14:tracePt t="15307" x="8159750" y="5918200"/>
          <p14:tracePt t="15320" x="8159750" y="5924550"/>
          <p14:tracePt t="15336" x="8166100" y="5930900"/>
          <p14:tracePt t="15351" x="8166100" y="5943600"/>
          <p14:tracePt t="15375" x="8159750" y="5949950"/>
          <p14:tracePt t="15387" x="8153400" y="5949950"/>
          <p14:tracePt t="15404" x="8147050" y="5949950"/>
          <p14:tracePt t="15411" x="8140700" y="5949950"/>
          <p14:tracePt t="15420" x="8134350" y="5956300"/>
          <p14:tracePt t="15420" x="8128000" y="5956300"/>
          <p14:tracePt t="15436" x="8121650" y="5956300"/>
          <p14:tracePt t="15436" x="8115300" y="5956300"/>
          <p14:tracePt t="15453" x="8108950" y="5956300"/>
          <p14:tracePt t="15468" x="8102600" y="5962650"/>
          <p14:tracePt t="15485" x="8096250" y="5962650"/>
          <p14:tracePt t="15485" x="8089900" y="5962650"/>
          <p14:tracePt t="15503" x="8083550" y="5962650"/>
          <p14:tracePt t="15518" x="8077200" y="5969000"/>
          <p14:tracePt t="15535" x="8070850" y="5969000"/>
          <p14:tracePt t="15552" x="8064500" y="5969000"/>
          <p14:tracePt t="15552" x="8051800" y="5962650"/>
          <p14:tracePt t="15570" x="8045450" y="5962650"/>
          <p14:tracePt t="15585" x="8039100" y="5956300"/>
          <p14:tracePt t="15585" x="8032750" y="5956300"/>
          <p14:tracePt t="15604" x="8026400" y="5956300"/>
          <p14:tracePt t="15604" x="8001000" y="5956300"/>
          <p14:tracePt t="15621" x="7988300" y="5949950"/>
          <p14:tracePt t="15621" x="7975600" y="5949950"/>
          <p14:tracePt t="15638" x="7956550" y="5943600"/>
          <p14:tracePt t="15638" x="7937500" y="5943600"/>
          <p14:tracePt t="15654" x="7912100" y="5943600"/>
          <p14:tracePt t="15654" x="7886700" y="5937250"/>
          <p14:tracePt t="15671" x="7854950" y="5937250"/>
          <p14:tracePt t="15671" x="7823200" y="5930900"/>
          <p14:tracePt t="15688" x="7747000" y="5911850"/>
          <p14:tracePt t="15688" x="7696200" y="5905500"/>
          <p14:tracePt t="15705" x="7645400" y="5892800"/>
          <p14:tracePt t="15705" x="7581900" y="5880100"/>
          <p14:tracePt t="15722" x="7512050" y="5867400"/>
          <p14:tracePt t="16140" x="1225550" y="5924550"/>
          <p14:tracePt t="16140" x="1206500" y="5911850"/>
          <p14:tracePt t="16156" x="1174750" y="5899150"/>
          <p14:tracePt t="16156" x="1136650" y="5880100"/>
          <p14:tracePt t="16172" x="1092200" y="5861050"/>
          <p14:tracePt t="16172" x="1041400" y="5829300"/>
          <p14:tracePt t="16189" x="984250" y="5797550"/>
          <p14:tracePt t="16189" x="927100" y="5765800"/>
          <p14:tracePt t="16206" x="876300" y="5721350"/>
          <p14:tracePt t="16206" x="762000" y="5619750"/>
          <p14:tracePt t="16222" x="711200" y="5556250"/>
          <p14:tracePt t="16222" x="660400" y="5480050"/>
          <p14:tracePt t="16241" x="609600" y="5403850"/>
          <p14:tracePt t="16241" x="552450" y="5308600"/>
          <p14:tracePt t="16256" x="508000" y="5207000"/>
          <p14:tracePt t="16256" x="412750" y="4972050"/>
          <p14:tracePt t="16273" x="368300" y="4832350"/>
          <p14:tracePt t="16273" x="317500" y="4686300"/>
          <p14:tracePt t="16290" x="273050" y="4533900"/>
          <p14:tracePt t="16290" x="234950" y="4375150"/>
          <p14:tracePt t="16306" x="196850" y="4203700"/>
          <p14:tracePt t="16306" x="165100" y="4038600"/>
          <p14:tracePt t="16323" x="139700" y="3867150"/>
          <p14:tracePt t="16323" x="114300" y="3543300"/>
          <p14:tracePt t="16340" x="120650" y="3384550"/>
          <p14:tracePt t="16340" x="139700" y="3238500"/>
          <p14:tracePt t="16356" x="171450" y="3092450"/>
          <p14:tracePt t="16356" x="215900" y="2959100"/>
          <p14:tracePt t="16373" x="273050" y="2825750"/>
          <p14:tracePt t="16373" x="336550" y="2705100"/>
          <p14:tracePt t="16373" x="406400" y="2584450"/>
          <p14:tracePt t="16393" x="476250" y="2476500"/>
          <p14:tracePt t="16405" x="552450" y="2368550"/>
          <p14:tracePt t="16405" x="704850" y="2190750"/>
          <p14:tracePt t="16425" x="787400" y="2114550"/>
          <p14:tracePt t="16425" x="863600" y="2051050"/>
          <p14:tracePt t="16440" x="946150" y="2000250"/>
          <p14:tracePt t="16440" x="1028700" y="1955800"/>
          <p14:tracePt t="16457" x="1117600" y="1917700"/>
          <p14:tracePt t="16457" x="1206500" y="1892300"/>
          <p14:tracePt t="16473" x="1295400" y="1873250"/>
          <p14:tracePt t="16473" x="1377950" y="1866900"/>
          <p14:tracePt t="16473" x="1466850" y="1873250"/>
          <p14:tracePt t="16492" x="1555750" y="1885950"/>
          <p14:tracePt t="16505" x="1644650" y="1911350"/>
          <p14:tracePt t="16505" x="1816100" y="2000250"/>
          <p14:tracePt t="16524" x="1898650" y="2070100"/>
          <p14:tracePt t="16524" x="1981200" y="2152650"/>
          <p14:tracePt t="16540" x="2057400" y="2247900"/>
          <p14:tracePt t="16540" x="2127250" y="2368550"/>
          <p14:tracePt t="16557" x="2190750" y="2495550"/>
          <p14:tracePt t="16557" x="2292350" y="2781300"/>
          <p14:tracePt t="16574" x="2336800" y="2940050"/>
          <p14:tracePt t="16574" x="2374900" y="3111500"/>
          <p14:tracePt t="16590" x="2406650" y="3282950"/>
          <p14:tracePt t="16590" x="2432050" y="3454400"/>
          <p14:tracePt t="16608" x="2451100" y="3625850"/>
          <p14:tracePt t="16608" x="2463800" y="3790950"/>
          <p14:tracePt t="16624" x="2476500" y="3962400"/>
          <p14:tracePt t="16624" x="2482850" y="4292600"/>
          <p14:tracePt t="16641" x="2489200" y="4445000"/>
          <p14:tracePt t="16641" x="2489200" y="4591050"/>
          <p14:tracePt t="16657" x="2489200" y="4724400"/>
          <p14:tracePt t="16657" x="2495550" y="4851400"/>
          <p14:tracePt t="16674" x="2508250" y="4965700"/>
          <p14:tracePt t="16674" x="2527300" y="5067300"/>
          <p14:tracePt t="16674" x="2559050" y="5149850"/>
          <p14:tracePt t="16693" x="2597150" y="5226050"/>
          <p14:tracePt t="16706" x="2660650" y="5289550"/>
          <p14:tracePt t="16706" x="2813050" y="5384800"/>
          <p14:tracePt t="16725" x="2908300" y="5416550"/>
          <p14:tracePt t="16725" x="3009900" y="5441950"/>
          <p14:tracePt t="16741" x="3124200" y="5454650"/>
          <p14:tracePt t="16741" x="3251200" y="5467350"/>
          <p14:tracePt t="16757" x="3384550" y="5467350"/>
          <p14:tracePt t="16757" x="3524250" y="5467350"/>
          <p14:tracePt t="16757" x="3670300" y="5467350"/>
          <p14:tracePt t="16956" x="7499350" y="5480050"/>
          <p14:tracePt t="16965" x="7493000" y="5461000"/>
          <p14:tracePt t="16973" x="7486650" y="5429250"/>
          <p14:tracePt t="16973" x="7473950" y="5391150"/>
          <p14:tracePt t="16992" x="7454900" y="5334000"/>
          <p14:tracePt t="16992" x="7397750" y="5181600"/>
          <p14:tracePt t="17009" x="7359650" y="5092700"/>
          <p14:tracePt t="17009" x="7315200" y="4984750"/>
          <p14:tracePt t="17026" x="7270750" y="4864100"/>
          <p14:tracePt t="17026" x="7226300" y="4730750"/>
          <p14:tracePt t="17042" x="7181850" y="4591050"/>
          <p14:tracePt t="17042" x="7131050" y="4432300"/>
          <p14:tracePt t="17042" x="7092950" y="4267200"/>
          <p14:tracePt t="17061" x="7048500" y="4083050"/>
          <p14:tracePt t="17074" x="7010400" y="3898900"/>
          <p14:tracePt t="17442" x="8407400" y="4902200"/>
          <p14:tracePt t="17442" x="8388350" y="4953000"/>
          <p14:tracePt t="17461" x="8362950" y="5003800"/>
          <p14:tracePt t="17461" x="8299450" y="5137150"/>
          <p14:tracePt t="17477" x="8261350" y="5213350"/>
          <p14:tracePt t="17477" x="8223250" y="5276850"/>
          <p14:tracePt t="17494" x="8185150" y="5334000"/>
          <p14:tracePt t="17494" x="8153400" y="5378450"/>
          <p14:tracePt t="17510" x="8115300" y="5422900"/>
          <p14:tracePt t="17510" x="8045450" y="5486400"/>
          <p14:tracePt t="17529" x="8013700" y="5511800"/>
          <p14:tracePt t="17529" x="7988300" y="5530850"/>
          <p14:tracePt t="17545" x="7956550" y="5549900"/>
          <p14:tracePt t="17545" x="7931150" y="5562600"/>
          <p14:tracePt t="17561" x="7905750" y="5575300"/>
          <p14:tracePt t="17561" x="7880350" y="5575300"/>
          <p14:tracePt t="17577" x="7861300" y="5575300"/>
          <p14:tracePt t="17577" x="7842250" y="5575300"/>
          <p14:tracePt t="17577" x="7829550" y="5575300"/>
          <p14:tracePt t="17596" x="7816850" y="5568950"/>
          <p14:tracePt t="17609" x="7797800" y="5556250"/>
          <p14:tracePt t="17609" x="7772400" y="5537200"/>
          <p14:tracePt t="17629" x="7759700" y="5530850"/>
          <p14:tracePt t="17629" x="7747000" y="5524500"/>
          <p14:tracePt t="17645" x="7734300" y="5518150"/>
          <p14:tracePt t="17645" x="7721600" y="5511800"/>
          <p14:tracePt t="17661" x="7708900" y="5505450"/>
          <p14:tracePt t="17661" x="7696200" y="5505450"/>
          <p14:tracePt t="17677" x="7683500" y="5499100"/>
          <p14:tracePt t="17677" x="7670800" y="5499100"/>
          <p14:tracePt t="17677" x="7664450" y="5492750"/>
          <p14:tracePt t="17697" x="7651750" y="5492750"/>
          <p14:tracePt t="17697" x="7645400" y="5486400"/>
          <p14:tracePt t="17711" x="7639050" y="5486400"/>
          <p14:tracePt t="17729" x="7632700" y="5486400"/>
          <p14:tracePt t="17729" x="7626350" y="5486400"/>
          <p14:tracePt t="17745" x="7620000" y="5492750"/>
          <p14:tracePt t="17759" x="7613650" y="5492750"/>
          <p14:tracePt t="17759" x="7600950" y="5505450"/>
          <p14:tracePt t="17778" x="7594600" y="5505450"/>
          <p14:tracePt t="17778" x="7594600" y="5511800"/>
          <p14:tracePt t="17794" x="7588250" y="5518150"/>
          <p14:tracePt t="17810" x="7588250" y="5524500"/>
          <p14:tracePt t="17810" x="7588250" y="5530850"/>
          <p14:tracePt t="17829" x="7594600" y="5530850"/>
          <p14:tracePt t="17845" x="7600950" y="5530850"/>
          <p14:tracePt t="17860" x="7607300" y="5530850"/>
          <p14:tracePt t="17876" x="7613650" y="5524500"/>
          <p14:tracePt t="17893" x="7620000" y="5524500"/>
          <p14:tracePt t="17910" x="7626350" y="5518150"/>
          <p14:tracePt t="17927" x="7626350" y="5511800"/>
          <p14:tracePt t="17944" x="7632700" y="5511800"/>
          <p14:tracePt t="17961" x="7639050" y="5505450"/>
          <p14:tracePt t="17977" x="7639050" y="5499100"/>
          <p14:tracePt t="17993" x="7639050" y="5492750"/>
          <p14:tracePt t="18023" x="7632700" y="5486400"/>
          <p14:tracePt t="18040" x="7626350" y="5486400"/>
          <p14:tracePt t="18056" x="7620000" y="5480050"/>
          <p14:tracePt t="18068" x="7613650" y="5480050"/>
          <p14:tracePt t="18128" x="7607300" y="5473700"/>
          <p14:tracePt t="18152" x="7600950" y="5473700"/>
          <p14:tracePt t="18176" x="7600950" y="5480050"/>
          <p14:tracePt t="18196" x="7594600" y="5480050"/>
          <p14:tracePt t="18221" x="7588250" y="5486400"/>
          <p14:tracePt t="18240" x="7581900" y="5492750"/>
          <p14:tracePt t="18264" x="7581900" y="5499100"/>
          <p14:tracePt t="18297" x="7575550" y="5499100"/>
          <p14:tracePt t="18308" x="7569200" y="5505450"/>
          <p14:tracePt t="18324" x="7562850" y="5505450"/>
          <p14:tracePt t="18340" x="7556500" y="5505450"/>
          <p14:tracePt t="18356" x="7550150" y="5511800"/>
          <p14:tracePt t="18444" x="7550150" y="5505450"/>
          <p14:tracePt t="18480" x="7556500" y="5499100"/>
          <p14:tracePt t="18504" x="7556500" y="5505450"/>
          <p14:tracePt t="18540" x="7562850" y="5499100"/>
          <p14:tracePt t="18608" x="7569200" y="5492750"/>
          <p14:tracePt t="18632" x="7569200" y="5486400"/>
          <p14:tracePt t="18648" x="7562850" y="5492750"/>
          <p14:tracePt t="18692" x="7556500" y="5492750"/>
          <p14:tracePt t="18708" x="7550150" y="5486400"/>
          <p14:tracePt t="18744" x="7550150" y="5492750"/>
          <p14:tracePt t="18796" x="7550150" y="5486400"/>
          <p14:tracePt t="18856" x="7543800" y="5486400"/>
          <p14:tracePt t="18888" x="7537450" y="5486400"/>
          <p14:tracePt t="18984" x="7543800" y="5486400"/>
          <p14:tracePt t="19044" x="7543800" y="5480050"/>
          <p14:tracePt t="19120" x="7537450" y="5486400"/>
          <p14:tracePt t="19164" x="7531100" y="5492750"/>
          <p14:tracePt t="19217" x="7524750" y="5492750"/>
          <p14:tracePt t="19260" x="7531100" y="5492750"/>
          <p14:tracePt t="19301" x="7531100" y="5486400"/>
          <p14:tracePt t="19345" x="7531100" y="5480050"/>
          <p14:tracePt t="19496" x="7531100" y="5473700"/>
          <p14:tracePt t="19524" x="7537450" y="5480050"/>
          <p14:tracePt t="19576" x="7537450" y="5473700"/>
          <p14:tracePt t="19737" x="7531100" y="5473700"/>
          <p14:tracePt t="19788" x="7524750" y="5467350"/>
          <p14:tracePt t="19857" x="7518400" y="5467350"/>
          <p14:tracePt t="19916" x="7512050" y="5467350"/>
          <p14:tracePt t="19928" x="7505700" y="5467350"/>
          <p14:tracePt t="19945" x="7499350" y="5467350"/>
          <p14:tracePt t="19961" x="7493000" y="5467350"/>
          <p14:tracePt t="19980" x="7486650" y="5461000"/>
          <p14:tracePt t="20004" x="7486650" y="5454650"/>
          <p14:tracePt t="20040" x="7486650" y="5448300"/>
          <p14:tracePt t="20072" x="7486650" y="5441950"/>
          <p14:tracePt t="20088" x="7493000" y="5435600"/>
          <p14:tracePt t="20100" x="7493000" y="5429250"/>
          <p14:tracePt t="20108" x="7486650" y="5416550"/>
          <p14:tracePt t="20133" x="7486650" y="5410200"/>
          <p14:tracePt t="20141" x="7486650" y="5403850"/>
          <p14:tracePt t="20151" x="7480300" y="5397500"/>
          <p14:tracePt t="20151" x="7473950" y="5384800"/>
          <p14:tracePt t="20170" x="7467600" y="5378450"/>
          <p14:tracePt t="20170" x="7461250" y="5372100"/>
          <p14:tracePt t="20186" x="7448550" y="5365750"/>
          <p14:tracePt t="20186" x="7442200" y="5359400"/>
          <p14:tracePt t="20203" x="7435850" y="5353050"/>
          <p14:tracePt t="20203" x="7423150" y="5346700"/>
          <p14:tracePt t="20203" x="7410450" y="5334000"/>
          <p14:tracePt t="20223" x="7397750" y="5327650"/>
          <p14:tracePt t="20223" x="7378700" y="5314950"/>
          <p14:tracePt t="20237" x="7359650" y="5308600"/>
          <p14:tracePt t="20237" x="7327900" y="5295900"/>
          <p14:tracePt t="20254" x="7302500" y="5276850"/>
          <p14:tracePt t="20254" x="7264400" y="5264150"/>
          <p14:tracePt t="20270" x="7226300" y="5245100"/>
          <p14:tracePt t="20270" x="7181850" y="5226050"/>
          <p14:tracePt t="20270" x="7131050" y="5207000"/>
          <p14:tracePt t="20289" x="7080250" y="5187950"/>
          <p14:tracePt t="20302" x="7016750" y="5162550"/>
          <p14:tracePt t="20302" x="6883400" y="5124450"/>
          <p14:tracePt t="20322" x="6813550" y="5111750"/>
          <p14:tracePt t="20322" x="6737350" y="5099050"/>
          <p14:tracePt t="20337" x="6654800" y="5080000"/>
          <p14:tracePt t="21424" x="781050" y="5778500"/>
          <p14:tracePt t="21424" x="755650" y="5753100"/>
          <p14:tracePt t="21441" x="717550" y="5708650"/>
          <p14:tracePt t="21441" x="673100" y="5651500"/>
          <p14:tracePt t="21458" x="615950" y="5568950"/>
          <p14:tracePt t="21458" x="552450" y="5473700"/>
          <p14:tracePt t="21474" x="476250" y="5359400"/>
          <p14:tracePt t="21474" x="330200" y="5080000"/>
          <p14:tracePt t="21491" x="254000" y="4921250"/>
          <p14:tracePt t="21491" x="184150" y="4749800"/>
          <p14:tracePt t="21507" x="114300" y="4572000"/>
          <p14:tracePt t="21507" x="50800" y="4381500"/>
          <p14:tracePt t="21541" x="927100" y="1397000"/>
          <p14:tracePt t="21653" x="933450" y="1390650"/>
          <p14:tracePt t="21661" x="952500" y="1390650"/>
          <p14:tracePt t="21661" x="984250" y="1384300"/>
          <p14:tracePt t="21675" x="1022350" y="1390650"/>
          <p14:tracePt t="21675" x="1066800" y="1397000"/>
          <p14:tracePt t="21692" x="1130300" y="1409700"/>
          <p14:tracePt t="21692" x="1193800" y="1428750"/>
          <p14:tracePt t="21709" x="1276350" y="1460500"/>
          <p14:tracePt t="21709" x="1422400" y="1568450"/>
          <p14:tracePt t="21727" x="1498600" y="1644650"/>
          <p14:tracePt t="21727" x="1568450" y="1733550"/>
          <p14:tracePt t="21742" x="1638300" y="1835150"/>
          <p14:tracePt t="21742" x="1701800" y="1968500"/>
          <p14:tracePt t="21759" x="1758950" y="2101850"/>
          <p14:tracePt t="21759" x="1809750" y="2241550"/>
          <p14:tracePt t="21775" x="1854200" y="2413000"/>
          <p14:tracePt t="21775" x="1898650" y="2578100"/>
          <p14:tracePt t="21775" x="1930400" y="2743200"/>
          <p14:tracePt t="21794" x="1962150" y="2914650"/>
          <p14:tracePt t="21807" x="1987550" y="3092450"/>
          <p14:tracePt t="21807" x="2025650" y="3429000"/>
          <p14:tracePt t="21825" x="2038350" y="3587750"/>
          <p14:tracePt t="21825" x="2044700" y="3733800"/>
          <p14:tracePt t="21842" x="2044700" y="3892550"/>
          <p14:tracePt t="21842" x="2044700" y="4044950"/>
          <p14:tracePt t="21859" x="2038350" y="4184650"/>
          <p14:tracePt t="21859" x="2025650" y="4324350"/>
          <p14:tracePt t="21859" x="2012950" y="4457700"/>
          <p14:tracePt t="21878" x="1993900" y="4578350"/>
          <p14:tracePt t="21890" x="1974850" y="4699000"/>
          <p14:tracePt t="21890" x="1943100" y="4902200"/>
          <p14:tracePt t="21909" x="1930400" y="4991100"/>
          <p14:tracePt t="21909" x="1917700" y="5067300"/>
          <p14:tracePt t="21925" x="1905000" y="5130800"/>
          <p14:tracePt t="21925" x="1898650" y="5187950"/>
          <p14:tracePt t="21942" x="1892300" y="5232400"/>
          <p14:tracePt t="21942" x="1892300" y="5270500"/>
          <p14:tracePt t="21942" x="1898650" y="5295900"/>
          <p14:tracePt t="21962" x="1911350" y="5321300"/>
          <p14:tracePt t="21962" x="1924050" y="5340350"/>
          <p14:tracePt t="21976" x="1949450" y="5359400"/>
          <p14:tracePt t="21976" x="1974850" y="5365750"/>
          <p14:tracePt t="21993" x="2012950" y="5378450"/>
          <p14:tracePt t="21993" x="2051050" y="5384800"/>
          <p14:tracePt t="22009" x="2089150" y="5391150"/>
          <p14:tracePt t="22009" x="2190750" y="5410200"/>
          <p14:tracePt t="22027" x="2247900" y="5422900"/>
          <p14:tracePt t="22027" x="2305050" y="5441950"/>
          <p14:tracePt t="22043" x="2368550" y="5461000"/>
          <p14:tracePt t="22043" x="2432050" y="5486400"/>
          <p14:tracePt t="22060" x="2501900" y="5518150"/>
          <p14:tracePt t="22060" x="2571750" y="5549900"/>
          <p14:tracePt t="22077" x="2641600" y="5588000"/>
          <p14:tracePt t="22077" x="2755900" y="5651500"/>
          <p14:tracePt t="22094" x="2806700" y="5676900"/>
          <p14:tracePt t="22094" x="2838450" y="5695950"/>
          <p14:tracePt t="22110" x="2857500" y="5715000"/>
          <p14:tracePt t="22110" x="2870200" y="5727700"/>
          <p14:tracePt t="22127" x="2863850" y="5727700"/>
          <p14:tracePt t="22127" x="2851150" y="5727700"/>
          <p14:tracePt t="22127" x="2825750" y="5715000"/>
          <p14:tracePt t="22145" x="2794000" y="5695950"/>
          <p14:tracePt t="22158" x="2755900" y="5657850"/>
          <p14:tracePt t="22158" x="2660650" y="5537200"/>
          <p14:tracePt t="22178" x="2603500" y="5448300"/>
          <p14:tracePt t="22178" x="2552700" y="5346700"/>
          <p14:tracePt t="22194" x="2495550" y="5219700"/>
          <p14:tracePt t="22194" x="2444750" y="5080000"/>
          <p14:tracePt t="22210" x="2393950" y="4921250"/>
          <p14:tracePt t="22210" x="2349500" y="4756150"/>
          <p14:tracePt t="22210" x="2311400" y="4578350"/>
          <p14:tracePt t="22230" x="2273300" y="4387850"/>
          <p14:tracePt t="22242" x="2241550" y="4191000"/>
          <p14:tracePt t="22242" x="2216150" y="3994150"/>
          <p14:tracePt t="22242" x="2203450" y="3790950"/>
          <p14:tracePt t="22263" x="2197100" y="3587750"/>
          <p14:tracePt t="22263" x="2203450" y="3390900"/>
          <p14:tracePt t="22277" x="2228850" y="3187700"/>
          <p14:tracePt t="22277" x="2266950" y="2984500"/>
          <p14:tracePt t="22294" x="2317750" y="2794000"/>
          <p14:tracePt t="22294" x="2381250" y="2609850"/>
          <p14:tracePt t="22311" x="2463800" y="2444750"/>
          <p14:tracePt t="22311" x="2641600" y="2159000"/>
          <p14:tracePt t="22327" x="2743200" y="2044700"/>
          <p14:tracePt t="22327" x="2844800" y="1943100"/>
          <p14:tracePt t="22344" x="2952750" y="1873250"/>
          <p14:tracePt t="22344" x="3054350" y="1816100"/>
          <p14:tracePt t="22361" x="3155950" y="1778000"/>
          <p14:tracePt t="22361" x="3257550" y="1752600"/>
          <p14:tracePt t="22378" x="3359150" y="1752600"/>
          <p14:tracePt t="22378" x="3543300" y="1803400"/>
          <p14:tracePt t="22394" x="3638550" y="1854200"/>
          <p14:tracePt t="22394" x="3727450" y="1924050"/>
          <p14:tracePt t="22411" x="3810000" y="2019300"/>
          <p14:tracePt t="22411" x="3898900" y="2133600"/>
          <p14:tracePt t="22428" x="3975100" y="2260600"/>
          <p14:tracePt t="22428" x="4051300" y="2393950"/>
          <p14:tracePt t="22428" x="4127500" y="2540000"/>
          <p14:tracePt t="22447" x="4197350" y="2686050"/>
          <p14:tracePt t="22459" x="4267200" y="2832100"/>
          <p14:tracePt t="22459" x="4387850" y="3143250"/>
          <p14:tracePt t="22478" x="4445000" y="3314700"/>
          <p14:tracePt t="22478" x="4502150" y="3467100"/>
          <p14:tracePt t="22495" x="4552950" y="3619500"/>
          <p14:tracePt t="22495" x="4597400" y="3765550"/>
          <p14:tracePt t="22511" x="4641850" y="3905250"/>
          <p14:tracePt t="22511" x="4679950" y="4038600"/>
          <p14:tracePt t="22511" x="4711700" y="4165600"/>
          <p14:tracePt t="22531" x="4749800" y="4279900"/>
          <p14:tracePt t="22543" x="4781550" y="4362450"/>
          <p14:tracePt t="22543" x="4838700" y="4540250"/>
          <p14:tracePt t="22562" x="4870450" y="4616450"/>
          <p14:tracePt t="22562" x="4908550" y="4686300"/>
          <p14:tracePt t="22578" x="4940300" y="4756150"/>
          <p14:tracePt t="22578" x="4984750" y="4819650"/>
          <p14:tracePt t="22595" x="5022850" y="4876800"/>
          <p14:tracePt t="22595" x="5067300" y="4933950"/>
          <p14:tracePt t="22595" x="5111750" y="4984750"/>
          <p14:tracePt t="22614" x="5156200" y="5029200"/>
          <p14:tracePt t="22614" x="5200650" y="5067300"/>
          <p14:tracePt t="22628" x="5245100" y="5105400"/>
          <p14:tracePt t="22628" x="5289550" y="5137150"/>
          <p14:tracePt t="22645" x="5327650" y="5162550"/>
          <p14:tracePt t="22645" x="5372100" y="5181600"/>
          <p14:tracePt t="22662" x="5416550" y="5194300"/>
          <p14:tracePt t="22662" x="5461000" y="5207000"/>
          <p14:tracePt t="22679" x="5505450" y="5219700"/>
          <p14:tracePt t="22679" x="5588000" y="5238750"/>
          <p14:tracePt t="22695" x="5619750" y="5245100"/>
          <p14:tracePt t="22695" x="5657850" y="5251450"/>
          <p14:tracePt t="22712" x="5689600" y="5257800"/>
          <p14:tracePt t="22712" x="5715000" y="5264150"/>
          <p14:tracePt t="22730" x="5734050" y="5264150"/>
          <p14:tracePt t="22730" x="5759450" y="5264150"/>
          <p14:tracePt t="22746" x="5765800" y="5264150"/>
          <p14:tracePt t="22761" x="5759450" y="5264150"/>
          <p14:tracePt t="22962" x="5448300" y="5530850"/>
          <p14:tracePt t="22973" x="5454650" y="5537200"/>
          <p14:tracePt t="22982" x="5461000" y="5537200"/>
          <p14:tracePt t="22994" x="5467350" y="5543550"/>
          <p14:tracePt t="22994" x="5473700" y="5537200"/>
          <p14:tracePt t="23014" x="5492750" y="5543550"/>
          <p14:tracePt t="23014" x="5505450" y="5549900"/>
          <p14:tracePt t="23030" x="5511800" y="5549900"/>
          <p14:tracePt t="23030" x="5518150" y="5543550"/>
          <p14:tracePt t="23046" x="5524500" y="5543550"/>
          <p14:tracePt t="23046" x="5530850" y="5543550"/>
          <p14:tracePt t="23063" x="5537200" y="5549900"/>
          <p14:tracePt t="23063" x="5543550" y="5556250"/>
          <p14:tracePt t="23063" x="5549900" y="5562600"/>
          <p14:tracePt t="23082" x="5556250" y="5575300"/>
          <p14:tracePt t="23094" x="5556250" y="5581650"/>
          <p14:tracePt t="23094" x="5556250" y="5588000"/>
          <p14:tracePt t="23113" x="5562600" y="5600700"/>
          <p14:tracePt t="23113" x="5562600" y="5607050"/>
          <p14:tracePt t="23130" x="5562600" y="5613400"/>
          <p14:tracePt t="23130" x="5562600" y="5626100"/>
          <p14:tracePt t="23147" x="5562600" y="5632450"/>
          <p14:tracePt t="23147" x="5562600" y="5638800"/>
          <p14:tracePt t="23163" x="5556250" y="5645150"/>
          <p14:tracePt t="23163" x="5556250" y="5651500"/>
          <p14:tracePt t="23180" x="5543550" y="5664200"/>
          <p14:tracePt t="23195" x="5537200" y="5670550"/>
          <p14:tracePt t="23195" x="5530850" y="5676900"/>
          <p14:tracePt t="23214" x="5524500" y="5683250"/>
          <p14:tracePt t="23214" x="5518150" y="5683250"/>
          <p14:tracePt t="23230" x="5511800" y="5689600"/>
          <p14:tracePt t="23230" x="5505450" y="5702300"/>
          <p14:tracePt t="23247" x="5499100" y="5708650"/>
          <p14:tracePt t="23266" x="5486400" y="5721350"/>
          <p14:tracePt t="23282" x="5480050" y="5727700"/>
          <p14:tracePt t="23321" x="5473700" y="5740400"/>
          <p14:tracePt t="23461" x="5473700" y="5746750"/>
          <p14:tracePt t="23485" x="5473700" y="5759450"/>
          <p14:tracePt t="23513" x="5467350" y="5765800"/>
          <p14:tracePt t="27067" x="5499100" y="5784850"/>
          <p14:tracePt t="27523" x="5499100" y="5791200"/>
          <p14:tracePt t="27538" x="5499100" y="5797550"/>
          <p14:tracePt t="27547" x="5505450" y="5797550"/>
          <p14:tracePt t="27578" x="5499100" y="5797550"/>
          <p14:tracePt t="27698" x="5499100" y="5803900"/>
          <p14:tracePt t="27726" x="5499100" y="5810250"/>
          <p14:tracePt t="27742" x="5499100" y="5816600"/>
          <p14:tracePt t="27750" x="5492750" y="5822950"/>
          <p14:tracePt t="27763" x="5499100" y="5822950"/>
          <p14:tracePt t="27794" x="5499100" y="5829300"/>
          <p14:tracePt t="27822" x="5499100" y="5835650"/>
          <p14:tracePt t="27830" x="5492750" y="5842000"/>
          <p14:tracePt t="27862" x="5499100" y="5848350"/>
          <p14:tracePt t="27882" x="5492750" y="5854700"/>
          <p14:tracePt t="27898" x="5492750" y="5861050"/>
          <p14:tracePt t="27914" x="5486400" y="5867400"/>
          <p14:tracePt t="27939" x="5486400" y="5861050"/>
          <p14:tracePt t="27959" x="5480050" y="5867400"/>
          <p14:tracePt t="27998" x="5480050" y="5873750"/>
          <p14:tracePt t="28010" x="5473700" y="5880100"/>
          <p14:tracePt t="28026" x="5473700" y="5892800"/>
          <p14:tracePt t="28050" x="5467350" y="5899150"/>
          <p14:tracePt t="28062" x="5467350" y="5892800"/>
          <p14:tracePt t="28071" x="5461000" y="5899150"/>
          <p14:tracePt t="28087" x="5454650" y="5905500"/>
          <p14:tracePt t="28110" x="5454650" y="5911850"/>
          <p14:tracePt t="28130" x="5448300" y="5918200"/>
          <p14:tracePt t="28146" x="5441950" y="5924550"/>
          <p14:tracePt t="28170" x="5441950" y="5930900"/>
          <p14:tracePt t="28230" x="5441950" y="5937250"/>
          <p14:tracePt t="28242" x="5441950" y="5943600"/>
          <p14:tracePt t="28282" x="5448300" y="5949950"/>
          <p14:tracePt t="28318" x="5448300" y="5956300"/>
          <p14:tracePt t="28334" x="5441950" y="5962650"/>
          <p14:tracePt t="28410" x="5435600" y="5956300"/>
          <p14:tracePt t="28470" x="5435600" y="5962650"/>
          <p14:tracePt t="28538" x="5429250" y="5962650"/>
          <p14:tracePt t="28603" x="5422900" y="5956300"/>
          <p14:tracePt t="28643" x="5422900" y="5949950"/>
          <p14:tracePt t="28763" x="5422900" y="5956300"/>
          <p14:tracePt t="28859" x="5422900" y="5949950"/>
          <p14:tracePt t="29055" x="5416550" y="5956300"/>
          <p14:tracePt t="29107" x="5410200" y="5956300"/>
          <p14:tracePt t="29139" x="5403850" y="5949950"/>
          <p14:tracePt t="29198" x="5403850" y="5943600"/>
          <p14:tracePt t="29379" x="5403850" y="5937250"/>
          <p14:tracePt t="29398" x="5410200" y="5930900"/>
          <p14:tracePt t="29482" x="5403850" y="5924550"/>
          <p14:tracePt t="29527" x="5397500" y="5930900"/>
          <p14:tracePt t="29550" x="5391150" y="5937250"/>
          <p14:tracePt t="29571" x="5391150" y="5930900"/>
          <p14:tracePt t="29647" x="5391150" y="5937250"/>
          <p14:tracePt t="29707" x="5384800" y="5930900"/>
          <p14:tracePt t="29766" x="5378450" y="5930900"/>
          <p14:tracePt t="29850" x="5372100" y="5937250"/>
          <p14:tracePt t="29931" x="5365750" y="5937250"/>
          <p14:tracePt t="29963" x="5359400" y="5937250"/>
          <p14:tracePt t="29983" x="5359400" y="5943600"/>
          <p14:tracePt t="30007" x="5353050" y="5943600"/>
          <p14:tracePt t="30038" x="5346700" y="5949950"/>
          <p14:tracePt t="30075" x="5340350" y="5949950"/>
          <p14:tracePt t="30098" x="5340350" y="5956300"/>
          <p14:tracePt t="30118" x="5334000" y="5962650"/>
          <p14:tracePt t="30143" x="5334000" y="5969000"/>
          <p14:tracePt t="30163" x="5327650" y="5969000"/>
          <p14:tracePt t="30239" x="5321300" y="5969000"/>
          <p14:tracePt t="30271" x="5314950" y="5969000"/>
          <p14:tracePt t="30291" x="5308600" y="5969000"/>
          <p14:tracePt t="30307" x="5302250" y="5962650"/>
          <p14:tracePt t="30323" x="5295900" y="5962650"/>
          <p14:tracePt t="30331" x="5289550" y="5956300"/>
          <p14:tracePt t="30340" x="5283200" y="5956300"/>
          <p14:tracePt t="30340" x="5270500" y="5949950"/>
          <p14:tracePt t="30355" x="5257800" y="5949950"/>
          <p14:tracePt t="30355" x="5245100" y="5943600"/>
          <p14:tracePt t="30372" x="5232400" y="5937250"/>
          <p14:tracePt t="30372" x="5213350" y="5930900"/>
          <p14:tracePt t="30388" x="5194300" y="5924550"/>
          <p14:tracePt t="30388" x="5143500" y="5911850"/>
          <p14:tracePt t="30405" x="5111750" y="5899150"/>
          <p14:tracePt t="30405" x="5073650" y="5892800"/>
          <p14:tracePt t="30422" x="5035550" y="5886450"/>
          <p14:tracePt t="30422" x="4991100" y="5873750"/>
          <p14:tracePt t="30438" x="4946650" y="5867400"/>
          <p14:tracePt t="30438" x="4895850" y="5861050"/>
          <p14:tracePt t="30456" x="4838700" y="5854700"/>
          <p14:tracePt t="30879" x="1314450" y="5073650"/>
          <p14:tracePt t="30888" x="1301750" y="5080000"/>
          <p14:tracePt t="30888" x="1282700" y="5080000"/>
          <p14:tracePt t="30907" x="1270000" y="5086350"/>
          <p14:tracePt t="30907" x="1231900" y="5099050"/>
          <p14:tracePt t="30924" x="1219200" y="5105400"/>
          <p14:tracePt t="30924" x="1206500" y="5118100"/>
          <p14:tracePt t="30940" x="1193800" y="5124450"/>
          <p14:tracePt t="30940" x="1181100" y="5137150"/>
          <p14:tracePt t="30957" x="1174750" y="5143500"/>
          <p14:tracePt t="30957" x="1168400" y="5156200"/>
          <p14:tracePt t="30974" x="1155700" y="5168900"/>
          <p14:tracePt t="30974" x="1143000" y="5181600"/>
          <p14:tracePt t="30992" x="1136650" y="5187950"/>
          <p14:tracePt t="31006" x="1130300" y="5194300"/>
          <p14:tracePt t="31023" x="1136650" y="5187950"/>
          <p14:tracePt t="31075" x="1143000" y="5187950"/>
          <p14:tracePt t="31083" x="1149350" y="5187950"/>
          <p14:tracePt t="31099" x="1155700" y="5194300"/>
          <p14:tracePt t="31106" x="1162050" y="5194300"/>
          <p14:tracePt t="31123" x="1168400" y="5194300"/>
          <p14:tracePt t="31139" x="1174750" y="5200650"/>
          <p14:tracePt t="31139" x="1181100" y="5213350"/>
          <p14:tracePt t="31139" x="1187450" y="5219700"/>
          <p14:tracePt t="31160" x="1193800" y="5232400"/>
          <p14:tracePt t="31173" x="1200150" y="5238750"/>
          <p14:tracePt t="31173" x="1206500" y="5251450"/>
          <p14:tracePt t="31191" x="1212850" y="5257800"/>
          <p14:tracePt t="31191" x="1212850" y="5270500"/>
          <p14:tracePt t="31208" x="1212850" y="5283200"/>
          <p14:tracePt t="31208" x="1212850" y="5308600"/>
          <p14:tracePt t="31227" x="1206500" y="5321300"/>
          <p14:tracePt t="31227" x="1206500" y="5334000"/>
          <p14:tracePt t="31242" x="1193800" y="5346700"/>
          <p14:tracePt t="31242" x="1187450" y="5359400"/>
          <p14:tracePt t="31258" x="1174750" y="5372100"/>
          <p14:tracePt t="31258" x="1168400" y="5384800"/>
          <p14:tracePt t="31275" x="1149350" y="5397500"/>
          <p14:tracePt t="31275" x="1117600" y="5416550"/>
          <p14:tracePt t="31292" x="1098550" y="5429250"/>
          <p14:tracePt t="31292" x="1079500" y="5435600"/>
          <p14:tracePt t="31309" x="1060450" y="5448300"/>
          <p14:tracePt t="31309" x="1035050" y="5454650"/>
          <p14:tracePt t="31325" x="1009650" y="5454650"/>
          <p14:tracePt t="31325" x="977900" y="5461000"/>
          <p14:tracePt t="31325" x="946150" y="5461000"/>
          <p14:tracePt t="31344" x="914400" y="5454650"/>
          <p14:tracePt t="31357" x="882650" y="5448300"/>
          <p14:tracePt t="31357" x="812800" y="5416550"/>
          <p14:tracePt t="31376" x="781050" y="5391150"/>
          <p14:tracePt t="31376" x="742950" y="5359400"/>
          <p14:tracePt t="31392" x="711200" y="5321300"/>
          <p14:tracePt t="31392" x="679450" y="5276850"/>
          <p14:tracePt t="31409" x="647700" y="5226050"/>
          <p14:tracePt t="31409" x="615950" y="5162550"/>
          <p14:tracePt t="31409" x="577850" y="5092700"/>
          <p14:tracePt t="31428" x="552450" y="5016500"/>
          <p14:tracePt t="31440" x="520700" y="4933950"/>
          <p14:tracePt t="31440" x="488950" y="4845050"/>
          <p14:tracePt t="31460" x="444500" y="4648200"/>
          <p14:tracePt t="31460" x="419100" y="4533900"/>
          <p14:tracePt t="31476" x="400050" y="4419600"/>
          <p14:tracePt t="31476" x="387350" y="4298950"/>
          <p14:tracePt t="31492" x="374650" y="4178300"/>
          <p14:tracePt t="31492" x="361950" y="4051300"/>
          <p14:tracePt t="31492" x="349250" y="3917950"/>
          <p14:tracePt t="31511" x="342900" y="3790950"/>
          <p14:tracePt t="31511" x="336550" y="3663950"/>
          <p14:tracePt t="31526" x="323850" y="3530600"/>
          <p14:tracePt t="31526" x="323850" y="3403600"/>
          <p14:tracePt t="31542" x="317500" y="3282950"/>
          <p14:tracePt t="31542" x="317500" y="3162300"/>
          <p14:tracePt t="31559" x="323850" y="3041650"/>
          <p14:tracePt t="31559" x="330200" y="2927350"/>
          <p14:tracePt t="31576" x="342900" y="2813050"/>
          <p14:tracePt t="31576" x="387350" y="2603500"/>
          <p14:tracePt t="31593" x="419100" y="2501900"/>
          <p14:tracePt t="31593" x="457200" y="2406650"/>
          <p14:tracePt t="31610" x="495300" y="2311400"/>
          <p14:tracePt t="31610" x="539750" y="2222500"/>
          <p14:tracePt t="31626" x="584200" y="2139950"/>
          <p14:tracePt t="31626" x="679450" y="1987550"/>
          <p14:tracePt t="31644" x="730250" y="1924050"/>
          <p14:tracePt t="31644" x="781050" y="1860550"/>
          <p14:tracePt t="31660" x="825500" y="1803400"/>
          <p14:tracePt t="31660" x="876300" y="1752600"/>
          <p14:tracePt t="31676" x="920750" y="1701800"/>
          <p14:tracePt t="31676" x="971550" y="1663700"/>
          <p14:tracePt t="31693" x="1022350" y="1625600"/>
          <p14:tracePt t="31693" x="1073150" y="1593850"/>
          <p14:tracePt t="31693" x="1123950" y="1568450"/>
          <p14:tracePt t="31712" x="1174750" y="1549400"/>
          <p14:tracePt t="31712" x="1225550" y="1530350"/>
          <p14:tracePt t="31728" x="1276350" y="1524000"/>
          <p14:tracePt t="31728" x="1327150" y="1517650"/>
          <p14:tracePt t="31744" x="1377950" y="1517650"/>
          <p14:tracePt t="31744" x="1428750" y="1524000"/>
          <p14:tracePt t="31761" x="1479550" y="1536700"/>
          <p14:tracePt t="31761" x="1524000" y="1562100"/>
          <p14:tracePt t="31777" x="1574800" y="1587500"/>
          <p14:tracePt t="31777" x="1625600" y="1625600"/>
          <p14:tracePt t="31777" x="1676400" y="1670050"/>
          <p14:tracePt t="31796" x="1720850" y="1720850"/>
          <p14:tracePt t="31808" x="1765300" y="1771650"/>
          <p14:tracePt t="31808" x="1854200" y="1898650"/>
          <p14:tracePt t="31827" x="1898650" y="1974850"/>
          <p14:tracePt t="31827" x="1936750" y="2051050"/>
          <p14:tracePt t="31844" x="1974850" y="2139950"/>
          <p14:tracePt t="31844" x="2012950" y="2235200"/>
          <p14:tracePt t="31860" x="2051050" y="2336800"/>
          <p14:tracePt t="31860" x="2082800" y="2444750"/>
          <p14:tracePt t="31877" x="2114550" y="2565400"/>
          <p14:tracePt t="31877" x="2165350" y="2813050"/>
          <p14:tracePt t="31893" x="2184400" y="2946400"/>
          <p14:tracePt t="31893" x="2203450" y="3079750"/>
          <p14:tracePt t="31911" x="2216150" y="3213100"/>
          <p14:tracePt t="31911" x="2228850" y="3352800"/>
          <p14:tracePt t="31927" x="2235200" y="3486150"/>
          <p14:tracePt t="31927" x="2241550" y="3752850"/>
          <p14:tracePt t="31945" x="2235200" y="3892550"/>
          <p14:tracePt t="31945" x="2228850" y="4025900"/>
          <p14:tracePt t="31961" x="2216150" y="4159250"/>
          <p14:tracePt t="31961" x="2197100" y="4292600"/>
          <p14:tracePt t="31977" x="2171700" y="4425950"/>
          <p14:tracePt t="31977" x="2146300" y="4546600"/>
          <p14:tracePt t="31994" x="2120900" y="4673600"/>
          <p14:tracePt t="31994" x="2051050" y="4895850"/>
          <p14:tracePt t="32012" x="2019300" y="4997450"/>
          <p14:tracePt t="32012" x="1981200" y="5086350"/>
          <p14:tracePt t="32028" x="1943100" y="5168900"/>
          <p14:tracePt t="32028" x="1905000" y="5238750"/>
          <p14:tracePt t="32045" x="1860550" y="5302250"/>
          <p14:tracePt t="32045" x="1822450" y="5359400"/>
          <p14:tracePt t="32045" x="1784350" y="5410200"/>
          <p14:tracePt t="32064" x="1746250" y="5448300"/>
          <p14:tracePt t="32076" x="1708150" y="5486400"/>
          <p14:tracePt t="32076" x="1670050" y="5518150"/>
          <p14:tracePt t="32076" x="1638300" y="5537200"/>
          <p14:tracePt t="32097" x="1606550" y="5556250"/>
          <p14:tracePt t="32097" x="1574800" y="5568950"/>
          <p14:tracePt t="32112" x="1549400" y="5581650"/>
          <p14:tracePt t="32112" x="1524000" y="5581650"/>
          <p14:tracePt t="32128" x="1504950" y="5581650"/>
          <p14:tracePt t="32128" x="1492250" y="5581650"/>
          <p14:tracePt t="32144" x="1485900" y="5575300"/>
          <p14:tracePt t="32144" x="1479550" y="5562600"/>
          <p14:tracePt t="32161" x="1473200" y="5549900"/>
          <p14:tracePt t="32161" x="1479550" y="5537200"/>
          <p14:tracePt t="32161" x="1485900" y="5518150"/>
          <p14:tracePt t="32180" x="1498600" y="5499100"/>
          <p14:tracePt t="32180" x="1517650" y="5480050"/>
          <p14:tracePt t="32195" x="1536700" y="5461000"/>
          <p14:tracePt t="32195" x="1562100" y="5441950"/>
          <p14:tracePt t="32211" x="1593850" y="5416550"/>
          <p14:tracePt t="32211" x="1625600" y="5397500"/>
          <p14:tracePt t="32229" x="1663700" y="5378450"/>
          <p14:tracePt t="32229" x="1758950" y="5353050"/>
          <p14:tracePt t="32245" x="1809750" y="5340350"/>
          <p14:tracePt t="32245" x="1866900" y="5334000"/>
          <p14:tracePt t="32261" x="1930400" y="5327650"/>
          <p14:tracePt t="32261" x="2000250" y="5334000"/>
          <p14:tracePt t="32278" x="2063750" y="5334000"/>
          <p14:tracePt t="32278" x="2133600" y="5334000"/>
          <p14:tracePt t="32295" x="2203450" y="5340350"/>
          <p14:tracePt t="32295" x="2336800" y="5353050"/>
          <p14:tracePt t="32312" x="2400300" y="5359400"/>
          <p14:tracePt t="32312" x="2457450" y="5372100"/>
          <p14:tracePt t="32329" x="2514600" y="5372100"/>
          <p14:tracePt t="32329" x="2565400" y="5384800"/>
          <p14:tracePt t="32345" x="2609850" y="5391150"/>
          <p14:tracePt t="32345" x="2647950" y="5391150"/>
          <p14:tracePt t="32345" x="2679700" y="5391150"/>
          <p14:tracePt t="32365" x="2698750" y="5391150"/>
          <p14:tracePt t="32377" x="2711450" y="5391150"/>
          <p14:tracePt t="32377" x="2705100" y="5378450"/>
          <p14:tracePt t="32397" x="2686050" y="5365750"/>
          <p14:tracePt t="32397" x="2660650" y="5346700"/>
          <p14:tracePt t="32412" x="2635250" y="5321300"/>
          <p14:tracePt t="32412" x="2597150" y="5289550"/>
          <p14:tracePt t="32429" x="2559050" y="5238750"/>
          <p14:tracePt t="32429" x="2520950" y="5181600"/>
          <p14:tracePt t="32429" x="2482850" y="5105400"/>
          <p14:tracePt t="32448" x="2444750" y="5016500"/>
          <p14:tracePt t="32460" x="2406650" y="4902200"/>
          <p14:tracePt t="32460" x="2336800" y="4641850"/>
          <p14:tracePt t="32480" x="2298700" y="4489450"/>
          <p14:tracePt t="32480" x="2266950" y="4330700"/>
          <p14:tracePt t="32496" x="2241550" y="4152900"/>
          <p14:tracePt t="32496" x="2216150" y="3975100"/>
          <p14:tracePt t="32513" x="2190750" y="3790950"/>
          <p14:tracePt t="32513" x="2171700" y="3606800"/>
          <p14:tracePt t="32513" x="2159000" y="3416300"/>
          <p14:tracePt t="32532" x="2152650" y="3219450"/>
          <p14:tracePt t="32532" x="2152650" y="3022600"/>
          <p14:tracePt t="32546" x="2165350" y="2832100"/>
          <p14:tracePt t="32546" x="2190750" y="2641600"/>
          <p14:tracePt t="32563" x="2222500" y="2463800"/>
          <p14:tracePt t="32563" x="2266950" y="2292350"/>
          <p14:tracePt t="32579" x="2317750" y="2133600"/>
          <p14:tracePt t="32579" x="2374900" y="1987550"/>
          <p14:tracePt t="32596" x="2438400" y="1866900"/>
          <p14:tracePt t="32596" x="2584450" y="1670050"/>
          <p14:tracePt t="32613" x="2654300" y="1593850"/>
          <p14:tracePt t="32613" x="2724150" y="1543050"/>
          <p14:tracePt t="32630" x="2800350" y="1504950"/>
          <p14:tracePt t="32630" x="2870200" y="1485900"/>
          <p14:tracePt t="32646" x="2940050" y="1485900"/>
          <p14:tracePt t="32646" x="3079750" y="1517650"/>
          <p14:tracePt t="32664" x="3143250" y="1555750"/>
          <p14:tracePt t="32664" x="3206750" y="1612900"/>
          <p14:tracePt t="32680" x="3270250" y="1676400"/>
          <p14:tracePt t="32680" x="3333750" y="1758950"/>
          <p14:tracePt t="32697" x="3390900" y="1847850"/>
          <p14:tracePt t="32697" x="3448050" y="1949450"/>
          <p14:tracePt t="32713" x="3498850" y="2076450"/>
          <p14:tracePt t="32713" x="3549650" y="2216150"/>
          <p14:tracePt t="32713" x="3594100" y="2368550"/>
          <p14:tracePt t="32733" x="3632200" y="2533650"/>
          <p14:tracePt t="32745" x="3663950" y="2698750"/>
          <p14:tracePt t="32745" x="3708400" y="3048000"/>
          <p14:tracePt t="32765" x="3721100" y="3232150"/>
          <p14:tracePt t="32765" x="3733800" y="3403600"/>
          <p14:tracePt t="32781" x="3740150" y="3575050"/>
          <p14:tracePt t="32781" x="3740150" y="3740150"/>
          <p14:tracePt t="32797" x="3733800" y="3898900"/>
          <p14:tracePt t="32797" x="3721100" y="4057650"/>
          <p14:tracePt t="32797" x="3708400" y="4210050"/>
          <p14:tracePt t="32816" x="3695700" y="4356100"/>
          <p14:tracePt t="32828" x="3676650" y="4483100"/>
          <p14:tracePt t="32828" x="3625850" y="4718050"/>
          <p14:tracePt t="32847" x="3594100" y="4826000"/>
          <p14:tracePt t="32847" x="3568700" y="4927600"/>
          <p14:tracePt t="32864" x="3543300" y="5016500"/>
          <p14:tracePt t="32864" x="3511550" y="5105400"/>
          <p14:tracePt t="32881" x="3479800" y="5181600"/>
          <p14:tracePt t="32881" x="3454400" y="5251450"/>
          <p14:tracePt t="32897" x="3429000" y="5321300"/>
          <p14:tracePt t="32897" x="3378200" y="5429250"/>
          <p14:tracePt t="32914" x="3359150" y="5473700"/>
          <p14:tracePt t="32914" x="3333750" y="5518150"/>
          <p14:tracePt t="32931" x="3314700" y="5556250"/>
          <p14:tracePt t="32931" x="3289300" y="5581650"/>
          <p14:tracePt t="32947" x="3270250" y="5607050"/>
          <p14:tracePt t="32947" x="3232150" y="5645150"/>
          <p14:tracePt t="32964" x="3213100" y="5657850"/>
          <p14:tracePt t="32964" x="3194050" y="5670550"/>
          <p14:tracePt t="32981" x="3181350" y="5676900"/>
          <p14:tracePt t="32981" x="3162300" y="5676900"/>
          <p14:tracePt t="32997" x="3149600" y="5683250"/>
          <p14:tracePt t="32997" x="3136900" y="5683250"/>
          <p14:tracePt t="33014" x="3117850" y="5676900"/>
          <p14:tracePt t="33014" x="3098800" y="5670550"/>
          <p14:tracePt t="33032" x="3086100" y="5670550"/>
          <p14:tracePt t="33032" x="3079750" y="5664200"/>
          <p14:tracePt t="33048" x="3067050" y="5657850"/>
          <p14:tracePt t="33048" x="3060700" y="5651500"/>
          <p14:tracePt t="33065" x="3048000" y="5645150"/>
          <p14:tracePt t="33065" x="3041650" y="5638800"/>
          <p14:tracePt t="33081" x="3035300" y="5632450"/>
          <p14:tracePt t="33081" x="3028950" y="5632450"/>
          <p14:tracePt t="33081" x="3022600" y="5626100"/>
          <p14:tracePt t="33100" x="3016250" y="5619750"/>
          <p14:tracePt t="33113" x="3016250" y="5613400"/>
          <p14:tracePt t="33144" x="3022600" y="5607050"/>
          <p14:tracePt t="33160" x="3028950" y="5607050"/>
          <p14:tracePt t="33168" x="3035300" y="5600700"/>
          <p14:tracePt t="33180" x="3041650" y="5594350"/>
          <p14:tracePt t="33180" x="3048000" y="5594350"/>
          <p14:tracePt t="33180" x="3060700" y="5588000"/>
          <p14:tracePt t="33201" x="3073400" y="5581650"/>
          <p14:tracePt t="33201" x="3086100" y="5581650"/>
          <p14:tracePt t="33215" x="3098800" y="5575300"/>
          <p14:tracePt t="33215" x="3111500" y="5568950"/>
          <p14:tracePt t="33232" x="3124200" y="5562600"/>
          <p14:tracePt t="33232" x="3143250" y="5556250"/>
          <p14:tracePt t="33249" x="3155950" y="5549900"/>
          <p14:tracePt t="33249" x="3187700" y="5537200"/>
          <p14:tracePt t="33265" x="3200400" y="5530850"/>
          <p14:tracePt t="33265" x="3213100" y="5524500"/>
          <p14:tracePt t="33282" x="3225800" y="5524500"/>
          <p14:tracePt t="33282" x="3238500" y="5518150"/>
          <p14:tracePt t="33298" x="3244850" y="5518150"/>
          <p14:tracePt t="33298" x="3257550" y="5518150"/>
          <p14:tracePt t="33315" x="3263900" y="5518150"/>
          <p14:tracePt t="33315" x="3276600" y="5518150"/>
          <p14:tracePt t="33333" x="3282950" y="5518150"/>
          <p14:tracePt t="33333" x="3289300" y="5518150"/>
          <p14:tracePt t="33349" x="3295650" y="5524500"/>
          <p14:tracePt t="33364" x="3295650" y="5530850"/>
          <p14:tracePt t="33385" x="3289300" y="5537200"/>
          <p14:tracePt t="33400" x="3282950" y="5537200"/>
          <p14:tracePt t="33400" x="3276600" y="5537200"/>
          <p14:tracePt t="33416" x="3270250" y="5537200"/>
          <p14:tracePt t="33416" x="3263900" y="5543550"/>
          <p14:tracePt t="33432" x="3251200" y="5543550"/>
          <p14:tracePt t="33432" x="3244850" y="5543550"/>
          <p14:tracePt t="33449" x="3232150" y="5543550"/>
          <p14:tracePt t="33449" x="3219450" y="5543550"/>
          <p14:tracePt t="33449" x="3206750" y="5537200"/>
          <p14:tracePt t="33468" x="3194050" y="5537200"/>
          <p14:tracePt t="33481" x="3175000" y="5537200"/>
          <p14:tracePt t="33481" x="3143250" y="5530850"/>
          <p14:tracePt t="33500" x="3130550" y="5530850"/>
          <p14:tracePt t="33500" x="3117850" y="5524500"/>
          <p14:tracePt t="33516" x="3098800" y="5518150"/>
          <p14:tracePt t="33516" x="3086100" y="5518150"/>
          <p14:tracePt t="33533" x="3073400" y="5511800"/>
          <p14:tracePt t="33533" x="3060700" y="5505450"/>
          <p14:tracePt t="33533" x="3048000" y="5492750"/>
          <p14:tracePt t="33552" x="3035300" y="5486400"/>
          <p14:tracePt t="33552" x="3022600" y="5480050"/>
          <p14:tracePt t="33567" x="3016250" y="5467350"/>
          <p14:tracePt t="33567" x="3009900" y="5461000"/>
          <p14:tracePt t="33583" x="3003550" y="5448300"/>
          <p14:tracePt t="33583" x="2997200" y="5435600"/>
          <p14:tracePt t="33600" x="2990850" y="5422900"/>
          <p14:tracePt t="33600" x="2990850" y="5416550"/>
          <p14:tracePt t="33616" x="2984500" y="5403850"/>
          <p14:tracePt t="33616" x="2984500" y="5391150"/>
          <p14:tracePt t="33633" x="2990850" y="5378450"/>
          <p14:tracePt t="33633" x="2990850" y="5372100"/>
          <p14:tracePt t="33650" x="2990850" y="5359400"/>
          <p14:tracePt t="33650" x="2990850" y="5353050"/>
          <p14:tracePt t="33667" x="2990850" y="5334000"/>
          <p14:tracePt t="33667" x="2990850" y="5295900"/>
          <p14:tracePt t="33685" x="2990850" y="5270500"/>
          <p14:tracePt t="33685" x="2984500" y="5245100"/>
          <p14:tracePt t="33700" x="2984500" y="5213350"/>
          <p14:tracePt t="33700" x="2984500" y="5175250"/>
          <p14:tracePt t="33717" x="2978150" y="513080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r>
              <a:rPr lang="ja-JP" altLang="en-US"/>
              <a:t>乱塊法の分散分析</a:t>
            </a:r>
          </a:p>
        </p:txBody>
      </p:sp>
      <p:sp>
        <p:nvSpPr>
          <p:cNvPr id="632836" name="Text Box 4"/>
          <p:cNvSpPr txBox="1">
            <a:spLocks noChangeArrowheads="1"/>
          </p:cNvSpPr>
          <p:nvPr/>
        </p:nvSpPr>
        <p:spPr bwMode="auto">
          <a:xfrm>
            <a:off x="669925" y="4897438"/>
            <a:ext cx="7718425" cy="457200"/>
          </a:xfrm>
          <a:prstGeom prst="rect">
            <a:avLst/>
          </a:prstGeom>
          <a:noFill/>
          <a:ln w="38100">
            <a:noFill/>
            <a:miter lim="800000"/>
            <a:headEnd/>
            <a:tailEnd/>
          </a:ln>
          <a:effectLst/>
        </p:spPr>
        <p:txBody>
          <a:bodyPr>
            <a:spAutoFit/>
          </a:bodyPr>
          <a:lstStyle/>
          <a:p>
            <a:r>
              <a:rPr lang="ja-JP" altLang="en-US" dirty="0"/>
              <a:t>水稲５品種の収量（</a:t>
            </a:r>
            <a:r>
              <a:rPr lang="en-US" altLang="ja-JP" dirty="0"/>
              <a:t>kg/10a</a:t>
            </a:r>
            <a:r>
              <a:rPr lang="ja-JP" altLang="en-US" dirty="0"/>
              <a:t>）を比較する実験を行った</a:t>
            </a:r>
          </a:p>
        </p:txBody>
      </p:sp>
      <p:sp>
        <p:nvSpPr>
          <p:cNvPr id="632837" name="Text Box 5"/>
          <p:cNvSpPr txBox="1">
            <a:spLocks noChangeArrowheads="1"/>
          </p:cNvSpPr>
          <p:nvPr/>
        </p:nvSpPr>
        <p:spPr bwMode="auto">
          <a:xfrm>
            <a:off x="669925" y="5430838"/>
            <a:ext cx="5129213" cy="457200"/>
          </a:xfrm>
          <a:prstGeom prst="rect">
            <a:avLst/>
          </a:prstGeom>
          <a:noFill/>
          <a:ln w="38100">
            <a:noFill/>
            <a:miter lim="800000"/>
            <a:headEnd/>
            <a:tailEnd/>
          </a:ln>
          <a:effectLst/>
        </p:spPr>
        <p:txBody>
          <a:bodyPr wrap="none">
            <a:spAutoFit/>
          </a:bodyPr>
          <a:lstStyle/>
          <a:p>
            <a:r>
              <a:rPr lang="ja-JP" altLang="en-US"/>
              <a:t>４ブロックある乱塊法で実験を配置した</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484783"/>
            <a:ext cx="8803932" cy="22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2736"/>
    </mc:Choice>
    <mc:Fallback>
      <p:transition spd="slow" advTm="42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268" x="4743450" y="5314950"/>
          <p14:tracePt t="2505" x="4737100" y="5314950"/>
          <p14:tracePt t="2521" x="4730750" y="5314950"/>
          <p14:tracePt t="2552" x="4730750" y="5308600"/>
          <p14:tracePt t="2565" x="4730750" y="5302250"/>
          <p14:tracePt t="2580" x="4737100" y="5295900"/>
          <p14:tracePt t="2604" x="4743450" y="5283200"/>
          <p14:tracePt t="2616" x="4749800" y="5276850"/>
          <p14:tracePt t="2632" x="4756150" y="5264150"/>
          <p14:tracePt t="2641" x="4762500" y="5257800"/>
          <p14:tracePt t="2649" x="4768850" y="5251450"/>
          <p14:tracePt t="2661" x="4775200" y="5245100"/>
          <p14:tracePt t="2661" x="4794250" y="5226050"/>
          <p14:tracePt t="2680" x="4806950" y="5219700"/>
          <p14:tracePt t="2680" x="4813300" y="5213350"/>
          <p14:tracePt t="2696" x="4826000" y="5200650"/>
          <p14:tracePt t="2696" x="4838700" y="5194300"/>
          <p14:tracePt t="2713" x="4851400" y="5181600"/>
          <p14:tracePt t="2713" x="4857750" y="5168900"/>
          <p14:tracePt t="2730" x="4870450" y="5156200"/>
          <p14:tracePt t="2730" x="4895850" y="5137150"/>
          <p14:tracePt t="2746" x="4908550" y="5124450"/>
          <p14:tracePt t="2746" x="4921250" y="5111750"/>
          <p14:tracePt t="2763" x="4940300" y="5099050"/>
          <p14:tracePt t="2763" x="4953000" y="5086350"/>
          <p14:tracePt t="2780" x="4972050" y="5067300"/>
          <p14:tracePt t="2780" x="5003800" y="5029200"/>
          <p14:tracePt t="2796" x="5022850" y="5010150"/>
          <p14:tracePt t="2796" x="5035550" y="4984750"/>
          <p14:tracePt t="2813" x="5054600" y="4965700"/>
          <p14:tracePt t="2813" x="5060950" y="4940300"/>
          <p14:tracePt t="2829" x="5073650" y="4914900"/>
          <p14:tracePt t="2829" x="5080000" y="4889500"/>
          <p14:tracePt t="2845" x="5086350" y="4857750"/>
          <p14:tracePt t="2845" x="5086350" y="4832350"/>
          <p14:tracePt t="2845" x="5086350" y="4794250"/>
          <p14:tracePt t="2865" x="5086350" y="4762500"/>
          <p14:tracePt t="2877" x="5080000" y="4730750"/>
          <p14:tracePt t="2877" x="5060950" y="4660900"/>
          <p14:tracePt t="2897" x="5054600" y="4629150"/>
          <p14:tracePt t="2897" x="5041900" y="4597400"/>
          <p14:tracePt t="2913" x="5022850" y="4559300"/>
          <p14:tracePt t="2913" x="5010150" y="4527550"/>
          <p14:tracePt t="2929" x="4991100" y="4489450"/>
          <p14:tracePt t="2929" x="4972050" y="4451350"/>
          <p14:tracePt t="2929" x="4946650" y="4400550"/>
          <p14:tracePt t="2949" x="4921250" y="4349750"/>
          <p14:tracePt t="2961" x="4895850" y="4292600"/>
          <p14:tracePt t="2961" x="4838700" y="4152900"/>
          <p14:tracePt t="2981" x="4806950" y="4070350"/>
          <p14:tracePt t="3153" x="4038600" y="2006600"/>
          <p14:tracePt t="3163" x="4025900" y="1987550"/>
          <p14:tracePt t="3163" x="4013200" y="1962150"/>
          <p14:tracePt t="3180" x="4000500" y="1936750"/>
          <p14:tracePt t="3180" x="3956050" y="1873250"/>
          <p14:tracePt t="3197" x="3930650" y="1841500"/>
          <p14:tracePt t="3197" x="3905250" y="1816100"/>
          <p14:tracePt t="3213" x="3886200" y="1790700"/>
          <p14:tracePt t="3213" x="3860800" y="1771650"/>
          <p14:tracePt t="3231" x="3835400" y="1746250"/>
          <p14:tracePt t="3231" x="3810000" y="1727200"/>
          <p14:tracePt t="3249" x="3759200" y="1695450"/>
          <p14:tracePt t="3249" x="3733800" y="1676400"/>
          <p14:tracePt t="3264" x="3714750" y="1663700"/>
          <p14:tracePt t="3264" x="3689350" y="1644650"/>
          <p14:tracePt t="3281" x="3670300" y="1631950"/>
          <p14:tracePt t="3281" x="3657600" y="1619250"/>
          <p14:tracePt t="3297" x="3644900" y="1606550"/>
          <p14:tracePt t="3297" x="3632200" y="1593850"/>
          <p14:tracePt t="3297" x="3625850" y="1581150"/>
          <p14:tracePt t="3316" x="3619500" y="1574800"/>
          <p14:tracePt t="3329" x="3619500" y="1562100"/>
          <p14:tracePt t="3329" x="3625850" y="1549400"/>
          <p14:tracePt t="3349" x="3638550" y="1549400"/>
          <p14:tracePt t="3349" x="3651250" y="1549400"/>
          <p14:tracePt t="3365" x="3670300" y="1555750"/>
          <p14:tracePt t="3365" x="3689350" y="1568450"/>
          <p14:tracePt t="3381" x="3708400" y="1587500"/>
          <p14:tracePt t="3381" x="3733800" y="1612900"/>
          <p14:tracePt t="3397" x="3759200" y="1644650"/>
          <p14:tracePt t="3397" x="3784600" y="1689100"/>
          <p14:tracePt t="3397" x="3816350" y="1739900"/>
          <p14:tracePt t="3417" x="3841750" y="1797050"/>
          <p14:tracePt t="3417" x="3873500" y="1860550"/>
          <p14:tracePt t="3432" x="3905250" y="1930400"/>
          <p14:tracePt t="3432" x="3943350" y="2006600"/>
          <p14:tracePt t="3448" x="3968750" y="2089150"/>
          <p14:tracePt t="3448" x="4000500" y="2171700"/>
          <p14:tracePt t="3465" x="4019550" y="2260600"/>
          <p14:tracePt t="3465" x="4038600" y="2362200"/>
          <p14:tracePt t="3482" x="4051300" y="2457450"/>
          <p14:tracePt t="3482" x="4051300" y="2667000"/>
          <p14:tracePt t="3499" x="4038600" y="2768600"/>
          <p14:tracePt t="3499" x="4013200" y="2863850"/>
          <p14:tracePt t="3515" x="3981450" y="2965450"/>
          <p14:tracePt t="3515" x="3943350" y="3054350"/>
          <p14:tracePt t="3532" x="3898900" y="3136900"/>
          <p14:tracePt t="3532" x="3784600" y="3302000"/>
          <p14:tracePt t="3549" x="3727450" y="3378200"/>
          <p14:tracePt t="3549" x="3663950" y="3448050"/>
          <p14:tracePt t="3565" x="3594100" y="3517900"/>
          <p14:tracePt t="3565" x="3530600" y="3581400"/>
          <p14:tracePt t="3582" x="3460750" y="3644900"/>
          <p14:tracePt t="3582" x="3390900" y="3702050"/>
          <p14:tracePt t="3598" x="3321050" y="3759200"/>
          <p14:tracePt t="3598" x="3168650" y="3854450"/>
          <p14:tracePt t="3617" x="3086100" y="3892550"/>
          <p14:tracePt t="3617" x="3003550" y="3930650"/>
          <p14:tracePt t="3632" x="2921000" y="3962400"/>
          <p14:tracePt t="3632" x="2832100" y="3994150"/>
          <p14:tracePt t="3649" x="2743200" y="4013200"/>
          <p14:tracePt t="3649" x="2660650" y="4032250"/>
          <p14:tracePt t="3649" x="2571750" y="4051300"/>
          <p14:tracePt t="3668" x="2495550" y="4064000"/>
          <p14:tracePt t="3680" x="2413000" y="4070350"/>
          <p14:tracePt t="3680" x="2330450" y="4076700"/>
          <p14:tracePt t="3680" x="2254250" y="4083050"/>
          <p14:tracePt t="3701" x="2184400" y="4089400"/>
          <p14:tracePt t="3701" x="2108200" y="4089400"/>
          <p14:tracePt t="3717" x="2032000" y="4089400"/>
          <p14:tracePt t="3717" x="1968500" y="4083050"/>
          <p14:tracePt t="3733" x="1898650" y="4070350"/>
          <p14:tracePt t="3733" x="1828800" y="4057650"/>
          <p14:tracePt t="3749" x="1765300" y="4038600"/>
          <p14:tracePt t="3749" x="1708150" y="4013200"/>
          <p14:tracePt t="3749" x="1651000" y="3981450"/>
          <p14:tracePt t="3768" x="1587500" y="3943350"/>
          <p14:tracePt t="3781" x="1536700" y="3905250"/>
          <p14:tracePt t="3781" x="1435100" y="3803650"/>
          <p14:tracePt t="3799" x="1390650" y="3746500"/>
          <p14:tracePt t="3799" x="1352550" y="3683000"/>
          <p14:tracePt t="3816" x="1314450" y="3619500"/>
          <p14:tracePt t="3816" x="1289050" y="3549650"/>
          <p14:tracePt t="3833" x="1270000" y="3479800"/>
          <p14:tracePt t="3833" x="1257300" y="3333750"/>
          <p14:tracePt t="3849" x="1257300" y="3257550"/>
          <p14:tracePt t="3849" x="1270000" y="3181350"/>
          <p14:tracePt t="3866" x="1289050" y="3098800"/>
          <p14:tracePt t="3866" x="1320800" y="3009900"/>
          <p14:tracePt t="3883" x="1352550" y="2921000"/>
          <p14:tracePt t="3883" x="1447800" y="2749550"/>
          <p14:tracePt t="3901" x="1504950" y="2660650"/>
          <p14:tracePt t="3901" x="1574800" y="2571750"/>
          <p14:tracePt t="3917" x="1644650" y="2489200"/>
          <p14:tracePt t="3917" x="1727200" y="2413000"/>
          <p14:tracePt t="3933" x="1822450" y="2336800"/>
          <p14:tracePt t="3933" x="1917700" y="2266950"/>
          <p14:tracePt t="3949" x="2025650" y="2203450"/>
          <p14:tracePt t="3949" x="2139950" y="2133600"/>
          <p14:tracePt t="3949" x="2260600" y="2076450"/>
          <p14:tracePt t="3969" x="2387600" y="2019300"/>
          <p14:tracePt t="3981" x="2520950" y="1968500"/>
          <p14:tracePt t="3981" x="2806700" y="1860550"/>
          <p14:tracePt t="4002" x="2959100" y="1816100"/>
          <p14:tracePt t="4002" x="3111500" y="1771650"/>
          <p14:tracePt t="4017" x="3276600" y="1733550"/>
          <p14:tracePt t="4017" x="3441700" y="1695450"/>
          <p14:tracePt t="4017" x="3606800" y="1663700"/>
          <p14:tracePt t="4037" x="3797300" y="1631950"/>
          <p14:tracePt t="4048" x="3975100" y="1606550"/>
          <p14:tracePt t="4048" x="4159250" y="1587500"/>
          <p14:tracePt t="4048" x="4337050" y="1574800"/>
          <p14:tracePt t="4069" x="4514850" y="1562100"/>
          <p14:tracePt t="4069" x="4686300" y="1562100"/>
          <p14:tracePt t="4083" x="4864100" y="1562100"/>
          <p14:tracePt t="4083" x="5035550" y="1562100"/>
          <p14:tracePt t="4100" x="5187950" y="1574800"/>
          <p14:tracePt t="4100" x="5359400" y="1581150"/>
          <p14:tracePt t="4117" x="5511800" y="1600200"/>
          <p14:tracePt t="4117" x="5670550" y="1619250"/>
          <p14:tracePt t="4117" x="5829300" y="1638300"/>
          <p14:tracePt t="4136" x="5981700" y="1663700"/>
          <p14:tracePt t="4136" x="6127750" y="1689100"/>
          <p14:tracePt t="4150" x="6273800" y="1720850"/>
          <p14:tracePt t="4150" x="6419850" y="1752600"/>
          <p14:tracePt t="4167" x="6553200" y="1790700"/>
          <p14:tracePt t="4167" x="6686550" y="1828800"/>
          <p14:tracePt t="4183" x="6813550" y="1866900"/>
          <p14:tracePt t="4183" x="7042150" y="1955800"/>
          <p14:tracePt t="4201" x="7150100" y="2000250"/>
          <p14:tracePt t="4201" x="7245350" y="2051050"/>
          <p14:tracePt t="4217" x="7340600" y="2101850"/>
          <p14:tracePt t="4217" x="7423150" y="2159000"/>
          <p14:tracePt t="4234" x="7499350" y="2209800"/>
          <p14:tracePt t="4234" x="7569200" y="2266950"/>
          <p14:tracePt t="4252" x="7626350" y="2324100"/>
          <p14:tracePt t="4252" x="7727950" y="2438400"/>
          <p14:tracePt t="4269" x="7772400" y="2495550"/>
          <p14:tracePt t="4269" x="7797800" y="2559050"/>
          <p14:tracePt t="4285" x="7823200" y="2616200"/>
          <p14:tracePt t="4285" x="7835900" y="2673350"/>
          <p14:tracePt t="4302" x="7842250" y="2736850"/>
          <p14:tracePt t="4302" x="7835900" y="2800350"/>
          <p14:tracePt t="4319" x="7823200" y="2863850"/>
          <p14:tracePt t="4319" x="7797800" y="2927350"/>
          <p14:tracePt t="4319" x="7766050" y="2984500"/>
          <p14:tracePt t="4338" x="7721600" y="3048000"/>
          <p14:tracePt t="4350" x="7670800" y="3111500"/>
          <p14:tracePt t="4350" x="7550150" y="3232150"/>
          <p14:tracePt t="4370" x="7480300" y="3289300"/>
          <p14:tracePt t="4370" x="7404100" y="3352800"/>
          <p14:tracePt t="4386" x="7321550" y="3403600"/>
          <p14:tracePt t="4386" x="7239000" y="3460750"/>
          <p14:tracePt t="4403" x="7150100" y="3517900"/>
          <p14:tracePt t="4403" x="7054850" y="3575050"/>
          <p14:tracePt t="4403" x="6953250" y="3625850"/>
          <p14:tracePt t="4422" x="6845300" y="3676650"/>
          <p14:tracePt t="4434" x="6737350" y="3727450"/>
          <p14:tracePt t="4434" x="6515100" y="3822700"/>
          <p14:tracePt t="4452" x="6400800" y="3867150"/>
          <p14:tracePt t="4452" x="6286500" y="3911600"/>
          <p14:tracePt t="4469" x="6165850" y="3943350"/>
          <p14:tracePt t="4469" x="6051550" y="3981450"/>
          <p14:tracePt t="4486" x="5943600" y="4013200"/>
          <p14:tracePt t="4486" x="5721350" y="4070350"/>
          <p14:tracePt t="4503" x="5613400" y="4095750"/>
          <p14:tracePt t="4503" x="5505450" y="4121150"/>
          <p14:tracePt t="4519" x="5397500" y="4140200"/>
          <p14:tracePt t="4519" x="5295900" y="4159250"/>
          <p14:tracePt t="4536" x="5200650" y="4178300"/>
          <p14:tracePt t="4536" x="5099050" y="4197350"/>
          <p14:tracePt t="4552" x="5010150" y="4216400"/>
          <p14:tracePt t="4552" x="4832350" y="4248150"/>
          <p14:tracePt t="4570" x="4749800" y="4260850"/>
          <p14:tracePt t="4570" x="4679950" y="4267200"/>
          <p14:tracePt t="4586" x="4603750" y="4279900"/>
          <p14:tracePt t="4586" x="4540250" y="4286250"/>
          <p14:tracePt t="4603" x="4476750" y="4292600"/>
          <p14:tracePt t="4603" x="4419600" y="4298950"/>
          <p14:tracePt t="4603" x="4368800" y="4305300"/>
          <p14:tracePt t="4622" x="4318000" y="4311650"/>
          <p14:tracePt t="4635" x="4279900" y="4318000"/>
          <p14:tracePt t="4635" x="4203700" y="4324350"/>
          <p14:tracePt t="4654" x="4171950" y="4330700"/>
          <p14:tracePt t="4654" x="4140200" y="4337050"/>
          <p14:tracePt t="4671" x="4121150" y="4343400"/>
          <p14:tracePt t="4671" x="4102100" y="4343400"/>
          <p14:tracePt t="4687" x="4083050" y="4349750"/>
          <p14:tracePt t="4687" x="4076700" y="4356100"/>
          <p14:tracePt t="4705" x="4070350" y="4362450"/>
          <p14:tracePt t="4718" x="4076700" y="4368800"/>
          <p14:tracePt t="4718" x="4102100" y="4362450"/>
          <p14:tracePt t="4737" x="4114800" y="4362450"/>
          <p14:tracePt t="4737" x="4133850" y="4362450"/>
          <p14:tracePt t="4754" x="4152900" y="4356100"/>
          <p14:tracePt t="4754" x="4171950" y="4356100"/>
          <p14:tracePt t="4771" x="4191000" y="4356100"/>
          <p14:tracePt t="4771" x="4210050" y="4349750"/>
          <p14:tracePt t="4771" x="4229100" y="4343400"/>
          <p14:tracePt t="4789" x="4248150" y="4343400"/>
          <p14:tracePt t="4789" x="4260850" y="4343400"/>
          <p14:tracePt t="4804" x="4273550" y="4343400"/>
          <p14:tracePt t="4804" x="4286250" y="4337050"/>
          <p14:tracePt t="4821" x="4298950" y="4337050"/>
          <p14:tracePt t="4821" x="4318000" y="4343400"/>
          <p14:tracePt t="4837" x="4324350" y="4337050"/>
          <p14:tracePt t="4837" x="4330700" y="4343400"/>
          <p14:tracePt t="4854" x="4343400" y="4343400"/>
          <p14:tracePt t="4854" x="4356100" y="4343400"/>
          <p14:tracePt t="4871" x="4349750" y="4343400"/>
          <p14:tracePt t="4909" x="4343400" y="4349750"/>
          <p14:tracePt t="4925" x="4337050" y="4356100"/>
          <p14:tracePt t="4930" x="4330700" y="4356100"/>
          <p14:tracePt t="4938" x="4324350" y="4362450"/>
          <p14:tracePt t="4953" x="4318000" y="4362450"/>
          <p14:tracePt t="4953" x="4311650" y="4362450"/>
          <p14:tracePt t="4971" x="4305300" y="4362450"/>
          <p14:tracePt t="4971" x="4298950" y="4368800"/>
          <p14:tracePt t="4989" x="4286250" y="4375150"/>
          <p14:tracePt t="5006" x="4279900" y="4375150"/>
          <p14:tracePt t="5022" x="4273550" y="4375150"/>
          <p14:tracePt t="5041" x="4273550" y="4368800"/>
          <p14:tracePt t="5057" x="4273550" y="4362450"/>
          <p14:tracePt t="5080" x="4279900" y="4356100"/>
          <p14:tracePt t="5097" x="4286250" y="4356100"/>
          <p14:tracePt t="5109" x="4298950" y="4349750"/>
          <p14:tracePt t="5125" x="4305300" y="4356100"/>
          <p14:tracePt t="5136" x="4311650" y="4349750"/>
          <p14:tracePt t="5136" x="4318000" y="4349750"/>
          <p14:tracePt t="5155" x="4324350" y="4349750"/>
          <p14:tracePt t="5155" x="4337050" y="4349750"/>
          <p14:tracePt t="5172" x="4343400" y="4343400"/>
          <p14:tracePt t="5187" x="4349750" y="4343400"/>
          <p14:tracePt t="5187" x="4356100" y="4337050"/>
          <p14:tracePt t="5205" x="4368800" y="4337050"/>
          <p14:tracePt t="5220" x="4375150" y="4337050"/>
          <p14:tracePt t="5237" x="4375150" y="4343400"/>
          <p14:tracePt t="5254" x="4381500" y="4343400"/>
          <p14:tracePt t="5270" x="4381500" y="4349750"/>
          <p14:tracePt t="5287" x="4387850" y="4356100"/>
          <p14:tracePt t="5365" x="4381500" y="4356100"/>
          <p14:tracePt t="5409" x="4381500" y="4362450"/>
          <p14:tracePt t="5433" x="4375150" y="4362450"/>
          <p14:tracePt t="5457" x="4368800" y="4368800"/>
          <p14:tracePt t="5493" x="4362450" y="4368800"/>
          <p14:tracePt t="5520" x="4362450" y="4375150"/>
          <p14:tracePt t="5537" x="4356100" y="4381500"/>
          <p14:tracePt t="5561" x="4356100" y="4387850"/>
          <p14:tracePt t="5569" x="4356100" y="4394200"/>
          <p14:tracePt t="5581" x="4349750" y="4400550"/>
          <p14:tracePt t="5605" x="4356100" y="4406900"/>
          <p14:tracePt t="5681" x="4356100" y="4413250"/>
          <p14:tracePt t="5717" x="4356100" y="4419600"/>
          <p14:tracePt t="5757" x="4362450" y="4419600"/>
          <p14:tracePt t="5785" x="4368800" y="4413250"/>
          <p14:tracePt t="5809" x="4368800" y="4406900"/>
          <p14:tracePt t="5817" x="4375150" y="4400550"/>
          <p14:tracePt t="5829" x="4381500" y="4387850"/>
          <p14:tracePt t="5845" x="4387850" y="4387850"/>
          <p14:tracePt t="5855" x="4387850" y="4381500"/>
          <p14:tracePt t="5872" x="4400550" y="4375150"/>
          <p14:tracePt t="5872" x="4400550" y="4368800"/>
          <p14:tracePt t="5891" x="4406900" y="4362450"/>
          <p14:tracePt t="5906" x="4406900" y="4356100"/>
          <p14:tracePt t="5906" x="4400550" y="4349750"/>
          <p14:tracePt t="5924" x="4394200" y="4343400"/>
          <p14:tracePt t="5924" x="4387850" y="4337050"/>
          <p14:tracePt t="5942" x="4375150" y="4330700"/>
          <p14:tracePt t="5942" x="4368800" y="4318000"/>
          <p14:tracePt t="5958" x="4356100" y="4318000"/>
          <p14:tracePt t="5958" x="4349750" y="4311650"/>
          <p14:tracePt t="5974" x="4343400" y="4305300"/>
          <p14:tracePt t="5974" x="4343400" y="4298950"/>
          <p14:tracePt t="5991" x="4337050" y="4286250"/>
          <p14:tracePt t="5991" x="4330700" y="4279900"/>
          <p14:tracePt t="5991" x="4324350" y="4267200"/>
          <p14:tracePt t="6011" x="4324350" y="4260850"/>
          <p14:tracePt t="6023" x="4318000" y="4248150"/>
          <p14:tracePt t="6023" x="4311650" y="4241800"/>
          <p14:tracePt t="6042" x="4337050" y="4235450"/>
          <p14:tracePt t="6121" x="4318000" y="4222750"/>
          <p14:tracePt t="6129" x="4305300" y="4222750"/>
          <p14:tracePt t="6140" x="4286250" y="4216400"/>
          <p14:tracePt t="6140" x="4267200" y="4216400"/>
          <p14:tracePt t="6159" x="4241800" y="4216400"/>
          <p14:tracePt t="6159" x="4210050" y="4222750"/>
          <p14:tracePt t="6175" x="4178300" y="4222750"/>
          <p14:tracePt t="6175" x="4076700" y="4235450"/>
          <p14:tracePt t="6192" x="4044950" y="4235450"/>
          <p14:tracePt t="6192" x="4006850" y="4241800"/>
          <p14:tracePt t="6209" x="3968750" y="4248150"/>
          <p14:tracePt t="6209" x="3924300" y="4254500"/>
          <p14:tracePt t="6225" x="3879850" y="4260850"/>
          <p14:tracePt t="6225" x="3835400" y="4260850"/>
          <p14:tracePt t="6242" x="3784600" y="4267200"/>
          <p14:tracePt t="6242" x="3683000" y="4267200"/>
          <p14:tracePt t="6259" x="3625850" y="4260850"/>
          <p14:tracePt t="6259" x="3568700" y="4254500"/>
          <p14:tracePt t="6275" x="3517900" y="4241800"/>
          <p14:tracePt t="6275" x="3460750" y="4229100"/>
          <p14:tracePt t="6292" x="3403600" y="4216400"/>
          <p14:tracePt t="6292" x="3289300" y="4178300"/>
          <p14:tracePt t="6311" x="3232150" y="4159250"/>
          <p14:tracePt t="6311" x="3181350" y="4133850"/>
          <p14:tracePt t="6326" x="3124200" y="4102100"/>
          <p14:tracePt t="6326" x="3067050" y="4076700"/>
          <p14:tracePt t="6342" x="3016250" y="4038600"/>
          <p14:tracePt t="6342" x="2965450" y="4006850"/>
          <p14:tracePt t="6359" x="2908300" y="3962400"/>
          <p14:tracePt t="6359" x="2863850" y="3911600"/>
          <p14:tracePt t="6359" x="2813050" y="3860800"/>
          <p14:tracePt t="6379" x="2762250" y="3803650"/>
          <p14:tracePt t="6391" x="2717800" y="3740150"/>
          <p14:tracePt t="6391" x="2641600" y="3600450"/>
          <p14:tracePt t="6410" x="2603500" y="3524250"/>
          <p14:tracePt t="6410" x="2578100" y="3448050"/>
          <p14:tracePt t="6426" x="2552700" y="3371850"/>
          <p14:tracePt t="6426" x="2533650" y="3295650"/>
          <p14:tracePt t="6443" x="2520950" y="3213100"/>
          <p14:tracePt t="6443" x="2514600" y="3136900"/>
          <p14:tracePt t="6443" x="2514600" y="3054350"/>
          <p14:tracePt t="6462" x="2520950" y="2971800"/>
          <p14:tracePt t="6474" x="2533650" y="2889250"/>
          <p14:tracePt t="6474" x="2590800" y="2705100"/>
          <p14:tracePt t="6493" x="2622550" y="2616200"/>
          <p14:tracePt t="6493" x="2673350" y="2520950"/>
          <p14:tracePt t="6509" x="2724150" y="2432050"/>
          <p14:tracePt t="6509" x="2781300" y="2349500"/>
          <p14:tracePt t="6527" x="2851150" y="2273300"/>
          <p14:tracePt t="6527" x="2933700" y="2197100"/>
          <p14:tracePt t="6543" x="3016250" y="2127250"/>
          <p14:tracePt t="6543" x="3194050" y="2019300"/>
          <p14:tracePt t="6560" x="3289300" y="1974850"/>
          <p14:tracePt t="6560" x="3390900" y="1936750"/>
          <p14:tracePt t="6577" x="3498850" y="1898650"/>
          <p14:tracePt t="6577" x="3600450" y="1866900"/>
          <p14:tracePt t="6593" x="3708400" y="1841500"/>
          <p14:tracePt t="6593" x="3924300" y="1809750"/>
          <p14:tracePt t="6611" x="4038600" y="1797050"/>
          <p14:tracePt t="6611" x="4152900" y="1784350"/>
          <p14:tracePt t="6627" x="4267200" y="1784350"/>
          <p14:tracePt t="6627" x="4375150" y="1784350"/>
          <p14:tracePt t="6643" x="4489450" y="1790700"/>
          <p14:tracePt t="6643" x="4597400" y="1790700"/>
          <p14:tracePt t="6643" x="4711700" y="1803400"/>
          <p14:tracePt t="6663" x="4819650" y="1816100"/>
          <p14:tracePt t="6675" x="4921250" y="1835150"/>
          <p14:tracePt t="6675" x="5130800" y="1873250"/>
          <p14:tracePt t="6694" x="5226050" y="1898650"/>
          <p14:tracePt t="6694" x="5321300" y="1936750"/>
          <p14:tracePt t="6711" x="5410200" y="1968500"/>
          <p14:tracePt t="6711" x="5505450" y="2006600"/>
          <p14:tracePt t="6711" x="5581650" y="2051050"/>
          <p14:tracePt t="6730" x="5657850" y="2095500"/>
          <p14:tracePt t="6742" x="5734050" y="2146300"/>
          <p14:tracePt t="6742" x="5797550" y="2197100"/>
          <p14:tracePt t="6742" x="5861050" y="2254250"/>
          <p14:tracePt t="6763" x="5918200" y="2317750"/>
          <p14:tracePt t="6775" x="5962650" y="2374900"/>
          <p14:tracePt t="6775" x="6038850" y="2489200"/>
          <p14:tracePt t="6794" x="6064250" y="2552700"/>
          <p14:tracePt t="6794" x="6083300" y="2609850"/>
          <p14:tracePt t="6811" x="6096000" y="2667000"/>
          <p14:tracePt t="6811" x="6096000" y="2730500"/>
          <p14:tracePt t="6811" x="6089650" y="2781300"/>
          <p14:tracePt t="6830" x="6076950" y="2844800"/>
          <p14:tracePt t="6830" x="6057900" y="2901950"/>
          <p14:tracePt t="6844" x="6026150" y="2959100"/>
          <p14:tracePt t="6844" x="5988050" y="3016250"/>
          <p14:tracePt t="6861" x="5943600" y="3073400"/>
          <p14:tracePt t="6861" x="5886450" y="3136900"/>
          <p14:tracePt t="6878" x="5829300" y="3194050"/>
          <p14:tracePt t="6878" x="5759450" y="3251200"/>
          <p14:tracePt t="6894" x="5683250" y="3314700"/>
          <p14:tracePt t="6894" x="5524500" y="3435350"/>
          <p14:tracePt t="6911" x="5435600" y="3498850"/>
          <p14:tracePt t="6911" x="5346700" y="3562350"/>
          <p14:tracePt t="6928" x="5257800" y="3619500"/>
          <p14:tracePt t="6928" x="5162550" y="3676650"/>
          <p14:tracePt t="6944" x="5073650" y="3727450"/>
          <p14:tracePt t="6944" x="4978400" y="3778250"/>
          <p14:tracePt t="6962" x="4806950" y="3867150"/>
          <p14:tracePt t="6962" x="4724400" y="3905250"/>
          <p14:tracePt t="6979" x="4641850" y="3937000"/>
          <p14:tracePt t="6979" x="4565650" y="3968750"/>
          <p14:tracePt t="6996" x="4495800" y="3994150"/>
          <p14:tracePt t="6996" x="4425950" y="4013200"/>
          <p14:tracePt t="7011" x="4356100" y="4038600"/>
          <p14:tracePt t="7011" x="4292600" y="4057650"/>
          <p14:tracePt t="7011" x="4229100" y="4070350"/>
          <p14:tracePt t="7031" x="4171950" y="4083050"/>
          <p14:tracePt t="7043" x="4121150" y="4089400"/>
          <p14:tracePt t="7043" x="4025900" y="4102100"/>
          <p14:tracePt t="7062" x="3981450" y="4102100"/>
          <p14:tracePt t="7062" x="3943350" y="4108450"/>
          <p14:tracePt t="7079" x="3905250" y="4108450"/>
          <p14:tracePt t="7079" x="3867150" y="4108450"/>
          <p14:tracePt t="7095" x="3835400" y="4108450"/>
          <p14:tracePt t="7095" x="3803650" y="4108450"/>
          <p14:tracePt t="7095" x="3771900" y="4108450"/>
          <p14:tracePt t="7115" x="3740150" y="4108450"/>
          <p14:tracePt t="7127" x="3708400" y="4102100"/>
          <p14:tracePt t="7127" x="3638550" y="4095750"/>
          <p14:tracePt t="7145" x="3606800" y="4095750"/>
          <p14:tracePt t="7145" x="3568700" y="4089400"/>
          <p14:tracePt t="7162" x="3530600" y="4089400"/>
          <p14:tracePt t="7162" x="3486150" y="4089400"/>
          <p14:tracePt t="7162" x="3441700" y="4089400"/>
          <p14:tracePt t="7182" x="3390900" y="4095750"/>
          <p14:tracePt t="7193" x="3340100" y="4095750"/>
          <p14:tracePt t="7193" x="3219450" y="4102100"/>
          <p14:tracePt t="7212" x="3155950" y="4114800"/>
          <p14:tracePt t="7212" x="3079750" y="4121150"/>
          <p14:tracePt t="7229" x="2997200" y="4127500"/>
          <p14:tracePt t="7229" x="2914650" y="4140200"/>
          <p14:tracePt t="7246" x="2825750" y="4146550"/>
          <p14:tracePt t="7246" x="2641600" y="4165600"/>
          <p14:tracePt t="7262" x="2546350" y="4178300"/>
          <p14:tracePt t="7262" x="2451100" y="4184650"/>
          <p14:tracePt t="7279" x="2349500" y="4191000"/>
          <p14:tracePt t="7279" x="2254250" y="4191000"/>
          <p14:tracePt t="7296" x="2159000" y="4191000"/>
          <p14:tracePt t="7296" x="2057400" y="4184650"/>
          <p14:tracePt t="7312" x="1968500" y="4178300"/>
          <p14:tracePt t="7312" x="1784350" y="4152900"/>
          <p14:tracePt t="7330" x="1695450" y="4140200"/>
          <p14:tracePt t="7330" x="1612900" y="4121150"/>
          <p14:tracePt t="7346" x="1530350" y="4095750"/>
          <p14:tracePt t="7346" x="1460500" y="4070350"/>
          <p14:tracePt t="7363" x="1397000" y="4051300"/>
          <p14:tracePt t="7363" x="1333500" y="4025900"/>
          <p14:tracePt t="7363" x="1276350" y="4000500"/>
          <p14:tracePt t="7382" x="1225550" y="3975100"/>
          <p14:tracePt t="7394" x="1187450" y="3956050"/>
          <p14:tracePt t="7394" x="1149350" y="3937000"/>
          <p14:tracePt t="7394" x="1111250" y="3917950"/>
          <p14:tracePt t="7415" x="1079500" y="3905250"/>
          <p14:tracePt t="7415" x="1054100" y="3892550"/>
          <p14:tracePt t="7431" x="1022350" y="3879850"/>
          <p14:tracePt t="7431" x="996950" y="3867150"/>
          <p14:tracePt t="7446" x="965200" y="3860800"/>
          <p14:tracePt t="7446" x="933450" y="3841750"/>
          <p14:tracePt t="7463" x="901700" y="3835400"/>
          <p14:tracePt t="7463" x="869950" y="3822700"/>
          <p14:tracePt t="7463" x="831850" y="3810000"/>
          <p14:tracePt t="7482" x="800100" y="3790950"/>
          <p14:tracePt t="7494" x="755650" y="3778250"/>
          <p14:tracePt t="7494" x="666750" y="3740150"/>
          <p14:tracePt t="7514" x="622300" y="3714750"/>
          <p14:tracePt t="7514" x="571500" y="3689350"/>
          <p14:tracePt t="7530" x="527050" y="3663950"/>
          <p14:tracePt t="7530" x="476250" y="3632200"/>
          <p14:tracePt t="7547" x="425450" y="3594100"/>
          <p14:tracePt t="7547" x="336550" y="3505200"/>
          <p14:tracePt t="7564" x="292100" y="3454400"/>
          <p14:tracePt t="7564" x="254000" y="3397250"/>
          <p14:tracePt t="7580" x="215900" y="3327400"/>
          <p14:tracePt t="7580" x="190500" y="3257550"/>
          <p14:tracePt t="7597" x="165100" y="3181350"/>
          <p14:tracePt t="7597" x="146050" y="3098800"/>
          <p14:tracePt t="7613" x="139700" y="3016250"/>
          <p14:tracePt t="7613" x="139700" y="2825750"/>
          <p14:tracePt t="7631" x="146050" y="2736850"/>
          <p14:tracePt t="7631" x="158750" y="2635250"/>
          <p14:tracePt t="7647" x="177800" y="2540000"/>
          <p14:tracePt t="7647" x="203200" y="2451100"/>
          <p14:tracePt t="7663" x="234950" y="2362200"/>
          <p14:tracePt t="7663" x="273050" y="2279650"/>
          <p14:tracePt t="7680" x="317500" y="2203450"/>
          <p14:tracePt t="7680" x="425450" y="2076450"/>
          <p14:tracePt t="7699" x="482600" y="2019300"/>
          <p14:tracePt t="7699" x="552450" y="1968500"/>
          <p14:tracePt t="7714" x="622300" y="1917700"/>
          <p14:tracePt t="7714" x="698500" y="1879600"/>
          <p14:tracePt t="7731" x="768350" y="1841500"/>
          <p14:tracePt t="7731" x="844550" y="1816100"/>
          <p14:tracePt t="7731" x="914400" y="1797050"/>
          <p14:tracePt t="7750" x="990600" y="1784350"/>
          <p14:tracePt t="7762" x="1060450" y="1784350"/>
          <p14:tracePt t="7762" x="1123950" y="1790700"/>
          <p14:tracePt t="7762" x="1193800" y="1809750"/>
          <p14:tracePt t="7783" x="1257300" y="1835150"/>
          <p14:tracePt t="7796" x="1327150" y="1866900"/>
          <p14:tracePt t="7796" x="1454150" y="1949450"/>
          <p14:tracePt t="7814" x="1511300" y="2000250"/>
          <p14:tracePt t="7814" x="1574800" y="2051050"/>
          <p14:tracePt t="7831" x="1625600" y="2108200"/>
          <p14:tracePt t="7831" x="1682750" y="2171700"/>
          <p14:tracePt t="7847" x="1727200" y="2241550"/>
          <p14:tracePt t="7847" x="1797050" y="2406650"/>
          <p14:tracePt t="7865" x="1828800" y="2495550"/>
          <p14:tracePt t="7865" x="1847850" y="2584450"/>
          <p14:tracePt t="7881" x="1866900" y="2679700"/>
          <p14:tracePt t="7881" x="1873250" y="2781300"/>
          <p14:tracePt t="7898" x="1879600" y="2876550"/>
          <p14:tracePt t="7898" x="1879600" y="2978150"/>
          <p14:tracePt t="7914" x="1873250" y="3073400"/>
          <p14:tracePt t="7914" x="1847850" y="3257550"/>
          <p14:tracePt t="7932" x="1828800" y="3346450"/>
          <p14:tracePt t="7932" x="1803400" y="3429000"/>
          <p14:tracePt t="7948" x="1778000" y="3517900"/>
          <p14:tracePt t="7948" x="1746250" y="3594100"/>
          <p14:tracePt t="7965" x="1708150" y="3676650"/>
          <p14:tracePt t="7965" x="1625600" y="3822700"/>
          <p14:tracePt t="7982" x="1581150" y="3892550"/>
          <p14:tracePt t="7982" x="1536700" y="3956050"/>
          <p14:tracePt t="8000" x="1492250" y="4013200"/>
          <p14:tracePt t="8000" x="1447800" y="4070350"/>
          <p14:tracePt t="8015" x="1409700" y="4114800"/>
          <p14:tracePt t="8015" x="1371600" y="4159250"/>
          <p14:tracePt t="8032" x="1333500" y="4191000"/>
          <p14:tracePt t="8032" x="1295400" y="4222750"/>
          <p14:tracePt t="8032" x="1263650" y="4248150"/>
          <p14:tracePt t="8051" x="1231900" y="4273550"/>
          <p14:tracePt t="8063" x="1206500" y="4292600"/>
          <p14:tracePt t="8063" x="1155700" y="4318000"/>
          <p14:tracePt t="8083" x="1136650" y="4324350"/>
          <p14:tracePt t="8083" x="1117600" y="4330700"/>
          <p14:tracePt t="8099" x="1104900" y="4337050"/>
          <p14:tracePt t="8099" x="1092200" y="4337050"/>
          <p14:tracePt t="8115" x="1085850" y="4337050"/>
          <p14:tracePt t="8115" x="1079500" y="4337050"/>
          <p14:tracePt t="8115" x="1073150" y="4330700"/>
          <p14:tracePt t="8134" x="1066800" y="4330700"/>
          <p14:tracePt t="8147" x="1060450" y="4324350"/>
          <p14:tracePt t="8164" x="1066800" y="4318000"/>
          <p14:tracePt t="8181" x="1066800" y="4311650"/>
          <p14:tracePt t="8181" x="1073150" y="4311650"/>
          <p14:tracePt t="8199" x="1079500" y="4311650"/>
          <p14:tracePt t="8199" x="1085850" y="4311650"/>
          <p14:tracePt t="8217" x="1092200" y="4311650"/>
          <p14:tracePt t="8217" x="1098550" y="4311650"/>
          <p14:tracePt t="8232" x="1104900" y="4318000"/>
          <p14:tracePt t="8232" x="1111250" y="4318000"/>
          <p14:tracePt t="8249" x="1117600" y="4318000"/>
          <p14:tracePt t="8264" x="1123950" y="4330700"/>
          <p14:tracePt t="8281" x="1123950" y="4343400"/>
          <p14:tracePt t="8281" x="1123950" y="4349750"/>
          <p14:tracePt t="8300" x="1123950" y="4356100"/>
          <p14:tracePt t="8300" x="1123950" y="4362450"/>
          <p14:tracePt t="8316" x="1117600" y="4368800"/>
          <p14:tracePt t="8331" x="1117600" y="4381500"/>
          <p14:tracePt t="8347" x="1117600" y="4387850"/>
          <p14:tracePt t="8365" x="1117600" y="4394200"/>
          <p14:tracePt t="8383" x="1123950" y="4400550"/>
          <p14:tracePt t="8398" x="1130300" y="4400550"/>
          <p14:tracePt t="8414" x="1136650" y="4400550"/>
          <p14:tracePt t="8431" x="1143000" y="4406900"/>
          <p14:tracePt t="8431" x="1149350" y="4406900"/>
          <p14:tracePt t="8451" x="1155700" y="4406900"/>
          <p14:tracePt t="8465" x="1162050" y="4413250"/>
          <p14:tracePt t="8481" x="1168400" y="4419600"/>
          <p14:tracePt t="8481" x="1168400" y="4425950"/>
          <p14:tracePt t="8502" x="1174750" y="4432300"/>
          <p14:tracePt t="8515" x="1181100" y="4438650"/>
          <p14:tracePt t="8532" x="1187450" y="4445000"/>
          <p14:tracePt t="8548" x="1187450" y="4451350"/>
          <p14:tracePt t="8548" x="1187450" y="4457700"/>
          <p14:tracePt t="8567" x="1193800" y="4464050"/>
          <p14:tracePt t="8582" x="1193800" y="4470400"/>
          <p14:tracePt t="8599" x="1187450" y="4476750"/>
          <p14:tracePt t="8615" x="1181100" y="4483100"/>
          <p14:tracePt t="8632" x="1187450" y="4476750"/>
          <p14:tracePt t="8681" x="1193800" y="4476750"/>
          <p14:tracePt t="8702" x="1193800" y="4483100"/>
          <p14:tracePt t="8710" x="1200150" y="4489450"/>
          <p14:tracePt t="8734" x="1206500" y="4495800"/>
          <p14:tracePt t="8762" x="1212850" y="4495800"/>
          <p14:tracePt t="8779" x="1219200" y="4495800"/>
          <p14:tracePt t="8794" x="1231900" y="4502150"/>
          <p14:tracePt t="8803" x="1238250" y="4502150"/>
          <p14:tracePt t="8819" x="1244600" y="4502150"/>
          <p14:tracePt t="8832" x="1250950" y="4502150"/>
          <p14:tracePt t="8849" x="1250950" y="4508500"/>
          <p14:tracePt t="8922" x="1244600" y="4514850"/>
          <p14:tracePt t="8930" x="1244600" y="4521200"/>
          <p14:tracePt t="8958" x="1238250" y="4521200"/>
          <p14:tracePt t="8982" x="1231900" y="4527550"/>
          <p14:tracePt t="8999" x="1231900" y="4533900"/>
          <p14:tracePt t="9009" x="1231900" y="4540250"/>
          <p14:tracePt t="9079" x="1231900" y="4546600"/>
          <p14:tracePt t="9110" x="1225550" y="4546600"/>
          <p14:tracePt t="9146" x="1219200" y="4546600"/>
          <p14:tracePt t="9170" x="1212850" y="4546600"/>
          <p14:tracePt t="9198" x="1212850" y="4540250"/>
          <p14:tracePt t="9258" x="1212850" y="4533900"/>
          <p14:tracePt t="9266" x="1219200" y="4521200"/>
          <p14:tracePt t="9274" x="1225550" y="4508500"/>
          <p14:tracePt t="9284" x="1238250" y="4489450"/>
          <p14:tracePt t="9284" x="1263650" y="4432300"/>
          <p14:tracePt t="9304" x="1289050" y="4400550"/>
          <p14:tracePt t="9304" x="1314450" y="4362450"/>
          <p14:tracePt t="9320" x="1346200" y="4318000"/>
          <p14:tracePt t="9320" x="1377950" y="4273550"/>
          <p14:tracePt t="9336" x="1422400" y="4210050"/>
          <p14:tracePt t="9336" x="1466850" y="4152900"/>
          <p14:tracePt t="9353" x="1517650" y="4083050"/>
          <p14:tracePt t="9353" x="1568450" y="4006850"/>
          <p14:tracePt t="9370" x="3092450" y="2482850"/>
          <p14:tracePt t="9494" x="3105150" y="2482850"/>
          <p14:tracePt t="9510" x="3117850" y="2482850"/>
          <p14:tracePt t="9518" x="3130550" y="2482850"/>
          <p14:tracePt t="9526" x="3143250" y="2482850"/>
          <p14:tracePt t="9535" x="3155950" y="2482850"/>
          <p14:tracePt t="9535" x="3181350" y="2489200"/>
          <p14:tracePt t="9555" x="3187700" y="2482850"/>
          <p14:tracePt t="9568" x="3168650" y="2482850"/>
          <p14:tracePt t="9585" x="3155950" y="2482850"/>
          <p14:tracePt t="9585" x="3130550" y="2482850"/>
          <p14:tracePt t="9604" x="3105150" y="2482850"/>
          <p14:tracePt t="9604" x="3073400" y="2482850"/>
          <p14:tracePt t="9604" x="3041650" y="2482850"/>
          <p14:tracePt t="9623" x="2997200" y="2476500"/>
          <p14:tracePt t="9636" x="2959100" y="2476500"/>
          <p14:tracePt t="9636" x="2908300" y="2470150"/>
          <p14:tracePt t="9655" x="2806700" y="2457450"/>
          <p14:tracePt t="9655" x="2749550" y="2451100"/>
          <p14:tracePt t="9671" x="2698750" y="2438400"/>
          <p14:tracePt t="9671" x="2641600" y="2419350"/>
          <p14:tracePt t="9687" x="2584450" y="2400300"/>
          <p14:tracePt t="9687" x="2533650" y="2381250"/>
          <p14:tracePt t="9703" x="2476500" y="2355850"/>
          <p14:tracePt t="9703" x="2425700" y="2336800"/>
          <p14:tracePt t="9703" x="2374900" y="2305050"/>
          <p14:tracePt t="9722" x="2324100" y="2279650"/>
          <p14:tracePt t="9722" x="2279650" y="2247900"/>
          <p14:tracePt t="9738" x="2228850" y="2209800"/>
          <p14:tracePt t="9738" x="2190750" y="2178050"/>
          <p14:tracePt t="9754" x="2146300" y="2139950"/>
          <p14:tracePt t="9754" x="2114550" y="2101850"/>
          <p14:tracePt t="9770" x="2082800" y="2057400"/>
          <p14:tracePt t="9770" x="2051050" y="2012950"/>
          <p14:tracePt t="9787" x="2032000" y="1968500"/>
          <p14:tracePt t="9787" x="2000250" y="1873250"/>
          <p14:tracePt t="9803" x="1993900" y="1828800"/>
          <p14:tracePt t="9803" x="1987550" y="1778000"/>
          <p14:tracePt t="9820" x="1987550" y="1733550"/>
          <p14:tracePt t="9820" x="1993900" y="1689100"/>
          <p14:tracePt t="9837" x="2006600" y="1651000"/>
          <p14:tracePt t="9837" x="2044700" y="1568450"/>
          <p14:tracePt t="9854" x="2070100" y="1530350"/>
          <p14:tracePt t="9854" x="2101850" y="1498600"/>
          <p14:tracePt t="9870" x="2146300" y="1460500"/>
          <p14:tracePt t="9870" x="2190750" y="1428750"/>
          <p14:tracePt t="9887" x="2241550" y="1397000"/>
          <p14:tracePt t="9887" x="2292350" y="1371600"/>
          <p14:tracePt t="9904" x="2355850" y="1346200"/>
          <p14:tracePt t="9904" x="2413000" y="1327150"/>
          <p14:tracePt t="9904" x="2482850" y="1301750"/>
          <p14:tracePt t="9923" x="2552700" y="1282700"/>
          <p14:tracePt t="9923" x="2622550" y="1263650"/>
          <p14:tracePt t="9938" x="2698750" y="1238250"/>
          <p14:tracePt t="9938" x="2781300" y="1219200"/>
          <p14:tracePt t="9954" x="2863850" y="1200150"/>
          <p14:tracePt t="9954" x="2952750" y="1181100"/>
          <p14:tracePt t="9970" x="3048000" y="1168400"/>
          <p14:tracePt t="9970" x="3143250" y="1149350"/>
          <p14:tracePt t="9970" x="3238500" y="1130300"/>
          <p14:tracePt t="9990" x="3340100" y="1117600"/>
          <p14:tracePt t="10002" x="3448050" y="1098550"/>
          <p14:tracePt t="10002" x="3663950" y="1073150"/>
          <p14:tracePt t="10022" x="3778250" y="1060450"/>
          <p14:tracePt t="10022" x="3892550" y="1054100"/>
          <p14:tracePt t="10039" x="4013200" y="1041400"/>
          <p14:tracePt t="10039" x="4127500" y="1035050"/>
          <p14:tracePt t="10054" x="4248150" y="1028700"/>
          <p14:tracePt t="10054" x="4375150" y="1022350"/>
          <p14:tracePt t="10071" x="4502150" y="1022350"/>
          <p14:tracePt t="10071" x="4629150" y="1016000"/>
          <p14:tracePt t="10071" x="4756150" y="1016000"/>
          <p14:tracePt t="10090" x="4889500" y="1016000"/>
          <p14:tracePt t="10090" x="5022850" y="1022350"/>
          <p14:tracePt t="10104" x="5156200" y="1022350"/>
          <p14:tracePt t="10104" x="5283200" y="1035050"/>
          <p14:tracePt t="10121" x="5416550" y="1041400"/>
          <p14:tracePt t="10121" x="5556250" y="1054100"/>
          <p14:tracePt t="10138" x="5689600" y="1066800"/>
          <p14:tracePt t="10138" x="5949950" y="1104900"/>
          <p14:tracePt t="10155" x="6083300" y="1130300"/>
          <p14:tracePt t="10155" x="6210300" y="1149350"/>
          <p14:tracePt t="10171" x="6337300" y="1174750"/>
          <p14:tracePt t="10171" x="6464300" y="1200150"/>
          <p14:tracePt t="10188" x="6591300" y="1225550"/>
          <p14:tracePt t="10188" x="6711950" y="1250950"/>
          <p14:tracePt t="10205" x="6832600" y="1270000"/>
          <p14:tracePt t="10205" x="7061200" y="1314450"/>
          <p14:tracePt t="10222" x="7175500" y="1339850"/>
          <p14:tracePt t="10222" x="7283450" y="1358900"/>
          <p14:tracePt t="10238" x="7391400" y="1377950"/>
          <p14:tracePt t="10238" x="7493000" y="1403350"/>
          <p14:tracePt t="10255" x="7588250" y="1422400"/>
          <p14:tracePt t="10255" x="7683500" y="1447800"/>
          <p14:tracePt t="10255" x="7772400" y="1466850"/>
          <p14:tracePt t="10274" x="7861300" y="1492250"/>
          <p14:tracePt t="10287" x="7943850" y="1511300"/>
          <p14:tracePt t="10287" x="8089900" y="1562100"/>
          <p14:tracePt t="10306" x="8159750" y="1587500"/>
          <p14:tracePt t="10306" x="8216900" y="1612900"/>
          <p14:tracePt t="10322" x="8274050" y="1638300"/>
          <p14:tracePt t="10322" x="8331200" y="1663700"/>
          <p14:tracePt t="10338" x="8375650" y="1689100"/>
          <p14:tracePt t="10338" x="8420100" y="1708150"/>
          <p14:tracePt t="10338" x="8458200" y="1733550"/>
          <p14:tracePt t="10357" x="8496300" y="1758950"/>
          <p14:tracePt t="10370" x="8521700" y="1784350"/>
          <p14:tracePt t="10370" x="8566150" y="1835150"/>
          <p14:tracePt t="10391" x="8578850" y="1860550"/>
          <p14:tracePt t="10391" x="8585200" y="1885950"/>
          <p14:tracePt t="10405" x="8591550" y="1911350"/>
          <p14:tracePt t="10405" x="8591550" y="1936750"/>
          <p14:tracePt t="10422" x="8585200" y="1962150"/>
          <p14:tracePt t="10422" x="8572500" y="1987550"/>
          <p14:tracePt t="10439" x="8553450" y="2019300"/>
          <p14:tracePt t="10439" x="8509000" y="2070100"/>
          <p14:tracePt t="10456" x="8470900" y="2101850"/>
          <p14:tracePt t="10456" x="8432800" y="2127250"/>
          <p14:tracePt t="10473" x="8388350" y="2159000"/>
          <p14:tracePt t="10473" x="8331200" y="2184400"/>
          <p14:tracePt t="10489" x="8274050" y="2209800"/>
          <p14:tracePt t="10489" x="8216900" y="2235200"/>
          <p14:tracePt t="10507" x="8147050" y="2260600"/>
          <p14:tracePt t="10507" x="7994650" y="2311400"/>
          <p14:tracePt t="10523" x="7912100" y="2330450"/>
          <p14:tracePt t="10523" x="7823200" y="2349500"/>
          <p14:tracePt t="10540" x="7734300" y="2368550"/>
          <p14:tracePt t="10540" x="7645400" y="2387600"/>
          <p14:tracePt t="10556" x="7550150" y="2400300"/>
          <p14:tracePt t="10556" x="7359650" y="2425700"/>
          <p14:tracePt t="10574" x="7258050" y="2438400"/>
          <p14:tracePt t="10574" x="7156450" y="2444750"/>
          <p14:tracePt t="10590" x="7054850" y="2457450"/>
          <p14:tracePt t="10590" x="6946900" y="2463800"/>
          <p14:tracePt t="10607" x="6832600" y="2463800"/>
          <p14:tracePt t="10607" x="6718300" y="2470150"/>
          <p14:tracePt t="10623" x="6604000" y="2476500"/>
          <p14:tracePt t="10623" x="6489700" y="2476500"/>
          <p14:tracePt t="10623" x="6369050" y="2476500"/>
          <p14:tracePt t="10642" x="6242050" y="2482850"/>
          <p14:tracePt t="10654" x="6121400" y="2482850"/>
          <p14:tracePt t="10654" x="5994400" y="2482850"/>
          <p14:tracePt t="10675" x="5740400" y="2489200"/>
          <p14:tracePt t="10675" x="5607050" y="2482850"/>
          <p14:tracePt t="10690" x="5480050" y="2482850"/>
          <p14:tracePt t="10690" x="5346700" y="2482850"/>
          <p14:tracePt t="10707" x="5213350" y="2476500"/>
          <p14:tracePt t="10707" x="5080000" y="2476500"/>
          <p14:tracePt t="10707" x="4946650" y="2470150"/>
          <p14:tracePt t="10727" x="4813300" y="2457450"/>
          <p14:tracePt t="10738" x="4679950" y="2451100"/>
          <p14:tracePt t="10738" x="4413250" y="2438400"/>
          <p14:tracePt t="10757" x="4279900" y="2425700"/>
          <p14:tracePt t="10757" x="4146550" y="2413000"/>
          <p14:tracePt t="10774" x="4019550" y="2406650"/>
          <p14:tracePt t="10774" x="3886200" y="2400300"/>
          <p14:tracePt t="10790" x="3765550" y="2393950"/>
          <p14:tracePt t="10790" x="3638550" y="2387600"/>
          <p14:tracePt t="10807" x="3517900" y="2381250"/>
          <p14:tracePt t="10807" x="3282950" y="2374900"/>
          <p14:tracePt t="10823" x="3175000" y="2374900"/>
          <p14:tracePt t="10823" x="3067050" y="2368550"/>
          <p14:tracePt t="10840" x="2971800" y="2362200"/>
          <p14:tracePt t="10840" x="2876550" y="2362200"/>
          <p14:tracePt t="10857" x="2781300" y="2355850"/>
          <p14:tracePt t="10857" x="2616200" y="2349500"/>
          <p14:tracePt t="10875" x="2540000" y="2343150"/>
          <p14:tracePt t="10875" x="2476500" y="2336800"/>
          <p14:tracePt t="10891" x="2413000" y="2336800"/>
          <p14:tracePt t="10891" x="2355850" y="2330450"/>
          <p14:tracePt t="10907" x="2305050" y="2330450"/>
          <p14:tracePt t="10907" x="2260600" y="2330450"/>
          <p14:tracePt t="10924" x="2222500" y="2330450"/>
          <p14:tracePt t="10924" x="2190750" y="2330450"/>
          <p14:tracePt t="10924" x="2165350" y="2330450"/>
          <p14:tracePt t="10943" x="2139950" y="2330450"/>
          <p14:tracePt t="10943" x="2120900" y="2330450"/>
          <p14:tracePt t="10958" x="2108200" y="2330450"/>
          <p14:tracePt t="10958" x="2095500" y="2330450"/>
          <p14:tracePt t="10974" x="2089150" y="2336800"/>
          <p14:tracePt t="10989" x="2089150" y="2343150"/>
          <p14:tracePt t="11006" x="2095500" y="2343150"/>
          <p14:tracePt t="11006" x="2101850" y="2349500"/>
          <p14:tracePt t="11006" x="2114550" y="2349500"/>
          <p14:tracePt t="11028" x="2127250" y="2355850"/>
          <p14:tracePt t="11039" x="2139950" y="2355850"/>
          <p14:tracePt t="11039" x="2178050" y="2362200"/>
          <p14:tracePt t="11057" x="2197100" y="2368550"/>
          <p14:tracePt t="11057" x="2222500" y="2368550"/>
          <p14:tracePt t="11074" x="2247900" y="2368550"/>
          <p14:tracePt t="11074" x="2273300" y="2374900"/>
          <p14:tracePt t="11074" x="2298700" y="2374900"/>
          <p14:tracePt t="11094" x="2324100" y="2374900"/>
          <p14:tracePt t="11106" x="2349500" y="2374900"/>
          <p14:tracePt t="11106" x="2400300" y="2374900"/>
          <p14:tracePt t="11125" x="2425700" y="2374900"/>
          <p14:tracePt t="11125" x="2451100" y="2381250"/>
          <p14:tracePt t="11141" x="2470150" y="2381250"/>
          <p14:tracePt t="11141" x="2495550" y="2381250"/>
          <p14:tracePt t="11158" x="2514600" y="2387600"/>
          <p14:tracePt t="11158" x="2559050" y="2387600"/>
          <p14:tracePt t="11175" x="2584450" y="2387600"/>
          <p14:tracePt t="11175" x="2603500" y="2387600"/>
          <p14:tracePt t="11191" x="2622550" y="2393950"/>
          <p14:tracePt t="11191" x="2635250" y="2393950"/>
          <p14:tracePt t="11208" x="2647950" y="2393950"/>
          <p14:tracePt t="11208" x="2660650" y="2387600"/>
          <p14:tracePt t="11225" x="2673350" y="2387600"/>
          <p14:tracePt t="11225" x="2692400" y="2387600"/>
          <p14:tracePt t="11242" x="2698750" y="2387600"/>
          <p14:tracePt t="11257" x="2705100" y="2393950"/>
          <p14:tracePt t="11274" x="2698750" y="2387600"/>
          <p14:tracePt t="11294" x="2686050" y="2381250"/>
          <p14:tracePt t="11310" x="2679700" y="2381250"/>
          <p14:tracePt t="11326" x="2673350" y="2374900"/>
          <p14:tracePt t="11326" x="2667000" y="2374900"/>
          <p14:tracePt t="11343" x="2660650" y="2374900"/>
          <p14:tracePt t="11343" x="2647950" y="2374900"/>
          <p14:tracePt t="11359" x="2641600" y="2368550"/>
          <p14:tracePt t="11374" x="2635250" y="2368550"/>
          <p14:tracePt t="11374" x="2628900" y="2368550"/>
          <p14:tracePt t="11374" x="2622550" y="2368550"/>
          <p14:tracePt t="11394" x="2616200" y="2362200"/>
          <p14:tracePt t="11410" x="2616200" y="2355850"/>
          <p14:tracePt t="11429" x="2622550" y="2355850"/>
          <p14:tracePt t="11454" x="2628900" y="2349500"/>
          <p14:tracePt t="11470" x="2635250" y="2343150"/>
          <p14:tracePt t="11489" x="2635250" y="2336800"/>
          <p14:tracePt t="11506" x="2641600" y="2330450"/>
          <p14:tracePt t="11521" x="2641600" y="2324100"/>
          <p14:tracePt t="11529" x="2647950" y="2317750"/>
          <p14:tracePt t="11529" x="2647950" y="2311400"/>
          <p14:tracePt t="11543" x="2654300" y="2305050"/>
          <p14:tracePt t="11558" x="2654300" y="2292350"/>
          <p14:tracePt t="11574" x="2654300" y="2286000"/>
          <p14:tracePt t="11591" x="2660650" y="2279650"/>
          <p14:tracePt t="11591" x="2660650" y="2273300"/>
          <p14:tracePt t="11610" x="2667000" y="2266950"/>
          <p14:tracePt t="11626" x="2673350" y="2260600"/>
          <p14:tracePt t="11642" x="2679700" y="2254250"/>
          <p14:tracePt t="11658" x="2679700" y="2247900"/>
          <p14:tracePt t="11679" x="2686050" y="2254250"/>
          <p14:tracePt t="11701" x="2692400" y="2254250"/>
          <p14:tracePt t="11714" x="2698750" y="2260600"/>
          <p14:tracePt t="11730" x="2705100" y="2266950"/>
          <p14:tracePt t="11746" x="2711450" y="2266950"/>
          <p14:tracePt t="11762" x="2717800" y="2273300"/>
          <p14:tracePt t="11775" x="2724150" y="2279650"/>
          <p14:tracePt t="11806" x="2730500" y="2286000"/>
          <p14:tracePt t="11821" x="2736850" y="2286000"/>
          <p14:tracePt t="11833" x="2743200" y="2286000"/>
          <p14:tracePt t="11850" x="2749550" y="2286000"/>
          <p14:tracePt t="11866" x="2755900" y="2286000"/>
          <p14:tracePt t="11882" x="2762250" y="2286000"/>
          <p14:tracePt t="11901" x="2768600" y="2279650"/>
          <p14:tracePt t="11941" x="2774950" y="2279650"/>
          <p14:tracePt t="11954" x="2787650" y="2273300"/>
          <p14:tracePt t="11969" x="2794000" y="2266950"/>
          <p14:tracePt t="11979" x="2800350" y="2266950"/>
          <p14:tracePt t="11996" x="2806700" y="2266950"/>
          <p14:tracePt t="12010" x="2813050" y="2266950"/>
          <p14:tracePt t="12027" x="2819400" y="2266950"/>
          <p14:tracePt t="12043" x="2825750" y="2266950"/>
          <p14:tracePt t="12043" x="2832100" y="2266950"/>
          <p14:tracePt t="12063" x="2838450" y="2266950"/>
          <p14:tracePt t="12077" x="2844800" y="2260600"/>
          <p14:tracePt t="12077" x="2851150" y="2260600"/>
          <p14:tracePt t="12095" x="2857500" y="2254250"/>
          <p14:tracePt t="12095" x="2863850" y="2254250"/>
          <p14:tracePt t="12111" x="2870200" y="2254250"/>
          <p14:tracePt t="12111" x="2876550" y="2254250"/>
          <p14:tracePt t="12111" x="2882900" y="2247900"/>
          <p14:tracePt t="12131" x="2889250" y="2254250"/>
          <p14:tracePt t="12131" x="2901950" y="2254250"/>
          <p14:tracePt t="12145" x="2908300" y="2254250"/>
          <p14:tracePt t="12145" x="2914650" y="2254250"/>
          <p14:tracePt t="12162" x="2921000" y="2254250"/>
          <p14:tracePt t="12162" x="2933700" y="2254250"/>
          <p14:tracePt t="12179" x="2946400" y="2254250"/>
          <p14:tracePt t="12179" x="2959100" y="2254250"/>
          <p14:tracePt t="12195" x="2971800" y="2254250"/>
          <p14:tracePt t="12195" x="2978150" y="2247900"/>
          <p14:tracePt t="12212" x="2984500" y="2247900"/>
          <p14:tracePt t="12212" x="2990850" y="2247900"/>
          <p14:tracePt t="12229" x="2997200" y="2247900"/>
          <p14:tracePt t="12229" x="3003550" y="2247900"/>
          <p14:tracePt t="12246" x="3009900" y="2247900"/>
          <p14:tracePt t="12246" x="3016250" y="2241550"/>
          <p14:tracePt t="12262" x="3022600" y="2241550"/>
          <p14:tracePt t="12262" x="3028950" y="2235200"/>
          <p14:tracePt t="12279" x="3035300" y="2235200"/>
          <p14:tracePt t="12294" x="3041650" y="2228850"/>
          <p14:tracePt t="12310" x="3048000" y="2228850"/>
          <p14:tracePt t="12327" x="3054350" y="2228850"/>
          <p14:tracePt t="12344" x="3060700" y="2222500"/>
          <p14:tracePt t="12361" x="3067050" y="2222500"/>
          <p14:tracePt t="12378" x="3073400" y="2222500"/>
          <p14:tracePt t="12398" x="3079750" y="2228850"/>
          <p14:tracePt t="12450" x="3079750" y="2235200"/>
          <p14:tracePt t="12502" x="3086100" y="2235200"/>
          <p14:tracePt t="12525" x="3086100" y="2241550"/>
          <p14:tracePt t="12550" x="3092450" y="2235200"/>
          <p14:tracePt t="12610" x="3098800" y="2228850"/>
          <p14:tracePt t="12646" x="3105150" y="2228850"/>
          <p14:tracePt t="12670" x="3105150" y="2222500"/>
          <p14:tracePt t="12682" x="3111500" y="2216150"/>
          <p14:tracePt t="12698" x="3111500" y="2209800"/>
          <p14:tracePt t="12706" x="3117850" y="2209800"/>
          <p14:tracePt t="12722" x="3124200" y="2209800"/>
          <p14:tracePt t="12742" x="3130550" y="2209800"/>
          <p14:tracePt t="12766" x="3130550" y="2203450"/>
          <p14:tracePt t="12782" x="3136900" y="2197100"/>
          <p14:tracePt t="12794" x="3143250" y="2197100"/>
          <p14:tracePt t="12810" x="3149600" y="2197100"/>
          <p14:tracePt t="12826" x="3155950" y="2197100"/>
          <p14:tracePt t="12842" x="3162300" y="2197100"/>
          <p14:tracePt t="12854" x="3168650" y="2203450"/>
          <p14:tracePt t="12870" x="3175000" y="2203450"/>
          <p14:tracePt t="12886" x="3181350" y="2203450"/>
          <p14:tracePt t="12902" x="3194050" y="2203450"/>
          <p14:tracePt t="12915" x="3200400" y="2197100"/>
          <p14:tracePt t="12930" x="3206750" y="2197100"/>
          <p14:tracePt t="12946" x="3213100" y="2203450"/>
          <p14:tracePt t="12963" x="3219450" y="2203450"/>
          <p14:tracePt t="12979" x="3219450" y="2209800"/>
          <p14:tracePt t="12979" x="3225800" y="2216150"/>
          <p14:tracePt t="13000" x="3225800" y="2222500"/>
          <p14:tracePt t="13014" x="3232150" y="2228850"/>
          <p14:tracePt t="13030" x="3238500" y="2241550"/>
          <p14:tracePt t="13030" x="3238500" y="2247900"/>
          <p14:tracePt t="13048" x="3238500" y="2254250"/>
          <p14:tracePt t="13048" x="3244850" y="2260600"/>
          <p14:tracePt t="13066" x="3251200" y="2266950"/>
          <p14:tracePt t="13080" x="3251200" y="2273300"/>
          <p14:tracePt t="13080" x="3263900" y="2286000"/>
          <p14:tracePt t="13098" x="3270250" y="2292350"/>
          <p14:tracePt t="13113" x="3270250" y="2298700"/>
          <p14:tracePt t="13113" x="3276600" y="2305050"/>
          <p14:tracePt t="13132" x="3282950" y="2311400"/>
          <p14:tracePt t="13132" x="3289300" y="2324100"/>
          <p14:tracePt t="13150" x="3295650" y="2336800"/>
          <p14:tracePt t="13163" x="3302000" y="2349500"/>
          <p14:tracePt t="13180" x="3308350" y="2355850"/>
          <p14:tracePt t="13202" x="3314700" y="2355850"/>
          <p14:tracePt t="13214" x="3321050" y="2362200"/>
          <p14:tracePt t="13230" x="3327400" y="2368550"/>
          <p14:tracePt t="13247" x="3333750" y="2368550"/>
          <p14:tracePt t="13264" x="3340100" y="2381250"/>
          <p14:tracePt t="34842" x="3778250" y="4883150"/>
          <p14:tracePt t="34842" x="3670300" y="4813300"/>
          <p14:tracePt t="34859" x="3606800" y="4768850"/>
          <p14:tracePt t="34859" x="3543300" y="4730750"/>
          <p14:tracePt t="34859" x="3479800" y="4692650"/>
          <p14:tracePt t="34876" x="3409950" y="4654550"/>
          <p14:tracePt t="34889" x="3346450" y="4610100"/>
          <p14:tracePt t="34889" x="3276600" y="4565650"/>
          <p14:tracePt t="34889" x="3200400" y="4514850"/>
          <p14:tracePt t="34910" x="3124200" y="4470400"/>
          <p14:tracePt t="34922" x="3048000" y="4425950"/>
          <p14:tracePt t="34922" x="2889250" y="4337050"/>
          <p14:tracePt t="34941" x="2813050" y="4292600"/>
          <p14:tracePt t="34941" x="2730500" y="4254500"/>
          <p14:tracePt t="34957" x="2647950" y="4216400"/>
          <p14:tracePt t="34957" x="2571750" y="4184650"/>
          <p14:tracePt t="34974" x="2495550" y="4152900"/>
          <p14:tracePt t="34974" x="2419350" y="4121150"/>
          <p14:tracePt t="34974" x="2343150" y="4095750"/>
          <p14:tracePt t="34994" x="2273300" y="4070350"/>
          <p14:tracePt t="34994" x="2197100" y="4044950"/>
          <p14:tracePt t="35009" x="2120900" y="4019550"/>
          <p14:tracePt t="35009" x="2051050" y="3994150"/>
          <p14:tracePt t="35025" x="1974850" y="3968750"/>
          <p14:tracePt t="35025" x="1898650" y="3943350"/>
          <p14:tracePt t="35041" x="1828800" y="3917950"/>
          <p14:tracePt t="35041" x="1676400" y="3860800"/>
          <p14:tracePt t="35058" x="1600200" y="3829050"/>
          <p14:tracePt t="35058" x="1524000" y="3797300"/>
          <p14:tracePt t="35074" x="1454150" y="3759200"/>
          <p14:tracePt t="35074" x="1377950" y="3721100"/>
          <p14:tracePt t="35091" x="1308100" y="3676650"/>
          <p14:tracePt t="35091" x="1238250" y="3625850"/>
          <p14:tracePt t="35108" x="1174750" y="3575050"/>
          <p14:tracePt t="35108" x="1060450" y="3467100"/>
          <p14:tracePt t="35126" x="1009650" y="3409950"/>
          <p14:tracePt t="35126" x="965200" y="3340100"/>
          <p14:tracePt t="35143" x="927100" y="3276600"/>
          <p14:tracePt t="35143" x="895350" y="3206750"/>
          <p14:tracePt t="35159" x="863600" y="3136900"/>
          <p14:tracePt t="35159" x="850900" y="3060700"/>
          <p14:tracePt t="35159" x="838200" y="2978150"/>
          <p14:tracePt t="35178" x="838200" y="2895600"/>
          <p14:tracePt t="35190" x="844550" y="2813050"/>
          <p14:tracePt t="35190" x="889000" y="2641600"/>
          <p14:tracePt t="35209" x="927100" y="2559050"/>
          <p14:tracePt t="35209" x="971550" y="2476500"/>
          <p14:tracePt t="35227" x="1022350" y="2400300"/>
          <p14:tracePt t="35227" x="1085850" y="2324100"/>
          <p14:tracePt t="35242" x="1155700" y="2247900"/>
          <p14:tracePt t="35242" x="1238250" y="2178050"/>
          <p14:tracePt t="35242" x="1327150" y="2114550"/>
          <p14:tracePt t="35261" x="1428750" y="2057400"/>
          <p14:tracePt t="35273" x="1536700" y="2006600"/>
          <p14:tracePt t="35273" x="1771650" y="1898650"/>
          <p14:tracePt t="35294" x="1898650" y="1847850"/>
          <p14:tracePt t="35294" x="2032000" y="1803400"/>
          <p14:tracePt t="35309" x="2171700" y="1758950"/>
          <p14:tracePt t="35309" x="2311400" y="1720850"/>
          <p14:tracePt t="35327" x="2457450" y="1682750"/>
          <p14:tracePt t="35327" x="2603500" y="1638300"/>
          <p14:tracePt t="35344" x="2762250" y="1606550"/>
          <p14:tracePt t="35344" x="3086100" y="1543050"/>
          <p14:tracePt t="35360" x="3270250" y="1524000"/>
          <p14:tracePt t="35360" x="3441700" y="1498600"/>
          <p14:tracePt t="35377" x="3613150" y="1479550"/>
          <p14:tracePt t="35377" x="3790950" y="1466850"/>
          <p14:tracePt t="35393" x="3968750" y="1454150"/>
          <p14:tracePt t="35393" x="4146550" y="1447800"/>
          <p14:tracePt t="35410" x="4324350" y="1447800"/>
          <p14:tracePt t="35410" x="4686300" y="1447800"/>
          <p14:tracePt t="35427" x="4857750" y="1454150"/>
          <p14:tracePt t="35427" x="5035550" y="1466850"/>
          <p14:tracePt t="35443" x="5207000" y="1479550"/>
          <p14:tracePt t="35443" x="5378450" y="1492250"/>
          <p14:tracePt t="35461" x="5549900" y="1511300"/>
          <p14:tracePt t="35461" x="5880100" y="1555750"/>
          <p14:tracePt t="35479" x="6019800" y="1581150"/>
          <p14:tracePt t="35479" x="6178550" y="1606550"/>
          <p14:tracePt t="35495" x="6330950" y="1631950"/>
          <p14:tracePt t="35495" x="6477000" y="1663700"/>
          <p14:tracePt t="35511" x="6623050" y="1695450"/>
          <p14:tracePt t="35511" x="6762750" y="1727200"/>
          <p14:tracePt t="35528" x="6902450" y="1758950"/>
          <p14:tracePt t="35528" x="7035800" y="1797050"/>
          <p14:tracePt t="35528" x="7162800" y="1835150"/>
          <p14:tracePt t="35546" x="7283450" y="1873250"/>
          <p14:tracePt t="35559" x="7404100" y="1917700"/>
          <p14:tracePt t="35559" x="7512050" y="1962150"/>
          <p14:tracePt t="35579" x="7721600" y="2057400"/>
          <p14:tracePt t="35579" x="7816850" y="2108200"/>
          <p14:tracePt t="35595" x="7905750" y="2159000"/>
          <p14:tracePt t="35595" x="7994650" y="2209800"/>
          <p14:tracePt t="35611" x="8070850" y="2266950"/>
          <p14:tracePt t="35611" x="8134350" y="2317750"/>
          <p14:tracePt t="35611" x="8191500" y="2374900"/>
          <p14:tracePt t="35630" x="8242300" y="2432050"/>
          <p14:tracePt t="35642" x="8286750" y="2489200"/>
          <p14:tracePt t="35642" x="8350250" y="2603500"/>
          <p14:tracePt t="35661" x="8362950" y="2667000"/>
          <p14:tracePt t="35661" x="8375650" y="2724150"/>
          <p14:tracePt t="35678" x="8375650" y="2781300"/>
          <p14:tracePt t="35678" x="8369300" y="2838450"/>
          <p14:tracePt t="35694" x="8356600" y="2895600"/>
          <p14:tracePt t="35694" x="8331200" y="2959100"/>
          <p14:tracePt t="35711" x="8299450" y="3016250"/>
          <p14:tracePt t="35711" x="8210550" y="3136900"/>
          <p14:tracePt t="35728" x="8153400" y="3194050"/>
          <p14:tracePt t="35728" x="8089900" y="3257550"/>
          <p14:tracePt t="35744" x="8013700" y="3321050"/>
          <p14:tracePt t="35744" x="7937500" y="3390900"/>
          <p14:tracePt t="35761" x="7848600" y="3454400"/>
          <p14:tracePt t="35761" x="7658100" y="3587750"/>
          <p14:tracePt t="35779" x="7550150" y="3657600"/>
          <p14:tracePt t="35779" x="7448550" y="3714750"/>
          <p14:tracePt t="35795" x="7334250" y="3771900"/>
          <p14:tracePt t="35795" x="7226300" y="3829050"/>
          <p14:tracePt t="35812" x="7112000" y="3873500"/>
          <p14:tracePt t="35812" x="7004050" y="3911600"/>
          <p14:tracePt t="35828" x="6896100" y="3949700"/>
          <p14:tracePt t="35828" x="6699250" y="4013200"/>
          <p14:tracePt t="35848" x="6604000" y="4032250"/>
          <p14:tracePt t="35848" x="6508750" y="4051300"/>
          <p14:tracePt t="35862" x="6426200" y="4070350"/>
          <p14:tracePt t="35862" x="6343650" y="4083050"/>
          <p14:tracePt t="35879" x="6261100" y="4095750"/>
          <p14:tracePt t="35879" x="6184900" y="4108450"/>
          <p14:tracePt t="35896" x="6115050" y="4121150"/>
          <p14:tracePt t="35896" x="6045200" y="4127500"/>
          <p14:tracePt t="35896" x="5981700" y="4133850"/>
          <p14:tracePt t="35914" x="5918200" y="4140200"/>
          <p14:tracePt t="35927" x="5854700" y="4140200"/>
          <p14:tracePt t="35927" x="5746750" y="4152900"/>
          <p14:tracePt t="35946" x="5689600" y="4152900"/>
          <p14:tracePt t="35946" x="5645150" y="4152900"/>
          <p14:tracePt t="35962" x="5594350" y="4159250"/>
          <p14:tracePt t="35962" x="5556250" y="4165600"/>
          <p14:tracePt t="35979" x="5511800" y="4165600"/>
          <p14:tracePt t="35979" x="5473700" y="4171950"/>
          <p14:tracePt t="35996" x="5441950" y="4178300"/>
          <p14:tracePt t="35996" x="5410200" y="4184650"/>
          <p14:tracePt t="35996" x="5378450" y="4191000"/>
          <p14:tracePt t="36015" x="5353050" y="4197350"/>
          <p14:tracePt t="36015" x="5327650" y="4203700"/>
          <p14:tracePt t="36029" x="5302250" y="4210050"/>
          <p14:tracePt t="36029" x="5283200" y="4222750"/>
          <p14:tracePt t="36046" x="5257800" y="4229100"/>
          <p14:tracePt t="36046" x="5238750" y="4241800"/>
          <p14:tracePt t="36062" x="5219700" y="4248150"/>
          <p14:tracePt t="36062" x="5187950" y="4267200"/>
          <p14:tracePt t="36079" x="5175250" y="4279900"/>
          <p14:tracePt t="36079" x="5162550" y="4286250"/>
          <p14:tracePt t="36096" x="5149850" y="4292600"/>
          <p14:tracePt t="36096" x="5137150" y="4305300"/>
          <p14:tracePt t="36113" x="5130800" y="4311650"/>
          <p14:tracePt t="36113" x="5124450" y="4318000"/>
          <p14:tracePt t="36129" x="5118100" y="4330700"/>
          <p14:tracePt t="36129" x="5118100" y="4349750"/>
          <p14:tracePt t="36146" x="5118100" y="4356100"/>
          <p14:tracePt t="36146" x="5118100" y="4368800"/>
          <p14:tracePt t="36163" x="5124450" y="4375150"/>
          <p14:tracePt t="36163" x="5124450" y="4387850"/>
          <p14:tracePt t="36179" x="5130800" y="4394200"/>
          <p14:tracePt t="36179" x="5137150" y="4400550"/>
          <p14:tracePt t="36179" x="5143500" y="4406900"/>
          <p14:tracePt t="36198" x="5149850" y="4419600"/>
          <p14:tracePt t="36211" x="5156200" y="4425950"/>
          <p14:tracePt t="36211" x="5168900" y="4432300"/>
          <p14:tracePt t="36230" x="5175250" y="4438650"/>
          <p14:tracePt t="36230" x="5181600" y="4445000"/>
          <p14:tracePt t="36247" x="5187950" y="4451350"/>
          <p14:tracePt t="36262" x="5200650" y="4464050"/>
          <p14:tracePt t="36278" x="5207000" y="4476750"/>
          <p14:tracePt t="36295" x="5213350" y="4483100"/>
          <p14:tracePt t="36312" x="5213350" y="4489450"/>
          <p14:tracePt t="36312" x="5213350" y="4495800"/>
          <p14:tracePt t="36330" x="5213350" y="4502150"/>
          <p14:tracePt t="36345" x="5213350" y="4514850"/>
          <p14:tracePt t="36362" x="5207000" y="4521200"/>
          <p14:tracePt t="36378" x="5200650" y="4527550"/>
          <p14:tracePt t="36395" x="5200650" y="4533900"/>
          <p14:tracePt t="36412" x="5194300" y="4540250"/>
          <p14:tracePt t="36428" x="5187950" y="4546600"/>
          <p14:tracePt t="36428" x="5175250" y="4552950"/>
          <p14:tracePt t="36447" x="5168900" y="4552950"/>
          <p14:tracePt t="36447" x="5162550" y="4559300"/>
          <p14:tracePt t="36464" x="5149850" y="4559300"/>
          <p14:tracePt t="36464" x="5137150" y="4559300"/>
          <p14:tracePt t="36480" x="5118100" y="4559300"/>
          <p14:tracePt t="36480" x="5099050" y="4565650"/>
          <p14:tracePt t="36480" x="5080000" y="4565650"/>
          <p14:tracePt t="36500" x="5054600" y="4565650"/>
          <p14:tracePt t="36500" x="5022850" y="4559300"/>
          <p14:tracePt t="36514" x="4984750" y="4559300"/>
          <p14:tracePt t="36514" x="4946650" y="4559300"/>
          <p14:tracePt t="36531" x="4902200" y="4559300"/>
          <p14:tracePt t="36531" x="4857750" y="4559300"/>
          <p14:tracePt t="36548" x="4806950" y="4559300"/>
          <p14:tracePt t="36548" x="4749800" y="4559300"/>
          <p14:tracePt t="36548" x="4692650" y="4559300"/>
          <p14:tracePt t="36567" x="4629150" y="4559300"/>
          <p14:tracePt t="36579" x="4565650" y="4559300"/>
          <p14:tracePt t="36579" x="4419600" y="4559300"/>
          <p14:tracePt t="36599" x="4337050" y="4552950"/>
          <p14:tracePt t="36599" x="4260850" y="4546600"/>
          <p14:tracePt t="36615" x="4171950" y="4546600"/>
          <p14:tracePt t="36615" x="4083050" y="4533900"/>
          <p14:tracePt t="36631" x="3987800" y="4527550"/>
          <p14:tracePt t="36631" x="3898900" y="4521200"/>
          <p14:tracePt t="36631" x="3803650" y="4508500"/>
          <p14:tracePt t="36650" x="3702050" y="4502150"/>
          <p14:tracePt t="36663" x="3606800" y="4489450"/>
          <p14:tracePt t="36663" x="3416300" y="4457700"/>
          <p14:tracePt t="36682" x="3321050" y="4438650"/>
          <p14:tracePt t="36682" x="3225800" y="4419600"/>
          <p14:tracePt t="36698" x="3130550" y="4394200"/>
          <p14:tracePt t="36698" x="3028950" y="4362450"/>
          <p14:tracePt t="36715" x="2933700" y="4324350"/>
          <p14:tracePt t="36715" x="2832100" y="4286250"/>
          <p14:tracePt t="36732" x="2730500" y="4235450"/>
          <p14:tracePt t="36732" x="2533650" y="4133850"/>
          <p14:tracePt t="36748" x="2432050" y="4083050"/>
          <p14:tracePt t="36748" x="2336800" y="4025900"/>
          <p14:tracePt t="36765" x="2247900" y="3962400"/>
          <p14:tracePt t="36765" x="2159000" y="3898900"/>
          <p14:tracePt t="36782" x="2076450" y="3829050"/>
          <p14:tracePt t="36782" x="1930400" y="3683000"/>
          <p14:tracePt t="36799" x="1866900" y="3606800"/>
          <p14:tracePt t="36799" x="1816100" y="3530600"/>
          <p14:tracePt t="36815" x="1771650" y="3441700"/>
          <p14:tracePt t="36815" x="1739900" y="3359150"/>
          <p14:tracePt t="36831" x="1714500" y="3270250"/>
          <p14:tracePt t="36831" x="1701800" y="3175000"/>
          <p14:tracePt t="36849" x="1701800" y="3086100"/>
          <p14:tracePt t="36849" x="1714500" y="2997200"/>
          <p14:tracePt t="36849" x="1733550" y="2895600"/>
          <p14:tracePt t="36867" x="1771650" y="2800350"/>
          <p14:tracePt t="36867" x="1816100" y="2705100"/>
          <p14:tracePt t="36883" x="1866900" y="2609850"/>
          <p14:tracePt t="36883" x="1930400" y="2520950"/>
          <p14:tracePt t="36899" x="2006600" y="2432050"/>
          <p14:tracePt t="36899" x="2095500" y="2343150"/>
          <p14:tracePt t="36916" x="2190750" y="2260600"/>
          <p14:tracePt t="36916" x="2305050" y="2178050"/>
          <p14:tracePt t="36916" x="2425700" y="2101850"/>
          <p14:tracePt t="36935" x="2559050" y="2032000"/>
          <p14:tracePt t="36947" x="2705100" y="1962150"/>
          <p14:tracePt t="36947" x="3022600" y="1835150"/>
          <p14:tracePt t="36967" x="3213100" y="1778000"/>
          <p14:tracePt t="36967" x="3390900" y="1727200"/>
          <p14:tracePt t="36982" x="3575050" y="1689100"/>
          <p14:tracePt t="36982" x="3765550" y="1644650"/>
          <p14:tracePt t="36982" x="3949700" y="1612900"/>
          <p14:tracePt t="37003" x="4140200" y="1574800"/>
          <p14:tracePt t="37014" x="4349750" y="1555750"/>
          <p14:tracePt t="37014" x="4540250" y="1543050"/>
          <p14:tracePt t="37014" x="4718050" y="1530350"/>
          <p14:tracePt t="37035" x="4908550" y="1524000"/>
          <p14:tracePt t="37035" x="5092700" y="1524000"/>
          <p14:tracePt t="37049" x="5295900" y="1536700"/>
          <p14:tracePt t="37049" x="5473700" y="1549400"/>
          <p14:tracePt t="37066" x="5657850" y="1574800"/>
          <p14:tracePt t="37066" x="5816600" y="1600200"/>
          <p14:tracePt t="37083" x="5988050" y="1631950"/>
          <p14:tracePt t="37083" x="6305550" y="1720850"/>
          <p14:tracePt t="37099" x="6457950" y="1771650"/>
          <p14:tracePt t="37099" x="6584950" y="1828800"/>
          <p14:tracePt t="37116" x="6718300" y="1892300"/>
          <p14:tracePt t="37116" x="6845300" y="1962150"/>
          <p14:tracePt t="37133" x="6965950" y="2038350"/>
          <p14:tracePt t="37133" x="7080250" y="2114550"/>
          <p14:tracePt t="37149" x="7181850" y="2197100"/>
          <p14:tracePt t="37149" x="7359650" y="2362200"/>
          <p14:tracePt t="37167" x="7435850" y="2451100"/>
          <p14:tracePt t="37167" x="7505700" y="2533650"/>
          <p14:tracePt t="37183" x="7562850" y="2622550"/>
          <p14:tracePt t="37183" x="7613650" y="2705100"/>
          <p14:tracePt t="37200" x="7651750" y="2781300"/>
          <p14:tracePt t="37200" x="7683500" y="2863850"/>
          <p14:tracePt t="37200" x="7708900" y="2946400"/>
          <p14:tracePt t="37219" x="7721600" y="3022600"/>
          <p14:tracePt t="37231" x="7721600" y="3105150"/>
          <p14:tracePt t="37231" x="7702550" y="3263900"/>
          <p14:tracePt t="37251" x="7683500" y="3340100"/>
          <p14:tracePt t="37251" x="7658100" y="3422650"/>
          <p14:tracePt t="37267" x="7626350" y="3498850"/>
          <p14:tracePt t="37267" x="7594600" y="3581400"/>
          <p14:tracePt t="37283" x="7550150" y="3657600"/>
          <p14:tracePt t="37283" x="7505700" y="3733800"/>
          <p14:tracePt t="37283" x="7448550" y="3810000"/>
          <p14:tracePt t="37303" x="7391400" y="3886200"/>
          <p14:tracePt t="37315" x="7327900" y="3956050"/>
          <p14:tracePt t="37315" x="7188200" y="4102100"/>
          <p14:tracePt t="37315" x="7112000" y="4165600"/>
          <p14:tracePt t="37338" x="7042150" y="4235450"/>
          <p14:tracePt t="37348" x="6965950" y="4298950"/>
          <p14:tracePt t="37348" x="6889750" y="4362450"/>
          <p14:tracePt t="37367" x="6813550" y="4419600"/>
          <p14:tracePt t="37367" x="6737350" y="4476750"/>
          <p14:tracePt t="37384" x="6661150" y="4540250"/>
          <p14:tracePt t="37384" x="6515100" y="4648200"/>
          <p14:tracePt t="37400" x="6445250" y="4699000"/>
          <p14:tracePt t="37400" x="6375400" y="4749800"/>
          <p14:tracePt t="37418" x="6311900" y="4800600"/>
          <p14:tracePt t="37418" x="6248400" y="4851400"/>
          <p14:tracePt t="37434" x="6184900" y="4908550"/>
          <p14:tracePt t="37434" x="6127750" y="4953000"/>
          <p14:tracePt t="37451" x="6070600" y="5003800"/>
          <p14:tracePt t="37451" x="5975350" y="5099050"/>
          <p14:tracePt t="37467" x="5924550" y="5149850"/>
          <p14:tracePt t="37467" x="5886450" y="5194300"/>
          <p14:tracePt t="37485" x="5848350" y="5245100"/>
          <p14:tracePt t="37485" x="5810250" y="5289550"/>
          <p14:tracePt t="37501" x="5778500" y="5334000"/>
          <p14:tracePt t="37501" x="5727700" y="5416550"/>
          <p14:tracePt t="37519" x="5702300" y="5454650"/>
          <p14:tracePt t="37519" x="5683250" y="5499100"/>
          <p14:tracePt t="37536" x="5664200" y="5530850"/>
          <p14:tracePt t="37536" x="5645150" y="5568950"/>
          <p14:tracePt t="37551" x="5632450" y="5600700"/>
          <p14:tracePt t="37551" x="5619750" y="5632450"/>
          <p14:tracePt t="37568" x="5600700" y="5664200"/>
          <p14:tracePt t="37855" x="3213100" y="5962650"/>
          <p14:tracePt t="37867" x="3181350" y="5937250"/>
          <p14:tracePt t="37867" x="3111500" y="5873750"/>
          <p14:tracePt t="37886" x="3067050" y="5829300"/>
          <p14:tracePt t="37886" x="3022600" y="5784850"/>
          <p14:tracePt t="37902" x="2984500" y="5727700"/>
          <p14:tracePt t="37902" x="2952750" y="5670550"/>
          <p14:tracePt t="37919" x="2933700" y="5619750"/>
          <p14:tracePt t="37919" x="2921000" y="5505450"/>
          <p14:tracePt t="37936" x="2927350" y="5441950"/>
          <p14:tracePt t="37936" x="2946400" y="5384800"/>
          <p14:tracePt t="37952" x="2971800" y="5321300"/>
          <p14:tracePt t="37952" x="3009900" y="5264150"/>
          <p14:tracePt t="37969" x="3054350" y="5200650"/>
          <p14:tracePt t="37969" x="3111500" y="5143500"/>
          <p14:tracePt t="37986" x="3168650" y="5086350"/>
          <p14:tracePt t="37986" x="3314700" y="4978400"/>
          <p14:tracePt t="38004" x="3397250" y="4927600"/>
          <p14:tracePt t="38004" x="3492500" y="4883150"/>
          <p14:tracePt t="38019" x="3594100" y="4838700"/>
          <p14:tracePt t="38019" x="3695700" y="4800600"/>
          <p14:tracePt t="38037" x="3810000" y="4762500"/>
          <p14:tracePt t="38037" x="3924300" y="4737100"/>
          <p14:tracePt t="38037" x="4051300" y="4711700"/>
          <p14:tracePt t="38056" x="4171950" y="4692650"/>
          <p14:tracePt t="38068" x="4298950" y="4673600"/>
          <p14:tracePt t="38068" x="4546600" y="4667250"/>
          <p14:tracePt t="38087" x="4667250" y="4673600"/>
          <p14:tracePt t="38087" x="4781550" y="4686300"/>
          <p14:tracePt t="38103" x="4895850" y="4699000"/>
          <p14:tracePt t="38103" x="5003800" y="4718050"/>
          <p14:tracePt t="38120" x="5105400" y="4749800"/>
          <p14:tracePt t="38120" x="5200650" y="4781550"/>
          <p14:tracePt t="38120" x="5295900" y="4813300"/>
          <p14:tracePt t="38139" x="5378450" y="4857750"/>
          <p14:tracePt t="38151" x="5448300" y="4902200"/>
          <p14:tracePt t="38151" x="5568950" y="4997450"/>
          <p14:tracePt t="38171" x="5613400" y="5054600"/>
          <p14:tracePt t="38171" x="5657850" y="5111750"/>
          <p14:tracePt t="38187" x="5683250" y="5168900"/>
          <p14:tracePt t="38187" x="5702300" y="5232400"/>
          <p14:tracePt t="38203" x="5708650" y="5295900"/>
          <p14:tracePt t="38203" x="5708650" y="5359400"/>
          <p14:tracePt t="38220" x="5695950" y="5422900"/>
          <p14:tracePt t="38220" x="5676900" y="5480050"/>
          <p14:tracePt t="38220" x="5645150" y="5537200"/>
          <p14:tracePt t="38239" x="5613400" y="5588000"/>
          <p14:tracePt t="38239" x="5568950" y="5638800"/>
          <p14:tracePt t="38253" x="5524500" y="5689600"/>
          <p14:tracePt t="38253" x="5473700" y="5740400"/>
          <p14:tracePt t="38270" x="5416550" y="5778500"/>
          <p14:tracePt t="38270" x="5359400" y="5816600"/>
          <p14:tracePt t="38287" x="5302250" y="5854700"/>
          <p14:tracePt t="38287" x="5175250" y="5924550"/>
          <p14:tracePt t="38304" x="5111750" y="5949950"/>
          <p14:tracePt t="38304" x="5048250" y="5975350"/>
          <p14:tracePt t="38320" x="4978400" y="5994400"/>
          <p14:tracePt t="38320" x="4908550" y="6013450"/>
          <p14:tracePt t="38337" x="4838700" y="6026150"/>
          <p14:tracePt t="38337" x="4775200" y="6038850"/>
          <p14:tracePt t="38353" x="4705350" y="6045200"/>
          <p14:tracePt t="38353" x="4578350" y="6051550"/>
          <p14:tracePt t="38371" x="4521200" y="6051550"/>
          <p14:tracePt t="38371" x="4464050" y="6045200"/>
          <p14:tracePt t="38387" x="4406900" y="6038850"/>
          <p14:tracePt t="38387" x="4356100" y="6019800"/>
          <p14:tracePt t="38404" x="4305300" y="6007100"/>
          <p14:tracePt t="38404" x="4260850" y="5994400"/>
          <p14:tracePt t="38404" x="4210050" y="5975350"/>
          <p14:tracePt t="38423" x="4165600" y="5956300"/>
          <p14:tracePt t="38435" x="4121150" y="5930900"/>
          <p14:tracePt t="38435" x="4038600" y="5880100"/>
          <p14:tracePt t="38455" x="4000500" y="5854700"/>
          <p14:tracePt t="38455" x="3962400" y="5829300"/>
          <p14:tracePt t="38471" x="3930650" y="5803900"/>
          <p14:tracePt t="38471" x="3898900" y="577850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一元配置の分散分析では</a:t>
            </a:r>
            <a:endParaRPr kumimoji="1" lang="ja-JP" altLang="en-US" dirty="0"/>
          </a:p>
        </p:txBody>
      </p:sp>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484783"/>
            <a:ext cx="8803932" cy="22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101912"/>
            <a:ext cx="8641403" cy="220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a:spLocks noChangeArrowheads="1"/>
          </p:cNvSpPr>
          <p:nvPr/>
        </p:nvSpPr>
        <p:spPr bwMode="auto">
          <a:xfrm>
            <a:off x="6516688" y="4122872"/>
            <a:ext cx="1143000" cy="1371600"/>
          </a:xfrm>
          <a:prstGeom prst="ellipse">
            <a:avLst/>
          </a:prstGeom>
          <a:noFill/>
          <a:ln w="38100">
            <a:solidFill>
              <a:srgbClr val="FF6600"/>
            </a:solidFill>
            <a:round/>
            <a:headEnd/>
            <a:tailEnd/>
          </a:ln>
          <a:effectLst/>
        </p:spPr>
        <p:txBody>
          <a:bodyPr wrap="none" anchor="ctr">
            <a:spAutoFit/>
          </a:bodyPr>
          <a:lstStyle/>
          <a:p>
            <a:endParaRPr lang="ja-JP" altLang="en-US"/>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60306418"/>
      </p:ext>
    </p:extLst>
  </p:cSld>
  <p:clrMapOvr>
    <a:masterClrMapping/>
  </p:clrMapOvr>
  <mc:AlternateContent xmlns:mc="http://schemas.openxmlformats.org/markup-compatibility/2006">
    <mc:Choice xmlns:p14="http://schemas.microsoft.com/office/powerpoint/2010/main" Requires="p14">
      <p:transition spd="slow" p14:dur="2000" advTm="34291"/>
    </mc:Choice>
    <mc:Fallback>
      <p:transition spd="slow" advTm="342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780" x="3441700" y="3949700"/>
          <p14:tracePt t="2625" x="3435350" y="3949700"/>
          <p14:tracePt t="2631" x="3429000" y="3943350"/>
          <p14:tracePt t="2639" x="3422650" y="3937000"/>
          <p14:tracePt t="2651" x="3416300" y="3930650"/>
          <p14:tracePt t="2651" x="3403600" y="3924300"/>
          <p14:tracePt t="2651" x="3397250" y="3917950"/>
          <p14:tracePt t="2671" x="3384550" y="3911600"/>
          <p14:tracePt t="2671" x="3378200" y="3911600"/>
          <p14:tracePt t="2685" x="3365500" y="3905250"/>
          <p14:tracePt t="2685" x="3359150" y="3898900"/>
          <p14:tracePt t="2702" x="3352800" y="3898900"/>
          <p14:tracePt t="2702" x="3346450" y="3898900"/>
          <p14:tracePt t="2719" x="3340100" y="3892550"/>
          <p14:tracePt t="2719" x="3327400" y="3892550"/>
          <p14:tracePt t="2736" x="3327400" y="3898900"/>
          <p14:tracePt t="2750" x="3327400" y="3905250"/>
          <p14:tracePt t="2767" x="3327400" y="3917950"/>
          <p14:tracePt t="2784" x="3333750" y="3930650"/>
          <p14:tracePt t="2784" x="3333750" y="3937000"/>
          <p14:tracePt t="2803" x="3340100" y="3943350"/>
          <p14:tracePt t="2803" x="3346450" y="3943350"/>
          <p14:tracePt t="2819" x="3352800" y="3949700"/>
          <p14:tracePt t="2819" x="3359150" y="3956050"/>
          <p14:tracePt t="2836" x="3365500" y="3962400"/>
          <p14:tracePt t="2836" x="3371850" y="3968750"/>
          <p14:tracePt t="2836" x="3378200" y="3975100"/>
          <p14:tracePt t="2855" x="3384550" y="3981450"/>
          <p14:tracePt t="2867" x="3397250" y="3987800"/>
          <p14:tracePt t="2867" x="3403600" y="3987800"/>
          <p14:tracePt t="2887" x="3416300" y="3994150"/>
          <p14:tracePt t="2887" x="3429000" y="4000500"/>
          <p14:tracePt t="2903" x="3435350" y="4000500"/>
          <p14:tracePt t="2903" x="3441700" y="4006850"/>
          <p14:tracePt t="2920" x="3448050" y="4006850"/>
          <p14:tracePt t="2920" x="3454400" y="4006850"/>
          <p14:tracePt t="2936" x="3460750" y="4006850"/>
          <p14:tracePt t="2936" x="3467100" y="4006850"/>
          <p14:tracePt t="2936" x="3473450" y="4006850"/>
          <p14:tracePt t="2955" x="3479800" y="4006850"/>
          <p14:tracePt t="2955" x="3486150" y="4000500"/>
          <p14:tracePt t="2969" x="3492500" y="4000500"/>
          <p14:tracePt t="2984" x="3498850" y="4000500"/>
          <p14:tracePt t="3013" x="3492500" y="3994150"/>
          <p14:tracePt t="3034" x="3486150" y="4000500"/>
          <p14:tracePt t="3058" x="3479800" y="4000500"/>
          <p14:tracePt t="3066" x="3473450" y="4000500"/>
          <p14:tracePt t="3075" x="3467100" y="4006850"/>
          <p14:tracePt t="3087" x="3460750" y="4006850"/>
          <p14:tracePt t="3103" x="3454400" y="4006850"/>
          <p14:tracePt t="3103" x="3448050" y="4006850"/>
          <p14:tracePt t="3120" x="3441700" y="4013200"/>
          <p14:tracePt t="3120" x="3435350" y="4013200"/>
          <p14:tracePt t="3136" x="3429000" y="4013200"/>
          <p14:tracePt t="3136" x="3416300" y="4019550"/>
          <p14:tracePt t="3156" x="3409950" y="4025900"/>
          <p14:tracePt t="3156" x="3403600" y="4025900"/>
          <p14:tracePt t="3171" x="3397250" y="4032250"/>
          <p14:tracePt t="3171" x="3390900" y="4038600"/>
          <p14:tracePt t="3187" x="3378200" y="4038600"/>
          <p14:tracePt t="3187" x="3371850" y="4044950"/>
          <p14:tracePt t="3204" x="3365500" y="4044950"/>
          <p14:tracePt t="3204" x="3352800" y="4051300"/>
          <p14:tracePt t="3204" x="3346450" y="4051300"/>
          <p14:tracePt t="3223" x="3340100" y="4064000"/>
          <p14:tracePt t="3235" x="3333750" y="4064000"/>
          <p14:tracePt t="3235" x="3327400" y="4076700"/>
          <p14:tracePt t="3254" x="3321050" y="4083050"/>
          <p14:tracePt t="3254" x="3314700" y="4089400"/>
          <p14:tracePt t="3271" x="3314700" y="4095750"/>
          <p14:tracePt t="3271" x="3308350" y="4102100"/>
          <p14:tracePt t="3287" x="3302000" y="4114800"/>
          <p14:tracePt t="3302" x="3295650" y="4114800"/>
          <p14:tracePt t="3302" x="3295650" y="4121150"/>
          <p14:tracePt t="3322" x="3302000" y="4133850"/>
          <p14:tracePt t="3336" x="3302000" y="4146550"/>
          <p14:tracePt t="3336" x="3302000" y="4152900"/>
          <p14:tracePt t="3354" x="3308350" y="4159250"/>
          <p14:tracePt t="3354" x="3308350" y="4171950"/>
          <p14:tracePt t="3371" x="3308350" y="4178300"/>
          <p14:tracePt t="3371" x="3314700" y="4191000"/>
          <p14:tracePt t="3388" x="3314700" y="4203700"/>
          <p14:tracePt t="3388" x="3314700" y="4210050"/>
          <p14:tracePt t="3404" x="3314700" y="4216400"/>
          <p14:tracePt t="3404" x="3308350" y="4222750"/>
          <p14:tracePt t="3421" x="3302000" y="4229100"/>
          <p14:tracePt t="3436" x="3289300" y="4229100"/>
          <p14:tracePt t="3436" x="3257550" y="4241800"/>
          <p14:tracePt t="3455" x="3238500" y="4248150"/>
          <p14:tracePt t="3455" x="3219450" y="4248150"/>
          <p14:tracePt t="3471" x="3200400" y="4254500"/>
          <p14:tracePt t="3471" x="3168650" y="4254500"/>
          <p14:tracePt t="3488" x="3143250" y="4260850"/>
          <p14:tracePt t="3488" x="3111500" y="4260850"/>
          <p14:tracePt t="3488" x="3073400" y="4260850"/>
          <p14:tracePt t="3507" x="3035300" y="4260850"/>
          <p14:tracePt t="3507" x="2997200" y="4260850"/>
          <p14:tracePt t="3523" x="2952750" y="4260850"/>
          <p14:tracePt t="3523" x="2908300" y="4254500"/>
          <p14:tracePt t="3539" x="2851150" y="4248150"/>
          <p14:tracePt t="3539" x="2806700" y="4241800"/>
          <p14:tracePt t="3556" x="2749550" y="4229100"/>
          <p14:tracePt t="3556" x="2698750" y="4222750"/>
          <p14:tracePt t="3572" x="2647950" y="4203700"/>
          <p14:tracePt t="3572" x="2597150" y="4191000"/>
          <p14:tracePt t="3572" x="2546350" y="4178300"/>
          <p14:tracePt t="3591" x="2495550" y="4159250"/>
          <p14:tracePt t="3603" x="2444750" y="4133850"/>
          <p14:tracePt t="3603" x="2343150" y="4089400"/>
          <p14:tracePt t="3624" x="2286000" y="4064000"/>
          <p14:tracePt t="3624" x="2235200" y="4038600"/>
          <p14:tracePt t="3638" x="2184400" y="4006850"/>
          <p14:tracePt t="3638" x="2133600" y="3975100"/>
          <p14:tracePt t="3656" x="2082800" y="3937000"/>
          <p14:tracePt t="3656" x="2038350" y="3898900"/>
          <p14:tracePt t="3672" x="1987550" y="3854450"/>
          <p14:tracePt t="3672" x="1905000" y="3759200"/>
          <p14:tracePt t="3689" x="1866900" y="3702050"/>
          <p14:tracePt t="3689" x="1828800" y="3644900"/>
          <p14:tracePt t="3705" x="1790700" y="3587750"/>
          <p14:tracePt t="3705" x="1758950" y="3530600"/>
          <p14:tracePt t="3722" x="1733550" y="3467100"/>
          <p14:tracePt t="3722" x="1708150" y="3409950"/>
          <p14:tracePt t="3739" x="1682750" y="3346450"/>
          <p14:tracePt t="3739" x="1651000" y="3232150"/>
          <p14:tracePt t="3756" x="1638300" y="3175000"/>
          <p14:tracePt t="3756" x="1638300" y="3111500"/>
          <p14:tracePt t="3773" x="1638300" y="3048000"/>
          <p14:tracePt t="3773" x="1651000" y="2984500"/>
          <p14:tracePt t="3789" x="1670050" y="2914650"/>
          <p14:tracePt t="3804" x="1701800" y="2832100"/>
          <p14:tracePt t="3821" x="1714500" y="2730500"/>
          <p14:tracePt t="3821" x="1784350" y="2635250"/>
          <p14:tracePt t="3839" x="1860550" y="2546350"/>
          <p14:tracePt t="3839" x="1936750" y="2457450"/>
          <p14:tracePt t="3856" x="2019300" y="2368550"/>
          <p14:tracePt t="3856" x="2101850" y="2279650"/>
          <p14:tracePt t="3856" x="2184400" y="2203450"/>
          <p14:tracePt t="3876" x="2279650" y="2133600"/>
          <p14:tracePt t="3887" x="2400300" y="2089150"/>
          <p14:tracePt t="3887" x="2476500" y="2044700"/>
          <p14:tracePt t="3907" x="2660650" y="1962150"/>
          <p14:tracePt t="3907" x="2755900" y="1924050"/>
          <p14:tracePt t="3924" x="2857500" y="1898650"/>
          <p14:tracePt t="3924" x="2959100" y="1866900"/>
          <p14:tracePt t="3939" x="3060700" y="1835150"/>
          <p14:tracePt t="3939" x="3168650" y="1803400"/>
          <p14:tracePt t="3939" x="3276600" y="1778000"/>
          <p14:tracePt t="3959" x="3390900" y="1746250"/>
          <p14:tracePt t="3971" x="3505200" y="1720850"/>
          <p14:tracePt t="3971" x="3746500" y="1676400"/>
          <p14:tracePt t="3990" x="3867150" y="1663700"/>
          <p14:tracePt t="3990" x="3994150" y="1644650"/>
          <p14:tracePt t="4006" x="4121150" y="1638300"/>
          <p14:tracePt t="4006" x="4248150" y="1625600"/>
          <p14:tracePt t="4024" x="4368800" y="1612900"/>
          <p14:tracePt t="4024" x="4495800" y="1600200"/>
          <p14:tracePt t="4040" x="4622800" y="1593850"/>
          <p14:tracePt t="4040" x="4883150" y="1581150"/>
          <p14:tracePt t="4057" x="5010150" y="1581150"/>
          <p14:tracePt t="4057" x="5137150" y="1574800"/>
          <p14:tracePt t="4074" x="5270500" y="1574800"/>
          <p14:tracePt t="4074" x="5397500" y="1574800"/>
          <p14:tracePt t="4090" x="5524500" y="1581150"/>
          <p14:tracePt t="4090" x="5778500" y="1593850"/>
          <p14:tracePt t="4107" x="5905500" y="1606550"/>
          <p14:tracePt t="4107" x="6026150" y="1619250"/>
          <p14:tracePt t="4124" x="6146800" y="1631950"/>
          <p14:tracePt t="4124" x="6261100" y="1644650"/>
          <p14:tracePt t="4140" x="6381750" y="1670050"/>
          <p14:tracePt t="4140" x="6496050" y="1689100"/>
          <p14:tracePt t="4157" x="6610350" y="1714500"/>
          <p14:tracePt t="4157" x="6718300" y="1739900"/>
          <p14:tracePt t="4157" x="6826250" y="1765300"/>
          <p14:tracePt t="4177" x="6927850" y="1797050"/>
          <p14:tracePt t="4177" x="7029450" y="1828800"/>
          <p14:tracePt t="4191" x="7131050" y="1860550"/>
          <p14:tracePt t="4191" x="7226300" y="1892300"/>
          <p14:tracePt t="4207" x="7315200" y="1936750"/>
          <p14:tracePt t="4207" x="7404100" y="1974850"/>
          <p14:tracePt t="4225" x="7486650" y="2019300"/>
          <p14:tracePt t="4225" x="7562850" y="2063750"/>
          <p14:tracePt t="4225" x="7639050" y="2108200"/>
          <p14:tracePt t="4244" x="7715250" y="2159000"/>
          <p14:tracePt t="4257" x="7778750" y="2203450"/>
          <p14:tracePt t="4257" x="7893050" y="2305050"/>
          <p14:tracePt t="4276" x="7943850" y="2355850"/>
          <p14:tracePt t="4276" x="7988300" y="2406650"/>
          <p14:tracePt t="4292" x="8026400" y="2463800"/>
          <p14:tracePt t="4292" x="8058150" y="2514600"/>
          <p14:tracePt t="4309" x="8083550" y="2571750"/>
          <p14:tracePt t="4309" x="8102600" y="2628900"/>
          <p14:tracePt t="4325" x="8121650" y="2679700"/>
          <p14:tracePt t="4325" x="8128000" y="2736850"/>
          <p14:tracePt t="4325" x="8134350" y="2794000"/>
          <p14:tracePt t="4344" x="8128000" y="2851150"/>
          <p14:tracePt t="4344" x="8121650" y="2908300"/>
          <p14:tracePt t="4359" x="8108950" y="2965450"/>
          <p14:tracePt t="4359" x="8083550" y="3016250"/>
          <p14:tracePt t="4376" x="8058150" y="3073400"/>
          <p14:tracePt t="4376" x="8026400" y="3124200"/>
          <p14:tracePt t="4392" x="7988300" y="3175000"/>
          <p14:tracePt t="4392" x="7905750" y="3270250"/>
          <p14:tracePt t="4409" x="7854950" y="3314700"/>
          <p14:tracePt t="4409" x="7797800" y="3365500"/>
          <p14:tracePt t="4426" x="7740650" y="3409950"/>
          <p14:tracePt t="4426" x="7677150" y="3454400"/>
          <p14:tracePt t="4443" x="7613650" y="3498850"/>
          <p14:tracePt t="4443" x="7543800" y="3536950"/>
          <p14:tracePt t="4459" x="7473950" y="3581400"/>
          <p14:tracePt t="4459" x="7315200" y="3663950"/>
          <p14:tracePt t="4477" x="7232650" y="3695700"/>
          <p14:tracePt t="4477" x="7150100" y="3733800"/>
          <p14:tracePt t="4492" x="7067550" y="3771900"/>
          <p14:tracePt t="4492" x="6985000" y="3803650"/>
          <p14:tracePt t="4509" x="6896100" y="3835400"/>
          <p14:tracePt t="4509" x="6813550" y="3860800"/>
          <p14:tracePt t="4509" x="6724650" y="3892550"/>
          <p14:tracePt t="4529" x="6642100" y="3917950"/>
          <p14:tracePt t="4541" x="6553200" y="3937000"/>
          <p14:tracePt t="4541" x="6375400" y="3981450"/>
          <p14:tracePt t="4560" x="6292850" y="4000500"/>
          <p14:tracePt t="4560" x="6203950" y="4013200"/>
          <p14:tracePt t="4578" x="6121400" y="4032250"/>
          <p14:tracePt t="4578" x="6038850" y="4051300"/>
          <p14:tracePt t="4593" x="5956300" y="4064000"/>
          <p14:tracePt t="4593" x="5880100" y="4076700"/>
          <p14:tracePt t="4593" x="5803900" y="4089400"/>
          <p14:tracePt t="4612" x="5727700" y="4108450"/>
          <p14:tracePt t="4624" x="5651500" y="4121150"/>
          <p14:tracePt t="4624" x="5511800" y="4146550"/>
          <p14:tracePt t="4624" x="5448300" y="4159250"/>
          <p14:tracePt t="4646" x="5378450" y="4178300"/>
          <p14:tracePt t="4657" x="5314950" y="4184650"/>
          <p14:tracePt t="4657" x="5257800" y="4197350"/>
          <p14:tracePt t="4677" x="5200650" y="4210050"/>
          <p14:tracePt t="4677" x="5143500" y="4222750"/>
          <p14:tracePt t="4693" x="5086350" y="4229100"/>
          <p14:tracePt t="4693" x="4978400" y="4241800"/>
          <p14:tracePt t="4710" x="4927600" y="4248150"/>
          <p14:tracePt t="4710" x="4883150" y="4254500"/>
          <p14:tracePt t="4727" x="4832350" y="4260850"/>
          <p14:tracePt t="4727" x="4787900" y="4267200"/>
          <p14:tracePt t="4744" x="4749800" y="4267200"/>
          <p14:tracePt t="4744" x="4705350" y="4273550"/>
          <p14:tracePt t="4760" x="4667250" y="4279900"/>
          <p14:tracePt t="4760" x="4591050" y="4286250"/>
          <p14:tracePt t="4777" x="4552950" y="4286250"/>
          <p14:tracePt t="4777" x="4514850" y="4286250"/>
          <p14:tracePt t="4794" x="4476750" y="4286250"/>
          <p14:tracePt t="4794" x="4438650" y="4286250"/>
          <p14:tracePt t="4810" x="4406900" y="4286250"/>
          <p14:tracePt t="4810" x="4368800" y="4286250"/>
          <p14:tracePt t="4829" x="4298950" y="4279900"/>
          <p14:tracePt t="4829" x="4267200" y="4273550"/>
          <p14:tracePt t="4844" x="4235450" y="4267200"/>
          <p14:tracePt t="4844" x="4197350" y="4260850"/>
          <p14:tracePt t="4860" x="4165600" y="4254500"/>
          <p14:tracePt t="4860" x="4133850" y="4248150"/>
          <p14:tracePt t="4878" x="4102100" y="4235450"/>
          <p14:tracePt t="4878" x="4064000" y="4229100"/>
          <p14:tracePt t="4878" x="4032250" y="4216400"/>
          <p14:tracePt t="4896" x="4000500" y="4203700"/>
          <p14:tracePt t="4909" x="3968750" y="4197350"/>
          <p14:tracePt t="4909" x="3898900" y="4171950"/>
          <p14:tracePt t="4928" x="3867150" y="4159250"/>
          <p14:tracePt t="4928" x="3835400" y="4146550"/>
          <p14:tracePt t="4944" x="3803650" y="4133850"/>
          <p14:tracePt t="4944" x="3771900" y="4121150"/>
          <p14:tracePt t="4961" x="3740150" y="4102100"/>
          <p14:tracePt t="4961" x="3708400" y="4095750"/>
          <p14:tracePt t="4961" x="3676650" y="4083050"/>
          <p14:tracePt t="4980" x="3644900" y="4070350"/>
          <p14:tracePt t="4992" x="3619500" y="4057650"/>
          <p14:tracePt t="4992" x="3556000" y="4038600"/>
          <p14:tracePt t="5011" x="3524250" y="4032250"/>
          <p14:tracePt t="5011" x="3492500" y="4019550"/>
          <p14:tracePt t="5028" x="3460750" y="4013200"/>
          <p14:tracePt t="5028" x="3435350" y="4006850"/>
          <p14:tracePt t="5045" x="3403600" y="3994150"/>
          <p14:tracePt t="5045" x="3378200" y="3994150"/>
          <p14:tracePt t="5062" x="3352800" y="3987800"/>
          <p14:tracePt t="5062" x="3302000" y="3975100"/>
          <p14:tracePt t="5078" x="3282950" y="3968750"/>
          <p14:tracePt t="5078" x="3257550" y="3962400"/>
          <p14:tracePt t="5095" x="3232150" y="3956050"/>
          <p14:tracePt t="5095" x="3213100" y="3949700"/>
          <p14:tracePt t="5111" x="3194050" y="3943350"/>
          <p14:tracePt t="5111" x="3155950" y="3937000"/>
          <p14:tracePt t="5129" x="3136900" y="3930650"/>
          <p14:tracePt t="5129" x="3117850" y="3924300"/>
          <p14:tracePt t="5146" x="3105150" y="3924300"/>
          <p14:tracePt t="5146" x="3092450" y="3917950"/>
          <p14:tracePt t="5162" x="3079750" y="3911600"/>
          <p14:tracePt t="5162" x="3073400" y="3905250"/>
          <p14:tracePt t="5178" x="3060700" y="3905250"/>
          <p14:tracePt t="5178" x="3041650" y="3892550"/>
          <p14:tracePt t="5197" x="3035300" y="3892550"/>
          <p14:tracePt t="5197" x="3028950" y="3886200"/>
          <p14:tracePt t="5213" x="3022600" y="3886200"/>
          <p14:tracePt t="5213" x="3016250" y="3879850"/>
          <p14:tracePt t="5229" x="3016250" y="3873500"/>
          <p14:tracePt t="5244" x="3009900" y="3867150"/>
          <p14:tracePt t="5264" x="3009900" y="3860800"/>
          <p14:tracePt t="5280" x="3016250" y="3848100"/>
          <p14:tracePt t="5296" x="3022600" y="3841750"/>
          <p14:tracePt t="5310" x="3035300" y="3835400"/>
          <p14:tracePt t="5327" x="3041650" y="3829050"/>
          <p14:tracePt t="5327" x="3041650" y="3835400"/>
          <p14:tracePt t="5346" x="3048000" y="3829050"/>
          <p14:tracePt t="5368" x="3054350" y="3835400"/>
          <p14:tracePt t="5377" x="3060700" y="3822700"/>
          <p14:tracePt t="5377" x="3067050" y="3829050"/>
          <p14:tracePt t="5396" x="3073400" y="3829050"/>
          <p14:tracePt t="5396" x="3079750" y="3829050"/>
          <p14:tracePt t="5413" x="3086100" y="3829050"/>
          <p14:tracePt t="5413" x="3092450" y="3835400"/>
          <p14:tracePt t="5429" x="3098800" y="3848100"/>
          <p14:tracePt t="6024" x="3282950" y="3613150"/>
          <p14:tracePt t="6033" x="3276600" y="3606800"/>
          <p14:tracePt t="6033" x="3263900" y="3594100"/>
          <p14:tracePt t="6049" x="3244850" y="3587750"/>
          <p14:tracePt t="6049" x="3225800" y="3575050"/>
          <p14:tracePt t="6065" x="3200400" y="3562350"/>
          <p14:tracePt t="6065" x="3181350" y="3549650"/>
          <p14:tracePt t="6081" x="3149600" y="3536950"/>
          <p14:tracePt t="6081" x="3124200" y="3524250"/>
          <p14:tracePt t="6081" x="3098800" y="3511550"/>
          <p14:tracePt t="6101" x="3067050" y="3505200"/>
          <p14:tracePt t="6113" x="3035300" y="3492500"/>
          <p14:tracePt t="6113" x="2971800" y="3467100"/>
          <p14:tracePt t="6132" x="2940050" y="3460750"/>
          <p14:tracePt t="6132" x="2914650" y="3448050"/>
          <p14:tracePt t="6132" x="2882900" y="3441700"/>
          <p14:tracePt t="6151" x="2851150" y="3429000"/>
          <p14:tracePt t="6163" x="2813050" y="3422650"/>
          <p14:tracePt t="6163" x="2743200" y="3409950"/>
          <p14:tracePt t="6182" x="2711450" y="3397250"/>
          <p14:tracePt t="6182" x="2673350" y="3384550"/>
          <p14:tracePt t="6198" x="2628900" y="3371850"/>
          <p14:tracePt t="6198" x="2590800" y="3359150"/>
          <p14:tracePt t="6215" x="2546350" y="3333750"/>
          <p14:tracePt t="6215" x="2508250" y="3314700"/>
          <p14:tracePt t="6232" x="2463800" y="3282950"/>
          <p14:tracePt t="6232" x="2381250" y="3219450"/>
          <p14:tracePt t="6249" x="2343150" y="3187700"/>
          <p14:tracePt t="6249" x="2298700" y="3143250"/>
          <p14:tracePt t="6266" x="2254250" y="3105150"/>
          <p14:tracePt t="6266" x="2216150" y="3060700"/>
          <p14:tracePt t="6282" x="2171700" y="3022600"/>
          <p14:tracePt t="6282" x="2127250" y="2978150"/>
          <p14:tracePt t="6282" x="2082800" y="2933700"/>
          <p14:tracePt t="6302" x="2038350" y="2895600"/>
          <p14:tracePt t="6314" x="1993900" y="2851150"/>
          <p14:tracePt t="6314" x="1905000" y="2768600"/>
          <p14:tracePt t="6332" x="1860550" y="2730500"/>
          <p14:tracePt t="6332" x="1822450" y="2692400"/>
          <p14:tracePt t="6349" x="1778000" y="2660650"/>
          <p14:tracePt t="6349" x="1746250" y="2628900"/>
          <p14:tracePt t="6365" x="1708150" y="2597150"/>
          <p14:tracePt t="6365" x="1676400" y="2571750"/>
          <p14:tracePt t="6365" x="1644650" y="2552700"/>
          <p14:tracePt t="6385" x="1619250" y="2533650"/>
          <p14:tracePt t="6397" x="1593850" y="2520950"/>
          <p14:tracePt t="6397" x="1549400" y="2495550"/>
          <p14:tracePt t="6417" x="1536700" y="2489200"/>
          <p14:tracePt t="6417" x="1524000" y="2482850"/>
          <p14:tracePt t="6433" x="1504950" y="2476500"/>
          <p14:tracePt t="6433" x="1498600" y="2470150"/>
          <p14:tracePt t="6449" x="1492250" y="2463800"/>
          <p14:tracePt t="6449" x="1485900" y="2457450"/>
          <p14:tracePt t="6466" x="1485900" y="2451100"/>
          <p14:tracePt t="6466" x="1479550" y="2438400"/>
          <p14:tracePt t="6483" x="1485900" y="2432050"/>
          <p14:tracePt t="6497" x="1492250" y="2425700"/>
          <p14:tracePt t="6497" x="1498600" y="2419350"/>
          <p14:tracePt t="6517" x="1504950" y="2419350"/>
          <p14:tracePt t="6517" x="1511300" y="2413000"/>
          <p14:tracePt t="6533" x="1517650" y="2406650"/>
          <p14:tracePt t="6533" x="1530350" y="2400300"/>
          <p14:tracePt t="6550" x="1536700" y="2400300"/>
          <p14:tracePt t="6550" x="1543050" y="2393950"/>
          <p14:tracePt t="6566" x="1549400" y="2387600"/>
          <p14:tracePt t="6566" x="1555750" y="2381250"/>
          <p14:tracePt t="6583" x="1562100" y="2374900"/>
          <p14:tracePt t="6583" x="1574800" y="2368550"/>
          <p14:tracePt t="6601" x="1581150" y="2362200"/>
          <p14:tracePt t="6601" x="1581150" y="2355850"/>
          <p14:tracePt t="6617" x="1587500" y="2349500"/>
          <p14:tracePt t="6617" x="1593850" y="2343150"/>
          <p14:tracePt t="6633" x="1593850" y="2336800"/>
          <p14:tracePt t="6633" x="1600200" y="2336800"/>
          <p14:tracePt t="6650" x="1606550" y="2330450"/>
          <p14:tracePt t="6665" x="1606550" y="2324100"/>
          <p14:tracePt t="6682" x="1606550" y="2317750"/>
          <p14:tracePt t="6700" x="1612900" y="2311400"/>
          <p14:tracePt t="6736" x="1612900" y="2305050"/>
          <p14:tracePt t="6828" x="1612900" y="2311400"/>
          <p14:tracePt t="6896" x="1612900" y="2317750"/>
          <p14:tracePt t="6940" x="1612900" y="2324100"/>
          <p14:tracePt t="6984" x="1606550" y="2324100"/>
          <p14:tracePt t="7096" x="1606550" y="2317750"/>
          <p14:tracePt t="7120" x="1600200" y="2311400"/>
          <p14:tracePt t="7156" x="1600200" y="2305050"/>
          <p14:tracePt t="7196" x="1606550" y="2292350"/>
          <p14:tracePt t="7208" x="1612900" y="2286000"/>
          <p14:tracePt t="7224" x="1619250" y="2279650"/>
          <p14:tracePt t="7233" x="1625600" y="2273300"/>
          <p14:tracePt t="7233" x="1631950" y="2266950"/>
          <p14:tracePt t="7252" x="1638300" y="2260600"/>
          <p14:tracePt t="7252" x="1651000" y="2247900"/>
          <p14:tracePt t="7269" x="1657350" y="2247900"/>
          <p14:tracePt t="7269" x="1663700" y="2241550"/>
          <p14:tracePt t="7286" x="1670050" y="2241550"/>
          <p14:tracePt t="7286" x="1676400" y="2241550"/>
          <p14:tracePt t="7302" x="1682750" y="2247900"/>
          <p14:tracePt t="7317" x="1689100" y="2254250"/>
          <p14:tracePt t="7334" x="1689100" y="2260600"/>
          <p14:tracePt t="7334" x="1689100" y="2286000"/>
          <p14:tracePt t="7353" x="1689100" y="2298700"/>
          <p14:tracePt t="7353" x="1689100" y="2311400"/>
          <p14:tracePt t="7369" x="1682750" y="2324100"/>
          <p14:tracePt t="7369" x="1682750" y="2343150"/>
          <p14:tracePt t="7386" x="1682750" y="2355850"/>
          <p14:tracePt t="7386" x="1682750" y="2374900"/>
          <p14:tracePt t="7386" x="1682750" y="2393950"/>
          <p14:tracePt t="7405" x="1682750" y="2413000"/>
          <p14:tracePt t="7417" x="1682750" y="2438400"/>
          <p14:tracePt t="7417" x="1682750" y="2476500"/>
          <p14:tracePt t="7437" x="1682750" y="2501900"/>
          <p14:tracePt t="7437" x="1682750" y="2520950"/>
          <p14:tracePt t="7453" x="1682750" y="2540000"/>
          <p14:tracePt t="7453" x="1682750" y="2559050"/>
          <p14:tracePt t="7469" x="1682750" y="2578100"/>
          <p14:tracePt t="7469" x="1689100" y="2597150"/>
          <p14:tracePt t="7486" x="1689100" y="2616200"/>
          <p14:tracePt t="7486" x="1701800" y="2641600"/>
          <p14:tracePt t="7503" x="1708150" y="2654300"/>
          <p14:tracePt t="7503" x="1714500" y="2660650"/>
          <p14:tracePt t="7520" x="1720850" y="2673350"/>
          <p14:tracePt t="7520" x="1727200" y="2679700"/>
          <p14:tracePt t="7537" x="1739900" y="2686050"/>
          <p14:tracePt t="7537" x="1746250" y="2692400"/>
          <p14:tracePt t="7554" x="1758950" y="2698750"/>
          <p14:tracePt t="7554" x="1778000" y="2711450"/>
          <p14:tracePt t="7570" x="1784350" y="2717800"/>
          <p14:tracePt t="7570" x="1790700" y="2730500"/>
          <p14:tracePt t="7588" x="1797050" y="2736850"/>
          <p14:tracePt t="7588" x="1809750" y="2749550"/>
          <p14:tracePt t="7603" x="1809750" y="2755900"/>
          <p14:tracePt t="7603" x="1816100" y="2781300"/>
          <p14:tracePt t="7621" x="1822450" y="2794000"/>
          <p14:tracePt t="7621" x="1822450" y="2813050"/>
          <p14:tracePt t="7637" x="1822450" y="2825750"/>
          <p14:tracePt t="7637" x="1822450" y="2844800"/>
          <p14:tracePt t="7654" x="1822450" y="2857500"/>
          <p14:tracePt t="7654" x="1822450" y="2876550"/>
          <p14:tracePt t="7670" x="1816100" y="2895600"/>
          <p14:tracePt t="7670" x="1816100" y="2914650"/>
          <p14:tracePt t="7670" x="1816100" y="2927350"/>
          <p14:tracePt t="7689" x="1816100" y="2946400"/>
          <p14:tracePt t="7702" x="1816100" y="2965450"/>
          <p14:tracePt t="7702" x="1816100" y="2997200"/>
          <p14:tracePt t="7721" x="1816100" y="3009900"/>
          <p14:tracePt t="7721" x="1816100" y="3022600"/>
          <p14:tracePt t="7737" x="1822450" y="3035300"/>
          <p14:tracePt t="7737" x="1822450" y="3048000"/>
          <p14:tracePt t="7754" x="1828800" y="3060700"/>
          <p14:tracePt t="7754" x="1828800" y="3073400"/>
          <p14:tracePt t="7754" x="1828800" y="3086100"/>
          <p14:tracePt t="7773" x="1822450" y="3105150"/>
          <p14:tracePt t="7785" x="1822450" y="3124200"/>
          <p14:tracePt t="7785" x="1809750" y="3162300"/>
          <p14:tracePt t="7804" x="1803400" y="3181350"/>
          <p14:tracePt t="7804" x="1797050" y="3206750"/>
          <p14:tracePt t="7821" x="1797050" y="3225800"/>
          <p14:tracePt t="7821" x="1790700" y="3251200"/>
          <p14:tracePt t="7837" x="1784350" y="3276600"/>
          <p14:tracePt t="7837" x="1778000" y="3302000"/>
          <p14:tracePt t="7854" x="1771650" y="3327400"/>
          <p14:tracePt t="7854" x="1765300" y="3378200"/>
          <p14:tracePt t="7871" x="1765300" y="3403600"/>
          <p14:tracePt t="7871" x="1758950" y="3422650"/>
          <p14:tracePt t="7887" x="1765300" y="3441700"/>
          <p14:tracePt t="7887" x="1765300" y="3460750"/>
          <p14:tracePt t="7904" x="1771650" y="3479800"/>
          <p14:tracePt t="7904" x="1778000" y="3517900"/>
          <p14:tracePt t="7921" x="1784350" y="3530600"/>
          <p14:tracePt t="7921" x="1790700" y="3549650"/>
          <p14:tracePt t="7938" x="1797050" y="3562350"/>
          <p14:tracePt t="7938" x="1803400" y="3575050"/>
          <p14:tracePt t="7954" x="1803400" y="3587750"/>
          <p14:tracePt t="7954" x="1809750" y="3600450"/>
          <p14:tracePt t="7971" x="1816100" y="3613150"/>
          <p14:tracePt t="7971" x="1822450" y="3625850"/>
          <p14:tracePt t="7989" x="1835150" y="3638550"/>
          <p14:tracePt t="7989" x="1841500" y="3651250"/>
          <p14:tracePt t="8005" x="1847850" y="3657600"/>
          <p14:tracePt t="8005" x="1854200" y="3663950"/>
          <p14:tracePt t="8023" x="1860550" y="3670300"/>
          <p14:tracePt t="8023" x="1860550" y="3676650"/>
          <p14:tracePt t="8023" x="1866900" y="3683000"/>
          <p14:tracePt t="8040" x="1873250" y="3689350"/>
          <p14:tracePt t="8053" x="1873250" y="3695700"/>
          <p14:tracePt t="8053" x="1879600" y="3702050"/>
          <p14:tracePt t="8074" x="1885950" y="3708400"/>
          <p14:tracePt t="8087" x="1892300" y="3714750"/>
          <p14:tracePt t="8103" x="1898650" y="3721100"/>
          <p14:tracePt t="8120" x="1905000" y="3721100"/>
          <p14:tracePt t="8137" x="1917700" y="3727450"/>
          <p14:tracePt t="8137" x="1924050" y="3727450"/>
          <p14:tracePt t="8160" x="1930400" y="3727450"/>
          <p14:tracePt t="8170" x="1936750" y="3727450"/>
          <p14:tracePt t="8187" x="1943100" y="3727450"/>
          <p14:tracePt t="8209" x="1936750" y="3721100"/>
          <p14:tracePt t="8244" x="1924050" y="3721100"/>
          <p14:tracePt t="8260" x="1917700" y="3721100"/>
          <p14:tracePt t="8268" x="1911350" y="3721100"/>
          <p14:tracePt t="8281" x="1898650" y="3727450"/>
          <p14:tracePt t="8290" x="1892300" y="3727450"/>
          <p14:tracePt t="8290" x="1885950" y="3733800"/>
          <p14:tracePt t="8306" x="1873250" y="3733800"/>
          <p14:tracePt t="8306" x="1860550" y="3740150"/>
          <p14:tracePt t="8322" x="1841500" y="3752850"/>
          <p14:tracePt t="8322" x="1828800" y="3759200"/>
          <p14:tracePt t="8322" x="1803400" y="3771900"/>
          <p14:tracePt t="8342" x="1778000" y="3784600"/>
          <p14:tracePt t="8354" x="1752600" y="3797300"/>
          <p14:tracePt t="8354" x="1682750" y="3822700"/>
          <p14:tracePt t="8373" x="1644650" y="3835400"/>
          <p14:tracePt t="8373" x="1600200" y="3848100"/>
          <p14:tracePt t="8390" x="1549400" y="3854450"/>
          <p14:tracePt t="8390" x="1498600" y="3867150"/>
          <p14:tracePt t="8406" x="1441450" y="3873500"/>
          <p14:tracePt t="8406" x="1384300" y="3873500"/>
          <p14:tracePt t="8406" x="1327150" y="3879850"/>
          <p14:tracePt t="8426" x="1263650" y="3879850"/>
          <p14:tracePt t="8438" x="1206500" y="3879850"/>
          <p14:tracePt t="8438" x="1079500" y="3867150"/>
          <p14:tracePt t="8457" x="1009650" y="3860800"/>
          <p14:tracePt t="8457" x="946150" y="3841750"/>
          <p14:tracePt t="8473" x="882650" y="3829050"/>
          <p14:tracePt t="8473" x="812800" y="3810000"/>
          <p14:tracePt t="8490" x="749300" y="3784600"/>
          <p14:tracePt t="8490" x="685800" y="3752850"/>
          <p14:tracePt t="8490" x="628650" y="3727450"/>
          <p14:tracePt t="8509" x="571500" y="3689350"/>
          <p14:tracePt t="8509" x="514350" y="3651250"/>
          <p14:tracePt t="8523" x="463550" y="3606800"/>
          <p14:tracePt t="8523" x="412750" y="3562350"/>
          <p14:tracePt t="8540" x="368300" y="3511550"/>
          <p14:tracePt t="8540" x="330200" y="3454400"/>
          <p14:tracePt t="8557" x="292100" y="3397250"/>
          <p14:tracePt t="8557" x="260350" y="3340100"/>
          <p14:tracePt t="8573" x="234950" y="3276600"/>
          <p14:tracePt t="8573" x="203200" y="3136900"/>
          <p14:tracePt t="8590" x="196850" y="3067050"/>
          <p14:tracePt t="8590" x="190500" y="2990850"/>
          <p14:tracePt t="8607" x="196850" y="2914650"/>
          <p14:tracePt t="8607" x="203200" y="2838450"/>
          <p14:tracePt t="8624" x="215900" y="2762250"/>
          <p14:tracePt t="8624" x="260350" y="2603500"/>
          <p14:tracePt t="8641" x="285750" y="2527300"/>
          <p14:tracePt t="8641" x="317500" y="2451100"/>
          <p14:tracePt t="8657" x="355600" y="2374900"/>
          <p14:tracePt t="8657" x="393700" y="2305050"/>
          <p14:tracePt t="8674" x="438150" y="2235200"/>
          <p14:tracePt t="8674" x="488950" y="2171700"/>
          <p14:tracePt t="8690" x="539750" y="2114550"/>
          <p14:tracePt t="8690" x="596900" y="2063750"/>
          <p14:tracePt t="8690" x="654050" y="2012950"/>
          <p14:tracePt t="8709" x="717550" y="1974850"/>
          <p14:tracePt t="8722" x="781050" y="1936750"/>
          <p14:tracePt t="8722" x="914400" y="1885950"/>
          <p14:tracePt t="8742" x="977900" y="1866900"/>
          <p14:tracePt t="8742" x="1047750" y="1854200"/>
          <p14:tracePt t="8758" x="1111250" y="1847850"/>
          <p14:tracePt t="8758" x="1181100" y="1841500"/>
          <p14:tracePt t="8774" x="1244600" y="1841500"/>
          <p14:tracePt t="8774" x="1308100" y="1847850"/>
          <p14:tracePt t="8774" x="1377950" y="1854200"/>
          <p14:tracePt t="8793" x="1441450" y="1866900"/>
          <p14:tracePt t="8806" x="1504950" y="1892300"/>
          <p14:tracePt t="8806" x="1625600" y="1943100"/>
          <p14:tracePt t="8824" x="1689100" y="1981200"/>
          <p14:tracePt t="8824" x="1739900" y="2019300"/>
          <p14:tracePt t="8841" x="1797050" y="2063750"/>
          <p14:tracePt t="8841" x="1841500" y="2114550"/>
          <p14:tracePt t="8857" x="1892300" y="2165350"/>
          <p14:tracePt t="8857" x="1936750" y="2222500"/>
          <p14:tracePt t="8873" x="1981200" y="2279650"/>
          <p14:tracePt t="8873" x="2044700" y="2406650"/>
          <p14:tracePt t="8890" x="2076450" y="2476500"/>
          <p14:tracePt t="8890" x="2095500" y="2540000"/>
          <p14:tracePt t="8907" x="2114550" y="2616200"/>
          <p14:tracePt t="8907" x="2127250" y="2686050"/>
          <p14:tracePt t="8924" x="2133600" y="2762250"/>
          <p14:tracePt t="8924" x="2133600" y="2908300"/>
          <p14:tracePt t="8940" x="2127250" y="2978150"/>
          <p14:tracePt t="8940" x="2114550" y="3048000"/>
          <p14:tracePt t="8957" x="2101850" y="3117850"/>
          <p14:tracePt t="8957" x="2082800" y="3181350"/>
          <p14:tracePt t="8974" x="2063750" y="3244850"/>
          <p14:tracePt t="8974" x="2038350" y="3308350"/>
          <p14:tracePt t="8990" x="2006600" y="3365500"/>
          <p14:tracePt t="8990" x="1949450" y="3479800"/>
          <p14:tracePt t="9008" x="1917700" y="3530600"/>
          <p14:tracePt t="9008" x="1879600" y="3575050"/>
          <p14:tracePt t="9025" x="1841500" y="3619500"/>
          <p14:tracePt t="9025" x="1803400" y="3657600"/>
          <p14:tracePt t="9041" x="1771650" y="3695700"/>
          <p14:tracePt t="9041" x="1733550" y="3727450"/>
          <p14:tracePt t="9057" x="1695450" y="3752850"/>
          <p14:tracePt t="9057" x="1663700" y="3771900"/>
          <p14:tracePt t="9057" x="1631950" y="3784600"/>
          <p14:tracePt t="9077" x="1600200" y="3797300"/>
          <p14:tracePt t="9089" x="1574800" y="3803650"/>
          <p14:tracePt t="9089" x="1530350" y="3797300"/>
          <p14:tracePt t="9108" x="1511300" y="3784600"/>
          <p14:tracePt t="9108" x="1498600" y="3765550"/>
          <p14:tracePt t="9124" x="1485900" y="3746500"/>
          <p14:tracePt t="9124" x="1479550" y="3714750"/>
          <p14:tracePt t="9141" x="1473200" y="3676650"/>
          <p14:tracePt t="9141" x="1473200" y="3638550"/>
          <p14:tracePt t="9141" x="1473200" y="3594100"/>
          <p14:tracePt t="9161" x="1473200" y="3549650"/>
          <p14:tracePt t="9173" x="1479550" y="3492500"/>
          <p14:tracePt t="9173" x="1492250" y="3378200"/>
          <p14:tracePt t="9191" x="1498600" y="3321050"/>
          <p14:tracePt t="9191" x="1504950" y="3263900"/>
          <p14:tracePt t="9208" x="1517650" y="3200400"/>
          <p14:tracePt t="9208" x="1524000" y="3136900"/>
          <p14:tracePt t="9225" x="1536700" y="3079750"/>
          <p14:tracePt t="9225" x="1549400" y="2965450"/>
          <p14:tracePt t="9242" x="1555750" y="2908300"/>
          <p14:tracePt t="9242" x="1562100" y="2857500"/>
          <p14:tracePt t="9258" x="1568450" y="2806700"/>
          <p14:tracePt t="9258" x="1574800" y="2755900"/>
          <p14:tracePt t="9275" x="1574800" y="2711450"/>
          <p14:tracePt t="9275" x="1581150" y="2660650"/>
          <p14:tracePt t="9291" x="1581150" y="2616200"/>
          <p14:tracePt t="9291" x="1587500" y="2533650"/>
          <p14:tracePt t="9309" x="1587500" y="2489200"/>
          <p14:tracePt t="9309" x="1587500" y="2451100"/>
          <p14:tracePt t="9325" x="1587500" y="2413000"/>
          <p14:tracePt t="9325" x="1581150" y="2381250"/>
          <p14:tracePt t="9342" x="1581150" y="2349500"/>
          <p14:tracePt t="9342" x="1581150" y="2317750"/>
          <p14:tracePt t="9342" x="1574800" y="2292350"/>
          <p14:tracePt t="9361" x="1568450" y="2273300"/>
          <p14:tracePt t="9373" x="1562100" y="2247900"/>
          <p14:tracePt t="9373" x="1549400" y="2209800"/>
          <p14:tracePt t="9392" x="1543050" y="2197100"/>
          <p14:tracePt t="9392" x="1536700" y="2178050"/>
          <p14:tracePt t="9408" x="1530350" y="2165350"/>
          <p14:tracePt t="9408" x="1530350" y="2152650"/>
          <p14:tracePt t="9425" x="1524000" y="2133600"/>
          <p14:tracePt t="9425" x="1517650" y="2127250"/>
          <p14:tracePt t="9425" x="1517650" y="2114550"/>
          <p14:tracePt t="9444" x="1517650" y="2108200"/>
          <p14:tracePt t="9457" x="1517650" y="2101850"/>
          <p14:tracePt t="9457" x="1517650" y="2095500"/>
          <p14:tracePt t="9477" x="1517650" y="2089150"/>
          <p14:tracePt t="9477" x="1524000" y="2089150"/>
          <p14:tracePt t="9492" x="1536700" y="2095500"/>
          <p14:tracePt t="9492" x="1543050" y="2095500"/>
          <p14:tracePt t="9509" x="1549400" y="2101850"/>
          <p14:tracePt t="9509" x="1555750" y="2101850"/>
          <p14:tracePt t="9509" x="1562100" y="2108200"/>
          <p14:tracePt t="9529" x="1568450" y="2114550"/>
          <p14:tracePt t="9529" x="1574800" y="2120900"/>
          <p14:tracePt t="9543" x="1574800" y="2133600"/>
          <p14:tracePt t="9543" x="1574800" y="2139950"/>
          <p14:tracePt t="9560" x="1574800" y="2146300"/>
          <p14:tracePt t="9560" x="1581150" y="2159000"/>
          <p14:tracePt t="9577" x="1581150" y="2171700"/>
          <p14:tracePt t="9577" x="1574800" y="2178050"/>
          <p14:tracePt t="9592" x="1574800" y="2197100"/>
          <p14:tracePt t="9592" x="1568450" y="2222500"/>
          <p14:tracePt t="9610" x="1568450" y="2241550"/>
          <p14:tracePt t="9610" x="1562100" y="2254250"/>
          <p14:tracePt t="9627" x="1555750" y="2273300"/>
          <p14:tracePt t="9627" x="1555750" y="2292350"/>
          <p14:tracePt t="9644" x="1549400" y="2317750"/>
          <p14:tracePt t="9644" x="1549400" y="2336800"/>
          <p14:tracePt t="9661" x="1543050" y="2381250"/>
          <p14:tracePt t="9661" x="1543050" y="2406650"/>
          <p14:tracePt t="9678" x="1543050" y="2432050"/>
          <p14:tracePt t="9678" x="1543050" y="2457450"/>
          <p14:tracePt t="9693" x="1549400" y="2476500"/>
          <p14:tracePt t="9693" x="1549400" y="2495550"/>
          <p14:tracePt t="9709" x="1555750" y="2520950"/>
          <p14:tracePt t="9709" x="1562100" y="2540000"/>
          <p14:tracePt t="9709" x="1562100" y="2565400"/>
          <p14:tracePt t="9730" x="1568450" y="2584450"/>
          <p14:tracePt t="9741" x="1574800" y="2609850"/>
          <p14:tracePt t="9741" x="1581150" y="2654300"/>
          <p14:tracePt t="9760" x="1581150" y="2673350"/>
          <p14:tracePt t="9760" x="1581150" y="2698750"/>
          <p14:tracePt t="9777" x="1581150" y="2717800"/>
          <p14:tracePt t="9777" x="1581150" y="2736850"/>
          <p14:tracePt t="9794" x="1574800" y="2762250"/>
          <p14:tracePt t="9794" x="1568450" y="2781300"/>
          <p14:tracePt t="9794" x="1568450" y="2806700"/>
          <p14:tracePt t="9813" x="1562100" y="2825750"/>
          <p14:tracePt t="9825" x="1555750" y="2844800"/>
          <p14:tracePt t="9825" x="1536700" y="2889250"/>
          <p14:tracePt t="9843" x="1530350" y="2914650"/>
          <p14:tracePt t="9843" x="1530350" y="2933700"/>
          <p14:tracePt t="9860" x="1524000" y="2959100"/>
          <p14:tracePt t="9860" x="1517650" y="2978150"/>
          <p14:tracePt t="9877" x="1504950" y="2997200"/>
          <p14:tracePt t="9877" x="1504950" y="3016250"/>
          <p14:tracePt t="9877" x="1498600" y="3035300"/>
          <p14:tracePt t="9896" x="1498600" y="3048000"/>
          <p14:tracePt t="9896" x="1492250" y="3060700"/>
          <p14:tracePt t="9910" x="1485900" y="3073400"/>
          <p14:tracePt t="9910" x="1492250" y="3092450"/>
          <p14:tracePt t="9928" x="1492250" y="3098800"/>
          <p14:tracePt t="9928" x="1492250" y="3111500"/>
          <p14:tracePt t="9944" x="1498600" y="3124200"/>
          <p14:tracePt t="9944" x="1504950" y="3143250"/>
          <p14:tracePt t="9960" x="1511300" y="3155950"/>
          <p14:tracePt t="9960" x="1524000" y="3162300"/>
          <p14:tracePt t="9978" x="1530350" y="3168650"/>
          <p14:tracePt t="9978" x="1543050" y="3181350"/>
          <p14:tracePt t="9994" x="1549400" y="3187700"/>
          <p14:tracePt t="9994" x="1562100" y="3200400"/>
          <p14:tracePt t="10011" x="1568450" y="3213100"/>
          <p14:tracePt t="10011" x="1581150" y="3225800"/>
          <p14:tracePt t="10029" x="1600200" y="3257550"/>
          <p14:tracePt t="10029" x="1606550" y="3276600"/>
          <p14:tracePt t="10044" x="1606550" y="3289300"/>
          <p14:tracePt t="10044" x="1612900" y="3308350"/>
          <p14:tracePt t="10061" x="1612900" y="3327400"/>
          <p14:tracePt t="10061" x="1612900" y="3346450"/>
          <p14:tracePt t="10061" x="1612900" y="3365500"/>
          <p14:tracePt t="10080" x="1606550" y="3390900"/>
          <p14:tracePt t="10092" x="1606550" y="3409950"/>
          <p14:tracePt t="10092" x="1606550" y="3429000"/>
          <p14:tracePt t="10092" x="1600200" y="3448050"/>
          <p14:tracePt t="10113" x="1600200" y="3473450"/>
          <p14:tracePt t="10113" x="1600200" y="3492500"/>
          <p14:tracePt t="10128" x="1600200" y="3505200"/>
          <p14:tracePt t="10128" x="1600200" y="3524250"/>
          <p14:tracePt t="10145" x="1600200" y="3536950"/>
          <p14:tracePt t="10145" x="1606550" y="3556000"/>
          <p14:tracePt t="10145" x="1619250" y="3562350"/>
          <p14:tracePt t="10164" x="1625600" y="3575050"/>
          <p14:tracePt t="10176" x="1638300" y="3581400"/>
          <p14:tracePt t="10176" x="1651000" y="3594100"/>
          <p14:tracePt t="10176" x="1663700" y="3600450"/>
          <p14:tracePt t="10197" x="1670050" y="3606800"/>
          <p14:tracePt t="10197" x="1682750" y="3613150"/>
          <p14:tracePt t="10211" x="1689100" y="3619500"/>
          <p14:tracePt t="10211" x="1695450" y="3625850"/>
          <p14:tracePt t="10228" x="1708150" y="3632200"/>
          <p14:tracePt t="10228" x="1714500" y="3638550"/>
          <p14:tracePt t="10245" x="1720850" y="3644900"/>
          <p14:tracePt t="10245" x="1733550" y="3663950"/>
          <p14:tracePt t="10262" x="1739900" y="3670300"/>
          <p14:tracePt t="10262" x="1746250" y="3683000"/>
          <p14:tracePt t="10278" x="1752600" y="3689350"/>
          <p14:tracePt t="10278" x="1758950" y="3702050"/>
          <p14:tracePt t="10296" x="1765300" y="3714750"/>
          <p14:tracePt t="10296" x="1771650" y="3727450"/>
          <p14:tracePt t="10312" x="1778000" y="3740150"/>
          <p14:tracePt t="10312" x="1790700" y="3771900"/>
          <p14:tracePt t="10329" x="1797050" y="3784600"/>
          <p14:tracePt t="10329" x="1803400" y="3790950"/>
          <p14:tracePt t="10345" x="1809750" y="3803650"/>
          <p14:tracePt t="10345" x="1816100" y="3816350"/>
          <p14:tracePt t="10362" x="1828800" y="3829050"/>
          <p14:tracePt t="10362" x="1841500" y="3841750"/>
          <p14:tracePt t="10362" x="1854200" y="3854450"/>
          <p14:tracePt t="11301" x="3333750" y="4019550"/>
          <p14:tracePt t="11308" x="3314700" y="4019550"/>
          <p14:tracePt t="11317" x="3289300" y="4013200"/>
          <p14:tracePt t="11317" x="3257550" y="4006850"/>
          <p14:tracePt t="11332" x="3225800" y="4000500"/>
          <p14:tracePt t="11332" x="3187700" y="3994150"/>
          <p14:tracePt t="11349" x="3149600" y="3981450"/>
          <p14:tracePt t="11349" x="3117850" y="3968750"/>
          <p14:tracePt t="11365" x="3079750" y="3956050"/>
          <p14:tracePt t="11365" x="3048000" y="3943350"/>
          <p14:tracePt t="11365" x="3022600" y="3930650"/>
          <p14:tracePt t="11385" x="2990850" y="3924300"/>
          <p14:tracePt t="11385" x="2959100" y="3911600"/>
          <p14:tracePt t="11399" x="2927350" y="3898900"/>
          <p14:tracePt t="11399" x="2895600" y="3886200"/>
          <p14:tracePt t="11416" x="2870200" y="3873500"/>
          <p14:tracePt t="11416" x="2838450" y="3867150"/>
          <p14:tracePt t="11432" x="2806700" y="3854450"/>
          <p14:tracePt t="11432" x="2749550" y="3829050"/>
          <p14:tracePt t="11449" x="2717800" y="3816350"/>
          <p14:tracePt t="11449" x="2692400" y="3803650"/>
          <p14:tracePt t="11466" x="2667000" y="3790950"/>
          <p14:tracePt t="11466" x="2641600" y="3778250"/>
          <p14:tracePt t="11482" x="2622550" y="3765550"/>
          <p14:tracePt t="11482" x="2597150" y="3752850"/>
          <p14:tracePt t="11499" x="2571750" y="3740150"/>
          <p14:tracePt t="11499" x="2527300" y="3714750"/>
          <p14:tracePt t="11516" x="2508250" y="3702050"/>
          <p14:tracePt t="11516" x="2489200" y="3689350"/>
          <p14:tracePt t="11533" x="2470150" y="3670300"/>
          <p14:tracePt t="11533" x="2451100" y="3657600"/>
          <p14:tracePt t="11550" x="2432050" y="3638550"/>
          <p14:tracePt t="11550" x="2413000" y="3625850"/>
          <p14:tracePt t="11566" x="2393950" y="3600450"/>
          <p14:tracePt t="11566" x="2374900" y="3581400"/>
          <p14:tracePt t="11566" x="2349500" y="3556000"/>
          <p14:tracePt t="11585" x="2324100" y="3530600"/>
          <p14:tracePt t="11598" x="2298700" y="3498850"/>
          <p14:tracePt t="11598" x="2241550" y="3435350"/>
          <p14:tracePt t="11617" x="2209800" y="3397250"/>
          <p14:tracePt t="11617" x="2178050" y="3352800"/>
          <p14:tracePt t="11633" x="2146300" y="3308350"/>
          <p14:tracePt t="11633" x="2114550" y="3257550"/>
          <p14:tracePt t="11633" x="2082800" y="3206750"/>
          <p14:tracePt t="11653" x="2051050" y="3149600"/>
          <p14:tracePt t="11665" x="2025650" y="3086100"/>
          <p14:tracePt t="11665" x="2006600" y="3016250"/>
          <p14:tracePt t="11665" x="1987550" y="2946400"/>
          <p14:tracePt t="11685" x="1968500" y="2870200"/>
          <p14:tracePt t="11685" x="1962150" y="2787650"/>
          <p14:tracePt t="11700" x="1949450" y="2705100"/>
          <p14:tracePt t="11700" x="1949450" y="2616200"/>
          <p14:tracePt t="11717" x="1949450" y="2533650"/>
          <p14:tracePt t="11717" x="1949450" y="2451100"/>
          <p14:tracePt t="11734" x="1962150" y="2368550"/>
          <p14:tracePt t="11734" x="1987550" y="2216150"/>
          <p14:tracePt t="11751" x="2012950" y="2146300"/>
          <p14:tracePt t="11751" x="2044700" y="2082800"/>
          <p14:tracePt t="11767" x="2082800" y="2019300"/>
          <p14:tracePt t="11767" x="2127250" y="1955800"/>
          <p14:tracePt t="11784" x="2184400" y="1898650"/>
          <p14:tracePt t="11784" x="2241550" y="1835150"/>
          <p14:tracePt t="11801" x="2305050" y="1778000"/>
          <p14:tracePt t="11801" x="2451100" y="1670050"/>
          <p14:tracePt t="11817" x="2527300" y="1612900"/>
          <p14:tracePt t="11817" x="2609850" y="1562100"/>
          <p14:tracePt t="11834" x="2698750" y="1511300"/>
          <p14:tracePt t="11834" x="2787650" y="1466850"/>
          <p14:tracePt t="11851" x="2876550" y="1422400"/>
          <p14:tracePt t="11851" x="2971800" y="1384300"/>
          <p14:tracePt t="11851" x="3067050" y="1346200"/>
          <p14:tracePt t="11869" x="3168650" y="1308100"/>
          <p14:tracePt t="11882" x="3276600" y="1270000"/>
          <p14:tracePt t="11882" x="3505200" y="1206500"/>
          <p14:tracePt t="11901" x="3625850" y="1181100"/>
          <p14:tracePt t="11901" x="3752850" y="1155700"/>
          <p14:tracePt t="11917" x="3886200" y="1130300"/>
          <p14:tracePt t="11917" x="4019550" y="1104900"/>
          <p14:tracePt t="11934" x="4152900" y="1085850"/>
          <p14:tracePt t="11934" x="4292600" y="1073150"/>
          <p14:tracePt t="11934" x="4432300" y="1060450"/>
          <p14:tracePt t="11953" x="4578350" y="1060450"/>
          <p14:tracePt t="11966" x="4718050" y="1060450"/>
          <p14:tracePt t="11966" x="5003800" y="1073150"/>
          <p14:tracePt t="11985" x="5149850" y="1079500"/>
          <p14:tracePt t="11985" x="5289550" y="1098550"/>
          <p14:tracePt t="12001" x="5435600" y="1117600"/>
          <p14:tracePt t="12001" x="5581650" y="1136650"/>
          <p14:tracePt t="12018" x="5721350" y="1162050"/>
          <p14:tracePt t="12018" x="5861050" y="1187450"/>
          <p14:tracePt t="12018" x="6000750" y="1219200"/>
          <p14:tracePt t="12037" x="6140450" y="1250950"/>
          <p14:tracePt t="12037" x="6280150" y="1289050"/>
          <p14:tracePt t="12051" x="6413500" y="1327150"/>
          <p14:tracePt t="12051" x="6540500" y="1365250"/>
          <p14:tracePt t="12068" x="6667500" y="1409700"/>
          <p14:tracePt t="12068" x="6794500" y="1454150"/>
          <p14:tracePt t="12084" x="6915150" y="1504950"/>
          <p14:tracePt t="12084" x="7035800" y="1555750"/>
          <p14:tracePt t="12101" x="7150100" y="1606550"/>
          <p14:tracePt t="12101" x="7366000" y="1708150"/>
          <p14:tracePt t="12118" x="7473950" y="1758950"/>
          <p14:tracePt t="12118" x="7575550" y="1816100"/>
          <p14:tracePt t="12135" x="7677150" y="1866900"/>
          <p14:tracePt t="12135" x="7772400" y="1924050"/>
          <p14:tracePt t="12153" x="7867650" y="1981200"/>
          <p14:tracePt t="12153" x="8039100" y="2095500"/>
          <p14:tracePt t="12169" x="8115300" y="2152650"/>
          <p14:tracePt t="12169" x="8185150" y="2216150"/>
          <p14:tracePt t="12185" x="8248650" y="2279650"/>
          <p14:tracePt t="12185" x="8305800" y="2343150"/>
          <p14:tracePt t="12202" x="8356600" y="2419350"/>
          <p14:tracePt t="12202" x="8401050" y="2489200"/>
          <p14:tracePt t="12220" x="8439150" y="2565400"/>
          <p14:tracePt t="12220" x="8477250" y="2641600"/>
          <p14:tracePt t="12220" x="8502650" y="2711450"/>
          <p14:tracePt t="12237" x="8528050" y="2787650"/>
          <p14:tracePt t="12237" x="8540750" y="2863850"/>
          <p14:tracePt t="12253" x="8547100" y="2933700"/>
          <p14:tracePt t="12253" x="8540750" y="3009900"/>
          <p14:tracePt t="12270" x="8528050" y="3079750"/>
          <p14:tracePt t="12270" x="8509000" y="3149600"/>
          <p14:tracePt t="12286" x="8477250" y="3219450"/>
          <p14:tracePt t="12286" x="8439150" y="3289300"/>
          <p14:tracePt t="12302" x="8394700" y="3352800"/>
          <p14:tracePt t="12302" x="8343900" y="3422650"/>
          <p14:tracePt t="12302" x="8280400" y="3486150"/>
          <p14:tracePt t="12321" x="8216900" y="3549650"/>
          <p14:tracePt t="12334" x="8147050" y="3606800"/>
          <p14:tracePt t="12334" x="7988300" y="3721100"/>
          <p14:tracePt t="12352" x="7905750" y="3771900"/>
          <p14:tracePt t="12352" x="7816850" y="3822700"/>
          <p14:tracePt t="12369" x="7721600" y="3867150"/>
          <p14:tracePt t="12369" x="7620000" y="3905250"/>
          <p14:tracePt t="12386" x="7518400" y="3943350"/>
          <p14:tracePt t="12386" x="7410450" y="3975100"/>
          <p14:tracePt t="12386" x="7296150" y="4006850"/>
          <p14:tracePt t="12405" x="7181850" y="4032250"/>
          <p14:tracePt t="12405" x="7054850" y="4057650"/>
          <p14:tracePt t="12419" x="6934200" y="4083050"/>
          <p14:tracePt t="12419" x="6800850" y="4102100"/>
          <p14:tracePt t="12436" x="6673850" y="4121150"/>
          <p14:tracePt t="12436" x="6540500" y="4146550"/>
          <p14:tracePt t="12452" x="6407150" y="4159250"/>
          <p14:tracePt t="12452" x="6140450" y="4191000"/>
          <p14:tracePt t="12469" x="6000750" y="4210050"/>
          <p14:tracePt t="12469" x="5867400" y="4222750"/>
          <p14:tracePt t="12486" x="5734050" y="4235450"/>
          <p14:tracePt t="12486" x="5600700" y="4241800"/>
          <p14:tracePt t="12503" x="5467350" y="4248150"/>
          <p14:tracePt t="12503" x="5334000" y="4260850"/>
          <p14:tracePt t="12520" x="5200650" y="4260850"/>
          <p14:tracePt t="12520" x="4946650" y="4273550"/>
          <p14:tracePt t="12537" x="4826000" y="4279900"/>
          <p14:tracePt t="12537" x="4705350" y="4279900"/>
          <p14:tracePt t="12554" x="4584700" y="4279900"/>
          <p14:tracePt t="12554" x="4470400" y="4279900"/>
          <p14:tracePt t="12569" x="4356100" y="4279900"/>
          <p14:tracePt t="12569" x="4248150" y="4286250"/>
          <p14:tracePt t="12569" x="4140200" y="4286250"/>
          <p14:tracePt t="12589" x="4038600" y="4286250"/>
          <p14:tracePt t="12601" x="3937000" y="4286250"/>
          <p14:tracePt t="12601" x="3752850" y="4292600"/>
          <p14:tracePt t="12622" x="3676650" y="4292600"/>
          <p14:tracePt t="12622" x="3600450" y="4292600"/>
          <p14:tracePt t="12638" x="3524250" y="4298950"/>
          <p14:tracePt t="12638" x="3460750" y="4298950"/>
          <p14:tracePt t="12654" x="3409950" y="4298950"/>
          <p14:tracePt t="12654" x="3359150" y="4298950"/>
          <p14:tracePt t="12654" x="3314700" y="4305300"/>
          <p14:tracePt t="12673" x="3276600" y="4311650"/>
          <p14:tracePt t="12685" x="3244850" y="4318000"/>
          <p14:tracePt t="12685" x="3219450" y="4324350"/>
          <p14:tracePt t="12685" x="3200400" y="4330700"/>
          <p14:tracePt t="12706" x="3181350" y="4343400"/>
          <p14:tracePt t="12706" x="3168650" y="4349750"/>
          <p14:tracePt t="12720" x="3162300" y="4362450"/>
          <p14:tracePt t="12720" x="3155950" y="4368800"/>
          <p14:tracePt t="12737" x="3155950" y="4381500"/>
          <p14:tracePt t="12737" x="3162300" y="4394200"/>
          <p14:tracePt t="12754" x="3175000" y="4394200"/>
          <p14:tracePt t="12754" x="3200400" y="4406900"/>
          <p14:tracePt t="12770" x="3219450" y="4406900"/>
          <p14:tracePt t="12770" x="3238500" y="4406900"/>
          <p14:tracePt t="12787" x="3257550" y="4413250"/>
          <p14:tracePt t="12787" x="3282950" y="4406900"/>
          <p14:tracePt t="12804" x="3295650" y="4406900"/>
          <p14:tracePt t="12804" x="3314700" y="4413250"/>
          <p14:tracePt t="12821" x="3327400" y="4406900"/>
          <p14:tracePt t="12821" x="3359150" y="4394200"/>
          <p14:tracePt t="12838" x="3371850" y="4394200"/>
          <p14:tracePt t="12838" x="3378200" y="4387850"/>
          <p14:tracePt t="12854" x="3390900" y="4381500"/>
          <p14:tracePt t="12854" x="3397250" y="4375150"/>
          <p14:tracePt t="12871" x="3403600" y="4368800"/>
          <p14:tracePt t="12871" x="3409950" y="4362450"/>
          <p14:tracePt t="12871" x="3416300" y="4362450"/>
          <p14:tracePt t="12890" x="3422650" y="4356100"/>
          <p14:tracePt t="12905" x="3429000" y="4356100"/>
          <p14:tracePt t="12921" x="3435350" y="4356100"/>
          <p14:tracePt t="12945" x="3435350" y="4362450"/>
          <p14:tracePt t="12957" x="3429000" y="4368800"/>
          <p14:tracePt t="12973" x="3422650" y="4375150"/>
          <p14:tracePt t="12989" x="3422650" y="4381500"/>
          <p14:tracePt t="12989" x="3416300" y="4387850"/>
          <p14:tracePt t="13005" x="3409950" y="4387850"/>
          <p14:tracePt t="13020" x="3403600" y="4394200"/>
          <p14:tracePt t="13036" x="3397250" y="4387850"/>
          <p14:tracePt t="13053" x="3390900" y="4387850"/>
          <p14:tracePt t="13070" x="3384550" y="4387850"/>
          <p14:tracePt t="13086" x="3384550" y="4381500"/>
          <p14:tracePt t="13103" x="3390900" y="4381500"/>
          <p14:tracePt t="13245" x="3390900" y="4387850"/>
          <p14:tracePt t="13252" x="3397250" y="4387850"/>
          <p14:tracePt t="13289" x="3409950" y="4381500"/>
          <p14:tracePt t="13313" x="3416300" y="4381500"/>
          <p14:tracePt t="13332" x="3416300" y="4375150"/>
          <p14:tracePt t="13365" x="3416300" y="4368800"/>
          <p14:tracePt t="13513" x="3416300" y="4362450"/>
          <p14:tracePt t="13529" x="3422650" y="4356100"/>
          <p14:tracePt t="13544" x="3422650" y="4349750"/>
          <p14:tracePt t="13557" x="3429000" y="4343400"/>
          <p14:tracePt t="13573" x="3435350" y="4343400"/>
          <p14:tracePt t="13589" x="3441700" y="4337050"/>
          <p14:tracePt t="13604" x="3448050" y="4330700"/>
          <p14:tracePt t="13609" x="3454400" y="4324350"/>
          <p14:tracePt t="13625" x="3460750" y="4318000"/>
          <p14:tracePt t="13638" x="3467100" y="4318000"/>
          <p14:tracePt t="13638" x="3486150" y="4305300"/>
          <p14:tracePt t="13659" x="3492500" y="4305300"/>
          <p14:tracePt t="13659" x="3505200" y="4298950"/>
          <p14:tracePt t="13673" x="3517900" y="4292600"/>
          <p14:tracePt t="13673" x="3530600" y="4292600"/>
          <p14:tracePt t="13690" x="3543300" y="4279900"/>
          <p14:tracePt t="13690" x="3562350" y="4279900"/>
          <p14:tracePt t="13690" x="3581400" y="4267200"/>
          <p14:tracePt t="13709" x="3600450" y="4260850"/>
          <p14:tracePt t="13722" x="3625850" y="4248150"/>
          <p14:tracePt t="13722" x="3689350" y="4235450"/>
          <p14:tracePt t="14161" x="6972300" y="5746750"/>
          <p14:tracePt t="14169" x="6959600" y="5759450"/>
          <p14:tracePt t="14178" x="6946900" y="5772150"/>
          <p14:tracePt t="14190" x="6927850" y="5791200"/>
          <p14:tracePt t="14190" x="6889750" y="5829300"/>
          <p14:tracePt t="14209" x="6864350" y="5842000"/>
          <p14:tracePt t="14209" x="6838950" y="5861050"/>
          <p14:tracePt t="14225" x="6813550" y="5880100"/>
          <p14:tracePt t="14225" x="6788150" y="5886450"/>
          <p14:tracePt t="14242" x="6762750" y="5899150"/>
          <p14:tracePt t="14242" x="6731000" y="5911850"/>
          <p14:tracePt t="14242" x="6705600" y="5918200"/>
          <p14:tracePt t="14261" x="6680200" y="5918200"/>
          <p14:tracePt t="14274" x="6654800" y="5924550"/>
          <p14:tracePt t="14274" x="6610350" y="5924550"/>
          <p14:tracePt t="14292" x="6584950" y="5924550"/>
          <p14:tracePt t="14292" x="6565900" y="5924550"/>
          <p14:tracePt t="14309" x="6546850" y="5930900"/>
          <p14:tracePt t="14309" x="6527800" y="5930900"/>
          <p14:tracePt t="14326" x="6508750" y="5930900"/>
          <p14:tracePt t="14326" x="6483350" y="5930900"/>
          <p14:tracePt t="14342" x="6470650" y="5930900"/>
          <p14:tracePt t="14342" x="6464300" y="5937250"/>
          <p14:tracePt t="14359" x="6457950" y="5930900"/>
          <p14:tracePt t="14359" x="6451600" y="5930900"/>
          <p14:tracePt t="14376" x="6451600" y="5937250"/>
          <p14:tracePt t="14433" x="6457950" y="5943600"/>
          <p14:tracePt t="14449" x="6457950" y="5949950"/>
          <p14:tracePt t="14457" x="6464300" y="5956300"/>
          <p14:tracePt t="14461" x="6464300" y="5962650"/>
          <p14:tracePt t="14474" x="6470650" y="5969000"/>
          <p14:tracePt t="14474" x="6477000" y="5981700"/>
          <p14:tracePt t="14493" x="6483350" y="5988050"/>
          <p14:tracePt t="14493" x="6489700" y="6000750"/>
          <p14:tracePt t="14510" x="6489700" y="6007100"/>
          <p14:tracePt t="14510" x="6496050" y="6013450"/>
          <p14:tracePt t="14510" x="6496050" y="6019800"/>
          <p14:tracePt t="14529" x="6496050" y="6026150"/>
          <p14:tracePt t="14541" x="6496050" y="6032500"/>
          <p14:tracePt t="14541" x="6496050" y="6038850"/>
          <p14:tracePt t="14541" x="6496050" y="6045200"/>
          <p14:tracePt t="14562" x="6496050" y="6051550"/>
          <p14:tracePt t="14575" x="6496050" y="6057900"/>
          <p14:tracePt t="14575" x="6496050" y="6064250"/>
          <p14:tracePt t="14594" x="6483350" y="6076950"/>
          <p14:tracePt t="14594" x="6477000" y="6083300"/>
          <p14:tracePt t="14610" x="6470650" y="6096000"/>
          <p14:tracePt t="14610" x="6464300" y="6102350"/>
          <p14:tracePt t="14610" x="6451600" y="6115050"/>
          <p14:tracePt t="14629" x="6438900" y="6127750"/>
          <p14:tracePt t="14629" x="6419850" y="6140450"/>
          <p14:tracePt t="14643" x="6400800" y="6159500"/>
          <p14:tracePt t="14643" x="6381750" y="6165850"/>
          <p14:tracePt t="14661" x="6350000" y="6178550"/>
          <p14:tracePt t="14661" x="6318250" y="6191250"/>
          <p14:tracePt t="14678" x="6280150" y="6203950"/>
          <p14:tracePt t="14678" x="6235700" y="6210300"/>
          <p14:tracePt t="14693" x="6191250" y="6216650"/>
          <p14:tracePt t="14693" x="6070600" y="6235700"/>
          <p14:tracePt t="14711" x="6007100" y="6242050"/>
          <p14:tracePt t="14711" x="5930900" y="6248400"/>
          <p14:tracePt t="14728" x="5854700" y="6248400"/>
          <p14:tracePt t="14728" x="5778500" y="6254750"/>
          <p14:tracePt t="14744" x="5695950" y="6254750"/>
          <p14:tracePt t="14744" x="5518150" y="6248400"/>
          <p14:tracePt t="14762" x="5429250" y="6242050"/>
          <p14:tracePt t="14762" x="5340350" y="6235700"/>
          <p14:tracePt t="14779" x="5245100" y="6223000"/>
          <p14:tracePt t="14779" x="5149850" y="6216650"/>
          <p14:tracePt t="14794" x="5048250" y="6197600"/>
          <p14:tracePt t="14794" x="4946650" y="6184900"/>
          <p14:tracePt t="14811" x="4845050" y="6165850"/>
          <p14:tracePt t="14811" x="4743450" y="6146800"/>
          <p14:tracePt t="14811" x="4641850" y="6121400"/>
          <p14:tracePt t="14830" x="4540250" y="6096000"/>
          <p14:tracePt t="14842" x="4438650" y="6064250"/>
          <p14:tracePt t="14842" x="4254500" y="5994400"/>
          <p14:tracePt t="14862" x="4165600" y="5956300"/>
          <p14:tracePt t="14862" x="4083050" y="5918200"/>
          <p14:tracePt t="14879" x="4006850" y="5867400"/>
          <p14:tracePt t="14879" x="3930650" y="5822950"/>
          <p14:tracePt t="14895" x="3860800" y="5772150"/>
          <p14:tracePt t="14895" x="3797300" y="5715000"/>
          <p14:tracePt t="14895" x="3740150" y="5651500"/>
          <p14:tracePt t="14913" x="3683000" y="5588000"/>
          <p14:tracePt t="14926" x="3638550" y="5524500"/>
          <p14:tracePt t="14926" x="3568700" y="5378450"/>
          <p14:tracePt t="14945" x="3543300" y="5302250"/>
          <p14:tracePt t="14945" x="3524250" y="5219700"/>
          <p14:tracePt t="14961" x="3511550" y="5143500"/>
          <p14:tracePt t="14961" x="3511550" y="5067300"/>
          <p14:tracePt t="14979" x="3517900" y="4991100"/>
          <p14:tracePt t="14979" x="3530600" y="4914900"/>
          <p14:tracePt t="14995" x="3549650" y="4845050"/>
          <p14:tracePt t="14995" x="3619500" y="4705350"/>
          <p14:tracePt t="15012" x="3670300" y="4641850"/>
          <p14:tracePt t="15012" x="3727450" y="4578350"/>
          <p14:tracePt t="15029" x="3790950" y="4514850"/>
          <p14:tracePt t="15029" x="3860800" y="4457700"/>
          <p14:tracePt t="15045" x="3937000" y="4400550"/>
          <p14:tracePt t="15045" x="4108450" y="4305300"/>
          <p14:tracePt t="15062" x="4203700" y="4260850"/>
          <p14:tracePt t="15062" x="4298950" y="4216400"/>
          <p14:tracePt t="15079" x="4400550" y="4178300"/>
          <p14:tracePt t="15079" x="4502150" y="4140200"/>
          <p14:tracePt t="15095" x="4610100" y="4102100"/>
          <p14:tracePt t="15095" x="4718050" y="4076700"/>
          <p14:tracePt t="15112" x="4832350" y="4044950"/>
          <p14:tracePt t="15112" x="5060950" y="3994150"/>
          <p14:tracePt t="15130" x="5181600" y="3975100"/>
          <p14:tracePt t="15130" x="5302250" y="3956050"/>
          <p14:tracePt t="15147" x="5429250" y="3943350"/>
          <p14:tracePt t="15147" x="5556250" y="3930650"/>
          <p14:tracePt t="15162" x="5683250" y="3924300"/>
          <p14:tracePt t="15162" x="5810250" y="3917950"/>
          <p14:tracePt t="15162" x="5937250" y="3917950"/>
          <p14:tracePt t="15182" x="6064250" y="3924300"/>
          <p14:tracePt t="15194" x="6191250" y="3930650"/>
          <p14:tracePt t="15194" x="6318250" y="3937000"/>
          <p14:tracePt t="15194" x="6438900" y="3949700"/>
          <p14:tracePt t="15214" x="6553200" y="3968750"/>
          <p14:tracePt t="15214" x="6673850" y="3987800"/>
          <p14:tracePt t="15231" x="6781800" y="4006850"/>
          <p14:tracePt t="15231" x="6883400" y="4038600"/>
          <p14:tracePt t="15246" x="6985000" y="4070350"/>
          <p14:tracePt t="15246" x="7086600" y="4102100"/>
          <p14:tracePt t="15262" x="7175500" y="4140200"/>
          <p14:tracePt t="15262" x="7258050" y="4178300"/>
          <p14:tracePt t="15262" x="7340600" y="4216400"/>
          <p14:tracePt t="15282" x="7416800" y="4267200"/>
          <p14:tracePt t="15294" x="7486650" y="4311650"/>
          <p14:tracePt t="15294" x="7607300" y="4413250"/>
          <p14:tracePt t="15313" x="7664450" y="4470400"/>
          <p14:tracePt t="15313" x="7708900" y="4527550"/>
          <p14:tracePt t="15330" x="7747000" y="4591050"/>
          <p14:tracePt t="15330" x="7785100" y="4654550"/>
          <p14:tracePt t="15346" x="7810500" y="4724400"/>
          <p14:tracePt t="15346" x="7861300" y="4870450"/>
          <p14:tracePt t="15363" x="7874000" y="4946650"/>
          <p14:tracePt t="15363" x="7886700" y="5016500"/>
          <p14:tracePt t="15379" x="7893050" y="5092700"/>
          <p14:tracePt t="15379" x="7893050" y="5162550"/>
          <p14:tracePt t="15396" x="7886700" y="5232400"/>
          <p14:tracePt t="15396" x="7874000" y="5295900"/>
          <p14:tracePt t="15413" x="7861300" y="5365750"/>
          <p14:tracePt t="15413" x="7823200" y="5486400"/>
          <p14:tracePt t="15430" x="7797800" y="5543550"/>
          <p14:tracePt t="15430" x="7778750" y="5600700"/>
          <p14:tracePt t="15446" x="7747000" y="5645150"/>
          <p14:tracePt t="15446" x="7721600" y="5689600"/>
          <p14:tracePt t="15463" x="7689850" y="5734050"/>
          <p14:tracePt t="15463" x="7658100" y="5772150"/>
          <p14:tracePt t="15463" x="7620000" y="5803900"/>
          <p14:tracePt t="15482" x="7581900" y="5835650"/>
          <p14:tracePt t="15495" x="7543800" y="5867400"/>
          <p14:tracePt t="15495" x="7461250" y="5918200"/>
          <p14:tracePt t="15513" x="7423150" y="5943600"/>
          <p14:tracePt t="15513" x="7378700" y="5969000"/>
          <p14:tracePt t="15530" x="7340600" y="5988050"/>
          <p14:tracePt t="15530" x="7302500" y="6007100"/>
          <p14:tracePt t="15547" x="7264400" y="6019800"/>
          <p14:tracePt t="15547" x="7226300" y="6038850"/>
          <p14:tracePt t="15547" x="7194550" y="6051550"/>
          <p14:tracePt t="15566" x="7156450" y="6064250"/>
          <p14:tracePt t="15578" x="7124700" y="6076950"/>
          <p14:tracePt t="15578" x="7092950" y="6089650"/>
          <p14:tracePt t="15598" x="7029450" y="6121400"/>
          <p14:tracePt t="15598" x="7004050" y="6134100"/>
          <p14:tracePt t="15614" x="6978650" y="6146800"/>
          <p14:tracePt t="15614" x="6959600" y="6159500"/>
          <p14:tracePt t="15630" x="6940550" y="6172200"/>
          <p14:tracePt t="15630" x="6921500" y="6184900"/>
          <p14:tracePt t="15630" x="6908800" y="6191250"/>
          <p14:tracePt t="15650" x="6896100" y="6197600"/>
          <p14:tracePt t="15650" x="6889750" y="6203950"/>
          <p14:tracePt t="15664" x="6883400" y="6210300"/>
          <p14:tracePt t="15664" x="6870700" y="6216650"/>
          <p14:tracePt t="15680" x="6864350" y="6216650"/>
          <p14:tracePt t="15680" x="6864350" y="6223000"/>
          <p14:tracePt t="15697" x="6858000" y="6223000"/>
          <p14:tracePt t="15712" x="6851650" y="6216650"/>
          <p14:tracePt t="15729" x="6851650" y="6210300"/>
          <p14:tracePt t="15745" x="6851650" y="6203950"/>
          <p14:tracePt t="15762" x="6851650" y="6197600"/>
          <p14:tracePt t="15779" x="6845300" y="6191250"/>
          <p14:tracePt t="15821" x="6838950" y="6197600"/>
          <p14:tracePt t="15841" x="6838950" y="6203950"/>
          <p14:tracePt t="15865" x="6838950" y="6210300"/>
          <p14:tracePt t="15897" x="6832600" y="6210300"/>
          <p14:tracePt t="15993" x="6832600" y="6203950"/>
          <p14:tracePt t="16021" x="6832600" y="6197600"/>
          <p14:tracePt t="16069" x="6832600" y="6191250"/>
          <p14:tracePt t="16097" x="6838950" y="6184900"/>
          <p14:tracePt t="16149" x="6838950" y="6178550"/>
          <p14:tracePt t="16181" x="6845300" y="6172200"/>
          <p14:tracePt t="16201" x="6845300" y="6165850"/>
          <p14:tracePt t="16217" x="6845300" y="6159500"/>
          <p14:tracePt t="16225" x="6845300" y="6153150"/>
          <p14:tracePt t="16234" x="6851650" y="6153150"/>
          <p14:tracePt t="16234" x="6851650" y="6146800"/>
          <p14:tracePt t="16250" x="6851650" y="6140450"/>
          <p14:tracePt t="16250" x="6858000" y="6134100"/>
          <p14:tracePt t="16266" x="6858000" y="6121400"/>
          <p14:tracePt t="16266" x="6858000" y="6115050"/>
          <p14:tracePt t="16282" x="6864350" y="6108700"/>
          <p14:tracePt t="16282" x="6864350" y="6096000"/>
          <p14:tracePt t="16282" x="6864350" y="6083300"/>
          <p14:tracePt t="16302" x="6870700" y="6070600"/>
          <p14:tracePt t="16314" x="6870700" y="6051550"/>
          <p14:tracePt t="16314" x="6877050" y="6019800"/>
          <p14:tracePt t="16333" x="6877050" y="6000750"/>
          <p14:tracePt t="16333" x="6883400" y="5975350"/>
          <p14:tracePt t="16349" x="6889750" y="5956300"/>
          <p14:tracePt t="16349" x="6896100" y="5924550"/>
          <p14:tracePt t="16366" x="6902450" y="5899150"/>
          <p14:tracePt t="16366" x="6921500" y="5842000"/>
          <p14:tracePt t="16383" x="6934200" y="5810250"/>
          <p14:tracePt t="16383" x="6946900" y="5778500"/>
          <p14:tracePt t="16400" x="6959600" y="5746750"/>
          <p14:tracePt t="16400" x="6972300" y="5721350"/>
          <p14:tracePt t="16417" x="6985000" y="5689600"/>
          <p14:tracePt t="16417" x="7016750" y="5645150"/>
          <p14:tracePt t="16434" x="7029450" y="5626100"/>
          <p14:tracePt t="16434" x="7048500" y="5613400"/>
          <p14:tracePt t="16451" x="7061200" y="5594350"/>
          <p14:tracePt t="16451" x="7073900" y="5581650"/>
          <p14:tracePt t="16467" x="7086600" y="5568950"/>
          <p14:tracePt t="16467" x="7099300" y="5562600"/>
          <p14:tracePt t="16483" x="7105650" y="5556250"/>
          <p14:tracePt t="16483" x="7118350" y="5549900"/>
          <p14:tracePt t="16483" x="7131050" y="5549900"/>
          <p14:tracePt t="16503" x="7137400" y="5543550"/>
          <p14:tracePt t="16515" x="7143750" y="5537200"/>
          <p14:tracePt t="16515" x="7162800" y="5537200"/>
          <p14:tracePt t="16534" x="7169150" y="5530850"/>
          <p14:tracePt t="16534" x="7175500" y="5524500"/>
          <p14:tracePt t="16550" x="7188200" y="5518150"/>
          <p14:tracePt t="16550" x="7194550" y="5511800"/>
          <p14:tracePt t="16567" x="7200900" y="5505450"/>
          <p14:tracePt t="16567" x="7207250" y="5499100"/>
          <p14:tracePt t="16567" x="7213600" y="5492750"/>
          <p14:tracePt t="16586" x="7219950" y="5486400"/>
          <p14:tracePt t="16599" x="7219950" y="5480050"/>
          <p14:tracePt t="16599" x="7226300" y="5473700"/>
          <p14:tracePt t="16618" x="7239000" y="5467350"/>
          <p14:tracePt t="16632" x="7245350" y="5454650"/>
          <p14:tracePt t="16632" x="7251700" y="5448300"/>
          <p14:tracePt t="16653" x="7258050" y="5435600"/>
          <p14:tracePt t="16678" x="7251700" y="5429250"/>
          <p14:tracePt t="16689" x="7251700" y="5422900"/>
          <p14:tracePt t="16705" x="7245350" y="5416550"/>
          <p14:tracePt t="16721" x="7239000" y="5416550"/>
          <p14:tracePt t="16737" x="7232650" y="5416550"/>
          <p14:tracePt t="16749" x="7226300" y="5416550"/>
          <p14:tracePt t="16766" x="7219950" y="5422900"/>
          <p14:tracePt t="16782" x="7213600" y="5422900"/>
          <p14:tracePt t="16799" x="7207250" y="5429250"/>
          <p14:tracePt t="16816" x="7200900" y="5435600"/>
          <p14:tracePt t="16833" x="7200900" y="5441950"/>
          <p14:tracePt t="16850" x="7194550" y="5441950"/>
          <p14:tracePt t="16866" x="7194550" y="5448300"/>
          <p14:tracePt t="16901" x="7188200" y="5454650"/>
          <p14:tracePt t="16921" x="7181850" y="5461000"/>
          <p14:tracePt t="16929" x="7169150" y="5467350"/>
          <p14:tracePt t="16945" x="7162800" y="5473700"/>
          <p14:tracePt t="16954" x="7150100" y="5473700"/>
          <p14:tracePt t="16966" x="7137400" y="5473700"/>
          <p14:tracePt t="16966" x="7099300" y="5473700"/>
          <p14:tracePt t="16985" x="7073900" y="5473700"/>
          <p14:tracePt t="16985" x="7042150" y="5467350"/>
          <p14:tracePt t="17002" x="7010400" y="5461000"/>
          <p14:tracePt t="17002" x="6978650" y="5448300"/>
          <p14:tracePt t="17018" x="6946900" y="5441950"/>
          <p14:tracePt t="17018" x="6877050" y="5410200"/>
          <p14:tracePt t="17036" x="6845300" y="5391150"/>
          <p14:tracePt t="17036" x="6813550" y="5365750"/>
          <p14:tracePt t="17052" x="6788150" y="5340350"/>
          <p14:tracePt t="17052" x="6762750" y="5308600"/>
          <p14:tracePt t="17069" x="6737350" y="5276850"/>
          <p14:tracePt t="17069" x="6718300" y="5238750"/>
          <p14:tracePt t="17085" x="6705600" y="5194300"/>
          <p14:tracePt t="17085" x="6680200" y="5099050"/>
          <p14:tracePt t="17103" x="6673850" y="5048250"/>
          <p14:tracePt t="17103" x="6667500" y="4991100"/>
          <p14:tracePt t="17119" x="6667500" y="4940300"/>
          <p14:tracePt t="17119" x="6667500" y="4883150"/>
          <p14:tracePt t="17135" x="6667500" y="4832350"/>
          <p14:tracePt t="17135" x="6673850" y="4781550"/>
          <p14:tracePt t="17135" x="6686550" y="4730750"/>
          <p14:tracePt t="17156" x="6699250" y="4679950"/>
          <p14:tracePt t="17167" x="6718300" y="4635500"/>
          <p14:tracePt t="17167" x="6769100" y="4546600"/>
          <p14:tracePt t="17186" x="6800850" y="4508500"/>
          <p14:tracePt t="17186" x="6838950" y="4470400"/>
          <p14:tracePt t="17203" x="6870700" y="4432300"/>
          <p14:tracePt t="17203" x="6908800" y="4400550"/>
          <p14:tracePt t="17219" x="6946900" y="4368800"/>
          <p14:tracePt t="17219" x="6985000" y="4343400"/>
          <p14:tracePt t="17219" x="7016750" y="4324350"/>
          <p14:tracePt t="17238" x="7054850" y="4305300"/>
          <p14:tracePt t="17251" x="7086600" y="4292600"/>
          <p14:tracePt t="17251" x="7156450" y="4292600"/>
          <p14:tracePt t="17270" x="7188200" y="4298950"/>
          <p14:tracePt t="17270" x="7219950" y="4311650"/>
          <p14:tracePt t="17286" x="7245350" y="4330700"/>
          <p14:tracePt t="17286" x="7277100" y="4349750"/>
          <p14:tracePt t="17303" x="7308850" y="4381500"/>
          <p14:tracePt t="17303" x="7334250" y="4413250"/>
          <p14:tracePt t="17319" x="7359650" y="4451350"/>
          <p14:tracePt t="17319" x="7404100" y="4533900"/>
          <p14:tracePt t="17336" x="7429500" y="4578350"/>
          <p14:tracePt t="17336" x="7448550" y="4622800"/>
          <p14:tracePt t="17353" x="7467600" y="4673600"/>
          <p14:tracePt t="17353" x="7480300" y="4718050"/>
          <p14:tracePt t="17370" x="7493000" y="4768850"/>
          <p14:tracePt t="17370" x="7512050" y="4813300"/>
          <p14:tracePt t="17387" x="7518400" y="4857750"/>
          <p14:tracePt t="17387" x="7537450" y="4946650"/>
          <p14:tracePt t="17403" x="7543800" y="4991100"/>
          <p14:tracePt t="17403" x="7543800" y="5029200"/>
          <p14:tracePt t="17420" x="7550150" y="5067300"/>
          <p14:tracePt t="17420" x="7550150" y="5105400"/>
          <p14:tracePt t="17437" x="7550150" y="5143500"/>
          <p14:tracePt t="17437" x="7550150" y="5175250"/>
          <p14:tracePt t="17455" x="7543800" y="5232400"/>
          <p14:tracePt t="17455" x="7537450" y="5257800"/>
          <p14:tracePt t="17470" x="7531100" y="5283200"/>
          <p14:tracePt t="17470" x="7524750" y="5308600"/>
          <p14:tracePt t="17487" x="7512050" y="5327650"/>
          <p14:tracePt t="17487" x="7499350" y="5346700"/>
          <p14:tracePt t="17503" x="7493000" y="5359400"/>
          <p14:tracePt t="17503" x="7480300" y="5372100"/>
          <p14:tracePt t="17503" x="7467600" y="5384800"/>
          <p14:tracePt t="17522" x="7454900" y="5397500"/>
          <p14:tracePt t="17535" x="7442200" y="5403850"/>
          <p14:tracePt t="17535" x="7416800" y="5422900"/>
          <p14:tracePt t="17555" x="7404100" y="5429250"/>
          <p14:tracePt t="17555" x="7391400" y="5441950"/>
          <p14:tracePt t="17571" x="7378700" y="5448300"/>
          <p14:tracePt t="17571" x="7366000" y="5448300"/>
          <p14:tracePt t="17587" x="7359650" y="5454650"/>
          <p14:tracePt t="17587" x="7346950" y="5461000"/>
          <p14:tracePt t="17587" x="7334250" y="5461000"/>
          <p14:tracePt t="17606" x="7321550" y="5467350"/>
          <p14:tracePt t="17619" x="7308850" y="5467350"/>
          <p14:tracePt t="17619" x="7296150" y="5467350"/>
          <p14:tracePt t="17639" x="7270750" y="5467350"/>
          <p14:tracePt t="17639" x="7251700" y="5467350"/>
          <p14:tracePt t="17655" x="7245350" y="5467350"/>
          <p14:tracePt t="17655" x="7232650" y="5467350"/>
          <p14:tracePt t="17671" x="7219950" y="5467350"/>
          <p14:tracePt t="17671" x="7207250" y="5467350"/>
          <p14:tracePt t="17687" x="7194550" y="5467350"/>
          <p14:tracePt t="17687" x="7175500" y="5461000"/>
          <p14:tracePt t="17704" x="7162800" y="5461000"/>
          <p14:tracePt t="17704" x="7156450" y="5461000"/>
          <p14:tracePt t="17721" x="7143750" y="5454650"/>
          <p14:tracePt t="17721" x="7137400" y="5454650"/>
          <p14:tracePt t="17738" x="7131050" y="5454650"/>
          <p14:tracePt t="17738" x="7118350" y="5448300"/>
          <p14:tracePt t="17755" x="7112000" y="5441950"/>
          <p14:tracePt t="17769" x="7105650" y="5441950"/>
          <p14:tracePt t="17786" x="7099300" y="5435600"/>
          <p14:tracePt t="17803" x="7092950" y="5429250"/>
          <p14:tracePt t="17822" x="7086600" y="5422900"/>
          <p14:tracePt t="17846" x="7080250" y="5422900"/>
          <p14:tracePt t="17869" x="7073900" y="5429250"/>
          <p14:tracePt t="17898" x="7067550" y="5429250"/>
          <p14:tracePt t="17938" x="7061200" y="5422900"/>
          <p14:tracePt t="17974" x="7061200" y="5416550"/>
          <p14:tracePt t="17994" x="7054850" y="5416550"/>
          <p14:tracePt t="18017" x="7061200" y="5410200"/>
          <p14:tracePt t="18034" x="7061200" y="5403850"/>
          <p14:tracePt t="18053" x="7067550" y="5397500"/>
          <p14:tracePt t="18078" x="7067550" y="5391150"/>
          <p14:tracePt t="18109" x="7061200" y="5384800"/>
          <p14:tracePt t="18153" x="7054850" y="5384800"/>
          <p14:tracePt t="18206" x="7054850" y="5378450"/>
          <p14:tracePt t="18241" x="7048500" y="5372100"/>
          <p14:tracePt t="18273" x="7042150" y="5372100"/>
          <p14:tracePt t="18370" x="7048500" y="5378450"/>
          <p14:tracePt t="18437" x="7042150" y="5372100"/>
          <p14:tracePt t="18490" x="7035800" y="5372100"/>
          <p14:tracePt t="18529" x="7042150" y="5365750"/>
          <p14:tracePt t="18574" x="7048500" y="5359400"/>
          <p14:tracePt t="18590" x="7054850" y="5359400"/>
          <p14:tracePt t="18594" x="7061200" y="5353050"/>
          <p14:tracePt t="18610" x="7067550" y="5353050"/>
          <p14:tracePt t="18622" x="7073900" y="5346700"/>
          <p14:tracePt t="18622" x="7080250" y="5340350"/>
          <p14:tracePt t="18622" x="7086600" y="5340350"/>
          <p14:tracePt t="18643" x="7092950" y="5334000"/>
          <p14:tracePt t="18643" x="7099300" y="5334000"/>
          <p14:tracePt t="18657" x="7105650" y="5327650"/>
          <p14:tracePt t="18657" x="7112000" y="5327650"/>
          <p14:tracePt t="18674" x="7124700" y="5321300"/>
          <p14:tracePt t="18674" x="7131050" y="5321300"/>
          <p14:tracePt t="18691" x="7137400" y="5321300"/>
          <p14:tracePt t="18691" x="7143750" y="5321300"/>
          <p14:tracePt t="18708" x="7150100" y="5321300"/>
          <p14:tracePt t="18708" x="7169150" y="5321300"/>
          <p14:tracePt t="18725" x="7175500" y="5321300"/>
          <p14:tracePt t="18725" x="7181850" y="5321300"/>
          <p14:tracePt t="18741" x="7188200" y="5321300"/>
          <p14:tracePt t="18741" x="7194550" y="5321300"/>
          <p14:tracePt t="18757" x="7207250" y="5327650"/>
          <p14:tracePt t="18757" x="7219950" y="5327650"/>
          <p14:tracePt t="18775" x="7226300" y="5327650"/>
          <p14:tracePt t="18775" x="7232650" y="5327650"/>
          <p14:tracePt t="18791" x="7239000" y="5327650"/>
          <p14:tracePt t="18791" x="7245350" y="5327650"/>
          <p14:tracePt t="18808" x="7251700" y="5327650"/>
          <p14:tracePt t="18808" x="7264400" y="5327650"/>
          <p14:tracePt t="18825" x="7270750" y="5327650"/>
          <p14:tracePt t="18825" x="7277100" y="5321300"/>
          <p14:tracePt t="18842" x="7283450" y="5321300"/>
          <p14:tracePt t="18857" x="7289800" y="5321300"/>
          <p14:tracePt t="18873" x="7296150" y="5314950"/>
          <p14:tracePt t="18890" x="7302500" y="5314950"/>
          <p14:tracePt t="18918" x="7296150" y="5308600"/>
          <p14:tracePt t="18950" x="7289800" y="5302250"/>
          <p14:tracePt t="18970" x="7296150" y="5314950"/>
          <p14:tracePt t="19038" x="7302500" y="5321300"/>
          <p14:tracePt t="19046" x="7308850" y="5327650"/>
          <p14:tracePt t="19057" x="7321550" y="5334000"/>
          <p14:tracePt t="19057" x="7346950" y="5359400"/>
          <p14:tracePt t="19076" x="7366000" y="5372100"/>
          <p14:tracePt t="19076" x="7378700" y="5391150"/>
          <p14:tracePt t="19093" x="7397750" y="5403850"/>
          <p14:tracePt t="19093" x="7410450" y="5416550"/>
          <p14:tracePt t="19109" x="7429500" y="5429250"/>
          <p14:tracePt t="19109" x="7442200" y="5435600"/>
          <p14:tracePt t="19126" x="7454900" y="5441950"/>
          <p14:tracePt t="19126" x="7473950" y="5454650"/>
          <p14:tracePt t="19143" x="7480300" y="5461000"/>
          <p14:tracePt t="19143" x="7493000" y="5467350"/>
          <p14:tracePt t="19161" x="7499350" y="5467350"/>
          <p14:tracePt t="19182" x="7499350" y="5461000"/>
          <p14:tracePt t="19250" x="7493000" y="5454650"/>
          <p14:tracePt t="19279" x="7486650" y="5454650"/>
          <p14:tracePt t="19390" x="7486650" y="5448300"/>
          <p14:tracePt t="19406" x="7480300" y="5441950"/>
          <p14:tracePt t="19422" x="7480300" y="5435600"/>
          <p14:tracePt t="19434" x="7473950" y="5422900"/>
          <p14:tracePt t="19450" x="7467600" y="5416550"/>
          <p14:tracePt t="19466" x="7467600" y="5410200"/>
          <p14:tracePt t="19490" x="7461250" y="5410200"/>
          <p14:tracePt t="19526" x="7461250" y="5416550"/>
          <p14:tracePt t="19554" x="7454900" y="5422900"/>
          <p14:tracePt t="19578" x="7454900" y="5429250"/>
          <p14:tracePt t="19594" x="7461250" y="5429250"/>
          <p14:tracePt t="19610" x="7461250" y="5435600"/>
          <p14:tracePt t="19622" x="7467600" y="5441950"/>
          <p14:tracePt t="19638" x="7473950" y="5448300"/>
          <p14:tracePt t="19654" x="7480300" y="5448300"/>
          <p14:tracePt t="19670" x="7486650" y="5454650"/>
          <p14:tracePt t="19682" x="7493000" y="5454650"/>
          <p14:tracePt t="19698" x="7493000" y="5461000"/>
          <p14:tracePt t="19714" x="7499350" y="5461000"/>
          <p14:tracePt t="19734" x="7505700" y="5461000"/>
          <p14:tracePt t="19758" x="7512050" y="5461000"/>
          <p14:tracePt t="19794" x="7518400" y="5461000"/>
          <p14:tracePt t="20050" x="7524750" y="5461000"/>
          <p14:tracePt t="20074" x="7531100" y="5454650"/>
          <p14:tracePt t="20094" x="7537450" y="5454650"/>
          <p14:tracePt t="20134" x="7543800" y="5454650"/>
          <p14:tracePt t="20162" x="7537450" y="5461000"/>
          <p14:tracePt t="20230" x="7531100" y="5461000"/>
          <p14:tracePt t="20254" x="7524750" y="5467350"/>
          <p14:tracePt t="20274" x="7524750" y="5473700"/>
          <p14:tracePt t="20298" x="7518400" y="5473700"/>
          <p14:tracePt t="20334" x="7518400" y="5467350"/>
          <p14:tracePt t="20442" x="7518400" y="5461000"/>
          <p14:tracePt t="20574" x="7524750" y="5461000"/>
          <p14:tracePt t="20598" x="7531100" y="5461000"/>
          <p14:tracePt t="20614" x="7537450" y="5454650"/>
          <p14:tracePt t="20630" x="7543800" y="5454650"/>
          <p14:tracePt t="20634" x="7550150" y="5448300"/>
          <p14:tracePt t="20646" x="7556500" y="5448300"/>
          <p14:tracePt t="20646" x="7569200" y="5441950"/>
          <p14:tracePt t="20646" x="7581900" y="5441950"/>
          <p14:tracePt t="20667" x="7594600" y="5435600"/>
          <p14:tracePt t="20680" x="7607300" y="5429250"/>
          <p14:tracePt t="20680" x="7632700" y="5422900"/>
          <p14:tracePt t="20698" x="7651750" y="5416550"/>
          <p14:tracePt t="20698" x="7664450" y="5410200"/>
          <p14:tracePt t="20715" x="7677150" y="5410200"/>
          <p14:tracePt t="20715" x="7696200" y="5403850"/>
          <p14:tracePt t="20731" x="7708900" y="5403850"/>
          <p14:tracePt t="20731" x="7727950" y="5403850"/>
          <p14:tracePt t="20748" x="7740650" y="5397500"/>
          <p14:tracePt t="20748" x="7766050" y="5397500"/>
          <p14:tracePt t="20765" x="7778750" y="5397500"/>
          <p14:tracePt t="20765" x="7791450" y="5397500"/>
          <p14:tracePt t="20781" x="7797800" y="5397500"/>
          <p14:tracePt t="20781" x="7810500" y="5397500"/>
          <p14:tracePt t="20798" x="7816850" y="5397500"/>
          <p14:tracePt t="20798" x="7816850" y="5403850"/>
          <p14:tracePt t="20815" x="7829550" y="5403850"/>
          <p14:tracePt t="20830" x="7829550" y="5410200"/>
          <p14:tracePt t="20854" x="7823200" y="5416550"/>
          <p14:tracePt t="20874" x="7810500" y="5416550"/>
          <p14:tracePt t="20890" x="7804150" y="5416550"/>
          <p14:tracePt t="20906" x="7797800" y="5416550"/>
          <p14:tracePt t="20922" x="7791450" y="5422900"/>
          <p14:tracePt t="20935" x="7785100" y="5422900"/>
          <p14:tracePt t="20951" x="7778750" y="5422900"/>
          <p14:tracePt t="20967" x="7772400" y="5422900"/>
          <p14:tracePt t="20994" x="7766050" y="5422900"/>
          <p14:tracePt t="21010" x="7759700" y="5422900"/>
          <p14:tracePt t="21026" x="7753350" y="5422900"/>
          <p14:tracePt t="21042" x="7747000" y="5416550"/>
          <p14:tracePt t="21062" x="7753350" y="5416550"/>
          <p14:tracePt t="21130" x="7759700" y="5410200"/>
          <p14:tracePt t="21147" x="7766050" y="5410200"/>
          <p14:tracePt t="21163" x="7778750" y="5403850"/>
          <p14:tracePt t="21174" x="7785100" y="5403850"/>
          <p14:tracePt t="21190" x="7791450" y="5397500"/>
          <p14:tracePt t="21206" x="7797800" y="5397500"/>
          <p14:tracePt t="21222" x="7804150" y="5397500"/>
          <p14:tracePt t="21235" x="7810500" y="5403850"/>
          <p14:tracePt t="21350" x="7804150" y="5410200"/>
          <p14:tracePt t="21438" x="7797800" y="5410200"/>
          <p14:tracePt t="21454" x="7791450" y="5410200"/>
          <p14:tracePt t="21470" x="7785100" y="5410200"/>
          <p14:tracePt t="21482" x="7778750" y="5416550"/>
          <p14:tracePt t="21490" x="7772400" y="5416550"/>
          <p14:tracePt t="21506" x="7766050" y="5422900"/>
          <p14:tracePt t="21522" x="7753350" y="5422900"/>
          <p14:tracePt t="21538" x="7747000" y="5429250"/>
          <p14:tracePt t="21551" x="7740650" y="5435600"/>
          <p14:tracePt t="21582" x="7734300" y="5441950"/>
          <p14:tracePt t="21594" x="7727950" y="5441950"/>
          <p14:tracePt t="21619" x="7727950" y="5448300"/>
          <p14:tracePt t="21650" x="7734300" y="5448300"/>
          <p14:tracePt t="21678" x="7740650" y="5448300"/>
          <p14:tracePt t="21695" x="7747000" y="5448300"/>
          <p14:tracePt t="21710" x="7753350" y="5448300"/>
          <p14:tracePt t="21723" x="7759700" y="5448300"/>
          <p14:tracePt t="21739" x="7772400" y="5448300"/>
          <p14:tracePt t="21754" x="7778750" y="5448300"/>
          <p14:tracePt t="21771" x="7785100" y="5448300"/>
          <p14:tracePt t="21807" x="7791450" y="5454650"/>
          <p14:tracePt t="21835" x="7797800" y="5461000"/>
          <p14:tracePt t="21875" x="7797800" y="5454650"/>
          <p14:tracePt t="22014" x="7791450" y="5448300"/>
          <p14:tracePt t="22038" x="7785100" y="5448300"/>
          <p14:tracePt t="22074" x="7778750" y="5448300"/>
          <p14:tracePt t="22090" x="7766050" y="5448300"/>
          <p14:tracePt t="22106" x="7759700" y="5454650"/>
          <p14:tracePt t="22123" x="7753350" y="5454650"/>
          <p14:tracePt t="22134" x="7753350" y="5461000"/>
          <p14:tracePt t="22158" x="7753350" y="5467350"/>
          <p14:tracePt t="22182" x="7759700" y="5467350"/>
          <p14:tracePt t="22227" x="7766050" y="5467350"/>
          <p14:tracePt t="22243" x="7772400" y="5467350"/>
          <p14:tracePt t="22255" x="7785100" y="5467350"/>
          <p14:tracePt t="22271" x="7791450" y="5461000"/>
          <p14:tracePt t="22287" x="7797800" y="5461000"/>
          <p14:tracePt t="22295" x="7804150" y="5461000"/>
          <p14:tracePt t="22303" x="7816850" y="5461000"/>
          <p14:tracePt t="22303" x="7823200" y="5461000"/>
          <p14:tracePt t="22320" x="7835900" y="5461000"/>
          <p14:tracePt t="22320" x="7848600" y="5467350"/>
          <p14:tracePt t="22320" x="7861300" y="5467350"/>
          <p14:tracePt t="22340" x="7880350" y="5473700"/>
          <p14:tracePt t="22352" x="7899400" y="5480050"/>
          <p14:tracePt t="22352" x="7918450" y="5486400"/>
          <p14:tracePt t="22372" x="7956550" y="5499100"/>
          <p14:tracePt t="22372" x="7969250" y="5505450"/>
          <p14:tracePt t="22387" x="7988300" y="5505450"/>
          <p14:tracePt t="22387" x="8001000" y="5511800"/>
          <p14:tracePt t="22404" x="8013700" y="5511800"/>
          <p14:tracePt t="22404" x="8026400" y="5511800"/>
          <p14:tracePt t="22404" x="8039100" y="5518150"/>
          <p14:tracePt t="22423" x="8045450" y="5518150"/>
          <p14:tracePt t="22423" x="8058150" y="5518150"/>
          <p14:tracePt t="22437" x="8064500" y="5518150"/>
          <p14:tracePt t="22437" x="8070850" y="5518150"/>
          <p14:tracePt t="22454" x="8077200" y="5518150"/>
          <p14:tracePt t="22454" x="8083550" y="5518150"/>
          <p14:tracePt t="22470" x="8089900" y="5518150"/>
          <p14:tracePt t="22486" x="8096250" y="5518150"/>
          <p14:tracePt t="22486" x="8102600" y="5511800"/>
          <p14:tracePt t="22504" x="8108950" y="5511800"/>
          <p14:tracePt t="22519" x="8115300" y="5518150"/>
          <p14:tracePt t="22547" x="8121650" y="5518150"/>
          <p14:tracePt t="22570" x="8115300" y="5524500"/>
          <p14:tracePt t="22602" x="8108950" y="5530850"/>
          <p14:tracePt t="22639" x="8108950" y="5537200"/>
          <p14:tracePt t="22683" x="8108950" y="5543550"/>
          <p14:tracePt t="22715" x="8102600" y="5556250"/>
          <p14:tracePt t="22759" x="8096250" y="5562600"/>
          <p14:tracePt t="22791" x="8096250" y="5568950"/>
          <p14:tracePt t="22802" x="8096250" y="5575300"/>
          <p14:tracePt t="22819" x="8096250" y="5581650"/>
          <p14:tracePt t="22834" x="8096250" y="5588000"/>
          <p14:tracePt t="22859" x="8102600" y="5594350"/>
          <p14:tracePt t="22886" x="8108950" y="5588000"/>
          <p14:tracePt t="22911" x="8115300" y="5588000"/>
          <p14:tracePt t="22923" x="8121650" y="5588000"/>
          <p14:tracePt t="22939" x="8128000" y="5581650"/>
          <p14:tracePt t="22955" x="8134350" y="5575300"/>
          <p14:tracePt t="22983" x="8140700" y="5575300"/>
          <p14:tracePt t="22999" x="8153400" y="5568950"/>
          <p14:tracePt t="23015" x="8159750" y="5562600"/>
          <p14:tracePt t="23030" x="8166100" y="5562600"/>
          <p14:tracePt t="23043" x="8172450" y="5556250"/>
          <p14:tracePt t="23054" x="8178800" y="5549900"/>
          <p14:tracePt t="23071" x="8185150" y="5543550"/>
          <p14:tracePt t="23088" x="8191500" y="5537200"/>
          <p14:tracePt t="23105" x="8197850" y="5530850"/>
          <p14:tracePt t="23121" x="8191500" y="5530850"/>
          <p14:tracePt t="23154" x="8178800" y="5524500"/>
          <p14:tracePt t="23187" x="8172450" y="5530850"/>
          <p14:tracePt t="23203" x="8166100" y="5530850"/>
          <p14:tracePt t="23211" x="8159750" y="5530850"/>
          <p14:tracePt t="23222" x="8153400" y="5530850"/>
          <p14:tracePt t="23222" x="8147050" y="5530850"/>
          <p14:tracePt t="23240" x="8140700" y="5530850"/>
          <p14:tracePt t="23255" x="8134350" y="5537200"/>
          <p14:tracePt t="23272" x="8128000" y="5537200"/>
          <p14:tracePt t="23288" x="8121650" y="5537200"/>
          <p14:tracePt t="23307" x="8128000" y="5537200"/>
          <p14:tracePt t="23343" x="8134350" y="5530850"/>
          <p14:tracePt t="23359" x="8140700" y="5524500"/>
          <p14:tracePt t="23391" x="8147050" y="5524500"/>
          <p14:tracePt t="23403" x="8153400" y="5518150"/>
          <p14:tracePt t="23419" x="8159750" y="5511800"/>
          <p14:tracePt t="23443" x="8166100" y="5511800"/>
          <p14:tracePt t="23480" x="8166100" y="5505450"/>
          <p14:tracePt t="23546" x="8172450" y="5511800"/>
          <p14:tracePt t="23575" x="8178800" y="5511800"/>
          <p14:tracePt t="23599" x="8185150" y="5511800"/>
          <p14:tracePt t="23622" x="8191500" y="5511800"/>
          <p14:tracePt t="23643" x="8197850" y="5518150"/>
          <p14:tracePt t="23659" x="8204200" y="5518150"/>
          <p14:tracePt t="23675" x="8210550" y="5518150"/>
          <p14:tracePt t="23691" x="8216900" y="5518150"/>
          <p14:tracePt t="23703" x="8223250" y="5511800"/>
          <p14:tracePt t="23719" x="8229600" y="5511800"/>
          <p14:tracePt t="23727" x="8235950" y="5511800"/>
          <p14:tracePt t="23740" x="8242300" y="5511800"/>
          <p14:tracePt t="23740" x="8248650" y="5511800"/>
          <p14:tracePt t="23759" x="8255000" y="5511800"/>
          <p14:tracePt t="23774" x="8261350" y="5518150"/>
          <p14:tracePt t="23790" x="8267700" y="5518150"/>
          <p14:tracePt t="23807" x="8274050" y="5524500"/>
          <p14:tracePt t="23824" x="8274050" y="5530850"/>
          <p14:tracePt t="23847" x="8267700" y="5524500"/>
          <p14:tracePt t="23915" x="8274050" y="5518150"/>
          <p14:tracePt t="23943" x="8280400" y="5518150"/>
          <p14:tracePt t="23967" x="8286750" y="5524500"/>
          <p14:tracePt t="23995" x="8286750" y="5530850"/>
          <p14:tracePt t="24011" x="8286750" y="5537200"/>
          <p14:tracePt t="24027" x="8286750" y="5543550"/>
          <p14:tracePt t="24043" x="8286750" y="5549900"/>
          <p14:tracePt t="24055" x="8286750" y="5556250"/>
          <p14:tracePt t="24071" x="8280400" y="5562600"/>
          <p14:tracePt t="24087" x="8280400" y="5568950"/>
          <p14:tracePt t="24103" x="8280400" y="5575300"/>
          <p14:tracePt t="24115" x="8280400" y="5581650"/>
          <p14:tracePt t="24131" x="8280400" y="5588000"/>
          <p14:tracePt t="24155" x="8274050" y="5594350"/>
          <p14:tracePt t="24207" x="8267700" y="5594350"/>
          <p14:tracePt t="24223" x="8255000" y="5600700"/>
          <p14:tracePt t="24235" x="8248650" y="5600700"/>
          <p14:tracePt t="24244" x="8242300" y="5600700"/>
          <p14:tracePt t="24244" x="8235950" y="5600700"/>
          <p14:tracePt t="24260" x="8229600" y="5600700"/>
          <p14:tracePt t="24260" x="8223250" y="5600700"/>
          <p14:tracePt t="24277" x="8210550" y="5600700"/>
          <p14:tracePt t="24277" x="8204200" y="5594350"/>
          <p14:tracePt t="24277" x="8191500" y="5594350"/>
          <p14:tracePt t="24296" x="8185150" y="5594350"/>
          <p14:tracePt t="24309" x="8166100" y="5594350"/>
          <p14:tracePt t="24309" x="8140700" y="5588000"/>
          <p14:tracePt t="24328" x="8128000" y="5588000"/>
          <p14:tracePt t="24328" x="8108950" y="5588000"/>
          <p14:tracePt t="24344" x="8089900" y="5588000"/>
          <p14:tracePt t="24344" x="8070850" y="5588000"/>
          <p14:tracePt t="24361" x="8051800" y="5588000"/>
          <p14:tracePt t="24361" x="8032750" y="5588000"/>
          <p14:tracePt t="24361" x="8013700" y="5588000"/>
          <p14:tracePt t="24380" x="7988300" y="5588000"/>
          <p14:tracePt t="24392" x="7969250" y="5588000"/>
          <p14:tracePt t="24392" x="7943850" y="5588000"/>
          <p14:tracePt t="24412" x="7905750" y="5588000"/>
          <p14:tracePt t="24412" x="7886700" y="5594350"/>
          <p14:tracePt t="24428" x="7861300" y="5594350"/>
          <p14:tracePt t="24428" x="7842250" y="5594350"/>
          <p14:tracePt t="24445" x="7823200" y="5594350"/>
          <p14:tracePt t="24445" x="7804150" y="5600700"/>
          <p14:tracePt t="24445" x="7791450" y="5600700"/>
          <p14:tracePt t="24464" x="7772400" y="5607050"/>
          <p14:tracePt t="24464" x="7759700" y="5607050"/>
          <p14:tracePt t="24478" x="7747000" y="5613400"/>
          <p14:tracePt t="24478" x="7734300" y="5619750"/>
          <p14:tracePt t="24495" x="7727950" y="5619750"/>
          <p14:tracePt t="24495" x="7727950" y="5626100"/>
          <p14:tracePt t="24511" x="7727950" y="5632450"/>
          <p14:tracePt t="24511" x="7727950" y="5638800"/>
          <p14:tracePt t="24511" x="7734300" y="5645150"/>
          <p14:tracePt t="24532" x="7747000" y="5651500"/>
          <p14:tracePt t="24532" x="7759700" y="5657850"/>
          <p14:tracePt t="24545" x="7778750" y="5657850"/>
          <p14:tracePt t="24545" x="7797800" y="5664200"/>
          <p14:tracePt t="24561" x="7823200" y="5670550"/>
          <p14:tracePt t="24561" x="7854950" y="5670550"/>
          <p14:tracePt t="24578" x="7886700" y="5676900"/>
          <p14:tracePt t="24578" x="7924800" y="5683250"/>
          <p14:tracePt t="24596" x="8007350" y="5689600"/>
          <p14:tracePt t="24596" x="8045450" y="5695950"/>
          <p14:tracePt t="24612" x="8089900" y="5695950"/>
          <p14:tracePt t="24612" x="8128000" y="5695950"/>
          <p14:tracePt t="24629" x="8166100" y="5702300"/>
          <p14:tracePt t="24629" x="8197850" y="5702300"/>
          <p14:tracePt t="24645" x="8229600" y="5702300"/>
          <p14:tracePt t="24645" x="8261350" y="5695950"/>
          <p14:tracePt t="24645" x="8280400" y="5695950"/>
          <p14:tracePt t="24664" x="8305800" y="5695950"/>
          <p14:tracePt t="24676" x="8318500" y="5689600"/>
          <p14:tracePt t="24676" x="8343900" y="5689600"/>
          <p14:tracePt t="24695" x="8350250" y="5683250"/>
          <p14:tracePt t="24711" x="8356600" y="5676900"/>
          <p14:tracePt t="24727" x="8356600" y="5670550"/>
          <p14:tracePt t="24744" x="8356600" y="5664200"/>
          <p14:tracePt t="24760" x="8356600" y="5657850"/>
          <p14:tracePt t="24777" x="8356600" y="5664200"/>
          <p14:tracePt t="24807" x="8350250" y="5670550"/>
          <p14:tracePt t="24823" x="8356600" y="5676900"/>
          <p14:tracePt t="24835" x="8356600" y="5683250"/>
          <p14:tracePt t="24844" x="8356600" y="5689600"/>
          <p14:tracePt t="24860" x="8362950" y="5695950"/>
          <p14:tracePt t="24877" x="8362950" y="5708650"/>
          <p14:tracePt t="24895" x="8362950" y="5715000"/>
          <p14:tracePt t="24911" x="8356600" y="5721350"/>
          <p14:tracePt t="24911" x="8350250" y="5727700"/>
          <p14:tracePt t="24930" x="8343900" y="5727700"/>
          <p14:tracePt t="24930" x="8337550" y="5734050"/>
          <p14:tracePt t="24946" x="8331200" y="5734050"/>
          <p14:tracePt t="24946" x="8318500" y="5734050"/>
          <p14:tracePt t="24964" x="8312150" y="5734050"/>
          <p14:tracePt t="24964" x="8305800" y="5734050"/>
          <p14:tracePt t="24981" x="8299450" y="5734050"/>
          <p14:tracePt t="24995" x="8293100" y="5734050"/>
          <p14:tracePt t="25011" x="8286750" y="5734050"/>
          <p14:tracePt t="25028" x="8274050" y="5734050"/>
          <p14:tracePt t="25045" x="8267700" y="5727700"/>
          <p14:tracePt t="25045" x="8261350" y="5727700"/>
          <p14:tracePt t="25064" x="8255000" y="5727700"/>
          <p14:tracePt t="25078" x="8248650" y="5727700"/>
          <p14:tracePt t="25095" x="8242300" y="5727700"/>
          <p14:tracePt t="25112" x="8235950" y="5727700"/>
          <p14:tracePt t="25128" x="8235950" y="5721350"/>
          <p14:tracePt t="25145" x="8229600" y="5715000"/>
          <p14:tracePt t="25145" x="8223250" y="5708650"/>
          <p14:tracePt t="25163" x="8216900" y="5708650"/>
          <p14:tracePt t="25163" x="8210550" y="5702300"/>
          <p14:tracePt t="25181" x="8204200" y="5702300"/>
          <p14:tracePt t="25181" x="8191500" y="5695950"/>
          <p14:tracePt t="25197" x="8178800" y="5689600"/>
          <p14:tracePt t="25197" x="8172450" y="5689600"/>
          <p14:tracePt t="25213" x="8166100" y="5683250"/>
          <p14:tracePt t="25213" x="8159750" y="5676900"/>
          <p14:tracePt t="25231" x="8159750" y="5670550"/>
          <p14:tracePt t="25231" x="8153400" y="5657850"/>
          <p14:tracePt t="25247" x="8153400" y="5651500"/>
          <p14:tracePt t="25247" x="8147050" y="5626100"/>
          <p14:tracePt t="25264" x="8147050" y="5613400"/>
          <p14:tracePt t="25264" x="8140700" y="5600700"/>
          <p14:tracePt t="25281" x="8140700" y="5594350"/>
          <p14:tracePt t="25281" x="8134350" y="5581650"/>
          <p14:tracePt t="25297" x="8128000" y="5575300"/>
          <p14:tracePt t="25297" x="8121650" y="5568950"/>
          <p14:tracePt t="25297" x="8115300" y="5562600"/>
          <p14:tracePt t="25316" x="8108950" y="5549900"/>
          <p14:tracePt t="25329" x="8096250" y="5543550"/>
          <p14:tracePt t="25329" x="8077200" y="5518150"/>
          <p14:tracePt t="25348" x="8070850" y="5499100"/>
          <p14:tracePt t="25348" x="8058150" y="5473700"/>
          <p14:tracePt t="25364" x="8039100" y="5448300"/>
          <p14:tracePt t="25364" x="8026400" y="5416550"/>
          <p14:tracePt t="25364" x="8007350" y="5384800"/>
          <p14:tracePt t="25384" x="7988300" y="5353050"/>
          <p14:tracePt t="25396" x="7962900" y="5314950"/>
          <p14:tracePt t="25396" x="7943850" y="5276850"/>
          <p14:tracePt t="25396" x="7924800" y="5238750"/>
          <p14:tracePt t="25417" x="7905750" y="5200650"/>
          <p14:tracePt t="25429" x="7886700" y="5162550"/>
          <p14:tracePt t="25429" x="7854950" y="5086350"/>
          <p14:tracePt t="25448" x="7842250" y="5054600"/>
          <p14:tracePt t="25448" x="7829550" y="502285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512" y="1610549"/>
            <a:ext cx="873864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882" name="Rectangle 2"/>
          <p:cNvSpPr>
            <a:spLocks noGrp="1" noChangeArrowheads="1"/>
          </p:cNvSpPr>
          <p:nvPr>
            <p:ph type="title"/>
          </p:nvPr>
        </p:nvSpPr>
        <p:spPr/>
        <p:txBody>
          <a:bodyPr/>
          <a:lstStyle/>
          <a:p>
            <a:r>
              <a:rPr lang="ja-JP" altLang="en-US"/>
              <a:t>乱塊法の分散分析</a:t>
            </a:r>
          </a:p>
        </p:txBody>
      </p:sp>
      <p:sp>
        <p:nvSpPr>
          <p:cNvPr id="634884" name="Oval 4"/>
          <p:cNvSpPr>
            <a:spLocks noChangeArrowheads="1"/>
          </p:cNvSpPr>
          <p:nvPr/>
        </p:nvSpPr>
        <p:spPr bwMode="auto">
          <a:xfrm>
            <a:off x="6516688" y="1844824"/>
            <a:ext cx="1143000" cy="1371600"/>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2" name="テキスト ボックス 1"/>
          <p:cNvSpPr txBox="1"/>
          <p:nvPr/>
        </p:nvSpPr>
        <p:spPr>
          <a:xfrm>
            <a:off x="203512" y="4581128"/>
            <a:ext cx="8640507" cy="1569660"/>
          </a:xfrm>
          <a:prstGeom prst="rect">
            <a:avLst/>
          </a:prstGeom>
          <a:noFill/>
        </p:spPr>
        <p:txBody>
          <a:bodyPr wrap="none" rtlCol="0">
            <a:spAutoFit/>
          </a:bodyPr>
          <a:lstStyle/>
          <a:p>
            <a:r>
              <a:rPr lang="ja-JP" altLang="en-US" dirty="0" smtClean="0"/>
              <a:t>列（品種）の</a:t>
            </a:r>
            <a:r>
              <a:rPr lang="en-US" altLang="ja-JP" dirty="0" smtClean="0"/>
              <a:t>p</a:t>
            </a:r>
            <a:r>
              <a:rPr lang="ja-JP" altLang="en-US" dirty="0" smtClean="0"/>
              <a:t>値は</a:t>
            </a:r>
            <a:r>
              <a:rPr lang="en-US" altLang="ja-JP" dirty="0" smtClean="0"/>
              <a:t>0.029 </a:t>
            </a:r>
            <a:r>
              <a:rPr lang="ja-JP" altLang="en-US" dirty="0" smtClean="0"/>
              <a:t>　品種によって収量は変わる</a:t>
            </a:r>
            <a:endParaRPr lang="en-US" altLang="ja-JP" dirty="0" smtClean="0"/>
          </a:p>
          <a:p>
            <a:endParaRPr lang="ja-JP" altLang="en-US" dirty="0"/>
          </a:p>
          <a:p>
            <a:r>
              <a:rPr kumimoji="1" lang="ja-JP" altLang="en-US" dirty="0" smtClean="0"/>
              <a:t>行（ブロック）の</a:t>
            </a:r>
            <a:r>
              <a:rPr kumimoji="1" lang="en-US" altLang="ja-JP" dirty="0" smtClean="0"/>
              <a:t>p</a:t>
            </a:r>
            <a:r>
              <a:rPr kumimoji="1" lang="ja-JP" altLang="en-US" dirty="0" smtClean="0"/>
              <a:t>値は</a:t>
            </a:r>
            <a:r>
              <a:rPr kumimoji="1" lang="en-US" altLang="ja-JP" dirty="0" smtClean="0"/>
              <a:t>0.047</a:t>
            </a:r>
            <a:r>
              <a:rPr kumimoji="1" lang="ja-JP" altLang="en-US" dirty="0" smtClean="0"/>
              <a:t>　ブロックの違いによる系統誤差を除去</a:t>
            </a:r>
            <a:endParaRPr kumimoji="1" lang="en-US" altLang="ja-JP" dirty="0" smtClean="0"/>
          </a:p>
          <a:p>
            <a:endParaRPr lang="en-US" altLang="ja-JP"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9892"/>
    </mc:Choice>
    <mc:Fallback>
      <p:transition spd="slow" advTm="498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2396" x="3181350" y="4197350"/>
          <p14:tracePt t="2419" x="3162300" y="4197350"/>
          <p14:tracePt t="2423" x="3143250" y="4197350"/>
          <p14:tracePt t="2423" x="3117850" y="4191000"/>
          <p14:tracePt t="2441" x="3079750" y="4184650"/>
          <p14:tracePt t="2441" x="3041650" y="4178300"/>
          <p14:tracePt t="2457" x="3003550" y="4171950"/>
          <p14:tracePt t="2457" x="2965450" y="4165600"/>
          <p14:tracePt t="2473" x="2921000" y="4159250"/>
          <p14:tracePt t="2473" x="2832100" y="4146550"/>
          <p14:tracePt t="2490" x="2787650" y="4140200"/>
          <p14:tracePt t="2490" x="2743200" y="4127500"/>
          <p14:tracePt t="2507" x="2692400" y="4121150"/>
          <p14:tracePt t="2507" x="2647950" y="4102100"/>
          <p14:tracePt t="2523" x="2603500" y="4089400"/>
          <p14:tracePt t="2523" x="2559050" y="4064000"/>
          <p14:tracePt t="2540" x="2508250" y="4038600"/>
          <p14:tracePt t="2540" x="2413000" y="3981450"/>
          <p14:tracePt t="2559" x="2362200" y="3949700"/>
          <p14:tracePt t="2559" x="2311400" y="3911600"/>
          <p14:tracePt t="2574" x="2254250" y="3873500"/>
          <p14:tracePt t="2574" x="2203450" y="3835400"/>
          <p14:tracePt t="2591" x="2146300" y="3803650"/>
          <p14:tracePt t="2591" x="2095500" y="3765550"/>
          <p14:tracePt t="2607" x="2038350" y="3727450"/>
          <p14:tracePt t="2607" x="1987550" y="3689350"/>
          <p14:tracePt t="2607" x="1930400" y="3651250"/>
          <p14:tracePt t="2627" x="1879600" y="3613150"/>
          <p14:tracePt t="2639" x="1835150" y="3575050"/>
          <p14:tracePt t="2639" x="1739900" y="3492500"/>
          <p14:tracePt t="2659" x="1695450" y="3441700"/>
          <p14:tracePt t="2659" x="1657350" y="3397250"/>
          <p14:tracePt t="2675" x="1619250" y="3346450"/>
          <p14:tracePt t="2675" x="1587500" y="3295650"/>
          <p14:tracePt t="2691" x="1555750" y="3244850"/>
          <p14:tracePt t="2691" x="1524000" y="3187700"/>
          <p14:tracePt t="2691" x="1504950" y="3130550"/>
          <p14:tracePt t="2711" x="1479550" y="3073400"/>
          <p14:tracePt t="2723" x="1460500" y="3016250"/>
          <p14:tracePt t="2723" x="1435100" y="2908300"/>
          <p14:tracePt t="2742" x="1422400" y="2851150"/>
          <p14:tracePt t="2742" x="1422400" y="2794000"/>
          <p14:tracePt t="2759" x="1422400" y="2736850"/>
          <p14:tracePt t="2759" x="1428750" y="2679700"/>
          <p14:tracePt t="2775" x="1435100" y="2616200"/>
          <p14:tracePt t="2775" x="1473200" y="2495550"/>
          <p14:tracePt t="2792" x="1498600" y="2432050"/>
          <p14:tracePt t="2792" x="1524000" y="2374900"/>
          <p14:tracePt t="2808" x="1555750" y="2311400"/>
          <p14:tracePt t="2808" x="1593850" y="2254250"/>
          <p14:tracePt t="2824" x="1631950" y="2197100"/>
          <p14:tracePt t="2824" x="1676400" y="2146300"/>
          <p14:tracePt t="2841" x="1720850" y="2095500"/>
          <p14:tracePt t="2841" x="1835150" y="2000250"/>
          <p14:tracePt t="2858" x="1892300" y="1955800"/>
          <p14:tracePt t="2858" x="1955800" y="1911350"/>
          <p14:tracePt t="2875" x="2019300" y="1866900"/>
          <p14:tracePt t="2875" x="2089150" y="1828800"/>
          <p14:tracePt t="2891" x="2159000" y="1790700"/>
          <p14:tracePt t="2891" x="2228850" y="1758950"/>
          <p14:tracePt t="2891" x="2305050" y="1727200"/>
          <p14:tracePt t="2910" x="2374900" y="1695450"/>
          <p14:tracePt t="2923" x="2451100" y="1663700"/>
          <p14:tracePt t="2923" x="2603500" y="1612900"/>
          <p14:tracePt t="2942" x="2679700" y="1593850"/>
          <p14:tracePt t="2942" x="2762250" y="1574800"/>
          <p14:tracePt t="2958" x="2844800" y="1549400"/>
          <p14:tracePt t="2958" x="2933700" y="1530350"/>
          <p14:tracePt t="2975" x="3022600" y="1511300"/>
          <p14:tracePt t="2975" x="3117850" y="1492250"/>
          <p14:tracePt t="2975" x="3213100" y="1473200"/>
          <p14:tracePt t="2994" x="3314700" y="1460500"/>
          <p14:tracePt t="3006" x="3416300" y="1441450"/>
          <p14:tracePt t="3006" x="3632200" y="1416050"/>
          <p14:tracePt t="3026" x="3746500" y="1397000"/>
          <p14:tracePt t="3026" x="3860800" y="1390650"/>
          <p14:tracePt t="3042" x="3975100" y="1377950"/>
          <p14:tracePt t="3042" x="4095750" y="1371600"/>
          <p14:tracePt t="3058" x="4216400" y="1358900"/>
          <p14:tracePt t="3058" x="4337050" y="1352550"/>
          <p14:tracePt t="3058" x="4464050" y="1346200"/>
          <p14:tracePt t="3078" x="4597400" y="1339850"/>
          <p14:tracePt t="3078" x="4730750" y="1333500"/>
          <p14:tracePt t="3092" x="4864100" y="1327150"/>
          <p14:tracePt t="3092" x="5003800" y="1327150"/>
          <p14:tracePt t="3109" x="5143500" y="1320800"/>
          <p14:tracePt t="3109" x="5283200" y="1320800"/>
          <p14:tracePt t="3125" x="5422900" y="1327150"/>
          <p14:tracePt t="3125" x="5562600" y="1327150"/>
          <p14:tracePt t="3142" x="5702300" y="1333500"/>
          <p14:tracePt t="3142" x="5969000" y="1358900"/>
          <p14:tracePt t="3159" x="6096000" y="1371600"/>
          <p14:tracePt t="3159" x="6223000" y="1390650"/>
          <p14:tracePt t="3176" x="6350000" y="1416050"/>
          <p14:tracePt t="3176" x="6477000" y="1435100"/>
          <p14:tracePt t="3192" x="6591300" y="1460500"/>
          <p14:tracePt t="3192" x="6711950" y="1485900"/>
          <p14:tracePt t="3210" x="6934200" y="1543050"/>
          <p14:tracePt t="3210" x="7042150" y="1574800"/>
          <p14:tracePt t="3226" x="7143750" y="1606550"/>
          <p14:tracePt t="3226" x="7239000" y="1638300"/>
          <p14:tracePt t="3243" x="7327900" y="1676400"/>
          <p14:tracePt t="3243" x="7416800" y="1714500"/>
          <p14:tracePt t="3259" x="7499350" y="1752600"/>
          <p14:tracePt t="3259" x="7575550" y="1797050"/>
          <p14:tracePt t="3259" x="7651750" y="1841500"/>
          <p14:tracePt t="3278" x="7721600" y="1892300"/>
          <p14:tracePt t="3278" x="7785100" y="1949450"/>
          <p14:tracePt t="3294" x="7848600" y="2006600"/>
          <p14:tracePt t="3294" x="7899400" y="2063750"/>
          <p14:tracePt t="3310" x="7950200" y="2120900"/>
          <p14:tracePt t="3310" x="7994650" y="2184400"/>
          <p14:tracePt t="3326" x="8039100" y="2247900"/>
          <p14:tracePt t="3326" x="8070850" y="2311400"/>
          <p14:tracePt t="3342" x="8102600" y="2381250"/>
          <p14:tracePt t="3342" x="8128000" y="2444750"/>
          <p14:tracePt t="3342" x="8147050" y="2508250"/>
          <p14:tracePt t="3362" x="8159750" y="2578100"/>
          <p14:tracePt t="3374" x="8166100" y="2641600"/>
          <p14:tracePt t="3374" x="8166100" y="2781300"/>
          <p14:tracePt t="3393" x="8159750" y="2844800"/>
          <p14:tracePt t="3393" x="8147050" y="2914650"/>
          <p14:tracePt t="3409" x="8134350" y="2971800"/>
          <p14:tracePt t="3409" x="8108950" y="3035300"/>
          <p14:tracePt t="3427" x="8083550" y="3092450"/>
          <p14:tracePt t="3427" x="8058150" y="3149600"/>
          <p14:tracePt t="3427" x="8020050" y="3206750"/>
          <p14:tracePt t="3446" x="7988300" y="3257550"/>
          <p14:tracePt t="3446" x="7943850" y="3314700"/>
          <p14:tracePt t="3460" x="7899400" y="3359150"/>
          <p14:tracePt t="3460" x="7848600" y="3409950"/>
          <p14:tracePt t="3477" x="7797800" y="3460750"/>
          <p14:tracePt t="3477" x="7740650" y="3511550"/>
          <p14:tracePt t="3493" x="7683500" y="3556000"/>
          <p14:tracePt t="3493" x="7550150" y="3651250"/>
          <p14:tracePt t="3511" x="7480300" y="3695700"/>
          <p14:tracePt t="3511" x="7410450" y="3733800"/>
          <p14:tracePt t="3527" x="7334250" y="3778250"/>
          <p14:tracePt t="3527" x="7251700" y="3810000"/>
          <p14:tracePt t="3544" x="7169150" y="3848100"/>
          <p14:tracePt t="3544" x="7080250" y="3879850"/>
          <p14:tracePt t="3560" x="6985000" y="3911600"/>
          <p14:tracePt t="3560" x="6788150" y="3968750"/>
          <p14:tracePt t="3579" x="6680200" y="3994150"/>
          <p14:tracePt t="3579" x="6572250" y="4019550"/>
          <p14:tracePt t="3594" x="6457950" y="4044950"/>
          <p14:tracePt t="3594" x="6343650" y="4070350"/>
          <p14:tracePt t="3610" x="6223000" y="4089400"/>
          <p14:tracePt t="3610" x="6108700" y="4114800"/>
          <p14:tracePt t="3627" x="5988050" y="4140200"/>
          <p14:tracePt t="3627" x="5867400" y="4159250"/>
          <p14:tracePt t="3627" x="5746750" y="4178300"/>
          <p14:tracePt t="3646" x="5619750" y="4197350"/>
          <p14:tracePt t="3659" x="5499100" y="4216400"/>
          <p14:tracePt t="3659" x="5251450" y="4241800"/>
          <p14:tracePt t="3678" x="5124450" y="4254500"/>
          <p14:tracePt t="3678" x="5003800" y="4267200"/>
          <p14:tracePt t="3694" x="4876800" y="4279900"/>
          <p14:tracePt t="3694" x="4756150" y="4292600"/>
          <p14:tracePt t="3711" x="4635500" y="4298950"/>
          <p14:tracePt t="3711" x="4508500" y="4311650"/>
          <p14:tracePt t="3711" x="4387850" y="4318000"/>
          <p14:tracePt t="3730" x="4273550" y="4330700"/>
          <p14:tracePt t="3730" x="4152900" y="4337050"/>
          <p14:tracePt t="3744" x="4038600" y="4343400"/>
          <p14:tracePt t="3744" x="3930650" y="4343400"/>
          <p14:tracePt t="3761" x="3822700" y="4349750"/>
          <p14:tracePt t="3761" x="3714750" y="4349750"/>
          <p14:tracePt t="3778" x="3619500" y="4356100"/>
          <p14:tracePt t="3778" x="3530600" y="4362450"/>
          <p14:tracePt t="3795" x="3441700" y="4362450"/>
          <p14:tracePt t="3795" x="3282950" y="4368800"/>
          <p14:tracePt t="3811" x="3219450" y="4368800"/>
          <p14:tracePt t="3811" x="3155950" y="4375150"/>
          <p14:tracePt t="3828" x="3098800" y="4375150"/>
          <p14:tracePt t="3828" x="3048000" y="4381500"/>
          <p14:tracePt t="3845" x="2997200" y="4381500"/>
          <p14:tracePt t="3845" x="2952750" y="4387850"/>
          <p14:tracePt t="3861" x="2914650" y="4394200"/>
          <p14:tracePt t="3861" x="2844800" y="4406900"/>
          <p14:tracePt t="3879" x="2819400" y="4413250"/>
          <p14:tracePt t="3879" x="2800350" y="4419600"/>
          <p14:tracePt t="3894" x="2781300" y="4425950"/>
          <p14:tracePt t="3894" x="2768600" y="4432300"/>
          <p14:tracePt t="3911" x="2762250" y="4438650"/>
          <p14:tracePt t="3927" x="2762250" y="4445000"/>
          <p14:tracePt t="3927" x="2781300" y="4445000"/>
          <p14:tracePt t="3947" x="2787650" y="4445000"/>
          <p14:tracePt t="3947" x="2800350" y="4438650"/>
          <p14:tracePt t="3962" x="2813050" y="4438650"/>
          <p14:tracePt t="3962" x="2825750" y="4432300"/>
          <p14:tracePt t="3978" x="2832100" y="4425950"/>
          <p14:tracePt t="3978" x="2844800" y="4419600"/>
          <p14:tracePt t="3995" x="2851150" y="4413250"/>
          <p14:tracePt t="3995" x="2857500" y="4406900"/>
          <p14:tracePt t="3995" x="2870200" y="4400550"/>
          <p14:tracePt t="4014" x="2876550" y="4394200"/>
          <p14:tracePt t="4027" x="2882900" y="4387850"/>
          <p14:tracePt t="4027" x="2895600" y="4368800"/>
          <p14:tracePt t="4046" x="2901950" y="4368800"/>
          <p14:tracePt t="4046" x="2901950" y="4362450"/>
          <p14:tracePt t="4062" x="2908300" y="4356100"/>
          <p14:tracePt t="4077" x="2908300" y="4349750"/>
          <p14:tracePt t="4094" x="2901950" y="4343400"/>
          <p14:tracePt t="4094" x="2895600" y="4343400"/>
          <p14:tracePt t="4112" x="2889250" y="4343400"/>
          <p14:tracePt t="4127" x="2882900" y="4343400"/>
          <p14:tracePt t="4150" x="2882900" y="4349750"/>
          <p14:tracePt t="4169" x="2889250" y="4356100"/>
          <p14:tracePt t="4185" x="2895600" y="4362450"/>
          <p14:tracePt t="4201" x="2901950" y="4362450"/>
          <p14:tracePt t="4218" x="2908300" y="4368800"/>
          <p14:tracePt t="4227" x="2914650" y="4368800"/>
          <p14:tracePt t="4227" x="2921000" y="4362450"/>
          <p14:tracePt t="4246" x="2933700" y="4368800"/>
          <p14:tracePt t="4246" x="2940050" y="4368800"/>
          <p14:tracePt t="4263" x="2946400" y="4362450"/>
          <p14:tracePt t="4263" x="2952750" y="4362450"/>
          <p14:tracePt t="4280" x="2965450" y="4362450"/>
          <p14:tracePt t="4280" x="2971800" y="4362450"/>
          <p14:tracePt t="4280" x="2978150" y="4362450"/>
          <p14:tracePt t="4298" x="2984500" y="4362450"/>
          <p14:tracePt t="4311" x="2990850" y="4362450"/>
          <p14:tracePt t="4311" x="3003550" y="4356100"/>
          <p14:tracePt t="4330" x="3009900" y="4356100"/>
          <p14:tracePt t="4330" x="3016250" y="4349750"/>
          <p14:tracePt t="4347" x="3022600" y="4343400"/>
          <p14:tracePt t="4361" x="3028950" y="4343400"/>
          <p14:tracePt t="4361" x="3035300" y="4343400"/>
          <p14:tracePt t="4361" x="3041650" y="4337050"/>
          <p14:tracePt t="4382" x="3048000" y="4337050"/>
          <p14:tracePt t="4398" x="3054350" y="4337050"/>
          <p14:tracePt t="4411" x="3060700" y="4337050"/>
          <p14:tracePt t="4428" x="3067050" y="4337050"/>
          <p14:tracePt t="4446" x="3073400" y="4330700"/>
          <p14:tracePt t="4462" x="3079750" y="4330700"/>
          <p14:tracePt t="4479" x="3086100" y="4330700"/>
          <p14:tracePt t="4502" x="3092450" y="4330700"/>
          <p14:tracePt t="4518" x="3098800" y="4330700"/>
          <p14:tracePt t="4555" x="3105150" y="4330700"/>
          <p14:tracePt t="4590" x="3111500" y="4330700"/>
          <p14:tracePt t="4622" x="3117850" y="4337050"/>
          <p14:tracePt t="4649" x="3124200" y="4343400"/>
          <p14:tracePt t="4675" x="3130550" y="4343400"/>
          <p14:tracePt t="4697" x="3136900" y="4349750"/>
          <p14:tracePt t="4710" x="3143250" y="4356100"/>
          <p14:tracePt t="4726" x="3149600" y="4356100"/>
          <p14:tracePt t="4742" x="3149600" y="4362450"/>
          <p14:tracePt t="4766" x="3155950" y="4368800"/>
          <p14:tracePt t="4786" x="3162300" y="4375150"/>
          <p14:tracePt t="4802" x="3162300" y="4381500"/>
          <p14:tracePt t="4826" x="3168650" y="4387850"/>
          <p14:tracePt t="4838" x="3168650" y="4394200"/>
          <p14:tracePt t="4878" x="3168650" y="4400550"/>
          <p14:tracePt t="4922" x="3175000" y="4394200"/>
          <p14:tracePt t="4982" x="3181350" y="4394200"/>
          <p14:tracePt t="5042" x="3187700" y="4400550"/>
          <p14:tracePt t="5094" x="3187700" y="4406900"/>
          <p14:tracePt t="5126" x="3187700" y="4413250"/>
          <p14:tracePt t="5146" x="3187700" y="4419600"/>
          <p14:tracePt t="5162" x="3187700" y="4425950"/>
          <p14:tracePt t="5178" x="3194050" y="4425950"/>
          <p14:tracePt t="5197" x="3200400" y="4432300"/>
          <p14:tracePt t="5213" x="3206750" y="4425950"/>
          <p14:tracePt t="5229" x="3213100" y="4425950"/>
          <p14:tracePt t="5242" x="3213100" y="4432300"/>
          <p14:tracePt t="5258" x="3219450" y="4432300"/>
          <p14:tracePt t="5290" x="3225800" y="4425950"/>
          <p14:tracePt t="5326" x="3219450" y="4432300"/>
          <p14:tracePt t="5454" x="3219450" y="4438650"/>
          <p14:tracePt t="5506" x="3225800" y="4438650"/>
          <p14:tracePt t="5558" x="3232150" y="4432300"/>
          <p14:tracePt t="5590" x="3238500" y="4432300"/>
          <p14:tracePt t="5610" x="3244850" y="4432300"/>
          <p14:tracePt t="5626" x="3251200" y="4432300"/>
          <p14:tracePt t="5658" x="3257550" y="4432300"/>
          <p14:tracePt t="5670" x="3263900" y="4432300"/>
          <p14:tracePt t="5694" x="3263900" y="4438650"/>
          <p14:tracePt t="5830" x="3257550" y="4438650"/>
          <p14:tracePt t="5866" x="3251200" y="4438650"/>
          <p14:tracePt t="5898" x="3251200" y="4445000"/>
          <p14:tracePt t="6062" x="3251200" y="4451350"/>
          <p14:tracePt t="6122" x="3251200" y="4457700"/>
          <p14:tracePt t="6138" x="3251200" y="4464050"/>
          <p14:tracePt t="6182" x="3244850" y="4464050"/>
          <p14:tracePt t="6354" x="3244850" y="4470400"/>
          <p14:tracePt t="6414" x="3238500" y="4470400"/>
          <p14:tracePt t="6466" x="3232150" y="4470400"/>
          <p14:tracePt t="6542" x="3232150" y="4464050"/>
          <p14:tracePt t="6578" x="3225800" y="4457700"/>
          <p14:tracePt t="6610" x="3219450" y="4457700"/>
          <p14:tracePt t="6630" x="3213100" y="4457700"/>
          <p14:tracePt t="6654" x="3206750" y="4457700"/>
          <p14:tracePt t="6678" x="3200400" y="4464050"/>
          <p14:tracePt t="6730" x="3194050" y="4464050"/>
          <p14:tracePt t="6758" x="3187700" y="4470400"/>
          <p14:tracePt t="6790" x="3181350" y="4470400"/>
          <p14:tracePt t="6810" x="3181350" y="4464050"/>
          <p14:tracePt t="6834" x="3175000" y="4457700"/>
          <p14:tracePt t="6850" x="3168650" y="4451350"/>
          <p14:tracePt t="6858" x="3168650" y="4445000"/>
          <p14:tracePt t="6858" x="3162300" y="4438650"/>
          <p14:tracePt t="6872" x="3149600" y="4432300"/>
          <p14:tracePt t="6872" x="3143250" y="4425950"/>
          <p14:tracePt t="6889" x="3130550" y="4419600"/>
          <p14:tracePt t="6889" x="3117850" y="4406900"/>
          <p14:tracePt t="6905" x="3105150" y="4394200"/>
          <p14:tracePt t="6905" x="3086100" y="4381500"/>
          <p14:tracePt t="6923" x="3048000" y="4356100"/>
          <p14:tracePt t="6923" x="3022600" y="4337050"/>
          <p14:tracePt t="6939" x="2990850" y="4318000"/>
          <p14:tracePt t="6939" x="2965450" y="4298950"/>
          <p14:tracePt t="6955" x="2933700" y="4273550"/>
          <p14:tracePt t="6955" x="2908300" y="4248150"/>
          <p14:tracePt t="6972" x="2876550" y="4222750"/>
          <p14:tracePt t="6972" x="2844800" y="4191000"/>
          <p14:tracePt t="6972" x="2819400" y="4152900"/>
          <p14:tracePt t="6992" x="2787650" y="4114800"/>
          <p14:tracePt t="7004" x="2762250" y="4070350"/>
          <p14:tracePt t="7004" x="2705100" y="3975100"/>
          <p14:tracePt t="7023" x="2673350" y="3924300"/>
          <p14:tracePt t="7023" x="2647950" y="3867150"/>
          <p14:tracePt t="7040" x="2616200" y="3816350"/>
          <p14:tracePt t="7040" x="2590800" y="3759200"/>
          <p14:tracePt t="7056" x="2565400" y="3702050"/>
          <p14:tracePt t="7056" x="2540000" y="3638550"/>
          <p14:tracePt t="7056" x="2514600" y="3575050"/>
          <p14:tracePt t="7075" x="2495550" y="3511550"/>
          <p14:tracePt t="7087" x="2482850" y="3448050"/>
          <p14:tracePt t="7087" x="2457450" y="3308350"/>
          <p14:tracePt t="7106" x="2451100" y="3232150"/>
          <p14:tracePt t="7106" x="2444750" y="3162300"/>
          <p14:tracePt t="7123" x="2444750" y="3086100"/>
          <p14:tracePt t="7123" x="2451100" y="3009900"/>
          <p14:tracePt t="7140" x="2451100" y="2933700"/>
          <p14:tracePt t="7140" x="2463800" y="2857500"/>
          <p14:tracePt t="7156" x="2476500" y="2774950"/>
          <p14:tracePt t="7156" x="2520950" y="2622550"/>
          <p14:tracePt t="7173" x="2546350" y="2540000"/>
          <p14:tracePt t="7173" x="2584450" y="2463800"/>
          <p14:tracePt t="7190" x="2628900" y="2381250"/>
          <p14:tracePt t="7190" x="2679700" y="2305050"/>
          <p14:tracePt t="7206" x="2736850" y="2228850"/>
          <p14:tracePt t="7206" x="2806700" y="2152650"/>
          <p14:tracePt t="7223" x="2876550" y="2076450"/>
          <p14:tracePt t="7223" x="3041650" y="1936750"/>
          <p14:tracePt t="7240" x="3136900" y="1873250"/>
          <p14:tracePt t="7240" x="3232150" y="1803400"/>
          <p14:tracePt t="7257" x="3333750" y="1752600"/>
          <p14:tracePt t="7257" x="3435350" y="1695450"/>
          <p14:tracePt t="7273" x="3543300" y="1644650"/>
          <p14:tracePt t="7273" x="3771900" y="1549400"/>
          <p14:tracePt t="7292" x="3892550" y="1511300"/>
          <p14:tracePt t="7292" x="4013200" y="1473200"/>
          <p14:tracePt t="7307" x="4140200" y="1441450"/>
          <p14:tracePt t="7307" x="4267200" y="1409700"/>
          <p14:tracePt t="7324" x="4400550" y="1384300"/>
          <p14:tracePt t="7324" x="4533900" y="1365250"/>
          <p14:tracePt t="7340" x="4667250" y="1352550"/>
          <p14:tracePt t="7340" x="4800600" y="1346200"/>
          <p14:tracePt t="7340" x="4933950" y="1339850"/>
          <p14:tracePt t="7359" x="5060950" y="1339850"/>
          <p14:tracePt t="7372" x="5194300" y="1346200"/>
          <p14:tracePt t="7372" x="5454650" y="1377950"/>
          <p14:tracePt t="7391" x="5588000" y="1397000"/>
          <p14:tracePt t="7391" x="5715000" y="1422400"/>
          <p14:tracePt t="7407" x="5842000" y="1460500"/>
          <p14:tracePt t="7407" x="5969000" y="1492250"/>
          <p14:tracePt t="7424" x="6089650" y="1530350"/>
          <p14:tracePt t="7424" x="6210300" y="1568450"/>
          <p14:tracePt t="7424" x="6330950" y="1606550"/>
          <p14:tracePt t="7443" x="6445250" y="1644650"/>
          <p14:tracePt t="7455" x="6559550" y="1689100"/>
          <p14:tracePt t="7455" x="6769100" y="1765300"/>
          <p14:tracePt t="7474" x="6870700" y="1809750"/>
          <p14:tracePt t="7474" x="6965950" y="1854200"/>
          <p14:tracePt t="7491" x="7054850" y="1898650"/>
          <p14:tracePt t="7491" x="7137400" y="1949450"/>
          <p14:tracePt t="7507" x="7219950" y="1993900"/>
          <p14:tracePt t="7507" x="7346950" y="2095500"/>
          <p14:tracePt t="7525" x="7410450" y="2146300"/>
          <p14:tracePt t="7525" x="7461250" y="2197100"/>
          <p14:tracePt t="7541" x="7505700" y="2254250"/>
          <p14:tracePt t="7541" x="7543800" y="2305050"/>
          <p14:tracePt t="7558" x="7575550" y="2355850"/>
          <p14:tracePt t="7558" x="7600950" y="2406650"/>
          <p14:tracePt t="7574" x="7626350" y="2451100"/>
          <p14:tracePt t="7574" x="7658100" y="2540000"/>
          <p14:tracePt t="7591" x="7664450" y="2571750"/>
          <p14:tracePt t="7591" x="7670800" y="2603500"/>
          <p14:tracePt t="7608" x="7670800" y="2635250"/>
          <p14:tracePt t="7608" x="7664450" y="2660650"/>
          <p14:tracePt t="7624" x="7651750" y="2686050"/>
          <p14:tracePt t="7624" x="7639050" y="2705100"/>
          <p14:tracePt t="7624" x="7620000" y="2724150"/>
          <p14:tracePt t="7644" x="7600950" y="2736850"/>
          <p14:tracePt t="7656" x="7581900" y="2749550"/>
          <p14:tracePt t="7656" x="7537450" y="2768600"/>
          <p14:tracePt t="7675" x="7518400" y="2781300"/>
          <p14:tracePt t="7675" x="7493000" y="2794000"/>
          <p14:tracePt t="7692" x="7473950" y="2800350"/>
          <p14:tracePt t="7692" x="7454900" y="2806700"/>
          <p14:tracePt t="7708" x="7442200" y="2819400"/>
          <p14:tracePt t="7708" x="7423150" y="2825750"/>
          <p14:tracePt t="7708" x="7410450" y="2838450"/>
          <p14:tracePt t="7727" x="7397750" y="2844800"/>
          <p14:tracePt t="7740" x="7385050" y="2857500"/>
          <p14:tracePt t="7740" x="7366000" y="2876550"/>
          <p14:tracePt t="7759" x="7366000" y="2889250"/>
          <p14:tracePt t="7759" x="7366000" y="2908300"/>
          <p14:tracePt t="7775" x="7366000" y="2927350"/>
          <p14:tracePt t="7775" x="7366000" y="2946400"/>
          <p14:tracePt t="7775" x="7378700" y="2971800"/>
          <p14:tracePt t="7795" x="7385050" y="2990850"/>
          <p14:tracePt t="7807" x="7391400" y="3016250"/>
          <p14:tracePt t="7807" x="7410450" y="3060700"/>
          <p14:tracePt t="7825" x="7423150" y="3079750"/>
          <p14:tracePt t="7825" x="7429500" y="3098800"/>
          <p14:tracePt t="7842" x="7435850" y="3117850"/>
          <p14:tracePt t="7842" x="7442200" y="3136900"/>
          <p14:tracePt t="7859" x="7442200" y="3149600"/>
          <p14:tracePt t="7859" x="7442200" y="3162300"/>
          <p14:tracePt t="7875" x="7435850" y="3175000"/>
          <p14:tracePt t="7875" x="7416800" y="3206750"/>
          <p14:tracePt t="7892" x="7397750" y="3219450"/>
          <p14:tracePt t="7892" x="7378700" y="3232150"/>
          <p14:tracePt t="7908" x="7353300" y="3244850"/>
          <p14:tracePt t="7908" x="7327900" y="3251200"/>
          <p14:tracePt t="7926" x="7296150" y="3263900"/>
          <p14:tracePt t="7926" x="7264400" y="3276600"/>
          <p14:tracePt t="7944" x="7194550" y="3289300"/>
          <p14:tracePt t="7944" x="7156450" y="3289300"/>
          <p14:tracePt t="7960" x="7118350" y="3289300"/>
          <p14:tracePt t="7960" x="7080250" y="3289300"/>
          <p14:tracePt t="7976" x="7035800" y="3276600"/>
          <p14:tracePt t="7976" x="6997700" y="3263900"/>
          <p14:tracePt t="7992" x="6953250" y="3251200"/>
          <p14:tracePt t="7992" x="6915150" y="3225800"/>
          <p14:tracePt t="7992" x="6877050" y="3206750"/>
          <p14:tracePt t="8011" x="6832600" y="3175000"/>
          <p14:tracePt t="8024" x="6794500" y="3149600"/>
          <p14:tracePt t="8024" x="6718300" y="3079750"/>
          <p14:tracePt t="8043" x="6680200" y="3048000"/>
          <p14:tracePt t="8043" x="6648450" y="3003550"/>
          <p14:tracePt t="8059" x="6616700" y="2965450"/>
          <p14:tracePt t="8059" x="6591300" y="2921000"/>
          <p14:tracePt t="8076" x="6565900" y="2870200"/>
          <p14:tracePt t="8076" x="6546850" y="2819400"/>
          <p14:tracePt t="8076" x="6527800" y="2762250"/>
          <p14:tracePt t="8095" x="6515100" y="2711450"/>
          <p14:tracePt t="8108" x="6502400" y="2647950"/>
          <p14:tracePt t="8108" x="6489700" y="2527300"/>
          <p14:tracePt t="8126" x="6489700" y="2457450"/>
          <p14:tracePt t="8126" x="6496050" y="2393950"/>
          <p14:tracePt t="8143" x="6502400" y="2330450"/>
          <p14:tracePt t="8143" x="6521450" y="2266950"/>
          <p14:tracePt t="8160" x="6540500" y="2209800"/>
          <p14:tracePt t="8160" x="6565900" y="2146300"/>
          <p14:tracePt t="8160" x="6597650" y="2095500"/>
          <p14:tracePt t="8179" x="6635750" y="2038350"/>
          <p14:tracePt t="8179" x="6673850" y="1993900"/>
          <p14:tracePt t="8193" x="6718300" y="1949450"/>
          <p14:tracePt t="8193" x="6762750" y="1911350"/>
          <p14:tracePt t="8210" x="6813550" y="1879600"/>
          <p14:tracePt t="8210" x="6870700" y="1847850"/>
          <p14:tracePt t="8226" x="6921500" y="1822450"/>
          <p14:tracePt t="8226" x="7035800" y="1797050"/>
          <p14:tracePt t="8244" x="7092950" y="1790700"/>
          <p14:tracePt t="8244" x="7150100" y="1790700"/>
          <p14:tracePt t="8260" x="7207250" y="1797050"/>
          <p14:tracePt t="8260" x="7264400" y="1816100"/>
          <p14:tracePt t="8276" x="7321550" y="1835150"/>
          <p14:tracePt t="8276" x="7378700" y="1866900"/>
          <p14:tracePt t="8295" x="7435850" y="1898650"/>
          <p14:tracePt t="8295" x="7493000" y="1936750"/>
          <p14:tracePt t="8311" x="7594600" y="2032000"/>
          <p14:tracePt t="8311" x="7639050" y="2082800"/>
          <p14:tracePt t="8327" x="7683500" y="2133600"/>
          <p14:tracePt t="8327" x="7721600" y="2184400"/>
          <p14:tracePt t="8343" x="7759700" y="2235200"/>
          <p14:tracePt t="8343" x="7791450" y="2292350"/>
          <p14:tracePt t="8360" x="7823200" y="2343150"/>
          <p14:tracePt t="8360" x="7848600" y="2400300"/>
          <p14:tracePt t="8360" x="7874000" y="2463800"/>
          <p14:tracePt t="8379" x="7886700" y="2520950"/>
          <p14:tracePt t="8392" x="7899400" y="2584450"/>
          <p14:tracePt t="8392" x="7912100" y="2705100"/>
          <p14:tracePt t="8412" x="7912100" y="2762250"/>
          <p14:tracePt t="8412" x="7899400" y="2819400"/>
          <p14:tracePt t="8428" x="7893050" y="2870200"/>
          <p14:tracePt t="8428" x="7874000" y="2914650"/>
          <p14:tracePt t="8444" x="7854950" y="2959100"/>
          <p14:tracePt t="8444" x="7829550" y="3003550"/>
          <p14:tracePt t="8444" x="7797800" y="3041650"/>
          <p14:tracePt t="8463" x="7766050" y="3073400"/>
          <p14:tracePt t="8476" x="7727950" y="3105150"/>
          <p14:tracePt t="8476" x="7639050" y="3168650"/>
          <p14:tracePt t="8494" x="7594600" y="3194050"/>
          <p14:tracePt t="8494" x="7550150" y="3219450"/>
          <p14:tracePt t="8511" x="7505700" y="3244850"/>
          <p14:tracePt t="8511" x="7454900" y="3270250"/>
          <p14:tracePt t="8528" x="7410450" y="3289300"/>
          <p14:tracePt t="8528" x="7321550" y="3327400"/>
          <p14:tracePt t="8545" x="7283450" y="3340100"/>
          <p14:tracePt t="8545" x="7239000" y="3352800"/>
          <p14:tracePt t="8561" x="7200900" y="3365500"/>
          <p14:tracePt t="8561" x="7162800" y="3371850"/>
          <p14:tracePt t="8578" x="7124700" y="3378200"/>
          <p14:tracePt t="8578" x="7092950" y="3378200"/>
          <p14:tracePt t="8595" x="7061200" y="3384550"/>
          <p14:tracePt t="8595" x="7004050" y="3384550"/>
          <p14:tracePt t="8612" x="6978650" y="3378200"/>
          <p14:tracePt t="8612" x="6953250" y="3378200"/>
          <p14:tracePt t="8628" x="6934200" y="3378200"/>
          <p14:tracePt t="8628" x="6908800" y="3378200"/>
          <p14:tracePt t="8644" x="6896100" y="3378200"/>
          <p14:tracePt t="8644" x="6877050" y="3371850"/>
          <p14:tracePt t="8644" x="6864350" y="3371850"/>
          <p14:tracePt t="8664" x="6851650" y="3371850"/>
          <p14:tracePt t="8676" x="6838950" y="3371850"/>
          <p14:tracePt t="8676" x="6813550" y="3371850"/>
          <p14:tracePt t="8695" x="6807200" y="3371850"/>
          <p14:tracePt t="8695" x="6800850" y="3371850"/>
          <p14:tracePt t="8711" x="6794500" y="3371850"/>
          <p14:tracePt t="8711" x="6788150" y="3371850"/>
          <p14:tracePt t="8728" x="6781800" y="3371850"/>
          <p14:tracePt t="8743" x="6788150" y="3365500"/>
          <p14:tracePt t="8787" x="6800850" y="3365500"/>
          <p14:tracePt t="8799" x="6807200" y="3365500"/>
          <p14:tracePt t="8815" x="6813550" y="3365500"/>
          <p14:tracePt t="8831" x="6819900" y="3365500"/>
          <p14:tracePt t="8839" x="6826250" y="3365500"/>
          <p14:tracePt t="8851" x="6832600" y="3365500"/>
          <p14:tracePt t="8860" x="6838950" y="3365500"/>
          <p14:tracePt t="8877" x="6845300" y="3365500"/>
          <p14:tracePt t="8894" x="6851650" y="3365500"/>
          <p14:tracePt t="8894" x="6858000" y="3371850"/>
          <p14:tracePt t="8912" x="6864350" y="3371850"/>
          <p14:tracePt t="8934" x="6864350" y="3378200"/>
          <p14:tracePt t="8979" x="6870700" y="3384550"/>
          <p14:tracePt t="9083" x="6877050" y="3384550"/>
          <p14:tracePt t="9115" x="6883400" y="3390900"/>
          <p14:tracePt t="9226" x="6889750" y="3390900"/>
          <p14:tracePt t="9303" x="6896100" y="3390900"/>
          <p14:tracePt t="9323" x="6902450" y="3384550"/>
          <p14:tracePt t="9347" x="6908800" y="3384550"/>
          <p14:tracePt t="9391" x="6915150" y="3378200"/>
          <p14:tracePt t="9415" x="6921500" y="3378200"/>
          <p14:tracePt t="9439" x="6927850" y="3378200"/>
          <p14:tracePt t="9467" x="6934200" y="3378200"/>
          <p14:tracePt t="9594" x="6940550" y="3378200"/>
          <p14:tracePt t="9723" x="6946900" y="3378200"/>
          <p14:tracePt t="9751" x="6953250" y="3384550"/>
          <p14:tracePt t="9783" x="6959600" y="3384550"/>
          <p14:tracePt t="9811" x="6959600" y="3378200"/>
          <p14:tracePt t="9843" x="6965950" y="3378200"/>
          <p14:tracePt t="9871" x="6972300" y="3371850"/>
          <p14:tracePt t="9895" x="6978650" y="3371850"/>
          <p14:tracePt t="9919" x="6985000" y="3371850"/>
          <p14:tracePt t="9971" x="6978650" y="3371850"/>
          <p14:tracePt t="9999" x="6972300" y="3378200"/>
          <p14:tracePt t="10014" x="6965950" y="3378200"/>
          <p14:tracePt t="10030" x="6959600" y="3378200"/>
          <p14:tracePt t="10038" x="6953250" y="3378200"/>
          <p14:tracePt t="10048" x="6946900" y="3371850"/>
          <p14:tracePt t="10048" x="6927850" y="3359150"/>
          <p14:tracePt t="10069" x="6915150" y="3346450"/>
          <p14:tracePt t="10069" x="6902450" y="3333750"/>
          <p14:tracePt t="10083" x="6889750" y="3314700"/>
          <p14:tracePt t="10083" x="6877050" y="3289300"/>
          <p14:tracePt t="10100" x="6864350" y="3263900"/>
          <p14:tracePt t="10100" x="6851650" y="3232150"/>
          <p14:tracePt t="10117" x="6838950" y="3194050"/>
          <p14:tracePt t="10117" x="6826250" y="3155950"/>
          <p14:tracePt t="10117" x="6813550" y="3111500"/>
          <p14:tracePt t="10135" x="6794500" y="3067050"/>
          <p14:tracePt t="10148" x="6781800" y="3009900"/>
          <p14:tracePt t="10148" x="6756400" y="2895600"/>
          <p14:tracePt t="10167" x="6750050" y="2832100"/>
          <p14:tracePt t="10167" x="6737350" y="2762250"/>
          <p14:tracePt t="10183" x="6731000" y="2692400"/>
          <p14:tracePt t="10183" x="6731000" y="2616200"/>
          <p14:tracePt t="10200" x="6731000" y="2540000"/>
          <p14:tracePt t="10200" x="6731000" y="2463800"/>
          <p14:tracePt t="10217" x="6743700" y="2387600"/>
          <p14:tracePt t="10217" x="6775450" y="2247900"/>
          <p14:tracePt t="10233" x="6800850" y="2178050"/>
          <p14:tracePt t="10233" x="6826250" y="2120900"/>
          <p14:tracePt t="10250" x="6858000" y="2063750"/>
          <p14:tracePt t="10250" x="6896100" y="2012950"/>
          <p14:tracePt t="10267" x="6940550" y="1968500"/>
          <p14:tracePt t="10267" x="7029450" y="1898650"/>
          <p14:tracePt t="10286" x="7073900" y="1866900"/>
          <p14:tracePt t="10286" x="7118350" y="1841500"/>
          <p14:tracePt t="10300" x="7169150" y="1816100"/>
          <p14:tracePt t="10300" x="7213600" y="1797050"/>
          <p14:tracePt t="10317" x="7264400" y="1784350"/>
          <p14:tracePt t="10317" x="7308850" y="1765300"/>
          <p14:tracePt t="10333" x="7353300" y="1752600"/>
          <p14:tracePt t="10333" x="7442200" y="1746250"/>
          <p14:tracePt t="10352" x="7486650" y="1752600"/>
          <p14:tracePt t="10352" x="7531100" y="1765300"/>
          <p14:tracePt t="10367" x="7569200" y="1784350"/>
          <p14:tracePt t="10367" x="7607300" y="1809750"/>
          <p14:tracePt t="10384" x="7645400" y="1841500"/>
          <p14:tracePt t="10384" x="7683500" y="1879600"/>
          <p14:tracePt t="10400" x="7715250" y="1917700"/>
          <p14:tracePt t="10400" x="7747000" y="1962150"/>
          <p14:tracePt t="10400" x="7772400" y="2012950"/>
          <p14:tracePt t="10420" x="7797800" y="2070100"/>
          <p14:tracePt t="10432" x="7816850" y="2127250"/>
          <p14:tracePt t="10432" x="7854950" y="2247900"/>
          <p14:tracePt t="10452" x="7874000" y="2317750"/>
          <p14:tracePt t="10452" x="7886700" y="2381250"/>
          <p14:tracePt t="10467" x="7899400" y="2444750"/>
          <p14:tracePt t="10467" x="7905750" y="2514600"/>
          <p14:tracePt t="10484" x="7912100" y="2571750"/>
          <p14:tracePt t="10484" x="7912100" y="2628900"/>
          <p14:tracePt t="10484" x="7912100" y="2686050"/>
          <p14:tracePt t="10504" x="7912100" y="2736850"/>
          <p14:tracePt t="10516" x="7899400" y="2781300"/>
          <p14:tracePt t="10516" x="7880350" y="2863850"/>
          <p14:tracePt t="10535" x="7874000" y="2895600"/>
          <p14:tracePt t="10535" x="7854950" y="2927350"/>
          <p14:tracePt t="10551" x="7842250" y="2952750"/>
          <p14:tracePt t="10551" x="7823200" y="2978150"/>
          <p14:tracePt t="10568" x="7810500" y="2997200"/>
          <p14:tracePt t="10568" x="7778750" y="3035300"/>
          <p14:tracePt t="10585" x="7759700" y="3048000"/>
          <p14:tracePt t="10585" x="7747000" y="3060700"/>
          <p14:tracePt t="10601" x="7727950" y="3067050"/>
          <p14:tracePt t="10601" x="7708900" y="3073400"/>
          <p14:tracePt t="10618" x="7696200" y="3079750"/>
          <p14:tracePt t="10618" x="7677150" y="3086100"/>
          <p14:tracePt t="10635" x="7664450" y="3092450"/>
          <p14:tracePt t="10635" x="7632700" y="3105150"/>
          <p14:tracePt t="10652" x="7620000" y="3111500"/>
          <p14:tracePt t="10652" x="7607300" y="3117850"/>
          <p14:tracePt t="10669" x="7594600" y="3124200"/>
          <p14:tracePt t="10669" x="7581900" y="3124200"/>
          <p14:tracePt t="10685" x="7575550" y="3130550"/>
          <p14:tracePt t="10685" x="7562850" y="3136900"/>
          <p14:tracePt t="10685" x="7556500" y="3136900"/>
          <p14:tracePt t="10704" x="7543800" y="3143250"/>
          <p14:tracePt t="10717" x="7537450" y="3149600"/>
          <p14:tracePt t="10717" x="7518400" y="3155950"/>
          <p14:tracePt t="10736" x="7512050" y="3155950"/>
          <p14:tracePt t="10736" x="7505700" y="3162300"/>
          <p14:tracePt t="10752" x="7493000" y="3162300"/>
          <p14:tracePt t="10752" x="7486650" y="3168650"/>
          <p14:tracePt t="10752" x="7473950" y="3175000"/>
          <p14:tracePt t="10772" x="7467600" y="3175000"/>
          <p14:tracePt t="10783" x="7454900" y="3181350"/>
          <p14:tracePt t="10783" x="7448550" y="3187700"/>
          <p14:tracePt t="10783" x="7435850" y="3187700"/>
          <p14:tracePt t="10804" x="7423150" y="3194050"/>
          <p14:tracePt t="10804" x="7404100" y="3200400"/>
          <p14:tracePt t="10820" x="7391400" y="3206750"/>
          <p14:tracePt t="10820" x="7372350" y="3213100"/>
          <p14:tracePt t="10836" x="7359650" y="3219450"/>
          <p14:tracePt t="10836" x="7340600" y="3225800"/>
          <p14:tracePt t="10852" x="7315200" y="3232150"/>
          <p14:tracePt t="10852" x="7296150" y="3238500"/>
          <p14:tracePt t="10852" x="7277100" y="3244850"/>
          <p14:tracePt t="10872" x="7251700" y="3251200"/>
          <p14:tracePt t="10872" x="7232650" y="3257550"/>
          <p14:tracePt t="10886" x="7207250" y="3263900"/>
          <p14:tracePt t="10886" x="7181850" y="3270250"/>
          <p14:tracePt t="10902" x="7150100" y="3276600"/>
          <p14:tracePt t="10902" x="7118350" y="3282950"/>
          <p14:tracePt t="10920" x="7086600" y="3295650"/>
          <p14:tracePt t="10920" x="7048500" y="3302000"/>
          <p14:tracePt t="10936" x="7010400" y="3308350"/>
          <p14:tracePt t="10936" x="6921500" y="3327400"/>
          <p14:tracePt t="10953" x="6877050" y="3340100"/>
          <p14:tracePt t="10953" x="6826250" y="3352800"/>
          <p14:tracePt t="10970" x="6775450" y="3359150"/>
          <p14:tracePt t="10970" x="6724650" y="3371850"/>
          <p14:tracePt t="10986" x="6673850" y="3384550"/>
          <p14:tracePt t="10986" x="6616700" y="3390900"/>
          <p14:tracePt t="11004" x="6502400" y="3403600"/>
          <p14:tracePt t="11004" x="6445250" y="3409950"/>
          <p14:tracePt t="11021" x="6381750" y="3409950"/>
          <p14:tracePt t="11021" x="6318250" y="3409950"/>
          <p14:tracePt t="11037" x="6254750" y="3409950"/>
          <p14:tracePt t="11037" x="6184900" y="3403600"/>
          <p14:tracePt t="11053" x="6115050" y="3397250"/>
          <p14:tracePt t="11053" x="6038850" y="3390900"/>
          <p14:tracePt t="11053" x="5962650" y="3384550"/>
          <p14:tracePt t="11073" x="5880100" y="3378200"/>
          <p14:tracePt t="11085" x="5797550" y="3371850"/>
          <p14:tracePt t="11085" x="5619750" y="3365500"/>
          <p14:tracePt t="11104" x="5524500" y="3365500"/>
          <p14:tracePt t="11104" x="5429250" y="3365500"/>
          <p14:tracePt t="11121" x="5327650" y="3365500"/>
          <p14:tracePt t="11121" x="5219700" y="3365500"/>
          <p14:tracePt t="11137" x="5105400" y="3359150"/>
          <p14:tracePt t="11137" x="4991100" y="3359150"/>
          <p14:tracePt t="11137" x="4876800" y="3352800"/>
          <p14:tracePt t="11156" x="4756150" y="3346450"/>
          <p14:tracePt t="11169" x="4635500" y="3340100"/>
          <p14:tracePt t="11169" x="4387850" y="3321050"/>
          <p14:tracePt t="11187" x="4254500" y="3308350"/>
          <p14:tracePt t="11187" x="4121150" y="3289300"/>
          <p14:tracePt t="11204" x="3987800" y="3276600"/>
          <p14:tracePt t="11204" x="3854450" y="3263900"/>
          <p14:tracePt t="11221" x="3714750" y="3244850"/>
          <p14:tracePt t="11221" x="3581400" y="3225800"/>
          <p14:tracePt t="11237" x="3441700" y="3213100"/>
          <p14:tracePt t="11237" x="3175000" y="3181350"/>
          <p14:tracePt t="11254" x="3041650" y="3168650"/>
          <p14:tracePt t="11254" x="2908300" y="3155950"/>
          <p14:tracePt t="11271" x="2781300" y="3143250"/>
          <p14:tracePt t="11271" x="2654300" y="3130550"/>
          <p14:tracePt t="11289" x="2533650" y="3117850"/>
          <p14:tracePt t="11289" x="2292350" y="3098800"/>
          <p14:tracePt t="11304" x="2178050" y="3086100"/>
          <p14:tracePt t="11304" x="2070100" y="3079750"/>
          <p14:tracePt t="11321" x="1968500" y="3073400"/>
          <p14:tracePt t="11321" x="1873250" y="3067050"/>
          <p14:tracePt t="11337" x="1778000" y="3060700"/>
          <p14:tracePt t="11337" x="1689100" y="3054350"/>
          <p14:tracePt t="11355" x="1606550" y="3054350"/>
          <p14:tracePt t="11355" x="1454150" y="3041650"/>
          <p14:tracePt t="11372" x="1384300" y="3035300"/>
          <p14:tracePt t="11372" x="1320800" y="3028950"/>
          <p14:tracePt t="11389" x="1270000" y="3022600"/>
          <p14:tracePt t="11389" x="1219200" y="3016250"/>
          <p14:tracePt t="11405" x="1174750" y="3009900"/>
          <p14:tracePt t="11405" x="1136650" y="2997200"/>
          <p14:tracePt t="11405" x="1098550" y="2990850"/>
          <p14:tracePt t="11424" x="1066800" y="2984500"/>
          <p14:tracePt t="11436" x="1035050" y="2971800"/>
          <p14:tracePt t="11436" x="1009650" y="2965450"/>
          <p14:tracePt t="11436" x="990600" y="2959100"/>
          <p14:tracePt t="11457" x="971550" y="2959100"/>
          <p14:tracePt t="11457" x="958850" y="2952750"/>
          <p14:tracePt t="11472" x="946150" y="2952750"/>
          <p14:tracePt t="11472" x="939800" y="2952750"/>
          <p14:tracePt t="11488" x="952500" y="2959100"/>
          <p14:tracePt t="11523" x="958850" y="2959100"/>
          <p14:tracePt t="11531" x="965200" y="2952750"/>
          <p14:tracePt t="11540" x="971550" y="2952750"/>
          <p14:tracePt t="11540" x="977900" y="2946400"/>
          <p14:tracePt t="11555" x="984250" y="2946400"/>
          <p14:tracePt t="11555" x="990600" y="2940050"/>
          <p14:tracePt t="11572" x="996950" y="2940050"/>
          <p14:tracePt t="11572" x="1003300" y="2933700"/>
          <p14:tracePt t="11589" x="1009650" y="2933700"/>
          <p14:tracePt t="11589" x="1016000" y="2933700"/>
          <p14:tracePt t="11605" x="1022350" y="2927350"/>
          <p14:tracePt t="11620" x="1028700" y="2927350"/>
          <p14:tracePt t="11637" x="1028700" y="2933700"/>
          <p14:tracePt t="11659" x="1022350" y="2940050"/>
          <p14:tracePt t="11672" x="1022350" y="2946400"/>
          <p14:tracePt t="11687" x="1016000" y="2952750"/>
          <p14:tracePt t="11687" x="1016000" y="2959100"/>
          <p14:tracePt t="11705" x="1009650" y="2965450"/>
          <p14:tracePt t="11720" x="1009650" y="2971800"/>
          <p14:tracePt t="11737" x="1003300" y="2978150"/>
          <p14:tracePt t="11737" x="996950" y="2978150"/>
          <p14:tracePt t="11756" x="990600" y="2978150"/>
          <p14:tracePt t="11772" x="984250" y="2978150"/>
          <p14:tracePt t="11787" x="977900" y="2971800"/>
          <p14:tracePt t="11804" x="971550" y="2971800"/>
          <p14:tracePt t="11831" x="965200" y="2978150"/>
          <p14:tracePt t="11843" x="958850" y="2984500"/>
          <p14:tracePt t="11859" x="952500" y="2990850"/>
          <p14:tracePt t="11875" x="952500" y="2997200"/>
          <p14:tracePt t="11891" x="952500" y="3003550"/>
          <p14:tracePt t="11904" x="946150" y="3009900"/>
          <p14:tracePt t="11921" x="946150" y="3016250"/>
          <p14:tracePt t="11937" x="946150" y="3022600"/>
          <p14:tracePt t="11954" x="952500" y="3028950"/>
          <p14:tracePt t="11987" x="952500" y="3035300"/>
          <p14:tracePt t="12023" x="958850" y="3028950"/>
          <p14:tracePt t="12063" x="958850" y="3022600"/>
          <p14:tracePt t="12083" x="958850" y="3016250"/>
          <p14:tracePt t="12107" x="952500" y="3016250"/>
          <p14:tracePt t="12159" x="946150" y="3016250"/>
          <p14:tracePt t="12175" x="939800" y="3016250"/>
          <p14:tracePt t="12191" x="933450" y="3022600"/>
          <p14:tracePt t="12203" x="927100" y="3022600"/>
          <p14:tracePt t="12235" x="920750" y="3022600"/>
          <p14:tracePt t="12287" x="914400" y="3028950"/>
          <p14:tracePt t="12324" x="914400" y="3022600"/>
          <p14:tracePt t="12383" x="908050" y="3022600"/>
          <p14:tracePt t="12439" x="908050" y="3016250"/>
          <p14:tracePt t="12475" x="914400" y="3009900"/>
          <p14:tracePt t="12499" x="914400" y="3003550"/>
          <p14:tracePt t="12527" x="920750" y="3003550"/>
          <p14:tracePt t="12603" x="914400" y="3003550"/>
          <p14:tracePt t="12708" x="908050" y="3009900"/>
          <p14:tracePt t="12739" x="901700" y="3009900"/>
          <p14:tracePt t="12835" x="901700" y="3003550"/>
          <p14:tracePt t="12872" x="908050" y="2997200"/>
          <p14:tracePt t="12912" x="901700" y="2990850"/>
          <p14:tracePt t="12983" x="895350" y="2984500"/>
          <p14:tracePt t="13104" x="889000" y="2978150"/>
          <p14:tracePt t="13136" x="889000" y="2971800"/>
          <p14:tracePt t="13160" x="895350" y="2965450"/>
          <p14:tracePt t="13204" x="895350" y="2959100"/>
          <p14:tracePt t="13220" x="895350" y="2952750"/>
          <p14:tracePt t="13232" x="901700" y="2946400"/>
          <p14:tracePt t="13248" x="895350" y="2940050"/>
          <p14:tracePt t="13264" x="895350" y="2933700"/>
          <p14:tracePt t="13284" x="895350" y="2927350"/>
          <p14:tracePt t="13344" x="895350" y="2921000"/>
          <p14:tracePt t="13368" x="895350" y="2914650"/>
          <p14:tracePt t="13391" x="889000" y="2914650"/>
          <p14:tracePt t="13404" x="889000" y="2908300"/>
          <p14:tracePt t="13428" x="889000" y="2901950"/>
          <p14:tracePt t="13452" x="882650" y="2895600"/>
          <p14:tracePt t="13520" x="876300" y="2895600"/>
          <p14:tracePt t="13540" x="869950" y="2895600"/>
          <p14:tracePt t="13572" x="869950" y="2889250"/>
          <p14:tracePt t="13752" x="863600" y="2889250"/>
          <p14:tracePt t="13780" x="857250" y="2882900"/>
          <p14:tracePt t="13824" x="850900" y="2876550"/>
          <p14:tracePt t="13924" x="844550" y="2876550"/>
          <p14:tracePt t="13943" x="838200" y="2876550"/>
          <p14:tracePt t="13960" x="831850" y="2876550"/>
          <p14:tracePt t="13976" x="825500" y="2876550"/>
          <p14:tracePt t="13992" x="819150" y="2870200"/>
          <p14:tracePt t="14004" x="812800" y="2870200"/>
          <p14:tracePt t="14019" x="806450" y="2863850"/>
          <p14:tracePt t="14035" x="806450" y="2857500"/>
          <p14:tracePt t="14080" x="812800" y="2851150"/>
          <p14:tracePt t="14096" x="819150" y="2851150"/>
          <p14:tracePt t="14111" x="825500" y="2851150"/>
          <p14:tracePt t="14124" x="831850" y="2844800"/>
          <p14:tracePt t="14140" x="838200" y="2844800"/>
          <p14:tracePt t="14156" x="844550" y="2838450"/>
          <p14:tracePt t="14180" x="850900" y="2838450"/>
          <p14:tracePt t="14191" x="857250" y="2838450"/>
          <p14:tracePt t="14208" x="863600" y="2838450"/>
          <p14:tracePt t="14216" x="876300" y="2838450"/>
          <p14:tracePt t="14229" x="882650" y="2838450"/>
          <p14:tracePt t="14229" x="914400" y="2844800"/>
          <p14:tracePt t="14247" x="933450" y="2844800"/>
          <p14:tracePt t="14247" x="958850" y="2844800"/>
          <p14:tracePt t="14264" x="984250" y="2851150"/>
          <p14:tracePt t="14264" x="1016000" y="2851150"/>
          <p14:tracePt t="14281" x="1041400" y="2857500"/>
          <p14:tracePt t="14281" x="1073150" y="2863850"/>
          <p14:tracePt t="14281" x="1111250" y="2870200"/>
          <p14:tracePt t="14301" x="1143000" y="2876550"/>
          <p14:tracePt t="14301" x="1174750" y="2882900"/>
          <p14:tracePt t="14314" x="1212850" y="2889250"/>
          <p14:tracePt t="14314" x="1244600" y="2901950"/>
          <p14:tracePt t="14331" x="1276350" y="2908300"/>
          <p14:tracePt t="14331" x="1308100" y="2914650"/>
          <p14:tracePt t="14348" x="1339850" y="2914650"/>
          <p14:tracePt t="14348" x="1390650" y="2921000"/>
          <p14:tracePt t="14365" x="1416050" y="2921000"/>
          <p14:tracePt t="14365" x="1441450" y="2921000"/>
          <p14:tracePt t="14382" x="1466850" y="2914650"/>
          <p14:tracePt t="14382" x="1485900" y="2908300"/>
          <p14:tracePt t="14398" x="1498600" y="2908300"/>
          <p14:tracePt t="14398" x="1517650" y="2901950"/>
          <p14:tracePt t="14415" x="1530350" y="2901950"/>
          <p14:tracePt t="14415" x="1549400" y="2895600"/>
          <p14:tracePt t="14433" x="1562100" y="2895600"/>
          <p14:tracePt t="14433" x="1568450" y="2895600"/>
          <p14:tracePt t="14449" x="1568450" y="2901950"/>
          <p14:tracePt t="14463" x="1581150" y="2901950"/>
          <p14:tracePt t="14480" x="1581150" y="2908300"/>
          <p14:tracePt t="14497" x="1581150" y="2914650"/>
          <p14:tracePt t="14513" x="1574800" y="2921000"/>
          <p14:tracePt t="14531" x="1568450" y="2921000"/>
          <p14:tracePt t="14547" x="1562100" y="2927350"/>
          <p14:tracePt t="14568" x="1555750" y="2927350"/>
          <p14:tracePt t="14604" x="1555750" y="2921000"/>
          <p14:tracePt t="14644" x="1555750" y="2914650"/>
          <p14:tracePt t="14672" x="1549400" y="2921000"/>
          <p14:tracePt t="14732" x="1549400" y="2927350"/>
          <p14:tracePt t="14740" x="1543050" y="2933700"/>
          <p14:tracePt t="14748" x="1543050" y="2940050"/>
          <p14:tracePt t="14748" x="1549400" y="2946400"/>
          <p14:tracePt t="14766" x="1549400" y="2952750"/>
          <p14:tracePt t="14766" x="1555750" y="2965450"/>
          <p14:tracePt t="14766" x="1562100" y="2971800"/>
          <p14:tracePt t="14785" x="1568450" y="2978150"/>
          <p14:tracePt t="14797" x="1574800" y="2990850"/>
          <p14:tracePt t="14797" x="1600200" y="3009900"/>
          <p14:tracePt t="14817" x="1612900" y="3016250"/>
          <p14:tracePt t="14817" x="1625600" y="3028950"/>
          <p14:tracePt t="14833" x="1631950" y="3048000"/>
          <p14:tracePt t="14833" x="1651000" y="3073400"/>
          <p14:tracePt t="14850" x="1663700" y="3105150"/>
          <p14:tracePt t="14850" x="1682750" y="3136900"/>
          <p14:tracePt t="14866" x="1701800" y="3181350"/>
          <p14:tracePt t="14866" x="1727200" y="3232150"/>
          <p14:tracePt t="14866" x="1752600" y="3289300"/>
          <p14:tracePt t="14886" x="1778000" y="3352800"/>
          <p14:tracePt t="14898" x="1803400" y="3416300"/>
          <p14:tracePt t="14898" x="1860550" y="3556000"/>
          <p14:tracePt t="14916" x="1885950" y="3625850"/>
          <p14:tracePt t="14916" x="1911350" y="3689350"/>
          <p14:tracePt t="14933" x="1930400" y="3759200"/>
          <p14:tracePt t="14933" x="1943100" y="3822700"/>
          <p14:tracePt t="14950" x="1949450" y="3886200"/>
          <p14:tracePt t="14950" x="1949450" y="4032250"/>
          <p14:tracePt t="14967" x="1943100" y="4102100"/>
          <p14:tracePt t="14967" x="1924050" y="4184650"/>
          <p14:tracePt t="14983" x="1905000" y="4267200"/>
          <p14:tracePt t="14983" x="1879600" y="4356100"/>
          <p14:tracePt t="15000" x="1847850" y="4445000"/>
          <p14:tracePt t="15000" x="1809750" y="4527550"/>
          <p14:tracePt t="15017" x="1778000" y="4603750"/>
          <p14:tracePt t="15017" x="1708150" y="4749800"/>
          <p14:tracePt t="15034" x="1670050" y="4813300"/>
          <p14:tracePt t="15034" x="1638300" y="4876800"/>
          <p14:tracePt t="15050" x="1606550" y="4927600"/>
          <p14:tracePt t="15050" x="1574800" y="4978400"/>
          <p14:tracePt t="15067" x="1543050" y="5029200"/>
          <p14:tracePt t="15067" x="1511300" y="5073650"/>
          <p14:tracePt t="15085" x="1454150" y="5149850"/>
          <p14:tracePt t="15085" x="1428750" y="5187950"/>
          <p14:tracePt t="15101" x="1403350" y="5219700"/>
          <p14:tracePt t="15101" x="1377950" y="5245100"/>
          <p14:tracePt t="15118" x="1358900" y="5270500"/>
          <p14:tracePt t="15118" x="1333500" y="5289550"/>
          <p14:tracePt t="15134" x="1314450" y="5308600"/>
          <p14:tracePt t="15134" x="1289050" y="5321300"/>
          <p14:tracePt t="15134" x="1263650" y="5327650"/>
          <p14:tracePt t="15153" x="1238250" y="5327650"/>
          <p14:tracePt t="15165" x="1212850" y="5321300"/>
          <p14:tracePt t="15165" x="1149350" y="5302250"/>
          <p14:tracePt t="15185" x="1111250" y="5276850"/>
          <p14:tracePt t="15185" x="1073150" y="5251450"/>
          <p14:tracePt t="15202" x="1035050" y="5226050"/>
          <p14:tracePt t="15202" x="996950" y="5187950"/>
          <p14:tracePt t="15217" x="958850" y="5149850"/>
          <p14:tracePt t="15217" x="920750" y="5105400"/>
          <p14:tracePt t="15217" x="882650" y="5054600"/>
          <p14:tracePt t="15237" x="850900" y="5003800"/>
          <p14:tracePt t="15249" x="819150" y="4953000"/>
          <p14:tracePt t="15249" x="781050" y="4845050"/>
          <p14:tracePt t="15268" x="768350" y="4787900"/>
          <p14:tracePt t="15268" x="762000" y="4730750"/>
          <p14:tracePt t="15284" x="762000" y="4673600"/>
          <p14:tracePt t="15284" x="768350" y="4622800"/>
          <p14:tracePt t="15301" x="781050" y="4565650"/>
          <p14:tracePt t="15301" x="806450" y="4514850"/>
          <p14:tracePt t="15318" x="838200" y="4457700"/>
          <p14:tracePt t="15318" x="920750" y="4362450"/>
          <p14:tracePt t="15335" x="971550" y="4318000"/>
          <p14:tracePt t="15335" x="1022350" y="4286250"/>
          <p14:tracePt t="15351" x="1085850" y="4254500"/>
          <p14:tracePt t="15351" x="1143000" y="4235450"/>
          <p14:tracePt t="15368" x="1206500" y="4222750"/>
          <p14:tracePt t="15368" x="1333500" y="4241800"/>
          <p14:tracePt t="15385" x="1397000" y="4267200"/>
          <p14:tracePt t="15385" x="1460500" y="4305300"/>
          <p14:tracePt t="15402" x="1517650" y="4349750"/>
          <p14:tracePt t="15402" x="1574800" y="4406900"/>
          <p14:tracePt t="15418" x="1625600" y="4457700"/>
          <p14:tracePt t="15418" x="1676400" y="4521200"/>
          <p14:tracePt t="15435" x="1714500" y="4578350"/>
          <p14:tracePt t="15435" x="1765300" y="4699000"/>
          <p14:tracePt t="15454" x="1784350" y="4749800"/>
          <p14:tracePt t="15454" x="1790700" y="4800600"/>
          <p14:tracePt t="15468" x="1797050" y="4851400"/>
          <p14:tracePt t="15468" x="1790700" y="4902200"/>
          <p14:tracePt t="15485" x="1778000" y="4946650"/>
          <p14:tracePt t="15485" x="1765300" y="4984750"/>
          <p14:tracePt t="15502" x="1746250" y="5022850"/>
          <p14:tracePt t="15502" x="1727200" y="5060950"/>
          <p14:tracePt t="15502" x="1708150" y="5099050"/>
          <p14:tracePt t="15521" x="1689100" y="5130800"/>
          <p14:tracePt t="15534" x="1670050" y="5156200"/>
          <p14:tracePt t="15534" x="1638300" y="5213350"/>
          <p14:tracePt t="15553" x="1619250" y="5238750"/>
          <p14:tracePt t="15553" x="1606550" y="5257800"/>
          <p14:tracePt t="15569" x="1600200" y="5283200"/>
          <p14:tracePt t="15569" x="1587500" y="5302250"/>
          <p14:tracePt t="15586" x="1581150" y="5321300"/>
          <p14:tracePt t="15586" x="1581150" y="5334000"/>
          <p14:tracePt t="15602" x="1574800" y="5346700"/>
          <p14:tracePt t="15602" x="1581150" y="5353050"/>
          <p14:tracePt t="15602" x="1581150" y="5359400"/>
          <p14:tracePt t="15602" x="1587500" y="5365750"/>
          <p14:tracePt t="15624" x="1593850" y="5365750"/>
          <p14:tracePt t="15634" x="1606550" y="5365750"/>
          <p14:tracePt t="15634" x="1619250" y="5365750"/>
          <p14:tracePt t="15652" x="1631950" y="5365750"/>
          <p14:tracePt t="15652" x="1651000" y="5359400"/>
          <p14:tracePt t="15670" x="1676400" y="5353050"/>
          <p14:tracePt t="15670" x="1727200" y="5340350"/>
          <p14:tracePt t="15686" x="1765300" y="5327650"/>
          <p14:tracePt t="15686" x="1797050" y="5321300"/>
          <p14:tracePt t="15702" x="1841500" y="5314950"/>
          <p14:tracePt t="15702" x="1885950" y="5308600"/>
          <p14:tracePt t="15720" x="1930400" y="5302250"/>
          <p14:tracePt t="15720" x="1987550" y="5295900"/>
          <p14:tracePt t="15736" x="2038350" y="5289550"/>
          <p14:tracePt t="15736" x="2165350" y="5283200"/>
          <p14:tracePt t="15753" x="2228850" y="5283200"/>
          <p14:tracePt t="15753" x="2298700" y="5283200"/>
          <p14:tracePt t="15770" x="2368550" y="5283200"/>
          <p14:tracePt t="15770" x="2444750" y="5283200"/>
          <p14:tracePt t="15786" x="2520950" y="5283200"/>
          <p14:tracePt t="15786" x="2597150" y="5289550"/>
          <p14:tracePt t="15786" x="2673350" y="5289550"/>
          <p14:tracePt t="15805" x="2755900" y="5295900"/>
          <p14:tracePt t="15818" x="2832100" y="5302250"/>
          <p14:tracePt t="15818" x="2971800" y="5308600"/>
          <p14:tracePt t="15838" x="3035300" y="5308600"/>
          <p14:tracePt t="15838" x="3092450" y="5308600"/>
          <p14:tracePt t="15853" x="3143250" y="5308600"/>
          <p14:tracePt t="15853" x="3187700" y="5302250"/>
          <p14:tracePt t="15870" x="3225800" y="5302250"/>
          <p14:tracePt t="15870" x="3257550" y="5295900"/>
          <p14:tracePt t="15870" x="3289300" y="5289550"/>
          <p14:tracePt t="15889" x="3314700" y="5283200"/>
          <p14:tracePt t="15901" x="3333750" y="5276850"/>
          <p14:tracePt t="15901" x="3352800" y="5264150"/>
          <p14:tracePt t="15922" x="3371850" y="5251450"/>
          <p14:tracePt t="15922" x="3378200" y="5245100"/>
          <p14:tracePt t="15937" x="3378200" y="5238750"/>
          <p14:tracePt t="15951" x="3365500" y="5232400"/>
          <p14:tracePt t="15968" x="3359150" y="5238750"/>
          <p14:tracePt t="15968" x="3346450" y="5238750"/>
          <p14:tracePt t="15987" x="3340100" y="5238750"/>
          <p14:tracePt t="15987" x="3333750" y="5245100"/>
          <p14:tracePt t="16003" x="3327400" y="5251450"/>
          <p14:tracePt t="16003" x="3314700" y="5251450"/>
          <p14:tracePt t="16021" x="3308350" y="5257800"/>
          <p14:tracePt t="16021" x="3302000" y="5257800"/>
          <p14:tracePt t="16037" x="3295650" y="5264150"/>
          <p14:tracePt t="16037" x="3289300" y="5276850"/>
          <p14:tracePt t="16054" x="3282950" y="5283200"/>
          <p14:tracePt t="16069" x="3282950" y="5289550"/>
          <p14:tracePt t="16085" x="3276600" y="5295900"/>
          <p14:tracePt t="16105" x="3276600" y="5289550"/>
          <p14:tracePt t="16152" x="3270250" y="5276850"/>
          <p14:tracePt t="16164" x="3263900" y="5264150"/>
          <p14:tracePt t="16188" x="3257550" y="5257800"/>
          <p14:tracePt t="16204" x="3244850" y="5251450"/>
          <p14:tracePt t="16221" x="3238500" y="5238750"/>
          <p14:tracePt t="16232" x="3232150" y="5232400"/>
          <p14:tracePt t="16248" x="3225800" y="5232400"/>
          <p14:tracePt t="16257" x="3219450" y="5226050"/>
          <p14:tracePt t="16273" x="3213100" y="5226050"/>
          <p14:tracePt t="16288" x="3206750" y="5226050"/>
          <p14:tracePt t="16303" x="3200400" y="5232400"/>
          <p14:tracePt t="16319" x="3200400" y="5238750"/>
          <p14:tracePt t="16341" x="3194050" y="5245100"/>
          <p14:tracePt t="16353" x="3194050" y="5251450"/>
          <p14:tracePt t="16384" x="3194050" y="5257800"/>
          <p14:tracePt t="16404" x="3187700" y="5264150"/>
          <p14:tracePt t="16429" x="3187700" y="5270500"/>
          <p14:tracePt t="16460" x="3194050" y="5270500"/>
          <p14:tracePt t="16480" x="3200400" y="5276850"/>
          <p14:tracePt t="16512" x="3194050" y="5270500"/>
          <p14:tracePt t="16584" x="3187700" y="5270500"/>
          <p14:tracePt t="16616" x="3181350" y="5264150"/>
          <p14:tracePt t="16640" x="3175000" y="5264150"/>
          <p14:tracePt t="16668" x="3168650" y="5264150"/>
          <p14:tracePt t="16684" x="3162300" y="5264150"/>
          <p14:tracePt t="16701" x="3155950" y="5257800"/>
          <p14:tracePt t="16720" x="3155950" y="5251450"/>
          <p14:tracePt t="16745" x="3149600" y="5245100"/>
          <p14:tracePt t="16765" x="3155950" y="5238750"/>
          <p14:tracePt t="16797" x="3155950" y="5232400"/>
          <p14:tracePt t="16825" x="3162300" y="5226050"/>
          <p14:tracePt t="16848" x="3162300" y="5219700"/>
          <p14:tracePt t="16880" x="3162300" y="5213350"/>
          <p14:tracePt t="16892" x="3162300" y="5207000"/>
          <p14:tracePt t="16908" x="3155950" y="5200650"/>
          <p14:tracePt t="16924" x="3149600" y="5194300"/>
          <p14:tracePt t="16945" x="3143250" y="5187950"/>
          <p14:tracePt t="16968" x="3136900" y="5181600"/>
          <p14:tracePt t="16993" x="3136900" y="5175250"/>
          <p14:tracePt t="17004" x="3136900" y="5168900"/>
          <p14:tracePt t="17037" x="3136900" y="5162550"/>
          <p14:tracePt t="17053" x="3149600" y="5156200"/>
          <p14:tracePt t="17065" x="3155950" y="5149850"/>
          <p14:tracePt t="17073" x="3162300" y="5149850"/>
          <p14:tracePt t="17073" x="3168650" y="5149850"/>
          <p14:tracePt t="17091" x="3181350" y="5143500"/>
          <p14:tracePt t="17091" x="3194050" y="5143500"/>
          <p14:tracePt t="17108" x="3213100" y="5143500"/>
          <p14:tracePt t="17108" x="3257550" y="5143500"/>
          <p14:tracePt t="17125" x="3282950" y="5143500"/>
          <p14:tracePt t="17125" x="3308350" y="5143500"/>
          <p14:tracePt t="17141" x="3340100" y="5143500"/>
          <p14:tracePt t="17141" x="3371850" y="5149850"/>
          <p14:tracePt t="17158" x="3403600" y="5149850"/>
          <p14:tracePt t="17158" x="3441700" y="5149850"/>
          <p14:tracePt t="17175" x="3479800" y="5156200"/>
          <p14:tracePt t="17175" x="3524250" y="5156200"/>
          <p14:tracePt t="17175" x="3568700" y="5162550"/>
          <p14:tracePt t="17193" x="3619500" y="5162550"/>
          <p14:tracePt t="17206" x="3670300" y="5168900"/>
          <p14:tracePt t="17206" x="3778250" y="5181600"/>
          <p14:tracePt t="17225" x="3829050" y="5187950"/>
          <p14:tracePt t="17225" x="3886200" y="5194300"/>
          <p14:tracePt t="17242" x="3937000" y="5200650"/>
          <p14:tracePt t="17242" x="3994150" y="5207000"/>
          <p14:tracePt t="17258" x="4044950" y="5219700"/>
          <p14:tracePt t="17258" x="4095750" y="5226050"/>
          <p14:tracePt t="17258" x="4140200" y="5232400"/>
          <p14:tracePt t="17277" x="4184650" y="5232400"/>
          <p14:tracePt t="17277" x="4229100" y="5238750"/>
          <p14:tracePt t="17294" x="4273550" y="5238750"/>
          <p14:tracePt t="17294" x="4311650" y="5245100"/>
          <p14:tracePt t="17308" x="4343400" y="5245100"/>
          <p14:tracePt t="17308" x="4381500" y="5245100"/>
          <p14:tracePt t="17325" x="4406900" y="5245100"/>
          <p14:tracePt t="17325" x="4438650" y="5245100"/>
          <p14:tracePt t="17342" x="4457700" y="5245100"/>
          <p14:tracePt t="17342" x="4483100" y="5245100"/>
          <p14:tracePt t="17358" x="4502150" y="5245100"/>
          <p14:tracePt t="17358" x="4533900" y="5238750"/>
          <p14:tracePt t="17375" x="4546600" y="5238750"/>
          <p14:tracePt t="17375" x="4552950" y="5238750"/>
          <p14:tracePt t="17392" x="4565650" y="5232400"/>
          <p14:tracePt t="17392" x="4572000" y="5232400"/>
          <p14:tracePt t="17408" x="4572000" y="5226050"/>
          <p14:tracePt t="17433" x="4565650" y="5226050"/>
          <p14:tracePt t="17448" x="4552950" y="5226050"/>
          <p14:tracePt t="17457" x="4546600" y="5226050"/>
          <p14:tracePt t="17457" x="4540250" y="5226050"/>
          <p14:tracePt t="17475" x="4527550" y="5226050"/>
          <p14:tracePt t="17475" x="4508500" y="5232400"/>
          <p14:tracePt t="17494" x="4495800" y="5238750"/>
          <p14:tracePt t="17494" x="4489450" y="5238750"/>
          <p14:tracePt t="17509" x="4476750" y="5245100"/>
          <p14:tracePt t="17509" x="4470400" y="5245100"/>
          <p14:tracePt t="17526" x="4457700" y="5251450"/>
          <p14:tracePt t="17526" x="4451350" y="5251450"/>
          <p14:tracePt t="17526" x="4438650" y="5257800"/>
          <p14:tracePt t="17545" x="4432300" y="5257800"/>
          <p14:tracePt t="17557" x="4425950" y="5264150"/>
          <p14:tracePt t="17557" x="4419600" y="5264150"/>
          <p14:tracePt t="17557" x="4413250" y="5264150"/>
          <p14:tracePt t="17578" x="4406900" y="5270500"/>
          <p14:tracePt t="17591" x="4400550" y="5270500"/>
          <p14:tracePt t="17591" x="4394200" y="5270500"/>
          <p14:tracePt t="17609" x="4387850" y="5270500"/>
          <p14:tracePt t="17624" x="4381500" y="5270500"/>
          <p14:tracePt t="17641" x="4375150" y="5264150"/>
          <p14:tracePt t="17657" x="4362450" y="5264150"/>
          <p14:tracePt t="17674" x="4356100" y="5257800"/>
          <p14:tracePt t="17691" x="4349750" y="5251450"/>
          <p14:tracePt t="17691" x="4343400" y="5245100"/>
          <p14:tracePt t="17709" x="4337050" y="5238750"/>
          <p14:tracePt t="17709" x="4324350" y="5232400"/>
          <p14:tracePt t="17726" x="4318000" y="5226050"/>
          <p14:tracePt t="17726" x="4311650" y="5219700"/>
          <p14:tracePt t="17743" x="4298950" y="5219700"/>
          <p14:tracePt t="17743" x="4292600" y="5213350"/>
          <p14:tracePt t="17760" x="4279900" y="5207000"/>
          <p14:tracePt t="17760" x="4273550" y="5207000"/>
          <p14:tracePt t="17776" x="4260850" y="5200650"/>
          <p14:tracePt t="17776" x="4235450" y="5194300"/>
          <p14:tracePt t="17794" x="4222750" y="5194300"/>
          <p14:tracePt t="17794" x="4216400" y="5194300"/>
          <p14:tracePt t="17810" x="4203700" y="5194300"/>
          <p14:tracePt t="17810" x="4191000" y="5187950"/>
          <p14:tracePt t="17827" x="4178300" y="5187950"/>
          <p14:tracePt t="17827" x="4171950" y="5187950"/>
          <p14:tracePt t="17827" x="4159250" y="5187950"/>
          <p14:tracePt t="17845" x="4146550" y="5187950"/>
          <p14:tracePt t="17858" x="4140200" y="5187950"/>
          <p14:tracePt t="17858" x="4127500" y="5194300"/>
          <p14:tracePt t="17877" x="4121150" y="5194300"/>
          <p14:tracePt t="17892" x="4114800" y="5194300"/>
          <p14:tracePt t="17909" x="4114800" y="5200650"/>
          <p14:tracePt t="17930" x="4121150" y="5200650"/>
          <p14:tracePt t="17961" x="4121150" y="5194300"/>
          <p14:tracePt t="18024" x="4114800" y="5187950"/>
          <p14:tracePt t="18049" x="4114800" y="5181600"/>
          <p14:tracePt t="18108" x="4108450" y="5187950"/>
          <p14:tracePt t="18161" x="4102100" y="5187950"/>
          <p14:tracePt t="18177" x="4095750" y="5187950"/>
          <p14:tracePt t="18192" x="4095750" y="5194300"/>
          <p14:tracePt t="18205" x="4089400" y="5194300"/>
          <p14:tracePt t="18221" x="4083050" y="5200650"/>
          <p14:tracePt t="18245" x="4089400" y="5207000"/>
          <p14:tracePt t="18265" x="4089400" y="5213350"/>
          <p14:tracePt t="18281" x="4095750" y="5219700"/>
          <p14:tracePt t="18297" x="4095750" y="5226050"/>
          <p14:tracePt t="18333" x="4102100" y="5232400"/>
          <p14:tracePt t="18409" x="4108450" y="5226050"/>
          <p14:tracePt t="18433" x="4114800" y="5226050"/>
          <p14:tracePt t="18453" x="4121150" y="5226050"/>
          <p14:tracePt t="18476" x="4114800" y="5219700"/>
          <p14:tracePt t="18545" x="4108450" y="5219700"/>
          <p14:tracePt t="18560" x="4102100" y="5219700"/>
          <p14:tracePt t="18573" x="4095750" y="5226050"/>
          <p14:tracePt t="18589" x="4089400" y="5226050"/>
          <p14:tracePt t="18605" x="4083050" y="5226050"/>
          <p14:tracePt t="18641" x="4076700" y="5226050"/>
          <p14:tracePt t="18665" x="4070350" y="5219700"/>
          <p14:tracePt t="18701" x="4070350" y="5213350"/>
          <p14:tracePt t="18733" x="4064000" y="5207000"/>
          <p14:tracePt t="18837" x="4057650" y="5207000"/>
          <p14:tracePt t="18881" x="4051300" y="5200650"/>
          <p14:tracePt t="18933" x="4044950" y="5200650"/>
          <p14:tracePt t="18981" x="4044950" y="5194300"/>
          <p14:tracePt t="19009" x="4051300" y="5187950"/>
          <p14:tracePt t="19101" x="4057650" y="5181600"/>
          <p14:tracePt t="19122" x="4064000" y="5181600"/>
          <p14:tracePt t="19137" x="4070350" y="5181600"/>
          <p14:tracePt t="19153" x="4076700" y="5175250"/>
          <p14:tracePt t="19165" x="4083050" y="5175250"/>
          <p14:tracePt t="19181" x="4089400" y="5175250"/>
          <p14:tracePt t="19197" x="4095750" y="5175250"/>
          <p14:tracePt t="19212" x="4102100" y="5175250"/>
          <p14:tracePt t="19249" x="4095750" y="5168900"/>
          <p14:tracePt t="19341" x="4089400" y="5168900"/>
          <p14:tracePt t="19385" x="4083050" y="5175250"/>
          <p14:tracePt t="19437" x="4089400" y="5168900"/>
          <p14:tracePt t="19557" x="4095750" y="5168900"/>
          <p14:tracePt t="19601" x="4102100" y="5168900"/>
          <p14:tracePt t="19617" x="4108450" y="5162550"/>
          <p14:tracePt t="19633" x="4114800" y="5162550"/>
          <p14:tracePt t="19645" x="4121150" y="5162550"/>
          <p14:tracePt t="19653" x="4127500" y="5162550"/>
          <p14:tracePt t="19665" x="4140200" y="5162550"/>
          <p14:tracePt t="19665" x="4146550" y="5162550"/>
          <p14:tracePt t="19665" x="4159250" y="5156200"/>
          <p14:tracePt t="19686" x="4165600" y="5156200"/>
          <p14:tracePt t="19698" x="4178300" y="5156200"/>
          <p14:tracePt t="19698" x="4203700" y="5156200"/>
          <p14:tracePt t="19717" x="4222750" y="5156200"/>
          <p14:tracePt t="19717" x="4235450" y="5156200"/>
          <p14:tracePt t="19733" x="4248150" y="5156200"/>
          <p14:tracePt t="19733" x="4260850" y="5156200"/>
          <p14:tracePt t="19750" x="4273550" y="5149850"/>
          <p14:tracePt t="19750" x="4292600" y="5149850"/>
          <p14:tracePt t="19767" x="4305300" y="5149850"/>
          <p14:tracePt t="19767" x="4311650" y="5149850"/>
          <p14:tracePt t="19783" x="4324350" y="5149850"/>
          <p14:tracePt t="19783" x="4330700" y="5149850"/>
          <p14:tracePt t="19801" x="4337050" y="5149850"/>
          <p14:tracePt t="19801" x="4343400" y="5149850"/>
          <p14:tracePt t="19817" x="4349750" y="5149850"/>
          <p14:tracePt t="19833" x="4356100" y="5156200"/>
          <p14:tracePt t="19857" x="4356100" y="5162550"/>
          <p14:tracePt t="19885" x="4356100" y="5156200"/>
          <p14:tracePt t="19945" x="4362450" y="5149850"/>
          <p14:tracePt t="19969" x="4362450" y="5143500"/>
          <p14:tracePt t="19993" x="4362450" y="5137150"/>
          <p14:tracePt t="20021" x="4356100" y="5137150"/>
          <p14:tracePt t="20061" x="4356100" y="5130800"/>
          <p14:tracePt t="20098" x="4349750" y="5130800"/>
          <p14:tracePt t="20141" x="4343400" y="5130800"/>
          <p14:tracePt t="20165" x="4337050" y="5130800"/>
          <p14:tracePt t="20181" x="4330700" y="5130800"/>
          <p14:tracePt t="20193" x="4324350" y="5130800"/>
          <p14:tracePt t="20217" x="4324350" y="5124450"/>
          <p14:tracePt t="20246" x="4330700" y="5118100"/>
          <p14:tracePt t="20269" x="4330700" y="5111750"/>
          <p14:tracePt t="20301" x="4324350" y="5111750"/>
          <p14:tracePt t="20422" x="4318000" y="5111750"/>
          <p14:tracePt t="20457" x="4311650" y="5105400"/>
          <p14:tracePt t="20585" x="4305300" y="5099050"/>
          <p14:tracePt t="20613" x="4311650" y="5099050"/>
          <p14:tracePt t="20645" x="4318000" y="5099050"/>
          <p14:tracePt t="20662" x="4324350" y="5099050"/>
          <p14:tracePt t="20668" x="4330700" y="5099050"/>
          <p14:tracePt t="20668" x="4337050" y="5105400"/>
          <p14:tracePt t="20686" x="4343400" y="5105400"/>
          <p14:tracePt t="20686" x="4349750" y="5105400"/>
          <p14:tracePt t="20686" x="4362450" y="5111750"/>
          <p14:tracePt t="20706" x="4368800" y="5118100"/>
          <p14:tracePt t="20718" x="4381500" y="5124450"/>
          <p14:tracePt t="20718" x="4400550" y="5137150"/>
          <p14:tracePt t="20737" x="4413250" y="5143500"/>
          <p14:tracePt t="20737" x="4419600" y="5149850"/>
          <p14:tracePt t="20753" x="4432300" y="5156200"/>
          <p14:tracePt t="20753" x="4438650" y="5162550"/>
          <p14:tracePt t="20770" x="4451350" y="5168900"/>
          <p14:tracePt t="20770" x="4464050" y="5181600"/>
          <p14:tracePt t="20787" x="4470400" y="5187950"/>
          <p14:tracePt t="20802" x="4470400" y="5194300"/>
          <p14:tracePt t="20819" x="4470400" y="5200650"/>
          <p14:tracePt t="20819" x="4464050" y="5207000"/>
          <p14:tracePt t="20839" x="4457700" y="5207000"/>
          <p14:tracePt t="20839" x="4457700" y="5213350"/>
          <p14:tracePt t="20854" x="4451350" y="5213350"/>
          <p14:tracePt t="20854" x="4438650" y="5213350"/>
          <p14:tracePt t="20871" x="4432300" y="5219700"/>
          <p14:tracePt t="20871" x="4425950" y="5219700"/>
          <p14:tracePt t="20887" x="4413250" y="5219700"/>
          <p14:tracePt t="20887" x="4406900" y="5219700"/>
          <p14:tracePt t="20887" x="4394200" y="5226050"/>
          <p14:tracePt t="20906" x="4381500" y="5226050"/>
          <p14:tracePt t="20919" x="4368800" y="5226050"/>
          <p14:tracePt t="20919" x="4343400" y="5232400"/>
          <p14:tracePt t="20938" x="4324350" y="5238750"/>
          <p14:tracePt t="20938" x="4305300" y="5238750"/>
          <p14:tracePt t="20955" x="4286250" y="5245100"/>
          <p14:tracePt t="20955" x="4267200" y="5245100"/>
          <p14:tracePt t="20955" x="4241800" y="5238750"/>
          <p14:tracePt t="20974" x="4210050" y="5238750"/>
          <p14:tracePt t="20986" x="4178300" y="5226050"/>
          <p14:tracePt t="20986" x="4140200" y="5219700"/>
          <p14:tracePt t="20986" x="4102100" y="5200650"/>
          <p14:tracePt t="21007" x="4057650" y="5187950"/>
          <p14:tracePt t="21007" x="4013200" y="5168900"/>
          <p14:tracePt t="21022" x="3962400" y="5149850"/>
          <p14:tracePt t="21022" x="3917950" y="5130800"/>
          <p14:tracePt t="21038" x="3867150" y="5111750"/>
          <p14:tracePt t="21038" x="3822700" y="5092700"/>
          <p14:tracePt t="21055" x="3771900" y="5067300"/>
          <p14:tracePt t="21055" x="3727450" y="5048250"/>
          <p14:tracePt t="21055" x="3689350" y="5022850"/>
          <p14:tracePt t="21074" x="3651250" y="4997450"/>
          <p14:tracePt t="21074" x="3613150" y="4972050"/>
          <p14:tracePt t="21088" x="3587750" y="4940300"/>
          <p14:tracePt t="21088" x="3568700" y="4914900"/>
          <p14:tracePt t="21105" x="3549650" y="4876800"/>
          <p14:tracePt t="21105" x="3543300" y="4838700"/>
          <p14:tracePt t="21122" x="3543300" y="4800600"/>
          <p14:tracePt t="21122" x="3549650" y="4762500"/>
          <p14:tracePt t="21138" x="3568700" y="4718050"/>
          <p14:tracePt t="21138" x="3625850" y="4641850"/>
          <p14:tracePt t="21155" x="3663950" y="4597400"/>
          <p14:tracePt t="21155" x="3708400" y="4559300"/>
          <p14:tracePt t="21172" x="3759200" y="4521200"/>
          <p14:tracePt t="21172" x="3810000" y="4489450"/>
          <p14:tracePt t="21188" x="3867150" y="4457700"/>
          <p14:tracePt t="21188" x="4006850" y="4400550"/>
          <p14:tracePt t="21207" x="4083050" y="4381500"/>
          <p14:tracePt t="21207" x="4165600" y="4362450"/>
          <p14:tracePt t="21223" x="4248150" y="4343400"/>
          <p14:tracePt t="21223" x="4337050" y="4330700"/>
          <p14:tracePt t="21239" x="4425950" y="4318000"/>
          <p14:tracePt t="21239" x="4514850" y="4311650"/>
          <p14:tracePt t="21255" x="4610100" y="4298950"/>
          <p14:tracePt t="21255" x="4705350" y="4298950"/>
          <p14:tracePt t="21255" x="4800600" y="4292600"/>
          <p14:tracePt t="21275" x="4895850" y="4292600"/>
          <p14:tracePt t="21287" x="4997450" y="4292600"/>
          <p14:tracePt t="21287" x="5200650" y="4286250"/>
          <p14:tracePt t="21307" x="5302250" y="4286250"/>
          <p14:tracePt t="21307" x="5410200" y="4286250"/>
          <p14:tracePt t="21323" x="5518150" y="4286250"/>
          <p14:tracePt t="21323" x="5619750" y="4286250"/>
          <p14:tracePt t="21338" x="5721350" y="4286250"/>
          <p14:tracePt t="21338" x="5829300" y="4292600"/>
          <p14:tracePt t="21338" x="5930900" y="4292600"/>
          <p14:tracePt t="21358" x="6026150" y="4298950"/>
          <p14:tracePt t="21370" x="6127750" y="4305300"/>
          <p14:tracePt t="21370" x="6311900" y="4324350"/>
          <p14:tracePt t="21389" x="6400800" y="4337050"/>
          <p14:tracePt t="21389" x="6489700" y="4349750"/>
          <p14:tracePt t="21406" x="6578600" y="4362450"/>
          <p14:tracePt t="21406" x="6654800" y="4381500"/>
          <p14:tracePt t="21423" x="6731000" y="4394200"/>
          <p14:tracePt t="21423" x="6877050" y="4425950"/>
          <p14:tracePt t="21439" x="6940550" y="4445000"/>
          <p14:tracePt t="21439" x="7004050" y="4464050"/>
          <p14:tracePt t="21456" x="7061200" y="4483100"/>
          <p14:tracePt t="21456" x="7112000" y="4502150"/>
          <p14:tracePt t="21473" x="7162800" y="4521200"/>
          <p14:tracePt t="21473" x="7207250" y="4540250"/>
          <p14:tracePt t="21489" x="7251700" y="4565650"/>
          <p14:tracePt t="21489" x="7315200" y="4610100"/>
          <p14:tracePt t="21507" x="7340600" y="4635500"/>
          <p14:tracePt t="21507" x="7359650" y="4660900"/>
          <p14:tracePt t="21523" x="7372350" y="4692650"/>
          <p14:tracePt t="21523" x="7378700" y="4718050"/>
          <p14:tracePt t="21540" x="7372350" y="4749800"/>
          <p14:tracePt t="21540" x="7359650" y="4775200"/>
          <p14:tracePt t="21540" x="7340600" y="4806950"/>
          <p14:tracePt t="21559" x="7321550" y="4838700"/>
          <p14:tracePt t="21571" x="7283450" y="4864100"/>
          <p14:tracePt t="21571" x="7200900" y="4921250"/>
          <p14:tracePt t="21590" x="7150100" y="4946650"/>
          <p14:tracePt t="21590" x="7099300" y="4972050"/>
          <p14:tracePt t="21607" x="7035800" y="4997450"/>
          <p14:tracePt t="21607" x="6972300" y="5022850"/>
          <p14:tracePt t="21607" x="6902450" y="5048250"/>
          <p14:tracePt t="21626" x="6826250" y="5067300"/>
          <p14:tracePt t="21638" x="6743700" y="5092700"/>
          <p14:tracePt t="21638" x="6661150" y="5111750"/>
          <p14:tracePt t="21638" x="6578600" y="5130800"/>
          <p14:tracePt t="21659" x="6489700" y="5149850"/>
          <p14:tracePt t="21659" x="6394450" y="5168900"/>
          <p14:tracePt t="21674" x="6299200" y="5181600"/>
          <p14:tracePt t="21674" x="6203950" y="5200650"/>
          <p14:tracePt t="21690" x="6102350" y="5213350"/>
          <p14:tracePt t="21690" x="6000750" y="5219700"/>
          <p14:tracePt t="21707" x="5899150" y="5232400"/>
          <p14:tracePt t="21707" x="5791200" y="5238750"/>
          <p14:tracePt t="21707" x="5689600" y="5245100"/>
          <p14:tracePt t="21726" x="5581650" y="5251450"/>
          <p14:tracePt t="21726" x="5473700" y="5257800"/>
          <p14:tracePt t="21740" x="5372100" y="5257800"/>
          <p14:tracePt t="21740" x="5264150" y="5257800"/>
          <p14:tracePt t="21757" x="5162550" y="5257800"/>
          <p14:tracePt t="21757" x="5060950" y="5257800"/>
          <p14:tracePt t="21774" x="4959350" y="5257800"/>
          <p14:tracePt t="21774" x="4864100" y="5251450"/>
          <p14:tracePt t="21791" x="4775200" y="5251450"/>
          <p14:tracePt t="21791" x="4603750" y="5238750"/>
          <p14:tracePt t="21807" x="4527550" y="5232400"/>
          <p14:tracePt t="21807" x="4451350" y="5226050"/>
          <p14:tracePt t="21824" x="4381500" y="5219700"/>
          <p14:tracePt t="21824" x="4318000" y="5213350"/>
          <p14:tracePt t="21841" x="4254500" y="5213350"/>
          <p14:tracePt t="21841" x="4140200" y="5200650"/>
          <p14:tracePt t="21858" x="4089400" y="5194300"/>
          <p14:tracePt t="21858" x="4044950" y="5194300"/>
          <p14:tracePt t="21875" x="4000500" y="5187950"/>
          <p14:tracePt t="21875" x="3962400" y="5187950"/>
          <p14:tracePt t="21891" x="3930650" y="5187950"/>
          <p14:tracePt t="21891" x="3905250" y="5181600"/>
          <p14:tracePt t="21908" x="3879850" y="5181600"/>
          <p14:tracePt t="21908" x="3860800" y="5181600"/>
          <p14:tracePt t="21908" x="3841750" y="5181600"/>
          <p14:tracePt t="21926" x="3829050" y="5175250"/>
          <p14:tracePt t="21939" x="3822700" y="5175250"/>
          <p14:tracePt t="21939" x="3816350" y="5175250"/>
          <p14:tracePt t="21958" x="3810000" y="5168900"/>
          <p14:tracePt t="21975" x="3816350" y="5162550"/>
          <p14:tracePt t="21994" x="3822700" y="5156200"/>
          <p14:tracePt t="22010" x="3829050" y="5149850"/>
          <p14:tracePt t="22026" x="3835400" y="5143500"/>
          <p14:tracePt t="22039" x="3835400" y="5137150"/>
          <p14:tracePt t="22056" x="3829050" y="5130800"/>
          <p14:tracePt t="22094" x="3822700" y="5130800"/>
          <p14:tracePt t="22105" x="3816350" y="5130800"/>
          <p14:tracePt t="22122" x="3810000" y="5130800"/>
          <p14:tracePt t="22138" x="3803650" y="5130800"/>
          <p14:tracePt t="22146" x="3797300" y="5137150"/>
          <p14:tracePt t="22159" x="3784600" y="5143500"/>
          <p14:tracePt t="22174" x="3778250" y="5149850"/>
          <p14:tracePt t="22190" x="3771900" y="5156200"/>
          <p14:tracePt t="22226" x="3771900" y="5162550"/>
          <p14:tracePt t="22250" x="3778250" y="5168900"/>
          <p14:tracePt t="22273" x="3784600" y="5168900"/>
          <p14:tracePt t="22294" x="3790950" y="5168900"/>
          <p14:tracePt t="22310" x="3790950" y="5175250"/>
          <p14:tracePt t="22334" x="3797300" y="5175250"/>
          <p14:tracePt t="22354" x="3803650" y="5181600"/>
          <p14:tracePt t="22394" x="3797300" y="5187950"/>
          <p14:tracePt t="22422" x="3797300" y="5194300"/>
          <p14:tracePt t="22446" x="3790950" y="5194300"/>
          <p14:tracePt t="22466" x="3784600" y="5200650"/>
          <p14:tracePt t="22490" x="3784600" y="5207000"/>
          <p14:tracePt t="22557" x="3790950" y="5207000"/>
          <p14:tracePt t="22594" x="3797300" y="5207000"/>
          <p14:tracePt t="22618" x="3803650" y="5207000"/>
          <p14:tracePt t="22638" x="3810000" y="5207000"/>
          <p14:tracePt t="22662" x="3816350" y="5207000"/>
          <p14:tracePt t="22686" x="3822700" y="5207000"/>
          <p14:tracePt t="22705" x="3829050" y="5213350"/>
          <p14:tracePt t="22730" x="3829050" y="5219700"/>
          <p14:tracePt t="22754" x="3822700" y="5213350"/>
          <p14:tracePt t="22798" x="3816350" y="5207000"/>
          <p14:tracePt t="22806" x="3810000" y="5207000"/>
          <p14:tracePt t="22814" x="3797300" y="5200650"/>
          <p14:tracePt t="22814" x="3790950" y="5194300"/>
          <p14:tracePt t="22827" x="3778250" y="5194300"/>
          <p14:tracePt t="22827" x="3765550" y="5181600"/>
          <p14:tracePt t="22844" x="3746500" y="5175250"/>
          <p14:tracePt t="22844" x="3733800" y="5162550"/>
          <p14:tracePt t="22861" x="3714750" y="5149850"/>
          <p14:tracePt t="22861" x="3689350" y="5111750"/>
          <p14:tracePt t="22879" x="3670300" y="5086350"/>
          <p14:tracePt t="22879" x="3663950" y="5060950"/>
          <p14:tracePt t="22895" x="3651250" y="5029200"/>
          <p14:tracePt t="22895" x="3638550" y="4997450"/>
          <p14:tracePt t="22911" x="3632200" y="4959350"/>
          <p14:tracePt t="22911" x="3625850" y="4927600"/>
          <p14:tracePt t="22928" x="3619500" y="4889500"/>
          <p14:tracePt t="22928" x="3613150" y="4851400"/>
          <p14:tracePt t="22928" x="3619500" y="4813300"/>
          <p14:tracePt t="22947" x="3619500" y="4775200"/>
          <p14:tracePt t="22959" x="3625850" y="4737100"/>
          <p14:tracePt t="22959" x="3651250" y="4667250"/>
          <p14:tracePt t="22979" x="3670300" y="4629150"/>
          <p14:tracePt t="22979" x="3689350" y="4597400"/>
          <p14:tracePt t="22995" x="3714750" y="4559300"/>
          <p14:tracePt t="22995" x="3746500" y="4527550"/>
          <p14:tracePt t="23011" x="3778250" y="4495800"/>
          <p14:tracePt t="23011" x="3816350" y="4470400"/>
          <p14:tracePt t="23011" x="3860800" y="4445000"/>
          <p14:tracePt t="23030" x="3911600" y="4419600"/>
          <p14:tracePt t="23043" x="3968750" y="4394200"/>
          <p14:tracePt t="23043" x="4089400" y="4356100"/>
          <p14:tracePt t="23061" x="4152900" y="4343400"/>
          <p14:tracePt t="23061" x="4216400" y="4324350"/>
          <p14:tracePt t="23078" x="4286250" y="4318000"/>
          <p14:tracePt t="23078" x="4362450" y="4305300"/>
          <p14:tracePt t="23095" x="4432300" y="4292600"/>
          <p14:tracePt t="23095" x="4514850" y="4279900"/>
          <p14:tracePt t="23112" x="4591050" y="4273550"/>
          <p14:tracePt t="23112" x="4756150" y="4260850"/>
          <p14:tracePt t="23128" x="4838700" y="4254500"/>
          <p14:tracePt t="23128" x="4933950" y="4248150"/>
          <p14:tracePt t="23145" x="5022850" y="4248150"/>
          <p14:tracePt t="23145" x="5118100" y="4248150"/>
          <p14:tracePt t="23162" x="5219700" y="4248150"/>
          <p14:tracePt t="23162" x="5422900" y="4248150"/>
          <p14:tracePt t="23179" x="5530850" y="4248150"/>
          <p14:tracePt t="23179" x="5638800" y="4248150"/>
          <p14:tracePt t="23195" x="5746750" y="4248150"/>
          <p14:tracePt t="23195" x="5848350" y="4248150"/>
          <p14:tracePt t="23212" x="5956300" y="4248150"/>
          <p14:tracePt t="23212" x="6064250" y="4254500"/>
          <p14:tracePt t="23228" x="6165850" y="4254500"/>
          <p14:tracePt t="23228" x="6369050" y="4273550"/>
          <p14:tracePt t="23247" x="6464300" y="4286250"/>
          <p14:tracePt t="23247" x="6559550" y="4298950"/>
          <p14:tracePt t="23263" x="6648450" y="4318000"/>
          <p14:tracePt t="23263" x="6743700" y="4330700"/>
          <p14:tracePt t="23279" x="6826250" y="4356100"/>
          <p14:tracePt t="23279" x="6908800" y="4375150"/>
          <p14:tracePt t="23279" x="6985000" y="4394200"/>
          <p14:tracePt t="23299" x="7061200" y="4419600"/>
          <p14:tracePt t="23310" x="7131050" y="4445000"/>
          <p14:tracePt t="23310" x="7200900" y="4464050"/>
          <p14:tracePt t="23310" x="7264400" y="4489450"/>
          <p14:tracePt t="23331" x="7321550" y="4514850"/>
          <p14:tracePt t="23331" x="7372350" y="4540250"/>
          <p14:tracePt t="23346" x="7416800" y="4565650"/>
          <p14:tracePt t="23346" x="7461250" y="4591050"/>
          <p14:tracePt t="23362" x="7493000" y="4616450"/>
          <p14:tracePt t="23362" x="7524750" y="4648200"/>
          <p14:tracePt t="23379" x="7550150" y="4673600"/>
          <p14:tracePt t="23379" x="7569200" y="4705350"/>
          <p14:tracePt t="23396" x="7581900" y="4737100"/>
          <p14:tracePt t="23396" x="7594600" y="4762500"/>
          <p14:tracePt t="23396" x="7594600" y="4794250"/>
          <p14:tracePt t="23415" x="7594600" y="4826000"/>
          <p14:tracePt t="23415" x="7588250" y="4851400"/>
          <p14:tracePt t="23430" x="7581900" y="4883150"/>
          <p14:tracePt t="23430" x="7562850" y="4908550"/>
          <p14:tracePt t="23446" x="7543800" y="4933950"/>
          <p14:tracePt t="23446" x="7524750" y="4959350"/>
          <p14:tracePt t="23463" x="7499350" y="4978400"/>
          <p14:tracePt t="23463" x="7429500" y="5022850"/>
          <p14:tracePt t="23480" x="7385050" y="5041900"/>
          <p14:tracePt t="23480" x="7340600" y="5060950"/>
          <p14:tracePt t="23496" x="7296150" y="5073650"/>
          <p14:tracePt t="23496" x="7245350" y="5086350"/>
          <p14:tracePt t="23513" x="7188200" y="5105400"/>
          <p14:tracePt t="23513" x="7131050" y="5111750"/>
          <p14:tracePt t="23530" x="7067550" y="5124450"/>
          <p14:tracePt t="23530" x="6940550" y="5143500"/>
          <p14:tracePt t="23546" x="6870700" y="5156200"/>
          <p14:tracePt t="23546" x="6800850" y="5162550"/>
          <p14:tracePt t="23563" x="6731000" y="5175250"/>
          <p14:tracePt t="23563" x="6654800" y="5181600"/>
          <p14:tracePt t="23580" x="6584950" y="5187950"/>
          <p14:tracePt t="23580" x="6502400" y="5194300"/>
          <p14:tracePt t="23580" x="6426200" y="5200650"/>
          <p14:tracePt t="23599" x="6350000" y="5207000"/>
          <p14:tracePt t="23611" x="6267450" y="5213350"/>
          <p14:tracePt t="23611" x="6102350" y="5219700"/>
          <p14:tracePt t="23631" x="6019800" y="5219700"/>
          <p14:tracePt t="23631" x="5937250" y="5219700"/>
          <p14:tracePt t="23647" x="5854700" y="5219700"/>
          <p14:tracePt t="23647" x="5765800" y="5219700"/>
          <p14:tracePt t="23663" x="5683250" y="5219700"/>
          <p14:tracePt t="23663" x="5600700" y="5213350"/>
          <p14:tracePt t="23663" x="5511800" y="5213350"/>
          <p14:tracePt t="23682" x="5429250" y="5207000"/>
          <p14:tracePt t="23695" x="5346700" y="5207000"/>
          <p14:tracePt t="23695" x="5264150" y="5200650"/>
          <p14:tracePt t="23715" x="5099050" y="5187950"/>
          <p14:tracePt t="23715" x="5016500" y="5181600"/>
          <p14:tracePt t="23730" x="4940300" y="5175250"/>
          <p14:tracePt t="23730" x="4857750" y="5168900"/>
          <p14:tracePt t="23747" x="4787900" y="5162550"/>
          <p14:tracePt t="23747" x="4711700" y="5156200"/>
          <p14:tracePt t="23747" x="4641850" y="5149850"/>
          <p14:tracePt t="23766" x="4572000" y="5143500"/>
          <p14:tracePt t="23779" x="4508500" y="5137150"/>
          <p14:tracePt t="23779" x="4387850" y="5130800"/>
          <p14:tracePt t="23798" x="4337050" y="5124450"/>
          <p14:tracePt t="23798" x="4279900" y="5118100"/>
          <p14:tracePt t="23814" x="4229100" y="5118100"/>
          <p14:tracePt t="23814" x="4184650" y="5111750"/>
          <p14:tracePt t="23831" x="4140200" y="5111750"/>
          <p14:tracePt t="23831" x="4057650" y="5105400"/>
          <p14:tracePt t="23847" x="4025900" y="5105400"/>
          <p14:tracePt t="23847" x="3994150" y="5105400"/>
          <p14:tracePt t="23864" x="3968750" y="5105400"/>
          <p14:tracePt t="23864" x="3943350" y="5105400"/>
          <p14:tracePt t="23881" x="3924300" y="5105400"/>
          <p14:tracePt t="23881" x="3898900" y="5111750"/>
          <p14:tracePt t="23899" x="3886200" y="5111750"/>
          <p14:tracePt t="23899" x="3879850" y="5111750"/>
          <p14:tracePt t="23915" x="3873500" y="5118100"/>
          <p14:tracePt t="23930" x="3879850" y="5124450"/>
          <p14:tracePt t="23946" x="3886200" y="5124450"/>
          <p14:tracePt t="23946" x="3892550" y="5124450"/>
          <p14:tracePt t="23946" x="3898900" y="5124450"/>
          <p14:tracePt t="23967" x="3905250" y="5130800"/>
          <p14:tracePt t="23979" x="3917950" y="5130800"/>
          <p14:tracePt t="23979" x="3930650" y="5130800"/>
          <p14:tracePt t="23999" x="3943350" y="5130800"/>
          <p14:tracePt t="23999" x="3949700" y="5130800"/>
          <p14:tracePt t="24015" x="3956050" y="5130800"/>
          <p14:tracePt t="24015" x="3962400" y="5124450"/>
          <p14:tracePt t="24032" x="3968750" y="5124450"/>
          <p14:tracePt t="24032" x="3975100" y="5124450"/>
          <p14:tracePt t="24032" x="3981450" y="5124450"/>
          <p14:tracePt t="24051" x="3987800" y="5118100"/>
          <p14:tracePt t="24067" x="3987800" y="5111750"/>
          <p14:tracePt t="24086" x="3981450" y="5111750"/>
          <p14:tracePt t="24102" x="3975100" y="5111750"/>
          <p14:tracePt t="24118" x="3968750" y="5111750"/>
          <p14:tracePt t="24134" x="3962400" y="5111750"/>
          <p14:tracePt t="24147" x="3949700" y="5111750"/>
          <p14:tracePt t="24163" x="3943350" y="5111750"/>
          <p14:tracePt t="24194" x="3937000" y="5111750"/>
          <p14:tracePt t="24214" x="3930650" y="5105400"/>
          <p14:tracePt t="24246" x="3924300" y="5099050"/>
          <p14:tracePt t="24274" x="3930650" y="5099050"/>
          <p14:tracePt t="24298" x="3930650" y="5092700"/>
          <p14:tracePt t="24334" x="3937000" y="5086350"/>
          <p14:tracePt t="24374" x="3943350" y="5086350"/>
          <p14:tracePt t="24410" x="3949700" y="5086350"/>
          <p14:tracePt t="24446" x="3949700" y="5073650"/>
          <p14:tracePt t="24538" x="3949700" y="5067300"/>
          <p14:tracePt t="24546" x="3943350" y="5060950"/>
          <p14:tracePt t="24554" x="3943350" y="5054600"/>
          <p14:tracePt t="24554" x="3937000" y="5041900"/>
          <p14:tracePt t="24568" x="3930650" y="5029200"/>
          <p14:tracePt t="24568" x="3917950" y="5016500"/>
          <p14:tracePt t="24584" x="3905250" y="5003800"/>
          <p14:tracePt t="24584" x="3886200" y="4991100"/>
          <p14:tracePt t="24600" x="3867150" y="4978400"/>
          <p14:tracePt t="24600" x="3841750" y="4965700"/>
          <p14:tracePt t="24600" x="3816350" y="4953000"/>
          <p14:tracePt t="24619" x="3790950" y="4933950"/>
          <p14:tracePt t="24632" x="3759200" y="4914900"/>
          <p14:tracePt t="24632" x="3689350" y="4870450"/>
          <p14:tracePt t="24651" x="3657600" y="4838700"/>
          <p14:tracePt t="24651" x="3613150" y="4800600"/>
          <p14:tracePt t="24667" x="3575050" y="4756150"/>
          <p14:tracePt t="24667" x="3530600" y="4711700"/>
          <p14:tracePt t="24684" x="3479800" y="4660900"/>
          <p14:tracePt t="24684" x="3429000" y="4603750"/>
          <p14:tracePt t="24684" x="3371850" y="4546600"/>
          <p14:tracePt t="24703" x="3308350" y="4483100"/>
          <p14:tracePt t="24715" x="3244850" y="4425950"/>
          <p14:tracePt t="24715" x="3105150" y="4311650"/>
          <p14:tracePt t="24735" x="3028950" y="4248150"/>
          <p14:tracePt t="24735" x="2952750" y="4191000"/>
          <p14:tracePt t="24750" x="2876550" y="4133850"/>
          <p14:tracePt t="24750" x="2800350" y="4076700"/>
          <p14:tracePt t="24767" x="2724150" y="4013200"/>
          <p14:tracePt t="24767" x="2654300" y="3956050"/>
          <p14:tracePt t="24784" x="2584450" y="3892550"/>
          <p14:tracePt t="24784" x="2451100" y="3771900"/>
          <p14:tracePt t="24801" x="2387600" y="3714750"/>
          <p14:tracePt t="24801" x="2324100" y="3663950"/>
          <p14:tracePt t="24818" x="2254250" y="3613150"/>
          <p14:tracePt t="24818" x="2190750" y="3568700"/>
          <p14:tracePt t="24834" x="2120900" y="3524250"/>
          <p14:tracePt t="24834" x="2057400" y="3492500"/>
          <p14:tracePt t="24851" x="1993900" y="3460750"/>
          <p14:tracePt t="24851" x="1866900" y="3416300"/>
          <p14:tracePt t="24868" x="1803400" y="3397250"/>
          <p14:tracePt t="24868" x="1746250" y="3384550"/>
          <p14:tracePt t="24884" x="1689100" y="3371850"/>
          <p14:tracePt t="24884" x="1638300" y="3359150"/>
          <p14:tracePt t="24901" x="1581150" y="3346450"/>
          <p14:tracePt t="24901" x="1485900" y="3333750"/>
          <p14:tracePt t="24920" x="1435100" y="3327400"/>
          <p14:tracePt t="24920" x="1390650" y="3327400"/>
          <p14:tracePt t="24935" x="1346200" y="3327400"/>
          <p14:tracePt t="24935" x="1301750" y="3327400"/>
          <p14:tracePt t="24951" x="1263650" y="3327400"/>
          <p14:tracePt t="24951" x="1225550" y="3333750"/>
          <p14:tracePt t="24969" x="1193800" y="3340100"/>
          <p14:tracePt t="24969" x="1162050" y="3346450"/>
          <p14:tracePt t="24969" x="1130300" y="3359150"/>
          <p14:tracePt t="24987" x="1104900" y="3365500"/>
          <p14:tracePt t="25000" x="1079500" y="3378200"/>
          <p14:tracePt t="25000" x="1035050" y="3390900"/>
          <p14:tracePt t="25019" x="1016000" y="3403600"/>
          <p14:tracePt t="25019" x="1003300" y="3409950"/>
          <p14:tracePt t="25036" x="984250" y="3416300"/>
          <p14:tracePt t="25036" x="971550" y="3416300"/>
          <p14:tracePt t="25052" x="958850" y="3416300"/>
          <p14:tracePt t="25052" x="939800" y="3422650"/>
          <p14:tracePt t="25052" x="927100" y="3416300"/>
          <p14:tracePt t="25071" x="914400" y="3416300"/>
          <p14:tracePt t="25083" x="901700" y="3416300"/>
          <p14:tracePt t="25083" x="876300" y="3403600"/>
          <p14:tracePt t="25102" x="863600" y="3397250"/>
          <p14:tracePt t="25102" x="857250" y="3390900"/>
          <p14:tracePt t="25119" x="844550" y="3378200"/>
          <p14:tracePt t="25119" x="831850" y="3365500"/>
          <p14:tracePt t="25136" x="819150" y="3346450"/>
          <p14:tracePt t="25136" x="812800" y="3327400"/>
          <p14:tracePt t="25152" x="800100" y="3308350"/>
          <p14:tracePt t="25152" x="768350" y="3257550"/>
          <p14:tracePt t="25168" x="755650" y="3232150"/>
          <p14:tracePt t="25168" x="742950" y="3206750"/>
          <p14:tracePt t="25185" x="730250" y="3181350"/>
          <p14:tracePt t="25185" x="711200" y="3155950"/>
          <p14:tracePt t="25202" x="698500" y="3130550"/>
          <p14:tracePt t="25202" x="685800" y="3105150"/>
          <p14:tracePt t="25219" x="673100" y="3079750"/>
          <p14:tracePt t="25219" x="647700" y="3035300"/>
          <p14:tracePt t="25236" x="635000" y="3009900"/>
          <p14:tracePt t="25236" x="622300" y="2984500"/>
          <p14:tracePt t="25252" x="615950" y="2959100"/>
          <p14:tracePt t="25252" x="603250" y="2933700"/>
          <p14:tracePt t="25269" x="596900" y="2908300"/>
          <p14:tracePt t="25269" x="584200" y="2870200"/>
          <p14:tracePt t="25288" x="577850" y="2851150"/>
          <p14:tracePt t="25288" x="571500" y="2838450"/>
          <p14:tracePt t="25304" x="571500" y="2825750"/>
          <p14:tracePt t="25304" x="571500" y="2813050"/>
          <p14:tracePt t="25320" x="571500" y="2800350"/>
          <p14:tracePt t="25320" x="571500" y="2787650"/>
          <p14:tracePt t="25336" x="577850" y="2781300"/>
          <p14:tracePt t="25336" x="584200" y="2774950"/>
          <p14:tracePt t="25336" x="590550" y="2768600"/>
          <p14:tracePt t="25355" x="596900" y="2762250"/>
          <p14:tracePt t="25368" x="603250" y="2755900"/>
          <p14:tracePt t="25368" x="622300" y="2755900"/>
          <p14:tracePt t="25387" x="628650" y="2755900"/>
          <p14:tracePt t="25387" x="641350" y="2755900"/>
          <p14:tracePt t="25403" x="654050" y="2755900"/>
          <p14:tracePt t="25403" x="660400" y="2755900"/>
          <p14:tracePt t="25420" x="673100" y="2762250"/>
          <p14:tracePt t="25420" x="685800" y="2762250"/>
          <p14:tracePt t="25436" x="698500" y="2762250"/>
          <p14:tracePt t="25436" x="704850" y="2762250"/>
          <p14:tracePt t="25436" x="717550" y="2762250"/>
          <p14:tracePt t="25456" x="730250" y="2768600"/>
          <p14:tracePt t="25456" x="742950" y="2768600"/>
          <p14:tracePt t="25470" x="755650" y="2768600"/>
          <p14:tracePt t="25470" x="762000" y="2768600"/>
          <p14:tracePt t="25487" x="774700" y="2768600"/>
          <p14:tracePt t="25487" x="787400" y="2774950"/>
          <p14:tracePt t="25503" x="800100" y="2774950"/>
          <p14:tracePt t="25503" x="819150" y="2774950"/>
          <p14:tracePt t="25520" x="825500" y="2774950"/>
          <p14:tracePt t="25520" x="831850" y="2774950"/>
          <p14:tracePt t="25537" x="844550" y="2774950"/>
          <p14:tracePt t="25552" x="850900" y="2774950"/>
          <p14:tracePt t="25569" x="857250" y="2768600"/>
          <p14:tracePt t="25586" x="850900" y="2768600"/>
          <p14:tracePt t="25618" x="844550" y="2768600"/>
          <p14:tracePt t="25634" x="838200" y="2768600"/>
          <p14:tracePt t="25639" x="831850" y="2762250"/>
          <p14:tracePt t="25652" x="825500" y="2762250"/>
          <p14:tracePt t="25652" x="819150" y="2762250"/>
          <p14:tracePt t="25671" x="812800" y="2755900"/>
          <p14:tracePt t="25671" x="806450" y="2755900"/>
          <p14:tracePt t="25688" x="800100" y="2755900"/>
          <p14:tracePt t="25688" x="793750" y="2755900"/>
          <p14:tracePt t="25704" x="787400" y="2755900"/>
          <p14:tracePt t="25704" x="781050" y="2755900"/>
          <p14:tracePt t="25704" x="774700" y="2762250"/>
          <p14:tracePt t="25724" x="768350" y="2762250"/>
          <p14:tracePt t="25736" x="762000" y="2768600"/>
          <p14:tracePt t="25736" x="749300" y="2774950"/>
          <p14:tracePt t="25755" x="742950" y="2774950"/>
          <p14:tracePt t="25769" x="736600" y="2781300"/>
          <p14:tracePt t="25786" x="723900" y="2781300"/>
          <p14:tracePt t="25804" x="717550" y="2787650"/>
          <p14:tracePt t="25804" x="711200" y="2787650"/>
          <p14:tracePt t="25821" x="704850" y="2794000"/>
          <p14:tracePt t="25836" x="698500" y="2794000"/>
          <p14:tracePt t="25859" x="704850" y="2787650"/>
          <p14:tracePt t="25902" x="711200" y="2781300"/>
          <p14:tracePt t="25918" x="717550" y="2774950"/>
          <p14:tracePt t="25934" x="723900" y="2768600"/>
          <p14:tracePt t="25946" x="730250" y="2762250"/>
          <p14:tracePt t="25963" x="736600" y="2762250"/>
          <p14:tracePt t="25979" x="736600" y="2755900"/>
          <p14:tracePt t="25994" x="742950" y="2749550"/>
          <p14:tracePt t="26007" x="742950" y="2743200"/>
          <p14:tracePt t="26024" x="736600" y="2736850"/>
          <p14:tracePt t="26040" x="730250" y="2730500"/>
          <p14:tracePt t="26056" x="723900" y="2730500"/>
          <p14:tracePt t="26070" x="717550" y="2736850"/>
          <p14:tracePt t="26070" x="711200" y="2736850"/>
          <p14:tracePt t="26070" x="704850" y="2736850"/>
          <p14:tracePt t="26091" x="698500" y="2736850"/>
          <p14:tracePt t="26103" x="692150" y="2743200"/>
          <p14:tracePt t="26103" x="679450" y="2749550"/>
          <p14:tracePt t="26123" x="673100" y="2755900"/>
          <p14:tracePt t="26123" x="673100" y="2762250"/>
          <p14:tracePt t="26139" x="666750" y="2768600"/>
          <p14:tracePt t="26139" x="660400" y="2768600"/>
          <p14:tracePt t="26155" x="654050" y="2774950"/>
          <p14:tracePt t="26155" x="647700" y="2781300"/>
          <p14:tracePt t="26155" x="641350" y="2787650"/>
          <p14:tracePt t="26175" x="635000" y="2794000"/>
          <p14:tracePt t="26175" x="635000" y="2800350"/>
          <p14:tracePt t="26189" x="628650" y="2806700"/>
          <p14:tracePt t="26189" x="622300" y="2806700"/>
          <p14:tracePt t="26206" x="615950" y="2813050"/>
          <p14:tracePt t="26206" x="609600" y="2819400"/>
          <p14:tracePt t="26223" x="603250" y="2825750"/>
          <p14:tracePt t="26223" x="577850" y="2832100"/>
          <p14:tracePt t="26240" x="571500" y="2832100"/>
          <p14:tracePt t="26240" x="552450" y="2832100"/>
          <p14:tracePt t="26256" x="539750" y="2832100"/>
          <p14:tracePt t="26256" x="520700" y="2832100"/>
          <p14:tracePt t="26273" x="501650" y="2832100"/>
          <p14:tracePt t="26273" x="482600" y="2832100"/>
          <p14:tracePt t="26291" x="457200" y="2825750"/>
          <p14:tracePt t="26291" x="412750" y="2825750"/>
          <p14:tracePt t="26308" x="387350" y="2819400"/>
          <p14:tracePt t="26308" x="361950" y="2813050"/>
          <p14:tracePt t="26324" x="336550" y="2806700"/>
          <p14:tracePt t="26324" x="317500" y="2800350"/>
          <p14:tracePt t="26340" x="292100" y="2794000"/>
          <p14:tracePt t="26340" x="273050" y="2781300"/>
          <p14:tracePt t="26356" x="254000" y="2768600"/>
          <p14:tracePt t="26356" x="241300" y="2755900"/>
          <p14:tracePt t="26356" x="228600" y="2736850"/>
          <p14:tracePt t="26376" x="215900" y="2717800"/>
          <p14:tracePt t="26388" x="203200" y="2692400"/>
          <p14:tracePt t="26388" x="203200" y="2667000"/>
          <p14:tracePt t="26408" x="203200" y="2616200"/>
          <p14:tracePt t="26408" x="209550" y="2584450"/>
          <p14:tracePt t="26424" x="215900" y="2559050"/>
          <p14:tracePt t="26424" x="234950" y="2527300"/>
          <p14:tracePt t="26440" x="254000" y="2501900"/>
          <p14:tracePt t="26440" x="279400" y="2470150"/>
          <p14:tracePt t="26456" x="304800" y="2444750"/>
          <p14:tracePt t="26456" x="336550" y="2413000"/>
          <p14:tracePt t="26456" x="374650" y="2387600"/>
          <p14:tracePt t="26456" x="412750" y="2362200"/>
          <p14:tracePt t="26479" x="457200" y="2336800"/>
          <p14:tracePt t="26488" x="501650" y="2305050"/>
          <p14:tracePt t="26488" x="552450" y="2286000"/>
          <p14:tracePt t="26507" x="603250" y="2260600"/>
          <p14:tracePt t="26507" x="660400" y="2241550"/>
          <p14:tracePt t="26524" x="717550" y="2228850"/>
          <p14:tracePt t="26524" x="838200" y="2209800"/>
          <p14:tracePt t="26540" x="895350" y="2209800"/>
          <p14:tracePt t="26540" x="952500" y="2216150"/>
          <p14:tracePt t="26556" x="1009650" y="2222500"/>
          <p14:tracePt t="26556" x="1066800" y="2235200"/>
          <p14:tracePt t="26574" x="1123950" y="2254250"/>
          <p14:tracePt t="26574" x="1174750" y="2273300"/>
          <p14:tracePt t="26591" x="1225550" y="2298700"/>
          <p14:tracePt t="26591" x="1314450" y="2355850"/>
          <p14:tracePt t="26608" x="1352550" y="2381250"/>
          <p14:tracePt t="26608" x="1384300" y="2413000"/>
          <p14:tracePt t="26624" x="1416050" y="2444750"/>
          <p14:tracePt t="26624" x="1441450" y="2476500"/>
          <p14:tracePt t="26641" x="1454150" y="2508250"/>
          <p14:tracePt t="26641" x="1466850" y="2540000"/>
          <p14:tracePt t="26641" x="1473200" y="2565400"/>
          <p14:tracePt t="26660" x="1466850" y="2590800"/>
          <p14:tracePt t="26672" x="1460500" y="2616200"/>
          <p14:tracePt t="26672" x="1428750" y="2667000"/>
          <p14:tracePt t="26692" x="1403350" y="2686050"/>
          <p14:tracePt t="26692" x="1371600" y="2698750"/>
          <p14:tracePt t="26708" x="1339850" y="2717800"/>
          <p14:tracePt t="26708" x="1308100" y="2730500"/>
          <p14:tracePt t="26708" x="1270000" y="2743200"/>
          <p14:tracePt t="26727" x="1231900" y="2749550"/>
          <p14:tracePt t="26739" x="1187450" y="2755900"/>
          <p14:tracePt t="26739" x="1149350" y="2762250"/>
          <p14:tracePt t="26739" x="1111250" y="2768600"/>
          <p14:tracePt t="26760" x="1073150" y="2768600"/>
          <p14:tracePt t="26760" x="1035050" y="2774950"/>
          <p14:tracePt t="26775" x="1003300" y="2774950"/>
          <p14:tracePt t="26775" x="971550" y="2774950"/>
          <p14:tracePt t="26792" x="939800" y="2774950"/>
          <p14:tracePt t="26792" x="914400" y="2774950"/>
          <p14:tracePt t="26807" x="889000" y="2774950"/>
          <p14:tracePt t="26807" x="869950" y="2774950"/>
          <p14:tracePt t="26825" x="850900" y="2774950"/>
          <p14:tracePt t="26825" x="819150" y="2774950"/>
          <p14:tracePt t="26841" x="812800" y="2774950"/>
          <p14:tracePt t="26841" x="806450" y="2768600"/>
          <p14:tracePt t="26858" x="800100" y="2768600"/>
          <p14:tracePt t="26873" x="806450" y="2762250"/>
          <p14:tracePt t="26890" x="812800" y="2755900"/>
          <p14:tracePt t="26890" x="819150" y="2749550"/>
          <p14:tracePt t="26908" x="825500" y="2743200"/>
          <p14:tracePt t="26908" x="831850" y="2736850"/>
          <p14:tracePt t="26925" x="844550" y="2730500"/>
          <p14:tracePt t="26925" x="850900" y="2730500"/>
          <p14:tracePt t="26942" x="857250" y="2724150"/>
          <p14:tracePt t="26942" x="863600" y="2717800"/>
          <p14:tracePt t="26960" x="869950" y="2717800"/>
          <p14:tracePt t="26960" x="876300" y="2711450"/>
          <p14:tracePt t="26976" x="882650" y="2711450"/>
          <p14:tracePt t="26991" x="889000" y="2711450"/>
          <p14:tracePt t="27014" x="895350" y="2717800"/>
          <p14:tracePt t="27043" x="901700" y="2724150"/>
          <p14:tracePt t="27067" x="908050" y="2730500"/>
          <p14:tracePt t="27079" x="914400" y="2736850"/>
          <p14:tracePt t="27111" x="920750" y="2736850"/>
          <p14:tracePt t="27135" x="927100" y="2743200"/>
          <p14:tracePt t="27155" x="927100" y="2749550"/>
          <p14:tracePt t="27187" x="927100" y="2755900"/>
          <p14:tracePt t="27231" x="920750" y="2762250"/>
          <p14:tracePt t="27275" x="920750" y="2768600"/>
          <p14:tracePt t="27299" x="920750" y="2774950"/>
          <p14:tracePt t="27319" x="927100" y="2774950"/>
          <p14:tracePt t="27367" x="933450" y="2768600"/>
          <p14:tracePt t="27387" x="933450" y="2762250"/>
          <p14:tracePt t="27403" x="939800" y="2755900"/>
          <p14:tracePt t="27419" x="946150" y="2749550"/>
          <p14:tracePt t="27435" x="946150" y="2743200"/>
          <p14:tracePt t="27447" x="952500" y="2736850"/>
          <p14:tracePt t="27463" x="958850" y="2730500"/>
          <p14:tracePt t="27479" x="965200" y="2724150"/>
          <p14:tracePt t="27496" x="971550" y="2717800"/>
          <p14:tracePt t="27508" x="977900" y="2705100"/>
          <p14:tracePt t="27525" x="984250" y="2698750"/>
          <p14:tracePt t="27542" x="990600" y="2692400"/>
          <p14:tracePt t="27559" x="996950" y="2686050"/>
          <p14:tracePt t="27607" x="1009650" y="2679700"/>
          <p14:tracePt t="27619" x="1016000" y="2673350"/>
          <p14:tracePt t="27628" x="1022350" y="2673350"/>
          <p14:tracePt t="27628" x="1028700" y="2667000"/>
          <p14:tracePt t="27644" x="1041400" y="2667000"/>
          <p14:tracePt t="27644" x="1047750" y="2660650"/>
          <p14:tracePt t="27661" x="1060450" y="2660650"/>
          <p14:tracePt t="27661" x="1073150" y="2660650"/>
          <p14:tracePt t="27661" x="1092200" y="2667000"/>
          <p14:tracePt t="27680" x="1104900" y="2667000"/>
          <p14:tracePt t="27692" x="1130300" y="2673350"/>
          <p14:tracePt t="27692" x="1174750" y="2686050"/>
          <p14:tracePt t="27711" x="1200150" y="2686050"/>
          <p14:tracePt t="27711" x="1231900" y="2692400"/>
          <p14:tracePt t="27728" x="1270000" y="2692400"/>
          <p14:tracePt t="27728" x="1308100" y="2692400"/>
          <p14:tracePt t="27745" x="1352550" y="2692400"/>
          <p14:tracePt t="27745" x="1403350" y="2686050"/>
          <p14:tracePt t="27745" x="1460500" y="2686050"/>
          <p14:tracePt t="27764" x="1511300" y="2679700"/>
          <p14:tracePt t="27776" x="1574800" y="2673350"/>
          <p14:tracePt t="27776" x="1701800" y="2654300"/>
          <p14:tracePt t="27796" x="1771650" y="2647950"/>
          <p14:tracePt t="27796" x="1835150" y="2635250"/>
          <p14:tracePt t="27811" x="1905000" y="2622550"/>
          <p14:tracePt t="27811" x="1968500" y="2616200"/>
          <p14:tracePt t="27828" x="2038350" y="2603500"/>
          <p14:tracePt t="27828" x="2101850" y="2590800"/>
          <p14:tracePt t="27845" x="2165350" y="2578100"/>
          <p14:tracePt t="27845" x="2286000" y="2552700"/>
          <p14:tracePt t="27861" x="2343150" y="2540000"/>
          <p14:tracePt t="27861" x="2400300" y="2520950"/>
          <p14:tracePt t="27878" x="2444750" y="2508250"/>
          <p14:tracePt t="27878" x="2495550" y="2495550"/>
          <p14:tracePt t="27895" x="2540000" y="2482850"/>
          <p14:tracePt t="27895" x="2584450" y="2476500"/>
          <p14:tracePt t="27912" x="2628900" y="2463800"/>
          <p14:tracePt t="27912" x="2705100" y="2444750"/>
          <p14:tracePt t="27929" x="2743200" y="2438400"/>
          <p14:tracePt t="27929" x="2774950" y="2432050"/>
          <p14:tracePt t="27945" x="2800350" y="2432050"/>
          <p14:tracePt t="27945" x="2832100" y="2425700"/>
          <p14:tracePt t="27962" x="2857500" y="2432050"/>
          <p14:tracePt t="27962" x="2895600" y="2438400"/>
          <p14:tracePt t="27979" x="2914650" y="2444750"/>
          <p14:tracePt t="27979" x="2927350" y="2451100"/>
          <p14:tracePt t="27996" x="2940050" y="2457450"/>
          <p14:tracePt t="27996" x="2952750" y="2463800"/>
          <p14:tracePt t="28012" x="2959100" y="2476500"/>
          <p14:tracePt t="28012" x="2965450" y="2482850"/>
          <p14:tracePt t="28029" x="2971800" y="2495550"/>
          <p14:tracePt t="28029" x="2971800" y="2508250"/>
          <p14:tracePt t="28029" x="2971800" y="2514600"/>
          <p14:tracePt t="28048" x="2971800" y="2527300"/>
          <p14:tracePt t="28061" x="2971800" y="2540000"/>
          <p14:tracePt t="28061" x="2978150" y="2559050"/>
          <p14:tracePt t="28080" x="2978150" y="2565400"/>
          <p14:tracePt t="28080" x="2984500" y="2578100"/>
          <p14:tracePt t="28096" x="2997200" y="2584450"/>
          <p14:tracePt t="28096" x="3003550" y="2590800"/>
          <p14:tracePt t="28113" x="3022600" y="2603500"/>
          <p14:tracePt t="28113" x="3041650" y="2609850"/>
          <p14:tracePt t="28113" x="3060700" y="2616200"/>
          <p14:tracePt t="28131" x="3086100" y="2628900"/>
          <p14:tracePt t="28144" x="3124200" y="2635250"/>
          <p14:tracePt t="28144" x="3200400" y="2654300"/>
          <p14:tracePt t="28163" x="3244850" y="2667000"/>
          <p14:tracePt t="28163" x="3302000" y="2673350"/>
          <p14:tracePt t="28180" x="3359150" y="2679700"/>
          <p14:tracePt t="28180" x="3422650" y="2686050"/>
          <p14:tracePt t="28196" x="3492500" y="2686050"/>
          <p14:tracePt t="28196" x="3568700" y="2686050"/>
          <p14:tracePt t="28213" x="3651250" y="2692400"/>
          <p14:tracePt t="28213" x="3835400" y="2692400"/>
          <p14:tracePt t="28229" x="3930650" y="2698750"/>
          <p14:tracePt t="28229" x="4032250" y="2698750"/>
          <p14:tracePt t="28246" x="4133850" y="2698750"/>
          <p14:tracePt t="28246" x="4241800" y="2705100"/>
          <p14:tracePt t="28263" x="4349750" y="2705100"/>
          <p14:tracePt t="28263" x="4584700" y="2705100"/>
          <p14:tracePt t="28280" x="4699000" y="2705100"/>
          <p14:tracePt t="28280" x="4826000" y="2705100"/>
          <p14:tracePt t="28298" x="4946650" y="2698750"/>
          <p14:tracePt t="28298" x="5073650" y="2692400"/>
          <p14:tracePt t="28313" x="5194300" y="2679700"/>
          <p14:tracePt t="28313" x="5321300" y="2673350"/>
          <p14:tracePt t="28330" x="5441950" y="2660650"/>
          <p14:tracePt t="28330" x="5683250" y="2628900"/>
          <p14:tracePt t="28348" x="5803900" y="2609850"/>
          <p14:tracePt t="28348" x="5918200" y="2597150"/>
          <p14:tracePt t="28365" x="6032500" y="2578100"/>
          <p14:tracePt t="28365" x="6146800" y="2565400"/>
          <p14:tracePt t="28380" x="6248400" y="2552700"/>
          <p14:tracePt t="28380" x="6356350" y="2540000"/>
          <p14:tracePt t="28397" x="6457950" y="2527300"/>
          <p14:tracePt t="28397" x="6553200" y="2514600"/>
          <p14:tracePt t="28397" x="6642100" y="2501900"/>
          <p14:tracePt t="28416" x="6731000" y="2495550"/>
          <p14:tracePt t="28428" x="6813550" y="2489200"/>
          <p14:tracePt t="28428" x="6896100" y="2482850"/>
          <p14:tracePt t="28448" x="7029450" y="2482850"/>
          <p14:tracePt t="28448" x="7092950" y="2482850"/>
          <p14:tracePt t="28463" x="7150100" y="2482850"/>
          <p14:tracePt t="28463" x="7200900" y="2482850"/>
          <p14:tracePt t="28480" x="7245350" y="2482850"/>
          <p14:tracePt t="28480" x="7283450" y="2482850"/>
          <p14:tracePt t="28480" x="7321550" y="2482850"/>
          <p14:tracePt t="28500" x="7353300" y="2482850"/>
          <p14:tracePt t="28512" x="7378700" y="2482850"/>
          <p14:tracePt t="28512" x="7416800" y="2489200"/>
          <p14:tracePt t="28531" x="7429500" y="2495550"/>
          <p14:tracePt t="28531" x="7435850" y="2501900"/>
          <p14:tracePt t="28548" x="7442200" y="2508250"/>
          <p14:tracePt t="28548" x="7442200" y="2520950"/>
          <p14:tracePt t="28564" x="7435850" y="2533650"/>
          <p14:tracePt t="28564" x="7423150" y="2559050"/>
          <p14:tracePt t="28581" x="7410450" y="2571750"/>
          <p14:tracePt t="28581" x="7397750" y="2590800"/>
          <p14:tracePt t="28597" x="7385050" y="2603500"/>
          <p14:tracePt t="28597" x="7372350" y="2622550"/>
          <p14:tracePt t="28614" x="7359650" y="2635250"/>
          <p14:tracePt t="28614" x="7346950" y="2654300"/>
          <p14:tracePt t="28631" x="7340600" y="2667000"/>
          <p14:tracePt t="28631" x="7321550" y="2692400"/>
          <p14:tracePt t="28648" x="7315200" y="2705100"/>
          <p14:tracePt t="28648" x="7308850" y="2711450"/>
          <p14:tracePt t="28665" x="7308850" y="2724150"/>
          <p14:tracePt t="28665" x="7315200" y="2730500"/>
          <p14:tracePt t="28681" x="7315200" y="2736850"/>
          <p14:tracePt t="28681" x="7321550" y="2736850"/>
          <p14:tracePt t="28681" x="7334250" y="2743200"/>
          <p14:tracePt t="28700" x="7340600" y="2743200"/>
          <p14:tracePt t="28713" x="7353300" y="2743200"/>
          <p14:tracePt t="28713" x="7385050" y="2743200"/>
          <p14:tracePt t="28732" x="7404100" y="2743200"/>
          <p14:tracePt t="28732" x="7423150" y="2743200"/>
          <p14:tracePt t="28748" x="7442200" y="2743200"/>
          <p14:tracePt t="28748" x="7461250" y="2743200"/>
          <p14:tracePt t="28765" x="7473950" y="2743200"/>
          <p14:tracePt t="28765" x="7493000" y="2743200"/>
          <p14:tracePt t="28765" x="7505700" y="2743200"/>
          <p14:tracePt t="28784" x="7518400" y="2736850"/>
          <p14:tracePt t="28797" x="7524750" y="2736850"/>
          <p14:tracePt t="28797" x="7543800" y="2736850"/>
          <p14:tracePt t="28817" x="7550150" y="2730500"/>
          <p14:tracePt t="28817" x="7556500" y="2730500"/>
          <p14:tracePt t="28832" x="7562850" y="2730500"/>
          <p14:tracePt t="28847" x="7562850" y="2724150"/>
          <p14:tracePt t="28903" x="7569200" y="2717800"/>
          <p14:tracePt t="28912" x="7575550" y="2711450"/>
          <p14:tracePt t="28919" x="7588250" y="2705100"/>
          <p14:tracePt t="28930" x="7600950" y="2698750"/>
          <p14:tracePt t="28930" x="7639050" y="2686050"/>
          <p14:tracePt t="28949" x="7658100" y="2673350"/>
          <p14:tracePt t="28949" x="7677150" y="2667000"/>
          <p14:tracePt t="28965" x="7702550" y="2654300"/>
          <p14:tracePt t="28965" x="7727950" y="2647950"/>
          <p14:tracePt t="28982" x="7753350" y="2635250"/>
          <p14:tracePt t="28982" x="7804150" y="2622550"/>
          <p14:tracePt t="29001" x="7835900" y="2616200"/>
          <p14:tracePt t="29001" x="7867650" y="2609850"/>
          <p14:tracePt t="29017" x="7899400" y="2603500"/>
          <p14:tracePt t="29017" x="7931150" y="2603500"/>
          <p14:tracePt t="29032" x="7962900" y="2603500"/>
          <p14:tracePt t="29032" x="7994650" y="2603500"/>
          <p14:tracePt t="29049" x="8020050" y="2603500"/>
          <p14:tracePt t="29049" x="8051800" y="2609850"/>
          <p14:tracePt t="29049" x="8070850" y="2616200"/>
          <p14:tracePt t="29068" x="8089900" y="2616200"/>
          <p14:tracePt t="29080" x="8108950" y="2622550"/>
          <p14:tracePt t="29080" x="8121650" y="2628900"/>
          <p14:tracePt t="29100" x="8134350" y="2635250"/>
          <p14:tracePt t="29115" x="8134350" y="2647950"/>
          <p14:tracePt t="29115" x="8128000" y="2647950"/>
          <p14:tracePt t="29133" x="8121650" y="2654300"/>
          <p14:tracePt t="29133" x="8108950" y="2654300"/>
          <p14:tracePt t="29133" x="8096250" y="2660650"/>
          <p14:tracePt t="29152" x="8083550" y="2667000"/>
          <p14:tracePt t="29164" x="8064500" y="2667000"/>
          <p14:tracePt t="29164" x="8032750" y="2679700"/>
          <p14:tracePt t="29183" x="8013700" y="2679700"/>
          <p14:tracePt t="29183" x="7988300" y="2686050"/>
          <p14:tracePt t="29200" x="7969250" y="2692400"/>
          <p14:tracePt t="29200" x="7943850" y="2698750"/>
          <p14:tracePt t="29216" x="7918450" y="2705100"/>
          <p14:tracePt t="29216" x="7899400" y="2711450"/>
          <p14:tracePt t="29233" x="7874000" y="2717800"/>
          <p14:tracePt t="29233" x="7829550" y="2730500"/>
          <p14:tracePt t="29249" x="7804150" y="2736850"/>
          <p14:tracePt t="29249" x="7785100" y="2736850"/>
          <p14:tracePt t="29266" x="7766050" y="2743200"/>
          <p14:tracePt t="29266" x="7740650" y="2749550"/>
          <p14:tracePt t="29283" x="7721600" y="2749550"/>
          <p14:tracePt t="29283" x="7683500" y="2755900"/>
          <p14:tracePt t="29302" x="7664450" y="2755900"/>
          <p14:tracePt t="29302" x="7645400" y="2762250"/>
          <p14:tracePt t="29316" x="7626350" y="2762250"/>
          <p14:tracePt t="29316" x="7600950" y="2762250"/>
          <p14:tracePt t="29333" x="7581900" y="2755900"/>
          <p14:tracePt t="29333" x="7556500" y="2755900"/>
          <p14:tracePt t="29350" x="7537450" y="2755900"/>
          <p14:tracePt t="29350" x="7512050" y="2749550"/>
          <p14:tracePt t="29350" x="7486650" y="2749550"/>
          <p14:tracePt t="29369" x="7454900" y="2743200"/>
          <p14:tracePt t="29369" x="7423150" y="2736850"/>
          <p14:tracePt t="29384" x="7391400" y="2736850"/>
          <p14:tracePt t="29384" x="7353300" y="2730500"/>
          <p14:tracePt t="29401" x="7315200" y="2724150"/>
          <p14:tracePt t="29401" x="7277100" y="2717800"/>
          <p14:tracePt t="29417" x="7232650" y="2711450"/>
          <p14:tracePt t="29417" x="7188200" y="2705100"/>
          <p14:tracePt t="29433" x="7137400" y="2692400"/>
          <p14:tracePt t="29433" x="7092950" y="2679700"/>
          <p14:tracePt t="29433" x="7048500" y="2667000"/>
          <p14:tracePt t="29453" x="6997700" y="2654300"/>
          <p14:tracePt t="29465" x="6953250" y="2635250"/>
          <p14:tracePt t="29465" x="6864350" y="2597150"/>
          <p14:tracePt t="29484" x="6826250" y="2584450"/>
          <p14:tracePt t="29484" x="6788150" y="2565400"/>
          <p14:tracePt t="29501" x="6750050" y="2546350"/>
          <p14:tracePt t="29501" x="6718300" y="2533650"/>
          <p14:tracePt t="29517" x="6686550" y="2514600"/>
          <p14:tracePt t="29517" x="6661150" y="2501900"/>
          <p14:tracePt t="29517" x="6635750" y="2489200"/>
          <p14:tracePt t="29536" x="6616700" y="2470150"/>
          <p14:tracePt t="29536" x="6604000" y="2457450"/>
          <p14:tracePt t="29551" x="6591300" y="2438400"/>
          <p14:tracePt t="29551" x="6578600" y="2419350"/>
          <p14:tracePt t="29568" x="6572250" y="2400300"/>
          <p14:tracePt t="29568" x="6572250" y="2374900"/>
          <p14:tracePt t="29584" x="6572250" y="2355850"/>
          <p14:tracePt t="29584" x="6584950" y="2311400"/>
          <p14:tracePt t="29601" x="6597650" y="2286000"/>
          <p14:tracePt t="29601" x="6610350" y="2260600"/>
          <p14:tracePt t="29617" x="6629400" y="2235200"/>
          <p14:tracePt t="29617" x="6648450" y="2216150"/>
          <p14:tracePt t="29634" x="6673850" y="2190750"/>
          <p14:tracePt t="29634" x="6705600" y="2165350"/>
          <p14:tracePt t="29651" x="6737350" y="2139950"/>
          <p14:tracePt t="29651" x="6813550" y="2095500"/>
          <p14:tracePt t="29669" x="6851650" y="2070100"/>
          <p14:tracePt t="29669" x="6896100" y="2051050"/>
          <p14:tracePt t="29685" x="6946900" y="2032000"/>
          <p14:tracePt t="29685" x="6991350" y="2012950"/>
          <p14:tracePt t="29701" x="7035800" y="1993900"/>
          <p14:tracePt t="29701" x="7086600" y="1981200"/>
          <p14:tracePt t="29701" x="7137400" y="1968500"/>
          <p14:tracePt t="29720" x="7181850" y="1962150"/>
          <p14:tracePt t="29733" x="7232650" y="1955800"/>
          <p14:tracePt t="29733" x="7321550" y="1949450"/>
          <p14:tracePt t="29753" x="7366000" y="1955800"/>
          <p14:tracePt t="29753" x="7404100" y="1962150"/>
          <p14:tracePt t="29768" x="7448550" y="1968500"/>
          <p14:tracePt t="29768" x="7486650" y="1981200"/>
          <p14:tracePt t="29785" x="7524750" y="1993900"/>
          <p14:tracePt t="29785" x="7556500" y="2012950"/>
          <p14:tracePt t="29785" x="7588250" y="2032000"/>
          <p14:tracePt t="29804" x="7620000" y="2051050"/>
          <p14:tracePt t="29816" x="7645400" y="2076450"/>
          <p14:tracePt t="29816" x="7683500" y="2127250"/>
          <p14:tracePt t="29837" x="7702550" y="2152650"/>
          <p14:tracePt t="29837" x="7708900" y="2178050"/>
          <p14:tracePt t="29852" x="7721600" y="2209800"/>
          <p14:tracePt t="29852" x="7721600" y="2235200"/>
          <p14:tracePt t="29868" x="7727950" y="2260600"/>
          <p14:tracePt t="29868" x="7721600" y="2286000"/>
          <p14:tracePt t="29885" x="7721600" y="2311400"/>
          <p14:tracePt t="29885" x="7702550" y="2362200"/>
          <p14:tracePt t="29902" x="7689850" y="2387600"/>
          <p14:tracePt t="29902" x="7677150" y="2413000"/>
          <p14:tracePt t="29919" x="7658100" y="2432050"/>
          <p14:tracePt t="29919" x="7632700" y="2457450"/>
          <p14:tracePt t="29935" x="7613650" y="2482850"/>
          <p14:tracePt t="29935" x="7581900" y="2501900"/>
          <p14:tracePt t="29952" x="7556500" y="2527300"/>
          <p14:tracePt t="29952" x="7499350" y="2565400"/>
          <p14:tracePt t="29969" x="7473950" y="2584450"/>
          <p14:tracePt t="29969" x="7442200" y="2603500"/>
          <p14:tracePt t="29986" x="7410450" y="2616200"/>
          <p14:tracePt t="29986" x="7378700" y="2635250"/>
          <p14:tracePt t="30002" x="7340600" y="2647950"/>
          <p14:tracePt t="30002" x="7277100" y="2667000"/>
          <p14:tracePt t="30020" x="7239000" y="2679700"/>
          <p14:tracePt t="30020" x="7207250" y="2692400"/>
          <p14:tracePt t="30036" x="7175500" y="2698750"/>
          <p14:tracePt t="30036" x="7143750" y="2711450"/>
          <p14:tracePt t="30053" x="7112000" y="2717800"/>
          <p14:tracePt t="30053" x="7080250" y="2730500"/>
          <p14:tracePt t="30069" x="7048500" y="2736850"/>
          <p14:tracePt t="30069" x="7023100" y="2749550"/>
          <p14:tracePt t="30069" x="6991350" y="2755900"/>
          <p14:tracePt t="30088" x="6965950" y="2762250"/>
          <p14:tracePt t="30101" x="6946900" y="2768600"/>
          <p14:tracePt t="30101" x="6908800" y="2781300"/>
          <p14:tracePt t="30120" x="6889750" y="2787650"/>
          <p14:tracePt t="30120" x="6877050" y="2787650"/>
          <p14:tracePt t="30137" x="6864350" y="2794000"/>
          <p14:tracePt t="30137" x="6851650" y="2794000"/>
          <p14:tracePt t="30153" x="6845300" y="2794000"/>
          <p14:tracePt t="30153" x="6832600" y="2794000"/>
          <p14:tracePt t="30171" x="6826250" y="2794000"/>
          <p14:tracePt t="30184" x="6819900" y="2794000"/>
          <p14:tracePt t="30201" x="6813550" y="2787650"/>
          <p14:tracePt t="30231" x="6807200" y="2787650"/>
          <p14:tracePt t="30256" x="6800850" y="2787650"/>
          <p14:tracePt t="30267" x="6794500" y="2787650"/>
          <p14:tracePt t="30283" x="6788150" y="2781300"/>
          <p14:tracePt t="30300" x="6781800" y="2781300"/>
          <p14:tracePt t="30315" x="6775450" y="2774950"/>
          <p14:tracePt t="30328" x="6769100" y="2774950"/>
          <p14:tracePt t="30343" x="6762750" y="2768600"/>
          <p14:tracePt t="30360" x="6756400" y="2762250"/>
          <p14:tracePt t="30376" x="6750050" y="2755900"/>
          <p14:tracePt t="30388" x="6750050" y="2749550"/>
          <p14:tracePt t="30404" x="6750050" y="2743200"/>
          <p14:tracePt t="30420" x="6750050" y="2736850"/>
          <p14:tracePt t="30436" x="6756400" y="2730500"/>
          <p14:tracePt t="30452" x="6762750" y="2724150"/>
          <p14:tracePt t="30469" x="6769100" y="2717800"/>
          <p14:tracePt t="30469" x="6781800" y="2711450"/>
          <p14:tracePt t="30488" x="6788150" y="2705100"/>
          <p14:tracePt t="30488" x="6794500" y="2705100"/>
          <p14:tracePt t="30504" x="6800850" y="2698750"/>
          <p14:tracePt t="30504" x="6807200" y="2692400"/>
          <p14:tracePt t="30521" x="6813550" y="2692400"/>
          <p14:tracePt t="30521" x="6819900" y="2686050"/>
          <p14:tracePt t="30521" x="6826250" y="2686050"/>
          <p14:tracePt t="30540" x="6832600" y="2679700"/>
          <p14:tracePt t="30552" x="6845300" y="2673350"/>
          <p14:tracePt t="30552" x="6864350" y="2667000"/>
          <p14:tracePt t="30571" x="6870700" y="2660650"/>
          <p14:tracePt t="30571" x="6883400" y="2660650"/>
          <p14:tracePt t="30587" x="6889750" y="2654300"/>
          <p14:tracePt t="30587" x="6902450" y="2647950"/>
          <p14:tracePt t="30604" x="6908800" y="2641600"/>
          <p14:tracePt t="30604" x="6927850" y="2635250"/>
          <p14:tracePt t="30621" x="6934200" y="2635250"/>
          <p14:tracePt t="30621" x="6940550" y="2628900"/>
          <p14:tracePt t="30638" x="6946900" y="2622550"/>
          <p14:tracePt t="30638" x="6959600" y="2622550"/>
          <p14:tracePt t="30654" x="6965950" y="2622550"/>
          <p14:tracePt t="30654" x="6972300" y="2616200"/>
          <p14:tracePt t="30671" x="6978650" y="2609850"/>
          <p14:tracePt t="30671" x="6991350" y="2603500"/>
          <p14:tracePt t="30688" x="6997700" y="2603500"/>
          <p14:tracePt t="30688" x="7004050" y="2597150"/>
          <p14:tracePt t="30705" x="7010400" y="2597150"/>
          <p14:tracePt t="30705" x="7016750" y="2590800"/>
          <p14:tracePt t="30721" x="7023100" y="2590800"/>
          <p14:tracePt t="30721" x="7035800" y="2584450"/>
          <p14:tracePt t="30721" x="7042150" y="2578100"/>
          <p14:tracePt t="30740" x="7048500" y="2578100"/>
          <p14:tracePt t="30753" x="7048500" y="2571750"/>
          <p14:tracePt t="30753" x="7061200" y="2565400"/>
          <p14:tracePt t="30772" x="7067550" y="2565400"/>
          <p14:tracePt t="30788" x="7073900" y="2559050"/>
          <p14:tracePt t="30803" x="7080250" y="2552700"/>
          <p14:tracePt t="30825" x="7080250" y="2546350"/>
          <p14:tracePt t="30840" x="7080250" y="2540000"/>
          <p14:tracePt t="30856" x="7080250" y="2533650"/>
          <p14:tracePt t="30870" x="7080250" y="2527300"/>
          <p14:tracePt t="30887" x="7073900" y="2520950"/>
          <p14:tracePt t="30904" x="7067550" y="2508250"/>
          <p14:tracePt t="30928" x="7067550" y="2501900"/>
          <p14:tracePt t="30944" x="7073900" y="2495550"/>
          <p14:tracePt t="30954" x="7073900" y="2489200"/>
          <p14:tracePt t="30954" x="7073900" y="2482850"/>
          <p14:tracePt t="30973" x="7080250" y="2476500"/>
          <p14:tracePt t="30973" x="7092950" y="2463800"/>
          <p14:tracePt t="30989" x="7099300" y="2451100"/>
          <p14:tracePt t="30989" x="7112000" y="2444750"/>
          <p14:tracePt t="31006" x="7118350" y="2438400"/>
          <p14:tracePt t="31006" x="7131050" y="2425700"/>
          <p14:tracePt t="31023" x="7137400" y="2419350"/>
          <p14:tracePt t="31023" x="7150100" y="2406650"/>
          <p14:tracePt t="31040" x="7181850" y="2387600"/>
          <p14:tracePt t="31040" x="7194550" y="2381250"/>
          <p14:tracePt t="31057" x="7207250" y="2368550"/>
          <p14:tracePt t="31057" x="7219950" y="2362200"/>
          <p14:tracePt t="31073" x="7232650" y="2355850"/>
          <p14:tracePt t="31073" x="7245350" y="2343150"/>
          <p14:tracePt t="31089" x="7258050" y="2336800"/>
          <p14:tracePt t="31089" x="7270750" y="2330450"/>
          <p14:tracePt t="31089" x="7283450" y="2324100"/>
          <p14:tracePt t="31109" x="7296150" y="2317750"/>
          <p14:tracePt t="31121" x="7308850" y="2311400"/>
          <p14:tracePt t="31121" x="7315200" y="2305050"/>
          <p14:tracePt t="31141" x="7334250" y="2298700"/>
          <p14:tracePt t="31141" x="7346950" y="2298700"/>
          <p14:tracePt t="31157" x="7353300" y="2292350"/>
          <p14:tracePt t="31157" x="7359650" y="2292350"/>
          <p14:tracePt t="31157" x="7366000" y="2286000"/>
          <p14:tracePt t="31176" x="7378700" y="2286000"/>
          <p14:tracePt t="31188" x="7385050" y="2286000"/>
          <p14:tracePt t="31205" x="7391400" y="2279650"/>
          <p14:tracePt t="31205" x="7397750" y="2279650"/>
          <p14:tracePt t="31224" x="7404100" y="2279650"/>
          <p14:tracePt t="31238" x="7410450" y="2279650"/>
          <p14:tracePt t="31255" x="7416800" y="2279650"/>
          <p14:tracePt t="31271" x="7423150" y="2279650"/>
          <p14:tracePt t="31288" x="7429500" y="2286000"/>
          <p14:tracePt t="31305" x="7435850" y="2286000"/>
          <p14:tracePt t="31322" x="7442200" y="2292350"/>
          <p14:tracePt t="31348" x="7435850" y="2292350"/>
          <p14:tracePt t="31387" x="7429500" y="2298700"/>
          <p14:tracePt t="31400" x="7416800" y="2298700"/>
          <p14:tracePt t="31431" x="7410450" y="2298700"/>
          <p14:tracePt t="31448" x="7404100" y="2298700"/>
          <p14:tracePt t="31456" x="7397750" y="2298700"/>
          <p14:tracePt t="31460" x="7385050" y="2298700"/>
          <p14:tracePt t="31472" x="7378700" y="2298700"/>
          <p14:tracePt t="31472" x="7372350" y="2305050"/>
          <p14:tracePt t="31472" x="7359650" y="2305050"/>
          <p14:tracePt t="31494" x="7346950" y="2305050"/>
          <p14:tracePt t="31506" x="7340600" y="2305050"/>
          <p14:tracePt t="31506" x="7321550" y="2305050"/>
          <p14:tracePt t="31524" x="7308850" y="2305050"/>
          <p14:tracePt t="31524" x="7302500" y="2311400"/>
          <p14:tracePt t="31541" x="7289800" y="2311400"/>
          <p14:tracePt t="31541" x="7283450" y="2311400"/>
          <p14:tracePt t="31558" x="7270750" y="2311400"/>
          <p14:tracePt t="31558" x="7264400" y="2317750"/>
          <p14:tracePt t="31558" x="7258050" y="2324100"/>
          <p14:tracePt t="31558" x="7251700" y="2324100"/>
          <p14:tracePt t="31580" x="7245350" y="2330450"/>
          <p14:tracePt t="31589" x="7239000" y="2343150"/>
          <p14:tracePt t="31589" x="7232650" y="2349500"/>
          <p14:tracePt t="31608" x="7226300" y="2362200"/>
          <p14:tracePt t="31608" x="7219950" y="2374900"/>
          <p14:tracePt t="31625" x="7219950" y="2393950"/>
          <p14:tracePt t="31625" x="7213600" y="2425700"/>
          <p14:tracePt t="31641" x="7213600" y="2444750"/>
          <p14:tracePt t="31641" x="7213600" y="2457450"/>
          <p14:tracePt t="31658" x="7213600" y="2470150"/>
          <p14:tracePt t="31658" x="7213600" y="2482850"/>
          <p14:tracePt t="31676" x="7219950" y="2495550"/>
          <p14:tracePt t="31676" x="7219950" y="2508250"/>
          <p14:tracePt t="31692" x="7226300" y="2514600"/>
          <p14:tracePt t="31692" x="7232650" y="2514600"/>
          <p14:tracePt t="31709" x="7239000" y="2514600"/>
          <p14:tracePt t="31723" x="7245350" y="2514600"/>
          <p14:tracePt t="31723" x="7251700" y="2514600"/>
          <p14:tracePt t="31741" x="7258050" y="2514600"/>
          <p14:tracePt t="31741" x="7264400" y="2514600"/>
          <p14:tracePt t="31759" x="7277100" y="2508250"/>
          <p14:tracePt t="31773" x="7283450" y="2508250"/>
          <p14:tracePt t="31773" x="7302500" y="2508250"/>
          <p14:tracePt t="31793" x="7315200" y="2508250"/>
          <p14:tracePt t="31793" x="7321550" y="2501900"/>
          <p14:tracePt t="31809" x="7334250" y="2501900"/>
          <p14:tracePt t="31809" x="7340600" y="2508250"/>
          <p14:tracePt t="31809" x="7353300" y="2508250"/>
          <p14:tracePt t="31828" x="7359650" y="2514600"/>
          <p14:tracePt t="31840" x="7366000" y="2514600"/>
          <p14:tracePt t="31840" x="7378700" y="2520950"/>
          <p14:tracePt t="31840" x="7385050" y="2527300"/>
          <p14:tracePt t="31861" x="7391400" y="2533650"/>
          <p14:tracePt t="31874" x="7397750" y="2533650"/>
          <p14:tracePt t="31874" x="7416800" y="2546350"/>
          <p14:tracePt t="31892" x="7423150" y="2552700"/>
          <p14:tracePt t="31892" x="7423150" y="2559050"/>
          <p14:tracePt t="31909" x="7429500" y="2559050"/>
          <p14:tracePt t="31924" x="7435850" y="2565400"/>
          <p14:tracePt t="31924" x="7442200" y="2571750"/>
          <p14:tracePt t="31942" x="7448550" y="2578100"/>
          <p14:tracePt t="31957" x="7448550" y="2590800"/>
          <p14:tracePt t="31974" x="7442200" y="2597150"/>
          <p14:tracePt t="31991" x="7442200" y="2609850"/>
          <p14:tracePt t="31991" x="7435850" y="2641600"/>
          <p14:tracePt t="32009" x="7429500" y="2660650"/>
          <p14:tracePt t="32009" x="7423150" y="2679700"/>
          <p14:tracePt t="32026" x="7416800" y="2711450"/>
          <p14:tracePt t="32026" x="7404100" y="2736850"/>
          <p14:tracePt t="32043" x="7391400" y="2774950"/>
          <p14:tracePt t="32043" x="7359650" y="2851150"/>
          <p14:tracePt t="32061" x="7340600" y="2889250"/>
          <p14:tracePt t="32061" x="7315200" y="2927350"/>
          <p14:tracePt t="32077" x="7283450" y="2971800"/>
          <p14:tracePt t="32077" x="7251700" y="3016250"/>
          <p14:tracePt t="32093" x="7219950" y="3060700"/>
          <p14:tracePt t="32093" x="7181850" y="3105150"/>
          <p14:tracePt t="32110" x="7143750" y="3155950"/>
          <p14:tracePt t="32110" x="7099300" y="3206750"/>
          <p14:tracePt t="32110" x="7048500" y="3263900"/>
          <p14:tracePt t="32129" x="6997700" y="3327400"/>
          <p14:tracePt t="32141" x="6940550" y="3397250"/>
          <p14:tracePt t="32141" x="6877050" y="3479800"/>
          <p14:tracePt t="32161" x="6737350" y="3651250"/>
          <p14:tracePt t="32161" x="6661150" y="3740150"/>
          <p14:tracePt t="32177" x="6584950" y="3835400"/>
          <p14:tracePt t="32177" x="6502400" y="3924300"/>
          <p14:tracePt t="32194" x="6419850" y="4019550"/>
          <p14:tracePt t="32194" x="6337300" y="4108450"/>
          <p14:tracePt t="32210" x="6248400" y="4191000"/>
          <p14:tracePt t="32210" x="6159500" y="4273550"/>
          <p14:tracePt t="32210" x="6070600" y="4349750"/>
          <p14:tracePt t="32229" x="5969000" y="4432300"/>
          <p14:tracePt t="32229" x="5867400" y="4502150"/>
          <p14:tracePt t="32243" x="5772150" y="4578350"/>
          <p14:tracePt t="32243" x="5670550" y="4654550"/>
          <p14:tracePt t="32260" x="5568950" y="4724400"/>
          <p14:tracePt t="32260" x="5467350" y="4800600"/>
          <p14:tracePt t="32277" x="5372100" y="4870450"/>
          <p14:tracePt t="32277" x="5270500" y="4940300"/>
          <p14:tracePt t="32277" x="5175250" y="5010150"/>
          <p14:tracePt t="32297" x="5086350" y="5080000"/>
          <p14:tracePt t="32297" x="4997450" y="5143500"/>
          <p14:tracePt t="32310" x="4908550" y="5207000"/>
          <p14:tracePt t="32310" x="4819650" y="5270500"/>
          <p14:tracePt t="32327" x="4737100" y="5327650"/>
          <p14:tracePt t="32327" x="4660900" y="5378450"/>
          <p14:tracePt t="32344" x="4584700" y="5429250"/>
          <p14:tracePt t="32344" x="4451350" y="5524500"/>
          <p14:tracePt t="32361" x="4387850" y="5562600"/>
          <p14:tracePt t="32361" x="4330700" y="5600700"/>
          <p14:tracePt t="32377" x="4279900" y="5638800"/>
          <p14:tracePt t="32377" x="4235450" y="5670550"/>
          <p14:tracePt t="32394" x="4191000" y="5702300"/>
          <p14:tracePt t="32394" x="4152900" y="5727700"/>
          <p14:tracePt t="32411" x="4114800" y="5753100"/>
          <p14:tracePt t="32411" x="4064000" y="5797550"/>
          <p14:tracePt t="32429" x="4044950" y="5816600"/>
          <p14:tracePt t="32429" x="4025900" y="5835650"/>
          <p14:tracePt t="32445" x="4013200" y="5848350"/>
          <p14:tracePt t="32445" x="4000500" y="5867400"/>
          <p14:tracePt t="32461" x="3994150" y="5886450"/>
          <p14:tracePt t="32461" x="3994150" y="5899150"/>
          <p14:tracePt t="32478" x="3994150" y="5911850"/>
          <p14:tracePt t="32478" x="3994150" y="5918200"/>
          <p14:tracePt t="32478" x="3994150" y="5930900"/>
          <p14:tracePt t="32498" x="4000500" y="5937250"/>
          <p14:tracePt t="32509" x="4006850" y="5943600"/>
          <p14:tracePt t="32509" x="4013200" y="5949950"/>
          <p14:tracePt t="32528" x="4019550" y="5956300"/>
          <p14:tracePt t="32543" x="4025900" y="5962650"/>
          <p14:tracePt t="32559" x="4019550" y="5962650"/>
          <p14:tracePt t="32588" x="4013200" y="5956300"/>
          <p14:tracePt t="32597" x="4006850" y="5949950"/>
          <p14:tracePt t="32597" x="4000500" y="5943600"/>
          <p14:tracePt t="32612" x="3987800" y="5937250"/>
          <p14:tracePt t="32612" x="3975100" y="5924550"/>
          <p14:tracePt t="32628" x="3968750" y="5905500"/>
          <p14:tracePt t="32628" x="3956050" y="5886450"/>
          <p14:tracePt t="32645" x="3943350" y="5867400"/>
          <p14:tracePt t="32645" x="3924300" y="5816600"/>
          <p14:tracePt t="32662" x="3917950" y="5791200"/>
          <p14:tracePt t="32662" x="3917950" y="5759450"/>
          <p14:tracePt t="32680" x="3917950" y="5727700"/>
          <p14:tracePt t="32680" x="3917950" y="5664200"/>
          <p14:tracePt t="32701" x="3924300" y="5626100"/>
          <p14:tracePt t="32711" x="3930650" y="5594350"/>
          <p14:tracePt t="32711" x="3956050" y="5524500"/>
          <p14:tracePt t="32734" x="3975100" y="5486400"/>
          <p14:tracePt t="32734" x="4000500" y="5454650"/>
          <p14:tracePt t="32750" x="4025900" y="5422900"/>
          <p14:tracePt t="32750" x="4064000" y="5391150"/>
          <p14:tracePt t="32762" x="4102100" y="5359400"/>
          <p14:tracePt t="32762" x="4146550" y="5334000"/>
          <p14:tracePt t="32762" x="4191000" y="5308600"/>
          <p14:tracePt t="32781" x="4235450" y="5283200"/>
          <p14:tracePt t="32794" x="4286250" y="5257800"/>
          <p14:tracePt t="32794" x="4387850" y="5213350"/>
          <p14:tracePt t="32812" x="4445000" y="5200650"/>
          <p14:tracePt t="32812" x="4495800" y="5181600"/>
          <p14:tracePt t="32830" x="4552950" y="5168900"/>
          <p14:tracePt t="32830" x="4610100" y="5156200"/>
          <p14:tracePt t="32845" x="4667250" y="5143500"/>
          <p14:tracePt t="32845" x="4730750" y="5137150"/>
          <p14:tracePt t="32845" x="4794250" y="5130800"/>
          <p14:tracePt t="32864" x="4857750" y="5130800"/>
          <p14:tracePt t="32877" x="4921250" y="5130800"/>
          <p14:tracePt t="32877" x="5048250" y="5137150"/>
          <p14:tracePt t="32897" x="5111750" y="5143500"/>
          <p14:tracePt t="32897" x="5168900" y="5149850"/>
          <p14:tracePt t="32913" x="5232400" y="5162550"/>
          <p14:tracePt t="32913" x="5289550" y="5168900"/>
          <p14:tracePt t="32929" x="5340350" y="5181600"/>
          <p14:tracePt t="32929" x="5391150" y="5187950"/>
          <p14:tracePt t="32946" x="5435600" y="5200650"/>
          <p14:tracePt t="32946" x="5524500" y="5232400"/>
          <p14:tracePt t="32963" x="5562600" y="5251450"/>
          <p14:tracePt t="32963" x="5600700" y="5270500"/>
          <p14:tracePt t="32979" x="5632450" y="5295900"/>
          <p14:tracePt t="32979" x="5664200" y="5314950"/>
          <p14:tracePt t="32996" x="5689600" y="5340350"/>
          <p14:tracePt t="32996" x="5715000" y="5372100"/>
          <p14:tracePt t="33013" x="5734050" y="5397500"/>
          <p14:tracePt t="33013" x="5765800" y="5448300"/>
          <p14:tracePt t="33030" x="5772150" y="5473700"/>
          <p14:tracePt t="33030" x="5778500" y="5505450"/>
          <p14:tracePt t="33046" x="5778500" y="5530850"/>
          <p14:tracePt t="33046" x="5778500" y="5556250"/>
          <p14:tracePt t="33063" x="5772150" y="5581650"/>
          <p14:tracePt t="33063" x="5753100" y="5632450"/>
          <p14:tracePt t="33082" x="5740400" y="5651500"/>
          <p14:tracePt t="33082" x="5727700" y="5676900"/>
          <p14:tracePt t="33097" x="5708650" y="5695950"/>
          <p14:tracePt t="33097" x="5683250" y="5715000"/>
          <p14:tracePt t="33113" x="5657850" y="5734050"/>
          <p14:tracePt t="33113" x="5632450" y="5753100"/>
          <p14:tracePt t="33130" x="5594350" y="5772150"/>
          <p14:tracePt t="33130" x="5562600" y="5784850"/>
          <p14:tracePt t="33130" x="5524500" y="5803900"/>
          <p14:tracePt t="33149" x="5480050" y="5822950"/>
          <p14:tracePt t="33161" x="5441950" y="5835650"/>
          <p14:tracePt t="33161" x="5346700" y="5873750"/>
          <p14:tracePt t="33181" x="5302250" y="5892800"/>
          <p14:tracePt t="33181" x="5251450" y="5905500"/>
          <p14:tracePt t="33197" x="5200650" y="5918200"/>
          <p14:tracePt t="33197" x="5149850" y="5937250"/>
          <p14:tracePt t="33213" x="5099050" y="5949950"/>
          <p14:tracePt t="33213" x="5048250" y="5956300"/>
          <p14:tracePt t="33213" x="4991100" y="5969000"/>
          <p14:tracePt t="33233" x="4940300" y="5975350"/>
          <p14:tracePt t="33245" x="4889500" y="5981700"/>
          <p14:tracePt t="33245" x="4787900" y="5988050"/>
          <p14:tracePt t="33264" x="4743450" y="5988050"/>
          <p14:tracePt t="33264" x="4692650" y="5988050"/>
          <p14:tracePt t="33280" x="4654550" y="5988050"/>
          <p14:tracePt t="33280" x="4616450" y="5988050"/>
          <p14:tracePt t="33280" x="4572000" y="5981700"/>
          <p14:tracePt t="33301" x="4540250" y="5975350"/>
          <p14:tracePt t="33312" x="4508500" y="5969000"/>
          <p14:tracePt t="33312" x="4445000" y="5962650"/>
          <p14:tracePt t="33330" x="4419600" y="5956300"/>
          <p14:tracePt t="33330" x="4394200" y="5949950"/>
          <p14:tracePt t="33348" x="4375150" y="5937250"/>
          <p14:tracePt t="33348" x="4356100" y="5930900"/>
          <p14:tracePt t="33364" x="4337050" y="5924550"/>
          <p14:tracePt t="33364" x="4318000" y="5905500"/>
          <p14:tracePt t="33381" x="4311650" y="5899150"/>
          <p14:tracePt t="33381" x="4305300" y="5886450"/>
          <p14:tracePt t="33397" x="4305300" y="5880100"/>
          <p14:tracePt t="33397" x="4305300" y="5867400"/>
          <p14:tracePt t="33414" x="4311650" y="5861050"/>
          <p14:tracePt t="33414" x="4311650" y="5854700"/>
          <p14:tracePt t="33430" x="4318000" y="5848350"/>
          <p14:tracePt t="33430" x="4324350" y="5842000"/>
          <p14:tracePt t="33430" x="4330700" y="5835650"/>
          <p14:tracePt t="33450" x="4337050" y="5829300"/>
          <p14:tracePt t="33450" x="4343400" y="5829300"/>
          <p14:tracePt t="33465" x="4349750" y="5822950"/>
          <p14:tracePt t="33465" x="4356100" y="5816600"/>
          <p14:tracePt t="33482" x="4362450" y="5816600"/>
          <p14:tracePt t="33482" x="4362450" y="5810250"/>
          <p14:tracePt t="33498" x="4375150" y="5810250"/>
          <p14:tracePt t="33513" x="4375150" y="5803900"/>
          <p14:tracePt t="33529" x="4368800" y="5803900"/>
          <p14:tracePt t="33576" x="4362450" y="5803900"/>
          <p14:tracePt t="33592" x="4356100" y="5803900"/>
          <p14:tracePt t="33601" x="4349750" y="5803900"/>
          <p14:tracePt t="33613" x="4343400" y="5803900"/>
          <p14:tracePt t="33613" x="4330700" y="5803900"/>
          <p14:tracePt t="33632" x="4324350" y="5810250"/>
          <p14:tracePt t="33632" x="4318000" y="5810250"/>
          <p14:tracePt t="33648" x="4311650" y="5810250"/>
          <p14:tracePt t="33648" x="4305300" y="5810250"/>
          <p14:tracePt t="33665" x="4298950" y="5816600"/>
          <p14:tracePt t="33665" x="4286250" y="5822950"/>
          <p14:tracePt t="33682" x="4279900" y="5822950"/>
          <p14:tracePt t="33697" x="4273550" y="5829300"/>
          <p14:tracePt t="33714" x="4267200" y="5835650"/>
          <p14:tracePt t="33730" x="4260850" y="5842000"/>
          <p14:tracePt t="33730" x="4260850" y="5848350"/>
          <p14:tracePt t="33749" x="4260850" y="5854700"/>
          <p14:tracePt t="33765" x="4267200" y="5861050"/>
          <p14:tracePt t="33781" x="4273550" y="5867400"/>
          <p14:tracePt t="33801" x="4279900" y="5867400"/>
          <p14:tracePt t="33833" x="4286250" y="5867400"/>
          <p14:tracePt t="33848" x="4292600" y="5867400"/>
          <p14:tracePt t="33868" x="4292600" y="5873750"/>
          <p14:tracePt t="33916" x="4286250" y="5873750"/>
          <p14:tracePt t="33960" x="4292600" y="5873750"/>
          <p14:tracePt t="34048" x="4298950" y="5867400"/>
          <p14:tracePt t="34072" x="4305300" y="5861050"/>
          <p14:tracePt t="34088" x="4311650" y="5861050"/>
          <p14:tracePt t="34100" x="4318000" y="5861050"/>
          <p14:tracePt t="34140" x="4324350" y="5861050"/>
          <p14:tracePt t="34176" x="4330700" y="5861050"/>
          <p14:tracePt t="34208" x="4337050" y="5854700"/>
          <p14:tracePt t="34221" x="4343400" y="5848350"/>
          <p14:tracePt t="34237" x="4349750" y="5842000"/>
          <p14:tracePt t="34269" x="4356100" y="5835650"/>
          <p14:tracePt t="34289" x="4362450" y="5829300"/>
          <p14:tracePt t="34313" x="4356100" y="5835650"/>
          <p14:tracePt t="34397" x="4349750" y="5842000"/>
          <p14:tracePt t="34425" x="4349750" y="5848350"/>
          <p14:tracePt t="34461" x="4356100" y="5842000"/>
          <p14:tracePt t="34544" x="4362450" y="5835650"/>
          <p14:tracePt t="34577" x="4368800" y="5835650"/>
          <p14:tracePt t="34605" x="4368800" y="5829300"/>
          <p14:tracePt t="34621" x="4375150" y="5822950"/>
          <p14:tracePt t="34641" x="4375150" y="5816600"/>
          <p14:tracePt t="34657" x="4381500" y="5810250"/>
          <p14:tracePt t="34672" x="4387850" y="5803900"/>
          <p14:tracePt t="34689" x="4387850" y="5797550"/>
          <p14:tracePt t="34709" x="4394200" y="5791200"/>
          <p14:tracePt t="34732" x="4400550" y="5791200"/>
          <p14:tracePt t="34761" x="4406900" y="5791200"/>
          <p14:tracePt t="34793" x="4419600" y="5791200"/>
          <p14:tracePt t="34808" x="4425950" y="5791200"/>
          <p14:tracePt t="34821" x="4432300" y="5791200"/>
          <p14:tracePt t="34837" x="4438650" y="5791200"/>
          <p14:tracePt t="34853" x="4445000" y="5791200"/>
          <p14:tracePt t="34869" x="4451350" y="5784850"/>
          <p14:tracePt t="34888" x="4451350" y="5778500"/>
          <p14:tracePt t="34912" x="4445000" y="5772150"/>
          <p14:tracePt t="34921" x="4438650" y="5765800"/>
          <p14:tracePt t="34934" x="4432300" y="5759450"/>
          <p14:tracePt t="34934" x="4419600" y="5734050"/>
          <p14:tracePt t="34953" x="4406900" y="5715000"/>
          <p14:tracePt t="34953" x="4400550" y="5689600"/>
          <p14:tracePt t="34969" x="4387850" y="5657850"/>
          <p14:tracePt t="34969" x="4375150" y="5626100"/>
          <p14:tracePt t="34986" x="4362450" y="5581650"/>
          <p14:tracePt t="34986" x="4337050" y="5480050"/>
          <p14:tracePt t="35003" x="4324350" y="5422900"/>
          <p14:tracePt t="35003" x="4318000" y="5353050"/>
          <p14:tracePt t="35020" x="4298950" y="5283200"/>
          <p14:tracePt t="35020" x="4286250" y="5200650"/>
          <p14:tracePt t="35037" x="4273550" y="5118100"/>
          <p14:tracePt t="35037" x="4254500" y="5022850"/>
          <p14:tracePt t="35053" x="4241800" y="4927600"/>
          <p14:tracePt t="35053" x="4203700" y="4737100"/>
          <p14:tracePt t="35070" x="4191000" y="4629150"/>
          <p14:tracePt t="35070" x="4171950" y="4527550"/>
          <p14:tracePt t="35087" x="4159250" y="4425950"/>
          <p14:tracePt t="35087" x="4152900" y="4318000"/>
          <p14:tracePt t="35103" x="4146550" y="4210050"/>
          <p14:tracePt t="35103" x="4152900" y="3981450"/>
          <p14:tracePt t="35122" x="4159250" y="3860800"/>
          <p14:tracePt t="35122" x="4171950" y="3746500"/>
          <p14:tracePt t="35137" x="4191000" y="3625850"/>
          <p14:tracePt t="35137" x="4210050" y="3511550"/>
          <p14:tracePt t="35154" x="4222750" y="3397250"/>
          <p14:tracePt t="35154" x="4241800" y="3295650"/>
          <p14:tracePt t="35170" x="4260850" y="3200400"/>
          <p14:tracePt t="35170" x="4279900" y="3111500"/>
          <p14:tracePt t="35170" x="4305300" y="3028950"/>
          <p14:tracePt t="35190" x="4330700" y="2952750"/>
          <p14:tracePt t="35202" x="4356100" y="2889250"/>
          <p14:tracePt t="35202" x="4381500" y="2825750"/>
          <p14:tracePt t="35222" x="4445000" y="2711450"/>
          <p14:tracePt t="35222" x="4476750" y="2667000"/>
          <p14:tracePt t="35238" x="4514850" y="2628900"/>
          <p14:tracePt t="35238" x="4540250" y="2597150"/>
          <p14:tracePt t="35254" x="4565650" y="2571750"/>
          <p14:tracePt t="35254" x="4591050" y="2546350"/>
          <p14:tracePt t="35270" x="4610100" y="2533650"/>
          <p14:tracePt t="35270" x="4622800" y="2527300"/>
          <p14:tracePt t="35270" x="4635500" y="2520950"/>
          <p14:tracePt t="35289" x="4641850" y="2520950"/>
          <p14:tracePt t="35289" x="4654550" y="2527300"/>
          <p14:tracePt t="35304" x="4660900" y="2527300"/>
          <p14:tracePt t="35304" x="4673600" y="2533650"/>
          <p14:tracePt t="35321" x="4679950" y="2540000"/>
          <p14:tracePt t="35321" x="4679950" y="2546350"/>
          <p14:tracePt t="35337" x="4686300" y="2552700"/>
          <p14:tracePt t="35337" x="4679950" y="2565400"/>
          <p14:tracePt t="35354" x="4673600" y="2578100"/>
          <p14:tracePt t="35354" x="4654550" y="2609850"/>
          <p14:tracePt t="35371" x="4635500" y="2628900"/>
          <p14:tracePt t="35371" x="4616450" y="2647950"/>
          <p14:tracePt t="35388" x="4597400" y="2660650"/>
          <p14:tracePt t="35388" x="4572000" y="2673350"/>
          <p14:tracePt t="35404" x="4546600" y="2679700"/>
          <p14:tracePt t="35404" x="4489450" y="2692400"/>
          <p14:tracePt t="35421" x="4464050" y="2698750"/>
          <p14:tracePt t="35421" x="4432300" y="2698750"/>
          <p14:tracePt t="35438" x="4400550" y="2692400"/>
          <p14:tracePt t="35438" x="4368800" y="2686050"/>
          <p14:tracePt t="35454" x="4337050" y="2673350"/>
          <p14:tracePt t="35454" x="4305300" y="2654300"/>
          <p14:tracePt t="35471" x="4279900" y="2635250"/>
          <p14:tracePt t="35471" x="4254500" y="2609850"/>
          <p14:tracePt t="35471" x="4235450" y="2584450"/>
          <p14:tracePt t="35490" x="4216400" y="2552700"/>
          <p14:tracePt t="35490" x="4203700" y="2514600"/>
          <p14:tracePt t="35505" x="4191000" y="2476500"/>
          <p14:tracePt t="35505" x="4184650" y="2438400"/>
          <p14:tracePt t="35522" x="4184650" y="2393950"/>
          <p14:tracePt t="35522" x="4191000" y="2349500"/>
          <p14:tracePt t="35538" x="4203700" y="2311400"/>
          <p14:tracePt t="35538" x="4216400" y="2266950"/>
          <p14:tracePt t="35538" x="4235450" y="2222500"/>
          <p14:tracePt t="35557" x="4254500" y="2178050"/>
          <p14:tracePt t="35570" x="4286250" y="2139950"/>
          <p14:tracePt t="35570" x="4368800" y="2063750"/>
          <p14:tracePt t="35589" x="4413250" y="2025650"/>
          <p14:tracePt t="35589" x="4464050" y="1993900"/>
          <p14:tracePt t="35605" x="4521200" y="1962150"/>
          <p14:tracePt t="35605" x="4584700" y="1936750"/>
          <p14:tracePt t="35622" x="4641850" y="1917700"/>
          <p14:tracePt t="35622" x="4705350" y="1898650"/>
          <p14:tracePt t="35638" x="4768850" y="1879600"/>
          <p14:tracePt t="35638" x="4832350" y="1873250"/>
          <p14:tracePt t="35638" x="4895850" y="1860550"/>
          <p14:tracePt t="35658" x="4959350" y="1860550"/>
          <p14:tracePt t="35658" x="5022850" y="1860550"/>
          <p14:tracePt t="35672" x="5086350" y="1860550"/>
          <p14:tracePt t="35672" x="5149850" y="1866900"/>
          <p14:tracePt t="35688" x="5207000" y="1873250"/>
          <p14:tracePt t="35688" x="5264150" y="1885950"/>
          <p14:tracePt t="35705" x="5321300" y="1905000"/>
          <p14:tracePt t="35705" x="5422900" y="1936750"/>
          <p14:tracePt t="35722" x="5467350" y="1955800"/>
          <p14:tracePt t="35722" x="5511800" y="1981200"/>
          <p14:tracePt t="35739" x="5556250" y="2000250"/>
          <p14:tracePt t="35739" x="5594350" y="2025650"/>
          <p14:tracePt t="35755" x="5626100" y="2051050"/>
          <p14:tracePt t="35755" x="5657850" y="2070100"/>
          <p14:tracePt t="35773" x="5689600" y="2095500"/>
          <p14:tracePt t="35773" x="5727700" y="2146300"/>
          <p14:tracePt t="35790" x="5740400" y="2171700"/>
          <p14:tracePt t="35790" x="5746750" y="2197100"/>
          <p14:tracePt t="35806" x="5753100" y="2222500"/>
          <p14:tracePt t="35806" x="5753100" y="2247900"/>
          <p14:tracePt t="35823" x="5746750" y="2273300"/>
          <p14:tracePt t="35823" x="5734050" y="2305050"/>
          <p14:tracePt t="35823" x="5721350" y="2330450"/>
          <p14:tracePt t="35842" x="5702300" y="2355850"/>
          <p14:tracePt t="35854" x="5683250" y="2387600"/>
          <p14:tracePt t="35854" x="5626100" y="2438400"/>
          <p14:tracePt t="35874" x="5594350" y="2470150"/>
          <p14:tracePt t="35874" x="5562600" y="2495550"/>
          <p14:tracePt t="35890" x="5524500" y="2527300"/>
          <p14:tracePt t="35890" x="5486400" y="2559050"/>
          <p14:tracePt t="35906" x="5441950" y="2590800"/>
          <p14:tracePt t="35906" x="5397500" y="2622550"/>
          <p14:tracePt t="35923" x="5353050" y="2654300"/>
          <p14:tracePt t="35923" x="5308600" y="2686050"/>
          <p14:tracePt t="35923" x="5257800" y="2724150"/>
          <p14:tracePt t="35942" x="5213350" y="2755900"/>
          <p14:tracePt t="35954" x="5162550" y="2787650"/>
          <p14:tracePt t="35954" x="5073650" y="2857500"/>
          <p14:tracePt t="35973" x="5035550" y="2889250"/>
          <p14:tracePt t="35973" x="4997450" y="2921000"/>
          <p14:tracePt t="35990" x="4959350" y="2952750"/>
          <p14:tracePt t="35990" x="4927600" y="2978150"/>
          <p14:tracePt t="36006" x="4895850" y="3009900"/>
          <p14:tracePt t="36006" x="4851400" y="3067050"/>
          <p14:tracePt t="36024" x="4826000" y="3092450"/>
          <p14:tracePt t="36024" x="4806950" y="3117850"/>
          <p14:tracePt t="36040" x="4787900" y="3143250"/>
          <p14:tracePt t="36040" x="4775200" y="3175000"/>
          <p14:tracePt t="36057" x="4762500" y="3206750"/>
          <p14:tracePt t="36057" x="4749800" y="3238500"/>
          <p14:tracePt t="36073" x="4743450" y="3270250"/>
          <p14:tracePt t="36073" x="4730750" y="3340100"/>
          <p14:tracePt t="36090" x="4730750" y="3378200"/>
          <p14:tracePt t="36090" x="4730750" y="3416300"/>
          <p14:tracePt t="36107" x="4730750" y="3460750"/>
          <p14:tracePt t="36107" x="4737100" y="3511550"/>
          <p14:tracePt t="36123" x="4737100" y="3568700"/>
          <p14:tracePt t="36123" x="4749800" y="3689350"/>
          <p14:tracePt t="36142" x="4762500" y="3759200"/>
          <p14:tracePt t="36142" x="4775200" y="3829050"/>
          <p14:tracePt t="36157" x="4787900" y="3905250"/>
          <p14:tracePt t="36157" x="4800600" y="3987800"/>
          <p14:tracePt t="36174" x="4826000" y="4064000"/>
          <p14:tracePt t="36174" x="4845050" y="4140200"/>
          <p14:tracePt t="36190" x="4870450" y="4216400"/>
          <p14:tracePt t="36190" x="4895850" y="4298950"/>
          <p14:tracePt t="36207" x="4921250" y="4368800"/>
          <p14:tracePt t="36207" x="4953000" y="4445000"/>
          <p14:tracePt t="36207" x="4984750" y="4514850"/>
          <p14:tracePt t="36227" x="5016500" y="4584700"/>
          <p14:tracePt t="36239" x="5041900" y="4654550"/>
          <p14:tracePt t="36239" x="5105400" y="4794250"/>
          <p14:tracePt t="36257" x="5137150" y="4857750"/>
          <p14:tracePt t="36257" x="5168900" y="4927600"/>
          <p14:tracePt t="36257" x="5194300" y="4991100"/>
          <p14:tracePt t="36278" x="5226050" y="5054600"/>
          <p14:tracePt t="36289" x="5257800" y="5118100"/>
          <p14:tracePt t="36289" x="5283200" y="5175250"/>
          <p14:tracePt t="36289" x="5314950" y="5226050"/>
          <p14:tracePt t="36311" x="5346700" y="5276850"/>
          <p14:tracePt t="36311" x="5372100" y="5314950"/>
          <p14:tracePt t="36325" x="5403850" y="5359400"/>
          <p14:tracePt t="36325" x="5429250" y="5391150"/>
          <p14:tracePt t="36341" x="5461000" y="5429250"/>
          <p14:tracePt t="36341" x="5486400" y="5461000"/>
          <p14:tracePt t="36358" x="5511800" y="5486400"/>
          <p14:tracePt t="36358" x="5543550" y="5518150"/>
          <p14:tracePt t="36358" x="5575300" y="5543550"/>
          <p14:tracePt t="36377" x="5600700" y="5568950"/>
          <p14:tracePt t="36377" x="5632450" y="5594350"/>
          <p14:tracePt t="36391" x="5664200" y="5619750"/>
          <p14:tracePt t="36391" x="5695950" y="5645150"/>
          <p14:tracePt t="36407" x="5727700" y="5670550"/>
          <p14:tracePt t="36407" x="5759450" y="5689600"/>
          <p14:tracePt t="36425" x="5791200" y="5715000"/>
          <p14:tracePt t="36425" x="5861050" y="5759450"/>
          <p14:tracePt t="36443" x="5892800" y="5778500"/>
          <p14:tracePt t="36443" x="5930900" y="5803900"/>
          <p14:tracePt t="36458" x="5962650" y="5829300"/>
          <p14:tracePt t="36458" x="5988050" y="5848350"/>
          <p14:tracePt t="36475" x="6019800" y="5867400"/>
          <p14:tracePt t="36475" x="6045200" y="5886450"/>
          <p14:tracePt t="36492" x="6064250" y="5905500"/>
          <p14:tracePt t="36492" x="6089650" y="5918200"/>
          <p14:tracePt t="36509" x="6121400" y="5943600"/>
          <p14:tracePt t="36509" x="6134100" y="5949950"/>
          <p14:tracePt t="36526" x="6140450" y="5956300"/>
          <p14:tracePt t="36526" x="6146800" y="5962650"/>
          <p14:tracePt t="36542" x="6153150" y="5969000"/>
          <p14:tracePt t="36557" x="6146800" y="5962650"/>
          <p14:tracePt t="36577" x="6140450" y="5962650"/>
          <p14:tracePt t="36590" x="6134100" y="5956300"/>
          <p14:tracePt t="36590" x="6121400" y="5949950"/>
          <p14:tracePt t="36611" x="6108700" y="5943600"/>
          <p14:tracePt t="36611" x="6102350" y="5937250"/>
          <p14:tracePt t="36626" x="6096000" y="5937250"/>
          <p14:tracePt t="36626" x="6089650" y="5930900"/>
          <p14:tracePt t="36642" x="6083300" y="5924550"/>
          <p14:tracePt t="36642" x="6076950" y="5924550"/>
          <p14:tracePt t="36659" x="6070600" y="5918200"/>
          <p14:tracePt t="36659" x="6064250" y="5918200"/>
          <p14:tracePt t="36677" x="6057900" y="5918200"/>
          <p14:tracePt t="36691" x="6051550" y="5918200"/>
          <p14:tracePt t="36708" x="6045200" y="5918200"/>
          <p14:tracePt t="36729" x="6051550" y="5918200"/>
          <p14:tracePt t="36765" x="6057900" y="5918200"/>
          <p14:tracePt t="36781" x="6064250" y="5918200"/>
          <p14:tracePt t="36797" x="6070600" y="5918200"/>
          <p14:tracePt t="36809" x="6076950" y="5918200"/>
          <p14:tracePt t="36841" x="6083300" y="5918200"/>
          <p14:tracePt t="36857" x="6089650" y="5924550"/>
          <p14:tracePt t="36869" x="6096000" y="5930900"/>
          <p14:tracePt t="36885" x="6102350" y="5937250"/>
          <p14:tracePt t="36901" x="6108700" y="5943600"/>
          <p14:tracePt t="36913" x="6115050" y="5956300"/>
          <p14:tracePt t="36929" x="6121400" y="5956300"/>
          <p14:tracePt t="36946" x="6127750" y="5962650"/>
          <p14:tracePt t="36962" x="6134100" y="5969000"/>
          <p14:tracePt t="36978" x="6140450" y="5969000"/>
          <p14:tracePt t="36991" x="6140450" y="5975350"/>
          <p14:tracePt t="37021" x="6134100" y="5975350"/>
          <p14:tracePt t="37041" x="6127750" y="5975350"/>
          <p14:tracePt t="37057" x="6121400" y="5975350"/>
          <p14:tracePt t="37073" x="6115050" y="5969000"/>
          <p14:tracePt t="37089" x="6108700" y="5969000"/>
          <p14:tracePt t="37101" x="6102350" y="5962650"/>
          <p14:tracePt t="37117" x="6096000" y="5962650"/>
          <p14:tracePt t="37126" x="6089650" y="5962650"/>
          <p14:tracePt t="37126" x="6083300" y="5956300"/>
          <p14:tracePt t="37144" x="6076950" y="5956300"/>
          <p14:tracePt t="37159" x="6070600" y="5956300"/>
          <p14:tracePt t="37159" x="6057900" y="5956300"/>
          <p14:tracePt t="37178" x="6051550" y="5956300"/>
          <p14:tracePt t="37194" x="6045200" y="5962650"/>
          <p14:tracePt t="37209" x="6038850" y="5962650"/>
          <p14:tracePt t="37226" x="6032500" y="5969000"/>
          <p14:tracePt t="37243" x="6026150" y="5975350"/>
          <p14:tracePt t="37261" x="6019800" y="5981700"/>
          <p14:tracePt t="37261" x="6019800" y="5988050"/>
          <p14:tracePt t="37278" x="6013450" y="5994400"/>
          <p14:tracePt t="37297" x="6013450" y="6000750"/>
          <p14:tracePt t="37313" x="6019800" y="6007100"/>
          <p14:tracePt t="37337" x="6026150" y="6007100"/>
          <p14:tracePt t="37349" x="6038850" y="6007100"/>
          <p14:tracePt t="37365" x="6045200" y="6007100"/>
          <p14:tracePt t="37376" x="6051550" y="6000750"/>
          <p14:tracePt t="37376" x="6076950" y="5994400"/>
          <p14:tracePt t="37395" x="6096000" y="5988050"/>
          <p14:tracePt t="37395" x="6121400" y="5988050"/>
          <p14:tracePt t="37411" x="6146800" y="5981700"/>
          <p14:tracePt t="37411" x="6178550" y="5969000"/>
          <p14:tracePt t="37428" x="6210300" y="5962650"/>
          <p14:tracePt t="37428" x="6248400" y="5949950"/>
          <p14:tracePt t="37445" x="6286500" y="5943600"/>
          <p14:tracePt t="37445" x="6369050" y="5918200"/>
          <p14:tracePt t="37462" x="6419850" y="5911850"/>
          <p14:tracePt t="37462" x="6464300" y="5899150"/>
          <p14:tracePt t="37479" x="6515100" y="5892800"/>
          <p14:tracePt t="37479" x="6572250" y="5886450"/>
          <p14:tracePt t="37495" x="6629400" y="5886450"/>
          <p14:tracePt t="37495" x="6686550" y="5886450"/>
          <p14:tracePt t="37495" x="6743700" y="5886450"/>
          <p14:tracePt t="37514" x="6807200" y="5892800"/>
          <p14:tracePt t="37514" x="6870700" y="5892800"/>
          <p14:tracePt t="37530" x="6934200" y="5899150"/>
          <p14:tracePt t="37530" x="6997700" y="5905500"/>
          <p14:tracePt t="37546" x="7061200" y="5911850"/>
          <p14:tracePt t="37546" x="7118350" y="5911850"/>
          <p14:tracePt t="37562" x="7181850" y="5918200"/>
          <p14:tracePt t="37562" x="7239000" y="5924550"/>
          <p14:tracePt t="37579" x="7296150" y="5924550"/>
          <p14:tracePt t="37579" x="7346950" y="5930900"/>
          <p14:tracePt t="37595" x="7391400" y="5930900"/>
          <p14:tracePt t="37595" x="7435850" y="5937250"/>
          <p14:tracePt t="37595" x="7473950" y="5943600"/>
          <p14:tracePt t="37615" x="7505700" y="5949950"/>
          <p14:tracePt t="37627" x="7537450" y="5949950"/>
          <p14:tracePt t="37627" x="7588250" y="5962650"/>
          <p14:tracePt t="37646" x="7607300" y="5962650"/>
          <p14:tracePt t="37646" x="7620000" y="5962650"/>
          <p14:tracePt t="37662" x="7639050" y="5969000"/>
          <p14:tracePt t="37662" x="7645400" y="5969000"/>
          <p14:tracePt t="37662" x="7658100" y="5969000"/>
          <p14:tracePt t="37682" x="7651750" y="5969000"/>
          <p14:tracePt t="37718" x="7645400" y="5962650"/>
          <p14:tracePt t="37726" x="7632700" y="5962650"/>
          <p14:tracePt t="37733" x="7626350" y="5962650"/>
          <p14:tracePt t="37744" x="7613650" y="5962650"/>
          <p14:tracePt t="37744" x="7588250" y="5962650"/>
          <p14:tracePt t="37763" x="7575550" y="5962650"/>
          <p14:tracePt t="37763" x="7562850" y="5962650"/>
          <p14:tracePt t="37779" x="7550150" y="5962650"/>
          <p14:tracePt t="37779" x="7537450" y="5962650"/>
          <p14:tracePt t="37796" x="7531100" y="5962650"/>
          <p14:tracePt t="37796" x="7512050" y="5962650"/>
          <p14:tracePt t="37815" x="7505700" y="5962650"/>
          <p14:tracePt t="37815" x="7499350" y="5956300"/>
          <p14:tracePt t="37830" x="7493000" y="5956300"/>
          <p14:tracePt t="37830" x="7480300" y="5956300"/>
          <p14:tracePt t="37846" x="7473950" y="5956300"/>
          <p14:tracePt t="37846" x="7467600" y="5949950"/>
          <p14:tracePt t="37863" x="7461250" y="5943600"/>
          <p14:tracePt t="37878" x="7454900" y="5943600"/>
          <p14:tracePt t="37878" x="7448550" y="5943600"/>
          <p14:tracePt t="37878" x="7442200" y="5937250"/>
          <p14:tracePt t="37899" x="7435850" y="5930900"/>
          <p14:tracePt t="37914" x="7429500" y="5930900"/>
          <p14:tracePt t="37930" x="7423150" y="5924550"/>
          <p14:tracePt t="37945" x="7416800" y="5924550"/>
          <p14:tracePt t="37961" x="7410450" y="5924550"/>
          <p14:tracePt t="37978" x="7404100" y="5918200"/>
          <p14:tracePt t="37995" x="7397750" y="5918200"/>
          <p14:tracePt t="38018" x="7397750" y="5911850"/>
          <p14:tracePt t="38053" x="7404100" y="5905500"/>
          <p14:tracePt t="38101" x="7410450" y="5905500"/>
          <p14:tracePt t="38153" x="7404100" y="5899150"/>
          <p14:tracePt t="38173" x="7397750" y="5899150"/>
          <p14:tracePt t="38197" x="7391400" y="5899150"/>
          <p14:tracePt t="38221" x="7385050" y="5905500"/>
          <p14:tracePt t="38233" x="7378700" y="5911850"/>
          <p14:tracePt t="38265" x="7366000" y="5918200"/>
          <p14:tracePt t="38282" x="7366000" y="5924550"/>
          <p14:tracePt t="38290" x="7353300" y="5924550"/>
          <p14:tracePt t="38296" x="7346950" y="5930900"/>
          <p14:tracePt t="38296" x="7340600" y="5937250"/>
          <p14:tracePt t="38314" x="7334250" y="5943600"/>
          <p14:tracePt t="38314" x="7321550" y="5949950"/>
          <p14:tracePt t="38314" x="7315200" y="5956300"/>
          <p14:tracePt t="38334" x="7302500" y="5956300"/>
          <p14:tracePt t="38346" x="7296150" y="5962650"/>
          <p14:tracePt t="38346" x="7277100" y="5969000"/>
          <p14:tracePt t="38365" x="7264400" y="5975350"/>
          <p14:tracePt t="38365" x="7258050" y="5975350"/>
          <p14:tracePt t="38382" x="7245350" y="5981700"/>
          <p14:tracePt t="38382" x="7239000" y="5981700"/>
          <p14:tracePt t="38398" x="7232650" y="5981700"/>
          <p14:tracePt t="38398" x="7226300" y="5981700"/>
          <p14:tracePt t="38415" x="7219950" y="5981700"/>
          <p14:tracePt t="38430" x="7207250" y="5975350"/>
          <p14:tracePt t="38447" x="7207250" y="5969000"/>
          <p14:tracePt t="38447" x="7207250" y="5962650"/>
          <p14:tracePt t="38465" x="7200900" y="5956300"/>
          <p14:tracePt t="38465" x="7200900" y="5937250"/>
          <p14:tracePt t="38482" x="7200900" y="5924550"/>
          <p14:tracePt t="38482" x="7194550" y="5911850"/>
          <p14:tracePt t="38499" x="7194550" y="5892800"/>
          <p14:tracePt t="38499" x="7181850" y="5873750"/>
          <p14:tracePt t="38515" x="7175500" y="5854700"/>
          <p14:tracePt t="38515" x="7169150" y="5835650"/>
          <p14:tracePt t="38515" x="7156450" y="5822950"/>
          <p14:tracePt t="38534" x="7143750" y="5810250"/>
          <p14:tracePt t="38547" x="7131050" y="5791200"/>
          <p14:tracePt t="38547" x="7105650" y="5778500"/>
          <p14:tracePt t="38566" x="7092950" y="5765800"/>
          <p14:tracePt t="38566" x="7080250" y="5759450"/>
          <p14:tracePt t="38582" x="7061200" y="5753100"/>
          <p14:tracePt t="38582" x="7042150" y="5746750"/>
          <p14:tracePt t="38599" x="7023100" y="5734050"/>
          <p14:tracePt t="38599" x="7004050" y="5727700"/>
          <p14:tracePt t="38599" x="6985000" y="5715000"/>
          <p14:tracePt t="38619" x="6959600" y="5702300"/>
          <p14:tracePt t="38630" x="6927850" y="5695950"/>
          <p14:tracePt t="38630" x="6864350" y="5670550"/>
          <p14:tracePt t="38651" x="6826250" y="5657850"/>
          <p14:tracePt t="38651" x="6788150" y="5651500"/>
          <p14:tracePt t="38665" x="6743700" y="5638800"/>
          <p14:tracePt t="38665" x="6699250" y="5626100"/>
          <p14:tracePt t="38682" x="6648450" y="5613400"/>
          <p14:tracePt t="38682" x="6604000" y="5607050"/>
          <p14:tracePt t="38699" x="6553200" y="5594350"/>
          <p14:tracePt t="38699" x="6457950" y="5556250"/>
          <p14:tracePt t="38716" x="6407150" y="5537200"/>
          <p14:tracePt t="38716" x="6362700" y="5511800"/>
          <p14:tracePt t="38733" x="6311900" y="5480050"/>
          <p14:tracePt t="38733" x="6261100" y="5448300"/>
          <p14:tracePt t="38749" x="6203950" y="5410200"/>
          <p14:tracePt t="38749" x="6153150" y="5365750"/>
          <p14:tracePt t="38766" x="6102350" y="5314950"/>
          <p14:tracePt t="38766" x="6000750" y="5213350"/>
          <p14:tracePt t="38783" x="5956300" y="5149850"/>
          <p14:tracePt t="38783" x="5911850" y="5092700"/>
          <p14:tracePt t="38800" x="5867400" y="5029200"/>
          <p14:tracePt t="38800" x="5829300" y="4965700"/>
          <p14:tracePt t="38816" x="5791200" y="4908550"/>
          <p14:tracePt t="38816" x="5727700" y="4794250"/>
          <p14:tracePt t="38835" x="5695950" y="4737100"/>
          <p14:tracePt t="38835" x="5670550" y="4692650"/>
          <p14:tracePt t="38851" x="5645150" y="4648200"/>
          <p14:tracePt t="38851" x="5626100" y="4610100"/>
          <p14:tracePt t="38866" x="5613400" y="4572000"/>
          <p14:tracePt t="38866" x="5600700" y="4540250"/>
          <p14:tracePt t="38883" x="5588000" y="4514850"/>
          <p14:tracePt t="38883" x="5581650" y="4483100"/>
          <p14:tracePt t="38883" x="5581650" y="4457700"/>
          <p14:tracePt t="38902" x="5588000" y="4432300"/>
          <p14:tracePt t="38915" x="5600700" y="4400550"/>
          <p14:tracePt t="38915" x="5626100" y="4343400"/>
          <p14:tracePt t="38935" x="5638800" y="4318000"/>
          <p14:tracePt t="38935" x="5664200" y="4292600"/>
          <p14:tracePt t="38951" x="5683250" y="4267200"/>
          <p14:tracePt t="38951" x="5702300" y="4241800"/>
          <p14:tracePt t="38967" x="5727700" y="4216400"/>
          <p14:tracePt t="38967" x="5753100" y="4191000"/>
          <p14:tracePt t="38983" x="5784850" y="4171950"/>
          <p14:tracePt t="38983" x="5810250" y="4159250"/>
          <p14:tracePt t="38983" x="5842000" y="4140200"/>
          <p14:tracePt t="39002" x="5873750" y="4127500"/>
          <p14:tracePt t="39002" x="5899150" y="4121150"/>
          <p14:tracePt t="39017" x="5930900" y="4121150"/>
          <p14:tracePt t="39017" x="5956300" y="4127500"/>
          <p14:tracePt t="39034" x="5975350" y="4140200"/>
          <p14:tracePt t="39034" x="5994400" y="4159250"/>
          <p14:tracePt t="39051" x="6007100" y="4184650"/>
          <p14:tracePt t="39051" x="6019800" y="4216400"/>
          <p14:tracePt t="39067" x="6032500" y="4260850"/>
          <p14:tracePt t="39067" x="6045200" y="4356100"/>
          <p14:tracePt t="39084" x="6045200" y="4406900"/>
          <p14:tracePt t="39084" x="6051550" y="4464050"/>
          <p14:tracePt t="39100" x="6051550" y="4514850"/>
          <p14:tracePt t="39100" x="6045200" y="4572000"/>
          <p14:tracePt t="39118" x="6045200" y="4629150"/>
          <p14:tracePt t="39118" x="6038850" y="4730750"/>
          <p14:tracePt t="39134" x="6032500" y="4775200"/>
          <p14:tracePt t="39134" x="6019800" y="4826000"/>
          <p14:tracePt t="39151" x="6013450" y="4870450"/>
          <p14:tracePt t="39151" x="6000750" y="4914900"/>
          <p14:tracePt t="39167" x="5988050" y="4953000"/>
          <p14:tracePt t="39167" x="5975350" y="4997450"/>
          <p14:tracePt t="39185" x="5962650" y="5029200"/>
          <p14:tracePt t="39185" x="5949950" y="5060950"/>
          <p14:tracePt t="39185" x="5930900" y="5092700"/>
          <p14:tracePt t="39203" x="5918200" y="5118100"/>
          <p14:tracePt t="39203" x="5905500" y="5143500"/>
          <p14:tracePt t="39218" x="5899150" y="5162550"/>
          <p14:tracePt t="39218" x="5886450" y="5175250"/>
          <p14:tracePt t="39235" x="5880100" y="5187950"/>
          <p14:tracePt t="39235" x="5873750" y="5194300"/>
          <p14:tracePt t="39251" x="5873750" y="5200650"/>
          <p14:tracePt t="39266" x="5873750" y="5207000"/>
          <p14:tracePt t="39283" x="5873750" y="5200650"/>
          <p14:tracePt t="39302" x="5880100" y="5200650"/>
          <p14:tracePt t="39316" x="5886450" y="5200650"/>
          <p14:tracePt t="39333" x="5886450" y="5207000"/>
          <p14:tracePt t="39390" x="5880100" y="5207000"/>
          <p14:tracePt t="39414" x="5880100" y="5213350"/>
          <p14:tracePt t="39430" x="5873750" y="5219700"/>
          <p14:tracePt t="39442" x="5867400" y="5226050"/>
          <p14:tracePt t="39458" x="5861050" y="5232400"/>
          <p14:tracePt t="39467" x="5854700" y="5238750"/>
          <p14:tracePt t="39483" x="5848350" y="5245100"/>
          <p14:tracePt t="39501" x="5842000" y="5245100"/>
          <p14:tracePt t="39517" x="5835650" y="5251450"/>
          <p14:tracePt t="39534" x="5829300" y="5251450"/>
          <p14:tracePt t="39550" x="5822950" y="5245100"/>
          <p14:tracePt t="39567" x="5822950" y="5238750"/>
          <p14:tracePt t="39586" x="5822950" y="5232400"/>
          <p14:tracePt t="39610" x="5816600" y="5226050"/>
          <p14:tracePt t="39630" x="5810250" y="5226050"/>
          <p14:tracePt t="39646" x="5803900" y="5219700"/>
          <p14:tracePt t="39662" x="5797550" y="5219700"/>
          <p14:tracePt t="39671" x="5791200" y="5219700"/>
          <p14:tracePt t="39671" x="5791200" y="5213350"/>
          <p14:tracePt t="39686" x="5784850" y="5213350"/>
          <p14:tracePt t="39686" x="5778500" y="5213350"/>
          <p14:tracePt t="39703" x="5772150" y="5207000"/>
          <p14:tracePt t="39703" x="5765800" y="5207000"/>
          <p14:tracePt t="39719" x="5759450" y="5207000"/>
          <p14:tracePt t="39719" x="5740400" y="5207000"/>
          <p14:tracePt t="39736" x="5734050" y="5213350"/>
          <p14:tracePt t="39736" x="5721350" y="5213350"/>
          <p14:tracePt t="39753" x="5715000" y="5219700"/>
          <p14:tracePt t="39753" x="5702300" y="5219700"/>
          <p14:tracePt t="39770" x="5695950" y="5226050"/>
          <p14:tracePt t="39770" x="5689600" y="5238750"/>
          <p14:tracePt t="39786" x="5676900" y="5245100"/>
          <p14:tracePt t="39786" x="5670550" y="5270500"/>
          <p14:tracePt t="39804" x="5664200" y="5283200"/>
          <p14:tracePt t="39804" x="5664200" y="5302250"/>
          <p14:tracePt t="39819" x="5664200" y="5314950"/>
          <p14:tracePt t="39819" x="5664200" y="5327650"/>
          <p14:tracePt t="39837" x="5664200" y="5346700"/>
          <p14:tracePt t="39837" x="5664200" y="5365750"/>
          <p14:tracePt t="39855" x="5670550" y="5378450"/>
          <p14:tracePt t="39855" x="5670550" y="5391150"/>
          <p14:tracePt t="39870" x="5676900" y="5397500"/>
          <p14:tracePt t="39870" x="5676900" y="5403850"/>
          <p14:tracePt t="39887" x="5683250" y="5416550"/>
          <p14:tracePt t="39887" x="5689600" y="5422900"/>
          <p14:tracePt t="39904" x="5695950" y="5429250"/>
          <p14:tracePt t="39904" x="5708650" y="5441950"/>
          <p14:tracePt t="39904" x="5715000" y="5448300"/>
          <p14:tracePt t="39923" x="5727700" y="5454650"/>
          <p14:tracePt t="39935" x="5740400" y="5467350"/>
          <p14:tracePt t="39935" x="5753100" y="5480050"/>
          <p14:tracePt t="39955" x="5778500" y="5505450"/>
          <p14:tracePt t="39955" x="5791200" y="5511800"/>
          <p14:tracePt t="39971" x="5803900" y="5524500"/>
          <p14:tracePt t="39971" x="5816600" y="5537200"/>
          <p14:tracePt t="39987" x="5829300" y="5549900"/>
          <p14:tracePt t="39987" x="5842000" y="5562600"/>
          <p14:tracePt t="40004" x="5848350" y="5568950"/>
          <p14:tracePt t="40004" x="5861050" y="5575300"/>
          <p14:tracePt t="40004" x="5867400" y="5581650"/>
          <p14:tracePt t="40022" x="5880100" y="5588000"/>
          <p14:tracePt t="40022" x="5886450" y="5594350"/>
          <p14:tracePt t="40037" x="5892800" y="5594350"/>
          <p14:tracePt t="40037" x="5899150" y="5600700"/>
          <p14:tracePt t="40054" x="5905500" y="5600700"/>
          <p14:tracePt t="40054" x="5911850" y="5600700"/>
          <p14:tracePt t="40071" x="5911850" y="5607050"/>
          <p14:tracePt t="40086" x="5924550" y="5613400"/>
          <p14:tracePt t="40086" x="5930900" y="5613400"/>
          <p14:tracePt t="40104" x="5943600" y="5613400"/>
          <p14:tracePt t="40119" x="5943600" y="5619750"/>
          <p14:tracePt t="40119" x="5949950" y="5619750"/>
          <p14:tracePt t="40138" x="5956300" y="5619750"/>
          <p14:tracePt t="40138" x="5969000" y="5619750"/>
          <p14:tracePt t="40155" x="5975350" y="5619750"/>
          <p14:tracePt t="40170" x="5981700" y="5619750"/>
          <p14:tracePt t="40186" x="5988050" y="5619750"/>
          <p14:tracePt t="40203" x="6000750" y="5613400"/>
          <p14:tracePt t="40219" x="6013450" y="5613400"/>
          <p14:tracePt t="40237" x="6019800" y="5613400"/>
          <p14:tracePt t="40237" x="6026150" y="5613400"/>
          <p14:tracePt t="40255" x="6032500" y="5613400"/>
          <p14:tracePt t="40255" x="6038850" y="5613400"/>
          <p14:tracePt t="40271" x="6051550" y="5613400"/>
          <p14:tracePt t="40271" x="6057900" y="5619750"/>
          <p14:tracePt t="40288" x="6070600" y="5619750"/>
          <p14:tracePt t="40288" x="6076950" y="5619750"/>
          <p14:tracePt t="40288" x="6089650" y="5619750"/>
          <p14:tracePt t="40309" x="6102350" y="5613400"/>
          <p14:tracePt t="40320" x="6115050" y="5613400"/>
          <p14:tracePt t="40320" x="6146800" y="5607050"/>
          <p14:tracePt t="40338" x="6165850" y="5607050"/>
          <p14:tracePt t="40338" x="6184900" y="5600700"/>
          <p14:tracePt t="40355" x="6203950" y="5594350"/>
          <p14:tracePt t="40355" x="6229350" y="5594350"/>
          <p14:tracePt t="40372" x="6248400" y="5594350"/>
          <p14:tracePt t="40372" x="6273800" y="5594350"/>
          <p14:tracePt t="40372" x="6305550" y="5594350"/>
          <p14:tracePt t="40391" x="6330950" y="5594350"/>
          <p14:tracePt t="40391" x="6362700" y="5594350"/>
          <p14:tracePt t="40405" x="6394450" y="5594350"/>
          <p14:tracePt t="40405" x="6426200" y="5600700"/>
          <p14:tracePt t="40421" x="6457950" y="5600700"/>
          <p14:tracePt t="40421" x="6489700" y="5600700"/>
          <p14:tracePt t="40438" x="6521450" y="5607050"/>
          <p14:tracePt t="40438" x="6584950" y="5613400"/>
          <p14:tracePt t="40456" x="6616700" y="5619750"/>
          <p14:tracePt t="40456" x="6648450" y="5626100"/>
          <p14:tracePt t="40472" x="6673850" y="5632450"/>
          <p14:tracePt t="40472" x="6705600" y="5638800"/>
          <p14:tracePt t="40489" x="6731000" y="5645150"/>
          <p14:tracePt t="40489" x="6756400" y="5651500"/>
          <p14:tracePt t="40505" x="6781800" y="5664200"/>
          <p14:tracePt t="40505" x="6826250" y="5676900"/>
          <p14:tracePt t="40523" x="6845300" y="5676900"/>
          <p14:tracePt t="40523" x="6864350" y="5683250"/>
          <p14:tracePt t="40539" x="6877050" y="5683250"/>
          <p14:tracePt t="40539" x="6889750" y="5689600"/>
          <p14:tracePt t="40556" x="6896100" y="5689600"/>
          <p14:tracePt t="40556" x="6902450" y="5695950"/>
          <p14:tracePt t="40556" x="6908800" y="5695950"/>
          <p14:tracePt t="40575" x="6915150" y="5702300"/>
          <p14:tracePt t="40598" x="6915150" y="5708650"/>
          <p14:tracePt t="40614" x="6915150" y="5715000"/>
          <p14:tracePt t="40630" x="6915150" y="5721350"/>
          <p14:tracePt t="40643" x="6908800" y="5727700"/>
          <p14:tracePt t="40658" x="6902450" y="5734050"/>
          <p14:tracePt t="40675" x="6896100" y="5734050"/>
          <p14:tracePt t="40691" x="6889750" y="5740400"/>
          <p14:tracePt t="40691" x="6883400" y="5740400"/>
          <p14:tracePt t="40706" x="6883400" y="5746750"/>
          <p14:tracePt t="40706" x="6877050" y="5746750"/>
          <p14:tracePt t="40723" x="6870700" y="5746750"/>
          <p14:tracePt t="40723" x="6864350" y="5753100"/>
          <p14:tracePt t="40723" x="6858000" y="5753100"/>
          <p14:tracePt t="40743" x="6851650" y="5759450"/>
          <p14:tracePt t="40754" x="6845300" y="5759450"/>
          <p14:tracePt t="40754" x="6838950" y="5765800"/>
          <p14:tracePt t="40773" x="6832600" y="5765800"/>
          <p14:tracePt t="40773" x="6826250" y="5772150"/>
          <p14:tracePt t="40790" x="6819900" y="5778500"/>
          <p14:tracePt t="40790" x="6813550" y="5784850"/>
          <p14:tracePt t="40807" x="6807200" y="5791200"/>
          <p14:tracePt t="40807" x="6788150" y="5797550"/>
          <p14:tracePt t="40823" x="6781800" y="5803900"/>
          <p14:tracePt t="40823" x="6775450" y="5810250"/>
          <p14:tracePt t="40840" x="6762750" y="5816600"/>
          <p14:tracePt t="40840" x="6756400" y="5816600"/>
          <p14:tracePt t="40857" x="6743700" y="5816600"/>
          <p14:tracePt t="40857" x="6724650" y="5822950"/>
          <p14:tracePt t="40876" x="6711950" y="5816600"/>
          <p14:tracePt t="40876" x="6705600" y="5816600"/>
          <p14:tracePt t="40891" x="6692900" y="5816600"/>
          <p14:tracePt t="40891" x="6686550" y="5816600"/>
          <p14:tracePt t="40907" x="6680200" y="5816600"/>
          <p14:tracePt t="40907" x="6667500" y="5816600"/>
          <p14:tracePt t="40924" x="6661150" y="5816600"/>
          <p14:tracePt t="40924" x="6648450" y="5816600"/>
          <p14:tracePt t="40924" x="6642100" y="5822950"/>
          <p14:tracePt t="40943" x="6635750" y="5822950"/>
          <p14:tracePt t="40955" x="6629400" y="5822950"/>
          <p14:tracePt t="40955" x="6623050" y="5816600"/>
          <p14:tracePt t="40975" x="6610350" y="5816600"/>
          <p14:tracePt t="40989" x="6604000" y="5816600"/>
          <p14:tracePt t="41006" x="6591300" y="5810250"/>
          <p14:tracePt t="41022" x="6584950" y="5810250"/>
          <p14:tracePt t="41039" x="6578600" y="5810250"/>
          <p14:tracePt t="41056" x="6578600" y="5816600"/>
          <p14:tracePt t="41072" x="6584950" y="5810250"/>
          <p14:tracePt t="41094" x="6591300" y="5810250"/>
          <p14:tracePt t="41106" x="6597650" y="5810250"/>
          <p14:tracePt t="41106" x="6610350" y="5810250"/>
          <p14:tracePt t="41124" x="6623050" y="5810250"/>
          <p14:tracePt t="41124" x="6629400" y="5810250"/>
          <p14:tracePt t="41141" x="6642100" y="5810250"/>
          <p14:tracePt t="41141" x="6654800" y="5810250"/>
          <p14:tracePt t="41158" x="6673850" y="5816600"/>
          <p14:tracePt t="41158" x="6705600" y="5822950"/>
          <p14:tracePt t="41175" x="6731000" y="5822950"/>
          <p14:tracePt t="41175" x="6750050" y="5829300"/>
          <p14:tracePt t="41192" x="6775450" y="5835650"/>
          <p14:tracePt t="41192" x="6800850" y="5842000"/>
          <p14:tracePt t="41208" x="6826250" y="5848350"/>
          <p14:tracePt t="41208" x="6858000" y="5854700"/>
          <p14:tracePt t="41225" x="6883400" y="5854700"/>
          <p14:tracePt t="41225" x="6915150" y="5861050"/>
          <p14:tracePt t="41225" x="6940550" y="5867400"/>
          <p14:tracePt t="41244" x="6965950" y="5873750"/>
          <p14:tracePt t="41244" x="6997700" y="5873750"/>
          <p14:tracePt t="41259" x="7023100" y="5880100"/>
          <p14:tracePt t="41259" x="7054850" y="5880100"/>
          <p14:tracePt t="41275" x="7086600" y="5886450"/>
          <p14:tracePt t="41275" x="7112000" y="5886450"/>
          <p14:tracePt t="41291" x="7143750" y="5892800"/>
          <p14:tracePt t="41291" x="7175500" y="5892800"/>
          <p14:tracePt t="41291" x="7200900" y="5899150"/>
          <p14:tracePt t="41312" x="7232650" y="5899150"/>
          <p14:tracePt t="41323" x="7264400" y="5899150"/>
          <p14:tracePt t="41323" x="7296150" y="5892800"/>
          <p14:tracePt t="41343" x="7353300" y="5886450"/>
          <p14:tracePt t="41343" x="7385050" y="5886450"/>
          <p14:tracePt t="41358" x="7410450" y="5880100"/>
          <p14:tracePt t="41358" x="7435850" y="5880100"/>
          <p14:tracePt t="41376" x="7461250" y="5880100"/>
          <p14:tracePt t="41376" x="7480300" y="5880100"/>
          <p14:tracePt t="41376" x="7505700" y="5880100"/>
          <p14:tracePt t="41394" x="7524750" y="5880100"/>
          <p14:tracePt t="41407" x="7550150" y="5880100"/>
          <p14:tracePt t="41407" x="7594600" y="5886450"/>
          <p14:tracePt t="41426" x="7613650" y="5886450"/>
          <p14:tracePt t="41426" x="7632700" y="5886450"/>
          <p14:tracePt t="41442" x="7651750" y="5886450"/>
          <p14:tracePt t="41442" x="7670800" y="5886450"/>
          <p14:tracePt t="41459" x="7683500" y="5886450"/>
          <p14:tracePt t="41459" x="7708900" y="5886450"/>
          <p14:tracePt t="41477" x="7721600" y="5886450"/>
          <p14:tracePt t="41477" x="7734300" y="5892800"/>
          <p14:tracePt t="41492" x="7747000" y="5892800"/>
          <p14:tracePt t="41492" x="7753350" y="5892800"/>
          <p14:tracePt t="41509" x="7759700" y="5892800"/>
          <p14:tracePt t="41509" x="7772400" y="5892800"/>
          <p14:tracePt t="41526" x="7778750" y="5892800"/>
          <p14:tracePt t="41526" x="7791450" y="5899150"/>
          <p14:tracePt t="41544" x="7797800" y="5899150"/>
          <p14:tracePt t="41544" x="7804150" y="5899150"/>
          <p14:tracePt t="41560" x="7810500" y="5899150"/>
          <p14:tracePt t="41560" x="7810500" y="5905500"/>
          <p14:tracePt t="41577" x="7816850" y="5905500"/>
          <p14:tracePt t="41591" x="7823200" y="5911850"/>
          <p14:tracePt t="41607" x="7829550" y="5918200"/>
          <p14:tracePt t="41628" x="7835900" y="5911850"/>
          <p14:tracePt t="41686" x="7848600" y="5911850"/>
          <p14:tracePt t="41702" x="7854950" y="5911850"/>
          <p14:tracePt t="41713" x="7861300" y="5918200"/>
          <p14:tracePt t="41725" x="7874000" y="5918200"/>
          <p14:tracePt t="41741" x="7880350" y="5918200"/>
          <p14:tracePt t="41741" x="7886700" y="5918200"/>
          <p14:tracePt t="41760" x="7893050" y="5911850"/>
          <p14:tracePt t="41760" x="7912100" y="5911850"/>
          <p14:tracePt t="41778" x="7924800" y="5911850"/>
          <p14:tracePt t="41778" x="7931150" y="5911850"/>
          <p14:tracePt t="41794" x="7943850" y="5918200"/>
          <p14:tracePt t="41794" x="7950200" y="5918200"/>
          <p14:tracePt t="41810" x="7962900" y="5924550"/>
          <p14:tracePt t="41810" x="7969250" y="5924550"/>
          <p14:tracePt t="41827" x="7975600" y="5924550"/>
          <p14:tracePt t="41827" x="7988300" y="5930900"/>
          <p14:tracePt t="41843" x="7994650" y="5930900"/>
          <p14:tracePt t="41843" x="8001000" y="5937250"/>
          <p14:tracePt t="41860" x="8007350" y="5937250"/>
          <p14:tracePt t="41875" x="8013700" y="5937250"/>
          <p14:tracePt t="41895" x="8020050" y="5943600"/>
          <p14:tracePt t="41911" x="8026400" y="5943600"/>
          <p14:tracePt t="41927" x="8032750" y="5943600"/>
          <p14:tracePt t="41927" x="8039100" y="5949950"/>
          <p14:tracePt t="41943" x="8045450" y="5949950"/>
          <p14:tracePt t="41959" x="8051800" y="5949950"/>
          <p14:tracePt t="41959" x="8058150" y="5949950"/>
          <p14:tracePt t="41959" x="8064500" y="5949950"/>
          <p14:tracePt t="41979" x="8070850" y="5949950"/>
          <p14:tracePt t="41995" x="8077200" y="5956300"/>
          <p14:tracePt t="42022" x="8083550" y="5962650"/>
          <p14:tracePt t="42038" x="8089900" y="5962650"/>
          <p14:tracePt t="42062" x="8083550" y="5962650"/>
          <p14:tracePt t="42106" x="8077200" y="5969000"/>
          <p14:tracePt t="42122" x="8070850" y="5962650"/>
          <p14:tracePt t="42134" x="8064500" y="5969000"/>
          <p14:tracePt t="42150" x="8058150" y="5969000"/>
          <p14:tracePt t="42166" x="8051800" y="5975350"/>
          <p14:tracePt t="42182" x="8045450" y="5981700"/>
          <p14:tracePt t="42195" x="8039100" y="5981700"/>
          <p14:tracePt t="42211" x="8032750" y="5988050"/>
          <p14:tracePt t="42227" x="8032750" y="5994400"/>
          <p14:tracePt t="42243" x="8026400" y="5994400"/>
          <p14:tracePt t="42260" x="8020050" y="5994400"/>
          <p14:tracePt t="42277" x="8007350" y="5994400"/>
          <p14:tracePt t="42296" x="8001000" y="6000750"/>
          <p14:tracePt t="42310" x="8001000" y="6007100"/>
          <p14:tracePt t="42310" x="7994650" y="6013450"/>
          <p14:tracePt t="42310" x="7994650" y="6019800"/>
          <p14:tracePt t="42330" x="7994650" y="6026150"/>
          <p14:tracePt t="42343" x="7988300" y="6032500"/>
          <p14:tracePt t="42343" x="7988300" y="6038850"/>
          <p14:tracePt t="42363" x="7988300" y="6045200"/>
          <p14:tracePt t="42377" x="7981950" y="6051550"/>
          <p14:tracePt t="42394" x="7975600" y="6051550"/>
          <p14:tracePt t="42410" x="7969250" y="6057900"/>
          <p14:tracePt t="42427" x="7969250" y="6064250"/>
          <p14:tracePt t="42444" x="7962900" y="6070600"/>
          <p14:tracePt t="42466" x="7962900" y="6076950"/>
          <p14:tracePt t="42490" x="7962900" y="6083300"/>
          <p14:tracePt t="42510" x="7969250" y="6083300"/>
          <p14:tracePt t="42542" x="7975600" y="6089650"/>
          <p14:tracePt t="42602" x="7981950" y="6083300"/>
          <p14:tracePt t="42630" x="7981950" y="6076950"/>
          <p14:tracePt t="42714" x="7975600" y="6083300"/>
          <p14:tracePt t="42759" x="7981950" y="6083300"/>
          <p14:tracePt t="42802" x="7988300" y="6083300"/>
          <p14:tracePt t="42827" x="7994650" y="6083300"/>
          <p14:tracePt t="42843" x="8001000" y="6076950"/>
          <p14:tracePt t="42854" x="8007350" y="6076950"/>
          <p14:tracePt t="42871" x="8013700" y="6070600"/>
          <p14:tracePt t="42887" x="8020050" y="6070600"/>
          <p14:tracePt t="42902" x="8026400" y="6070600"/>
          <p14:tracePt t="42931" x="8032750" y="6070600"/>
          <p14:tracePt t="42946" x="8039100" y="6070600"/>
          <p14:tracePt t="42962" x="8045450" y="6070600"/>
          <p14:tracePt t="42974" x="8058150" y="6070600"/>
          <p14:tracePt t="42991" x="8064500" y="6070600"/>
          <p14:tracePt t="43007" x="8070850" y="6070600"/>
          <p14:tracePt t="43022" x="8077200" y="6070600"/>
          <p14:tracePt t="43034" x="8083550" y="6076950"/>
          <p14:tracePt t="43051" x="8089900" y="6076950"/>
          <p14:tracePt t="43067" x="8089900" y="6083300"/>
          <p14:tracePt t="43083" x="8089900" y="6089650"/>
          <p14:tracePt t="43103" x="8096250" y="6083300"/>
          <p14:tracePt t="43203" x="8102600" y="6083300"/>
          <p14:tracePt t="43223" x="8108950" y="6076950"/>
          <p14:tracePt t="43238" x="8115300" y="6076950"/>
          <p14:tracePt t="43254" x="8121650" y="6076950"/>
          <p14:tracePt t="43271" x="8128000" y="6076950"/>
          <p14:tracePt t="43275" x="8134350" y="6070600"/>
          <p14:tracePt t="43291" x="8140700" y="6070600"/>
          <p14:tracePt t="43307" x="8147050" y="6070600"/>
          <p14:tracePt t="43323" x="8153400" y="6070600"/>
          <p14:tracePt t="43342" x="8147050" y="6070600"/>
          <p14:tracePt t="43403" x="8140700" y="6070600"/>
          <p14:tracePt t="43427" x="8134350" y="6064250"/>
          <p14:tracePt t="43443" x="8128000" y="6057900"/>
          <p14:tracePt t="43455" x="8121650" y="6057900"/>
          <p14:tracePt t="43464" x="8115300" y="6057900"/>
          <p14:tracePt t="43464" x="8108950" y="6051550"/>
          <p14:tracePt t="43482" x="8102600" y="6045200"/>
          <p14:tracePt t="43498" x="8096250" y="6045200"/>
          <p14:tracePt t="43498" x="8083550" y="6038850"/>
          <p14:tracePt t="43516" x="8083550" y="6032500"/>
          <p14:tracePt t="43516" x="8077200" y="6032500"/>
          <p14:tracePt t="43533" x="8070850" y="6026150"/>
          <p14:tracePt t="43533" x="8064500" y="6026150"/>
          <p14:tracePt t="43550" x="8058150" y="6019800"/>
          <p14:tracePt t="43565" x="8051800" y="6013450"/>
          <p14:tracePt t="43565" x="8045450" y="6013450"/>
          <p14:tracePt t="43583" x="8039100" y="6007100"/>
          <p14:tracePt t="43598" x="8032750" y="6007100"/>
          <p14:tracePt t="43614" x="8026400" y="6013450"/>
          <p14:tracePt t="43631" x="8026400" y="6019800"/>
          <p14:tracePt t="43659" x="8026400" y="6026150"/>
          <p14:tracePt t="43691" x="8020050" y="6019800"/>
          <p14:tracePt t="43735" x="8020050" y="6013450"/>
          <p14:tracePt t="43751" x="8020050" y="6007100"/>
          <p14:tracePt t="43755" x="8020050" y="6000750"/>
          <p14:tracePt t="43771" x="8020050" y="5994400"/>
          <p14:tracePt t="43787" x="8013700" y="5988050"/>
          <p14:tracePt t="43803" x="8007350" y="5988050"/>
          <p14:tracePt t="43815" x="8001000" y="5988050"/>
          <p14:tracePt t="43832" x="7994650" y="5988050"/>
          <p14:tracePt t="43849" x="8001000" y="5981700"/>
          <p14:tracePt t="43923" x="8007350" y="5981700"/>
          <p14:tracePt t="43935" x="8013700" y="5981700"/>
          <p14:tracePt t="43951" x="8026400" y="5981700"/>
          <p14:tracePt t="43967" x="8032750" y="5975350"/>
          <p14:tracePt t="43982" x="8039100" y="5975350"/>
          <p14:tracePt t="44055" x="8039100" y="5969000"/>
          <p14:tracePt t="44087" x="8045450" y="5969000"/>
          <p14:tracePt t="44103" x="8051800" y="5962650"/>
          <p14:tracePt t="44114" x="8064500" y="5962650"/>
          <p14:tracePt t="44131" x="8064500" y="5956300"/>
          <p14:tracePt t="44139" x="8070850" y="5956300"/>
          <p14:tracePt t="44150" x="8077200" y="5949950"/>
          <p14:tracePt t="44166" x="8083550" y="5943600"/>
          <p14:tracePt t="44166" x="8089900" y="5924550"/>
          <p14:tracePt t="44185" x="8089900" y="5918200"/>
          <p14:tracePt t="44185" x="8096250" y="5911850"/>
          <p14:tracePt t="44201" x="8096250" y="5899150"/>
          <p14:tracePt t="44201" x="8096250" y="5886450"/>
          <p14:tracePt t="44218" x="8096250" y="5867400"/>
          <p14:tracePt t="44218" x="8089900" y="5829300"/>
          <p14:tracePt t="44235" x="8083550" y="5810250"/>
          <p14:tracePt t="44235" x="8077200" y="5784850"/>
          <p14:tracePt t="44252" x="8064500" y="5759450"/>
          <p14:tracePt t="44252" x="8058150" y="5740400"/>
          <p14:tracePt t="44269" x="8045450" y="57150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りんごで実験をする</a:t>
            </a:r>
            <a:endParaRPr kumimoji="1" lang="ja-JP" altLang="en-US" dirty="0"/>
          </a:p>
        </p:txBody>
      </p:sp>
      <p:pic>
        <p:nvPicPr>
          <p:cNvPr id="1026" name="Picture 2"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1431" y="2608053"/>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3931" y="1000156"/>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3931" y="2608053"/>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1431" y="4334987"/>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1482" y="1028060"/>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30" y="4334987"/>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1279" y="2623078"/>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1279" y="1028060"/>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3931" y="4334987"/>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1839" y="2608053"/>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1839" y="1028060"/>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079" y="4334987"/>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079" y="2623078"/>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079" y="1028060"/>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1839" y="4299570"/>
            <a:ext cx="1165860" cy="129021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23528" y="5847653"/>
            <a:ext cx="8496944" cy="830997"/>
          </a:xfrm>
          <a:prstGeom prst="rect">
            <a:avLst/>
          </a:prstGeom>
          <a:noFill/>
        </p:spPr>
        <p:txBody>
          <a:bodyPr wrap="square" rtlCol="0">
            <a:spAutoFit/>
          </a:bodyPr>
          <a:lstStyle/>
          <a:p>
            <a:r>
              <a:rPr kumimoji="1" lang="ja-JP" altLang="en-US" dirty="0" smtClean="0"/>
              <a:t>りんごの違い（重さ，大きさ，果皮の色，熟度など）を無作為化によって偶然誤差に転化する</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239957652"/>
      </p:ext>
    </p:extLst>
  </p:cSld>
  <p:clrMapOvr>
    <a:masterClrMapping/>
  </p:clrMapOvr>
  <mc:AlternateContent xmlns:mc="http://schemas.openxmlformats.org/markup-compatibility/2006">
    <mc:Choice xmlns:p14="http://schemas.microsoft.com/office/powerpoint/2010/main" Requires="p14">
      <p:transition spd="slow" p14:dur="2000" advTm="67177"/>
    </mc:Choice>
    <mc:Fallback>
      <p:transition spd="slow" advTm="671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2650" x="2508250" y="6369050"/>
          <p14:tracePt t="2675" x="2463800" y="6381750"/>
          <p14:tracePt t="2691" x="2432050" y="6388100"/>
          <p14:tracePt t="2699" x="2400300" y="6388100"/>
          <p14:tracePt t="2707" x="2362200" y="6400800"/>
          <p14:tracePt t="2707" x="2317750" y="6394450"/>
          <p14:tracePt t="2720" x="2279650" y="6400800"/>
          <p14:tracePt t="2720" x="2241550" y="6394450"/>
          <p14:tracePt t="2738" x="2209800" y="6381750"/>
          <p14:tracePt t="2738" x="2171700" y="6369050"/>
          <p14:tracePt t="2754" x="2133600" y="6350000"/>
          <p14:tracePt t="2754" x="2101850" y="6337300"/>
          <p14:tracePt t="2770" x="2070100" y="6311900"/>
          <p14:tracePt t="2770" x="2012950" y="6267450"/>
          <p14:tracePt t="2788" x="1993900" y="6242050"/>
          <p14:tracePt t="2788" x="1974850" y="6216650"/>
          <p14:tracePt t="2804" x="1955800" y="6191250"/>
          <p14:tracePt t="2804" x="1949450" y="6165850"/>
          <p14:tracePt t="2821" x="1943100" y="6146800"/>
          <p14:tracePt t="2821" x="1943100" y="6121400"/>
          <p14:tracePt t="2821" x="1949450" y="6102350"/>
          <p14:tracePt t="2841" x="1968500" y="6076950"/>
          <p14:tracePt t="2852" x="1987550" y="6057900"/>
          <p14:tracePt t="2852" x="2057400" y="6019800"/>
          <p14:tracePt t="2871" x="2101850" y="6007100"/>
          <p14:tracePt t="2871" x="2159000" y="5994400"/>
          <p14:tracePt t="2888" x="2216150" y="5981700"/>
          <p14:tracePt t="2888" x="2286000" y="5969000"/>
          <p14:tracePt t="2888" x="2362200" y="5956300"/>
          <p14:tracePt t="2907" x="2444750" y="5943600"/>
          <p14:tracePt t="2919" x="2533650" y="5930900"/>
          <p14:tracePt t="2919" x="2635250" y="5918200"/>
          <p14:tracePt t="2919" x="2736850" y="5905500"/>
          <p14:tracePt t="2940" x="2844800" y="5886450"/>
          <p14:tracePt t="2940" x="2959100" y="5873750"/>
          <p14:tracePt t="2955" x="3079750" y="5854700"/>
          <p14:tracePt t="2955" x="3200400" y="5842000"/>
          <p14:tracePt t="2972" x="3327400" y="5822950"/>
          <p14:tracePt t="2972" x="3460750" y="5810250"/>
          <p14:tracePt t="2988" x="3587750" y="5797550"/>
          <p14:tracePt t="2988" x="3721100" y="5791200"/>
          <p14:tracePt t="2988" x="3860800" y="5784850"/>
          <p14:tracePt t="3007" x="3994150" y="5778500"/>
          <p14:tracePt t="3007" x="4127500" y="5772150"/>
          <p14:tracePt t="3022" x="4260850" y="5772150"/>
          <p14:tracePt t="3022" x="4394200" y="5772150"/>
          <p14:tracePt t="3038" x="4521200" y="5778500"/>
          <p14:tracePt t="3038" x="4654550" y="5778500"/>
          <p14:tracePt t="3055" x="4781550" y="5784850"/>
          <p14:tracePt t="3055" x="4908550" y="5791200"/>
          <p14:tracePt t="3071" x="5029200" y="5797550"/>
          <p14:tracePt t="3071" x="5276850" y="5816600"/>
          <p14:tracePt t="3088" x="5391150" y="5822950"/>
          <p14:tracePt t="3088" x="5505450" y="5835650"/>
          <p14:tracePt t="3105" x="5613400" y="5842000"/>
          <p14:tracePt t="3105" x="5721350" y="5854700"/>
          <p14:tracePt t="3122" x="5822950" y="5867400"/>
          <p14:tracePt t="3122" x="6026150" y="5880100"/>
          <p14:tracePt t="3140" x="6121400" y="5892800"/>
          <p14:tracePt t="3140" x="6210300" y="5899150"/>
          <p14:tracePt t="3156" x="6299200" y="5905500"/>
          <p14:tracePt t="3156" x="6388100" y="5911850"/>
          <p14:tracePt t="3172" x="6470650" y="5918200"/>
          <p14:tracePt t="3172" x="6546850" y="5924550"/>
          <p14:tracePt t="3189" x="6623050" y="5937250"/>
          <p14:tracePt t="3189" x="6699250" y="5949950"/>
          <p14:tracePt t="3189" x="6762750" y="5962650"/>
          <p14:tracePt t="3209" x="6826250" y="5975350"/>
          <p14:tracePt t="3220" x="6883400" y="5994400"/>
          <p14:tracePt t="3220" x="6965950" y="6026150"/>
          <p14:tracePt t="3239" x="6991350" y="6038850"/>
          <p14:tracePt t="3239" x="7010400" y="6057900"/>
          <p14:tracePt t="3255" x="7016750" y="6076950"/>
          <p14:tracePt t="3255" x="7016750" y="6096000"/>
          <p14:tracePt t="3273" x="7010400" y="6108700"/>
          <p14:tracePt t="3273" x="6991350" y="6127750"/>
          <p14:tracePt t="3273" x="6972300" y="6146800"/>
          <p14:tracePt t="3291" x="6940550" y="6159500"/>
          <p14:tracePt t="3304" x="6902450" y="6172200"/>
          <p14:tracePt t="3304" x="6813550" y="6197600"/>
          <p14:tracePt t="3322" x="6762750" y="6210300"/>
          <p14:tracePt t="3322" x="6711950" y="6223000"/>
          <p14:tracePt t="3339" x="6648450" y="6235700"/>
          <p14:tracePt t="3339" x="6584950" y="6242050"/>
          <p14:tracePt t="3356" x="6515100" y="6254750"/>
          <p14:tracePt t="3356" x="6451600" y="6267450"/>
          <p14:tracePt t="3356" x="6375400" y="6280150"/>
          <p14:tracePt t="3376" x="6305550" y="6292850"/>
          <p14:tracePt t="3376" x="6229350" y="6299200"/>
          <p14:tracePt t="3389" x="6146800" y="6305550"/>
          <p14:tracePt t="3389" x="6070600" y="6318250"/>
          <p14:tracePt t="3406" x="5988050" y="6324600"/>
          <p14:tracePt t="3406" x="5905500" y="6330950"/>
          <p14:tracePt t="3424" x="5822950" y="6337300"/>
          <p14:tracePt t="3424" x="5657850" y="6350000"/>
          <p14:tracePt t="3439" x="5581650" y="6362700"/>
          <p14:tracePt t="3439" x="5499100" y="6369050"/>
          <p14:tracePt t="3457" x="5422900" y="6375400"/>
          <p14:tracePt t="3457" x="5346700" y="6381750"/>
          <p14:tracePt t="3474" x="5270500" y="6394450"/>
          <p14:tracePt t="3474" x="5194300" y="6394450"/>
          <p14:tracePt t="3490" x="5124450" y="6400800"/>
          <p14:tracePt t="3490" x="4984750" y="6407150"/>
          <p14:tracePt t="3508" x="4921250" y="6407150"/>
          <p14:tracePt t="3508" x="4857750" y="6407150"/>
          <p14:tracePt t="3524" x="4794250" y="6407150"/>
          <p14:tracePt t="3524" x="4737100" y="6407150"/>
          <p14:tracePt t="3540" x="4679950" y="6400800"/>
          <p14:tracePt t="3540" x="4629150" y="6394450"/>
          <p14:tracePt t="3557" x="4578350" y="6394450"/>
          <p14:tracePt t="3557" x="4533900" y="6388100"/>
          <p14:tracePt t="3557" x="4489450" y="6381750"/>
          <p14:tracePt t="3576" x="4451350" y="6375400"/>
          <p14:tracePt t="3588" x="4419600" y="6362700"/>
          <p14:tracePt t="3588" x="4356100" y="6343650"/>
          <p14:tracePt t="3608" x="4324350" y="6337300"/>
          <p14:tracePt t="3608" x="4298950" y="6330950"/>
          <p14:tracePt t="3623" x="4279900" y="6318250"/>
          <p14:tracePt t="3623" x="4254500" y="6311900"/>
          <p14:tracePt t="3640" x="4235450" y="6305550"/>
          <p14:tracePt t="3640" x="4222750" y="6299200"/>
          <p14:tracePt t="3640" x="4203700" y="6292850"/>
          <p14:tracePt t="3659" x="4191000" y="6292850"/>
          <p14:tracePt t="3672" x="4178300" y="6292850"/>
          <p14:tracePt t="3672" x="4165600" y="6292850"/>
          <p14:tracePt t="3691" x="4159250" y="6292850"/>
          <p14:tracePt t="3691" x="4152900" y="6299200"/>
          <p14:tracePt t="3708" x="4152900" y="6305550"/>
          <p14:tracePt t="3722" x="4152900" y="6324600"/>
          <p14:tracePt t="3755" x="4165600" y="6350000"/>
          <p14:tracePt t="3795" x="4178300" y="6337300"/>
          <p14:tracePt t="3855" x="4178300" y="6324600"/>
          <p14:tracePt t="3891" x="4184650" y="6350000"/>
          <p14:tracePt t="4183" x="4191000" y="6369050"/>
          <p14:tracePt t="4303" x="4178300" y="6350000"/>
          <p14:tracePt t="4619" x="4178300" y="6330950"/>
          <p14:tracePt t="4639" x="4184650" y="6324600"/>
          <p14:tracePt t="4655" x="4184650" y="6318250"/>
          <p14:tracePt t="4663" x="4191000" y="6311900"/>
          <p14:tracePt t="4699" x="4197350" y="6305550"/>
          <p14:tracePt t="4715" x="4203700" y="6299200"/>
          <p14:tracePt t="4731" x="4210050" y="6299200"/>
          <p14:tracePt t="4747" x="4216400" y="6292850"/>
          <p14:tracePt t="4758" x="4222750" y="6292850"/>
          <p14:tracePt t="4775" x="4229100" y="6292850"/>
          <p14:tracePt t="4791" x="4235450" y="6286500"/>
          <p14:tracePt t="4807" x="4241800" y="6286500"/>
          <p14:tracePt t="4819" x="4248150" y="6286500"/>
          <p14:tracePt t="4835" x="4254500" y="6292850"/>
          <p14:tracePt t="4875" x="4260850" y="6299200"/>
          <p14:tracePt t="4887" x="4260850" y="6305550"/>
          <p14:tracePt t="4903" x="4260850" y="6318250"/>
          <p14:tracePt t="4927" x="4248150" y="6343650"/>
          <p14:tracePt t="4988" x="4267200" y="6343650"/>
          <p14:tracePt t="5091" x="4286250" y="6337300"/>
          <p14:tracePt t="5115" x="4298950" y="6324600"/>
          <p14:tracePt t="5135" x="4305300" y="6318250"/>
          <p14:tracePt t="5151" x="4305300" y="6311900"/>
          <p14:tracePt t="5159" x="4311650" y="6305550"/>
          <p14:tracePt t="5167" x="4311650" y="6299200"/>
          <p14:tracePt t="5177" x="4311650" y="6292850"/>
          <p14:tracePt t="5177" x="4311650" y="6286500"/>
          <p14:tracePt t="5196" x="4318000" y="6273800"/>
          <p14:tracePt t="5213" x="4318000" y="6267450"/>
          <p14:tracePt t="5213" x="4318000" y="6261100"/>
          <p14:tracePt t="5229" x="4318000" y="6254750"/>
          <p14:tracePt t="5229" x="4318000" y="6248400"/>
          <p14:tracePt t="5247" x="4318000" y="6242050"/>
          <p14:tracePt t="5261" x="4324350" y="6229350"/>
          <p14:tracePt t="5278" x="4324350" y="6223000"/>
          <p14:tracePt t="5296" x="4324350" y="6216650"/>
          <p14:tracePt t="5311" x="4330700" y="6210300"/>
          <p14:tracePt t="5355" x="4337050" y="6216650"/>
          <p14:tracePt t="5375" x="4343400" y="6210300"/>
          <p14:tracePt t="5399" x="4349750" y="6210300"/>
          <p14:tracePt t="5415" x="4356100" y="6210300"/>
          <p14:tracePt t="5427" x="4362450" y="6210300"/>
          <p14:tracePt t="5443" x="4368800" y="6210300"/>
          <p14:tracePt t="5459" x="4375150" y="6210300"/>
          <p14:tracePt t="5475" x="4381500" y="6210300"/>
          <p14:tracePt t="5487" x="4387850" y="6210300"/>
          <p14:tracePt t="5503" x="4394200" y="6210300"/>
          <p14:tracePt t="5527" x="4400550" y="6210300"/>
          <p14:tracePt t="5547" x="4406900" y="6210300"/>
          <p14:tracePt t="5599" x="4413250" y="6203950"/>
          <p14:tracePt t="5623" x="4419600" y="6203950"/>
          <p14:tracePt t="5647" x="4425950" y="6203950"/>
          <p14:tracePt t="5668" x="4432300" y="6203950"/>
          <p14:tracePt t="5699" x="4438650" y="6203950"/>
          <p14:tracePt t="5715" x="4445000" y="6203950"/>
          <p14:tracePt t="5735" x="4451350" y="6203950"/>
          <p14:tracePt t="5779" x="4457700" y="6203950"/>
          <p14:tracePt t="5795" x="4464050" y="6203950"/>
          <p14:tracePt t="5819" x="4470400" y="6203950"/>
          <p14:tracePt t="5835" x="4476750" y="6197600"/>
          <p14:tracePt t="5847" x="4483100" y="6197600"/>
          <p14:tracePt t="5888" x="4489450" y="6197600"/>
          <p14:tracePt t="5907" x="4489450" y="6203950"/>
          <p14:tracePt t="6019" x="4489450" y="6210300"/>
          <p14:tracePt t="6088" x="4489450" y="6216650"/>
          <p14:tracePt t="6283" x="4495800" y="6216650"/>
          <p14:tracePt t="6344" x="4502150" y="6216650"/>
          <p14:tracePt t="6367" x="4508500" y="6216650"/>
          <p14:tracePt t="6388" x="4514850" y="6223000"/>
          <p14:tracePt t="6660" x="4521200" y="6223000"/>
          <p14:tracePt t="6807" x="4527550" y="6223000"/>
          <p14:tracePt t="6944" x="4521200" y="6223000"/>
          <p14:tracePt t="7028" x="4521200" y="6229350"/>
          <p14:tracePt t="7039" x="4514850" y="6229350"/>
          <p14:tracePt t="7063" x="4508500" y="6229350"/>
          <p14:tracePt t="7088" x="4508500" y="6223000"/>
          <p14:tracePt t="7156" x="4514850" y="6229350"/>
          <p14:tracePt t="7209" x="4514850" y="6235700"/>
          <p14:tracePt t="7312" x="4508500" y="6235700"/>
          <p14:tracePt t="7596" x="4508500" y="6229350"/>
          <p14:tracePt t="7768" x="4508500" y="6235700"/>
          <p14:tracePt t="7852" x="4502150" y="6242050"/>
          <p14:tracePt t="7940" x="4508500" y="6242050"/>
          <p14:tracePt t="8008" x="4514850" y="6235700"/>
          <p14:tracePt t="8040" x="4521200" y="6235700"/>
          <p14:tracePt t="8059" x="4527550" y="6229350"/>
          <p14:tracePt t="8076" x="4533900" y="6229350"/>
          <p14:tracePt t="8092" x="4540250" y="6223000"/>
          <p14:tracePt t="8108" x="4546600" y="6223000"/>
          <p14:tracePt t="8119" x="4552950" y="6216650"/>
          <p14:tracePt t="8136" x="4559300" y="6216650"/>
          <p14:tracePt t="8152" x="4565650" y="6216650"/>
          <p14:tracePt t="8168" x="4572000" y="6216650"/>
          <p14:tracePt t="8180" x="4572000" y="6223000"/>
          <p14:tracePt t="8196" x="4578350" y="6223000"/>
          <p14:tracePt t="8220" x="4584700" y="6223000"/>
          <p14:tracePt t="8272" x="4591050" y="6223000"/>
          <p14:tracePt t="8316" x="4597400" y="6216650"/>
          <p14:tracePt t="8340" x="4603750" y="6210300"/>
          <p14:tracePt t="8356" x="4610100" y="6210300"/>
          <p14:tracePt t="8368" x="4616450" y="6210300"/>
          <p14:tracePt t="8377" x="4622800" y="6203950"/>
          <p14:tracePt t="8388" x="4629150" y="6203950"/>
          <p14:tracePt t="8388" x="4635500" y="6203950"/>
          <p14:tracePt t="8388" x="4641850" y="6197600"/>
          <p14:tracePt t="8410" x="4654550" y="6197600"/>
          <p14:tracePt t="8410" x="4667250" y="6197600"/>
          <p14:tracePt t="8424" x="4679950" y="6197600"/>
          <p14:tracePt t="8424" x="4692650" y="6191250"/>
          <p14:tracePt t="8440" x="4711700" y="6191250"/>
          <p14:tracePt t="8440" x="4730750" y="6191250"/>
          <p14:tracePt t="8457" x="4749800" y="6191250"/>
          <p14:tracePt t="8457" x="4775200" y="6191250"/>
          <p14:tracePt t="8457" x="4794250" y="6184900"/>
          <p14:tracePt t="8476" x="4819650" y="6184900"/>
          <p14:tracePt t="8476" x="4845050" y="6184900"/>
          <p14:tracePt t="8491" x="4876800" y="6178550"/>
          <p14:tracePt t="8491" x="4908550" y="6178550"/>
          <p14:tracePt t="8507" x="4933950" y="6172200"/>
          <p14:tracePt t="8507" x="4972050" y="6165850"/>
          <p14:tracePt t="8524" x="5003800" y="6165850"/>
          <p14:tracePt t="8524" x="5073650" y="6153150"/>
          <p14:tracePt t="8541" x="5111750" y="6140450"/>
          <p14:tracePt t="8541" x="5156200" y="6134100"/>
          <p14:tracePt t="8557" x="5194300" y="6127750"/>
          <p14:tracePt t="8557" x="5245100" y="6121400"/>
          <p14:tracePt t="8574" x="5289550" y="6115050"/>
          <p14:tracePt t="8574" x="5340350" y="6108700"/>
          <p14:tracePt t="8591" x="5391150" y="6096000"/>
          <p14:tracePt t="8591" x="5505450" y="6076950"/>
          <p14:tracePt t="8608" x="5562600" y="6070600"/>
          <p14:tracePt t="8608" x="5619750" y="6070600"/>
          <p14:tracePt t="8624" x="5676900" y="6064250"/>
          <p14:tracePt t="8624" x="5740400" y="6064250"/>
          <p14:tracePt t="8641" x="5803900" y="6057900"/>
          <p14:tracePt t="8641" x="5867400" y="6057900"/>
          <p14:tracePt t="8641" x="5930900" y="6051550"/>
          <p14:tracePt t="8660" x="5994400" y="6051550"/>
          <p14:tracePt t="8673" x="6057900" y="6045200"/>
          <p14:tracePt t="8673" x="6121400" y="6038850"/>
          <p14:tracePt t="8673" x="6191250" y="6032500"/>
          <p14:tracePt t="8694" x="6254750" y="6026150"/>
          <p14:tracePt t="8694" x="6324600" y="6019800"/>
          <p14:tracePt t="8709" x="6388100" y="6013450"/>
          <p14:tracePt t="8709" x="6451600" y="6013450"/>
          <p14:tracePt t="8725" x="6515100" y="6007100"/>
          <p14:tracePt t="8725" x="6578600" y="5994400"/>
          <p14:tracePt t="8741" x="6642100" y="5994400"/>
          <p14:tracePt t="8741" x="6705600" y="5988050"/>
          <p14:tracePt t="8758" x="6769100" y="5981700"/>
          <p14:tracePt t="8758" x="6832600" y="5975350"/>
          <p14:tracePt t="8758" x="6889750" y="5969000"/>
          <p14:tracePt t="8758" x="6953250" y="5956300"/>
          <p14:tracePt t="8780" x="7016750" y="5949950"/>
          <p14:tracePt t="8790" x="7073900" y="5943600"/>
          <p14:tracePt t="8790" x="7137400" y="5930900"/>
          <p14:tracePt t="8808" x="7194550" y="5924550"/>
          <p14:tracePt t="8808" x="7251700" y="5905500"/>
          <p14:tracePt t="8825" x="7315200" y="5892800"/>
          <p14:tracePt t="8825" x="7423150" y="5867400"/>
          <p14:tracePt t="8842" x="7480300" y="5861050"/>
          <p14:tracePt t="8842" x="7531100" y="5848350"/>
          <p14:tracePt t="8858" x="7581900" y="5842000"/>
          <p14:tracePt t="8858" x="7626350" y="5829300"/>
          <p14:tracePt t="8875" x="7677150" y="5822950"/>
          <p14:tracePt t="8875" x="7721600" y="5816600"/>
          <p14:tracePt t="8892" x="7766050" y="5816600"/>
          <p14:tracePt t="8892" x="7854950" y="5803900"/>
          <p14:tracePt t="8909" x="7899400" y="5791200"/>
          <p14:tracePt t="8909" x="7937500" y="5791200"/>
          <p14:tracePt t="8925" x="7981950" y="5784850"/>
          <p14:tracePt t="8925" x="8026400" y="5778500"/>
          <p14:tracePt t="8942" x="8064500" y="5778500"/>
          <p14:tracePt t="8942" x="8108950" y="5778500"/>
          <p14:tracePt t="8942" x="8147050" y="5778500"/>
          <p14:tracePt t="8961" x="8191500" y="5778500"/>
          <p14:tracePt t="8974" x="8229600" y="5784850"/>
          <p14:tracePt t="8974" x="8299450" y="5791200"/>
          <p14:tracePt t="8993" x="8331200" y="5797550"/>
          <p14:tracePt t="8993" x="8362950" y="5810250"/>
          <p14:tracePt t="9008" x="8388350" y="5816600"/>
          <p14:tracePt t="9008" x="8413750" y="5829300"/>
          <p14:tracePt t="9025" x="8439150" y="5842000"/>
          <p14:tracePt t="9025" x="8464550" y="5854700"/>
          <p14:tracePt t="9025" x="8483600" y="5873750"/>
          <p14:tracePt t="9045" x="8502650" y="5886450"/>
          <p14:tracePt t="9057" x="8521700" y="5899150"/>
          <p14:tracePt t="9057" x="8547100" y="5924550"/>
          <p14:tracePt t="9077" x="8559800" y="5937250"/>
          <p14:tracePt t="9077" x="8572500" y="5949950"/>
          <p14:tracePt t="9092" x="8578850" y="5969000"/>
          <p14:tracePt t="9092" x="8585200" y="5981700"/>
          <p14:tracePt t="9109" x="8585200" y="5994400"/>
          <p14:tracePt t="9109" x="8585200" y="6007100"/>
          <p14:tracePt t="9126" x="8585200" y="6019800"/>
          <p14:tracePt t="9126" x="8566150" y="6045200"/>
          <p14:tracePt t="9143" x="8553450" y="6051550"/>
          <p14:tracePt t="9143" x="8528050" y="6057900"/>
          <p14:tracePt t="9160" x="8502650" y="6070600"/>
          <p14:tracePt t="9160" x="8477250" y="6076950"/>
          <p14:tracePt t="9176" x="8445500" y="6089650"/>
          <p14:tracePt t="9176" x="8362950" y="6102350"/>
          <p14:tracePt t="9193" x="8318500" y="6108700"/>
          <p14:tracePt t="9193" x="8267700" y="6115050"/>
          <p14:tracePt t="9211" x="8216900" y="6121400"/>
          <p14:tracePt t="9211" x="8166100" y="6134100"/>
          <p14:tracePt t="9226" x="8108950" y="6134100"/>
          <p14:tracePt t="9226" x="8045450" y="6146800"/>
          <p14:tracePt t="9243" x="7975600" y="6153150"/>
          <p14:tracePt t="9243" x="7912100" y="6159500"/>
          <p14:tracePt t="9261" x="7759700" y="6178550"/>
          <p14:tracePt t="9261" x="7670800" y="6191250"/>
          <p14:tracePt t="9277" x="7581900" y="6197600"/>
          <p14:tracePt t="9277" x="7493000" y="6216650"/>
          <p14:tracePt t="9294" x="7397750" y="6229350"/>
          <p14:tracePt t="9294" x="7296150" y="6248400"/>
          <p14:tracePt t="9310" x="7188200" y="6261100"/>
          <p14:tracePt t="9310" x="7086600" y="6280150"/>
          <p14:tracePt t="9310" x="6972300" y="6292850"/>
          <p14:tracePt t="9329" x="6864350" y="6305550"/>
          <p14:tracePt t="9341" x="6750050" y="6324600"/>
          <p14:tracePt t="9341" x="6521450" y="6356350"/>
          <p14:tracePt t="9361" x="6400800" y="6369050"/>
          <p14:tracePt t="9361" x="6280150" y="6388100"/>
          <p14:tracePt t="9377" x="6159500" y="6413500"/>
          <p14:tracePt t="9377" x="6038850" y="6432550"/>
          <p14:tracePt t="9394" x="5918200" y="6451600"/>
          <p14:tracePt t="9394" x="5797550" y="6464300"/>
          <p14:tracePt t="9394" x="5670550" y="6477000"/>
          <p14:tracePt t="9413" x="5543550" y="6496050"/>
          <p14:tracePt t="9425" x="5416550" y="6502400"/>
          <p14:tracePt t="9425" x="5143500" y="6521450"/>
          <p14:tracePt t="9444" x="5010150" y="6534150"/>
          <p14:tracePt t="9444" x="4864100" y="6546850"/>
          <p14:tracePt t="9460" x="4724400" y="6559550"/>
          <p14:tracePt t="9460" x="4584700" y="6565900"/>
          <p14:tracePt t="9477" x="4438650" y="6572250"/>
          <p14:tracePt t="9477" x="4298950" y="6578600"/>
          <p14:tracePt t="9494" x="4165600" y="6584950"/>
          <p14:tracePt t="9494" x="3905250" y="6591300"/>
          <p14:tracePt t="9511" x="3784600" y="6597650"/>
          <p14:tracePt t="9511" x="3663950" y="6597650"/>
          <p14:tracePt t="9528" x="3543300" y="6610350"/>
          <p14:tracePt t="9576" x="3365500" y="6623050"/>
          <p14:tracePt t="9584" x="3194050" y="6635750"/>
          <p14:tracePt t="9592" x="3035300" y="6648450"/>
          <p14:tracePt t="9592" x="2889250" y="6667500"/>
          <p14:tracePt t="9611" x="2749550" y="6680200"/>
          <p14:tracePt t="9611" x="2616200" y="6692900"/>
          <p14:tracePt t="9629" x="2387600" y="6711950"/>
          <p14:tracePt t="9629" x="2362200" y="6718300"/>
          <p14:tracePt t="9645" x="2330450" y="6724650"/>
          <p14:tracePt t="9645" x="2305050" y="6731000"/>
          <p14:tracePt t="9661" x="2279650" y="6737350"/>
          <p14:tracePt t="9676" x="2311400" y="6750050"/>
          <p14:tracePt t="9720" x="2349500" y="6743700"/>
          <p14:tracePt t="9736" x="2374900" y="6750050"/>
          <p14:tracePt t="9741" x="2400300" y="6750050"/>
          <p14:tracePt t="9749" x="2425700" y="6743700"/>
          <p14:tracePt t="9760" x="2451100" y="6737350"/>
          <p14:tracePt t="9760" x="2476500" y="6731000"/>
          <p14:tracePt t="9760" x="2501900" y="6731000"/>
          <p14:tracePt t="9781" x="2520950" y="6724650"/>
          <p14:tracePt t="9793" x="2565400" y="6711950"/>
          <p14:tracePt t="9810" x="2597150" y="6692900"/>
          <p14:tracePt t="9827" x="2622550" y="6686550"/>
          <p14:tracePt t="9844" x="2647950" y="6667500"/>
          <p14:tracePt t="9860" x="2647950" y="6642100"/>
          <p14:tracePt t="9884" x="2635250" y="6616700"/>
          <p14:tracePt t="9917" x="2609850" y="6597650"/>
          <p14:tracePt t="9944" x="2590800" y="6578600"/>
          <p14:tracePt t="9976" x="2565400" y="6565900"/>
          <p14:tracePt t="10004" x="2540000" y="6565900"/>
          <p14:tracePt t="10040" x="2533650" y="6591300"/>
          <p14:tracePt t="10116" x="2552700" y="6597650"/>
          <p14:tracePt t="10169" x="2571750" y="6597650"/>
          <p14:tracePt t="10216" x="2597150" y="6584950"/>
          <p14:tracePt t="10260" x="2590800" y="6604000"/>
          <p14:tracePt t="10501" x="2565400" y="6616700"/>
          <p14:tracePt t="10568" x="2565400" y="6635750"/>
          <p14:tracePt t="10716" x="2584450" y="6642100"/>
          <p14:tracePt t="10949" x="2578100" y="6623050"/>
          <p14:tracePt t="11113" x="2590800" y="6597650"/>
          <p14:tracePt t="11196" x="2609850" y="6591300"/>
          <p14:tracePt t="11289" x="2609850" y="6616700"/>
          <p14:tracePt t="11393" x="2609850" y="6635750"/>
          <p14:tracePt t="11460" x="2635250" y="6629400"/>
          <p14:tracePt t="11521" x="2654300" y="6604000"/>
          <p14:tracePt t="11556" x="2667000" y="6578600"/>
          <p14:tracePt t="11581" x="2673350" y="6553200"/>
          <p14:tracePt t="11592" x="2679700" y="6521450"/>
          <p14:tracePt t="11609" x="2698750" y="6483350"/>
          <p14:tracePt t="11625" x="2705100" y="6457950"/>
          <p14:tracePt t="11633" x="2711450" y="6432550"/>
          <p14:tracePt t="11633" x="2717800" y="6400800"/>
          <p14:tracePt t="11633" x="2724150" y="6369050"/>
          <p14:tracePt t="11654" x="2724150" y="6337300"/>
          <p14:tracePt t="11666" x="2730500" y="6305550"/>
          <p14:tracePt t="11666" x="2724150" y="6235700"/>
          <p14:tracePt t="11685" x="2717800" y="6203950"/>
          <p14:tracePt t="11685" x="2705100" y="6165850"/>
          <p14:tracePt t="11702" x="2692400" y="6134100"/>
          <p14:tracePt t="11702" x="2673350" y="6102350"/>
          <p14:tracePt t="11718" x="2654300" y="6064250"/>
          <p14:tracePt t="11718" x="2635250" y="6026150"/>
          <p14:tracePt t="11718" x="2616200" y="5981700"/>
          <p14:tracePt t="11737" x="2590800" y="5937250"/>
          <p14:tracePt t="11750" x="2571750" y="5892800"/>
          <p14:tracePt t="11750" x="2552700" y="5848350"/>
          <p14:tracePt t="11768" x="2533650" y="5784850"/>
          <p14:tracePt t="11768" x="2514600" y="5727700"/>
          <p14:tracePt t="11785" x="2495550" y="5695950"/>
          <p14:tracePt t="11988" x="2476500" y="4984750"/>
          <p14:tracePt t="11988" x="2463800" y="5003800"/>
          <p14:tracePt t="12003" x="2451100" y="5022850"/>
          <p14:tracePt t="12003" x="2432050" y="5041900"/>
          <p14:tracePt t="12003" x="2406650" y="5067300"/>
          <p14:tracePt t="12021" x="2381250" y="5099050"/>
          <p14:tracePt t="12021" x="2349500" y="5124450"/>
          <p14:tracePt t="12037" x="2305050" y="5149850"/>
          <p14:tracePt t="12037" x="2260600" y="5175250"/>
          <p14:tracePt t="12054" x="2209800" y="5194300"/>
          <p14:tracePt t="12054" x="2159000" y="5219700"/>
          <p14:tracePt t="12069" x="2101850" y="5232400"/>
          <p14:tracePt t="12069" x="2038350" y="5251450"/>
          <p14:tracePt t="12086" x="1974850" y="5264150"/>
          <p14:tracePt t="12086" x="1905000" y="5270500"/>
          <p14:tracePt t="12086" x="1835150" y="5276850"/>
          <p14:tracePt t="12105" x="1758950" y="5276850"/>
          <p14:tracePt t="12118" x="1682750" y="5270500"/>
          <p14:tracePt t="12118" x="1524000" y="5232400"/>
          <p14:tracePt t="12137" x="1447800" y="5207000"/>
          <p14:tracePt t="12137" x="1377950" y="5175250"/>
          <p14:tracePt t="12153" x="1301750" y="5130800"/>
          <p14:tracePt t="12153" x="1231900" y="5073650"/>
          <p14:tracePt t="12170" x="1168400" y="5016500"/>
          <p14:tracePt t="12170" x="1104900" y="4953000"/>
          <p14:tracePt t="12187" x="1047750" y="4876800"/>
          <p14:tracePt t="12187" x="939800" y="4699000"/>
          <p14:tracePt t="12203" x="889000" y="4597400"/>
          <p14:tracePt t="12203" x="844550" y="4489450"/>
          <p14:tracePt t="12220" x="800100" y="4375150"/>
          <p14:tracePt t="12220" x="755650" y="4260850"/>
          <p14:tracePt t="12236" x="717550" y="4133850"/>
          <p14:tracePt t="12236" x="647700" y="3886200"/>
          <p14:tracePt t="12254" x="622300" y="3765550"/>
          <p14:tracePt t="12254" x="596900" y="3644900"/>
          <p14:tracePt t="12270" x="584200" y="3530600"/>
          <p14:tracePt t="12270" x="584200" y="3416300"/>
          <p14:tracePt t="12287" x="590550" y="3302000"/>
          <p14:tracePt t="12287" x="615950" y="3187700"/>
          <p14:tracePt t="12304" x="647700" y="3079750"/>
          <p14:tracePt t="12304" x="692150" y="2971800"/>
          <p14:tracePt t="12322" x="800100" y="2743200"/>
          <p14:tracePt t="12322" x="863600" y="2628900"/>
          <p14:tracePt t="12338" x="927100" y="2520950"/>
          <p14:tracePt t="12338" x="996950" y="2419350"/>
          <p14:tracePt t="12354" x="1066800" y="2317750"/>
          <p14:tracePt t="12354" x="1143000" y="2228850"/>
          <p14:tracePt t="12354" x="1225550" y="2139950"/>
          <p14:tracePt t="12373" x="1320800" y="2057400"/>
          <p14:tracePt t="12386" x="1422400" y="1981200"/>
          <p14:tracePt t="12386" x="1530350" y="1911350"/>
          <p14:tracePt t="12386" x="1651000" y="1841500"/>
          <p14:tracePt t="12406" x="1784350" y="1771650"/>
          <p14:tracePt t="12406" x="1917700" y="1708150"/>
          <p14:tracePt t="12421" x="2063750" y="1644650"/>
          <p14:tracePt t="12421" x="2209800" y="1581150"/>
          <p14:tracePt t="12437" x="2355850" y="1530350"/>
          <p14:tracePt t="12437" x="2508250" y="1479550"/>
          <p14:tracePt t="12454" x="2660650" y="1435100"/>
          <p14:tracePt t="12454" x="2813050" y="1397000"/>
          <p14:tracePt t="12454" x="2965450" y="1365250"/>
          <p14:tracePt t="12473" x="3117850" y="1339850"/>
          <p14:tracePt t="12486" x="3295650" y="1320800"/>
          <p14:tracePt t="12486" x="3619500" y="1295400"/>
          <p14:tracePt t="12504" x="3790950" y="1295400"/>
          <p14:tracePt t="12504" x="3968750" y="1295400"/>
          <p14:tracePt t="12521" x="4140200" y="1308100"/>
          <p14:tracePt t="12521" x="4324350" y="1320800"/>
          <p14:tracePt t="12538" x="4502150" y="1333500"/>
          <p14:tracePt t="12538" x="4864100" y="1384300"/>
          <p14:tracePt t="12554" x="5041900" y="1409700"/>
          <p14:tracePt t="12554" x="5219700" y="1447800"/>
          <p14:tracePt t="12571" x="5391150" y="1492250"/>
          <p14:tracePt t="12571" x="5562600" y="1536700"/>
          <p14:tracePt t="12588" x="5734050" y="1587500"/>
          <p14:tracePt t="12588" x="5899150" y="1638300"/>
          <p14:tracePt t="12605" x="6045200" y="1695450"/>
          <p14:tracePt t="12605" x="6381750" y="1822450"/>
          <p14:tracePt t="12622" x="6534150" y="1892300"/>
          <p14:tracePt t="12622" x="6686550" y="1962150"/>
          <p14:tracePt t="12638" x="6832600" y="2038350"/>
          <p14:tracePt t="12638" x="6965950" y="2120900"/>
          <p14:tracePt t="12655" x="7099300" y="2209800"/>
          <p14:tracePt t="12655" x="7219950" y="2305050"/>
          <p14:tracePt t="12655" x="7321550" y="2400300"/>
          <p14:tracePt t="12674" x="7435850" y="2501900"/>
          <p14:tracePt t="12686" x="7537450" y="2609850"/>
          <p14:tracePt t="12686" x="7721600" y="2825750"/>
          <p14:tracePt t="12706" x="7797800" y="2933700"/>
          <p14:tracePt t="12706" x="7874000" y="3035300"/>
          <p14:tracePt t="12722" x="7931150" y="3136900"/>
          <p14:tracePt t="12722" x="7981950" y="3232150"/>
          <p14:tracePt t="12722" x="8020050" y="3333750"/>
          <p14:tracePt t="12742" x="8045450" y="3429000"/>
          <p14:tracePt t="12753" x="8058150" y="3530600"/>
          <p14:tracePt t="12753" x="8058150" y="3632200"/>
          <p14:tracePt t="12753" x="8045450" y="3733800"/>
          <p14:tracePt t="12774" x="8026400" y="3835400"/>
          <p14:tracePt t="12774" x="7988300" y="3937000"/>
          <p14:tracePt t="12790" x="7950200" y="4038600"/>
          <p14:tracePt t="12790" x="7893050" y="4133850"/>
          <p14:tracePt t="12805" x="7835900" y="4222750"/>
          <p14:tracePt t="12805" x="7759700" y="4311650"/>
          <p14:tracePt t="12822" x="7683500" y="4387850"/>
          <p14:tracePt t="12822" x="7594600" y="4464050"/>
          <p14:tracePt t="12822" x="7493000" y="4527550"/>
          <p14:tracePt t="12842" x="7385050" y="4591050"/>
          <p14:tracePt t="12842" x="7270750" y="4654550"/>
          <p14:tracePt t="12856" x="7143750" y="4711700"/>
          <p14:tracePt t="12856" x="7016750" y="4762500"/>
          <p14:tracePt t="12873" x="6877050" y="4813300"/>
          <p14:tracePt t="12873" x="6737350" y="4864100"/>
          <p14:tracePt t="12889" x="6591300" y="4908550"/>
          <p14:tracePt t="12889" x="6445250" y="4946650"/>
          <p14:tracePt t="12905" x="6299200" y="4984750"/>
          <p14:tracePt t="12905" x="6000750" y="5060950"/>
          <p14:tracePt t="12923" x="5848350" y="5092700"/>
          <p14:tracePt t="12923" x="5695950" y="5124450"/>
          <p14:tracePt t="12940" x="5543550" y="5156200"/>
          <p14:tracePt t="12940" x="5391150" y="5187950"/>
          <p14:tracePt t="12956" x="5245100" y="5219700"/>
          <p14:tracePt t="12956" x="4953000" y="5276850"/>
          <p14:tracePt t="12973" x="4813300" y="5302250"/>
          <p14:tracePt t="12973" x="4679950" y="5327650"/>
          <p14:tracePt t="12991" x="4552950" y="5346700"/>
          <p14:tracePt t="12991" x="4425950" y="5372100"/>
          <p14:tracePt t="13006" x="4311650" y="5391150"/>
          <p14:tracePt t="13006" x="4197350" y="5410200"/>
          <p14:tracePt t="13023" x="4095750" y="5422900"/>
          <p14:tracePt t="13023" x="3994150" y="5441950"/>
          <p14:tracePt t="13023" x="3905250" y="5454650"/>
          <p14:tracePt t="13043" x="3822700" y="5461000"/>
          <p14:tracePt t="13055" x="3746500" y="5473700"/>
          <p14:tracePt t="13055" x="3619500" y="5486400"/>
          <p14:tracePt t="13074" x="3568700" y="5492750"/>
          <p14:tracePt t="13074" x="3524250" y="5492750"/>
          <p14:tracePt t="13091" x="3486150" y="5499100"/>
          <p14:tracePt t="13091" x="3454400" y="5505450"/>
          <p14:tracePt t="13106" x="3429000" y="5511800"/>
          <p14:tracePt t="13106" x="3409950" y="5518150"/>
          <p14:tracePt t="13106" x="3397250" y="5518150"/>
          <p14:tracePt t="13126" x="3390900" y="5524500"/>
          <p14:tracePt t="13138" x="3384550" y="5530850"/>
          <p14:tracePt t="13138" x="3390900" y="5537200"/>
          <p14:tracePt t="13157" x="3397250" y="5543550"/>
          <p14:tracePt t="13157" x="3409950" y="5543550"/>
          <p14:tracePt t="13174" x="3422650" y="5543550"/>
          <p14:tracePt t="13174" x="3441700" y="5543550"/>
          <p14:tracePt t="13191" x="3454400" y="5543550"/>
          <p14:tracePt t="13191" x="3473450" y="5543550"/>
          <p14:tracePt t="13191" x="3492500" y="5543550"/>
          <p14:tracePt t="13211" x="3505200" y="5537200"/>
          <p14:tracePt t="13211" x="3524250" y="5530850"/>
          <p14:tracePt t="13224" x="3536950" y="5530850"/>
          <p14:tracePt t="13224" x="3556000" y="5524500"/>
          <p14:tracePt t="13241" x="3568700" y="5518150"/>
          <p14:tracePt t="13241" x="3581400" y="5518150"/>
          <p14:tracePt t="13257" x="3594100" y="5511800"/>
          <p14:tracePt t="13257" x="3613150" y="5505450"/>
          <p14:tracePt t="13274" x="3619500" y="5499100"/>
          <p14:tracePt t="13274" x="3625850" y="5499100"/>
          <p14:tracePt t="13291" x="3625850" y="5492750"/>
          <p14:tracePt t="13306" x="3632200" y="5486400"/>
          <p14:tracePt t="13322" x="3632200" y="5480050"/>
          <p14:tracePt t="13342" x="3625850" y="5473700"/>
          <p14:tracePt t="13356" x="3625850" y="5480050"/>
          <p14:tracePt t="13393" x="3632200" y="5486400"/>
          <p14:tracePt t="13409" x="3638550" y="5486400"/>
          <p14:tracePt t="13425" x="3644900" y="5480050"/>
          <p14:tracePt t="13453" x="3651250" y="5480050"/>
          <p14:tracePt t="13469" x="3657600" y="5473700"/>
          <p14:tracePt t="13485" x="3670300" y="5467350"/>
          <p14:tracePt t="13501" x="3676650" y="5467350"/>
          <p14:tracePt t="13513" x="3683000" y="5461000"/>
          <p14:tracePt t="13528" x="3689350" y="5461000"/>
          <p14:tracePt t="13545" x="3695700" y="5461000"/>
          <p14:tracePt t="13561" x="3702050" y="5461000"/>
          <p14:tracePt t="13589" x="3702050" y="5467350"/>
          <p14:tracePt t="13641" x="3702050" y="5473700"/>
          <p14:tracePt t="13673" x="3702050" y="5480050"/>
          <p14:tracePt t="13693" x="3695700" y="5486400"/>
          <p14:tracePt t="13717" x="3695700" y="5492750"/>
          <p14:tracePt t="13741" x="3695700" y="5499100"/>
          <p14:tracePt t="13769" x="3695700" y="5505450"/>
          <p14:tracePt t="13813" x="3695700" y="5511800"/>
          <p14:tracePt t="13845" x="3695700" y="5518150"/>
          <p14:tracePt t="13869" x="3695700" y="5524500"/>
          <p14:tracePt t="13897" x="3689350" y="5518150"/>
          <p14:tracePt t="14009" x="3683000" y="5518150"/>
          <p14:tracePt t="14033" x="3683000" y="5511800"/>
          <p14:tracePt t="14077" x="3683000" y="5505450"/>
          <p14:tracePt t="14169" x="3676650" y="5505450"/>
          <p14:tracePt t="14205" x="3670300" y="5499100"/>
          <p14:tracePt t="14233" x="3663950" y="5499100"/>
          <p14:tracePt t="14265" x="3657600" y="5505450"/>
          <p14:tracePt t="14293" x="3651250" y="5511800"/>
          <p14:tracePt t="14317" x="3644900" y="5511800"/>
          <p14:tracePt t="14341" x="3638550" y="5511800"/>
          <p14:tracePt t="14385" x="3632200" y="5511800"/>
          <p14:tracePt t="14413" x="3632200" y="5518150"/>
          <p14:tracePt t="14437" x="3625850" y="5524500"/>
          <p14:tracePt t="14461" x="3619500" y="5530850"/>
          <p14:tracePt t="14473" x="3613150" y="5530850"/>
          <p14:tracePt t="14490" x="3613150" y="5537200"/>
          <p14:tracePt t="14505" x="3606800" y="5543550"/>
          <p14:tracePt t="14521" x="3600450" y="5549900"/>
          <p14:tracePt t="14533" x="3594100" y="5556250"/>
          <p14:tracePt t="14549" x="3587750" y="5562600"/>
          <p14:tracePt t="14565" x="3581400" y="5568950"/>
          <p14:tracePt t="14582" x="3575050" y="5575300"/>
          <p14:tracePt t="14593" x="3575050" y="5581650"/>
          <p14:tracePt t="14617" x="3581400" y="5588000"/>
          <p14:tracePt t="14737" x="3575050" y="5594350"/>
          <p14:tracePt t="14769" x="3568700" y="5594350"/>
          <p14:tracePt t="14781" x="3562350" y="5600700"/>
          <p14:tracePt t="14797" x="3556000" y="5613400"/>
          <p14:tracePt t="14813" x="3549650" y="5613400"/>
          <p14:tracePt t="14821" x="3536950" y="5619750"/>
          <p14:tracePt t="14834" x="3530600" y="5632450"/>
          <p14:tracePt t="14849" x="3524250" y="5632450"/>
          <p14:tracePt t="14866" x="3517900" y="5638800"/>
          <p14:tracePt t="14882" x="3511550" y="5638800"/>
          <p14:tracePt t="14902" x="3517900" y="5632450"/>
          <p14:tracePt t="14953" x="3517900" y="5626100"/>
          <p14:tracePt t="14977" x="3524250" y="5619750"/>
          <p14:tracePt t="15002" x="3517900" y="5626100"/>
          <p14:tracePt t="15081" x="3511550" y="5632450"/>
          <p14:tracePt t="15113" x="3505200" y="5632450"/>
          <p14:tracePt t="15134" x="3505200" y="5638800"/>
          <p14:tracePt t="15165" x="3498850" y="5645150"/>
          <p14:tracePt t="15189" x="3492500" y="5645150"/>
          <p14:tracePt t="15209" x="3492500" y="5651500"/>
          <p14:tracePt t="15233" x="3486150" y="5657850"/>
          <p14:tracePt t="15253" x="3479800" y="5664200"/>
          <p14:tracePt t="15293" x="3473450" y="5664200"/>
          <p14:tracePt t="15338" x="3467100" y="5664200"/>
          <p14:tracePt t="15353" x="3460750" y="5657850"/>
          <p14:tracePt t="15369" x="3454400" y="5657850"/>
          <p14:tracePt t="15374" x="3448050" y="5657850"/>
          <p14:tracePt t="15383" x="3441700" y="5657850"/>
          <p14:tracePt t="15383" x="3435350" y="5657850"/>
          <p14:tracePt t="15398" x="3429000" y="5657850"/>
          <p14:tracePt t="15398" x="3416300" y="5657850"/>
          <p14:tracePt t="15415" x="3409950" y="5657850"/>
          <p14:tracePt t="15415" x="3403600" y="5657850"/>
          <p14:tracePt t="15431" x="3390900" y="5657850"/>
          <p14:tracePt t="15431" x="3384550" y="5657850"/>
          <p14:tracePt t="15431" x="3378200" y="5657850"/>
          <p14:tracePt t="15450" x="3365500" y="5657850"/>
          <p14:tracePt t="15463" x="3359150" y="5657850"/>
          <p14:tracePt t="15463" x="3346450" y="5664200"/>
          <p14:tracePt t="15482" x="3340100" y="5664200"/>
          <p14:tracePt t="15497" x="3327400" y="5664200"/>
          <p14:tracePt t="15513" x="3327400" y="5657850"/>
          <p14:tracePt t="15534" x="3321050" y="5651500"/>
          <p14:tracePt t="15562" x="3314700" y="5651500"/>
          <p14:tracePt t="15577" x="3308350" y="5645150"/>
          <p14:tracePt t="15585" x="3302000" y="5645150"/>
          <p14:tracePt t="15597" x="3295650" y="5638800"/>
          <p14:tracePt t="15597" x="3276600" y="5632450"/>
          <p14:tracePt t="15615" x="3263900" y="5626100"/>
          <p14:tracePt t="15615" x="3244850" y="5619750"/>
          <p14:tracePt t="15632" x="3225800" y="5613400"/>
          <p14:tracePt t="15632" x="3206750" y="5613400"/>
          <p14:tracePt t="15648" x="3181350" y="5600700"/>
          <p14:tracePt t="15648" x="3155950" y="5594350"/>
          <p14:tracePt t="15665" x="3124200" y="5581650"/>
          <p14:tracePt t="15665" x="3054350" y="5556250"/>
          <p14:tracePt t="15683" x="3016250" y="5543550"/>
          <p14:tracePt t="15683" x="2971800" y="5524500"/>
          <p14:tracePt t="15699" x="2927350" y="5505450"/>
          <p14:tracePt t="15699" x="2876550" y="5492750"/>
          <p14:tracePt t="15716" x="2819400" y="5473700"/>
          <p14:tracePt t="15716" x="2755900" y="5461000"/>
          <p14:tracePt t="15716" x="2698750" y="5448300"/>
          <p14:tracePt t="15734" x="2641600" y="5441950"/>
          <p14:tracePt t="15747" x="2584450" y="5429250"/>
          <p14:tracePt t="15747" x="2476500" y="5410200"/>
          <p14:tracePt t="15766" x="2425700" y="5397500"/>
          <p14:tracePt t="15766" x="2374900" y="5384800"/>
          <p14:tracePt t="15783" x="2330450" y="5365750"/>
          <p14:tracePt t="15783" x="2279650" y="5346700"/>
          <p14:tracePt t="15799" x="2228850" y="5327650"/>
          <p14:tracePt t="15799" x="2178050" y="5302250"/>
          <p14:tracePt t="15799" x="2133600" y="5276850"/>
          <p14:tracePt t="15818" x="2082800" y="5245100"/>
          <p14:tracePt t="15831" x="2032000" y="5207000"/>
          <p14:tracePt t="15831" x="1924050" y="5130800"/>
          <p14:tracePt t="15850" x="1873250" y="5080000"/>
          <p14:tracePt t="15850" x="1822450" y="5035550"/>
          <p14:tracePt t="15866" x="1778000" y="4978400"/>
          <p14:tracePt t="15866" x="1733550" y="4921250"/>
          <p14:tracePt t="15883" x="1689100" y="4857750"/>
          <p14:tracePt t="15883" x="1651000" y="4787900"/>
          <p14:tracePt t="15883" x="1619250" y="4711700"/>
          <p14:tracePt t="15902" x="1581150" y="4635500"/>
          <p14:tracePt t="15902" x="1555750" y="4552950"/>
          <p14:tracePt t="15917" x="1530350" y="4457700"/>
          <p14:tracePt t="15917" x="1504950" y="4362450"/>
          <p14:tracePt t="15933" x="1479550" y="4260850"/>
          <p14:tracePt t="15933" x="1460500" y="4152900"/>
          <p14:tracePt t="15950" x="1435100" y="4038600"/>
          <p14:tracePt t="15950" x="1416050" y="3917950"/>
          <p14:tracePt t="15966" x="1397000" y="3797300"/>
          <p14:tracePt t="15966" x="1365250" y="3556000"/>
          <p14:tracePt t="15983" x="1352550" y="3441700"/>
          <p14:tracePt t="15983" x="1346200" y="3333750"/>
          <p14:tracePt t="16000" x="1346200" y="3225800"/>
          <p14:tracePt t="16000" x="1352550" y="3124200"/>
          <p14:tracePt t="16017" x="1358900" y="3022600"/>
          <p14:tracePt t="16017" x="1371600" y="2933700"/>
          <p14:tracePt t="16034" x="1422400" y="2749550"/>
          <p14:tracePt t="16034" x="1454150" y="2667000"/>
          <p14:tracePt t="16051" x="1485900" y="2584450"/>
          <p14:tracePt t="16051" x="1524000" y="2514600"/>
          <p14:tracePt t="16067" x="1568450" y="2444750"/>
          <p14:tracePt t="16067" x="1619250" y="2387600"/>
          <p14:tracePt t="16083" x="1670050" y="2330450"/>
          <p14:tracePt t="16083" x="1720850" y="2292350"/>
          <p14:tracePt t="16083" x="1771650" y="2254250"/>
          <p14:tracePt t="16103" x="1828800" y="2228850"/>
          <p14:tracePt t="16115" x="1879600" y="2209800"/>
          <p14:tracePt t="16115" x="1974850" y="2178050"/>
          <p14:tracePt t="16135" x="2019300" y="2171700"/>
          <p14:tracePt t="16135" x="2057400" y="2171700"/>
          <p14:tracePt t="16151" x="2101850" y="2178050"/>
          <p14:tracePt t="16151" x="2146300" y="2178050"/>
          <p14:tracePt t="16167" x="2190750" y="2190750"/>
          <p14:tracePt t="16167" x="2228850" y="2203450"/>
          <p14:tracePt t="16535" x="2895600" y="5194300"/>
          <p14:tracePt t="16549" x="2889250" y="5200650"/>
          <p14:tracePt t="16558" x="2882900" y="5213350"/>
          <p14:tracePt t="16567" x="2876550" y="5219700"/>
          <p14:tracePt t="16567" x="2863850" y="5238750"/>
          <p14:tracePt t="16587" x="2857500" y="5245100"/>
          <p14:tracePt t="16587" x="2851150" y="5251450"/>
          <p14:tracePt t="16602" x="2844800" y="5251450"/>
          <p14:tracePt t="16617" x="2838450" y="5251450"/>
          <p14:tracePt t="16634" x="2832100" y="5251450"/>
          <p14:tracePt t="16650" x="2832100" y="5245100"/>
          <p14:tracePt t="16667" x="2838450" y="5238750"/>
          <p14:tracePt t="16694" x="2844800" y="5238750"/>
          <p14:tracePt t="16706" x="2851150" y="5245100"/>
          <p14:tracePt t="16722" x="2857500" y="5245100"/>
          <p14:tracePt t="16738" x="2863850" y="5238750"/>
          <p14:tracePt t="16751" x="2870200" y="5238750"/>
          <p14:tracePt t="16768" x="2882900" y="5238750"/>
          <p14:tracePt t="16785" x="2889250" y="5238750"/>
          <p14:tracePt t="16801" x="2895600" y="5232400"/>
          <p14:tracePt t="16818" x="2901950" y="5238750"/>
          <p14:tracePt t="16866" x="2895600" y="5245100"/>
          <p14:tracePt t="16886" x="2895600" y="5251450"/>
          <p14:tracePt t="16910" x="2895600" y="5257800"/>
          <p14:tracePt t="16926" x="2889250" y="5264150"/>
          <p14:tracePt t="16942" x="2889250" y="5276850"/>
          <p14:tracePt t="16962" x="2882900" y="5283200"/>
          <p14:tracePt t="16978" x="2882900" y="5289550"/>
          <p14:tracePt t="16994" x="2882900" y="5295900"/>
          <p14:tracePt t="17002" x="2882900" y="5302250"/>
          <p14:tracePt t="17013" x="2882900" y="5308600"/>
          <p14:tracePt t="17038" x="2882900" y="5314950"/>
          <p14:tracePt t="17062" x="2882900" y="5321300"/>
          <p14:tracePt t="17091" x="2876550" y="5327650"/>
          <p14:tracePt t="17106" x="2882900" y="5334000"/>
          <p14:tracePt t="17126" x="2882900" y="5340350"/>
          <p14:tracePt t="17158" x="2889250" y="5340350"/>
          <p14:tracePt t="17182" x="2895600" y="5346700"/>
          <p14:tracePt t="17201" x="2895600" y="5340350"/>
          <p14:tracePt t="17262" x="2895600" y="5346700"/>
          <p14:tracePt t="17322" x="2889250" y="5340350"/>
          <p14:tracePt t="17374" x="2895600" y="5334000"/>
          <p14:tracePt t="17450" x="2901950" y="5334000"/>
          <p14:tracePt t="17485" x="2908300" y="5334000"/>
          <p14:tracePt t="17510" x="2914650" y="5327650"/>
          <p14:tracePt t="17526" x="2921000" y="5321300"/>
          <p14:tracePt t="17542" x="2927350" y="5321300"/>
          <p14:tracePt t="17554" x="2933700" y="5314950"/>
          <p14:tracePt t="17578" x="2927350" y="5321300"/>
          <p14:tracePt t="17654" x="2927350" y="5327650"/>
          <p14:tracePt t="17674" x="2927350" y="5334000"/>
          <p14:tracePt t="17690" x="2933700" y="5340350"/>
          <p14:tracePt t="17714" x="2940050" y="5346700"/>
          <p14:tracePt t="17734" x="2946400" y="5346700"/>
          <p14:tracePt t="17750" x="2952750" y="5346700"/>
          <p14:tracePt t="17774" x="2959100" y="5346700"/>
          <p14:tracePt t="17786" x="2965450" y="5346700"/>
          <p14:tracePt t="17802" x="2971800" y="5340350"/>
          <p14:tracePt t="17818" x="2978150" y="5340350"/>
          <p14:tracePt t="17834" x="2984500" y="5334000"/>
          <p14:tracePt t="17846" x="2990850" y="5334000"/>
          <p14:tracePt t="17886" x="2997200" y="5327650"/>
          <p14:tracePt t="17922" x="2990850" y="5334000"/>
          <p14:tracePt t="17998" x="2990850" y="5340350"/>
          <p14:tracePt t="18022" x="2997200" y="5346700"/>
          <p14:tracePt t="18146" x="3003550" y="5346700"/>
          <p14:tracePt t="18178" x="3009900" y="5346700"/>
          <p14:tracePt t="18206" x="3016250" y="5353050"/>
          <p14:tracePt t="18274" x="3022600" y="5353050"/>
          <p14:tracePt t="18291" x="3028950" y="5353050"/>
          <p14:tracePt t="18305" x="3035300" y="5359400"/>
          <p14:tracePt t="18326" x="3035300" y="5365750"/>
          <p14:tracePt t="18350" x="3035300" y="5372100"/>
          <p14:tracePt t="18386" x="3035300" y="5378450"/>
          <p14:tracePt t="18418" x="3035300" y="5384800"/>
          <p14:tracePt t="18442" x="3035300" y="5391150"/>
          <p14:tracePt t="18454" x="3035300" y="5397500"/>
          <p14:tracePt t="18470" x="3041650" y="5403850"/>
          <p14:tracePt t="18502" x="3048000" y="5410200"/>
          <p14:tracePt t="18590" x="3041650" y="5410200"/>
          <p14:tracePt t="18650" x="3041650" y="5403850"/>
          <p14:tracePt t="18694" x="3035300" y="5403850"/>
          <p14:tracePt t="18734" x="3028950" y="5410200"/>
          <p14:tracePt t="18770" x="3022600" y="5403850"/>
          <p14:tracePt t="18806" x="3016250" y="5403850"/>
          <p14:tracePt t="18847" x="3016250" y="5410200"/>
          <p14:tracePt t="18890" x="3009900" y="5416550"/>
          <p14:tracePt t="18934" x="3003550" y="5416550"/>
          <p14:tracePt t="18958" x="2997200" y="5416550"/>
          <p14:tracePt t="18982" x="2997200" y="5422900"/>
          <p14:tracePt t="19002" x="2990850" y="5429250"/>
          <p14:tracePt t="19027" x="2990850" y="5435600"/>
          <p14:tracePt t="19042" x="2984500" y="5435600"/>
          <p14:tracePt t="19062" x="2978150" y="5441950"/>
          <p14:tracePt t="19086" x="2971800" y="5441950"/>
          <p14:tracePt t="19102" x="2971800" y="5448300"/>
          <p14:tracePt t="19109" x="2965450" y="5448300"/>
          <p14:tracePt t="19130" x="2965450" y="5454650"/>
          <p14:tracePt t="19191" x="2959100" y="5461000"/>
          <p14:tracePt t="19214" x="2952750" y="5467350"/>
          <p14:tracePt t="19234" x="2952750" y="5473700"/>
          <p14:tracePt t="19258" x="2952750" y="5480050"/>
          <p14:tracePt t="19302" x="2959100" y="5486400"/>
          <p14:tracePt t="19334" x="2959100" y="5480050"/>
          <p14:tracePt t="19346" x="2952750" y="5473700"/>
          <p14:tracePt t="19395" x="2946400" y="5473700"/>
          <p14:tracePt t="19499" x="2952750" y="5473700"/>
          <p14:tracePt t="19550" x="2946400" y="5473700"/>
          <p14:tracePt t="19714" x="2946400" y="5480050"/>
          <p14:tracePt t="19762" x="2952750" y="5473700"/>
          <p14:tracePt t="19783" x="2959100" y="5473700"/>
          <p14:tracePt t="19806" x="2952750" y="5480050"/>
          <p14:tracePt t="19866" x="2946400" y="5486400"/>
          <p14:tracePt t="19902" x="2940050" y="5492750"/>
          <p14:tracePt t="19927" x="2940050" y="5486400"/>
          <p14:tracePt t="19955" x="2946400" y="5486400"/>
          <p14:tracePt t="19987" x="2940050" y="5486400"/>
          <p14:tracePt t="20115" x="2933700" y="5486400"/>
          <p14:tracePt t="20159" x="2933700" y="5492750"/>
          <p14:tracePt t="20202" x="2940050" y="5492750"/>
          <p14:tracePt t="20286" x="2946400" y="5492750"/>
          <p14:tracePt t="20322" x="2952750" y="5486400"/>
          <p14:tracePt t="20366" x="2959100" y="5486400"/>
          <p14:tracePt t="20415" x="2965450" y="5486400"/>
          <p14:tracePt t="20495" x="2971800" y="5492750"/>
          <p14:tracePt t="20519" x="2978150" y="5492750"/>
          <p14:tracePt t="20546" x="2984500" y="5499100"/>
          <p14:tracePt t="20578" x="2990850" y="5492750"/>
          <p14:tracePt t="20639" x="2990850" y="5499100"/>
          <p14:tracePt t="20667" x="2997200" y="5492750"/>
          <p14:tracePt t="20743" x="3003550" y="5492750"/>
          <p14:tracePt t="20767" x="2997200" y="5492750"/>
          <p14:tracePt t="20847" x="2997200" y="5486400"/>
          <p14:tracePt t="21143" x="3003550" y="5480050"/>
          <p14:tracePt t="21171" x="3009900" y="5480050"/>
          <p14:tracePt t="21231" x="3009900" y="5473700"/>
          <p14:tracePt t="21275" x="3003550" y="5473700"/>
          <p14:tracePt t="21327" x="3003550" y="5480050"/>
          <p14:tracePt t="21366" x="2997200" y="5473700"/>
          <p14:tracePt t="21455" x="2997200" y="5480050"/>
          <p14:tracePt t="21515" x="2990850" y="5486400"/>
          <p14:tracePt t="21555" x="2997200" y="5480050"/>
          <p14:tracePt t="21607" x="3003550" y="5473700"/>
          <p14:tracePt t="21795" x="3003550" y="5480050"/>
          <p14:tracePt t="21803" x="3003550" y="5486400"/>
          <p14:tracePt t="21815" x="3003550" y="5480050"/>
          <p14:tracePt t="21863" x="2997200" y="5486400"/>
          <p14:tracePt t="21987" x="3003550" y="5480050"/>
          <p14:tracePt t="22047" x="3003550" y="5486400"/>
          <p14:tracePt t="22139" x="3003550" y="5480050"/>
          <p14:tracePt t="22199" x="3009900" y="5480050"/>
          <p14:tracePt t="22287" x="3016250" y="5473700"/>
          <p14:tracePt t="22303" x="3022600" y="5473700"/>
          <p14:tracePt t="22311" x="3028950" y="5473700"/>
          <p14:tracePt t="22327" x="3035300" y="5467350"/>
          <p14:tracePt t="22343" x="3041650" y="5467350"/>
          <p14:tracePt t="22343" x="3048000" y="5467350"/>
          <p14:tracePt t="22356" x="3054350" y="5467350"/>
          <p14:tracePt t="22371" x="3060700" y="5461000"/>
          <p14:tracePt t="22371" x="3067050" y="5467350"/>
          <p14:tracePt t="22389" x="3073400" y="5467350"/>
          <p14:tracePt t="22389" x="3079750" y="5467350"/>
          <p14:tracePt t="22389" x="3086100" y="5467350"/>
          <p14:tracePt t="22408" x="3092450" y="5467350"/>
          <p14:tracePt t="22420" x="3098800" y="5467350"/>
          <p14:tracePt t="22420" x="3117850" y="5473700"/>
          <p14:tracePt t="22440" x="3124200" y="5473700"/>
          <p14:tracePt t="22440" x="3136900" y="5480050"/>
          <p14:tracePt t="22457" x="3143250" y="5486400"/>
          <p14:tracePt t="22457" x="3155950" y="5492750"/>
          <p14:tracePt t="22472" x="3162300" y="5499100"/>
          <p14:tracePt t="22472" x="3168650" y="5505450"/>
          <p14:tracePt t="22472" x="3175000" y="5511800"/>
          <p14:tracePt t="22492" x="3181350" y="5524500"/>
          <p14:tracePt t="22504" x="3187700" y="5530850"/>
          <p14:tracePt t="22522" x="3194050" y="5543550"/>
          <p14:tracePt t="22522" x="3194050" y="5549900"/>
          <p14:tracePt t="22540" x="3194050" y="5556250"/>
          <p14:tracePt t="22554" x="3187700" y="5562600"/>
          <p14:tracePt t="22575" x="3181350" y="5562600"/>
          <p14:tracePt t="22588" x="3175000" y="5562600"/>
          <p14:tracePt t="22604" x="3168650" y="5556250"/>
          <p14:tracePt t="22627" x="3162300" y="5562600"/>
          <p14:tracePt t="22647" x="3155950" y="5562600"/>
          <p14:tracePt t="22671" x="3155950" y="5556250"/>
          <p14:tracePt t="22739" x="3162300" y="5556250"/>
          <p14:tracePt t="22767" x="3162300" y="5549900"/>
          <p14:tracePt t="22807" x="3168650" y="5549900"/>
          <p14:tracePt t="22835" x="3168650" y="5537200"/>
          <p14:tracePt t="22851" x="3168650" y="5530850"/>
          <p14:tracePt t="22860" x="3168650" y="5524500"/>
          <p14:tracePt t="22876" x="3162300" y="5518150"/>
          <p14:tracePt t="22889" x="3162300" y="5511800"/>
          <p14:tracePt t="22906" x="3155950" y="5505450"/>
          <p14:tracePt t="22922" x="3149600" y="5505450"/>
          <p14:tracePt t="22922" x="3143250" y="5505450"/>
          <p14:tracePt t="22941" x="3136900" y="5505450"/>
          <p14:tracePt t="22941" x="3130550" y="5505450"/>
          <p14:tracePt t="22958" x="3117850" y="5505450"/>
          <p14:tracePt t="22972" x="3111500" y="5505450"/>
          <p14:tracePt t="22989" x="3105150" y="5511800"/>
          <p14:tracePt t="23006" x="3098800" y="5518150"/>
          <p14:tracePt t="23047" x="3105150" y="5518150"/>
          <p14:tracePt t="23083" x="3111500" y="5518150"/>
          <p14:tracePt t="23099" x="3117850" y="5518150"/>
          <p14:tracePt t="23123" x="3124200" y="5511800"/>
          <p14:tracePt t="23135" x="3130550" y="5511800"/>
          <p14:tracePt t="23151" x="3136900" y="5511800"/>
          <p14:tracePt t="23167" x="3143250" y="5505450"/>
          <p14:tracePt t="23183" x="3149600" y="5511800"/>
          <p14:tracePt t="23195" x="3155950" y="5511800"/>
          <p14:tracePt t="23243" x="3162300" y="5518150"/>
          <p14:tracePt t="23271" x="3168650" y="5511800"/>
          <p14:tracePt t="23303" x="3175000" y="5511800"/>
          <p14:tracePt t="23339" x="3175000" y="5518150"/>
          <p14:tracePt t="23367" x="3181350" y="5524500"/>
          <p14:tracePt t="23392" x="3175000" y="5530850"/>
          <p14:tracePt t="23416" x="3168650" y="5537200"/>
          <p14:tracePt t="23460" x="3162300" y="5543550"/>
          <p14:tracePt t="23475" x="3162300" y="5549900"/>
          <p14:tracePt t="23487" x="3155950" y="5556250"/>
          <p14:tracePt t="23504" x="3149600" y="5562600"/>
          <p14:tracePt t="23519" x="3149600" y="5568950"/>
          <p14:tracePt t="23547" x="3149600" y="5575300"/>
          <p14:tracePt t="23563" x="3143250" y="5581650"/>
          <p14:tracePt t="23587" x="3143250" y="5588000"/>
          <p14:tracePt t="23603" x="3136900" y="5588000"/>
          <p14:tracePt t="23623" x="3130550" y="5594350"/>
          <p14:tracePt t="23663" x="3130550" y="5600700"/>
          <p14:tracePt t="23691" x="3124200" y="5607050"/>
          <p14:tracePt t="23715" x="3117850" y="5607050"/>
          <p14:tracePt t="23735" x="3111500" y="5613400"/>
          <p14:tracePt t="23751" x="3105150" y="5613400"/>
          <p14:tracePt t="23767" x="3098800" y="5619750"/>
          <p14:tracePt t="23783" x="3092450" y="5632450"/>
          <p14:tracePt t="23795" x="3086100" y="5638800"/>
          <p14:tracePt t="23812" x="3079750" y="5645150"/>
          <p14:tracePt t="23828" x="3073400" y="5645150"/>
          <p14:tracePt t="23843" x="3067050" y="5651500"/>
          <p14:tracePt t="23863" x="3060700" y="5657850"/>
          <p14:tracePt t="23888" x="3060700" y="5664200"/>
          <p14:tracePt t="23939" x="3060700" y="5670550"/>
          <p14:tracePt t="23955" x="3067050" y="5676900"/>
          <p14:tracePt t="23991" x="3067050" y="5683250"/>
          <p14:tracePt t="24015" x="3060700" y="5689600"/>
          <p14:tracePt t="24059" x="3054350" y="5689600"/>
          <p14:tracePt t="24208" x="3054350" y="5695950"/>
          <p14:tracePt t="24247" x="3048000" y="5702300"/>
          <p14:tracePt t="24275" x="3041650" y="5708650"/>
          <p14:tracePt t="24316" x="3048000" y="5708650"/>
          <p14:tracePt t="24384" x="3048000" y="5695950"/>
          <p14:tracePt t="24480" x="3054350" y="5695950"/>
          <p14:tracePt t="24496" x="3060700" y="5689600"/>
          <p14:tracePt t="24508" x="3060700" y="5683250"/>
          <p14:tracePt t="24524" x="3067050" y="5676900"/>
          <p14:tracePt t="24548" x="3067050" y="5670550"/>
          <p14:tracePt t="24568" x="3067050" y="5664200"/>
          <p14:tracePt t="24592" x="3073400" y="5657850"/>
          <p14:tracePt t="24635" x="3073400" y="5651500"/>
          <p14:tracePt t="24660" x="3079750" y="5645150"/>
          <p14:tracePt t="24675" x="3086100" y="5645150"/>
          <p14:tracePt t="24688" x="3092450" y="5638800"/>
          <p14:tracePt t="24696" x="3098800" y="5632450"/>
          <p14:tracePt t="24712" x="3105150" y="5632450"/>
          <p14:tracePt t="24728" x="3111500" y="5626100"/>
          <p14:tracePt t="24745" x="3111500" y="5619750"/>
          <p14:tracePt t="24762" x="3117850" y="5613400"/>
          <p14:tracePt t="24779" x="3124200" y="5613400"/>
          <p14:tracePt t="24796" x="3130550" y="5600700"/>
          <p14:tracePt t="24796" x="3136900" y="5600700"/>
          <p14:tracePt t="24815" x="3149600" y="5594350"/>
          <p14:tracePt t="24829" x="3155950" y="5588000"/>
          <p14:tracePt t="24846" x="3162300" y="5588000"/>
          <p14:tracePt t="24846" x="3175000" y="5581650"/>
          <p14:tracePt t="24864" x="3181350" y="5575300"/>
          <p14:tracePt t="24864" x="3187700" y="5568950"/>
          <p14:tracePt t="24881" x="3187700" y="5562600"/>
          <p14:tracePt t="24881" x="3194050" y="5556250"/>
          <p14:tracePt t="24897" x="3194050" y="5549900"/>
          <p14:tracePt t="24897" x="3194050" y="5537200"/>
          <p14:tracePt t="24897" x="3187700" y="5530850"/>
          <p14:tracePt t="24917" x="3181350" y="5518150"/>
          <p14:tracePt t="24917" x="3175000" y="5505450"/>
          <p14:tracePt t="24931" x="3162300" y="5499100"/>
          <p14:tracePt t="24931" x="3149600" y="5486400"/>
          <p14:tracePt t="24948" x="3136900" y="5473700"/>
          <p14:tracePt t="24948" x="3117850" y="5467350"/>
          <p14:tracePt t="24964" x="3105150" y="5448300"/>
          <p14:tracePt t="24964" x="3079750" y="5435600"/>
          <p14:tracePt t="24981" x="3060700" y="5422900"/>
          <p14:tracePt t="24981" x="3016250" y="5384800"/>
          <p14:tracePt t="24998" x="2990850" y="5359400"/>
          <p14:tracePt t="24998" x="2959100" y="5340350"/>
          <p14:tracePt t="25015" x="2933700" y="5314950"/>
          <p14:tracePt t="25015" x="2901950" y="5295900"/>
          <p14:tracePt t="25031" x="2863850" y="5270500"/>
          <p14:tracePt t="25031" x="2787650" y="5226050"/>
          <p14:tracePt t="25049" x="2749550" y="5207000"/>
          <p14:tracePt t="25049" x="2705100" y="5187950"/>
          <p14:tracePt t="25065" x="2667000" y="5168900"/>
          <p14:tracePt t="25065" x="2628900" y="5156200"/>
          <p14:tracePt t="25082" x="2590800" y="5143500"/>
          <p14:tracePt t="25082" x="2559050" y="5137150"/>
          <p14:tracePt t="25098" x="2520950" y="5118100"/>
          <p14:tracePt t="25098" x="2489200" y="5111750"/>
          <p14:tracePt t="25098" x="2451100" y="5092700"/>
          <p14:tracePt t="25117" x="2425700" y="5086350"/>
          <p14:tracePt t="25117" x="2387600" y="5073650"/>
          <p14:tracePt t="25133" x="2355850" y="5060950"/>
          <p14:tracePt t="25133" x="2324100" y="5054600"/>
          <p14:tracePt t="25149" x="2286000" y="5041900"/>
          <p14:tracePt t="25149" x="2254250" y="5035550"/>
          <p14:tracePt t="25165" x="2216150" y="5029200"/>
          <p14:tracePt t="25165" x="2190750" y="5029200"/>
          <p14:tracePt t="25165" x="2152650" y="5022850"/>
          <p14:tracePt t="25184" x="2127250" y="5016500"/>
          <p14:tracePt t="25197" x="2095500" y="5016500"/>
          <p14:tracePt t="25197" x="2038350" y="5010150"/>
          <p14:tracePt t="25218" x="2012950" y="5010150"/>
          <p14:tracePt t="25218" x="1987550" y="5010150"/>
          <p14:tracePt t="25232" x="1962150" y="5010150"/>
          <p14:tracePt t="25232" x="1943100" y="5022850"/>
          <p14:tracePt t="25249" x="1924050" y="5022850"/>
          <p14:tracePt t="25249" x="1905000" y="5022850"/>
          <p14:tracePt t="25266" x="1885950" y="5029200"/>
          <p14:tracePt t="25266" x="1873250" y="5035550"/>
          <p14:tracePt t="25266" x="1860550" y="5041900"/>
          <p14:tracePt t="25285" x="1854200" y="5048250"/>
          <p14:tracePt t="25285" x="1841500" y="5054600"/>
          <p14:tracePt t="25299" x="1835150" y="5060950"/>
          <p14:tracePt t="25299" x="1828800" y="5073650"/>
          <p14:tracePt t="25316" x="1828800" y="5080000"/>
          <p14:tracePt t="25316" x="1828800" y="5086350"/>
          <p14:tracePt t="25332" x="1828800" y="5092700"/>
          <p14:tracePt t="25332" x="1828800" y="5111750"/>
          <p14:tracePt t="25349" x="1828800" y="5118100"/>
          <p14:tracePt t="25349" x="1835150" y="5124450"/>
          <p14:tracePt t="25366" x="1835150" y="5137150"/>
          <p14:tracePt t="25366" x="1835150" y="5143500"/>
          <p14:tracePt t="25383" x="1835150" y="5149850"/>
          <p14:tracePt t="25383" x="1835150" y="5156200"/>
          <p14:tracePt t="25399" x="1835150" y="5168900"/>
          <p14:tracePt t="25399" x="1835150" y="5175250"/>
          <p14:tracePt t="25417" x="1835150" y="5181600"/>
          <p14:tracePt t="25431" x="1828800" y="5187950"/>
          <p14:tracePt t="25431" x="1828800" y="5194300"/>
          <p14:tracePt t="25450" x="1822450" y="5200650"/>
          <p14:tracePt t="25450" x="1822450" y="5213350"/>
          <p14:tracePt t="25467" x="1816100" y="5219700"/>
          <p14:tracePt t="25481" x="1816100" y="5232400"/>
          <p14:tracePt t="25481" x="1816100" y="5251450"/>
          <p14:tracePt t="25501" x="1816100" y="5264150"/>
          <p14:tracePt t="25501" x="1816100" y="5270500"/>
          <p14:tracePt t="25517" x="1816100" y="5283200"/>
          <p14:tracePt t="25517" x="1822450" y="5295900"/>
          <p14:tracePt t="25533" x="1822450" y="5302250"/>
          <p14:tracePt t="25533" x="1822450" y="5314950"/>
          <p14:tracePt t="25533" x="1828800" y="5321300"/>
          <p14:tracePt t="25553" x="1835150" y="5334000"/>
          <p14:tracePt t="25565" x="1835150" y="5340350"/>
          <p14:tracePt t="25565" x="1847850" y="5353050"/>
          <p14:tracePt t="25585" x="1854200" y="5359400"/>
          <p14:tracePt t="25585" x="1866900" y="5365750"/>
          <p14:tracePt t="25600" x="1873250" y="5372100"/>
          <p14:tracePt t="25600" x="1879600" y="5372100"/>
          <p14:tracePt t="25617" x="1892300" y="5372100"/>
          <p14:tracePt t="25617" x="1898650" y="5378450"/>
          <p14:tracePt t="25634" x="1911350" y="5378450"/>
          <p14:tracePt t="25634" x="1930400" y="5378450"/>
          <p14:tracePt t="25650" x="1943100" y="5372100"/>
          <p14:tracePt t="25650" x="1949450" y="5372100"/>
          <p14:tracePt t="25667" x="1962150" y="5365750"/>
          <p14:tracePt t="25667" x="1974850" y="5365750"/>
          <p14:tracePt t="25683" x="1981200" y="5359400"/>
          <p14:tracePt t="25683" x="1993900" y="5359400"/>
          <p14:tracePt t="25700" x="2000250" y="5353050"/>
          <p14:tracePt t="25700" x="2019300" y="5346700"/>
          <p14:tracePt t="25718" x="2032000" y="5340350"/>
          <p14:tracePt t="25718" x="2038350" y="5340350"/>
          <p14:tracePt t="25734" x="2051050" y="5340350"/>
          <p14:tracePt t="25734" x="2057400" y="5340350"/>
          <p14:tracePt t="25750" x="2070100" y="5346700"/>
          <p14:tracePt t="25750" x="2076450" y="5346700"/>
          <p14:tracePt t="25750" x="2089150" y="5346700"/>
          <p14:tracePt t="25770" x="2095500" y="5353050"/>
          <p14:tracePt t="25770" x="2101850" y="5359400"/>
          <p14:tracePt t="25785" x="2108200" y="5359400"/>
          <p14:tracePt t="25785" x="2114550" y="5365750"/>
          <p14:tracePt t="25801" x="2120900" y="5372100"/>
          <p14:tracePt t="25801" x="2127250" y="5378450"/>
          <p14:tracePt t="25818" x="2133600" y="5384800"/>
          <p14:tracePt t="25818" x="2139950" y="5391150"/>
          <p14:tracePt t="25818" x="2146300" y="5397500"/>
          <p14:tracePt t="25836" x="2146300" y="5403850"/>
          <p14:tracePt t="25849" x="2152650" y="5410200"/>
          <p14:tracePt t="25868" x="2159000" y="5416550"/>
          <p14:tracePt t="25868" x="2165350" y="5422900"/>
          <p14:tracePt t="25885" x="2171700" y="5435600"/>
          <p14:tracePt t="25899" x="2178050" y="5435600"/>
          <p14:tracePt t="25916" x="2184400" y="5448300"/>
          <p14:tracePt t="25933" x="2190750" y="5448300"/>
          <p14:tracePt t="25933" x="2203450" y="5448300"/>
          <p14:tracePt t="25951" x="2209800" y="5454650"/>
          <p14:tracePt t="25966" x="2222500" y="5454650"/>
          <p14:tracePt t="25983" x="2228850" y="5454650"/>
          <p14:tracePt t="26000" x="2235200" y="5454650"/>
          <p14:tracePt t="26000" x="2241550" y="5454650"/>
          <p14:tracePt t="26018" x="2247900" y="5448300"/>
          <p14:tracePt t="26033" x="2254250" y="5448300"/>
          <p14:tracePt t="26050" x="2260600" y="5441950"/>
          <p14:tracePt t="26068" x="2266950" y="5441950"/>
          <p14:tracePt t="26116" x="2266950" y="5448300"/>
          <p14:tracePt t="26184" x="2273300" y="5454650"/>
          <p14:tracePt t="26212" x="2279650" y="5454650"/>
          <p14:tracePt t="26256" x="2286000" y="5448300"/>
          <p14:tracePt t="26280" x="2292350" y="5454650"/>
          <p14:tracePt t="26332" x="2292350" y="5461000"/>
          <p14:tracePt t="26368" x="2286000" y="5467350"/>
          <p14:tracePt t="26400" x="2292350" y="5473700"/>
          <p14:tracePt t="26424" x="2292350" y="5480050"/>
          <p14:tracePt t="26436" x="2292350" y="5486400"/>
          <p14:tracePt t="26444" x="2298700" y="5492750"/>
          <p14:tracePt t="26468" x="2305050" y="5499100"/>
          <p14:tracePt t="26488" x="2311400" y="5499100"/>
          <p14:tracePt t="26504" x="2317750" y="5499100"/>
          <p14:tracePt t="26520" x="2324100" y="5499100"/>
          <p14:tracePt t="26536" x="2330450" y="5499100"/>
          <p14:tracePt t="26548" x="2330450" y="5492750"/>
          <p14:tracePt t="26564" x="2336800" y="5492750"/>
          <p14:tracePt t="26580" x="2343150" y="5486400"/>
          <p14:tracePt t="26596" x="2349500" y="5486400"/>
          <p14:tracePt t="26605" x="2362200" y="5486400"/>
          <p14:tracePt t="26618" x="2368550" y="5486400"/>
          <p14:tracePt t="26635" x="2381250" y="5480050"/>
          <p14:tracePt t="26635" x="2387600" y="5486400"/>
          <p14:tracePt t="26654" x="2393950" y="5486400"/>
          <p14:tracePt t="26654" x="2400300" y="5486400"/>
          <p14:tracePt t="26670" x="2413000" y="5486400"/>
          <p14:tracePt t="26670" x="2419350" y="5486400"/>
          <p14:tracePt t="26687" x="2425700" y="5486400"/>
          <p14:tracePt t="26687" x="2432050" y="5492750"/>
          <p14:tracePt t="26704" x="2444750" y="5492750"/>
          <p14:tracePt t="26704" x="2451100" y="5499100"/>
          <p14:tracePt t="26721" x="2457450" y="5499100"/>
          <p14:tracePt t="26721" x="2470150" y="5499100"/>
          <p14:tracePt t="26737" x="2476500" y="5499100"/>
          <p14:tracePt t="26737" x="2482850" y="5499100"/>
          <p14:tracePt t="26754" x="2489200" y="5499100"/>
          <p14:tracePt t="26754" x="2495550" y="5499100"/>
          <p14:tracePt t="26771" x="2501900" y="5492750"/>
          <p14:tracePt t="26771" x="2514600" y="5499100"/>
          <p14:tracePt t="26790" x="2520950" y="5499100"/>
          <p14:tracePt t="26790" x="2527300" y="5499100"/>
          <p14:tracePt t="26805" x="2533650" y="5499100"/>
          <p14:tracePt t="26805" x="2540000" y="5499100"/>
          <p14:tracePt t="26821" x="2546350" y="5499100"/>
          <p14:tracePt t="26821" x="2552700" y="5499100"/>
          <p14:tracePt t="26838" x="2565400" y="5492750"/>
          <p14:tracePt t="26838" x="2571750" y="5492750"/>
          <p14:tracePt t="26838" x="2578100" y="5492750"/>
          <p14:tracePt t="26857" x="2584450" y="5492750"/>
          <p14:tracePt t="26869" x="2590800" y="5492750"/>
          <p14:tracePt t="26869" x="2609850" y="5486400"/>
          <p14:tracePt t="26889" x="2616200" y="5486400"/>
          <p14:tracePt t="26889" x="2622550" y="5486400"/>
          <p14:tracePt t="26905" x="2628900" y="5486400"/>
          <p14:tracePt t="26905" x="2641600" y="5480050"/>
          <p14:tracePt t="26922" x="2647950" y="5473700"/>
          <p14:tracePt t="26922" x="2654300" y="5473700"/>
          <p14:tracePt t="26938" x="2667000" y="5467350"/>
          <p14:tracePt t="26938" x="2673350" y="5461000"/>
          <p14:tracePt t="26938" x="2679700" y="5461000"/>
          <p14:tracePt t="26957" x="2686050" y="5454650"/>
          <p14:tracePt t="26957" x="2692400" y="5454650"/>
          <p14:tracePt t="26972" x="2698750" y="5448300"/>
          <p14:tracePt t="26972" x="2711450" y="5454650"/>
          <p14:tracePt t="26988" x="2717800" y="5448300"/>
          <p14:tracePt t="26988" x="2724150" y="5454650"/>
          <p14:tracePt t="27005" x="2736850" y="5454650"/>
          <p14:tracePt t="27005" x="2743200" y="5454650"/>
          <p14:tracePt t="27022" x="2749550" y="5454650"/>
          <p14:tracePt t="27022" x="2762250" y="5454650"/>
          <p14:tracePt t="27038" x="2768600" y="5454650"/>
          <p14:tracePt t="27054" x="2781300" y="5461000"/>
          <p14:tracePt t="27054" x="2787650" y="5461000"/>
          <p14:tracePt t="27072" x="2794000" y="5467350"/>
          <p14:tracePt t="27089" x="2800350" y="5467350"/>
          <p14:tracePt t="27105" x="2806700" y="5461000"/>
          <p14:tracePt t="27120" x="2819400" y="5461000"/>
          <p14:tracePt t="27144" x="2825750" y="5461000"/>
          <p14:tracePt t="27164" x="2832100" y="5461000"/>
          <p14:tracePt t="27188" x="2838450" y="5461000"/>
          <p14:tracePt t="27204" x="2844800" y="5461000"/>
          <p14:tracePt t="27224" x="2851150" y="5461000"/>
          <p14:tracePt t="27241" x="2857500" y="5461000"/>
          <p14:tracePt t="27256" x="2870200" y="5461000"/>
          <p14:tracePt t="27268" x="2876550" y="5461000"/>
          <p14:tracePt t="27284" x="2889250" y="5454650"/>
          <p14:tracePt t="27300" x="2895600" y="5454650"/>
          <p14:tracePt t="27309" x="2901950" y="5454650"/>
          <p14:tracePt t="27325" x="2908300" y="5454650"/>
          <p14:tracePt t="27338" x="2921000" y="5454650"/>
          <p14:tracePt t="27338" x="2927350" y="5454650"/>
          <p14:tracePt t="27357" x="2933700" y="5454650"/>
          <p14:tracePt t="27371" x="2940050" y="5454650"/>
          <p14:tracePt t="27371" x="2952750" y="5454650"/>
          <p14:tracePt t="27390" x="2959100" y="5454650"/>
          <p14:tracePt t="27390" x="2965450" y="5454650"/>
          <p14:tracePt t="27406" x="2971800" y="5454650"/>
          <p14:tracePt t="27406" x="2978150" y="5454650"/>
          <p14:tracePt t="27423" x="2984500" y="5461000"/>
          <p14:tracePt t="27438" x="2990850" y="5461000"/>
          <p14:tracePt t="27438" x="3003550" y="5461000"/>
          <p14:tracePt t="27457" x="3009900" y="5467350"/>
          <p14:tracePt t="27480" x="3016250" y="5473700"/>
          <p14:tracePt t="27497" x="3022600" y="5473700"/>
          <p14:tracePt t="27509" x="3028950" y="5480050"/>
          <p14:tracePt t="27540" x="3035300" y="5486400"/>
          <p14:tracePt t="27584" x="3041650" y="5480050"/>
          <p14:tracePt t="27629" x="3048000" y="5480050"/>
          <p14:tracePt t="27696" x="3048000" y="5473700"/>
          <p14:tracePt t="27728" x="3054350" y="5473700"/>
          <p14:tracePt t="27885" x="3060700" y="5467350"/>
          <p14:tracePt t="27960" x="3067050" y="5467350"/>
          <p14:tracePt t="27996" x="3060700" y="5467350"/>
          <p14:tracePt t="28056" x="3054350" y="5473700"/>
          <p14:tracePt t="28177" x="3054350" y="5480050"/>
          <p14:tracePt t="28209" x="3054350" y="5486400"/>
          <p14:tracePt t="28224" x="3048000" y="5480050"/>
          <p14:tracePt t="28277" x="3041650" y="5486400"/>
          <p14:tracePt t="28508" x="3035300" y="5486400"/>
          <p14:tracePt t="28605" x="3041650" y="5486400"/>
          <p14:tracePt t="28740" x="3048000" y="5480050"/>
          <p14:tracePt t="28768" x="3048000" y="5486400"/>
          <p14:tracePt t="28836" x="3054350" y="5486400"/>
          <p14:tracePt t="28948" x="3054350" y="5480050"/>
          <p14:tracePt t="29005" x="3054350" y="5486400"/>
          <p14:tracePt t="29145" x="3054350" y="5480050"/>
          <p14:tracePt t="29297" x="3060700" y="5473700"/>
          <p14:tracePt t="29333" x="3067050" y="5473700"/>
          <p14:tracePt t="29385" x="3060700" y="5473700"/>
          <p14:tracePt t="29505" x="3060700" y="5480050"/>
          <p14:tracePt t="29608" x="3067050" y="5486400"/>
          <p14:tracePt t="29725" x="3067050" y="5480050"/>
          <p14:tracePt t="29769" x="3067050" y="5473700"/>
          <p14:tracePt t="29805" x="3067050" y="5480050"/>
          <p14:tracePt t="29837" x="3067050" y="5473700"/>
          <p14:tracePt t="30024" x="3073400" y="5467350"/>
          <p14:tracePt t="30053" x="3079750" y="5467350"/>
          <p14:tracePt t="30105" x="3086100" y="5473700"/>
          <p14:tracePt t="30137" x="3086100" y="5467350"/>
          <p14:tracePt t="30173" x="3092450" y="5461000"/>
          <p14:tracePt t="30209" x="3092450" y="5467350"/>
          <p14:tracePt t="30265" x="3092450" y="5473700"/>
          <p14:tracePt t="30301" x="3092450" y="5480050"/>
          <p14:tracePt t="30405" x="3092450" y="5486400"/>
          <p14:tracePt t="30557" x="3092450" y="5492750"/>
          <p14:tracePt t="30585" x="3092450" y="5499100"/>
          <p14:tracePt t="30617" x="3098800" y="5499100"/>
          <p14:tracePt t="30645" x="3105150" y="5505450"/>
          <p14:tracePt t="30661" x="3105150" y="5511800"/>
          <p14:tracePt t="30697" x="3105150" y="5518150"/>
          <p14:tracePt t="30721" x="3105150" y="5524500"/>
          <p14:tracePt t="30737" x="3105150" y="5530850"/>
          <p14:tracePt t="30773" x="3105150" y="5537200"/>
          <p14:tracePt t="30817" x="3105150" y="5543550"/>
          <p14:tracePt t="30833" x="3105150" y="5549900"/>
          <p14:tracePt t="30869" x="3105150" y="5562600"/>
          <p14:tracePt t="30953" x="3098800" y="5568950"/>
          <p14:tracePt t="30985" x="3098800" y="5575300"/>
          <p14:tracePt t="31021" x="3098800" y="5568950"/>
          <p14:tracePt t="31081" x="3105150" y="5575300"/>
          <p14:tracePt t="31133" x="3111500" y="5568950"/>
          <p14:tracePt t="31157" x="3117850" y="5575300"/>
          <p14:tracePt t="31218" x="3124200" y="5581650"/>
          <p14:tracePt t="31245" x="3130550" y="5581650"/>
          <p14:tracePt t="31261" x="3130550" y="5588000"/>
          <p14:tracePt t="31277" x="3136900" y="5588000"/>
          <p14:tracePt t="31297" x="3143250" y="5594350"/>
          <p14:tracePt t="31349" x="3143250" y="5600700"/>
          <p14:tracePt t="31382" x="3143250" y="5607050"/>
          <p14:tracePt t="31417" x="3136900" y="5613400"/>
          <p14:tracePt t="31469" x="3136900" y="5619750"/>
          <p14:tracePt t="31581" x="3136900" y="5626100"/>
          <p14:tracePt t="31621" x="3143250" y="5619750"/>
          <p14:tracePt t="31725" x="3143250" y="5613400"/>
          <p14:tracePt t="31757" x="3149600" y="5613400"/>
          <p14:tracePt t="31801" x="3149600" y="5619750"/>
          <p14:tracePt t="31861" x="3149600" y="5613400"/>
          <p14:tracePt t="31889" x="3149600" y="5619750"/>
          <p14:tracePt t="31973" x="3149600" y="5626100"/>
          <p14:tracePt t="32069" x="3149600" y="5632450"/>
          <p14:tracePt t="32118" x="3155950" y="5632450"/>
          <p14:tracePt t="32137" x="3162300" y="5626100"/>
          <p14:tracePt t="32177" x="3162300" y="5632450"/>
          <p14:tracePt t="32246" x="3155950" y="5626100"/>
          <p14:tracePt t="32357" x="3155950" y="5632450"/>
          <p14:tracePt t="32429" x="3162300" y="5638800"/>
          <p14:tracePt t="32470" x="3168650" y="5632450"/>
          <p14:tracePt t="32513" x="3175000" y="5638800"/>
          <p14:tracePt t="32557" x="3181350" y="5638800"/>
          <p14:tracePt t="32589" x="3187700" y="5638800"/>
          <p14:tracePt t="32609" x="3187700" y="5645150"/>
          <p14:tracePt t="32662" x="3194050" y="5651500"/>
          <p14:tracePt t="32737" x="3194050" y="5645150"/>
          <p14:tracePt t="32782" x="3194050" y="5651500"/>
          <p14:tracePt t="32842" x="3200400" y="5645150"/>
          <p14:tracePt t="32882" x="3194050" y="5645150"/>
          <p14:tracePt t="32985" x="3187700" y="5645150"/>
          <p14:tracePt t="33009" x="3194050" y="5651500"/>
          <p14:tracePt t="33106" x="3194050" y="5645150"/>
          <p14:tracePt t="33182" x="3194050" y="5651500"/>
          <p14:tracePt t="33209" x="3194050" y="5657850"/>
          <p14:tracePt t="33233" x="3187700" y="5657850"/>
          <p14:tracePt t="33262" x="3187700" y="5664200"/>
          <p14:tracePt t="33286" x="3181350" y="5670550"/>
          <p14:tracePt t="33310" x="3181350" y="5676900"/>
          <p14:tracePt t="33322" x="3175000" y="5683250"/>
          <p14:tracePt t="33354" x="3181350" y="5683250"/>
          <p14:tracePt t="33398" x="3187700" y="5676900"/>
          <p14:tracePt t="33414" x="3194050" y="5670550"/>
          <p14:tracePt t="33430" x="3200400" y="5670550"/>
          <p14:tracePt t="33438" x="3206750" y="5670550"/>
          <p14:tracePt t="33450" x="3213100" y="5670550"/>
          <p14:tracePt t="33459" x="3219450" y="5670550"/>
          <p14:tracePt t="33459" x="3225800" y="5670550"/>
          <p14:tracePt t="33478" x="3232150" y="5664200"/>
          <p14:tracePt t="33493" x="3232150" y="5670550"/>
          <p14:tracePt t="33493" x="3238500" y="5664200"/>
          <p14:tracePt t="33511" x="3244850" y="5664200"/>
          <p14:tracePt t="33526" x="3251200" y="5664200"/>
          <p14:tracePt t="33542" x="3257550" y="5657850"/>
          <p14:tracePt t="33559" x="3263900" y="5657850"/>
          <p14:tracePt t="33577" x="3270250" y="5664200"/>
          <p14:tracePt t="33601" x="3270250" y="5670550"/>
          <p14:tracePt t="33638" x="3263900" y="5676900"/>
          <p14:tracePt t="33662" x="3257550" y="5683250"/>
          <p14:tracePt t="33682" x="3251200" y="5689600"/>
          <p14:tracePt t="33706" x="3251200" y="5695950"/>
          <p14:tracePt t="33741" x="3244850" y="5702300"/>
          <p14:tracePt t="33758" x="3238500" y="5702300"/>
          <p14:tracePt t="33825" x="3238500" y="5708650"/>
          <p14:tracePt t="33850" x="3238500" y="5715000"/>
          <p14:tracePt t="33870" x="3232150" y="5715000"/>
          <p14:tracePt t="33946" x="3225800" y="5715000"/>
          <p14:tracePt t="33977" x="3232150" y="5721350"/>
          <p14:tracePt t="34058" x="3238500" y="5721350"/>
          <p14:tracePt t="34090" x="3244850" y="5727700"/>
          <p14:tracePt t="34126" x="3244850" y="5734050"/>
          <p14:tracePt t="34202" x="3244850" y="5740400"/>
          <p14:tracePt t="34219" x="3251200" y="5746750"/>
          <p14:tracePt t="34314" x="3251200" y="5753100"/>
          <p14:tracePt t="34418" x="3251200" y="5759450"/>
          <p14:tracePt t="34450" x="3244850" y="5765800"/>
          <p14:tracePt t="34486" x="3244850" y="5772150"/>
          <p14:tracePt t="34510" x="3244850" y="5778500"/>
          <p14:tracePt t="34530" x="3244850" y="5772150"/>
          <p14:tracePt t="34606" x="3244850" y="5778500"/>
          <p14:tracePt t="34629" x="3251200" y="5784850"/>
          <p14:tracePt t="34762" x="3251200" y="5778500"/>
          <p14:tracePt t="34822" x="3257550" y="5772150"/>
          <p14:tracePt t="34854" x="3257550" y="5778500"/>
          <p14:tracePt t="34882" x="3263900" y="5778500"/>
          <p14:tracePt t="34922" x="3270250" y="5772150"/>
          <p14:tracePt t="34950" x="3270250" y="5778500"/>
          <p14:tracePt t="34966" x="3270250" y="5784850"/>
          <p14:tracePt t="35002" x="3270250" y="5791200"/>
          <p14:tracePt t="35026" x="3270250" y="5784850"/>
          <p14:tracePt t="35146" x="3276600" y="5784850"/>
          <p14:tracePt t="35222" x="3276600" y="5791200"/>
          <p14:tracePt t="35238" x="3270250" y="5791200"/>
          <p14:tracePt t="35274" x="3263900" y="5791200"/>
          <p14:tracePt t="35297" x="3257550" y="5791200"/>
          <p14:tracePt t="35310" x="3244850" y="5797550"/>
          <p14:tracePt t="35326" x="3238500" y="5797550"/>
          <p14:tracePt t="35350" x="3232150" y="5797550"/>
          <p14:tracePt t="35378" x="3225800" y="5797550"/>
          <p14:tracePt t="35402" x="3219450" y="5797550"/>
          <p14:tracePt t="35422" x="3213100" y="5803900"/>
          <p14:tracePt t="35454" x="3206750" y="5803900"/>
          <p14:tracePt t="35478" x="3206750" y="5810250"/>
          <p14:tracePt t="35506" x="3206750" y="5816600"/>
          <p14:tracePt t="35537" x="3213100" y="5816600"/>
          <p14:tracePt t="35598" x="3213100" y="5810250"/>
          <p14:tracePt t="35610" x="3219450" y="5803900"/>
          <p14:tracePt t="35626" x="3225800" y="5803900"/>
          <p14:tracePt t="35650" x="3238500" y="5803900"/>
          <p14:tracePt t="35670" x="3238500" y="5797550"/>
          <p14:tracePt t="35695" x="3244850" y="5791200"/>
          <p14:tracePt t="35710" x="3251200" y="5791200"/>
          <p14:tracePt t="35738" x="3251200" y="5784850"/>
          <p14:tracePt t="35778" x="3257550" y="5784850"/>
          <p14:tracePt t="35798" x="3263900" y="5778500"/>
          <p14:tracePt t="35842" x="3263900" y="5784850"/>
          <p14:tracePt t="35898" x="3263900" y="5778500"/>
          <p14:tracePt t="35950" x="3263900" y="5772150"/>
          <p14:tracePt t="35963" x="3263900" y="5765800"/>
          <p14:tracePt t="35994" x="3270250" y="5759450"/>
          <p14:tracePt t="36021" x="3263900" y="5753100"/>
          <p14:tracePt t="36046" x="3257550" y="5746750"/>
          <p14:tracePt t="36054" x="3251200" y="5740400"/>
          <p14:tracePt t="36071" x="3238500" y="5734050"/>
          <p14:tracePt t="36106" x="3232150" y="5734050"/>
          <p14:tracePt t="36122" x="3219450" y="5734050"/>
          <p14:tracePt t="36138" x="3213100" y="5734050"/>
          <p14:tracePt t="36150" x="3200400" y="5734050"/>
          <p14:tracePt t="36159" x="3194050" y="5734050"/>
          <p14:tracePt t="36168" x="3194050" y="5727700"/>
          <p14:tracePt t="36168" x="3187700" y="5721350"/>
          <p14:tracePt t="36187" x="3181350" y="5727700"/>
          <p14:tracePt t="36187" x="3168650" y="5721350"/>
          <p14:tracePt t="36204" x="3155950" y="5715000"/>
          <p14:tracePt t="36218" x="3149600" y="5715000"/>
          <p14:tracePt t="36235" x="3143250" y="5715000"/>
          <p14:tracePt t="36252" x="3136900" y="5715000"/>
          <p14:tracePt t="36269" x="3130550" y="5708650"/>
          <p14:tracePt t="36287" x="3136900" y="5708650"/>
          <p14:tracePt t="36322" x="3143250" y="5708650"/>
          <p14:tracePt t="36347" x="3149600" y="5702300"/>
          <p14:tracePt t="36362" x="3155950" y="5702300"/>
          <p14:tracePt t="36378" x="3162300" y="5702300"/>
          <p14:tracePt t="36386" x="3168650" y="5695950"/>
          <p14:tracePt t="36386" x="3175000" y="5695950"/>
          <p14:tracePt t="36406" x="3181350" y="5695950"/>
          <p14:tracePt t="36419" x="3187700" y="5695950"/>
          <p14:tracePt t="36419" x="3200400" y="5695950"/>
          <p14:tracePt t="36440" x="3206750" y="5695950"/>
          <p14:tracePt t="36440" x="3213100" y="5695950"/>
          <p14:tracePt t="36455" x="3219450" y="5695950"/>
          <p14:tracePt t="36455" x="3225800" y="5689600"/>
          <p14:tracePt t="36472" x="3232150" y="5689600"/>
          <p14:tracePt t="36472" x="3238500" y="5689600"/>
          <p14:tracePt t="36488" x="3244850" y="5676900"/>
          <p14:tracePt t="36503" x="3257550" y="5676900"/>
          <p14:tracePt t="36503" x="3263900" y="5676900"/>
          <p14:tracePt t="36521" x="3263900" y="5670550"/>
          <p14:tracePt t="36536" x="3276600" y="5670550"/>
          <p14:tracePt t="36553" x="3282950" y="5664200"/>
          <p14:tracePt t="36553" x="3282950" y="5657850"/>
          <p14:tracePt t="36572" x="3289300" y="5651500"/>
          <p14:tracePt t="36587" x="3295650" y="5651500"/>
          <p14:tracePt t="36603" x="3302000" y="5645150"/>
          <p14:tracePt t="36620" x="3308350" y="5645150"/>
          <p14:tracePt t="36620" x="3314700" y="5638800"/>
          <p14:tracePt t="36640" x="3321050" y="5632450"/>
          <p14:tracePt t="36655" x="3327400" y="5632450"/>
          <p14:tracePt t="36670" x="3333750" y="5626100"/>
          <p14:tracePt t="36687" x="3346450" y="5619750"/>
          <p14:tracePt t="36703" x="3352800" y="5619750"/>
          <p14:tracePt t="36722" x="3359150" y="5613400"/>
          <p14:tracePt t="36737" x="3365500" y="5607050"/>
          <p14:tracePt t="36754" x="3365500" y="5600700"/>
          <p14:tracePt t="36775" x="3359150" y="5607050"/>
          <p14:tracePt t="36863" x="3352800" y="5613400"/>
          <p14:tracePt t="36910" x="3346450" y="5613400"/>
          <p14:tracePt t="36923" x="3340100" y="5619750"/>
          <p14:tracePt t="36947" x="3333750" y="5619750"/>
          <p14:tracePt t="36970" x="3327400" y="5619750"/>
          <p14:tracePt t="36990" x="3321050" y="5619750"/>
          <p14:tracePt t="37014" x="3327400" y="5619750"/>
          <p14:tracePt t="37110" x="3333750" y="5619750"/>
          <p14:tracePt t="37126" x="3340100" y="5619750"/>
          <p14:tracePt t="37142" x="3346450" y="5613400"/>
          <p14:tracePt t="37158" x="3352800" y="5607050"/>
          <p14:tracePt t="37194" x="3352800" y="5600700"/>
          <p14:tracePt t="37218" x="3352800" y="5594350"/>
          <p14:tracePt t="37238" x="3346450" y="5588000"/>
          <p14:tracePt t="37254" x="3346450" y="5581650"/>
          <p14:tracePt t="37262" x="3340100" y="5575300"/>
          <p14:tracePt t="37272" x="3333750" y="5575300"/>
          <p14:tracePt t="37272" x="3314700" y="5562600"/>
          <p14:tracePt t="37291" x="3308350" y="5556250"/>
          <p14:tracePt t="37291" x="3302000" y="5549900"/>
          <p14:tracePt t="37308" x="3289300" y="5543550"/>
          <p14:tracePt t="37308" x="3282950" y="5543550"/>
          <p14:tracePt t="37324" x="3276600" y="5537200"/>
          <p14:tracePt t="37324" x="3263900" y="5524500"/>
          <p14:tracePt t="37324" x="3257550" y="5511800"/>
          <p14:tracePt t="37343" x="3251200" y="5505450"/>
          <p14:tracePt t="37356" x="3244850" y="5492750"/>
          <p14:tracePt t="37356" x="3238500" y="5486400"/>
          <p14:tracePt t="37376" x="3225800" y="5473700"/>
          <p14:tracePt t="37376" x="3219450" y="5461000"/>
          <p14:tracePt t="37391" x="3213100" y="5454650"/>
          <p14:tracePt t="37391" x="3206750" y="5448300"/>
          <p14:tracePt t="37408" x="3200400" y="5435600"/>
          <p14:tracePt t="37408" x="3194050" y="5429250"/>
          <p14:tracePt t="37424" x="3194050" y="5422900"/>
          <p14:tracePt t="37424" x="3187700" y="5416550"/>
          <p14:tracePt t="37424" x="3187700" y="5410200"/>
          <p14:tracePt t="37443" x="3194050" y="5403850"/>
          <p14:tracePt t="37459" x="3200400" y="5397500"/>
          <p14:tracePt t="37478" x="3206750" y="5397500"/>
          <p14:tracePt t="37503" x="3213100" y="5403850"/>
          <p14:tracePt t="37518" x="3213100" y="5410200"/>
          <p14:tracePt t="37538" x="3213100" y="5416550"/>
          <p14:tracePt t="37555" x="3213100" y="5422900"/>
          <p14:tracePt t="37579" x="3219450" y="5422900"/>
          <p14:tracePt t="37643" x="3225800" y="5422900"/>
          <p14:tracePt t="37659" x="3232150" y="5429250"/>
          <p14:tracePt t="37667" x="3238500" y="5429250"/>
          <p14:tracePt t="37675" x="3244850" y="5429250"/>
          <p14:tracePt t="37675" x="3251200" y="5435600"/>
          <p14:tracePt t="37692" x="3263900" y="5435600"/>
          <p14:tracePt t="37692" x="3270250" y="5435600"/>
          <p14:tracePt t="37692" x="3282950" y="5435600"/>
          <p14:tracePt t="37712" x="3295650" y="5441950"/>
          <p14:tracePt t="37724" x="3302000" y="5441950"/>
          <p14:tracePt t="37724" x="3327400" y="5448300"/>
          <p14:tracePt t="37744" x="3333750" y="5448300"/>
          <p14:tracePt t="37744" x="3346450" y="5454650"/>
          <p14:tracePt t="37760" x="3352800" y="5461000"/>
          <p14:tracePt t="37760" x="3359150" y="5467350"/>
          <p14:tracePt t="37776" x="3371850" y="5473700"/>
          <p14:tracePt t="37776" x="3378200" y="5480050"/>
          <p14:tracePt t="37793" x="3384550" y="5486400"/>
          <p14:tracePt t="37793" x="3397250" y="5492750"/>
          <p14:tracePt t="37793" x="3403600" y="5499100"/>
          <p14:tracePt t="37811" x="3409950" y="5505450"/>
          <p14:tracePt t="37811" x="3422650" y="5511800"/>
          <p14:tracePt t="37826" x="3429000" y="5518150"/>
          <p14:tracePt t="37826" x="3435350" y="5524500"/>
          <p14:tracePt t="37842" x="3441700" y="5530850"/>
          <p14:tracePt t="37842" x="3448050" y="5537200"/>
          <p14:tracePt t="37859" x="3454400" y="5543550"/>
          <p14:tracePt t="37859" x="3460750" y="5556250"/>
          <p14:tracePt t="37876" x="3467100" y="5562600"/>
          <p14:tracePt t="37876" x="3473450" y="5568950"/>
          <p14:tracePt t="37893" x="3473450" y="5575300"/>
          <p14:tracePt t="37908" x="3479800" y="5581650"/>
          <p14:tracePt t="37925" x="3479800" y="5588000"/>
          <p14:tracePt t="37942" x="3486150" y="5588000"/>
          <p14:tracePt t="37959" x="3492500" y="5594350"/>
          <p14:tracePt t="37983" x="3498850" y="5588000"/>
          <p14:tracePt t="38003" x="3505200" y="5588000"/>
          <p14:tracePt t="38027" x="3505200" y="5581650"/>
          <p14:tracePt t="38043" x="3511550" y="5575300"/>
          <p14:tracePt t="38063" x="3511550" y="5568950"/>
          <p14:tracePt t="38079" x="3505200" y="5575300"/>
          <p14:tracePt t="38111" x="3498850" y="5581650"/>
          <p14:tracePt t="38147" x="3498850" y="5588000"/>
          <p14:tracePt t="38171" x="3498850" y="5594350"/>
          <p14:tracePt t="38191" x="3498850" y="5600700"/>
          <p14:tracePt t="38216" x="3498850" y="5607050"/>
          <p14:tracePt t="38231" x="3498850" y="5613400"/>
          <p14:tracePt t="38251" x="3505200" y="5619750"/>
          <p14:tracePt t="38267" x="3505200" y="5626100"/>
          <p14:tracePt t="38283" x="3511550" y="5632450"/>
          <p14:tracePt t="38299" x="3511550" y="5638800"/>
          <p14:tracePt t="38311" x="3517900" y="5645150"/>
          <p14:tracePt t="38327" x="3517900" y="5651500"/>
          <p14:tracePt t="38343" x="3524250" y="5657850"/>
          <p14:tracePt t="38363" x="3524250" y="5651500"/>
          <p14:tracePt t="38462" x="3524250" y="5645150"/>
          <p14:tracePt t="38491" x="3530600" y="5651500"/>
          <p14:tracePt t="38567" x="3524250" y="5657850"/>
          <p14:tracePt t="38591" x="3517900" y="5664200"/>
          <p14:tracePt t="38603" x="3511550" y="5664200"/>
          <p14:tracePt t="38619" x="3505200" y="5670550"/>
          <p14:tracePt t="38634" x="3498850" y="5670550"/>
          <p14:tracePt t="38651" x="3498850" y="5676900"/>
          <p14:tracePt t="38664" x="3492500" y="5676900"/>
          <p14:tracePt t="38687" x="3486150" y="5683250"/>
          <p14:tracePt t="38731" x="3492500" y="5683250"/>
          <p14:tracePt t="38763" x="3498850" y="5683250"/>
          <p14:tracePt t="38783" x="3505200" y="5676900"/>
          <p14:tracePt t="38799" x="3511550" y="5676900"/>
          <p14:tracePt t="38815" x="3517900" y="5676900"/>
          <p14:tracePt t="38831" x="3524250" y="5676900"/>
          <p14:tracePt t="38843" x="3530600" y="5676900"/>
          <p14:tracePt t="38859" x="3536950" y="5670550"/>
          <p14:tracePt t="38875" x="3543300" y="5670550"/>
          <p14:tracePt t="38891" x="3549650" y="5670550"/>
          <p14:tracePt t="38903" x="3556000" y="5664200"/>
          <p14:tracePt t="38919" x="3562350" y="5664200"/>
          <p14:tracePt t="38935" x="3562350" y="5657850"/>
          <p14:tracePt t="38959" x="3562350" y="5651500"/>
          <p14:tracePt t="38987" x="3556000" y="5657850"/>
          <p14:tracePt t="39019" x="3556000" y="5664200"/>
          <p14:tracePt t="39038" x="3549650" y="5664200"/>
          <p14:tracePt t="39063" x="3543300" y="5664200"/>
          <p14:tracePt t="39091" x="3536950" y="5664200"/>
          <p14:tracePt t="39115" x="3530600" y="5670550"/>
          <p14:tracePt t="39131" x="3530600" y="5676900"/>
          <p14:tracePt t="39143" x="3524250" y="5676900"/>
          <p14:tracePt t="39159" x="3517900" y="5676900"/>
          <p14:tracePt t="39175" x="3511550" y="5683250"/>
          <p14:tracePt t="39199" x="3505200" y="5689600"/>
          <p14:tracePt t="39219" x="3505200" y="5695950"/>
          <p14:tracePt t="39251" x="3498850" y="5695950"/>
          <p14:tracePt t="39287" x="3492500" y="5689600"/>
          <p14:tracePt t="39363" x="3498850" y="5683250"/>
          <p14:tracePt t="39407" x="3492500" y="5683250"/>
          <p14:tracePt t="39499" x="3486150" y="5676900"/>
          <p14:tracePt t="39519" x="3479800" y="5676900"/>
          <p14:tracePt t="39543" x="3473450" y="5676900"/>
          <p14:tracePt t="39563" x="3473450" y="5683250"/>
          <p14:tracePt t="39579" x="3467100" y="5683250"/>
          <p14:tracePt t="39595" x="3460750" y="5676900"/>
          <p14:tracePt t="39623" x="3454400" y="5683250"/>
          <p14:tracePt t="39803" x="3454400" y="5689600"/>
          <p14:tracePt t="39843" x="3448050" y="5695950"/>
          <p14:tracePt t="39879" x="3448050" y="5689600"/>
          <p14:tracePt t="40075" x="3454400" y="5683250"/>
          <p14:tracePt t="40211" x="3454400" y="5689600"/>
          <p14:tracePt t="40299" x="3460750" y="5695950"/>
          <p14:tracePt t="40339" x="3460750" y="5689600"/>
          <p14:tracePt t="40375" x="3460750" y="5695950"/>
          <p14:tracePt t="40419" x="3454400" y="5689600"/>
          <p14:tracePt t="40479" x="3454400" y="5695950"/>
          <p14:tracePt t="40579" x="3454400" y="5702300"/>
          <p14:tracePt t="40623" x="3454400" y="5695950"/>
          <p14:tracePt t="40811" x="3454400" y="5702300"/>
          <p14:tracePt t="40871" x="3454400" y="5695950"/>
          <p14:tracePt t="40943" x="3460750" y="5689600"/>
          <p14:tracePt t="40959" x="3467100" y="5683250"/>
          <p14:tracePt t="41087" x="3467100" y="5689600"/>
          <p14:tracePt t="41119" x="3467100" y="5695950"/>
          <p14:tracePt t="41184" x="3460750" y="5689600"/>
          <p14:tracePt t="41268" x="3467100" y="5695950"/>
          <p14:tracePt t="41439" x="3467100" y="5689600"/>
          <p14:tracePt t="41603" x="3467100" y="5683250"/>
          <p14:tracePt t="41680" x="3460750" y="5683250"/>
          <p14:tracePt t="41723" x="3460750" y="5689600"/>
          <p14:tracePt t="41771" x="3467100" y="5695950"/>
          <p14:tracePt t="41808" x="3467100" y="5689600"/>
          <p14:tracePt t="41824" x="3460750" y="5695950"/>
          <p14:tracePt t="41892" x="3467100" y="5689600"/>
          <p14:tracePt t="41952" x="3467100" y="5695950"/>
          <p14:tracePt t="42204" x="3467100" y="5689600"/>
          <p14:tracePt t="42296" x="3467100" y="5695950"/>
          <p14:tracePt t="42372" x="3467100" y="5689600"/>
          <p14:tracePt t="42596" x="3467100" y="5695950"/>
          <p14:tracePt t="42639" x="3460750" y="5702300"/>
          <p14:tracePt t="42792" x="3454400" y="5708650"/>
          <p14:tracePt t="42888" x="3454400" y="5715000"/>
          <p14:tracePt t="42932" x="3460750" y="5708650"/>
          <p14:tracePt t="42984" x="3460750" y="5702300"/>
          <p14:tracePt t="43100" x="3467100" y="5708650"/>
          <p14:tracePt t="43224" x="3460750" y="5708650"/>
          <p14:tracePt t="43300" x="3460750" y="5715000"/>
          <p14:tracePt t="43512" x="3460750" y="5721350"/>
          <p14:tracePt t="43712" x="3454400" y="5721350"/>
          <p14:tracePt t="43848" x="3454400" y="5715000"/>
          <p14:tracePt t="44004" x="3454400" y="5721350"/>
          <p14:tracePt t="44097" x="3454400" y="5727700"/>
          <p14:tracePt t="44312" x="3454400" y="5721350"/>
          <p14:tracePt t="44456" x="3454400" y="5715000"/>
          <p14:tracePt t="44484" x="3448050" y="5721350"/>
          <p14:tracePt t="44544" x="3448050" y="5727700"/>
          <p14:tracePt t="44612" x="3448050" y="5734050"/>
          <p14:tracePt t="44748" x="3448050" y="5727700"/>
          <p14:tracePt t="44784" x="3441700" y="5734050"/>
          <p14:tracePt t="44960" x="3441700" y="5727700"/>
          <p14:tracePt t="45064" x="3435350" y="5727700"/>
          <p14:tracePt t="45124" x="3429000" y="5734050"/>
          <p14:tracePt t="45280" x="3422650" y="5734050"/>
          <p14:tracePt t="45357" x="3416300" y="5734050"/>
          <p14:tracePt t="45432" x="3416300" y="5727700"/>
          <p14:tracePt t="45500" x="3416300" y="5721350"/>
          <p14:tracePt t="45612" x="3422650" y="5721350"/>
          <p14:tracePt t="45664" x="3422650" y="5715000"/>
          <p14:tracePt t="45684" x="3429000" y="5721350"/>
          <p14:tracePt t="45761" x="3429000" y="5715000"/>
          <p14:tracePt t="45792" x="3429000" y="5721350"/>
          <p14:tracePt t="45864" x="3435350" y="5715000"/>
          <p14:tracePt t="46197" x="3435350" y="5721350"/>
          <p14:tracePt t="46221" x="3429000" y="5721350"/>
          <p14:tracePt t="46281" x="3429000" y="5727700"/>
          <p14:tracePt t="46573" x="3429000" y="5721350"/>
          <p14:tracePt t="46661" x="3429000" y="5727700"/>
          <p14:tracePt t="46720" x="3429000" y="5721350"/>
          <p14:tracePt t="46813" x="3429000" y="5727700"/>
          <p14:tracePt t="46872" x="3429000" y="5721350"/>
          <p14:tracePt t="46953" x="3429000" y="5727700"/>
          <p14:tracePt t="47020" x="3429000" y="5721350"/>
          <p14:tracePt t="47036" x="3435350" y="5715000"/>
          <p14:tracePt t="47065" x="3441700" y="5715000"/>
          <p14:tracePt t="47097" x="3441700" y="5721350"/>
          <p14:tracePt t="47156" x="3435350" y="5727700"/>
          <p14:tracePt t="47321" x="3429000" y="5727700"/>
          <p14:tracePt t="47473" x="3435350" y="5734050"/>
          <p14:tracePt t="47605" x="3435350" y="5727700"/>
          <p14:tracePt t="47697" x="3435350" y="5734050"/>
          <p14:tracePt t="47781" x="3429000" y="5734050"/>
          <p14:tracePt t="47853" x="3435350" y="5734050"/>
          <p14:tracePt t="47921" x="3429000" y="5740400"/>
          <p14:tracePt t="48005" x="3429000" y="5734050"/>
          <p14:tracePt t="48085" x="3429000" y="5740400"/>
          <p14:tracePt t="48137" x="3422650" y="5740400"/>
          <p14:tracePt t="48317" x="3429000" y="5740400"/>
          <p14:tracePt t="48385" x="3422650" y="5746750"/>
          <p14:tracePt t="48581" x="3416300" y="5753100"/>
          <p14:tracePt t="48617" x="3416300" y="5746750"/>
          <p14:tracePt t="48673" x="3416300" y="5753100"/>
          <p14:tracePt t="49153" x="3409950" y="5759450"/>
          <p14:tracePt t="49241" x="3403600" y="5759450"/>
          <p14:tracePt t="49293" x="3403600" y="5765800"/>
          <p14:tracePt t="49385" x="3397250" y="5759450"/>
          <p14:tracePt t="49457" x="3397250" y="5765800"/>
          <p14:tracePt t="49517" x="3397250" y="5772150"/>
          <p14:tracePt t="49685" x="3397250" y="5778500"/>
          <p14:tracePt t="49805" x="3390900" y="5772150"/>
          <p14:tracePt t="49878" x="3390900" y="5778500"/>
          <p14:tracePt t="50065" x="3384550" y="5778500"/>
          <p14:tracePt t="50246" x="3384550" y="5784850"/>
          <p14:tracePt t="50734" x="3378200" y="5784850"/>
          <p14:tracePt t="50966" x="3371850" y="5784850"/>
          <p14:tracePt t="51014" x="3371850" y="5791200"/>
          <p14:tracePt t="51066" x="3371850" y="5784850"/>
          <p14:tracePt t="51186" x="3371850" y="5791200"/>
          <p14:tracePt t="51237" x="3365500" y="5784850"/>
          <p14:tracePt t="51374" x="3359150" y="5784850"/>
          <p14:tracePt t="51446" x="3352800" y="5784850"/>
          <p14:tracePt t="51478" x="3352800" y="5791200"/>
          <p14:tracePt t="51498" x="3346450" y="5797550"/>
          <p14:tracePt t="51521" x="3346450" y="5791200"/>
          <p14:tracePt t="51590" x="3346450" y="5784850"/>
          <p14:tracePt t="51618" x="3352800" y="5784850"/>
          <p14:tracePt t="51666" x="3352800" y="5778500"/>
          <p14:tracePt t="51702" x="3352800" y="5784850"/>
          <p14:tracePt t="51806" x="3359150" y="5778500"/>
          <p14:tracePt t="51950" x="3352800" y="5778500"/>
          <p14:tracePt t="52105" x="3346450" y="5772150"/>
          <p14:tracePt t="52198" x="3340100" y="5765800"/>
          <p14:tracePt t="52506" x="3340100" y="5759450"/>
          <p14:tracePt t="52602" x="3346450" y="5765800"/>
          <p14:tracePt t="52706" x="3352800" y="5759450"/>
          <p14:tracePt t="52730" x="3359150" y="5753100"/>
          <p14:tracePt t="52754" x="3365500" y="5753100"/>
          <p14:tracePt t="52782" x="3365500" y="5759450"/>
          <p14:tracePt t="52866" x="3371850" y="5759450"/>
          <p14:tracePt t="52926" x="3371850" y="5765800"/>
          <p14:tracePt t="52970" x="3365500" y="5772150"/>
          <p14:tracePt t="53022" x="3359150" y="5778500"/>
          <p14:tracePt t="53046" x="3352800" y="5778500"/>
          <p14:tracePt t="53074" x="3352800" y="5784850"/>
          <p14:tracePt t="53099" x="3346450" y="5784850"/>
          <p14:tracePt t="53118" x="3340100" y="5784850"/>
          <p14:tracePt t="53142" x="3333750" y="5784850"/>
          <p14:tracePt t="53158" x="3327400" y="5778500"/>
          <p14:tracePt t="53175" x="3321050" y="5778500"/>
          <p14:tracePt t="53194" x="3314700" y="5778500"/>
          <p14:tracePt t="53234" x="3308350" y="5778500"/>
          <p14:tracePt t="53246" x="3302000" y="5778500"/>
          <p14:tracePt t="53270" x="3295650" y="5784850"/>
          <p14:tracePt t="53294" x="3289300" y="5784850"/>
          <p14:tracePt t="53314" x="3289300" y="5791200"/>
          <p14:tracePt t="53366" x="3289300" y="5784850"/>
          <p14:tracePt t="53486" x="3295650" y="5784850"/>
          <p14:tracePt t="53546" x="3295650" y="5778500"/>
          <p14:tracePt t="53578" x="3295650" y="5772150"/>
          <p14:tracePt t="53594" x="3302000" y="5765800"/>
          <p14:tracePt t="53706" x="3308350" y="5765800"/>
          <p14:tracePt t="53734" x="3314700" y="5765800"/>
          <p14:tracePt t="53774" x="3321050" y="5772150"/>
          <p14:tracePt t="53786" x="3327400" y="5778500"/>
          <p14:tracePt t="53826" x="3333750" y="5772150"/>
          <p14:tracePt t="53846" x="3340100" y="5772150"/>
          <p14:tracePt t="53870" x="3346450" y="5772150"/>
          <p14:tracePt t="53895" x="3352800" y="5772150"/>
          <p14:tracePt t="53915" x="3359150" y="5772150"/>
          <p14:tracePt t="53938" x="3359150" y="5765800"/>
          <p14:tracePt t="53958" x="3365500" y="5759450"/>
          <p14:tracePt t="53982" x="3371850" y="5753100"/>
          <p14:tracePt t="54006" x="3371850" y="5746750"/>
          <p14:tracePt t="54074" x="3371850" y="5740400"/>
          <p14:tracePt t="54118" x="3371850" y="5734050"/>
          <p14:tracePt t="54154" x="3371850" y="5727700"/>
          <p14:tracePt t="54199" x="3378200" y="5727700"/>
          <p14:tracePt t="54230" x="3378200" y="5721350"/>
          <p14:tracePt t="54275" x="3378200" y="5715000"/>
          <p14:tracePt t="54434" x="3371850" y="5721350"/>
          <p14:tracePt t="54462" x="3371850" y="5727700"/>
          <p14:tracePt t="54487" x="3365500" y="5727700"/>
          <p14:tracePt t="54514" x="3359150" y="5721350"/>
          <p14:tracePt t="54547" x="3359150" y="5715000"/>
          <p14:tracePt t="54726" x="3359150" y="5708650"/>
          <p14:tracePt t="54858" x="3365500" y="5715000"/>
          <p14:tracePt t="54882" x="3365500" y="5721350"/>
          <p14:tracePt t="54919" x="3371850" y="5715000"/>
          <p14:tracePt t="54974" x="3371850" y="5708650"/>
          <p14:tracePt t="54995" x="3365500" y="5715000"/>
          <p14:tracePt t="55034" x="3365500" y="5721350"/>
          <p14:tracePt t="55115" x="3365500" y="5715000"/>
          <p14:tracePt t="55294" x="3371850" y="5708650"/>
          <p14:tracePt t="55415" x="3365500" y="5715000"/>
          <p14:tracePt t="55475" x="3365500" y="5721350"/>
          <p14:tracePt t="55491" x="3365500" y="5715000"/>
          <p14:tracePt t="55695" x="3365500" y="5721350"/>
          <p14:tracePt t="55755" x="3365500" y="5715000"/>
          <p14:tracePt t="55851" x="3371850" y="5715000"/>
          <p14:tracePt t="55887" x="3378200" y="5721350"/>
          <p14:tracePt t="55919" x="3378200" y="5727700"/>
          <p14:tracePt t="55971" x="3371850" y="5721350"/>
          <p14:tracePt t="56007" x="3371850" y="5727700"/>
          <p14:tracePt t="56055" x="3365500" y="5734050"/>
          <p14:tracePt t="56175" x="3371850" y="5734050"/>
          <p14:tracePt t="56254" x="3365500" y="5740400"/>
          <p14:tracePt t="56647" x="3365500" y="5734050"/>
          <p14:tracePt t="56683" x="3359150" y="5740400"/>
          <p14:tracePt t="56735" x="3365500" y="5740400"/>
          <p14:tracePt t="57007" x="3359150" y="5746750"/>
          <p14:tracePt t="57531" x="3352800" y="5746750"/>
          <p14:tracePt t="57755" x="3352800" y="5753100"/>
          <p14:tracePt t="57795" x="3346450" y="5759450"/>
          <p14:tracePt t="57979" x="3340100" y="5759450"/>
          <p14:tracePt t="58039" x="3333750" y="5759450"/>
          <p14:tracePt t="58167" x="3340100" y="5765800"/>
          <p14:tracePt t="58227" x="3346450" y="5759450"/>
          <p14:tracePt t="58379" x="3352800" y="5759450"/>
          <p14:tracePt t="58423" x="3346450" y="5759450"/>
          <p14:tracePt t="58619" x="3346450" y="5753100"/>
          <p14:tracePt t="58767" x="3352800" y="5753100"/>
          <p14:tracePt t="58979" x="3359150" y="5753100"/>
          <p14:tracePt t="59031" x="3365500" y="5746750"/>
          <p14:tracePt t="59059" x="3371850" y="5740400"/>
          <p14:tracePt t="59083" x="3378200" y="5734050"/>
          <p14:tracePt t="59100" x="3384550" y="5727700"/>
          <p14:tracePt t="59119" x="3384550" y="5721350"/>
          <p14:tracePt t="59144" x="3390900" y="5721350"/>
          <p14:tracePt t="59159" x="3397250" y="5715000"/>
          <p14:tracePt t="59180" x="3403600" y="5715000"/>
          <p14:tracePt t="59203" x="3409950" y="5715000"/>
          <p14:tracePt t="59220" x="3416300" y="5715000"/>
          <p14:tracePt t="59256" x="3422650" y="5708650"/>
          <p14:tracePt t="59271" x="3429000" y="5702300"/>
          <p14:tracePt t="59288" x="3435350" y="5695950"/>
          <p14:tracePt t="59299" x="3441700" y="5689600"/>
          <p14:tracePt t="59315" x="3448050" y="5683250"/>
          <p14:tracePt t="59323" x="3454400" y="5676900"/>
          <p14:tracePt t="59340" x="3467100" y="5670550"/>
          <p14:tracePt t="59355" x="3473450" y="5670550"/>
          <p14:tracePt t="59368" x="3479800" y="5664200"/>
          <p14:tracePt t="59385" x="3486150" y="5657850"/>
          <p14:tracePt t="59400" x="3492500" y="5657850"/>
          <p14:tracePt t="59416" x="3498850" y="5657850"/>
          <p14:tracePt t="59433" x="3511550" y="5657850"/>
          <p14:tracePt t="59452" x="3517900" y="5657850"/>
          <p14:tracePt t="59452" x="3524250" y="5657850"/>
          <p14:tracePt t="59469" x="3530600" y="5657850"/>
          <p14:tracePt t="59483" x="3536950" y="5657850"/>
          <p14:tracePt t="59500" x="3543300" y="5651500"/>
          <p14:tracePt t="59516" x="3549650" y="5651500"/>
          <p14:tracePt t="59533" x="3556000" y="5651500"/>
          <p14:tracePt t="59572" x="3549650" y="5651500"/>
          <p14:tracePt t="59632" x="3543300" y="5651500"/>
          <p14:tracePt t="59656" x="3536950" y="5651500"/>
          <p14:tracePt t="59699" x="3530600" y="5645150"/>
          <p14:tracePt t="59720" x="3524250" y="5645150"/>
          <p14:tracePt t="59736" x="3517900" y="5638800"/>
          <p14:tracePt t="59752" x="3511550" y="5632450"/>
          <p14:tracePt t="59768" x="3511550" y="5626100"/>
          <p14:tracePt t="59779" x="3511550" y="5619750"/>
          <p14:tracePt t="59788" x="3511550" y="5607050"/>
          <p14:tracePt t="59801" x="3511550" y="5594350"/>
          <p14:tracePt t="59801" x="3524250" y="5575300"/>
          <p14:tracePt t="59821" x="3530600" y="5562600"/>
          <p14:tracePt t="59821" x="3543300" y="5543550"/>
          <p14:tracePt t="59837" x="3549650" y="5530850"/>
          <p14:tracePt t="59837" x="3556000" y="55118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ランダムにりんごをわりつける</a:t>
            </a:r>
            <a:endParaRPr kumimoji="1" lang="ja-JP" altLang="en-US" dirty="0"/>
          </a:p>
        </p:txBody>
      </p:sp>
      <p:pic>
        <p:nvPicPr>
          <p:cNvPr id="1026" name="Picture 2"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1431" y="2608053"/>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3931" y="1000156"/>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3931" y="2608053"/>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1431" y="4334987"/>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1482" y="1028060"/>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30" y="4334987"/>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1279" y="2623078"/>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1279" y="1028060"/>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3931" y="4334987"/>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1839" y="2608053"/>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1839" y="1028060"/>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079" y="4334987"/>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079" y="2623078"/>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079" y="1028060"/>
            <a:ext cx="1165860" cy="12902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kobayasi\AppData\Local\Microsoft\Windows\Temporary Internet Files\Content.IE5\2G3WI3KM\MC9002278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1839" y="4299570"/>
            <a:ext cx="1165860" cy="129021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23528" y="5847653"/>
            <a:ext cx="8496944" cy="461665"/>
          </a:xfrm>
          <a:prstGeom prst="rect">
            <a:avLst/>
          </a:prstGeom>
          <a:noFill/>
        </p:spPr>
        <p:txBody>
          <a:bodyPr wrap="square" rtlCol="0">
            <a:spAutoFit/>
          </a:bodyPr>
          <a:lstStyle/>
          <a:p>
            <a:r>
              <a:rPr kumimoji="1" lang="ja-JP" altLang="en-US" dirty="0" smtClean="0"/>
              <a:t>乱数表などでランダムに処理をわりつける</a:t>
            </a:r>
            <a:endParaRPr kumimoji="1" lang="ja-JP" altLang="en-US" dirty="0"/>
          </a:p>
        </p:txBody>
      </p:sp>
      <p:sp>
        <p:nvSpPr>
          <p:cNvPr id="4" name="テキスト ボックス 3"/>
          <p:cNvSpPr txBox="1"/>
          <p:nvPr/>
        </p:nvSpPr>
        <p:spPr>
          <a:xfrm>
            <a:off x="2634099" y="1455167"/>
            <a:ext cx="800219" cy="461665"/>
          </a:xfrm>
          <a:prstGeom prst="rect">
            <a:avLst/>
          </a:prstGeom>
          <a:noFill/>
        </p:spPr>
        <p:txBody>
          <a:bodyPr wrap="none" rtlCol="0">
            <a:spAutoFit/>
          </a:bodyPr>
          <a:lstStyle/>
          <a:p>
            <a:r>
              <a:rPr kumimoji="1" lang="en-US" altLang="ja-JP" dirty="0" smtClean="0"/>
              <a:t>20</a:t>
            </a:r>
            <a:r>
              <a:rPr kumimoji="1" lang="ja-JP" altLang="en-US" dirty="0" smtClean="0"/>
              <a:t>℃</a:t>
            </a:r>
            <a:endParaRPr kumimoji="1" lang="ja-JP" altLang="en-US" dirty="0"/>
          </a:p>
        </p:txBody>
      </p:sp>
      <p:sp>
        <p:nvSpPr>
          <p:cNvPr id="20" name="テキスト ボックス 19"/>
          <p:cNvSpPr txBox="1"/>
          <p:nvPr/>
        </p:nvSpPr>
        <p:spPr>
          <a:xfrm>
            <a:off x="6076751" y="3037354"/>
            <a:ext cx="800219" cy="461665"/>
          </a:xfrm>
          <a:prstGeom prst="rect">
            <a:avLst/>
          </a:prstGeom>
          <a:noFill/>
        </p:spPr>
        <p:txBody>
          <a:bodyPr wrap="none" rtlCol="0">
            <a:spAutoFit/>
          </a:bodyPr>
          <a:lstStyle/>
          <a:p>
            <a:r>
              <a:rPr kumimoji="1" lang="en-US" altLang="ja-JP" dirty="0" smtClean="0"/>
              <a:t>20</a:t>
            </a:r>
            <a:r>
              <a:rPr kumimoji="1" lang="ja-JP" altLang="en-US" dirty="0" smtClean="0"/>
              <a:t>℃</a:t>
            </a:r>
            <a:endParaRPr kumimoji="1" lang="ja-JP" altLang="en-US" dirty="0"/>
          </a:p>
        </p:txBody>
      </p:sp>
      <p:sp>
        <p:nvSpPr>
          <p:cNvPr id="21" name="テキスト ボックス 20"/>
          <p:cNvSpPr txBox="1"/>
          <p:nvPr/>
        </p:nvSpPr>
        <p:spPr>
          <a:xfrm>
            <a:off x="833899" y="4749263"/>
            <a:ext cx="800219" cy="461665"/>
          </a:xfrm>
          <a:prstGeom prst="rect">
            <a:avLst/>
          </a:prstGeom>
          <a:noFill/>
        </p:spPr>
        <p:txBody>
          <a:bodyPr wrap="none" rtlCol="0">
            <a:spAutoFit/>
          </a:bodyPr>
          <a:lstStyle/>
          <a:p>
            <a:r>
              <a:rPr kumimoji="1" lang="en-US" altLang="ja-JP" dirty="0" smtClean="0"/>
              <a:t>20</a:t>
            </a:r>
            <a:r>
              <a:rPr kumimoji="1" lang="ja-JP" altLang="en-US" dirty="0" smtClean="0"/>
              <a:t>℃</a:t>
            </a:r>
            <a:endParaRPr kumimoji="1" lang="ja-JP" altLang="en-US" dirty="0"/>
          </a:p>
        </p:txBody>
      </p:sp>
      <p:sp>
        <p:nvSpPr>
          <p:cNvPr id="22" name="テキスト ボックス 21"/>
          <p:cNvSpPr txBox="1"/>
          <p:nvPr/>
        </p:nvSpPr>
        <p:spPr>
          <a:xfrm>
            <a:off x="833899" y="1468856"/>
            <a:ext cx="800219" cy="461665"/>
          </a:xfrm>
          <a:prstGeom prst="rect">
            <a:avLst/>
          </a:prstGeom>
          <a:noFill/>
        </p:spPr>
        <p:txBody>
          <a:bodyPr wrap="none" rtlCol="0">
            <a:spAutoFit/>
          </a:bodyPr>
          <a:lstStyle/>
          <a:p>
            <a:r>
              <a:rPr kumimoji="1" lang="en-US" altLang="ja-JP" dirty="0" smtClean="0"/>
              <a:t>20</a:t>
            </a:r>
            <a:r>
              <a:rPr kumimoji="1" lang="ja-JP" altLang="en-US" dirty="0" smtClean="0"/>
              <a:t>℃</a:t>
            </a:r>
            <a:endParaRPr kumimoji="1" lang="ja-JP" altLang="en-US" dirty="0"/>
          </a:p>
        </p:txBody>
      </p:sp>
      <p:sp>
        <p:nvSpPr>
          <p:cNvPr id="23" name="テキスト ボックス 22"/>
          <p:cNvSpPr txBox="1"/>
          <p:nvPr/>
        </p:nvSpPr>
        <p:spPr>
          <a:xfrm>
            <a:off x="2594550" y="3037354"/>
            <a:ext cx="800219" cy="461665"/>
          </a:xfrm>
          <a:prstGeom prst="rect">
            <a:avLst/>
          </a:prstGeom>
          <a:noFill/>
        </p:spPr>
        <p:txBody>
          <a:bodyPr wrap="none" rtlCol="0">
            <a:spAutoFit/>
          </a:bodyPr>
          <a:lstStyle/>
          <a:p>
            <a:r>
              <a:rPr kumimoji="1" lang="en-US" altLang="ja-JP" dirty="0" smtClean="0"/>
              <a:t>20</a:t>
            </a:r>
            <a:r>
              <a:rPr kumimoji="1" lang="ja-JP" altLang="en-US" dirty="0" smtClean="0"/>
              <a:t>℃</a:t>
            </a:r>
            <a:endParaRPr kumimoji="1" lang="ja-JP" altLang="en-US" dirty="0"/>
          </a:p>
        </p:txBody>
      </p:sp>
      <p:sp>
        <p:nvSpPr>
          <p:cNvPr id="24" name="テキスト ボックス 23"/>
          <p:cNvSpPr txBox="1"/>
          <p:nvPr/>
        </p:nvSpPr>
        <p:spPr>
          <a:xfrm>
            <a:off x="4504302" y="1498635"/>
            <a:ext cx="800219" cy="461665"/>
          </a:xfrm>
          <a:prstGeom prst="rect">
            <a:avLst/>
          </a:prstGeom>
          <a:noFill/>
        </p:spPr>
        <p:txBody>
          <a:bodyPr wrap="none" rtlCol="0">
            <a:spAutoFit/>
          </a:bodyPr>
          <a:lstStyle/>
          <a:p>
            <a:r>
              <a:rPr kumimoji="1" lang="en-US" altLang="ja-JP" dirty="0" smtClean="0"/>
              <a:t>25</a:t>
            </a:r>
            <a:r>
              <a:rPr kumimoji="1" lang="ja-JP" altLang="en-US" dirty="0" smtClean="0"/>
              <a:t>℃</a:t>
            </a:r>
            <a:endParaRPr kumimoji="1" lang="ja-JP" altLang="en-US" dirty="0"/>
          </a:p>
        </p:txBody>
      </p:sp>
      <p:sp>
        <p:nvSpPr>
          <p:cNvPr id="25" name="テキスト ボックス 24"/>
          <p:cNvSpPr txBox="1"/>
          <p:nvPr/>
        </p:nvSpPr>
        <p:spPr>
          <a:xfrm>
            <a:off x="2594550" y="4749263"/>
            <a:ext cx="800219" cy="461665"/>
          </a:xfrm>
          <a:prstGeom prst="rect">
            <a:avLst/>
          </a:prstGeom>
          <a:noFill/>
        </p:spPr>
        <p:txBody>
          <a:bodyPr wrap="none" rtlCol="0">
            <a:spAutoFit/>
          </a:bodyPr>
          <a:lstStyle/>
          <a:p>
            <a:r>
              <a:rPr kumimoji="1" lang="en-US" altLang="ja-JP" dirty="0" smtClean="0"/>
              <a:t>25</a:t>
            </a:r>
            <a:r>
              <a:rPr kumimoji="1" lang="ja-JP" altLang="en-US" dirty="0" smtClean="0"/>
              <a:t>℃</a:t>
            </a:r>
            <a:endParaRPr kumimoji="1" lang="ja-JP" altLang="en-US" dirty="0"/>
          </a:p>
        </p:txBody>
      </p:sp>
      <p:sp>
        <p:nvSpPr>
          <p:cNvPr id="26" name="テキスト ボックス 25"/>
          <p:cNvSpPr txBox="1"/>
          <p:nvPr/>
        </p:nvSpPr>
        <p:spPr>
          <a:xfrm>
            <a:off x="7674659" y="4713846"/>
            <a:ext cx="800219" cy="461665"/>
          </a:xfrm>
          <a:prstGeom prst="rect">
            <a:avLst/>
          </a:prstGeom>
          <a:noFill/>
        </p:spPr>
        <p:txBody>
          <a:bodyPr wrap="none" rtlCol="0">
            <a:spAutoFit/>
          </a:bodyPr>
          <a:lstStyle/>
          <a:p>
            <a:r>
              <a:rPr kumimoji="1" lang="en-US" altLang="ja-JP" dirty="0" smtClean="0"/>
              <a:t>25</a:t>
            </a:r>
            <a:r>
              <a:rPr kumimoji="1" lang="ja-JP" altLang="en-US" dirty="0" smtClean="0"/>
              <a:t>℃</a:t>
            </a:r>
            <a:endParaRPr kumimoji="1" lang="ja-JP" altLang="en-US" dirty="0"/>
          </a:p>
        </p:txBody>
      </p:sp>
      <p:sp>
        <p:nvSpPr>
          <p:cNvPr id="27" name="テキスト ボックス 26"/>
          <p:cNvSpPr txBox="1"/>
          <p:nvPr/>
        </p:nvSpPr>
        <p:spPr>
          <a:xfrm>
            <a:off x="7725862" y="1512324"/>
            <a:ext cx="800219" cy="461665"/>
          </a:xfrm>
          <a:prstGeom prst="rect">
            <a:avLst/>
          </a:prstGeom>
          <a:noFill/>
        </p:spPr>
        <p:txBody>
          <a:bodyPr wrap="none" rtlCol="0">
            <a:spAutoFit/>
          </a:bodyPr>
          <a:lstStyle/>
          <a:p>
            <a:r>
              <a:rPr kumimoji="1" lang="en-US" altLang="ja-JP" dirty="0" smtClean="0"/>
              <a:t>25</a:t>
            </a:r>
            <a:r>
              <a:rPr kumimoji="1" lang="ja-JP" altLang="en-US" dirty="0" smtClean="0"/>
              <a:t>℃</a:t>
            </a:r>
            <a:endParaRPr kumimoji="1" lang="ja-JP" altLang="en-US" dirty="0"/>
          </a:p>
        </p:txBody>
      </p:sp>
      <p:sp>
        <p:nvSpPr>
          <p:cNvPr id="28" name="テキスト ボックス 27"/>
          <p:cNvSpPr txBox="1"/>
          <p:nvPr/>
        </p:nvSpPr>
        <p:spPr>
          <a:xfrm>
            <a:off x="4474251" y="4762952"/>
            <a:ext cx="800219" cy="461665"/>
          </a:xfrm>
          <a:prstGeom prst="rect">
            <a:avLst/>
          </a:prstGeom>
          <a:noFill/>
        </p:spPr>
        <p:txBody>
          <a:bodyPr wrap="none" rtlCol="0">
            <a:spAutoFit/>
          </a:bodyPr>
          <a:lstStyle/>
          <a:p>
            <a:r>
              <a:rPr kumimoji="1" lang="en-US" altLang="ja-JP" dirty="0" smtClean="0"/>
              <a:t>25</a:t>
            </a:r>
            <a:r>
              <a:rPr kumimoji="1" lang="ja-JP" altLang="en-US" dirty="0" smtClean="0"/>
              <a:t>℃</a:t>
            </a:r>
            <a:endParaRPr kumimoji="1" lang="ja-JP" altLang="en-US" dirty="0"/>
          </a:p>
        </p:txBody>
      </p:sp>
      <p:sp>
        <p:nvSpPr>
          <p:cNvPr id="29" name="テキスト ボックス 28"/>
          <p:cNvSpPr txBox="1"/>
          <p:nvPr/>
        </p:nvSpPr>
        <p:spPr>
          <a:xfrm>
            <a:off x="6076750" y="1512324"/>
            <a:ext cx="800219" cy="461665"/>
          </a:xfrm>
          <a:prstGeom prst="rect">
            <a:avLst/>
          </a:prstGeom>
          <a:noFill/>
        </p:spPr>
        <p:txBody>
          <a:bodyPr wrap="none" rtlCol="0">
            <a:spAutoFit/>
          </a:bodyPr>
          <a:lstStyle/>
          <a:p>
            <a:r>
              <a:rPr lang="en-US" altLang="ja-JP" dirty="0"/>
              <a:t>30</a:t>
            </a:r>
            <a:r>
              <a:rPr kumimoji="1" lang="ja-JP" altLang="en-US" dirty="0" smtClean="0"/>
              <a:t>℃</a:t>
            </a:r>
            <a:endParaRPr kumimoji="1" lang="ja-JP" altLang="en-US" dirty="0"/>
          </a:p>
        </p:txBody>
      </p:sp>
      <p:sp>
        <p:nvSpPr>
          <p:cNvPr id="30" name="テキスト ボックス 29"/>
          <p:cNvSpPr txBox="1"/>
          <p:nvPr/>
        </p:nvSpPr>
        <p:spPr>
          <a:xfrm>
            <a:off x="808045" y="3037354"/>
            <a:ext cx="800219" cy="461665"/>
          </a:xfrm>
          <a:prstGeom prst="rect">
            <a:avLst/>
          </a:prstGeom>
          <a:noFill/>
        </p:spPr>
        <p:txBody>
          <a:bodyPr wrap="none" rtlCol="0">
            <a:spAutoFit/>
          </a:bodyPr>
          <a:lstStyle/>
          <a:p>
            <a:r>
              <a:rPr lang="en-US" altLang="ja-JP" dirty="0"/>
              <a:t>30</a:t>
            </a:r>
            <a:r>
              <a:rPr kumimoji="1" lang="ja-JP" altLang="en-US" dirty="0" smtClean="0"/>
              <a:t>℃</a:t>
            </a:r>
            <a:endParaRPr kumimoji="1" lang="ja-JP" altLang="en-US" dirty="0"/>
          </a:p>
        </p:txBody>
      </p:sp>
      <p:sp>
        <p:nvSpPr>
          <p:cNvPr id="31" name="テキスト ボックス 30"/>
          <p:cNvSpPr txBox="1"/>
          <p:nvPr/>
        </p:nvSpPr>
        <p:spPr>
          <a:xfrm>
            <a:off x="4504302" y="3037354"/>
            <a:ext cx="800219" cy="461665"/>
          </a:xfrm>
          <a:prstGeom prst="rect">
            <a:avLst/>
          </a:prstGeom>
          <a:noFill/>
        </p:spPr>
        <p:txBody>
          <a:bodyPr wrap="none" rtlCol="0">
            <a:spAutoFit/>
          </a:bodyPr>
          <a:lstStyle/>
          <a:p>
            <a:r>
              <a:rPr lang="en-US" altLang="ja-JP" dirty="0"/>
              <a:t>30</a:t>
            </a:r>
            <a:r>
              <a:rPr kumimoji="1" lang="ja-JP" altLang="en-US" dirty="0" smtClean="0"/>
              <a:t>℃</a:t>
            </a:r>
            <a:endParaRPr kumimoji="1" lang="ja-JP" altLang="en-US" dirty="0"/>
          </a:p>
        </p:txBody>
      </p:sp>
      <p:sp>
        <p:nvSpPr>
          <p:cNvPr id="32" name="テキスト ボックス 31"/>
          <p:cNvSpPr txBox="1"/>
          <p:nvPr/>
        </p:nvSpPr>
        <p:spPr>
          <a:xfrm>
            <a:off x="6076749" y="4749262"/>
            <a:ext cx="800219" cy="461665"/>
          </a:xfrm>
          <a:prstGeom prst="rect">
            <a:avLst/>
          </a:prstGeom>
          <a:noFill/>
        </p:spPr>
        <p:txBody>
          <a:bodyPr wrap="none" rtlCol="0">
            <a:spAutoFit/>
          </a:bodyPr>
          <a:lstStyle/>
          <a:p>
            <a:r>
              <a:rPr lang="en-US" altLang="ja-JP" dirty="0"/>
              <a:t>30</a:t>
            </a:r>
            <a:r>
              <a:rPr kumimoji="1" lang="ja-JP" altLang="en-US" dirty="0" smtClean="0"/>
              <a:t>℃</a:t>
            </a:r>
            <a:endParaRPr kumimoji="1" lang="ja-JP" altLang="en-US" dirty="0"/>
          </a:p>
        </p:txBody>
      </p:sp>
      <p:sp>
        <p:nvSpPr>
          <p:cNvPr id="33" name="テキスト ボックス 32"/>
          <p:cNvSpPr txBox="1"/>
          <p:nvPr/>
        </p:nvSpPr>
        <p:spPr>
          <a:xfrm>
            <a:off x="7674659" y="3022329"/>
            <a:ext cx="800219" cy="461665"/>
          </a:xfrm>
          <a:prstGeom prst="rect">
            <a:avLst/>
          </a:prstGeom>
          <a:noFill/>
        </p:spPr>
        <p:txBody>
          <a:bodyPr wrap="none" rtlCol="0">
            <a:spAutoFit/>
          </a:bodyPr>
          <a:lstStyle/>
          <a:p>
            <a:r>
              <a:rPr lang="en-US" altLang="ja-JP" dirty="0"/>
              <a:t>30</a:t>
            </a:r>
            <a:r>
              <a:rPr kumimoji="1" lang="ja-JP" altLang="en-US" dirty="0" smtClean="0"/>
              <a:t>℃</a:t>
            </a:r>
            <a:endParaRPr kumimoji="1" lang="ja-JP" altLang="en-US" dirty="0"/>
          </a:p>
        </p:txBody>
      </p:sp>
      <p:pic>
        <p:nvPicPr>
          <p:cNvPr id="18" name="オーディオ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739090153"/>
      </p:ext>
    </p:extLst>
  </p:cSld>
  <p:clrMapOvr>
    <a:masterClrMapping/>
  </p:clrMapOvr>
  <mc:AlternateContent xmlns:mc="http://schemas.openxmlformats.org/markup-compatibility/2006">
    <mc:Choice xmlns:p14="http://schemas.microsoft.com/office/powerpoint/2010/main" Requires="p14">
      <p:transition spd="slow" p14:dur="2000" advTm="47604"/>
    </mc:Choice>
    <mc:Fallback>
      <p:transition spd="slow" advTm="476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extLst>
    <p:ext uri="{3A86A75C-4F4B-4683-9AE1-C65F6400EC91}">
      <p14:laserTraceLst xmlns:p14="http://schemas.microsoft.com/office/powerpoint/2010/main">
        <p14:tracePtLst>
          <p14:tracePt t="27175" x="4635500" y="5638800"/>
          <p14:tracePt t="28033" x="4648200" y="5632450"/>
          <p14:tracePt t="28050" x="4654550" y="5626100"/>
          <p14:tracePt t="28058" x="4660900" y="5619750"/>
          <p14:tracePt t="28058" x="4667250" y="5651500"/>
          <p14:tracePt t="28075" x="4673600" y="5645150"/>
          <p14:tracePt t="28089" x="4679950" y="5645150"/>
          <p14:tracePt t="28106" x="4686300" y="5645150"/>
          <p14:tracePt t="28106" x="4692650" y="5638800"/>
          <p14:tracePt t="28124" x="4699000" y="5638800"/>
          <p14:tracePt t="28139" x="4705350" y="5638800"/>
          <p14:tracePt t="28161" x="4705350" y="5632450"/>
          <p14:tracePt t="28178" x="4711700" y="5626100"/>
          <p14:tracePt t="28197" x="4718050" y="5626100"/>
          <p14:tracePt t="28213" x="4724400" y="5626100"/>
          <p14:tracePt t="28229" x="4730750" y="5619750"/>
          <p14:tracePt t="28242" x="4737100" y="5626100"/>
          <p14:tracePt t="28256" x="4743450" y="5626100"/>
          <p14:tracePt t="28273" x="4749800" y="5626100"/>
          <p14:tracePt t="28290" x="4756150" y="5626100"/>
          <p14:tracePt t="28306" x="4768850" y="5626100"/>
          <p14:tracePt t="29206" x="4737100" y="5905500"/>
          <p14:tracePt t="29218" x="4730750" y="5899150"/>
          <p14:tracePt t="29242" x="4737100" y="5892800"/>
          <p14:tracePt t="29254" x="4743450" y="5880100"/>
          <p14:tracePt t="29278" x="4743450" y="5867400"/>
          <p14:tracePt t="29286" x="4756150" y="5861050"/>
          <p14:tracePt t="29294" x="4762500" y="5854700"/>
          <p14:tracePt t="29294" x="4775200" y="5848350"/>
          <p14:tracePt t="29312" x="4781550" y="5842000"/>
          <p14:tracePt t="29312" x="4794250" y="5829300"/>
          <p14:tracePt t="29312" x="4806950" y="5822950"/>
          <p14:tracePt t="29332" x="4819650" y="5810250"/>
          <p14:tracePt t="29343" x="4826000" y="5803900"/>
          <p14:tracePt t="29343" x="4838700" y="5797550"/>
          <p14:tracePt t="29362" x="4851400" y="5784850"/>
          <p14:tracePt t="29377" x="4857750" y="5772150"/>
          <p14:tracePt t="29394" x="4870450" y="5765800"/>
          <p14:tracePt t="30799" x="4730750" y="6013450"/>
          <p14:tracePt t="30875" x="4737100" y="6007100"/>
          <p14:tracePt t="30886" x="4743450" y="6000750"/>
          <p14:tracePt t="30902" x="4749800" y="5994400"/>
          <p14:tracePt t="30919" x="4749800" y="5988050"/>
          <p14:tracePt t="30926" x="4756150" y="5988050"/>
          <p14:tracePt t="30938" x="4762500" y="5981700"/>
          <p14:tracePt t="30954" x="4768850" y="5981700"/>
          <p14:tracePt t="30971" x="4768850" y="5969000"/>
          <p14:tracePt t="31014" x="4768850" y="5962650"/>
          <p14:tracePt t="31030" x="4768850" y="5956300"/>
          <p14:tracePt t="31046" x="4775200" y="5949950"/>
          <p14:tracePt t="31066" x="4775200" y="5943600"/>
          <p14:tracePt t="31090" x="4781550" y="5937250"/>
          <p14:tracePt t="31110" x="4787900" y="5930900"/>
          <p14:tracePt t="31135" x="4794250" y="5930900"/>
          <p14:tracePt t="31150" x="4800600" y="5924550"/>
          <p14:tracePt t="31166" x="4800600" y="5918200"/>
          <p14:tracePt t="31186" x="4806950" y="5911850"/>
          <p14:tracePt t="31210" x="4806950" y="5905500"/>
          <p14:tracePt t="31230" x="4806950" y="5899150"/>
          <p14:tracePt t="31238" x="4806950" y="5892800"/>
          <p14:tracePt t="31286" x="4800600" y="5886450"/>
          <p14:tracePt t="31323" x="4806950" y="5892800"/>
          <p14:tracePt t="31390" x="4806950" y="5886450"/>
          <p14:tracePt t="31414" x="4806950" y="5880100"/>
          <p14:tracePt t="31443" x="4813300" y="5886450"/>
          <p14:tracePt t="31534" x="4813300" y="5892800"/>
          <p14:tracePt t="31554" x="4813300" y="5886450"/>
          <p14:tracePt t="31594" x="4813300" y="5880100"/>
          <p14:tracePt t="31599" x="4813300" y="5886450"/>
          <p14:tracePt t="31638" x="4813300" y="5880100"/>
          <p14:tracePt t="31666" x="4813300" y="5873750"/>
          <p14:tracePt t="31698" x="4806950" y="5886450"/>
          <p14:tracePt t="31786" x="4806950" y="5892800"/>
          <p14:tracePt t="31794" x="4806950" y="5899150"/>
          <p14:tracePt t="31826" x="4800600" y="5892800"/>
          <p14:tracePt t="31855" x="4800600" y="5886450"/>
          <p14:tracePt t="31894" x="4794250" y="5892800"/>
          <p14:tracePt t="31915" x="4794250" y="5899150"/>
          <p14:tracePt t="31990" x="4794250" y="5892800"/>
          <p14:tracePt t="32051" x="4787900" y="5892800"/>
          <p14:tracePt t="32086" x="4794250" y="5892800"/>
          <p14:tracePt t="32138" x="4794250" y="5886450"/>
          <p14:tracePt t="32186" x="4800600" y="5880100"/>
          <p14:tracePt t="32199" x="4800600" y="5886450"/>
          <p14:tracePt t="32215" x="4806950" y="5880100"/>
          <p14:tracePt t="32230" x="4813300" y="5886450"/>
          <p14:tracePt t="32250" x="4813300" y="5880100"/>
          <p14:tracePt t="32275" x="4813300" y="5867400"/>
          <p14:tracePt t="32298" x="4819650" y="5873750"/>
          <p14:tracePt t="32359" x="4819650" y="5880100"/>
          <p14:tracePt t="32370" x="4819650" y="5886450"/>
          <p14:tracePt t="32386" x="4819650" y="5880100"/>
          <p14:tracePt t="32402" x="4826000" y="5880100"/>
          <p14:tracePt t="32427" x="4826000" y="5873750"/>
          <p14:tracePt t="32431" x="4826000" y="5880100"/>
          <p14:tracePt t="32490" x="4826000" y="5873750"/>
          <p14:tracePt t="32515" x="4819650" y="5873750"/>
          <p14:tracePt t="32551" x="4826000" y="5873750"/>
          <p14:tracePt t="32575" x="4826000" y="5867400"/>
          <p14:tracePt t="32598" x="4826000" y="5873750"/>
          <p14:tracePt t="32611" x="4826000" y="5880100"/>
          <p14:tracePt t="32642" x="4826000" y="5873750"/>
          <p14:tracePt t="32686" x="4819650" y="5867400"/>
          <p14:tracePt t="32747" x="4819650" y="5880100"/>
          <p14:tracePt t="32778" x="4813300" y="5886450"/>
          <p14:tracePt t="32791" x="4813300" y="5880100"/>
          <p14:tracePt t="32807" x="4813300" y="5886450"/>
          <p14:tracePt t="32823" x="4813300" y="5880100"/>
          <p14:tracePt t="32847" x="4813300" y="5886450"/>
          <p14:tracePt t="32867" x="4806950" y="5886450"/>
          <p14:tracePt t="32899" x="4806950" y="5892800"/>
          <p14:tracePt t="32907" x="4800600" y="5886450"/>
          <p14:tracePt t="32927" x="4794250" y="5892800"/>
          <p14:tracePt t="32967" x="4794250" y="5886450"/>
          <p14:tracePt t="33027" x="4794250" y="5892800"/>
          <p14:tracePt t="33038" x="4794250" y="5886450"/>
          <p14:tracePt t="33062" x="4787900" y="5892800"/>
          <p14:tracePt t="33087" x="4787900" y="5886450"/>
          <p14:tracePt t="33091" x="4787900" y="5880100"/>
          <p14:tracePt t="33107" x="4787900" y="5886450"/>
          <p14:tracePt t="33123" x="4787900" y="5892800"/>
          <p14:tracePt t="33175" x="4787900" y="5886450"/>
          <p14:tracePt t="33267" x="4787900" y="5880100"/>
          <p14:tracePt t="33295" x="4781550" y="5880100"/>
          <p14:tracePt t="33354" x="4787900" y="5873750"/>
          <p14:tracePt t="33439" x="4787900" y="5867400"/>
          <p14:tracePt t="33551" x="4794250" y="5861050"/>
          <p14:tracePt t="33587" x="4800600" y="5861050"/>
          <p14:tracePt t="33627" x="4800600" y="5854700"/>
          <p14:tracePt t="33655" x="4800600" y="5848350"/>
          <p14:tracePt t="33687" x="4794250" y="5848350"/>
          <p14:tracePt t="33731" x="4794250" y="5861050"/>
          <p14:tracePt t="33775" x="4794250" y="5854700"/>
          <p14:tracePt t="33811" x="4800600" y="5848350"/>
          <p14:tracePt t="33834" x="4806950" y="5842000"/>
          <p14:tracePt t="34091" x="4806950" y="5835650"/>
          <p14:tracePt t="34119" x="4813300" y="5842000"/>
          <p14:tracePt t="34142" x="4813300" y="5835650"/>
          <p14:tracePt t="34219" x="4813300" y="5829300"/>
          <p14:tracePt t="34247" x="4819650" y="5829300"/>
          <p14:tracePt t="34435" x="4826000" y="5829300"/>
          <p14:tracePt t="34467" x="4826000" y="5822950"/>
          <p14:tracePt t="34487" x="4832350" y="5822950"/>
          <p14:tracePt t="34519" x="4832350" y="5816600"/>
          <p14:tracePt t="34563" x="4832350" y="5810250"/>
          <p14:tracePt t="34591" x="4838700" y="5803900"/>
          <p14:tracePt t="34623" x="4845050" y="5797550"/>
          <p14:tracePt t="34639" x="4851400" y="5791200"/>
          <p14:tracePt t="34651" x="4851400" y="5784850"/>
          <p14:tracePt t="34662" x="4857750" y="5778500"/>
          <p14:tracePt t="34662" x="4857750" y="5772150"/>
          <p14:tracePt t="34681" x="4864100" y="5772150"/>
          <p14:tracePt t="34681" x="4864100" y="5765800"/>
          <p14:tracePt t="34681" x="4870450" y="5759450"/>
          <p14:tracePt t="34700" x="4870450" y="5753100"/>
          <p14:tracePt t="34712" x="4876800" y="5753100"/>
          <p14:tracePt t="34729" x="4883150" y="5746750"/>
          <p14:tracePt t="34746" x="4889500" y="5740400"/>
          <p14:tracePt t="34763" x="4889500" y="5734050"/>
          <p14:tracePt t="34763" x="4889500" y="5721350"/>
          <p14:tracePt t="34781" x="4889500" y="5715000"/>
          <p14:tracePt t="34781" x="4889500" y="5708650"/>
          <p14:tracePt t="34797" x="4889500" y="5702300"/>
          <p14:tracePt t="34797" x="4883150" y="5695950"/>
          <p14:tracePt t="34814" x="4883150" y="5689600"/>
          <p14:tracePt t="34814" x="4876800" y="5676900"/>
          <p14:tracePt t="34832" x="4876800" y="5670550"/>
          <p14:tracePt t="34832" x="4870450" y="5664200"/>
          <p14:tracePt t="34848" x="4864100" y="5651500"/>
          <p14:tracePt t="34848" x="4851400" y="5645150"/>
          <p14:tracePt t="34865" x="4845050" y="5638800"/>
          <p14:tracePt t="34865" x="4832350" y="5632450"/>
          <p14:tracePt t="34881" x="4819650" y="5626100"/>
          <p14:tracePt t="34881" x="4800600" y="5619750"/>
          <p14:tracePt t="34881" x="4781550" y="5613400"/>
          <p14:tracePt t="34901" x="4768850" y="5607050"/>
          <p14:tracePt t="34913" x="4749800" y="5600700"/>
          <p14:tracePt t="34913" x="4711700" y="5594350"/>
          <p14:tracePt t="34932" x="4686300" y="5594350"/>
          <p14:tracePt t="34932" x="4667250" y="5594350"/>
          <p14:tracePt t="34932" x="4648200" y="5588000"/>
          <p14:tracePt t="34951" x="4629150" y="5588000"/>
          <p14:tracePt t="34963" x="4610100" y="5588000"/>
          <p14:tracePt t="34963" x="4584700" y="5588000"/>
          <p14:tracePt t="34963" x="4565650" y="5588000"/>
          <p14:tracePt t="34984" x="4540250" y="5594350"/>
          <p14:tracePt t="34996" x="4514850" y="5594350"/>
          <p14:tracePt t="34996" x="4451350" y="5607050"/>
          <p14:tracePt t="35015" x="4419600" y="5613400"/>
          <p14:tracePt t="35015" x="4381500" y="5619750"/>
          <p14:tracePt t="35032" x="4343400" y="5626100"/>
          <p14:tracePt t="35032" x="4305300" y="5638800"/>
          <p14:tracePt t="35049" x="4260850" y="5645150"/>
          <p14:tracePt t="35049" x="4216400" y="5664200"/>
          <p14:tracePt t="35065" x="4171950" y="5676900"/>
          <p14:tracePt t="35065" x="4070350" y="5702300"/>
          <p14:tracePt t="35082" x="4013200" y="5721350"/>
          <p14:tracePt t="35082" x="3956050" y="5734050"/>
          <p14:tracePt t="35099" x="3886200" y="5746750"/>
          <p14:tracePt t="35099" x="3816350" y="5759450"/>
          <p14:tracePt t="35115" x="3746500" y="5765800"/>
          <p14:tracePt t="35115" x="3594100" y="5772150"/>
          <p14:tracePt t="35132" x="3511550" y="5765800"/>
          <p14:tracePt t="35132" x="3422650" y="5765800"/>
          <p14:tracePt t="35149" x="3333750" y="5759450"/>
          <p14:tracePt t="35149" x="3244850" y="5753100"/>
          <p14:tracePt t="35165" x="3143250" y="5740400"/>
          <p14:tracePt t="35165" x="3048000" y="5721350"/>
          <p14:tracePt t="35182" x="2946400" y="5702300"/>
          <p14:tracePt t="35182" x="2838450" y="5676900"/>
          <p14:tracePt t="35200" x="2628900" y="5619750"/>
          <p14:tracePt t="35200" x="2520950" y="5581650"/>
          <p14:tracePt t="35216" x="2419350" y="5543550"/>
          <p14:tracePt t="35216" x="2317750" y="5505450"/>
          <p14:tracePt t="35232" x="2222500" y="5461000"/>
          <p14:tracePt t="35232" x="2120900" y="5410200"/>
          <p14:tracePt t="35249" x="2032000" y="5353050"/>
          <p14:tracePt t="35249" x="1943100" y="5289550"/>
          <p14:tracePt t="35249" x="1854200" y="5226050"/>
          <p14:tracePt t="35268" x="1765300" y="5156200"/>
          <p14:tracePt t="35281" x="1682750" y="5080000"/>
          <p14:tracePt t="35281" x="1530350" y="4914900"/>
          <p14:tracePt t="35300" x="1460500" y="4826000"/>
          <p14:tracePt t="35300" x="1390650" y="4737100"/>
          <p14:tracePt t="35316" x="1327150" y="4635500"/>
          <p14:tracePt t="35316" x="1270000" y="4540250"/>
          <p14:tracePt t="35333" x="1212850" y="4432300"/>
          <p14:tracePt t="35333" x="1162050" y="4330700"/>
          <p14:tracePt t="35349" x="1117600" y="4222750"/>
          <p14:tracePt t="35349" x="1085850" y="4114800"/>
          <p14:tracePt t="35349" x="1054100" y="4006850"/>
          <p14:tracePt t="35368" x="1028700" y="3892550"/>
          <p14:tracePt t="35368" x="1016000" y="3784600"/>
          <p14:tracePt t="35383" x="1003300" y="3676650"/>
          <p14:tracePt t="35383" x="1003300" y="3568700"/>
          <p14:tracePt t="35400" x="1009650" y="3460750"/>
          <p14:tracePt t="35400" x="1022350" y="3352800"/>
          <p14:tracePt t="35417" x="1035050" y="3251200"/>
          <p14:tracePt t="35417" x="1092200" y="3041650"/>
          <p14:tracePt t="35433" x="1130300" y="2940050"/>
          <p14:tracePt t="35433" x="1174750" y="2838450"/>
          <p14:tracePt t="35451" x="1225550" y="2743200"/>
          <p14:tracePt t="35451" x="1282700" y="2641600"/>
          <p14:tracePt t="35466" x="1346200" y="2546350"/>
          <p14:tracePt t="35466" x="1416050" y="2457450"/>
          <p14:tracePt t="35483" x="1492250" y="2374900"/>
          <p14:tracePt t="35483" x="1676400" y="2209800"/>
          <p14:tracePt t="35500" x="1778000" y="2139950"/>
          <p14:tracePt t="35500" x="1892300" y="2070100"/>
          <p14:tracePt t="35516" x="2006600" y="2006600"/>
          <p14:tracePt t="35516" x="2127250" y="1949450"/>
          <p14:tracePt t="35534" x="2247900" y="1892300"/>
          <p14:tracePt t="35534" x="2374900" y="1835150"/>
          <p14:tracePt t="35534" x="2501900" y="1790700"/>
          <p14:tracePt t="35552" x="2628900" y="1746250"/>
          <p14:tracePt t="35565" x="2762250" y="1701800"/>
          <p14:tracePt t="35565" x="3035300" y="1625600"/>
          <p14:tracePt t="35584" x="3181350" y="1593850"/>
          <p14:tracePt t="35584" x="3321050" y="1568450"/>
          <p14:tracePt t="35601" x="3473450" y="1543050"/>
          <p14:tracePt t="35601" x="3619500" y="1524000"/>
          <p14:tracePt t="35617" x="3771900" y="1504950"/>
          <p14:tracePt t="35617" x="3930650" y="1492250"/>
          <p14:tracePt t="35617" x="4083050" y="1479550"/>
          <p14:tracePt t="35636" x="4241800" y="1473200"/>
          <p14:tracePt t="35649" x="4400550" y="1466850"/>
          <p14:tracePt t="35649" x="4737100" y="1466850"/>
          <p14:tracePt t="35668" x="4902200" y="1466850"/>
          <p14:tracePt t="35668" x="5054600" y="1479550"/>
          <p14:tracePt t="35684" x="5213350" y="1485900"/>
          <p14:tracePt t="35684" x="5372100" y="1498600"/>
          <p14:tracePt t="35701" x="5530850" y="1517650"/>
          <p14:tracePt t="35701" x="5683250" y="1536700"/>
          <p14:tracePt t="35701" x="5835650" y="1555750"/>
          <p14:tracePt t="35720" x="5969000" y="1581150"/>
          <p14:tracePt t="35720" x="6121400" y="1606550"/>
          <p14:tracePt t="35735" x="6267450" y="1638300"/>
          <p14:tracePt t="35735" x="6407150" y="1670050"/>
          <p14:tracePt t="35751" x="6546850" y="1714500"/>
          <p14:tracePt t="35751" x="6686550" y="1752600"/>
          <p14:tracePt t="35768" x="6819900" y="1797050"/>
          <p14:tracePt t="35768" x="6953250" y="1847850"/>
          <p14:tracePt t="35784" x="7073900" y="1898650"/>
          <p14:tracePt t="35784" x="7315200" y="2012950"/>
          <p14:tracePt t="35801" x="7429500" y="2070100"/>
          <p14:tracePt t="35801" x="7537450" y="2133600"/>
          <p14:tracePt t="35818" x="7645400" y="2197100"/>
          <p14:tracePt t="35818" x="7747000" y="2266950"/>
          <p14:tracePt t="35835" x="7835900" y="2336800"/>
          <p14:tracePt t="35835" x="8007350" y="2482850"/>
          <p14:tracePt t="35852" x="8077200" y="2565400"/>
          <p14:tracePt t="35852" x="8147050" y="2641600"/>
          <p14:tracePt t="35868" x="8204200" y="2724150"/>
          <p14:tracePt t="35868" x="8255000" y="2800350"/>
          <p14:tracePt t="35885" x="8299450" y="2882900"/>
          <p14:tracePt t="35885" x="8337550" y="2965450"/>
          <p14:tracePt t="35901" x="8369300" y="3041650"/>
          <p14:tracePt t="35901" x="8394700" y="3124200"/>
          <p14:tracePt t="35901" x="8413750" y="3206750"/>
          <p14:tracePt t="35921" x="8420100" y="3289300"/>
          <p14:tracePt t="35933" x="8420100" y="3378200"/>
          <p14:tracePt t="35933" x="8401050" y="3556000"/>
          <p14:tracePt t="35953" x="8382000" y="3644900"/>
          <p14:tracePt t="35953" x="8356600" y="3733800"/>
          <p14:tracePt t="35969" x="8324850" y="3822700"/>
          <p14:tracePt t="35969" x="8280400" y="3917950"/>
          <p14:tracePt t="35985" x="8242300" y="4006850"/>
          <p14:tracePt t="35985" x="8191500" y="4095750"/>
          <p14:tracePt t="35985" x="8134350" y="4184650"/>
          <p14:tracePt t="36004" x="8077200" y="4273550"/>
          <p14:tracePt t="36017" x="8013700" y="4362450"/>
          <p14:tracePt t="36017" x="7880350" y="4527550"/>
          <p14:tracePt t="36036" x="7804150" y="4610100"/>
          <p14:tracePt t="36036" x="7721600" y="4686300"/>
          <p14:tracePt t="36052" x="7632700" y="4756150"/>
          <p14:tracePt t="36052" x="7537450" y="4826000"/>
          <p14:tracePt t="36069" x="7435850" y="4889500"/>
          <p14:tracePt t="36069" x="7334250" y="4946650"/>
          <p14:tracePt t="36069" x="7219950" y="5010150"/>
          <p14:tracePt t="36088" x="7099300" y="5067300"/>
          <p14:tracePt t="36088" x="6978650" y="5118100"/>
          <p14:tracePt t="36103" x="6851650" y="5168900"/>
          <p14:tracePt t="36103" x="6718300" y="5219700"/>
          <p14:tracePt t="36119" x="6591300" y="5264150"/>
          <p14:tracePt t="36119" x="6457950" y="5308600"/>
          <p14:tracePt t="36136" x="6324600" y="5359400"/>
          <p14:tracePt t="36136" x="6057900" y="5435600"/>
          <p14:tracePt t="36153" x="5924550" y="5473700"/>
          <p14:tracePt t="36153" x="5791200" y="5511800"/>
          <p14:tracePt t="36169" x="5657850" y="5543550"/>
          <p14:tracePt t="36169" x="5524500" y="5575300"/>
          <p14:tracePt t="36186" x="5391150" y="5600700"/>
          <p14:tracePt t="36186" x="5251450" y="5626100"/>
          <p14:tracePt t="36203" x="5118100" y="5651500"/>
          <p14:tracePt t="36203" x="4851400" y="5689600"/>
          <p14:tracePt t="36220" x="4718050" y="5708650"/>
          <p14:tracePt t="36220" x="4584700" y="5727700"/>
          <p14:tracePt t="36236" x="4457700" y="5746750"/>
          <p14:tracePt t="36236" x="4330700" y="5759450"/>
          <p14:tracePt t="36253" x="4210050" y="5778500"/>
          <p14:tracePt t="36253" x="4089400" y="5797550"/>
          <p14:tracePt t="36269" x="3975100" y="5816600"/>
          <p14:tracePt t="36269" x="3867150" y="5835650"/>
          <p14:tracePt t="36269" x="3759200" y="5854700"/>
          <p14:tracePt t="36288" x="3657600" y="5867400"/>
          <p14:tracePt t="36301" x="3556000" y="5880100"/>
          <p14:tracePt t="36301" x="3378200" y="5892800"/>
          <p14:tracePt t="36320" x="3295650" y="5905500"/>
          <p14:tracePt t="36320" x="3213100" y="5905500"/>
          <p14:tracePt t="36337" x="3136900" y="5905500"/>
          <p14:tracePt t="36337" x="3060700" y="5905500"/>
          <p14:tracePt t="36353" x="2990850" y="5905500"/>
          <p14:tracePt t="36353" x="2921000" y="5905500"/>
          <p14:tracePt t="36353" x="2857500" y="5905500"/>
          <p14:tracePt t="36372" x="2794000" y="5905500"/>
          <p14:tracePt t="36385" x="2736850" y="5905500"/>
          <p14:tracePt t="36385" x="2641600" y="5911850"/>
          <p14:tracePt t="36403" x="2603500" y="5911850"/>
          <p14:tracePt t="36403" x="2571750" y="5911850"/>
          <p14:tracePt t="36420" x="2540000" y="5911850"/>
          <p14:tracePt t="36420" x="2520950" y="5911850"/>
          <p14:tracePt t="36437" x="2508250" y="5911850"/>
          <p14:tracePt t="36437" x="2482850" y="5905500"/>
          <p14:tracePt t="36454" x="2476500" y="5899150"/>
          <p14:tracePt t="36468" x="2476500" y="5892800"/>
          <p14:tracePt t="36485" x="2482850" y="5886450"/>
          <p14:tracePt t="36485" x="2489200" y="5880100"/>
          <p14:tracePt t="36504" x="2495550" y="5873750"/>
          <p14:tracePt t="36504" x="2520950" y="5861050"/>
          <p14:tracePt t="36521" x="2527300" y="5854700"/>
          <p14:tracePt t="36521" x="2540000" y="5842000"/>
          <p14:tracePt t="36538" x="2552700" y="5829300"/>
          <p14:tracePt t="36538" x="2565400" y="5822950"/>
          <p14:tracePt t="36553" x="2578100" y="5816600"/>
          <p14:tracePt t="36553" x="2590800" y="5810250"/>
          <p14:tracePt t="36553" x="2597150" y="5803900"/>
          <p14:tracePt t="36574" x="2609850" y="5797550"/>
          <p14:tracePt t="36586" x="2622550" y="5797550"/>
          <p14:tracePt t="36586" x="2641600" y="5791200"/>
          <p14:tracePt t="36605" x="2647950" y="5784850"/>
          <p14:tracePt t="36605" x="2654300" y="5784850"/>
          <p14:tracePt t="36622" x="2660650" y="5784850"/>
          <p14:tracePt t="36622" x="2667000" y="5784850"/>
          <p14:tracePt t="36640" x="2660650" y="5784850"/>
          <p14:tracePt t="36672" x="2654300" y="5778500"/>
          <p14:tracePt t="36689" x="2647950" y="5784850"/>
          <p14:tracePt t="36693" x="2641600" y="5784850"/>
          <p14:tracePt t="36702" x="2635250" y="5784850"/>
          <p14:tracePt t="36702" x="2628900" y="5784850"/>
          <p14:tracePt t="36721" x="2622550" y="5784850"/>
          <p14:tracePt t="36736" x="2616200" y="5784850"/>
          <p14:tracePt t="36736" x="2603500" y="5791200"/>
          <p14:tracePt t="36755" x="2597150" y="5791200"/>
          <p14:tracePt t="36755" x="2590800" y="5791200"/>
          <p14:tracePt t="36771" x="2584450" y="5791200"/>
          <p14:tracePt t="36771" x="2578100" y="5791200"/>
          <p14:tracePt t="36788" x="2571750" y="5791200"/>
          <p14:tracePt t="36803" x="2565400" y="5791200"/>
          <p14:tracePt t="36803" x="2559050" y="5791200"/>
          <p14:tracePt t="36822" x="2565400" y="5784850"/>
          <p14:tracePt t="36872" x="2571750" y="5784850"/>
          <p14:tracePt t="36879" x="2578100" y="5784850"/>
          <p14:tracePt t="36888" x="2584450" y="5784850"/>
          <p14:tracePt t="36888" x="2590800" y="5784850"/>
          <p14:tracePt t="36905" x="2603500" y="5784850"/>
          <p14:tracePt t="36905" x="2609850" y="5784850"/>
          <p14:tracePt t="36922" x="2616200" y="5784850"/>
          <p14:tracePt t="36922" x="2622550" y="5784850"/>
          <p14:tracePt t="36922" x="2635250" y="5784850"/>
          <p14:tracePt t="36943" x="2641600" y="5784850"/>
          <p14:tracePt t="36943" x="2647950" y="5778500"/>
          <p14:tracePt t="36957" x="2654300" y="5772150"/>
          <p14:tracePt t="36957" x="2660650" y="5765800"/>
          <p14:tracePt t="36973" x="2667000" y="5759450"/>
          <p14:tracePt t="36973" x="2673350" y="5746750"/>
          <p14:tracePt t="36990" x="2679700" y="5734050"/>
          <p14:tracePt t="36990" x="2686050" y="5721350"/>
          <p14:tracePt t="36990" x="2692400" y="5702300"/>
          <p14:tracePt t="37008" x="2705100" y="5683250"/>
          <p14:tracePt t="37022" x="2711450" y="5664200"/>
          <p14:tracePt t="37022" x="2717800" y="5619750"/>
          <p14:tracePt t="37041" x="2724150" y="5594350"/>
          <p14:tracePt t="37041" x="2730500" y="5568950"/>
          <p14:tracePt t="37056" x="2730500" y="5549900"/>
          <p14:tracePt t="37056" x="2730500" y="5524500"/>
          <p14:tracePt t="37073" x="2730500" y="5505450"/>
          <p14:tracePt t="37073" x="2730500" y="5492750"/>
          <p14:tracePt t="37090" x="2724150" y="5480050"/>
          <p14:tracePt t="37090" x="2711450" y="5467350"/>
          <p14:tracePt t="37090" x="2692400" y="5454650"/>
          <p14:tracePt t="37109" x="2679700" y="5441950"/>
          <p14:tracePt t="37109" x="2660650" y="5422900"/>
          <p14:tracePt t="37124" x="2635250" y="5397500"/>
          <p14:tracePt t="37124" x="2609850" y="5372100"/>
          <p14:tracePt t="37140" x="2584450" y="5346700"/>
          <p14:tracePt t="37140" x="2559050" y="5314950"/>
          <p14:tracePt t="37157" x="2533650" y="5276850"/>
          <p14:tracePt t="37157" x="2489200" y="5181600"/>
          <p14:tracePt t="37174" x="2463800" y="5130800"/>
          <p14:tracePt t="37174" x="2438400" y="5060950"/>
          <p14:tracePt t="37190" x="2419350" y="4997450"/>
          <p14:tracePt t="37190" x="2400300" y="4914900"/>
          <p14:tracePt t="37207" x="2381250" y="4838700"/>
          <p14:tracePt t="37207" x="2368550" y="4749800"/>
          <p14:tracePt t="37223" x="2355850" y="4660900"/>
          <p14:tracePt t="37223" x="2343150" y="4572000"/>
          <p14:tracePt t="37509" x="1619250" y="2019300"/>
          <p14:tracePt t="37517" x="1619250" y="2006600"/>
          <p14:tracePt t="37526" x="1619250" y="2000250"/>
          <p14:tracePt t="37526" x="1619250" y="1987550"/>
          <p14:tracePt t="37541" x="1625600" y="1968500"/>
          <p14:tracePt t="37541" x="1631950" y="1949450"/>
          <p14:tracePt t="37558" x="1644650" y="1924050"/>
          <p14:tracePt t="37558" x="1657350" y="1911350"/>
          <p14:tracePt t="37558" x="1676400" y="1892300"/>
          <p14:tracePt t="37578" x="1695450" y="1873250"/>
          <p14:tracePt t="37578" x="1720850" y="1860550"/>
          <p14:tracePt t="37591" x="1746250" y="1841500"/>
          <p14:tracePt t="37591" x="1771650" y="1828800"/>
          <p14:tracePt t="37609" x="1803400" y="1822450"/>
          <p14:tracePt t="37609" x="1841500" y="1803400"/>
          <p14:tracePt t="37625" x="1885950" y="1790700"/>
          <p14:tracePt t="37625" x="1930400" y="1778000"/>
          <p14:tracePt t="37642" x="1981200" y="1765300"/>
          <p14:tracePt t="37642" x="2101850" y="1739900"/>
          <p14:tracePt t="37658" x="2165350" y="1727200"/>
          <p14:tracePt t="37658" x="2235200" y="1708150"/>
          <p14:tracePt t="37676" x="2311400" y="1695450"/>
          <p14:tracePt t="37676" x="2387600" y="1682750"/>
          <p14:tracePt t="37692" x="2463800" y="1670050"/>
          <p14:tracePt t="37692" x="2635250" y="1644650"/>
          <p14:tracePt t="37709" x="2724150" y="1638300"/>
          <p14:tracePt t="37709" x="2819400" y="1625600"/>
          <p14:tracePt t="37727" x="2914650" y="1619250"/>
          <p14:tracePt t="37727" x="3009900" y="1606550"/>
          <p14:tracePt t="37743" x="3111500" y="1600200"/>
          <p14:tracePt t="37743" x="3219450" y="1593850"/>
          <p14:tracePt t="37758" x="3327400" y="1593850"/>
          <p14:tracePt t="37758" x="3435350" y="1587500"/>
          <p14:tracePt t="37758" x="3549650" y="1581150"/>
          <p14:tracePt t="37779" x="3670300" y="1574800"/>
          <p14:tracePt t="37790" x="3784600" y="1574800"/>
          <p14:tracePt t="37790" x="4025900" y="1562100"/>
          <p14:tracePt t="37809" x="4152900" y="1562100"/>
          <p14:tracePt t="37809" x="4267200" y="1555750"/>
          <p14:tracePt t="37809" x="4387850" y="1555750"/>
          <p14:tracePt t="37829" x="4508500" y="1555750"/>
          <p14:tracePt t="37841" x="4629150" y="1555750"/>
          <p14:tracePt t="37841" x="4743450" y="1549400"/>
          <p14:tracePt t="37841" x="4864100" y="1549400"/>
          <p14:tracePt t="37862" x="4984750" y="1549400"/>
          <p14:tracePt t="37874" x="5099050" y="1549400"/>
          <p14:tracePt t="37874" x="5334000" y="1555750"/>
          <p14:tracePt t="37893" x="5454650" y="1562100"/>
          <p14:tracePt t="37893" x="5568950" y="1568450"/>
          <p14:tracePt t="37909" x="5683250" y="1581150"/>
          <p14:tracePt t="37909" x="5791200" y="1587500"/>
          <p14:tracePt t="37909" x="5905500" y="1600200"/>
          <p14:tracePt t="37929" x="6007100" y="1612900"/>
          <p14:tracePt t="37941" x="6115050" y="1625600"/>
          <p14:tracePt t="37941" x="6311900" y="1651000"/>
          <p14:tracePt t="37961" x="6407150" y="1663700"/>
          <p14:tracePt t="37961" x="6502400" y="1682750"/>
          <p14:tracePt t="37978" x="6591300" y="1701800"/>
          <p14:tracePt t="37978" x="6680200" y="1714500"/>
          <p14:tracePt t="37993" x="6769100" y="1727200"/>
          <p14:tracePt t="37993" x="6934200" y="1758950"/>
          <p14:tracePt t="38010" x="7016750" y="1771650"/>
          <p14:tracePt t="38010" x="7086600" y="1790700"/>
          <p14:tracePt t="38027" x="7156450" y="1809750"/>
          <p14:tracePt t="38594" x="8267700" y="4565650"/>
          <p14:tracePt t="38594" x="8267700" y="4584700"/>
          <p14:tracePt t="38612" x="8267700" y="4610100"/>
          <p14:tracePt t="38612" x="8274050" y="4660900"/>
          <p14:tracePt t="38630" x="8274050" y="4692650"/>
          <p14:tracePt t="38630" x="8267700" y="4724400"/>
          <p14:tracePt t="38646" x="8267700" y="4756150"/>
          <p14:tracePt t="38646" x="8261350" y="4787900"/>
          <p14:tracePt t="38662" x="8248650" y="4819650"/>
          <p14:tracePt t="38662" x="8242300" y="4851400"/>
          <p14:tracePt t="38662" x="8223250" y="4889500"/>
          <p14:tracePt t="38682" x="8210550" y="4921250"/>
          <p14:tracePt t="38693" x="8191500" y="4946650"/>
          <p14:tracePt t="38693" x="8166100" y="4978400"/>
          <p14:tracePt t="38693" x="8147050" y="5003800"/>
          <p14:tracePt t="38714" x="8121650" y="5029200"/>
          <p14:tracePt t="38714" x="8096250" y="5048250"/>
          <p14:tracePt t="38730" x="8070850" y="5067300"/>
          <p14:tracePt t="38730" x="8045450" y="5086350"/>
          <p14:tracePt t="38746" x="8013700" y="5105400"/>
          <p14:tracePt t="38746" x="7981950" y="5118100"/>
          <p14:tracePt t="38763" x="7950200" y="5130800"/>
          <p14:tracePt t="38763" x="7918450" y="5143500"/>
          <p14:tracePt t="38763" x="7880350" y="5156200"/>
          <p14:tracePt t="38782" x="7842250" y="5162550"/>
          <p14:tracePt t="38794" x="7804150" y="5168900"/>
          <p14:tracePt t="38794" x="7721600" y="5175250"/>
          <p14:tracePt t="38812" x="7683500" y="5175250"/>
          <p14:tracePt t="38812" x="7645400" y="5181600"/>
          <p14:tracePt t="38829" x="7607300" y="5181600"/>
          <p14:tracePt t="38829" x="7562850" y="5175250"/>
          <p14:tracePt t="38846" x="7531100" y="5175250"/>
          <p14:tracePt t="38846" x="7461250" y="5168900"/>
          <p14:tracePt t="38863" x="7429500" y="5168900"/>
          <p14:tracePt t="38863" x="7404100" y="5162550"/>
          <p14:tracePt t="38879" x="7378700" y="5156200"/>
          <p14:tracePt t="38879" x="7353300" y="5156200"/>
          <p14:tracePt t="38896" x="7334250" y="5149850"/>
          <p14:tracePt t="38896" x="7321550" y="5143500"/>
          <p14:tracePt t="38913" x="7302500" y="5137150"/>
          <p14:tracePt t="38913" x="7283450" y="5130800"/>
          <p14:tracePt t="38930" x="7270750" y="5130800"/>
          <p14:tracePt t="38946" x="7258050" y="5124450"/>
          <p14:tracePt t="38961" x="7245350" y="5118100"/>
          <p14:tracePt t="38961" x="7239000" y="5118100"/>
          <p14:tracePt t="38961" x="7232650" y="5111750"/>
          <p14:tracePt t="38982" x="7226300" y="5111750"/>
          <p14:tracePt t="38995" x="7226300" y="5118100"/>
          <p14:tracePt t="39029" x="7226300" y="5130800"/>
          <p14:tracePt t="39049" x="7232650" y="5130800"/>
          <p14:tracePt t="39073" x="7232650" y="5137150"/>
          <p14:tracePt t="39097" x="7226300" y="5143500"/>
          <p14:tracePt t="39102" x="7213600" y="5149850"/>
          <p14:tracePt t="39112" x="7207250" y="5149850"/>
          <p14:tracePt t="39112" x="7188200" y="5156200"/>
          <p14:tracePt t="39130" x="7169150" y="5162550"/>
          <p14:tracePt t="39130" x="7143750" y="5162550"/>
          <p14:tracePt t="39147" x="7099300" y="5175250"/>
          <p14:tracePt t="39970" x="4533900" y="5270500"/>
          <p14:tracePt t="39982" x="4540250" y="5257800"/>
          <p14:tracePt t="39982" x="4540250" y="5238750"/>
          <p14:tracePt t="39982" x="4546600" y="5213350"/>
          <p14:tracePt t="40003" x="4546600" y="5187950"/>
          <p14:tracePt t="40015" x="4559300" y="5156200"/>
          <p14:tracePt t="40015" x="4578350" y="5099050"/>
          <p14:tracePt t="40033" x="4591050" y="5067300"/>
          <p14:tracePt t="40033" x="4610100" y="5041900"/>
          <p14:tracePt t="40050" x="4622800" y="5010150"/>
          <p14:tracePt t="40050" x="4648200" y="4984750"/>
          <p14:tracePt t="40067" x="4667250" y="4959350"/>
          <p14:tracePt t="40067" x="4718050" y="4908550"/>
          <p14:tracePt t="40084" x="4749800" y="4889500"/>
          <p14:tracePt t="40084" x="4781550" y="4870450"/>
          <p14:tracePt t="40101" x="4813300" y="4857750"/>
          <p14:tracePt t="40101" x="4851400" y="4845050"/>
          <p14:tracePt t="40117" x="4883150" y="4832350"/>
          <p14:tracePt t="40117" x="4921250" y="4826000"/>
          <p14:tracePt t="40134" x="4965700" y="4819650"/>
          <p14:tracePt t="40134" x="5048250" y="4806950"/>
          <p14:tracePt t="40150" x="5092700" y="4806950"/>
          <p14:tracePt t="40150" x="5137150" y="4806950"/>
          <p14:tracePt t="40167" x="5181600" y="4806950"/>
          <p14:tracePt t="40167" x="5219700" y="4819650"/>
          <p14:tracePt t="40184" x="5264150" y="4819650"/>
          <p14:tracePt t="40184" x="5334000" y="4832350"/>
          <p14:tracePt t="40203" x="5372100" y="4838700"/>
          <p14:tracePt t="40203" x="5403850" y="4838700"/>
          <p14:tracePt t="40218" x="5435600" y="4845050"/>
          <p14:tracePt t="40218" x="5461000" y="4845050"/>
          <p14:tracePt t="40234" x="5492750" y="4845050"/>
          <p14:tracePt t="40234" x="5511800" y="4851400"/>
          <p14:tracePt t="40251" x="5537200" y="4851400"/>
          <p14:tracePt t="40251" x="5562600" y="4851400"/>
          <p14:tracePt t="40251" x="5581650" y="4851400"/>
          <p14:tracePt t="40270" x="5600700" y="4851400"/>
          <p14:tracePt t="40282" x="5619750" y="4845050"/>
          <p14:tracePt t="40282" x="5638800" y="4845050"/>
          <p14:tracePt t="40302" x="5670550" y="4832350"/>
          <p14:tracePt t="40302" x="5683250" y="4819650"/>
          <p14:tracePt t="40318" x="5695950" y="4813300"/>
          <p14:tracePt t="40318" x="5708650" y="4800600"/>
          <p14:tracePt t="40334" x="5727700" y="4787900"/>
          <p14:tracePt t="40334" x="5740400" y="4768850"/>
          <p14:tracePt t="40334" x="5753100" y="4743450"/>
          <p14:tracePt t="40354" x="5765800" y="4718050"/>
          <p14:tracePt t="40366" x="5778500" y="4686300"/>
          <p14:tracePt t="40366" x="5810250" y="4622800"/>
          <p14:tracePt t="40385" x="5829300" y="4584700"/>
          <p14:tracePt t="40385" x="5848350" y="4540250"/>
          <p14:tracePt t="40401" x="5867400" y="4495800"/>
          <p14:tracePt t="40401" x="5886450" y="4445000"/>
          <p14:tracePt t="40418" x="5911850" y="4394200"/>
          <p14:tracePt t="40418" x="5937250" y="4343400"/>
          <p14:tracePt t="40435" x="5962650" y="4279900"/>
          <p14:tracePt t="40435" x="6026150" y="4152900"/>
          <p14:tracePt t="40453" x="6057900" y="4089400"/>
          <p14:tracePt t="40453" x="6089650" y="4019550"/>
          <p14:tracePt t="40469" x="6127750" y="3949700"/>
          <p14:tracePt t="40469" x="6159500" y="3879850"/>
          <p14:tracePt t="40485" x="6197600" y="3810000"/>
          <p14:tracePt t="40485" x="6254750" y="3689350"/>
          <p14:tracePt t="40502" x="6286500" y="3632200"/>
          <p14:tracePt t="40502" x="6311900" y="3581400"/>
          <p14:tracePt t="40518" x="6337300" y="3536950"/>
          <p14:tracePt t="40518" x="6356350" y="3498850"/>
          <p14:tracePt t="40535" x="6369050" y="3467100"/>
          <p14:tracePt t="40535" x="6388100" y="3435350"/>
          <p14:tracePt t="40552" x="6400800" y="3409950"/>
          <p14:tracePt t="40552" x="6413500" y="3390900"/>
          <p14:tracePt t="40552" x="6419850" y="3378200"/>
          <p14:tracePt t="40571" x="6432550" y="3365500"/>
          <p14:tracePt t="40571" x="6438900" y="3359150"/>
          <p14:tracePt t="40586" x="6451600" y="3346450"/>
          <p14:tracePt t="40586" x="6457950" y="3340100"/>
          <p14:tracePt t="40603" x="6464300" y="3333750"/>
          <p14:tracePt t="40603" x="6470650" y="3333750"/>
          <p14:tracePt t="40619" x="6477000" y="3327400"/>
          <p14:tracePt t="40619" x="6483350" y="3327400"/>
          <p14:tracePt t="40619" x="6489700" y="3327400"/>
          <p14:tracePt t="40638" x="6496050" y="3327400"/>
          <p14:tracePt t="40650" x="6502400" y="3327400"/>
          <p14:tracePt t="40650" x="6515100" y="3333750"/>
          <p14:tracePt t="40671" x="6534150" y="3333750"/>
          <p14:tracePt t="40671" x="6546850" y="3340100"/>
          <p14:tracePt t="40686" x="6559550" y="3333750"/>
          <p14:tracePt t="40686" x="6572250" y="3340100"/>
          <p14:tracePt t="40703" x="6584950" y="3340100"/>
          <p14:tracePt t="40703" x="6597650" y="3346450"/>
          <p14:tracePt t="40719" x="6604000" y="3346450"/>
          <p14:tracePt t="40719" x="6616700" y="3346450"/>
          <p14:tracePt t="40719" x="6629400" y="3352800"/>
          <p14:tracePt t="40738" x="6635750" y="3352800"/>
          <p14:tracePt t="40738" x="6648450" y="3352800"/>
          <p14:tracePt t="40753" x="6654800" y="3352800"/>
          <p14:tracePt t="40753" x="6667500" y="3352800"/>
          <p14:tracePt t="40769" x="6673850" y="3352800"/>
          <p14:tracePt t="40769" x="6673850" y="3359150"/>
          <p14:tracePt t="40786" x="6680200" y="3359150"/>
          <p14:tracePt t="40801" x="6673850" y="3359150"/>
          <p14:tracePt t="40818" x="6667500" y="3359150"/>
          <p14:tracePt t="40818" x="6661150" y="3359150"/>
          <p14:tracePt t="40837" x="6654800" y="3365500"/>
          <p14:tracePt t="40837" x="6648450" y="3371850"/>
          <p14:tracePt t="40853" x="6635750" y="3371850"/>
          <p14:tracePt t="40853" x="6610350" y="3390900"/>
          <p14:tracePt t="40870" x="6597650" y="3403600"/>
          <p14:tracePt t="40870" x="6578600" y="3416300"/>
          <p14:tracePt t="40887" x="6565900" y="3441700"/>
          <p14:tracePt t="40887" x="6553200" y="3473450"/>
          <p14:tracePt t="40903" x="6546850" y="3511550"/>
          <p14:tracePt t="40903" x="6534150" y="3562350"/>
          <p14:tracePt t="40903" x="6534150" y="3613150"/>
          <p14:tracePt t="40922" x="6527800" y="3670300"/>
          <p14:tracePt t="40935" x="6527800" y="3727450"/>
          <p14:tracePt t="40935" x="6534150" y="3841750"/>
          <p14:tracePt t="40955" x="6546850" y="3892550"/>
          <p14:tracePt t="40955" x="6559550" y="3949700"/>
          <p14:tracePt t="40971" x="6578600" y="4013200"/>
          <p14:tracePt t="40971" x="6597650" y="4070350"/>
          <p14:tracePt t="40987" x="6623050" y="4133850"/>
          <p14:tracePt t="40987" x="6648450" y="4197350"/>
          <p14:tracePt t="40987" x="6686550" y="4260850"/>
          <p14:tracePt t="41006" x="6718300" y="4324350"/>
          <p14:tracePt t="41018" x="6756400" y="4387850"/>
          <p14:tracePt t="41018" x="6832600" y="4502150"/>
          <p14:tracePt t="41039" x="6870700" y="4559300"/>
          <p14:tracePt t="41039" x="6908800" y="4603750"/>
          <p14:tracePt t="41053" x="6946900" y="4648200"/>
          <p14:tracePt t="41053" x="6978650" y="4692650"/>
          <p14:tracePt t="41071" x="7010400" y="4730750"/>
          <p14:tracePt t="41071" x="7048500" y="4762500"/>
          <p14:tracePt t="41087" x="7073900" y="4787900"/>
          <p14:tracePt t="41087" x="7137400" y="4832350"/>
          <p14:tracePt t="41104" x="7162800" y="4851400"/>
          <p14:tracePt t="41104" x="7188200" y="4864100"/>
          <p14:tracePt t="41121" x="7219950" y="4876800"/>
          <p14:tracePt t="41121" x="7239000" y="4889500"/>
          <p14:tracePt t="41138" x="7264400" y="4902200"/>
          <p14:tracePt t="41138" x="7283450" y="4908550"/>
          <p14:tracePt t="41154" x="7308850" y="4914900"/>
          <p14:tracePt t="41154" x="7340600" y="4921250"/>
          <p14:tracePt t="41171" x="7359650" y="4927600"/>
          <p14:tracePt t="41171" x="7372350" y="4927600"/>
          <p14:tracePt t="41187" x="7385050" y="4927600"/>
          <p14:tracePt t="41187" x="7391400" y="4933950"/>
          <p14:tracePt t="41204" x="7404100" y="4933950"/>
          <p14:tracePt t="41204" x="7423150" y="4933950"/>
          <p14:tracePt t="41223" x="7429500" y="4933950"/>
          <p14:tracePt t="41223" x="7442200" y="4933950"/>
          <p14:tracePt t="41238" x="7448550" y="4933950"/>
          <p14:tracePt t="41238" x="7454900" y="4927600"/>
          <p14:tracePt t="41254" x="7467600" y="4927600"/>
          <p14:tracePt t="41254" x="7473950" y="4921250"/>
          <p14:tracePt t="41271" x="7480300" y="4921250"/>
          <p14:tracePt t="41271" x="7486650" y="4921250"/>
          <p14:tracePt t="41271" x="7493000" y="4921250"/>
          <p14:tracePt t="41290" x="7499350" y="4921250"/>
          <p14:tracePt t="41303" x="7505700" y="4921250"/>
          <p14:tracePt t="41303" x="7512050" y="4921250"/>
          <p14:tracePt t="41323" x="7524750" y="4914900"/>
          <p14:tracePt t="41323" x="7531100" y="4908550"/>
          <p14:tracePt t="41339" x="7537450" y="4908550"/>
          <p14:tracePt t="41339" x="7550150" y="4902200"/>
          <p14:tracePt t="41355" x="7562850" y="4902200"/>
          <p14:tracePt t="41355" x="7569200" y="4889500"/>
          <p14:tracePt t="41355" x="7581900" y="4883150"/>
          <p14:tracePt t="41374" x="7588250" y="4876800"/>
          <p14:tracePt t="41386" x="7600950" y="4870450"/>
          <p14:tracePt t="41386" x="7613650" y="4857750"/>
          <p14:tracePt t="41405" x="7626350" y="4851400"/>
          <p14:tracePt t="41405" x="7632700" y="4845050"/>
          <p14:tracePt t="41422" x="7639050" y="4845050"/>
          <p14:tracePt t="41422" x="7645400" y="4838700"/>
          <p14:tracePt t="41438" x="7658100" y="4832350"/>
          <p14:tracePt t="41438" x="7664450" y="4832350"/>
          <p14:tracePt t="41438" x="7670800" y="4826000"/>
          <p14:tracePt t="41458" x="7683500" y="4826000"/>
          <p14:tracePt t="41458" x="7689850" y="4819650"/>
          <p14:tracePt t="41472" x="7696200" y="4819650"/>
          <p14:tracePt t="41472" x="7708900" y="4813300"/>
          <p14:tracePt t="41489" x="7715250" y="4806950"/>
          <p14:tracePt t="41489" x="7727950" y="4806950"/>
          <p14:tracePt t="41505" x="7734300" y="4800600"/>
          <p14:tracePt t="41505" x="7753350" y="4787900"/>
          <p14:tracePt t="41522" x="7759700" y="4787900"/>
          <p14:tracePt t="41522" x="7772400" y="4781550"/>
          <p14:tracePt t="41539" x="7785100" y="4775200"/>
          <p14:tracePt t="41539" x="7791450" y="4768850"/>
          <p14:tracePt t="41556" x="7804150" y="4768850"/>
          <p14:tracePt t="41556" x="7810500" y="4768850"/>
          <p14:tracePt t="41572" x="7823200" y="4762500"/>
          <p14:tracePt t="41572" x="7842250" y="4756150"/>
          <p14:tracePt t="41590" x="7848600" y="4756150"/>
          <p14:tracePt t="41590" x="7861300" y="4749800"/>
          <p14:tracePt t="41606" x="7874000" y="4749800"/>
          <p14:tracePt t="41606" x="7880350" y="4743450"/>
          <p14:tracePt t="41623" x="7886700" y="4737100"/>
          <p14:tracePt t="41623" x="7899400" y="4737100"/>
          <p14:tracePt t="41640" x="7905750" y="4730750"/>
          <p14:tracePt t="41640" x="7912100" y="4730750"/>
          <p14:tracePt t="41640" x="7918450" y="4730750"/>
          <p14:tracePt t="41658" x="7924800" y="4730750"/>
          <p14:tracePt t="41671" x="7924800" y="4724400"/>
          <p14:tracePt t="41671" x="7937500" y="4718050"/>
          <p14:tracePt t="41690" x="7937500" y="4711700"/>
          <p14:tracePt t="41690" x="7943850" y="4705350"/>
          <p14:tracePt t="41706" x="7943850" y="4699000"/>
          <p14:tracePt t="41706" x="7943850" y="4692650"/>
          <p14:tracePt t="41723" x="7943850" y="4679950"/>
          <p14:tracePt t="41723" x="7937500" y="4667250"/>
          <p14:tracePt t="41740" x="7937500" y="4654550"/>
          <p14:tracePt t="41740" x="7931150" y="4629150"/>
          <p14:tracePt t="41740" x="7924800" y="4610100"/>
          <p14:tracePt t="41758" x="7918450" y="4591050"/>
          <p14:tracePt t="41758" x="7905750" y="4565650"/>
          <p14:tracePt t="41773" x="7899400" y="4540250"/>
          <p14:tracePt t="41773" x="7886700" y="4508500"/>
          <p14:tracePt t="41790" x="7880350" y="4476750"/>
          <p14:tracePt t="41790" x="7867650" y="4451350"/>
          <p14:tracePt t="41806" x="7854950" y="4413250"/>
          <p14:tracePt t="41806" x="7823200" y="4343400"/>
          <p14:tracePt t="41823" x="7810500" y="42989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en-US" altLang="ja-JP" dirty="0" err="1" smtClean="0"/>
              <a:t>randbetween</a:t>
            </a:r>
            <a:r>
              <a:rPr kumimoji="1" lang="ja-JP" altLang="en-US" dirty="0" smtClean="0"/>
              <a:t>による無作為化</a:t>
            </a:r>
            <a:endParaRPr kumimoji="1" lang="ja-JP" altLang="en-US" dirty="0"/>
          </a:p>
        </p:txBody>
      </p:sp>
      <p:cxnSp>
        <p:nvCxnSpPr>
          <p:cNvPr id="5" name="直線矢印コネクタ 4"/>
          <p:cNvCxnSpPr/>
          <p:nvPr/>
        </p:nvCxnSpPr>
        <p:spPr>
          <a:xfrm flipH="1">
            <a:off x="4499992" y="2795736"/>
            <a:ext cx="2016224" cy="2793504"/>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4815099" y="2334071"/>
            <a:ext cx="4318811" cy="461665"/>
          </a:xfrm>
          <a:prstGeom prst="rect">
            <a:avLst/>
          </a:prstGeom>
          <a:noFill/>
        </p:spPr>
        <p:txBody>
          <a:bodyPr wrap="none" rtlCol="0">
            <a:spAutoFit/>
          </a:bodyPr>
          <a:lstStyle/>
          <a:p>
            <a:r>
              <a:rPr kumimoji="1" lang="en-US" altLang="ja-JP" dirty="0" smtClean="0"/>
              <a:t>3</a:t>
            </a:r>
            <a:r>
              <a:rPr kumimoji="1" lang="ja-JP" altLang="en-US" dirty="0" smtClean="0"/>
              <a:t>は</a:t>
            </a:r>
            <a:r>
              <a:rPr kumimoji="1" lang="en-US" altLang="ja-JP" dirty="0" smtClean="0"/>
              <a:t>6</a:t>
            </a:r>
            <a:r>
              <a:rPr kumimoji="1" lang="ja-JP" altLang="en-US" dirty="0" smtClean="0"/>
              <a:t>回目なので無視して飛ばす</a:t>
            </a:r>
            <a:endParaRPr kumimoji="1" lang="ja-JP" altLang="en-US" dirty="0"/>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018" y="1052728"/>
            <a:ext cx="4464496" cy="5575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4716514" y="6166540"/>
            <a:ext cx="4515980" cy="461665"/>
          </a:xfrm>
          <a:prstGeom prst="rect">
            <a:avLst/>
          </a:prstGeom>
          <a:noFill/>
        </p:spPr>
        <p:txBody>
          <a:bodyPr wrap="none" rtlCol="0">
            <a:spAutoFit/>
          </a:bodyPr>
          <a:lstStyle/>
          <a:p>
            <a:r>
              <a:rPr kumimoji="1" lang="ja-JP" altLang="en-US" dirty="0" smtClean="0"/>
              <a:t>あとは</a:t>
            </a:r>
            <a:r>
              <a:rPr kumimoji="1" lang="en-US" altLang="ja-JP" dirty="0" smtClean="0"/>
              <a:t>2</a:t>
            </a:r>
            <a:r>
              <a:rPr kumimoji="1" lang="ja-JP" altLang="en-US" dirty="0" smtClean="0"/>
              <a:t>しかないからこれで終わり</a:t>
            </a:r>
            <a:endParaRPr kumimoji="1" lang="ja-JP" altLang="en-US"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868864520"/>
      </p:ext>
    </p:extLst>
  </p:cSld>
  <p:clrMapOvr>
    <a:masterClrMapping/>
  </p:clrMapOvr>
  <mc:AlternateContent xmlns:mc="http://schemas.openxmlformats.org/markup-compatibility/2006">
    <mc:Choice xmlns:p14="http://schemas.microsoft.com/office/powerpoint/2010/main" Requires="p14">
      <p:transition spd="slow" p14:dur="2000" advTm="110614"/>
    </mc:Choice>
    <mc:Fallback>
      <p:transition spd="slow" advTm="1106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43858" x="1543050" y="2247900"/>
          <p14:tracePt t="43882" x="1555750" y="2178050"/>
          <p14:tracePt t="43888" x="1574800" y="2108200"/>
          <p14:tracePt t="43888" x="1593850" y="2044700"/>
          <p14:tracePt t="43888" x="1625600" y="1981200"/>
          <p14:tracePt t="43904" x="1663700" y="1911350"/>
          <p14:tracePt t="43904" x="1701800" y="1847850"/>
          <p14:tracePt t="43918" x="1752600" y="1784350"/>
          <p14:tracePt t="43918" x="1803400" y="1720850"/>
          <p14:tracePt t="43935" x="1860550" y="1657350"/>
          <p14:tracePt t="43935" x="1917700" y="1593850"/>
          <p14:tracePt t="43952" x="1974850" y="1530350"/>
          <p14:tracePt t="43952" x="2095500" y="1422400"/>
          <p14:tracePt t="43969" x="2152650" y="1377950"/>
          <p14:tracePt t="43969" x="2216150" y="1333500"/>
          <p14:tracePt t="43986" x="2279650" y="1295400"/>
          <p14:tracePt t="43986" x="2336800" y="1270000"/>
          <p14:tracePt t="44002" x="2393950" y="1244600"/>
          <p14:tracePt t="44002" x="2457450" y="1225550"/>
          <p14:tracePt t="44019" x="2514600" y="1212850"/>
          <p14:tracePt t="44019" x="2635250" y="1212850"/>
          <p14:tracePt t="44036" x="2692400" y="1219200"/>
          <p14:tracePt t="44036" x="2749550" y="1238250"/>
          <p14:tracePt t="44053" x="2806700" y="1263650"/>
          <p14:tracePt t="44053" x="2863850" y="1295400"/>
          <p14:tracePt t="44069" x="2914650" y="1339850"/>
          <p14:tracePt t="44069" x="2965450" y="1390650"/>
          <p14:tracePt t="44069" x="3009900" y="1447800"/>
          <p14:tracePt t="44088" x="3054350" y="1511300"/>
          <p14:tracePt t="44101" x="3098800" y="1581150"/>
          <p14:tracePt t="44101" x="3175000" y="1727200"/>
          <p14:tracePt t="44121" x="3213100" y="1803400"/>
          <p14:tracePt t="44121" x="3244850" y="1879600"/>
          <p14:tracePt t="44136" x="3270250" y="1955800"/>
          <p14:tracePt t="44136" x="3289300" y="2044700"/>
          <p14:tracePt t="44153" x="3308350" y="2133600"/>
          <p14:tracePt t="44153" x="3321050" y="2235200"/>
          <p14:tracePt t="44169" x="3327400" y="2336800"/>
          <p14:tracePt t="44169" x="3333750" y="2444750"/>
          <p14:tracePt t="44169" x="3333750" y="2552700"/>
          <p14:tracePt t="44189" x="3333750" y="2667000"/>
          <p14:tracePt t="44201" x="3327400" y="2774950"/>
          <p14:tracePt t="44201" x="3308350" y="2978150"/>
          <p14:tracePt t="44220" x="3295650" y="3067050"/>
          <p14:tracePt t="44220" x="3282950" y="3149600"/>
          <p14:tracePt t="44236" x="3263900" y="3232150"/>
          <p14:tracePt t="44236" x="3238500" y="3302000"/>
          <p14:tracePt t="44236" x="3219450" y="3365500"/>
          <p14:tracePt t="44257" x="3187700" y="3422650"/>
          <p14:tracePt t="44257" x="3162300" y="3479800"/>
          <p14:tracePt t="44270" x="3136900" y="3530600"/>
          <p14:tracePt t="44270" x="3105150" y="3575050"/>
          <p14:tracePt t="44287" x="3073400" y="3613150"/>
          <p14:tracePt t="44287" x="3041650" y="3644900"/>
          <p14:tracePt t="44303" x="3003550" y="3670300"/>
          <p14:tracePt t="44303" x="2971800" y="3689350"/>
          <p14:tracePt t="44320" x="2940050" y="3702050"/>
          <p14:tracePt t="44320" x="2889250" y="3689350"/>
          <p14:tracePt t="44336" x="2863850" y="3670300"/>
          <p14:tracePt t="44336" x="2844800" y="3644900"/>
          <p14:tracePt t="44353" x="2832100" y="3613150"/>
          <p14:tracePt t="44353" x="2819400" y="3568700"/>
          <p14:tracePt t="44370" x="2813050" y="3524250"/>
          <p14:tracePt t="44370" x="2806700" y="3479800"/>
          <p14:tracePt t="44370" x="2800350" y="3422650"/>
          <p14:tracePt t="44389" x="2794000" y="3371850"/>
          <p14:tracePt t="44389" x="2787650" y="3314700"/>
          <p14:tracePt t="44404" x="2787650" y="3263900"/>
          <p14:tracePt t="44404" x="2781300" y="3206750"/>
          <p14:tracePt t="44421" x="2781300" y="3149600"/>
          <p14:tracePt t="44421" x="2781300" y="3092450"/>
          <p14:tracePt t="44437" x="2781300" y="3035300"/>
          <p14:tracePt t="44437" x="2787650" y="2978150"/>
          <p14:tracePt t="44437" x="2787650" y="2927350"/>
          <p14:tracePt t="44456" x="2794000" y="2876550"/>
          <p14:tracePt t="44468" x="2800350" y="2832100"/>
          <p14:tracePt t="44468" x="2819400" y="2762250"/>
          <p14:tracePt t="44489" x="2832100" y="2730500"/>
          <p14:tracePt t="44489" x="2838450" y="2711450"/>
          <p14:tracePt t="44504" x="2851150" y="2686050"/>
          <p14:tracePt t="44504" x="2857500" y="2667000"/>
          <p14:tracePt t="44520" x="2870200" y="2647950"/>
          <p14:tracePt t="44520" x="2876550" y="2635250"/>
          <p14:tracePt t="44538" x="2876550" y="2628900"/>
          <p14:tracePt t="44552" x="2882900" y="2628900"/>
          <p14:tracePt t="44552" x="2882900" y="2641600"/>
          <p14:tracePt t="44571" x="2876550" y="2647950"/>
          <p14:tracePt t="44586" x="2870200" y="2647950"/>
          <p14:tracePt t="44586" x="2870200" y="2641600"/>
          <p14:tracePt t="44604" x="2863850" y="2622550"/>
          <p14:tracePt t="44604" x="2857500" y="2597150"/>
          <p14:tracePt t="44621" x="2851150" y="2571750"/>
          <p14:tracePt t="44621" x="2832100" y="2514600"/>
          <p14:tracePt t="44637" x="2819400" y="2482850"/>
          <p14:tracePt t="44637" x="2806700" y="2451100"/>
          <p14:tracePt t="44655" x="2794000" y="2419350"/>
          <p14:tracePt t="44655" x="2774950" y="2387600"/>
          <p14:tracePt t="44671" x="2762250" y="2349500"/>
          <p14:tracePt t="44671" x="2717800" y="2279650"/>
          <p14:tracePt t="44689" x="2692400" y="2241550"/>
          <p14:tracePt t="44689" x="2667000" y="2203450"/>
          <p14:tracePt t="44705" x="2641600" y="2165350"/>
          <p14:tracePt t="44705" x="2609850" y="2133600"/>
          <p14:tracePt t="44721" x="2578100" y="2095500"/>
          <p14:tracePt t="44721" x="2546350" y="2063750"/>
          <p14:tracePt t="44738" x="2514600" y="2032000"/>
          <p14:tracePt t="44738" x="2476500" y="2000250"/>
          <p14:tracePt t="44738" x="2438400" y="1968500"/>
          <p14:tracePt t="44757" x="2400300" y="1936750"/>
          <p14:tracePt t="44769" x="2362200" y="1905000"/>
          <p14:tracePt t="44769" x="2286000" y="1841500"/>
          <p14:tracePt t="44788" x="2247900" y="1816100"/>
          <p14:tracePt t="44788" x="2203450" y="1784350"/>
          <p14:tracePt t="44805" x="2171700" y="1758950"/>
          <p14:tracePt t="44805" x="2133600" y="1733550"/>
          <p14:tracePt t="44822" x="2095500" y="1708150"/>
          <p14:tracePt t="44822" x="2063750" y="1689100"/>
          <p14:tracePt t="44822" x="2032000" y="1663700"/>
          <p14:tracePt t="44841" x="2000250" y="1638300"/>
          <p14:tracePt t="44853" x="1968500" y="1619250"/>
          <p14:tracePt t="44853" x="1905000" y="1562100"/>
          <p14:tracePt t="44872" x="1873250" y="1530350"/>
          <p14:tracePt t="44872" x="1847850" y="1498600"/>
          <p14:tracePt t="44888" x="1816100" y="1466850"/>
          <p14:tracePt t="44888" x="1784350" y="1435100"/>
          <p14:tracePt t="44905" x="1752600" y="1409700"/>
          <p14:tracePt t="44905" x="1727200" y="1384300"/>
          <p14:tracePt t="44905" x="1695450" y="1358900"/>
          <p14:tracePt t="44924" x="1670050" y="1339850"/>
          <p14:tracePt t="44924" x="1644650" y="1320800"/>
          <p14:tracePt t="44939" x="1619250" y="1308100"/>
          <p14:tracePt t="44939" x="1593850" y="1295400"/>
          <p14:tracePt t="44956" x="1568450" y="1289050"/>
          <p14:tracePt t="44956" x="1543050" y="1289050"/>
          <p14:tracePt t="44972" x="1517650" y="1282700"/>
          <p14:tracePt t="44972" x="1473200" y="1289050"/>
          <p14:tracePt t="44989" x="1447800" y="1289050"/>
          <p14:tracePt t="44989" x="1428750" y="1295400"/>
          <p14:tracePt t="45005" x="1409700" y="1301750"/>
          <p14:tracePt t="45005" x="1390650" y="1308100"/>
          <p14:tracePt t="45022" x="1371600" y="1314450"/>
          <p14:tracePt t="45022" x="1358900" y="1320800"/>
          <p14:tracePt t="45039" x="1346200" y="1327150"/>
          <p14:tracePt t="45039" x="1314450" y="1333500"/>
          <p14:tracePt t="45056" x="1301750" y="1339850"/>
          <p14:tracePt t="45056" x="1295400" y="1339850"/>
          <p14:tracePt t="45073" x="1289050" y="1346200"/>
          <p14:tracePt t="45073" x="1276350" y="1346200"/>
          <p14:tracePt t="45089" x="1270000" y="1346200"/>
          <p14:tracePt t="45089" x="1263650" y="1346200"/>
          <p14:tracePt t="45089" x="1263650" y="1352550"/>
          <p14:tracePt t="45108" x="1257300" y="1352550"/>
          <p14:tracePt t="45125" x="1250950" y="1346200"/>
          <p14:tracePt t="45148" x="1250950" y="1339850"/>
          <p14:tracePt t="45164" x="1244600" y="1333500"/>
          <p14:tracePt t="45176" x="1238250" y="1327150"/>
          <p14:tracePt t="45193" x="1238250" y="1320800"/>
          <p14:tracePt t="45209" x="1238250" y="1314450"/>
          <p14:tracePt t="45224" x="1244600" y="1308100"/>
          <p14:tracePt t="45252" x="1257300" y="1301750"/>
          <p14:tracePt t="45260" x="1263650" y="1301750"/>
          <p14:tracePt t="45271" x="1270000" y="1295400"/>
          <p14:tracePt t="45271" x="1301750" y="1289050"/>
          <p14:tracePt t="45290" x="1320800" y="1282700"/>
          <p14:tracePt t="45290" x="1339850" y="1276350"/>
          <p14:tracePt t="45307" x="1371600" y="1270000"/>
          <p14:tracePt t="45307" x="1409700" y="1263650"/>
          <p14:tracePt t="45324" x="1454150" y="1257300"/>
          <p14:tracePt t="45324" x="1504950" y="1250950"/>
          <p14:tracePt t="45340" x="1562100" y="1244600"/>
          <p14:tracePt t="45340" x="1689100" y="1244600"/>
          <p14:tracePt t="45356" x="1765300" y="1244600"/>
          <p14:tracePt t="45356" x="1835150" y="1250950"/>
          <p14:tracePt t="45374" x="1917700" y="1257300"/>
          <p14:tracePt t="45374" x="1993900" y="1270000"/>
          <p14:tracePt t="45390" x="2076450" y="1276350"/>
          <p14:tracePt t="45390" x="2152650" y="1289050"/>
          <p14:tracePt t="45390" x="2235200" y="1301750"/>
          <p14:tracePt t="45409" x="2311400" y="1314450"/>
          <p14:tracePt t="45409" x="2393950" y="1327150"/>
          <p14:tracePt t="45424" x="2470150" y="1333500"/>
          <p14:tracePt t="45424" x="2546350" y="1339850"/>
          <p14:tracePt t="45441" x="2616200" y="1346200"/>
          <p14:tracePt t="45441" x="2686050" y="1346200"/>
          <p14:tracePt t="45457" x="2749550" y="1346200"/>
          <p14:tracePt t="45457" x="2806700" y="1339850"/>
          <p14:tracePt t="45457" x="2857500" y="1333500"/>
          <p14:tracePt t="45477" x="2901950" y="1327150"/>
          <p14:tracePt t="45489" x="2946400" y="1320800"/>
          <p14:tracePt t="45489" x="3009900" y="1301750"/>
          <p14:tracePt t="45509" x="3035300" y="1295400"/>
          <p14:tracePt t="45509" x="3054350" y="1289050"/>
          <p14:tracePt t="45525" x="3073400" y="1289050"/>
          <p14:tracePt t="45525" x="3079750" y="1289050"/>
          <p14:tracePt t="45541" x="3086100" y="1289050"/>
          <p14:tracePt t="45541" x="3086100" y="1295400"/>
          <p14:tracePt t="45558" x="3086100" y="1301750"/>
          <p14:tracePt t="45558" x="3079750" y="1308100"/>
          <p14:tracePt t="45558" x="3073400" y="1320800"/>
          <p14:tracePt t="45577" x="3067050" y="1327150"/>
          <p14:tracePt t="45577" x="3054350" y="1339850"/>
          <p14:tracePt t="45591" x="3041650" y="1346200"/>
          <p14:tracePt t="45591" x="3035300" y="1352550"/>
          <p14:tracePt t="45607" x="3022600" y="1358900"/>
          <p14:tracePt t="45607" x="3016250" y="1371600"/>
          <p14:tracePt t="45624" x="3003550" y="1377950"/>
          <p14:tracePt t="45624" x="2997200" y="1377950"/>
          <p14:tracePt t="45641" x="2990850" y="1384300"/>
          <p14:tracePt t="45641" x="2984500" y="1390650"/>
          <p14:tracePt t="45658" x="2978150" y="1397000"/>
          <p14:tracePt t="45673" x="2971800" y="1403350"/>
          <p14:tracePt t="45689" x="2965450" y="1403350"/>
          <p14:tracePt t="45689" x="2959100" y="1403350"/>
          <p14:tracePt t="45709" x="2952750" y="1403350"/>
          <p14:tracePt t="45709" x="2946400" y="1403350"/>
          <p14:tracePt t="45725" x="2933700" y="1397000"/>
          <p14:tracePt t="45725" x="2921000" y="1397000"/>
          <p14:tracePt t="45743" x="2908300" y="1390650"/>
          <p14:tracePt t="45743" x="2889250" y="1384300"/>
          <p14:tracePt t="45758" x="2870200" y="1371600"/>
          <p14:tracePt t="45758" x="2851150" y="1365250"/>
          <p14:tracePt t="45758" x="2825750" y="1352550"/>
          <p14:tracePt t="45778" x="2806700" y="1339850"/>
          <p14:tracePt t="45778" x="2787650" y="1327150"/>
          <p14:tracePt t="45793" x="2762250" y="1308100"/>
          <p14:tracePt t="45793" x="2743200" y="1289050"/>
          <p14:tracePt t="45809" x="2730500" y="1270000"/>
          <p14:tracePt t="45809" x="2711450" y="1244600"/>
          <p14:tracePt t="45809" x="2705100" y="1225550"/>
          <p14:tracePt t="45828" x="2692400" y="1200150"/>
          <p14:tracePt t="45840" x="2692400" y="1168400"/>
          <p14:tracePt t="45840" x="2692400" y="1143000"/>
          <p14:tracePt t="45840" x="2692400" y="1117600"/>
          <p14:tracePt t="45861" x="2698750" y="1085850"/>
          <p14:tracePt t="45873" x="2711450" y="1060450"/>
          <p14:tracePt t="45873" x="2743200" y="1003300"/>
          <p14:tracePt t="45892" x="2762250" y="977900"/>
          <p14:tracePt t="45892" x="2781300" y="958850"/>
          <p14:tracePt t="45909" x="2800350" y="939800"/>
          <p14:tracePt t="45909" x="2825750" y="920750"/>
          <p14:tracePt t="45926" x="2851150" y="908050"/>
          <p14:tracePt t="45926" x="2870200" y="895350"/>
          <p14:tracePt t="45926" x="2895600" y="895350"/>
          <p14:tracePt t="45945" x="2914650" y="901700"/>
          <p14:tracePt t="45945" x="2940050" y="914400"/>
          <p14:tracePt t="45959" x="2959100" y="939800"/>
          <p14:tracePt t="45959" x="2984500" y="971550"/>
          <p14:tracePt t="45976" x="3003550" y="1016000"/>
          <p14:tracePt t="45976" x="3028950" y="1060450"/>
          <p14:tracePt t="45992" x="3048000" y="1111250"/>
          <p14:tracePt t="45992" x="3086100" y="1212850"/>
          <p14:tracePt t="46009" x="3105150" y="1263650"/>
          <p14:tracePt t="46009" x="3124200" y="1314450"/>
          <p14:tracePt t="46026" x="3136900" y="1358900"/>
          <p14:tracePt t="46026" x="3149600" y="1403350"/>
          <p14:tracePt t="46043" x="3155950" y="1441450"/>
          <p14:tracePt t="46043" x="3162300" y="1473200"/>
          <p14:tracePt t="46059" x="3162300" y="1511300"/>
          <p14:tracePt t="46059" x="3143250" y="1562100"/>
          <p14:tracePt t="46078" x="3130550" y="1581150"/>
          <p14:tracePt t="46078" x="3117850" y="1600200"/>
          <p14:tracePt t="46093" x="3098800" y="1619250"/>
          <p14:tracePt t="46093" x="3073400" y="1631950"/>
          <p14:tracePt t="46110" x="3048000" y="1651000"/>
          <p14:tracePt t="46110" x="3028950" y="1663700"/>
          <p14:tracePt t="46110" x="3003550" y="1670050"/>
          <p14:tracePt t="46129" x="2978150" y="1682750"/>
          <p14:tracePt t="46141" x="2952750" y="1695450"/>
          <p14:tracePt t="46141" x="2908300" y="1708150"/>
          <p14:tracePt t="46161" x="2889250" y="1714500"/>
          <p14:tracePt t="46161" x="2876550" y="1720850"/>
          <p14:tracePt t="46177" x="2857500" y="1733550"/>
          <p14:tracePt t="46177" x="2844800" y="1739900"/>
          <p14:tracePt t="46193" x="2838450" y="1746250"/>
          <p14:tracePt t="46193" x="2832100" y="1752600"/>
          <p14:tracePt t="46210" x="2825750" y="1752600"/>
          <p14:tracePt t="46210" x="2825750" y="1758950"/>
          <p14:tracePt t="46228" x="2819400" y="1765300"/>
          <p14:tracePt t="46244" x="2813050" y="1771650"/>
          <p14:tracePt t="46264" x="2806700" y="1765300"/>
          <p14:tracePt t="46288" x="2806700" y="1758950"/>
          <p14:tracePt t="46304" x="2806700" y="1752600"/>
          <p14:tracePt t="46308" x="2806700" y="1746250"/>
          <p14:tracePt t="46308" x="2813050" y="1746250"/>
          <p14:tracePt t="46328" x="2813050" y="1733550"/>
          <p14:tracePt t="46342" x="2819400" y="1733550"/>
          <p14:tracePt t="46358" x="2825750" y="1727200"/>
          <p14:tracePt t="46376" x="2825750" y="1720850"/>
          <p14:tracePt t="46392" x="2825750" y="1714500"/>
          <p14:tracePt t="46424" x="2825750" y="1708150"/>
          <p14:tracePt t="46468" x="2832100" y="1714500"/>
          <p14:tracePt t="46504" x="2825750" y="1720850"/>
          <p14:tracePt t="46528" x="2819400" y="1727200"/>
          <p14:tracePt t="46544" x="2825750" y="1727200"/>
          <p14:tracePt t="46632" x="2825750" y="1720850"/>
          <p14:tracePt t="46684" x="2832100" y="1720850"/>
          <p14:tracePt t="46708" x="2838450" y="1720850"/>
          <p14:tracePt t="46736" x="2838450" y="1727200"/>
          <p14:tracePt t="46856" x="2832100" y="1727200"/>
          <p14:tracePt t="46872" x="2825750" y="1733550"/>
          <p14:tracePt t="46888" x="2819400" y="1733550"/>
          <p14:tracePt t="46904" x="2813050" y="1733550"/>
          <p14:tracePt t="46924" x="2806700" y="1733550"/>
          <p14:tracePt t="47008" x="2800350" y="1739900"/>
          <p14:tracePt t="47024" x="2794000" y="1739900"/>
          <p14:tracePt t="47028" x="2781300" y="1739900"/>
          <p14:tracePt t="47028" x="2768600" y="1746250"/>
          <p14:tracePt t="47046" x="2755900" y="1752600"/>
          <p14:tracePt t="47046" x="2736850" y="1758950"/>
          <p14:tracePt t="47063" x="2717800" y="1765300"/>
          <p14:tracePt t="47063" x="2692400" y="1771650"/>
          <p14:tracePt t="47079" x="2660650" y="1784350"/>
          <p14:tracePt t="47079" x="2584450" y="1809750"/>
          <p14:tracePt t="47097" x="2540000" y="1822450"/>
          <p14:tracePt t="47097" x="2495550" y="1841500"/>
          <p14:tracePt t="47113" x="2444750" y="1860550"/>
          <p14:tracePt t="47113" x="2393950" y="1873250"/>
          <p14:tracePt t="47129" x="2343150" y="1892300"/>
          <p14:tracePt t="47129" x="2286000" y="1911350"/>
          <p14:tracePt t="47146" x="2235200" y="1924050"/>
          <p14:tracePt t="47146" x="2178050" y="1936750"/>
          <p14:tracePt t="47146" x="2127250" y="1949450"/>
          <p14:tracePt t="47165" x="2076450" y="1955800"/>
          <p14:tracePt t="47178" x="2025650" y="1955800"/>
          <p14:tracePt t="47178" x="1930400" y="1955800"/>
          <p14:tracePt t="47197" x="1885950" y="1955800"/>
          <p14:tracePt t="47197" x="1841500" y="1949450"/>
          <p14:tracePt t="47213" x="1803400" y="1943100"/>
          <p14:tracePt t="47213" x="1765300" y="1930400"/>
          <p14:tracePt t="47213" x="1727200" y="1924050"/>
          <p14:tracePt t="47233" x="1695450" y="1917700"/>
          <p14:tracePt t="47246" x="1663700" y="1905000"/>
          <p14:tracePt t="47246" x="1638300" y="1905000"/>
          <p14:tracePt t="47246" x="1619250" y="1892300"/>
          <p14:tracePt t="47266" x="1600200" y="1892300"/>
          <p14:tracePt t="47266" x="1581150" y="1885950"/>
          <p14:tracePt t="47280" x="1568450" y="1879600"/>
          <p14:tracePt t="47280" x="1562100" y="1873250"/>
          <p14:tracePt t="47297" x="1555750" y="1866900"/>
          <p14:tracePt t="47297" x="1555750" y="1860550"/>
          <p14:tracePt t="47313" x="1555750" y="1854200"/>
          <p14:tracePt t="47313" x="1562100" y="1835150"/>
          <p14:tracePt t="47330" x="1574800" y="1828800"/>
          <p14:tracePt t="47330" x="1581150" y="1822450"/>
          <p14:tracePt t="47347" x="1587500" y="1816100"/>
          <p14:tracePt t="47347" x="1593850" y="1816100"/>
          <p14:tracePt t="47364" x="1606550" y="1809750"/>
          <p14:tracePt t="47364" x="1612900" y="1803400"/>
          <p14:tracePt t="47381" x="1619250" y="1797050"/>
          <p14:tracePt t="47381" x="1638300" y="1790700"/>
          <p14:tracePt t="47398" x="1651000" y="1784350"/>
          <p14:tracePt t="47398" x="1657350" y="1778000"/>
          <p14:tracePt t="47414" x="1670050" y="1778000"/>
          <p14:tracePt t="47414" x="1689100" y="1771650"/>
          <p14:tracePt t="47431" x="1701800" y="1771650"/>
          <p14:tracePt t="47431" x="1720850" y="1771650"/>
          <p14:tracePt t="47431" x="1739900" y="1765300"/>
          <p14:tracePt t="47449" x="1765300" y="1765300"/>
          <p14:tracePt t="47462" x="1797050" y="1771650"/>
          <p14:tracePt t="47462" x="1866900" y="1784350"/>
          <p14:tracePt t="47482" x="1917700" y="1797050"/>
          <p14:tracePt t="47482" x="1968500" y="1809750"/>
          <p14:tracePt t="47497" x="2025650" y="1828800"/>
          <p14:tracePt t="47497" x="2082800" y="1847850"/>
          <p14:tracePt t="47497" x="2146300" y="1860550"/>
          <p14:tracePt t="47516" x="2209800" y="1879600"/>
          <p14:tracePt t="47529" x="2273300" y="1885950"/>
          <p14:tracePt t="47529" x="2400300" y="1898650"/>
          <p14:tracePt t="47550" x="2463800" y="1898650"/>
          <p14:tracePt t="47550" x="2527300" y="1898650"/>
          <p14:tracePt t="47566" x="2590800" y="1885950"/>
          <p14:tracePt t="47566" x="2647950" y="1873250"/>
          <p14:tracePt t="47581" x="2698750" y="1860550"/>
          <p14:tracePt t="47581" x="2749550" y="1847850"/>
          <p14:tracePt t="47598" x="2800350" y="1828800"/>
          <p14:tracePt t="47598" x="2838450" y="1816100"/>
          <p14:tracePt t="47598" x="2876550" y="1803400"/>
          <p14:tracePt t="47617" x="2908300" y="1790700"/>
          <p14:tracePt t="47617" x="2933700" y="1778000"/>
          <p14:tracePt t="47631" x="2959100" y="1771650"/>
          <p14:tracePt t="47631" x="2971800" y="1765300"/>
          <p14:tracePt t="47648" x="2990850" y="1758950"/>
          <p14:tracePt t="47648" x="2997200" y="1758950"/>
          <p14:tracePt t="47664" x="3003550" y="1752600"/>
          <p14:tracePt t="47664" x="3009900" y="1758950"/>
          <p14:tracePt t="47681" x="3016250" y="1758950"/>
          <p14:tracePt t="47697" x="3022600" y="1758950"/>
          <p14:tracePt t="47713" x="3028950" y="1765300"/>
          <p14:tracePt t="47713" x="3035300" y="1765300"/>
          <p14:tracePt t="47732" x="3041650" y="1765300"/>
          <p14:tracePt t="47732" x="3054350" y="1778000"/>
          <p14:tracePt t="47750" x="3060700" y="1784350"/>
          <p14:tracePt t="47765" x="3067050" y="1790700"/>
          <p14:tracePt t="47765" x="3073400" y="1797050"/>
          <p14:tracePt t="47782" x="3079750" y="1809750"/>
          <p14:tracePt t="47782" x="3086100" y="1816100"/>
          <p14:tracePt t="47799" x="3092450" y="1822450"/>
          <p14:tracePt t="47799" x="3092450" y="1828800"/>
          <p14:tracePt t="47799" x="3092450" y="1835150"/>
          <p14:tracePt t="47818" x="3092450" y="1841500"/>
          <p14:tracePt t="47833" x="3086100" y="1847850"/>
          <p14:tracePt t="47833" x="3079750" y="1854200"/>
          <p14:tracePt t="47849" x="3067050" y="1854200"/>
          <p14:tracePt t="47849" x="3054350" y="1860550"/>
          <p14:tracePt t="47866" x="3035300" y="1860550"/>
          <p14:tracePt t="47866" x="3016250" y="1860550"/>
          <p14:tracePt t="47882" x="2990850" y="1860550"/>
          <p14:tracePt t="47882" x="2959100" y="1854200"/>
          <p14:tracePt t="47882" x="2933700" y="1847850"/>
          <p14:tracePt t="47901" x="2901950" y="1841500"/>
          <p14:tracePt t="47914" x="2870200" y="1828800"/>
          <p14:tracePt t="47914" x="2819400" y="1790700"/>
          <p14:tracePt t="47933" x="2794000" y="1765300"/>
          <p14:tracePt t="47933" x="2774950" y="1733550"/>
          <p14:tracePt t="47949" x="2768600" y="1701800"/>
          <p14:tracePt t="47949" x="2762250" y="1670050"/>
          <p14:tracePt t="47966" x="2762250" y="1631950"/>
          <p14:tracePt t="47966" x="2781300" y="1562100"/>
          <p14:tracePt t="47982" x="2800350" y="1524000"/>
          <p14:tracePt t="47982" x="2819400" y="1492250"/>
          <p14:tracePt t="47999" x="2851150" y="1466850"/>
          <p14:tracePt t="47999" x="2876550" y="1435100"/>
          <p14:tracePt t="48016" x="2914650" y="1409700"/>
          <p14:tracePt t="48016" x="2946400" y="1397000"/>
          <p14:tracePt t="48033" x="2984500" y="1384300"/>
          <p14:tracePt t="48033" x="3060700" y="1377950"/>
          <p14:tracePt t="48050" x="3098800" y="1384300"/>
          <p14:tracePt t="48050" x="3130550" y="1403350"/>
          <p14:tracePt t="48066" x="3168650" y="1422400"/>
          <p14:tracePt t="48066" x="3200400" y="1454150"/>
          <p14:tracePt t="48083" x="3225800" y="1485900"/>
          <p14:tracePt t="48083" x="3251200" y="1517650"/>
          <p14:tracePt t="48100" x="3276600" y="1555750"/>
          <p14:tracePt t="48100" x="3308350" y="1625600"/>
          <p14:tracePt t="48117" x="3314700" y="1657350"/>
          <p14:tracePt t="48117" x="3321050" y="1689100"/>
          <p14:tracePt t="48133" x="3321050" y="1720850"/>
          <p14:tracePt t="48133" x="3314700" y="1746250"/>
          <p14:tracePt t="48150" x="3302000" y="1778000"/>
          <p14:tracePt t="48150" x="3289300" y="1797050"/>
          <p14:tracePt t="48166" x="3276600" y="1822450"/>
          <p14:tracePt t="48166" x="3257550" y="1841500"/>
          <p14:tracePt t="48166" x="3238500" y="1860550"/>
          <p14:tracePt t="48185" x="3219450" y="1873250"/>
          <p14:tracePt t="48185" x="3194050" y="1885950"/>
          <p14:tracePt t="48202" x="3175000" y="1898650"/>
          <p14:tracePt t="48202" x="3162300" y="1905000"/>
          <p14:tracePt t="48218" x="3143250" y="1911350"/>
          <p14:tracePt t="48218" x="3130550" y="1917700"/>
          <p14:tracePt t="48234" x="3117850" y="1924050"/>
          <p14:tracePt t="48234" x="3105150" y="1930400"/>
          <p14:tracePt t="48234" x="3092450" y="1930400"/>
          <p14:tracePt t="48254" x="3086100" y="1936750"/>
          <p14:tracePt t="48265" x="3079750" y="1936750"/>
          <p14:tracePt t="48265" x="3073400" y="1936750"/>
          <p14:tracePt t="48284" x="3067050" y="1936750"/>
          <p14:tracePt t="48299" x="3060700" y="1936750"/>
          <p14:tracePt t="48348" x="3054350" y="1936750"/>
          <p14:tracePt t="48364" x="3048000" y="1943100"/>
          <p14:tracePt t="48380" x="3041650" y="1949450"/>
          <p14:tracePt t="48405" x="3035300" y="1962150"/>
          <p14:tracePt t="48432" x="3035300" y="1968500"/>
          <p14:tracePt t="48448" x="3035300" y="1974850"/>
          <p14:tracePt t="48464" x="3028950" y="1974850"/>
          <p14:tracePt t="48477" x="3028950" y="1981200"/>
          <p14:tracePt t="48493" x="3022600" y="1987550"/>
          <p14:tracePt t="48509" x="3022600" y="1993900"/>
          <p14:tracePt t="48521" x="3022600" y="2000250"/>
          <p14:tracePt t="48537" x="3016250" y="2006600"/>
          <p14:tracePt t="48554" x="3016250" y="2012950"/>
          <p14:tracePt t="48570" x="3009900" y="2019300"/>
          <p14:tracePt t="48583" x="3003550" y="2025650"/>
          <p14:tracePt t="48599" x="2997200" y="2025650"/>
          <p14:tracePt t="48616" x="2990850" y="2032000"/>
          <p14:tracePt t="48633" x="2978150" y="2032000"/>
          <p14:tracePt t="48650" x="2971800" y="2032000"/>
          <p14:tracePt t="48667" x="2965450" y="2038350"/>
          <p14:tracePt t="48683" x="2959100" y="2044700"/>
          <p14:tracePt t="48683" x="2952750" y="2051050"/>
          <p14:tracePt t="48702" x="2946400" y="2051050"/>
          <p14:tracePt t="48702" x="2940050" y="2057400"/>
          <p14:tracePt t="48718" x="2933700" y="2057400"/>
          <p14:tracePt t="48718" x="2927350" y="2063750"/>
          <p14:tracePt t="48735" x="2921000" y="2063750"/>
          <p14:tracePt t="48735" x="2914650" y="2070100"/>
          <p14:tracePt t="48753" x="2908300" y="2070100"/>
          <p14:tracePt t="48753" x="2901950" y="2076450"/>
          <p14:tracePt t="48770" x="2901950" y="2089150"/>
          <p14:tracePt t="48785" x="2908300" y="2089150"/>
          <p14:tracePt t="48801" x="2914650" y="2095500"/>
          <p14:tracePt t="48817" x="2921000" y="2095500"/>
          <p14:tracePt t="48834" x="2921000" y="2101850"/>
          <p14:tracePt t="48850" x="2927350" y="2101850"/>
          <p14:tracePt t="48868" x="2933700" y="2101850"/>
          <p14:tracePt t="48889" x="2927350" y="2108200"/>
          <p14:tracePt t="48913" x="2921000" y="2114550"/>
          <p14:tracePt t="48928" x="2914650" y="2114550"/>
          <p14:tracePt t="48938" x="2908300" y="2120900"/>
          <p14:tracePt t="48938" x="2901950" y="2120900"/>
          <p14:tracePt t="48953" x="2895600" y="2127250"/>
          <p14:tracePt t="48953" x="2889250" y="2127250"/>
          <p14:tracePt t="48969" x="2882900" y="2133600"/>
          <p14:tracePt t="48969" x="2876550" y="2139950"/>
          <p14:tracePt t="48986" x="2870200" y="2146300"/>
          <p14:tracePt t="48986" x="2857500" y="2152650"/>
          <p14:tracePt t="49003" x="2851150" y="2159000"/>
          <p14:tracePt t="49003" x="2844800" y="2159000"/>
          <p14:tracePt t="49020" x="2838450" y="2165350"/>
          <p14:tracePt t="49035" x="2832100" y="2171700"/>
          <p14:tracePt t="49051" x="2825750" y="2178050"/>
          <p14:tracePt t="49051" x="2825750" y="2184400"/>
          <p14:tracePt t="49070" x="2825750" y="2190750"/>
          <p14:tracePt t="49093" x="2825750" y="2197100"/>
          <p14:tracePt t="49117" x="2819400" y="2190750"/>
          <p14:tracePt t="49153" x="2813050" y="2190750"/>
          <p14:tracePt t="49180" x="2813050" y="2197100"/>
          <p14:tracePt t="49250" x="2806700" y="2197100"/>
          <p14:tracePt t="49265" x="2806700" y="2203450"/>
          <p14:tracePt t="49281" x="2800350" y="2209800"/>
          <p14:tracePt t="49297" x="2794000" y="2222500"/>
          <p14:tracePt t="49309" x="2794000" y="2228850"/>
          <p14:tracePt t="49325" x="2787650" y="2235200"/>
          <p14:tracePt t="49340" x="2787650" y="2241550"/>
          <p14:tracePt t="49357" x="2781300" y="2247900"/>
          <p14:tracePt t="49369" x="2781300" y="2254250"/>
          <p14:tracePt t="49386" x="2774950" y="2260600"/>
          <p14:tracePt t="49402" x="2768600" y="2266950"/>
          <p14:tracePt t="49420" x="2768600" y="2273300"/>
          <p14:tracePt t="49436" x="2762250" y="2279650"/>
          <p14:tracePt t="49453" x="2755900" y="2286000"/>
          <p14:tracePt t="49469" x="2749550" y="2292350"/>
          <p14:tracePt t="49486" x="2743200" y="2292350"/>
          <p14:tracePt t="49505" x="2736850" y="2292350"/>
          <p14:tracePt t="49505" x="2730500" y="2298700"/>
          <p14:tracePt t="49521" x="2724150" y="2298700"/>
          <p14:tracePt t="49545" x="2724150" y="2305050"/>
          <p14:tracePt t="49617" x="2724150" y="2311400"/>
          <p14:tracePt t="49641" x="2730500" y="2317750"/>
          <p14:tracePt t="49669" x="2724150" y="2317750"/>
          <p14:tracePt t="49693" x="2724150" y="2324100"/>
          <p14:tracePt t="49725" x="2730500" y="2330450"/>
          <p14:tracePt t="49761" x="2730500" y="2336800"/>
          <p14:tracePt t="49917" x="2724150" y="2343150"/>
          <p14:tracePt t="49961" x="2724150" y="2336800"/>
          <p14:tracePt t="50113" x="2730500" y="2330450"/>
          <p14:tracePt t="50137" x="2730500" y="2324100"/>
          <p14:tracePt t="50149" x="2730500" y="2330450"/>
          <p14:tracePt t="50201" x="2724150" y="2336800"/>
          <p14:tracePt t="50217" x="2717800" y="2343150"/>
          <p14:tracePt t="50233" x="2711450" y="2343150"/>
          <p14:tracePt t="50249" x="2705100" y="2349500"/>
          <p14:tracePt t="50277" x="2698750" y="2349500"/>
          <p14:tracePt t="50293" x="2692400" y="2355850"/>
          <p14:tracePt t="50309" x="2686050" y="2355850"/>
          <p14:tracePt t="50321" x="2679700" y="2362200"/>
          <p14:tracePt t="50337" x="2673350" y="2362200"/>
          <p14:tracePt t="50353" x="2667000" y="2368550"/>
          <p14:tracePt t="50369" x="2667000" y="2374900"/>
          <p14:tracePt t="50381" x="2673350" y="2374900"/>
          <p14:tracePt t="50413" x="2667000" y="2381250"/>
          <p14:tracePt t="50473" x="2667000" y="2387600"/>
          <p14:tracePt t="50489" x="2660650" y="2393950"/>
          <p14:tracePt t="50508" x="2660650" y="2400300"/>
          <p14:tracePt t="50525" x="2654300" y="2406650"/>
          <p14:tracePt t="50568" x="2647950" y="2406650"/>
          <p14:tracePt t="50584" x="2641600" y="2413000"/>
          <p14:tracePt t="50601" x="2635250" y="2425700"/>
          <p14:tracePt t="50616" x="2641600" y="2432050"/>
          <p14:tracePt t="50653" x="2647950" y="2432050"/>
          <p14:tracePt t="50677" x="2647950" y="2438400"/>
          <p14:tracePt t="50696" x="2635250" y="2444750"/>
          <p14:tracePt t="50728" x="2628900" y="2451100"/>
          <p14:tracePt t="50757" x="2622550" y="2457450"/>
          <p14:tracePt t="50781" x="2622550" y="2463800"/>
          <p14:tracePt t="50817" x="2628900" y="2463800"/>
          <p14:tracePt t="50849" x="2622550" y="2470150"/>
          <p14:tracePt t="50869" x="2622550" y="2476500"/>
          <p14:tracePt t="50885" x="2616200" y="2482850"/>
          <p14:tracePt t="50909" x="2616200" y="2489200"/>
          <p14:tracePt t="50921" x="2616200" y="2495550"/>
          <p14:tracePt t="50945" x="2609850" y="2501900"/>
          <p14:tracePt t="50969" x="2609850" y="2508250"/>
          <p14:tracePt t="50981" x="2603500" y="2514600"/>
          <p14:tracePt t="51005" x="2597150" y="2520950"/>
          <p14:tracePt t="51021" x="2590800" y="2527300"/>
          <p14:tracePt t="51037" x="2584450" y="2540000"/>
          <p14:tracePt t="51049" x="2584450" y="2546350"/>
          <p14:tracePt t="51065" x="2584450" y="2552700"/>
          <p14:tracePt t="51081" x="2578100" y="2559050"/>
          <p14:tracePt t="51097" x="2578100" y="2565400"/>
          <p14:tracePt t="51109" x="2578100" y="2578100"/>
          <p14:tracePt t="51125" x="2571750" y="2590800"/>
          <p14:tracePt t="51142" x="2571750" y="2603500"/>
          <p14:tracePt t="51142" x="2571750" y="2609850"/>
          <p14:tracePt t="51142" x="2565400" y="2616200"/>
          <p14:tracePt t="51163" x="2565400" y="2622550"/>
          <p14:tracePt t="51177" x="2565400" y="2635250"/>
          <p14:tracePt t="51177" x="2559050" y="2641600"/>
          <p14:tracePt t="51194" x="2559050" y="2647950"/>
          <p14:tracePt t="51194" x="2559050" y="2660650"/>
          <p14:tracePt t="51210" x="2559050" y="2667000"/>
          <p14:tracePt t="51210" x="2559050" y="2673350"/>
          <p14:tracePt t="51210" x="2552700" y="2679700"/>
          <p14:tracePt t="51231" x="2552700" y="2686050"/>
          <p14:tracePt t="51242" x="2546350" y="2692400"/>
          <p14:tracePt t="51259" x="2546350" y="2705100"/>
          <p14:tracePt t="51276" x="2540000" y="2711450"/>
          <p14:tracePt t="51292" x="2540000" y="2717800"/>
          <p14:tracePt t="51309" x="2540000" y="2724150"/>
          <p14:tracePt t="51326" x="2540000" y="2730500"/>
          <p14:tracePt t="51326" x="2546350" y="2749550"/>
          <p14:tracePt t="51344" x="2546350" y="2755900"/>
          <p14:tracePt t="51344" x="2546350" y="2762250"/>
          <p14:tracePt t="51361" x="2552700" y="2768600"/>
          <p14:tracePt t="51361" x="2552700" y="2774950"/>
          <p14:tracePt t="51378" x="2559050" y="2781300"/>
          <p14:tracePt t="51393" x="2559050" y="2787650"/>
          <p14:tracePt t="51393" x="2565400" y="2794000"/>
          <p14:tracePt t="51411" x="2565400" y="2806700"/>
          <p14:tracePt t="51411" x="2565400" y="2813050"/>
          <p14:tracePt t="51429" x="2571750" y="2813050"/>
          <p14:tracePt t="51429" x="2565400" y="2819400"/>
          <p14:tracePt t="51445" x="2565400" y="2832100"/>
          <p14:tracePt t="51460" x="2565400" y="2838450"/>
          <p14:tracePt t="51477" x="2565400" y="2844800"/>
          <p14:tracePt t="51493" x="2565400" y="2851150"/>
          <p14:tracePt t="51510" x="2559050" y="2857500"/>
          <p14:tracePt t="51527" x="2565400" y="2863850"/>
          <p14:tracePt t="51543" x="2565400" y="2870200"/>
          <p14:tracePt t="51562" x="2559050" y="2876550"/>
          <p14:tracePt t="51585" x="2559050" y="2882900"/>
          <p14:tracePt t="51638" x="2565400" y="2889250"/>
          <p14:tracePt t="51665" x="2571750" y="2882900"/>
          <p14:tracePt t="51689" x="2578100" y="2882900"/>
          <p14:tracePt t="51709" x="2578100" y="2876550"/>
          <p14:tracePt t="51742" x="2584450" y="2870200"/>
          <p14:tracePt t="51761" x="2590800" y="2870200"/>
          <p14:tracePt t="51785" x="2590800" y="2863850"/>
          <p14:tracePt t="51801" x="2590800" y="2857500"/>
          <p14:tracePt t="51821" x="2597150" y="2851150"/>
          <p14:tracePt t="51837" x="2597150" y="2844800"/>
          <p14:tracePt t="51913" x="2597150" y="2838450"/>
          <p14:tracePt t="51941" x="2597150" y="2832100"/>
          <p14:tracePt t="51981" x="2603500" y="2832100"/>
          <p14:tracePt t="52025" x="2609850" y="2825750"/>
          <p14:tracePt t="52057" x="2616200" y="2825750"/>
          <p14:tracePt t="52077" x="2616200" y="2819400"/>
          <p14:tracePt t="52093" x="2622550" y="2819400"/>
          <p14:tracePt t="52109" x="2628900" y="2819400"/>
          <p14:tracePt t="52129" x="2635250" y="2825750"/>
          <p14:tracePt t="52145" x="2628900" y="2819400"/>
          <p14:tracePt t="52177" x="2622550" y="2813050"/>
          <p14:tracePt t="52190" x="2616200" y="2800350"/>
          <p14:tracePt t="52214" x="2616200" y="2787650"/>
          <p14:tracePt t="52229" x="2616200" y="2774950"/>
          <p14:tracePt t="52237" x="2616200" y="2768600"/>
          <p14:tracePt t="52245" x="2616200" y="2755900"/>
          <p14:tracePt t="52245" x="2616200" y="2736850"/>
          <p14:tracePt t="52245" x="2622550" y="2717800"/>
          <p14:tracePt t="52267" x="2628900" y="2698750"/>
          <p14:tracePt t="52279" x="2635250" y="2667000"/>
          <p14:tracePt t="52279" x="2647950" y="2616200"/>
          <p14:tracePt t="52298" x="2660650" y="2578100"/>
          <p14:tracePt t="52298" x="2667000" y="2540000"/>
          <p14:tracePt t="52314" x="2679700" y="2501900"/>
          <p14:tracePt t="52314" x="2692400" y="2457450"/>
          <p14:tracePt t="52331" x="2705100" y="2419350"/>
          <p14:tracePt t="52331" x="2717800" y="2381250"/>
          <p14:tracePt t="52331" x="2730500" y="2343150"/>
          <p14:tracePt t="52350" x="2743200" y="2311400"/>
          <p14:tracePt t="52350" x="2755900" y="2279650"/>
          <p14:tracePt t="52365" x="2768600" y="2254250"/>
          <p14:tracePt t="52365" x="2781300" y="2228850"/>
          <p14:tracePt t="52381" x="2794000" y="2203450"/>
          <p14:tracePt t="52381" x="2806700" y="2184400"/>
          <p14:tracePt t="52398" x="2819400" y="2165350"/>
          <p14:tracePt t="52398" x="2825750" y="2146300"/>
          <p14:tracePt t="52415" x="2838450" y="2120900"/>
          <p14:tracePt t="52415" x="2870200" y="2082800"/>
          <p14:tracePt t="52432" x="2882900" y="2063750"/>
          <p14:tracePt t="52432" x="2895600" y="2044700"/>
          <p14:tracePt t="52449" x="2914650" y="2032000"/>
          <p14:tracePt t="52449" x="2933700" y="2012950"/>
          <p14:tracePt t="52465" x="2946400" y="1993900"/>
          <p14:tracePt t="52465" x="2971800" y="1962150"/>
          <p14:tracePt t="52483" x="2984500" y="1949450"/>
          <p14:tracePt t="52483" x="2990850" y="1943100"/>
          <p14:tracePt t="52499" x="3003550" y="1930400"/>
          <p14:tracePt t="52499" x="3009900" y="1924050"/>
          <p14:tracePt t="52515" x="3016250" y="1917700"/>
          <p14:tracePt t="52515" x="3022600" y="1917700"/>
          <p14:tracePt t="52532" x="3028950" y="1911350"/>
          <p14:tracePt t="52547" x="3035300" y="1917700"/>
          <p14:tracePt t="52563" x="3035300" y="1924050"/>
          <p14:tracePt t="52563" x="3035300" y="1943100"/>
          <p14:tracePt t="52582" x="3028950" y="1962150"/>
          <p14:tracePt t="52582" x="3028950" y="1987550"/>
          <p14:tracePt t="52599" x="3022600" y="2019300"/>
          <p14:tracePt t="52599" x="3016250" y="2063750"/>
          <p14:tracePt t="52599" x="3009900" y="2120900"/>
          <p14:tracePt t="52618" x="3003550" y="2184400"/>
          <p14:tracePt t="52630" x="2997200" y="2254250"/>
          <p14:tracePt t="52630" x="2990850" y="2330450"/>
          <p14:tracePt t="52630" x="2997200" y="2406650"/>
          <p14:tracePt t="52651" x="2997200" y="2482850"/>
          <p14:tracePt t="52651" x="2997200" y="2552700"/>
          <p14:tracePt t="52665" x="3003550" y="2616200"/>
          <p14:tracePt t="52665" x="3009900" y="2679700"/>
          <p14:tracePt t="52682" x="3016250" y="2736850"/>
          <p14:tracePt t="52682" x="3022600" y="2787650"/>
          <p14:tracePt t="52699" x="3028950" y="2838450"/>
          <p14:tracePt t="52699" x="3028950" y="2895600"/>
          <p14:tracePt t="52699" x="3035300" y="2946400"/>
          <p14:tracePt t="52718" x="3041650" y="2997200"/>
          <p14:tracePt t="52718" x="3048000" y="3048000"/>
          <p14:tracePt t="52733" x="3054350" y="3105150"/>
          <p14:tracePt t="52733" x="3060700" y="3149600"/>
          <p14:tracePt t="52750" x="3067050" y="3200400"/>
          <p14:tracePt t="52750" x="3073400" y="3244850"/>
          <p14:tracePt t="52766" x="3079750" y="3282950"/>
          <p14:tracePt t="52766" x="3086100" y="3365500"/>
          <p14:tracePt t="52783" x="3092450" y="3403600"/>
          <p14:tracePt t="52783" x="3098800" y="3435350"/>
          <p14:tracePt t="52799" x="3098800" y="3473450"/>
          <p14:tracePt t="52799" x="3105150" y="3511550"/>
          <p14:tracePt t="52816" x="3105150" y="3549650"/>
          <p14:tracePt t="52816" x="3105150" y="3594100"/>
          <p14:tracePt t="52833" x="3105150" y="3632200"/>
          <p14:tracePt t="52833" x="3111500" y="3721100"/>
          <p14:tracePt t="52850" x="3117850" y="3759200"/>
          <p14:tracePt t="52850" x="3124200" y="3803650"/>
          <p14:tracePt t="52867" x="3130550" y="3835400"/>
          <p14:tracePt t="52867" x="3136900" y="3873500"/>
          <p14:tracePt t="52883" x="3143250" y="3905250"/>
          <p14:tracePt t="52883" x="3149600" y="3930650"/>
          <p14:tracePt t="52899" x="3149600" y="3956050"/>
          <p14:tracePt t="52899" x="3155950" y="3981450"/>
          <p14:tracePt t="52899" x="3162300" y="4000500"/>
          <p14:tracePt t="52919" x="3162300" y="4019550"/>
          <p14:tracePt t="52932" x="3162300" y="4038600"/>
          <p14:tracePt t="52932" x="3162300" y="4064000"/>
          <p14:tracePt t="52950" x="3162300" y="4076700"/>
          <p14:tracePt t="52950" x="3162300" y="4089400"/>
          <p14:tracePt t="52966" x="3155950" y="4102100"/>
          <p14:tracePt t="52966" x="3155950" y="4114800"/>
          <p14:tracePt t="52983" x="3149600" y="4121150"/>
          <p14:tracePt t="52983" x="3143250" y="4140200"/>
          <p14:tracePt t="52983" x="3136900" y="4146550"/>
          <p14:tracePt t="53002" x="3136900" y="4159250"/>
          <p14:tracePt t="53015" x="3130550" y="4171950"/>
          <p14:tracePt t="53015" x="3124200" y="4197350"/>
          <p14:tracePt t="53033" x="3117850" y="4210050"/>
          <p14:tracePt t="53033" x="3117850" y="4222750"/>
          <p14:tracePt t="53050" x="3111500" y="4235450"/>
          <p14:tracePt t="53050" x="3111500" y="4248150"/>
          <p14:tracePt t="53067" x="3105150" y="4254500"/>
          <p14:tracePt t="53067" x="3098800" y="4273550"/>
          <p14:tracePt t="53083" x="3092450" y="4286250"/>
          <p14:tracePt t="53083" x="3092450" y="4292600"/>
          <p14:tracePt t="53100" x="3086100" y="4305300"/>
          <p14:tracePt t="53100" x="3086100" y="4318000"/>
          <p14:tracePt t="53117" x="3079750" y="4330700"/>
          <p14:tracePt t="53117" x="3079750" y="4349750"/>
          <p14:tracePt t="53134" x="3079750" y="4362450"/>
          <p14:tracePt t="53134" x="3079750" y="4400550"/>
          <p14:tracePt t="53151" x="3079750" y="4419600"/>
          <p14:tracePt t="53151" x="3086100" y="4438650"/>
          <p14:tracePt t="53167" x="3086100" y="4457700"/>
          <p14:tracePt t="53167" x="3092450" y="4470400"/>
          <p14:tracePt t="53184" x="3092450" y="4489450"/>
          <p14:tracePt t="53184" x="3092450" y="4502150"/>
          <p14:tracePt t="53184" x="3098800" y="4514850"/>
          <p14:tracePt t="53203" x="3098800" y="4527550"/>
          <p14:tracePt t="53203" x="3098800" y="4533900"/>
          <p14:tracePt t="53218" x="3098800" y="4546600"/>
          <p14:tracePt t="53218" x="3098800" y="4559300"/>
          <p14:tracePt t="53235" x="3098800" y="4565650"/>
          <p14:tracePt t="53235" x="3098800" y="4572000"/>
          <p14:tracePt t="53253" x="3092450" y="4578350"/>
          <p14:tracePt t="53253" x="3092450" y="4591050"/>
          <p14:tracePt t="53253" x="3086100" y="4597400"/>
          <p14:tracePt t="53270" x="3079750" y="4603750"/>
          <p14:tracePt t="53282" x="3079750" y="4610100"/>
          <p14:tracePt t="53282" x="3073400" y="4622800"/>
          <p14:tracePt t="53282" x="3073400" y="4629150"/>
          <p14:tracePt t="53303" x="3073400" y="4635500"/>
          <p14:tracePt t="53303" x="3067050" y="4641850"/>
          <p14:tracePt t="53319" x="3067050" y="4654550"/>
          <p14:tracePt t="53319" x="3067050" y="4660900"/>
          <p14:tracePt t="53335" x="3067050" y="4667250"/>
          <p14:tracePt t="53335" x="3067050" y="4673600"/>
          <p14:tracePt t="53351" x="3067050" y="4679950"/>
          <p14:tracePt t="53351" x="3067050" y="4686300"/>
          <p14:tracePt t="53370" x="3073400" y="4692650"/>
          <p14:tracePt t="53383" x="3079750" y="4692650"/>
          <p14:tracePt t="53400" x="3086100" y="4692650"/>
          <p14:tracePt t="53416" x="3092450" y="4686300"/>
          <p14:tracePt t="53433" x="3098800" y="4679950"/>
          <p14:tracePt t="53450" x="3105150" y="4673600"/>
          <p14:tracePt t="53467" x="3111500" y="4673600"/>
          <p14:tracePt t="53483" x="3111500" y="4667250"/>
          <p14:tracePt t="53483" x="3117850" y="4660900"/>
          <p14:tracePt t="53503" x="3117850" y="4654550"/>
          <p14:tracePt t="53518" x="3117850" y="4648200"/>
          <p14:tracePt t="53541" x="3111500" y="4654550"/>
          <p14:tracePt t="53618" x="3105150" y="4654550"/>
          <p14:tracePt t="53654" x="3098800" y="4654550"/>
          <p14:tracePt t="53706" x="3092450" y="4654550"/>
          <p14:tracePt t="53738" x="3086100" y="4660900"/>
          <p14:tracePt t="53782" x="3079750" y="4660900"/>
          <p14:tracePt t="53810" x="3079750" y="4667250"/>
          <p14:tracePt t="53833" x="3073400" y="4673600"/>
          <p14:tracePt t="53862" x="3079750" y="4673600"/>
          <p14:tracePt t="53946" x="3073400" y="4673600"/>
          <p14:tracePt t="54030" x="3067050" y="4679950"/>
          <p14:tracePt t="54058" x="3067050" y="4686300"/>
          <p14:tracePt t="54082" x="3067050" y="4692650"/>
          <p14:tracePt t="54101" x="3060700" y="4692650"/>
          <p14:tracePt t="54134" x="3067050" y="4692650"/>
          <p14:tracePt t="54170" x="3067050" y="4686300"/>
          <p14:tracePt t="54238" x="3060700" y="4679950"/>
          <p14:tracePt t="54342" x="3060700" y="4686300"/>
          <p14:tracePt t="54529" x="3054350" y="4692650"/>
          <p14:tracePt t="54802" x="3048000" y="4699000"/>
          <p14:tracePt t="54879" x="3041650" y="4699000"/>
          <p14:tracePt t="54922" x="3041650" y="4705350"/>
          <p14:tracePt t="54982" x="3035300" y="4705350"/>
          <p14:tracePt t="55041" x="3028950" y="4711700"/>
          <p14:tracePt t="55078" x="3028950" y="4718050"/>
          <p14:tracePt t="55318" x="3022600" y="4718050"/>
          <p14:tracePt t="55522" x="3016250" y="4718050"/>
          <p14:tracePt t="55550" x="3009900" y="4718050"/>
          <p14:tracePt t="55590" x="3003550" y="4724400"/>
          <p14:tracePt t="55663" x="3003550" y="4730750"/>
          <p14:tracePt t="55718" x="3003550" y="4737100"/>
          <p14:tracePt t="55754" x="2997200" y="4743450"/>
          <p14:tracePt t="55822" x="2990850" y="4749800"/>
          <p14:tracePt t="55882" x="2984500" y="4749800"/>
          <p14:tracePt t="55918" x="2984500" y="4756150"/>
          <p14:tracePt t="55970" x="2984500" y="4762500"/>
          <p14:tracePt t="56122" x="2978150" y="4768850"/>
          <p14:tracePt t="56151" x="2971800" y="4775200"/>
          <p14:tracePt t="56182" x="2971800" y="4781550"/>
          <p14:tracePt t="56202" x="2965450" y="4781550"/>
          <p14:tracePt t="56218" x="2965450" y="4787900"/>
          <p14:tracePt t="56234" x="2965450" y="4800600"/>
          <p14:tracePt t="56250" x="2965450" y="4806950"/>
          <p14:tracePt t="56258" x="2965450" y="4813300"/>
          <p14:tracePt t="56263" x="2971800" y="4819650"/>
          <p14:tracePt t="56276" x="2971800" y="4826000"/>
          <p14:tracePt t="56276" x="2978150" y="4838700"/>
          <p14:tracePt t="56295" x="2978150" y="4845050"/>
          <p14:tracePt t="56295" x="2984500" y="4857750"/>
          <p14:tracePt t="56312" x="2984500" y="4864100"/>
          <p14:tracePt t="56312" x="2990850" y="4870450"/>
          <p14:tracePt t="56330" x="2990850" y="4883150"/>
          <p14:tracePt t="56347" x="2990850" y="4889500"/>
          <p14:tracePt t="56363" x="2990850" y="4895850"/>
          <p14:tracePt t="56398" x="2990850" y="4902200"/>
          <p14:tracePt t="56422" x="2984500" y="4908550"/>
          <p14:tracePt t="56450" x="2978150" y="4908550"/>
          <p14:tracePt t="56510" x="2971800" y="4914900"/>
          <p14:tracePt t="56542" x="2965450" y="4914900"/>
          <p14:tracePt t="56570" x="2959100" y="4914900"/>
          <p14:tracePt t="56594" x="2959100" y="4921250"/>
          <p14:tracePt t="56622" x="2952750" y="4914900"/>
          <p14:tracePt t="56654" x="2946400" y="4921250"/>
          <p14:tracePt t="56670" x="2940050" y="4921250"/>
          <p14:tracePt t="56682" x="2933700" y="4927600"/>
          <p14:tracePt t="56698" x="2921000" y="4927600"/>
          <p14:tracePt t="56714" x="2914650" y="4933950"/>
          <p14:tracePt t="56730" x="2908300" y="4940300"/>
          <p14:tracePt t="56738" x="2901950" y="4940300"/>
          <p14:tracePt t="56745" x="2895600" y="4940300"/>
          <p14:tracePt t="56745" x="2895600" y="4946650"/>
          <p14:tracePt t="56763" x="2889250" y="4946650"/>
          <p14:tracePt t="56763" x="2882900" y="4946650"/>
          <p14:tracePt t="56780" x="2876550" y="4953000"/>
          <p14:tracePt t="56780" x="2870200" y="4953000"/>
          <p14:tracePt t="56798" x="2863850" y="4959350"/>
          <p14:tracePt t="56812" x="2857500" y="4965700"/>
          <p14:tracePt t="56812" x="2857500" y="4972050"/>
          <p14:tracePt t="56831" x="2851150" y="4978400"/>
          <p14:tracePt t="56831" x="2851150" y="4984750"/>
          <p14:tracePt t="56847" x="2851150" y="4991100"/>
          <p14:tracePt t="56847" x="2851150" y="5010150"/>
          <p14:tracePt t="56864" x="2851150" y="5016500"/>
          <p14:tracePt t="56879" x="2851150" y="5022850"/>
          <p14:tracePt t="56879" x="2857500" y="5029200"/>
          <p14:tracePt t="56897" x="2857500" y="5035550"/>
          <p14:tracePt t="56897" x="2863850" y="5041900"/>
          <p14:tracePt t="56914" x="2863850" y="5048250"/>
          <p14:tracePt t="56914" x="2870200" y="5054600"/>
          <p14:tracePt t="56931" x="2876550" y="5060950"/>
          <p14:tracePt t="56931" x="2876550" y="5067300"/>
          <p14:tracePt t="56948" x="2889250" y="5073650"/>
          <p14:tracePt t="56963" x="2895600" y="5086350"/>
          <p14:tracePt t="56979" x="2908300" y="5092700"/>
          <p14:tracePt t="56996" x="2908300" y="5086350"/>
          <p14:tracePt t="56996" x="2914650" y="5092700"/>
          <p14:tracePt t="57015" x="2927350" y="5086350"/>
          <p14:tracePt t="57015" x="2933700" y="5086350"/>
          <p14:tracePt t="57031" x="2940050" y="5086350"/>
          <p14:tracePt t="57031" x="2946400" y="5086350"/>
          <p14:tracePt t="57048" x="2946400" y="5080000"/>
          <p14:tracePt t="57063" x="2959100" y="5080000"/>
          <p14:tracePt t="57080" x="2952750" y="5080000"/>
          <p14:tracePt t="57178" x="2940050" y="5086350"/>
          <p14:tracePt t="57194" x="2933700" y="5092700"/>
          <p14:tracePt t="57218" x="2927350" y="5099050"/>
          <p14:tracePt t="57230" x="2927350" y="5105400"/>
          <p14:tracePt t="57247" x="2933700" y="5111750"/>
          <p14:tracePt t="57262" x="2940050" y="5118100"/>
          <p14:tracePt t="57278" x="2946400" y="5124450"/>
          <p14:tracePt t="57290" x="2952750" y="5130800"/>
          <p14:tracePt t="57306" x="2959100" y="5137150"/>
          <p14:tracePt t="57322" x="2959100" y="5149850"/>
          <p14:tracePt t="57342" x="2959100" y="5156200"/>
          <p14:tracePt t="57358" x="2959100" y="5162550"/>
          <p14:tracePt t="57367" x="2959100" y="5168900"/>
          <p14:tracePt t="57383" x="2965450" y="5175250"/>
          <p14:tracePt t="57402" x="2971800" y="5175250"/>
          <p14:tracePt t="57414" x="2978150" y="5181600"/>
          <p14:tracePt t="57450" x="2978150" y="5187950"/>
          <p14:tracePt t="57478" x="2978150" y="5194300"/>
          <p14:tracePt t="57518" x="2971800" y="5200650"/>
          <p14:tracePt t="57546" x="2965450" y="5200650"/>
          <p14:tracePt t="57562" x="2965450" y="5207000"/>
          <p14:tracePt t="57590" x="2959100" y="5213350"/>
          <p14:tracePt t="57614" x="2952750" y="5213350"/>
          <p14:tracePt t="57690" x="2940050" y="5219700"/>
          <p14:tracePt t="57718" x="2940050" y="5213350"/>
          <p14:tracePt t="57742" x="2940050" y="5200650"/>
          <p14:tracePt t="57758" x="2933700" y="5200650"/>
          <p14:tracePt t="57778" x="2933700" y="5194300"/>
          <p14:tracePt t="57794" x="2927350" y="5187950"/>
          <p14:tracePt t="57818" x="2921000" y="5181600"/>
          <p14:tracePt t="57830" x="2914650" y="5187950"/>
          <p14:tracePt t="59452" x="3079750" y="4521200"/>
          <p14:tracePt t="59484" x="3073400" y="4521200"/>
          <p14:tracePt t="59499" x="3067050" y="4521200"/>
          <p14:tracePt t="59504" x="3060700" y="4521200"/>
          <p14:tracePt t="59521" x="3054350" y="4521200"/>
          <p14:tracePt t="59538" x="3048000" y="4521200"/>
          <p14:tracePt t="59554" x="3041650" y="4521200"/>
          <p14:tracePt t="59571" x="3035300" y="4508500"/>
          <p14:tracePt t="59571" x="3035300" y="4502150"/>
          <p14:tracePt t="59589" x="3035300" y="4495800"/>
          <p14:tracePt t="59589" x="3028950" y="4489450"/>
          <p14:tracePt t="59606" x="3022600" y="4483100"/>
          <p14:tracePt t="59606" x="3016250" y="4464050"/>
          <p14:tracePt t="59624" x="3009900" y="4451350"/>
          <p14:tracePt t="59624" x="3003550" y="4445000"/>
          <p14:tracePt t="59640" x="2997200" y="4438650"/>
          <p14:tracePt t="59640" x="2990850" y="4432300"/>
          <p14:tracePt t="59657" x="2990850" y="4425950"/>
          <p14:tracePt t="59672" x="2984500" y="4419600"/>
          <p14:tracePt t="59688" x="2984500" y="4413250"/>
          <p14:tracePt t="59705" x="2984500" y="4406900"/>
          <p14:tracePt t="59705" x="2984500" y="4400550"/>
          <p14:tracePt t="59724" x="2984500" y="4387850"/>
          <p14:tracePt t="59724" x="2984500" y="4381500"/>
          <p14:tracePt t="59740" x="2978150" y="4375150"/>
          <p14:tracePt t="59740" x="2978150" y="4362450"/>
          <p14:tracePt t="59740" x="2978150" y="4356100"/>
          <p14:tracePt t="59761" x="2978150" y="4343400"/>
          <p14:tracePt t="59772" x="2971800" y="4330700"/>
          <p14:tracePt t="59772" x="2971800" y="4318000"/>
          <p14:tracePt t="59772" x="2971800" y="4305300"/>
          <p14:tracePt t="59792" x="2971800" y="4292600"/>
          <p14:tracePt t="59792" x="2971800" y="4279900"/>
          <p14:tracePt t="59807" x="2971800" y="4273550"/>
          <p14:tracePt t="59807" x="2978150" y="4260850"/>
          <p14:tracePt t="59824" x="2978150" y="4248150"/>
          <p14:tracePt t="59824" x="2984500" y="4241800"/>
          <p14:tracePt t="59840" x="2984500" y="4229100"/>
          <p14:tracePt t="59840" x="2990850" y="4216400"/>
          <p14:tracePt t="59840" x="2997200" y="4210050"/>
          <p14:tracePt t="59860" x="2997200" y="4197350"/>
          <p14:tracePt t="59860" x="3003550" y="4191000"/>
          <p14:tracePt t="59874" x="3009900" y="4178300"/>
          <p14:tracePt t="59874" x="3016250" y="4171950"/>
          <p14:tracePt t="59891" x="3022600" y="4171950"/>
          <p14:tracePt t="59891" x="3022600" y="4165600"/>
          <p14:tracePt t="59908" x="3035300" y="4171950"/>
          <p14:tracePt t="59908" x="3035300" y="4178300"/>
          <p14:tracePt t="59924" x="3041650" y="4191000"/>
          <p14:tracePt t="59924" x="3048000" y="4203700"/>
          <p14:tracePt t="59941" x="3054350" y="4216400"/>
          <p14:tracePt t="59941" x="3067050" y="4229100"/>
          <p14:tracePt t="59958" x="3073400" y="4248150"/>
          <p14:tracePt t="59958" x="3086100" y="4260850"/>
          <p14:tracePt t="59974" x="3098800" y="4273550"/>
          <p14:tracePt t="59974" x="3117850" y="4305300"/>
          <p14:tracePt t="59992" x="3124200" y="4324350"/>
          <p14:tracePt t="59992" x="3136900" y="4337050"/>
          <p14:tracePt t="60009" x="3143250" y="4356100"/>
          <p14:tracePt t="60009" x="3149600" y="4368800"/>
          <p14:tracePt t="60025" x="3155950" y="4387850"/>
          <p14:tracePt t="60025" x="3162300" y="4400550"/>
          <p14:tracePt t="60041" x="3168650" y="4419600"/>
          <p14:tracePt t="60041" x="3175000" y="4432300"/>
          <p14:tracePt t="60041" x="3175000" y="4451350"/>
          <p14:tracePt t="60060" x="3181350" y="4457700"/>
          <p14:tracePt t="60073" x="3181350" y="4470400"/>
          <p14:tracePt t="60073" x="3187700" y="4495800"/>
          <p14:tracePt t="60092" x="3181350" y="4502150"/>
          <p14:tracePt t="60092" x="3181350" y="4508500"/>
          <p14:tracePt t="60109" x="3181350" y="4514850"/>
          <p14:tracePt t="60109" x="3175000" y="4521200"/>
          <p14:tracePt t="60125" x="3175000" y="4533900"/>
          <p14:tracePt t="60125" x="3168650" y="4540250"/>
          <p14:tracePt t="60125" x="3162300" y="4546600"/>
          <p14:tracePt t="60144" x="3155950" y="4552950"/>
          <p14:tracePt t="60156" x="3149600" y="4559300"/>
          <p14:tracePt t="60156" x="3136900" y="4578350"/>
          <p14:tracePt t="60175" x="3130550" y="4584700"/>
          <p14:tracePt t="60175" x="3124200" y="4591050"/>
          <p14:tracePt t="60192" x="3117850" y="4597400"/>
          <p14:tracePt t="60192" x="3111500" y="4597400"/>
          <p14:tracePt t="60208" x="3105150" y="4603750"/>
          <p14:tracePt t="60208" x="3092450" y="4610100"/>
          <p14:tracePt t="60225" x="3086100" y="4616450"/>
          <p14:tracePt t="60225" x="3079750" y="4622800"/>
          <p14:tracePt t="60242" x="3073400" y="4622800"/>
          <p14:tracePt t="60242" x="3067050" y="4629150"/>
          <p14:tracePt t="60260" x="3060700" y="4635500"/>
          <p14:tracePt t="60260" x="3054350" y="4635500"/>
          <p14:tracePt t="60275" x="3048000" y="4648200"/>
          <p14:tracePt t="60290" x="3048000" y="4654550"/>
          <p14:tracePt t="60307" x="3041650" y="4660900"/>
          <p14:tracePt t="60324" x="3041650" y="4667250"/>
          <p14:tracePt t="60340" x="3041650" y="4673600"/>
          <p14:tracePt t="60383" x="3035300" y="4679950"/>
          <p14:tracePt t="60403" x="3035300" y="4686300"/>
          <p14:tracePt t="60420" x="3028950" y="4699000"/>
          <p14:tracePt t="60451" x="3028950" y="4705350"/>
          <p14:tracePt t="60463" x="3022600" y="4711700"/>
          <p14:tracePt t="60471" x="3016250" y="4724400"/>
          <p14:tracePt t="60487" x="3016250" y="4730750"/>
          <p14:tracePt t="60503" x="3009900" y="4737100"/>
          <p14:tracePt t="60512" x="3003550" y="4749800"/>
          <p14:tracePt t="60512" x="3003550" y="4756150"/>
          <p14:tracePt t="60526" x="2997200" y="4762500"/>
          <p14:tracePt t="60526" x="2997200" y="4768850"/>
          <p14:tracePt t="60543" x="2990850" y="4775200"/>
          <p14:tracePt t="60543" x="2984500" y="4787900"/>
          <p14:tracePt t="60560" x="2978150" y="4794250"/>
          <p14:tracePt t="60560" x="2971800" y="4806950"/>
          <p14:tracePt t="60576" x="2965450" y="4813300"/>
          <p14:tracePt t="60576" x="2946400" y="4832350"/>
          <p14:tracePt t="60593" x="2933700" y="4845050"/>
          <p14:tracePt t="60593" x="2927350" y="4851400"/>
          <p14:tracePt t="60610" x="2914650" y="4864100"/>
          <p14:tracePt t="60610" x="2908300" y="4870450"/>
          <p14:tracePt t="60627" x="2895600" y="4883150"/>
          <p14:tracePt t="60627" x="2870200" y="4895850"/>
          <p14:tracePt t="60644" x="2863850" y="4902200"/>
          <p14:tracePt t="60644" x="2857500" y="4902200"/>
          <p14:tracePt t="60661" x="2851150" y="4908550"/>
          <p14:tracePt t="60661" x="2844800" y="4908550"/>
          <p14:tracePt t="60677" x="2838450" y="4914900"/>
          <p14:tracePt t="60692" x="2832100" y="4914900"/>
          <p14:tracePt t="60709" x="2825750" y="4914900"/>
          <p14:tracePt t="60727" x="2819400" y="4908550"/>
          <p14:tracePt t="60742" x="2819400" y="4895850"/>
          <p14:tracePt t="60742" x="2819400" y="4889500"/>
          <p14:tracePt t="60761" x="2819400" y="4883150"/>
          <p14:tracePt t="60775" x="2813050" y="4876800"/>
          <p14:tracePt t="60792" x="2813050" y="4870450"/>
          <p14:tracePt t="60809" x="2813050" y="4864100"/>
          <p14:tracePt t="60826" x="2819400" y="4857750"/>
          <p14:tracePt t="60847" x="2819400" y="4851400"/>
          <p14:tracePt t="60863" x="2825750" y="4857750"/>
          <p14:tracePt t="60943" x="2832100" y="4857750"/>
          <p14:tracePt t="60968" x="2838450" y="4857750"/>
          <p14:tracePt t="60984" x="2844800" y="4857750"/>
          <p14:tracePt t="60999" x="2851150" y="4851400"/>
          <p14:tracePt t="61004" x="2857500" y="4851400"/>
          <p14:tracePt t="61019" x="2863850" y="4851400"/>
          <p14:tracePt t="61028" x="2870200" y="4851400"/>
          <p14:tracePt t="61043" x="2882900" y="4845050"/>
          <p14:tracePt t="61060" x="2889250" y="4845050"/>
          <p14:tracePt t="61060" x="2895600" y="4845050"/>
          <p14:tracePt t="61080" x="2901950" y="4838700"/>
          <p14:tracePt t="61093" x="2901950" y="4832350"/>
          <p14:tracePt t="61111" x="2901950" y="4826000"/>
          <p14:tracePt t="61126" x="2901950" y="4819650"/>
          <p14:tracePt t="61155" x="2901950" y="4813300"/>
          <p14:tracePt t="61180" x="2901950" y="4806950"/>
          <p14:tracePt t="61200" x="2895600" y="4800600"/>
          <p14:tracePt t="61232" x="2895600" y="4794250"/>
          <p14:tracePt t="61251" x="2895600" y="4787900"/>
          <p14:tracePt t="61267" x="2889250" y="4787900"/>
          <p14:tracePt t="61283" x="2895600" y="4775200"/>
          <p14:tracePt t="61299" x="2895600" y="4768850"/>
          <p14:tracePt t="61312" x="2895600" y="4762500"/>
          <p14:tracePt t="61327" x="2895600" y="4756150"/>
          <p14:tracePt t="61343" x="2895600" y="4749800"/>
          <p14:tracePt t="61363" x="2895600" y="4743450"/>
          <p14:tracePt t="61380" x="2895600" y="4737100"/>
          <p14:tracePt t="61412" x="2889250" y="4730750"/>
          <p14:tracePt t="61423" x="2882900" y="4724400"/>
          <p14:tracePt t="61447" x="2876550" y="4718050"/>
          <p14:tracePt t="61463" x="2870200" y="4718050"/>
          <p14:tracePt t="61480" x="2857500" y="4711700"/>
          <p14:tracePt t="61491" x="2857500" y="4705350"/>
          <p14:tracePt t="61500" x="2844800" y="4705350"/>
          <p14:tracePt t="61516" x="2838450" y="4699000"/>
          <p14:tracePt t="61532" x="2832100" y="4692650"/>
          <p14:tracePt t="61545" x="2825750" y="4686300"/>
          <p14:tracePt t="61561" x="2825750" y="4679950"/>
          <p14:tracePt t="61578" x="2819400" y="4673600"/>
          <p14:tracePt t="61595" x="2819400" y="4667250"/>
          <p14:tracePt t="61612" x="2813050" y="4667250"/>
          <p14:tracePt t="61628" x="2806700" y="4667250"/>
          <p14:tracePt t="61645" x="2806700" y="4673600"/>
          <p14:tracePt t="61662" x="2800350" y="4673600"/>
          <p14:tracePt t="61679" x="2794000" y="4673600"/>
          <p14:tracePt t="61704" x="2800350" y="4667250"/>
          <p14:tracePt t="61732" x="2800350" y="4660900"/>
          <p14:tracePt t="61756" x="2794000" y="4654550"/>
          <p14:tracePt t="61791" x="2787650" y="4648200"/>
          <p14:tracePt t="61816" x="2774950" y="4641850"/>
          <p14:tracePt t="61832" x="2768600" y="4635500"/>
          <p14:tracePt t="61844" x="2762250" y="4629150"/>
          <p14:tracePt t="61852" x="2755900" y="4629150"/>
          <p14:tracePt t="61862" x="2743200" y="4622800"/>
          <p14:tracePt t="61862" x="2736850" y="4616450"/>
          <p14:tracePt t="61881" x="2730500" y="4610100"/>
          <p14:tracePt t="61881" x="2724150" y="4603750"/>
          <p14:tracePt t="61897" x="2717800" y="4597400"/>
          <p14:tracePt t="61897" x="2698750" y="4578350"/>
          <p14:tracePt t="61914" x="2692400" y="4565650"/>
          <p14:tracePt t="61914" x="2679700" y="4552950"/>
          <p14:tracePt t="61931" x="2673350" y="4546600"/>
          <p14:tracePt t="61931" x="2660650" y="4540250"/>
          <p14:tracePt t="61948" x="2654300" y="4527550"/>
          <p14:tracePt t="61948" x="2628900" y="4502150"/>
          <p14:tracePt t="61965" x="2622550" y="4489450"/>
          <p14:tracePt t="61965" x="2609850" y="4476750"/>
          <p14:tracePt t="61982" x="2597150" y="4457700"/>
          <p14:tracePt t="61982" x="2584450" y="4445000"/>
          <p14:tracePt t="61998" x="2571750" y="4425950"/>
          <p14:tracePt t="61998" x="2552700" y="4406900"/>
          <p14:tracePt t="62015" x="2540000" y="4387850"/>
          <p14:tracePt t="62015" x="2508250" y="4349750"/>
          <p14:tracePt t="62033" x="2495550" y="4330700"/>
          <p14:tracePt t="62033" x="2482850" y="4311650"/>
          <p14:tracePt t="62049" x="2470150" y="4292600"/>
          <p14:tracePt t="62049" x="2451100" y="4267200"/>
          <p14:tracePt t="62065" x="2444750" y="4248150"/>
          <p14:tracePt t="62065" x="2432050" y="4229100"/>
          <p14:tracePt t="62065" x="2419350" y="4210050"/>
          <p14:tracePt t="62085" x="2413000" y="4191000"/>
          <p14:tracePt t="62096" x="2400300" y="4171950"/>
          <p14:tracePt t="62096" x="2393950" y="4152900"/>
          <p14:tracePt t="62096" x="2387600" y="4127500"/>
          <p14:tracePt t="62117" x="2381250" y="4114800"/>
          <p14:tracePt t="62117" x="2374900" y="4095750"/>
          <p14:tracePt t="62132" x="2368550" y="4076700"/>
          <p14:tracePt t="62132" x="2368550" y="4064000"/>
          <p14:tracePt t="62149" x="2362200" y="4051300"/>
          <p14:tracePt t="62149" x="2362200" y="4038600"/>
          <p14:tracePt t="62165" x="2362200" y="4032250"/>
          <p14:tracePt t="62180" x="2368550" y="4025900"/>
          <p14:tracePt t="62180" x="2381250" y="4032250"/>
          <p14:tracePt t="62180" x="2387600" y="4032250"/>
          <p14:tracePt t="62201" x="2400300" y="4044950"/>
          <p14:tracePt t="62201" x="2419350" y="4057650"/>
          <p14:tracePt t="62216" x="2432050" y="4070350"/>
          <p14:tracePt t="62216" x="2457450" y="4089400"/>
          <p14:tracePt t="62232" x="2476500" y="4114800"/>
          <p14:tracePt t="62232" x="2501900" y="4146550"/>
          <p14:tracePt t="62232" x="2533650" y="4178300"/>
          <p14:tracePt t="62253" x="2565400" y="4210050"/>
          <p14:tracePt t="62253" x="2597150" y="4248150"/>
          <p14:tracePt t="62266" x="2628900" y="4286250"/>
          <p14:tracePt t="62266" x="2667000" y="4324350"/>
          <p14:tracePt t="62282" x="2698750" y="4356100"/>
          <p14:tracePt t="62282" x="2730500" y="4387850"/>
          <p14:tracePt t="62299" x="2762250" y="4419600"/>
          <p14:tracePt t="62299" x="2787650" y="4451350"/>
          <p14:tracePt t="62316" x="2813050" y="4476750"/>
          <p14:tracePt t="62316" x="2851150" y="4521200"/>
          <p14:tracePt t="62333" x="2863850" y="4546600"/>
          <p14:tracePt t="62333" x="2870200" y="4565650"/>
          <p14:tracePt t="62349" x="2876550" y="4578350"/>
          <p14:tracePt t="62349" x="2876550" y="4597400"/>
          <p14:tracePt t="62366" x="2876550" y="4603750"/>
          <p14:tracePt t="62366" x="2876550" y="4622800"/>
          <p14:tracePt t="62366" x="2876550" y="4629150"/>
          <p14:tracePt t="62385" x="2870200" y="4641850"/>
          <p14:tracePt t="62397" x="2870200" y="4648200"/>
          <p14:tracePt t="62397" x="2863850" y="4660900"/>
          <p14:tracePt t="62417" x="2857500" y="4667250"/>
          <p14:tracePt t="62417" x="2857500" y="4673600"/>
          <p14:tracePt t="62433" x="2857500" y="4679950"/>
          <p14:tracePt t="62433" x="2851150" y="4686300"/>
          <p14:tracePt t="62449" x="2851150" y="4692650"/>
          <p14:tracePt t="62449" x="2844800" y="4699000"/>
          <p14:tracePt t="62449" x="2838450" y="4705350"/>
          <p14:tracePt t="62469" x="2838450" y="4711700"/>
          <p14:tracePt t="62481" x="2825750" y="4718050"/>
          <p14:tracePt t="62481" x="2806700" y="4743450"/>
          <p14:tracePt t="62501" x="2800350" y="4749800"/>
          <p14:tracePt t="62501" x="2787650" y="4768850"/>
          <p14:tracePt t="62517" x="2768600" y="4781550"/>
          <p14:tracePt t="62517" x="2749550" y="4800600"/>
          <p14:tracePt t="62533" x="2730500" y="4819650"/>
          <p14:tracePt t="62533" x="2711450" y="4832350"/>
          <p14:tracePt t="62533" x="2686050" y="4851400"/>
          <p14:tracePt t="62553" x="2660650" y="4870450"/>
          <p14:tracePt t="62553" x="2628900" y="4883150"/>
          <p14:tracePt t="62567" x="2597150" y="4902200"/>
          <p14:tracePt t="62567" x="2565400" y="4921250"/>
          <p14:tracePt t="62584" x="2533650" y="4940300"/>
          <p14:tracePt t="62584" x="2495550" y="4953000"/>
          <p14:tracePt t="62600" x="2463800" y="4972050"/>
          <p14:tracePt t="62600" x="2438400" y="4991100"/>
          <p14:tracePt t="62617" x="2406650" y="5016500"/>
          <p14:tracePt t="62617" x="2355850" y="5054600"/>
          <p14:tracePt t="62634" x="2330450" y="5073650"/>
          <p14:tracePt t="62634" x="2311400" y="5099050"/>
          <p14:tracePt t="62650" x="2286000" y="5118100"/>
          <p14:tracePt t="62650" x="2260600" y="5137150"/>
          <p14:tracePt t="62667" x="2235200" y="5156200"/>
          <p14:tracePt t="62667" x="2171700" y="5194300"/>
          <p14:tracePt t="62685" x="2133600" y="5213350"/>
          <p14:tracePt t="62685" x="2095500" y="5232400"/>
          <p14:tracePt t="62701" x="2057400" y="5251450"/>
          <p14:tracePt t="62701" x="2012950" y="5276850"/>
          <p14:tracePt t="62717" x="1974850" y="5295900"/>
          <p14:tracePt t="62717" x="1936750" y="5321300"/>
          <p14:tracePt t="62734" x="1898650" y="5340350"/>
          <p14:tracePt t="62734" x="1860550" y="5365750"/>
          <p14:tracePt t="62734" x="1822450" y="5384800"/>
          <p14:tracePt t="62753" x="1784350" y="5403850"/>
          <p14:tracePt t="62765" x="1746250" y="5422900"/>
          <p14:tracePt t="62765" x="1663700" y="5448300"/>
          <p14:tracePt t="62784" x="1612900" y="5461000"/>
          <p14:tracePt t="62784" x="1562100" y="5467350"/>
          <p14:tracePt t="62801" x="1504950" y="5473700"/>
          <p14:tracePt t="62801" x="1447800" y="5480050"/>
          <p14:tracePt t="62818" x="1390650" y="5486400"/>
          <p14:tracePt t="62818" x="1333500" y="5486400"/>
          <p14:tracePt t="62818" x="1276350" y="5480050"/>
          <p14:tracePt t="62836" x="1231900" y="5473700"/>
          <p14:tracePt t="62849" x="1187450" y="5461000"/>
          <p14:tracePt t="62849" x="1111250" y="5422900"/>
          <p14:tracePt t="62867" x="1079500" y="5397500"/>
          <p14:tracePt t="62867" x="1060450" y="5372100"/>
          <p14:tracePt t="62884" x="1041400" y="5340350"/>
          <p14:tracePt t="62884" x="1028700" y="5314950"/>
          <p14:tracePt t="62901" x="1022350" y="5289550"/>
          <p14:tracePt t="62901" x="1016000" y="5270500"/>
          <p14:tracePt t="62918" x="1016000" y="5251450"/>
          <p14:tracePt t="62918" x="1028700" y="5226050"/>
          <p14:tracePt t="62934" x="1041400" y="5213350"/>
          <p14:tracePt t="62934" x="1060450" y="5213350"/>
          <p14:tracePt t="62951" x="1079500" y="5207000"/>
          <p14:tracePt t="62951" x="1111250" y="5213350"/>
          <p14:tracePt t="62968" x="1143000" y="5219700"/>
          <p14:tracePt t="62968" x="1231900" y="5251450"/>
          <p14:tracePt t="62985" x="1282700" y="5283200"/>
          <p14:tracePt t="62985" x="1339850" y="5314950"/>
          <p14:tracePt t="63002" x="1403350" y="5353050"/>
          <p14:tracePt t="63002" x="1466850" y="5397500"/>
          <p14:tracePt t="63018" x="1530350" y="5441950"/>
          <p14:tracePt t="63018" x="1587500" y="5486400"/>
          <p14:tracePt t="63035" x="1644650" y="5524500"/>
          <p14:tracePt t="63035" x="1733550" y="5600700"/>
          <p14:tracePt t="63053" x="1758950" y="5632450"/>
          <p14:tracePt t="63053" x="1784350" y="5657850"/>
          <p14:tracePt t="63069" x="1797050" y="5683250"/>
          <p14:tracePt t="63069" x="1809750" y="5702300"/>
          <p14:tracePt t="63085" x="1809750" y="5727700"/>
          <p14:tracePt t="63085" x="1809750" y="5740400"/>
          <p14:tracePt t="63101" x="1803400" y="5759450"/>
          <p14:tracePt t="63101" x="1797050" y="5772150"/>
          <p14:tracePt t="63101" x="1790700" y="5784850"/>
          <p14:tracePt t="63121" x="1784350" y="5791200"/>
          <p14:tracePt t="63133" x="1784350" y="5797550"/>
          <p14:tracePt t="63151" x="1797050" y="5797550"/>
          <p14:tracePt t="63151" x="1803400" y="5791200"/>
          <p14:tracePt t="63169" x="1822450" y="5784850"/>
          <p14:tracePt t="63169" x="1835150" y="5784850"/>
          <p14:tracePt t="63186" x="1860550" y="5778500"/>
          <p14:tracePt t="63186" x="1879600" y="5772150"/>
          <p14:tracePt t="63186" x="1905000" y="5765800"/>
          <p14:tracePt t="63204" x="1936750" y="5759450"/>
          <p14:tracePt t="63217" x="1974850" y="5753100"/>
          <p14:tracePt t="63217" x="2057400" y="5746750"/>
          <p14:tracePt t="63235" x="2101850" y="5740400"/>
          <p14:tracePt t="63235" x="2152650" y="5734050"/>
          <p14:tracePt t="63235" x="2209800" y="5734050"/>
          <p14:tracePt t="63256" x="2273300" y="5734050"/>
          <p14:tracePt t="63267" x="2330450" y="5727700"/>
          <p14:tracePt t="63267" x="2457450" y="5721350"/>
          <p14:tracePt t="63287" x="2520950" y="5721350"/>
          <p14:tracePt t="63287" x="2584450" y="5715000"/>
          <p14:tracePt t="63303" x="2641600" y="5715000"/>
          <p14:tracePt t="63303" x="2698750" y="5715000"/>
          <p14:tracePt t="63319" x="2755900" y="5715000"/>
          <p14:tracePt t="63319" x="2806700" y="5715000"/>
          <p14:tracePt t="63336" x="2857500" y="5721350"/>
          <p14:tracePt t="63336" x="2940050" y="5727700"/>
          <p14:tracePt t="63353" x="2978150" y="5727700"/>
          <p14:tracePt t="63353" x="3003550" y="5734050"/>
          <p14:tracePt t="63369" x="3028950" y="5734050"/>
          <p14:tracePt t="63369" x="3054350" y="5734050"/>
          <p14:tracePt t="63386" x="3067050" y="5734050"/>
          <p14:tracePt t="63386" x="3079750" y="5740400"/>
          <p14:tracePt t="63386" x="3086100" y="5740400"/>
          <p14:tracePt t="63405" x="3092450" y="5740400"/>
          <p14:tracePt t="63418" x="3086100" y="5746750"/>
          <p14:tracePt t="63452" x="3079750" y="5746750"/>
          <p14:tracePt t="63460" x="3073400" y="5746750"/>
          <p14:tracePt t="63468" x="3067050" y="5753100"/>
          <p14:tracePt t="63468" x="3060700" y="5753100"/>
          <p14:tracePt t="63468" x="3054350" y="5759450"/>
          <p14:tracePt t="63489" x="3048000" y="5765800"/>
          <p14:tracePt t="63501" x="3041650" y="5765800"/>
          <p14:tracePt t="63501" x="3035300" y="5772150"/>
          <p14:tracePt t="63520" x="3028950" y="5778500"/>
          <p14:tracePt t="63535" x="3028950" y="5784850"/>
          <p14:tracePt t="63552" x="3022600" y="5791200"/>
          <p14:tracePt t="63573" x="3022600" y="5797550"/>
          <p14:tracePt t="63592" x="3016250" y="5803900"/>
          <p14:tracePt t="63624" x="3016250" y="5810250"/>
          <p14:tracePt t="63644" x="3009900" y="5810250"/>
          <p14:tracePt t="63660" x="2997200" y="5816600"/>
          <p14:tracePt t="63676" x="2990850" y="5816600"/>
          <p14:tracePt t="63684" x="2984500" y="5816600"/>
          <p14:tracePt t="63692" x="2978150" y="5816600"/>
          <p14:tracePt t="63692" x="2971800" y="5822950"/>
          <p14:tracePt t="63704" x="2959100" y="5822950"/>
          <p14:tracePt t="63704" x="2952750" y="5816600"/>
          <p14:tracePt t="63721" x="2940050" y="5816600"/>
          <p14:tracePt t="63721" x="2933700" y="5816600"/>
          <p14:tracePt t="63738" x="2921000" y="5810250"/>
          <p14:tracePt t="63738" x="2914650" y="5803900"/>
          <p14:tracePt t="63755" x="2901950" y="5797550"/>
          <p14:tracePt t="63755" x="2889250" y="5797550"/>
          <p14:tracePt t="63755" x="2876550" y="5791200"/>
          <p14:tracePt t="63773" x="2870200" y="5784850"/>
          <p14:tracePt t="63786" x="2857500" y="5778500"/>
          <p14:tracePt t="63786" x="2825750" y="5759450"/>
          <p14:tracePt t="63805" x="2813050" y="5746750"/>
          <p14:tracePt t="63805" x="2794000" y="5734050"/>
          <p14:tracePt t="63821" x="2781300" y="5721350"/>
          <p14:tracePt t="63821" x="2768600" y="5708650"/>
          <p14:tracePt t="63838" x="2755900" y="5689600"/>
          <p14:tracePt t="63838" x="2736850" y="5670550"/>
          <p14:tracePt t="63838" x="2730500" y="5657850"/>
          <p14:tracePt t="63857" x="2717800" y="5638800"/>
          <p14:tracePt t="63869" x="2711450" y="5626100"/>
          <p14:tracePt t="63869" x="2705100" y="5594350"/>
          <p14:tracePt t="63888" x="2705100" y="5575300"/>
          <p14:tracePt t="63888" x="2705100" y="5556250"/>
          <p14:tracePt t="63905" x="2711450" y="5537200"/>
          <p14:tracePt t="63905" x="2717800" y="5518150"/>
          <p14:tracePt t="63921" x="2730500" y="5492750"/>
          <p14:tracePt t="63921" x="2743200" y="5473700"/>
          <p14:tracePt t="63938" x="2755900" y="5461000"/>
          <p14:tracePt t="63938" x="2787650" y="5429250"/>
          <p14:tracePt t="63954" x="2800350" y="5416550"/>
          <p14:tracePt t="63954" x="2819400" y="5410200"/>
          <p14:tracePt t="63971" x="2844800" y="5410200"/>
          <p14:tracePt t="63971" x="2870200" y="5410200"/>
          <p14:tracePt t="63988" x="2901950" y="5416550"/>
          <p14:tracePt t="63988" x="2959100" y="5441950"/>
          <p14:tracePt t="64005" x="2990850" y="5461000"/>
          <p14:tracePt t="64005" x="3022600" y="5486400"/>
          <p14:tracePt t="64022" x="3048000" y="5505450"/>
          <p14:tracePt t="64022" x="3073400" y="5537200"/>
          <p14:tracePt t="64039" x="3098800" y="5556250"/>
          <p14:tracePt t="64039" x="3117850" y="5581650"/>
          <p14:tracePt t="64056" x="3130550" y="5607050"/>
          <p14:tracePt t="64056" x="3149600" y="5651500"/>
          <p14:tracePt t="64073" x="3155950" y="5676900"/>
          <p14:tracePt t="64073" x="3155950" y="5695950"/>
          <p14:tracePt t="64089" x="3155950" y="5715000"/>
          <p14:tracePt t="64089" x="3143250" y="5740400"/>
          <p14:tracePt t="64105" x="3136900" y="5753100"/>
          <p14:tracePt t="64105" x="3130550" y="5778500"/>
          <p14:tracePt t="64122" x="3117850" y="5797550"/>
          <p14:tracePt t="64122" x="3105150" y="5816600"/>
          <p14:tracePt t="64122" x="3092450" y="5835650"/>
          <p14:tracePt t="64141" x="3079750" y="5848350"/>
          <p14:tracePt t="64154" x="3067050" y="5867400"/>
          <p14:tracePt t="64154" x="3048000" y="5886450"/>
          <p14:tracePt t="64173" x="3035300" y="5892800"/>
          <p14:tracePt t="64173" x="3022600" y="5899150"/>
          <p14:tracePt t="64189" x="3016250" y="5899150"/>
          <p14:tracePt t="64189" x="3009900" y="5899150"/>
          <p14:tracePt t="64206" x="3003550" y="5899150"/>
          <p14:tracePt t="64206" x="2997200" y="5899150"/>
          <p14:tracePt t="64206" x="2990850" y="5892800"/>
          <p14:tracePt t="64225" x="2984500" y="5886450"/>
          <p14:tracePt t="64237" x="2978150" y="5880100"/>
          <p14:tracePt t="64237" x="2971800" y="5867400"/>
          <p14:tracePt t="64257" x="2965450" y="5867400"/>
          <p14:tracePt t="64257" x="2965450" y="5854700"/>
          <p14:tracePt t="64272" x="2959100" y="5848350"/>
          <p14:tracePt t="64287" x="2952750" y="5842000"/>
          <p14:tracePt t="64304" x="2946400" y="5842000"/>
          <p14:tracePt t="64321" x="2940050" y="5848350"/>
          <p14:tracePt t="64338" x="2933700" y="5854700"/>
          <p14:tracePt t="64338" x="2927350" y="5861050"/>
          <p14:tracePt t="64356" x="2921000" y="5867400"/>
          <p14:tracePt t="64356" x="2908300" y="5886450"/>
          <p14:tracePt t="64374" x="2901950" y="5892800"/>
          <p14:tracePt t="64374" x="2895600" y="5899150"/>
          <p14:tracePt t="64390" x="2889250" y="5905500"/>
          <p14:tracePt t="64390" x="2882900" y="5911850"/>
          <p14:tracePt t="64406" x="2876550" y="5924550"/>
          <p14:tracePt t="64406" x="2876550" y="5930900"/>
          <p14:tracePt t="64406" x="2870200" y="5937250"/>
          <p14:tracePt t="64425" x="2863850" y="5943600"/>
          <p14:tracePt t="64438" x="2857500" y="5956300"/>
          <p14:tracePt t="64438" x="2851150" y="5969000"/>
          <p14:tracePt t="64457" x="2844800" y="5975350"/>
          <p14:tracePt t="64457" x="2838450" y="5981700"/>
          <p14:tracePt t="64473" x="2832100" y="5988050"/>
          <p14:tracePt t="64473" x="2825750" y="5994400"/>
          <p14:tracePt t="64490" x="2819400" y="6000750"/>
          <p14:tracePt t="64490" x="2813050" y="6007100"/>
          <p14:tracePt t="64490" x="2806700" y="6007100"/>
          <p14:tracePt t="64509" x="2800350" y="6013450"/>
          <p14:tracePt t="64522" x="2787650" y="6019800"/>
          <p14:tracePt t="64522" x="2768600" y="6026150"/>
          <p14:tracePt t="64541" x="2755900" y="6032500"/>
          <p14:tracePt t="64541" x="2743200" y="6032500"/>
          <p14:tracePt t="64557" x="2730500" y="6032500"/>
          <p14:tracePt t="64557" x="2717800" y="6032500"/>
          <p14:tracePt t="64573" x="2705100" y="6038850"/>
          <p14:tracePt t="64573" x="2692400" y="6038850"/>
          <p14:tracePt t="64590" x="2679700" y="6038850"/>
          <p14:tracePt t="64590" x="2660650" y="6038850"/>
          <p14:tracePt t="64607" x="2654300" y="6038850"/>
          <p14:tracePt t="64607" x="2647950" y="6038850"/>
          <p14:tracePt t="64624" x="2641600" y="6038850"/>
          <p14:tracePt t="64639" x="2647950" y="6038850"/>
          <p14:tracePt t="64661" x="2654300" y="6038850"/>
          <p14:tracePt t="64661" x="2660650" y="6038850"/>
          <p14:tracePt t="64674" x="2667000" y="6038850"/>
          <p14:tracePt t="64674" x="2673350" y="6045200"/>
          <p14:tracePt t="64691" x="2686050" y="6045200"/>
          <p14:tracePt t="64691" x="2698750" y="6038850"/>
          <p14:tracePt t="64707" x="2717800" y="6045200"/>
          <p14:tracePt t="64707" x="2749550" y="6045200"/>
          <p14:tracePt t="64725" x="2768600" y="6038850"/>
          <p14:tracePt t="64725" x="2794000" y="6038850"/>
          <p14:tracePt t="64741" x="2813050" y="6038850"/>
          <p14:tracePt t="64741" x="2838450" y="6032500"/>
          <p14:tracePt t="64758" x="2870200" y="6026150"/>
          <p14:tracePt t="64758" x="2895600" y="6019800"/>
          <p14:tracePt t="64774" x="2927350" y="6019800"/>
          <p14:tracePt t="64774" x="2952750" y="6019800"/>
          <p14:tracePt t="64774" x="2984500" y="6013450"/>
          <p14:tracePt t="64793" x="3016250" y="6013450"/>
          <p14:tracePt t="64806" x="3041650" y="6013450"/>
          <p14:tracePt t="64806" x="3098800" y="6019800"/>
          <p14:tracePt t="64825" x="3124200" y="6026150"/>
          <p14:tracePt t="64825" x="3143250" y="6026150"/>
          <p14:tracePt t="64841" x="3168650" y="6026150"/>
          <p14:tracePt t="64841" x="3194050" y="6032500"/>
          <p14:tracePt t="64858" x="3213100" y="6032500"/>
          <p14:tracePt t="64858" x="3238500" y="6032500"/>
          <p14:tracePt t="64874" x="3257550" y="6032500"/>
          <p14:tracePt t="64874" x="3282950" y="6032500"/>
          <p14:tracePt t="64874" x="3302000" y="6032500"/>
          <p14:tracePt t="64894" x="3321050" y="6032500"/>
          <p14:tracePt t="64894" x="3333750" y="6032500"/>
          <p14:tracePt t="64908" x="3352800" y="6032500"/>
          <p14:tracePt t="64908" x="3371850" y="6026150"/>
          <p14:tracePt t="64925" x="3384550" y="6032500"/>
          <p14:tracePt t="64925" x="3397250" y="6032500"/>
          <p14:tracePt t="64942" x="3409950" y="6032500"/>
          <p14:tracePt t="64942" x="3416300" y="6032500"/>
          <p14:tracePt t="64958" x="3429000" y="6032500"/>
          <p14:tracePt t="64958" x="3448050" y="6032500"/>
          <p14:tracePt t="64975" x="3454400" y="6032500"/>
          <p14:tracePt t="64975" x="3460750" y="6032500"/>
          <p14:tracePt t="64992" x="3473450" y="6032500"/>
          <p14:tracePt t="65479" x="3562350" y="6007100"/>
          <p14:tracePt t="65479" x="3549650" y="6000750"/>
          <p14:tracePt t="65494" x="3530600" y="5988050"/>
          <p14:tracePt t="65494" x="3517900" y="5975350"/>
          <p14:tracePt t="65510" x="3492500" y="5956300"/>
          <p14:tracePt t="65510" x="3473450" y="5930900"/>
          <p14:tracePt t="65510" x="3448050" y="5905500"/>
          <p14:tracePt t="65529" x="3429000" y="5873750"/>
          <p14:tracePt t="65542" x="3409950" y="5842000"/>
          <p14:tracePt t="65542" x="3378200" y="5765800"/>
          <p14:tracePt t="65561" x="3365500" y="5715000"/>
          <p14:tracePt t="65561" x="3359150" y="5670550"/>
          <p14:tracePt t="65577" x="3359150" y="5626100"/>
          <p14:tracePt t="65577" x="3359150" y="5581650"/>
          <p14:tracePt t="65594" x="3371850" y="5537200"/>
          <p14:tracePt t="65594" x="3403600" y="5461000"/>
          <p14:tracePt t="65610" x="3422650" y="5429250"/>
          <p14:tracePt t="65610" x="3454400" y="5397500"/>
          <p14:tracePt t="65627" x="3486150" y="5372100"/>
          <p14:tracePt t="65627" x="3524250" y="5346700"/>
          <p14:tracePt t="65644" x="3568700" y="5327650"/>
          <p14:tracePt t="65644" x="3613150" y="5308600"/>
          <p14:tracePt t="65661" x="3657600" y="5289550"/>
          <p14:tracePt t="65661" x="3759200" y="5276850"/>
          <p14:tracePt t="65677" x="3810000" y="5276850"/>
          <p14:tracePt t="65677" x="3867150" y="5283200"/>
          <p14:tracePt t="65694" x="3924300" y="5295900"/>
          <p14:tracePt t="65694" x="3975100" y="5308600"/>
          <p14:tracePt t="65711" x="4032250" y="5334000"/>
          <p14:tracePt t="65711" x="4083050" y="5359400"/>
          <p14:tracePt t="65711" x="4127500" y="5384800"/>
          <p14:tracePt t="65730" x="4171950" y="5410200"/>
          <p14:tracePt t="65743" x="4216400" y="5441950"/>
          <p14:tracePt t="65743" x="4286250" y="5492750"/>
          <p14:tracePt t="65762" x="4318000" y="5518150"/>
          <p14:tracePt t="65762" x="4343400" y="5543550"/>
          <p14:tracePt t="65778" x="4362450" y="5568950"/>
          <p14:tracePt t="65778" x="4381500" y="5594350"/>
          <p14:tracePt t="65794" x="4400550" y="5619750"/>
          <p14:tracePt t="65794" x="4413250" y="5645150"/>
          <p14:tracePt t="65794" x="4425950" y="5664200"/>
          <p14:tracePt t="65813" x="4432300" y="5683250"/>
          <p14:tracePt t="65826" x="4432300" y="5702300"/>
          <p14:tracePt t="65826" x="4438650" y="5734050"/>
          <p14:tracePt t="65845" x="4432300" y="5746750"/>
          <p14:tracePt t="65845" x="4432300" y="5753100"/>
          <p14:tracePt t="65861" x="4425950" y="5765800"/>
          <p14:tracePt t="65861" x="4419600" y="5772150"/>
          <p14:tracePt t="65878" x="4413250" y="5778500"/>
          <p14:tracePt t="65878" x="4400550" y="5784850"/>
          <p14:tracePt t="65878" x="4387850" y="5797550"/>
          <p14:tracePt t="65897" x="4375150" y="5803900"/>
          <p14:tracePt t="65897" x="4362450" y="5810250"/>
          <p14:tracePt t="65911" x="4343400" y="5816600"/>
          <p14:tracePt t="65911" x="4324350" y="5829300"/>
          <p14:tracePt t="65928" x="4305300" y="5835650"/>
          <p14:tracePt t="65928" x="4286250" y="5848350"/>
          <p14:tracePt t="65945" x="4260850" y="5854700"/>
          <p14:tracePt t="65945" x="4235450" y="5861050"/>
          <p14:tracePt t="65962" x="4210050" y="5873750"/>
          <p14:tracePt t="65962" x="4146550" y="5886450"/>
          <p14:tracePt t="65978" x="4121150" y="5899150"/>
          <p14:tracePt t="65978" x="4089400" y="5899150"/>
          <p14:tracePt t="65995" x="4057650" y="5905500"/>
          <p14:tracePt t="65995" x="4032250" y="5911850"/>
          <p14:tracePt t="66012" x="4000500" y="5918200"/>
          <p14:tracePt t="66012" x="3949700" y="5924550"/>
          <p14:tracePt t="66029" x="3924300" y="5924550"/>
          <p14:tracePt t="66029" x="3898900" y="5924550"/>
          <p14:tracePt t="66046" x="3873500" y="5924550"/>
          <p14:tracePt t="66046" x="3854450" y="5924550"/>
          <p14:tracePt t="66062" x="3835400" y="5918200"/>
          <p14:tracePt t="66062" x="3816350" y="5918200"/>
          <p14:tracePt t="66079" x="3797300" y="5911850"/>
          <p14:tracePt t="66079" x="3784600" y="5905500"/>
          <p14:tracePt t="66079" x="3765550" y="5899150"/>
          <p14:tracePt t="66099" x="3759200" y="5892800"/>
          <p14:tracePt t="66111" x="3746500" y="5886450"/>
          <p14:tracePt t="66111" x="3733800" y="5873750"/>
          <p14:tracePt t="66129" x="3727450" y="5861050"/>
          <p14:tracePt t="66129" x="3727450" y="5854700"/>
          <p14:tracePt t="66146" x="3721100" y="5848350"/>
          <p14:tracePt t="66146" x="3721100" y="5842000"/>
          <p14:tracePt t="66162" x="3714750" y="5835650"/>
          <p14:tracePt t="66162" x="3714750" y="5829300"/>
          <p14:tracePt t="66162" x="3714750" y="5822950"/>
          <p14:tracePt t="66182" x="3708400" y="5816600"/>
          <p14:tracePt t="66198" x="3702050" y="5816600"/>
          <p14:tracePt t="66225" x="3702050" y="5822950"/>
          <p14:tracePt t="66241" x="3695700" y="5829300"/>
          <p14:tracePt t="66257" x="3689350" y="5829300"/>
          <p14:tracePt t="66268" x="3683000" y="5835650"/>
          <p14:tracePt t="66292" x="3683000" y="5842000"/>
          <p14:tracePt t="66317" x="3689350" y="5842000"/>
          <p14:tracePt t="66329" x="3689350" y="5848350"/>
          <p14:tracePt t="66344" x="3695700" y="5854700"/>
          <p14:tracePt t="66360" x="3702050" y="5861050"/>
          <p14:tracePt t="66377" x="3708400" y="5867400"/>
          <p14:tracePt t="66389" x="3708400" y="5873750"/>
          <p14:tracePt t="66397" x="3714750" y="5880100"/>
          <p14:tracePt t="66397" x="3714750" y="5886450"/>
          <p14:tracePt t="66414" x="3721100" y="5892800"/>
          <p14:tracePt t="66414" x="3721100" y="5899150"/>
          <p14:tracePt t="66430" x="3727450" y="5899150"/>
          <p14:tracePt t="66445" x="3733800" y="5911850"/>
          <p14:tracePt t="66462" x="3740150" y="5918200"/>
          <p14:tracePt t="66462" x="3752850" y="5911850"/>
          <p14:tracePt t="66483" x="3765550" y="5911850"/>
          <p14:tracePt t="66483" x="3771900" y="5905500"/>
          <p14:tracePt t="66498" x="3784600" y="5899150"/>
          <p14:tracePt t="66498" x="3797300" y="5892800"/>
          <p14:tracePt t="66514" x="3810000" y="5880100"/>
          <p14:tracePt t="66514" x="3822700" y="5867400"/>
          <p14:tracePt t="66514" x="3841750" y="5854700"/>
          <p14:tracePt t="66533" x="3854450" y="5842000"/>
          <p14:tracePt t="66545" x="3867150" y="5829300"/>
          <p14:tracePt t="66545" x="3886200" y="5816600"/>
          <p14:tracePt t="66545" x="3898900" y="5810250"/>
          <p14:tracePt t="66566" x="3911600" y="5803900"/>
          <p14:tracePt t="66566" x="3924300" y="5797550"/>
          <p14:tracePt t="66581" x="3937000" y="5791200"/>
          <p14:tracePt t="66581" x="3949700" y="5791200"/>
          <p14:tracePt t="66597" x="3962400" y="5791200"/>
          <p14:tracePt t="66597" x="3975100" y="5791200"/>
          <p14:tracePt t="66614" x="3981450" y="5791200"/>
          <p14:tracePt t="66614" x="4006850" y="5797550"/>
          <p14:tracePt t="66632" x="4019550" y="5803900"/>
          <p14:tracePt t="66632" x="4032250" y="5803900"/>
          <p14:tracePt t="66647" x="4044950" y="5810250"/>
          <p14:tracePt t="66647" x="4057650" y="5816600"/>
          <p14:tracePt t="66664" x="4064000" y="5816600"/>
          <p14:tracePt t="66664" x="4076700" y="5822950"/>
          <p14:tracePt t="66681" x="4089400" y="5829300"/>
          <p14:tracePt t="66681" x="4108450" y="5842000"/>
          <p14:tracePt t="66698" x="4114800" y="5848350"/>
          <p14:tracePt t="66698" x="4121150" y="5854700"/>
          <p14:tracePt t="66715" x="4127500" y="5861050"/>
          <p14:tracePt t="66715" x="4133850" y="5861050"/>
          <p14:tracePt t="66731" x="4140200" y="5867400"/>
          <p14:tracePt t="66731" x="4146550" y="5867400"/>
          <p14:tracePt t="66731" x="4159250" y="5873750"/>
          <p14:tracePt t="66750" x="4165600" y="5873750"/>
          <p14:tracePt t="66750" x="4171950" y="5873750"/>
          <p14:tracePt t="66766" x="4178300" y="5880100"/>
          <p14:tracePt t="66766" x="4184650" y="5880100"/>
          <p14:tracePt t="66782" x="4197350" y="5886450"/>
          <p14:tracePt t="66782" x="4203700" y="5886450"/>
          <p14:tracePt t="66798" x="4210050" y="5886450"/>
          <p14:tracePt t="66798" x="4216400" y="5886450"/>
          <p14:tracePt t="66815" x="4229100" y="5892800"/>
          <p14:tracePt t="66815" x="4235450" y="5886450"/>
          <p14:tracePt t="66815" x="4241800" y="5886450"/>
          <p14:tracePt t="66835" x="4254500" y="5880100"/>
          <p14:tracePt t="66846" x="4260850" y="5880100"/>
          <p14:tracePt t="66846" x="4260850" y="5873750"/>
          <p14:tracePt t="66865" x="4273550" y="5873750"/>
          <p14:tracePt t="66880" x="4273550" y="5867400"/>
          <p14:tracePt t="66896" x="4267200" y="5873750"/>
          <p14:tracePt t="66917" x="4260850" y="5873750"/>
          <p14:tracePt t="66930" x="4254500" y="5880100"/>
          <p14:tracePt t="66930" x="4248150" y="5880100"/>
          <p14:tracePt t="66949" x="4241800" y="5886450"/>
          <p14:tracePt t="66949" x="4235450" y="5886450"/>
          <p14:tracePt t="66965" x="4229100" y="5892800"/>
          <p14:tracePt t="66965" x="4222750" y="5899150"/>
          <p14:tracePt t="66965" x="4216400" y="5905500"/>
          <p14:tracePt t="66985" x="4203700" y="5911850"/>
          <p14:tracePt t="66985" x="4197350" y="5911850"/>
          <p14:tracePt t="66999" x="4191000" y="5918200"/>
          <p14:tracePt t="66999" x="4184650" y="5924550"/>
          <p14:tracePt t="67016" x="4178300" y="5930900"/>
          <p14:tracePt t="67016" x="4171950" y="5937250"/>
          <p14:tracePt t="67033" x="4165600" y="5943600"/>
          <p14:tracePt t="67033" x="4152900" y="5949950"/>
          <p14:tracePt t="67050" x="4146550" y="5956300"/>
          <p14:tracePt t="67050" x="4140200" y="5962650"/>
          <p14:tracePt t="67066" x="4133850" y="5969000"/>
          <p14:tracePt t="67066" x="4127500" y="5975350"/>
          <p14:tracePt t="67083" x="4121150" y="5975350"/>
          <p14:tracePt t="67083" x="4114800" y="5981700"/>
          <p14:tracePt t="67099" x="4102100" y="5994400"/>
          <p14:tracePt t="67099" x="4095750" y="5994400"/>
          <p14:tracePt t="67099" x="4089400" y="6000750"/>
          <p14:tracePt t="67119" x="4076700" y="6007100"/>
          <p14:tracePt t="67119" x="4070350" y="6013450"/>
          <p14:tracePt t="67134" x="4064000" y="6013450"/>
          <p14:tracePt t="67134" x="4051300" y="6019800"/>
          <p14:tracePt t="67150" x="4044950" y="6026150"/>
          <p14:tracePt t="67150" x="4038600" y="6026150"/>
          <p14:tracePt t="67166" x="4032250" y="6032500"/>
          <p14:tracePt t="67166" x="4025900" y="6038850"/>
          <p14:tracePt t="67183" x="4013200" y="6045200"/>
          <p14:tracePt t="67183" x="4006850" y="6051550"/>
          <p14:tracePt t="67183" x="4000500" y="6051550"/>
          <p14:tracePt t="67202" x="3994150" y="6057900"/>
          <p14:tracePt t="67214" x="3987800" y="6064250"/>
          <p14:tracePt t="67214" x="3968750" y="6076950"/>
          <p14:tracePt t="67233" x="3962400" y="6083300"/>
          <p14:tracePt t="67233" x="3956050" y="6083300"/>
          <p14:tracePt t="67233" x="3956050" y="6089650"/>
          <p14:tracePt t="67253" x="3949700" y="6096000"/>
          <p14:tracePt t="67265" x="3937000" y="6102350"/>
          <p14:tracePt t="67281" x="3930650" y="6102350"/>
          <p14:tracePt t="67281" x="3924300" y="6108700"/>
          <p14:tracePt t="67300" x="3917950" y="6108700"/>
          <p14:tracePt t="67300" x="3911600" y="6108700"/>
          <p14:tracePt t="67317" x="3905250" y="6108700"/>
          <p14:tracePt t="67331" x="3898900" y="6115050"/>
          <p14:tracePt t="67348" x="3892550" y="6115050"/>
          <p14:tracePt t="67365" x="3886200" y="6115050"/>
          <p14:tracePt t="67382" x="3879850" y="6115050"/>
          <p14:tracePt t="67399" x="3873500" y="6115050"/>
          <p14:tracePt t="67399" x="3867150" y="6121400"/>
          <p14:tracePt t="67418" x="3860800" y="6127750"/>
          <p14:tracePt t="67434" x="3854450" y="6134100"/>
          <p14:tracePt t="67457" x="3860800" y="6127750"/>
          <p14:tracePt t="67517" x="3867150" y="6121400"/>
          <p14:tracePt t="67536" x="3873500" y="6115050"/>
          <p14:tracePt t="67561" x="3873500" y="6108700"/>
          <p14:tracePt t="67577" x="3879850" y="6102350"/>
          <p14:tracePt t="67589" x="3879850" y="6096000"/>
          <p14:tracePt t="67605" x="3879850" y="6089650"/>
          <p14:tracePt t="67621" x="3879850" y="6083300"/>
          <p14:tracePt t="67637" x="3886200" y="6089650"/>
          <p14:tracePt t="67709" x="3886200" y="6096000"/>
          <p14:tracePt t="67757" x="3879850" y="6102350"/>
          <p14:tracePt t="67769" x="3879850" y="6115050"/>
          <p14:tracePt t="67785" x="3879850" y="6121400"/>
          <p14:tracePt t="67793" x="3879850" y="6127750"/>
          <p14:tracePt t="67801" x="3879850" y="6134100"/>
          <p14:tracePt t="67801" x="3879850" y="6140450"/>
          <p14:tracePt t="67818" x="3873500" y="6146800"/>
          <p14:tracePt t="67818" x="3873500" y="6159500"/>
          <p14:tracePt t="67818" x="3873500" y="6165850"/>
          <p14:tracePt t="67838" x="3873500" y="6172200"/>
          <p14:tracePt t="67850" x="3867150" y="6178550"/>
          <p14:tracePt t="67850" x="3867150" y="6184900"/>
          <p14:tracePt t="67850" x="3860800" y="6191250"/>
          <p14:tracePt t="67871" x="3860800" y="6197600"/>
          <p14:tracePt t="67884" x="3848100" y="6203950"/>
          <p14:tracePt t="67884" x="3848100" y="6210300"/>
          <p14:tracePt t="67902" x="3841750" y="6216650"/>
          <p14:tracePt t="67917" x="3835400" y="6223000"/>
          <p14:tracePt t="67934" x="3829050" y="6229350"/>
          <p14:tracePt t="67934" x="3829050" y="6235700"/>
          <p14:tracePt t="67952" x="3822700" y="6242050"/>
          <p14:tracePt t="67973" x="3829050" y="6235700"/>
          <p14:tracePt t="68009" x="3829050" y="6229350"/>
          <p14:tracePt t="68025" x="3822700" y="6223000"/>
          <p14:tracePt t="68065" x="3816350" y="6216650"/>
          <p14:tracePt t="68077" x="3810000" y="6210300"/>
          <p14:tracePt t="68093" x="3803650" y="6203950"/>
          <p14:tracePt t="68109" x="3803650" y="6197600"/>
          <p14:tracePt t="68125" x="3803650" y="6191250"/>
          <p14:tracePt t="68145" x="3803650" y="6184900"/>
          <p14:tracePt t="68185" x="3816350" y="6178550"/>
          <p14:tracePt t="68205" x="3822700" y="6178550"/>
          <p14:tracePt t="68221" x="3822700" y="6184900"/>
          <p14:tracePt t="68237" x="3829050" y="6191250"/>
          <p14:tracePt t="68250" x="3835400" y="6197600"/>
          <p14:tracePt t="68273" x="3841750" y="6203950"/>
          <p14:tracePt t="68289" x="3841750" y="6210300"/>
          <p14:tracePt t="68297" x="3841750" y="6216650"/>
          <p14:tracePt t="68306" x="3841750" y="6223000"/>
          <p14:tracePt t="68306" x="3841750" y="6229350"/>
          <p14:tracePt t="68321" x="3841750" y="6235700"/>
          <p14:tracePt t="68321" x="3841750" y="6248400"/>
          <p14:tracePt t="68337" x="3848100" y="6261100"/>
          <p14:tracePt t="68352" x="3848100" y="6292850"/>
          <p14:tracePt t="68352" x="3854450" y="6324600"/>
          <p14:tracePt t="68370" x="3854450" y="6362700"/>
          <p14:tracePt t="68385" x="3854450" y="6381750"/>
          <p14:tracePt t="68385" x="3854450" y="6400800"/>
          <p14:tracePt t="68403" x="3854450" y="6438900"/>
          <p14:tracePt t="68418" x="3854450" y="6477000"/>
          <p14:tracePt t="68436" x="3854450" y="6508750"/>
          <p14:tracePt t="68453" x="3854450" y="6527800"/>
          <p14:tracePt t="68470" x="3873500" y="6534150"/>
          <p14:tracePt t="68549" x="3879850" y="6515100"/>
          <p14:tracePt t="68605" x="3879850" y="6489700"/>
          <p14:tracePt t="68657" x="3886200" y="6464300"/>
          <p14:tracePt t="68693" x="3873500" y="6445250"/>
          <p14:tracePt t="68753" x="3854450" y="6438900"/>
          <p14:tracePt t="68789" x="3829050" y="6426200"/>
          <p14:tracePt t="68813" x="3810000" y="6419850"/>
          <p14:tracePt t="68829" x="3784600" y="6400800"/>
          <p14:tracePt t="68845" x="3759200" y="6388100"/>
          <p14:tracePt t="68857" x="3740150" y="6362700"/>
          <p14:tracePt t="68873" x="3733800" y="6350000"/>
          <p14:tracePt t="68882" x="3727450" y="6330950"/>
          <p14:tracePt t="68890" x="3721100" y="6318250"/>
          <p14:tracePt t="68890" x="3714750" y="6305550"/>
          <p14:tracePt t="68906" x="3714750" y="6286500"/>
          <p14:tracePt t="68906" x="3708400" y="6267450"/>
          <p14:tracePt t="68922" x="3708400" y="6254750"/>
          <p14:tracePt t="68922" x="3708400" y="6242050"/>
          <p14:tracePt t="68939" x="3708400" y="6223000"/>
          <p14:tracePt t="68939" x="3708400" y="6210300"/>
          <p14:tracePt t="68939" x="3714750" y="6203950"/>
          <p14:tracePt t="68958" x="3721100" y="6191250"/>
          <p14:tracePt t="68958" x="3727450" y="6178550"/>
          <p14:tracePt t="68972" x="3733800" y="6172200"/>
          <p14:tracePt t="68972" x="3746500" y="6159500"/>
          <p14:tracePt t="68989" x="3759200" y="6153150"/>
          <p14:tracePt t="68989" x="3771900" y="6146800"/>
          <p14:tracePt t="69006" x="3784600" y="6146800"/>
          <p14:tracePt t="69006" x="3803650" y="6140450"/>
          <p14:tracePt t="69022" x="3822700" y="6140450"/>
          <p14:tracePt t="69022" x="3854450" y="6140450"/>
          <p14:tracePt t="69040" x="3873500" y="6146800"/>
          <p14:tracePt t="69040" x="3892550" y="6146800"/>
          <p14:tracePt t="69056" x="3905250" y="6146800"/>
          <p14:tracePt t="69056" x="3924300" y="6153150"/>
          <p14:tracePt t="69073" x="3937000" y="6153150"/>
          <p14:tracePt t="69073" x="3968750" y="6165850"/>
          <p14:tracePt t="69090" x="3975100" y="6172200"/>
          <p14:tracePt t="69090" x="3987800" y="6178550"/>
          <p14:tracePt t="69106" x="3994150" y="6184900"/>
          <p14:tracePt t="69106" x="4000500" y="6191250"/>
          <p14:tracePt t="69123" x="4006850" y="6203950"/>
          <p14:tracePt t="69123" x="4006850" y="6210300"/>
          <p14:tracePt t="69140" x="4013200" y="6216650"/>
          <p14:tracePt t="69140" x="4013200" y="6223000"/>
          <p14:tracePt t="69140" x="4013200" y="6229350"/>
          <p14:tracePt t="69159" x="4006850" y="6235700"/>
          <p14:tracePt t="69171" x="4006850" y="6242050"/>
          <p14:tracePt t="69171" x="4000500" y="6261100"/>
          <p14:tracePt t="69190" x="4000500" y="6267450"/>
          <p14:tracePt t="69190" x="3994150" y="6273800"/>
          <p14:tracePt t="69206" x="3994150" y="6280150"/>
          <p14:tracePt t="69206" x="3987800" y="6286500"/>
          <p14:tracePt t="69224" x="3981450" y="6292850"/>
          <p14:tracePt t="69238" x="3975100" y="6299200"/>
          <p14:tracePt t="69258" x="3968750" y="6292850"/>
          <p14:tracePt t="69277" x="3962400" y="6286500"/>
          <p14:tracePt t="69301" x="3962400" y="6280150"/>
          <p14:tracePt t="69317" x="3962400" y="6273800"/>
          <p14:tracePt t="69326" x="3962400" y="6267450"/>
          <p14:tracePt t="69338" x="3956050" y="6261100"/>
          <p14:tracePt t="69355" x="3956050" y="6254750"/>
          <p14:tracePt t="69372" x="3949700" y="6248400"/>
          <p14:tracePt t="69389" x="3956050" y="6248400"/>
          <p14:tracePt t="69465" x="3962400" y="6254750"/>
          <p14:tracePt t="69577" x="3956050" y="6254750"/>
          <p14:tracePt t="69686" x="3949700" y="6261100"/>
          <p14:tracePt t="69705" x="3949700" y="6267450"/>
          <p14:tracePt t="69730" x="3943350" y="6273800"/>
          <p14:tracePt t="69749" x="3937000" y="6267450"/>
          <p14:tracePt t="69773" x="3930650" y="6267450"/>
          <p14:tracePt t="69798" x="3924300" y="6267450"/>
          <p14:tracePt t="69817" x="3924300" y="6261100"/>
          <p14:tracePt t="69842" x="3917950" y="6261100"/>
          <p14:tracePt t="69865" x="3924300" y="6261100"/>
          <p14:tracePt t="69946" x="3930650" y="6254750"/>
          <p14:tracePt t="69970" x="3937000" y="6254750"/>
          <p14:tracePt t="69997" x="3943350" y="6261100"/>
          <p14:tracePt t="70013" x="3949700" y="6267450"/>
          <p14:tracePt t="70029" x="3956050" y="6273800"/>
          <p14:tracePt t="70037" x="3962400" y="6280150"/>
          <p14:tracePt t="70049" x="3968750" y="6286500"/>
          <p14:tracePt t="70065" x="3975100" y="6292850"/>
          <p14:tracePt t="70082" x="3981450" y="6299200"/>
          <p14:tracePt t="70091" x="3987800" y="6305550"/>
          <p14:tracePt t="70110" x="4000500" y="6330950"/>
          <p14:tracePt t="70157" x="4006850" y="6356350"/>
          <p14:tracePt t="70185" x="4000500" y="6375400"/>
          <p14:tracePt t="70210" x="3994150" y="6407150"/>
          <p14:tracePt t="70230" x="3981450" y="6432550"/>
          <p14:tracePt t="70253" x="3968750" y="6457950"/>
          <p14:tracePt t="70286" x="3949700" y="6483350"/>
          <p14:tracePt t="70322" x="3924300" y="6489700"/>
          <p14:tracePt t="70350" x="3898900" y="6496050"/>
          <p14:tracePt t="70374" x="3873500" y="6496050"/>
          <p14:tracePt t="70389" x="3854450" y="6483350"/>
          <p14:tracePt t="70405" x="3835400" y="6464300"/>
          <p14:tracePt t="70418" x="3816350" y="6426200"/>
          <p14:tracePt t="70433" x="3810000" y="6407150"/>
          <p14:tracePt t="70442" x="3803650" y="6381750"/>
          <p14:tracePt t="70442" x="3797300" y="6356350"/>
          <p14:tracePt t="70461" x="3790950" y="6330950"/>
          <p14:tracePt t="70461" x="3797300" y="6286500"/>
          <p14:tracePt t="70478" x="3803650" y="6261100"/>
          <p14:tracePt t="70478" x="3810000" y="6242050"/>
          <p14:tracePt t="70495" x="3822700" y="6223000"/>
          <p14:tracePt t="70495" x="3835400" y="6203950"/>
          <p14:tracePt t="70511" x="3854450" y="6184900"/>
          <p14:tracePt t="70511" x="3879850" y="6172200"/>
          <p14:tracePt t="70527" x="3898900" y="6165850"/>
          <p14:tracePt t="70527" x="3924300" y="6153150"/>
          <p14:tracePt t="70527" x="3956050" y="6153150"/>
          <p14:tracePt t="70548" x="3987800" y="6146800"/>
          <p14:tracePt t="70559" x="4019550" y="6153150"/>
          <p14:tracePt t="70559" x="4089400" y="6159500"/>
          <p14:tracePt t="70579" x="4121150" y="6165850"/>
          <p14:tracePt t="70579" x="4152900" y="6172200"/>
          <p14:tracePt t="70595" x="4184650" y="6178550"/>
          <p14:tracePt t="70595" x="4210050" y="6184900"/>
          <p14:tracePt t="70611" x="4235450" y="6191250"/>
          <p14:tracePt t="70611" x="4254500" y="6197600"/>
          <p14:tracePt t="70611" x="4273550" y="6203950"/>
          <p14:tracePt t="70631" x="4286250" y="6210300"/>
          <p14:tracePt t="70643" x="4298950" y="6216650"/>
          <p14:tracePt t="70643" x="4318000" y="6229350"/>
          <p14:tracePt t="70661" x="4318000" y="6235700"/>
          <p14:tracePt t="70661" x="4324350" y="6242050"/>
          <p14:tracePt t="70678" x="4324350" y="6248400"/>
          <p14:tracePt t="70678" x="4324350" y="6254750"/>
          <p14:tracePt t="70695" x="4324350" y="6261100"/>
          <p14:tracePt t="70695" x="4318000" y="6267450"/>
          <p14:tracePt t="70711" x="4311650" y="6273800"/>
          <p14:tracePt t="70727" x="4305300" y="6280150"/>
          <p14:tracePt t="70743" x="4298950" y="6280150"/>
          <p14:tracePt t="70762" x="4286250" y="6280150"/>
          <p14:tracePt t="70762" x="4279900" y="6273800"/>
          <p14:tracePt t="70779" x="4273550" y="6273800"/>
          <p14:tracePt t="70794" x="4267200" y="6273800"/>
          <p14:tracePt t="70794" x="4260850" y="6267450"/>
          <p14:tracePt t="70812" x="4254500" y="6267450"/>
          <p14:tracePt t="70812" x="4248150" y="6267450"/>
          <p14:tracePt t="70812" x="4241800" y="6267450"/>
          <p14:tracePt t="70832" x="4235450" y="6267450"/>
          <p14:tracePt t="70844" x="4229100" y="6267450"/>
          <p14:tracePt t="70844" x="4216400" y="6261100"/>
          <p14:tracePt t="70862" x="4210050" y="6261100"/>
          <p14:tracePt t="70878" x="4203700" y="6254750"/>
          <p14:tracePt t="70878" x="4197350" y="6254750"/>
          <p14:tracePt t="70896" x="4191000" y="6254750"/>
          <p14:tracePt t="70896" x="4184650" y="6254750"/>
          <p14:tracePt t="70896" x="4178300" y="6254750"/>
          <p14:tracePt t="70915" x="4171950" y="6254750"/>
          <p14:tracePt t="70927" x="4165600" y="6254750"/>
          <p14:tracePt t="70927" x="4159250" y="6254750"/>
          <p14:tracePt t="70946" x="4152900" y="6254750"/>
          <p14:tracePt t="70961" x="4146550" y="6254750"/>
          <p14:tracePt t="70977" x="4140200" y="6254750"/>
          <p14:tracePt t="70999" x="4140200" y="6248400"/>
          <p14:tracePt t="71018" x="4140200" y="6242050"/>
          <p14:tracePt t="71041" x="4146550" y="6235700"/>
          <p14:tracePt t="71077" x="4140200" y="6235700"/>
          <p14:tracePt t="71138" x="4133850" y="6235700"/>
          <p14:tracePt t="71162" x="4127500" y="6235700"/>
          <p14:tracePt t="71190" x="4127500" y="6242050"/>
          <p14:tracePt t="71274" x="4121150" y="6242050"/>
          <p14:tracePt t="71318" x="4114800" y="6242050"/>
          <p14:tracePt t="71342" x="4108450" y="6242050"/>
          <p14:tracePt t="71366" x="4102100" y="6248400"/>
          <p14:tracePt t="71394" x="4095750" y="6254750"/>
          <p14:tracePt t="71461" x="4102100" y="6248400"/>
          <p14:tracePt t="71506" x="4108450" y="6254750"/>
          <p14:tracePt t="71545" x="4108450" y="6261100"/>
          <p14:tracePt t="71566" x="4102100" y="6267450"/>
          <p14:tracePt t="71618" x="4095750" y="6267450"/>
          <p14:tracePt t="71658" x="4102100" y="6273800"/>
          <p14:tracePt t="71738" x="4108450" y="6273800"/>
          <p14:tracePt t="71762" x="4114800" y="6273800"/>
          <p14:tracePt t="71790" x="4121150" y="6267450"/>
          <p14:tracePt t="71829" x="4121150" y="6273800"/>
          <p14:tracePt t="71858" x="4127500" y="6273800"/>
          <p14:tracePt t="71890" x="4133850" y="6273800"/>
          <p14:tracePt t="71934" x="4140200" y="6267450"/>
          <p14:tracePt t="71970" x="4140200" y="6261100"/>
          <p14:tracePt t="72002" x="4146550" y="6254750"/>
          <p14:tracePt t="72025" x="4146550" y="6248400"/>
          <p14:tracePt t="72037" x="4146550" y="6242050"/>
          <p14:tracePt t="72078" x="4140200" y="6235700"/>
          <p14:tracePt t="72146" x="4133850" y="6229350"/>
          <p14:tracePt t="72182" x="4127500" y="6223000"/>
          <p14:tracePt t="72226" x="4121150" y="6223000"/>
          <p14:tracePt t="72251" x="4114800" y="6223000"/>
          <p14:tracePt t="72278" x="4108450" y="6223000"/>
          <p14:tracePt t="72310" x="4108450" y="6216650"/>
          <p14:tracePt t="72338" x="4102100" y="6216650"/>
          <p14:tracePt t="72386" x="4095750" y="6216650"/>
          <p14:tracePt t="72414" x="4089400" y="6210300"/>
          <p14:tracePt t="72446" x="4089400" y="6216650"/>
          <p14:tracePt t="72474" x="4083050" y="6216650"/>
          <p14:tracePt t="72570" x="4076700" y="6223000"/>
          <p14:tracePt t="72618" x="4076700" y="6229350"/>
          <p14:tracePt t="72654" x="4076700" y="6235700"/>
          <p14:tracePt t="72790" x="4076700" y="6229350"/>
          <p14:tracePt t="72850" x="4070350" y="6235700"/>
          <p14:tracePt t="72894" x="4070350" y="6242050"/>
          <p14:tracePt t="72946" x="4070350" y="6235700"/>
          <p14:tracePt t="73014" x="4064000" y="6229350"/>
          <p14:tracePt t="73150" x="4070350" y="6223000"/>
          <p14:tracePt t="73546" x="4070350" y="6216650"/>
          <p14:tracePt t="73586" x="4070350" y="6210300"/>
          <p14:tracePt t="73615" x="4064000" y="6203950"/>
          <p14:tracePt t="73646" x="4064000" y="6197600"/>
          <p14:tracePt t="73675" x="4057650" y="6191250"/>
          <p14:tracePt t="73719" x="4057650" y="6184900"/>
          <p14:tracePt t="73742" x="4051300" y="6178550"/>
          <p14:tracePt t="73766" x="4044950" y="6178550"/>
          <p14:tracePt t="73786" x="4038600" y="6178550"/>
          <p14:tracePt t="73810" x="4038600" y="6172200"/>
          <p14:tracePt t="73830" x="4032250" y="6165850"/>
          <p14:tracePt t="73870" x="4025900" y="6159500"/>
          <p14:tracePt t="73898" x="4019550" y="6159500"/>
          <p14:tracePt t="73930" x="4013200" y="6153150"/>
          <p14:tracePt t="73998" x="4013200" y="6146800"/>
          <p14:tracePt t="74058" x="4019550" y="6153150"/>
          <p14:tracePt t="74147" x="4013200" y="6159500"/>
          <p14:tracePt t="74178" x="4006850" y="6159500"/>
          <p14:tracePt t="74198" x="4000500" y="6153150"/>
          <p14:tracePt t="74215" x="4000500" y="6146800"/>
          <p14:tracePt t="74238" x="4000500" y="6140450"/>
          <p14:tracePt t="74258" x="4000500" y="6134100"/>
          <p14:tracePt t="74283" x="4000500" y="6127750"/>
          <p14:tracePt t="74298" x="4000500" y="6121400"/>
          <p14:tracePt t="74311" x="4000500" y="6115050"/>
          <p14:tracePt t="74334" x="3994150" y="6121400"/>
          <p14:tracePt t="74410" x="3994150" y="6127750"/>
          <p14:tracePt t="74455" x="4000500" y="6121400"/>
          <p14:tracePt t="74670" x="4006850" y="6121400"/>
          <p14:tracePt t="74711" x="4006850" y="6127750"/>
          <p14:tracePt t="74747" x="4006850" y="6121400"/>
          <p14:tracePt t="74918" x="4000500" y="6121400"/>
          <p14:tracePt t="75071" x="3994150" y="6127750"/>
          <p14:tracePt t="75158" x="3987800" y="6127750"/>
          <p14:tracePt t="75235" x="3981450" y="6127750"/>
          <p14:tracePt t="75252" x="3975100" y="6127750"/>
          <p14:tracePt t="75258" x="3968750" y="6127750"/>
          <p14:tracePt t="75267" x="3956050" y="6121400"/>
          <p14:tracePt t="75276" x="3943350" y="6108700"/>
          <p14:tracePt t="75276" x="3898900" y="6083300"/>
          <p14:tracePt t="75296" x="3873500" y="6064250"/>
          <p14:tracePt t="75296" x="3841750" y="6038850"/>
          <p14:tracePt t="75311" x="3803650" y="6007100"/>
          <p14:tracePt t="75311" x="3759200" y="5975350"/>
          <p14:tracePt t="75328" x="3714750" y="5937250"/>
          <p14:tracePt t="75328" x="3663950" y="5899150"/>
          <p14:tracePt t="75344" x="3619500" y="5854700"/>
          <p14:tracePt t="75344" x="3568700" y="5810250"/>
          <p14:tracePt t="75344" x="3517900" y="5765800"/>
          <p14:tracePt t="75364" x="3473450" y="5721350"/>
          <p14:tracePt t="75376" x="3422650" y="5676900"/>
          <p14:tracePt t="75376" x="3333750" y="5594350"/>
          <p14:tracePt t="75394" x="3289300" y="5556250"/>
          <p14:tracePt t="75394" x="3251200" y="5524500"/>
          <p14:tracePt t="75412" x="3213100" y="5486400"/>
          <p14:tracePt t="75412" x="3175000" y="5454650"/>
          <p14:tracePt t="75428" x="3136900" y="5422900"/>
          <p14:tracePt t="75428" x="3105150" y="5391150"/>
          <p14:tracePt t="75444" x="3073400" y="5359400"/>
          <p14:tracePt t="75444" x="3003550" y="5295900"/>
          <p14:tracePt t="75461" x="2971800" y="5270500"/>
          <p14:tracePt t="75461" x="2933700" y="5245100"/>
          <p14:tracePt t="75478" x="2901950" y="5219700"/>
          <p14:tracePt t="75478" x="2863850" y="5194300"/>
          <p14:tracePt t="75495" x="2832100" y="5168900"/>
          <p14:tracePt t="75495" x="2762250" y="5137150"/>
          <p14:tracePt t="75512" x="2730500" y="5124450"/>
          <p14:tracePt t="75512" x="2698750" y="5111750"/>
          <p14:tracePt t="75528" x="2673350" y="5099050"/>
          <p14:tracePt t="75528" x="2641600" y="5086350"/>
          <p14:tracePt t="75545" x="2616200" y="5073650"/>
          <p14:tracePt t="75545" x="2590800" y="5054600"/>
          <p14:tracePt t="75562" x="2571750" y="5035550"/>
          <p14:tracePt t="75562" x="2546350" y="5010150"/>
          <p14:tracePt t="75580" x="2508250" y="4965700"/>
          <p14:tracePt t="75580" x="2489200" y="4940300"/>
          <p14:tracePt t="75596" x="2470150" y="4921250"/>
          <p14:tracePt t="75596" x="2457450" y="4902200"/>
          <p14:tracePt t="75612" x="2438400" y="4883150"/>
          <p14:tracePt t="75612" x="2425700" y="4870450"/>
          <p14:tracePt t="75612" x="2406650" y="4857750"/>
          <p14:tracePt t="75632" x="2393950" y="4845050"/>
          <p14:tracePt t="75644" x="2381250" y="4838700"/>
          <p14:tracePt t="75644" x="2349500" y="4826000"/>
          <p14:tracePt t="75664" x="2336800" y="4819650"/>
          <p14:tracePt t="75664" x="2324100" y="4813300"/>
          <p14:tracePt t="75680" x="2311400" y="4806950"/>
          <p14:tracePt t="75680" x="2292350" y="4806950"/>
          <p14:tracePt t="75696" x="2279650" y="4806950"/>
          <p14:tracePt t="75696" x="2260600" y="4806950"/>
          <p14:tracePt t="75713" x="2247900" y="4813300"/>
          <p14:tracePt t="75713" x="2235200" y="4819650"/>
          <p14:tracePt t="75713" x="2216150" y="4832350"/>
          <p14:tracePt t="75732" x="2203450" y="4845050"/>
          <p14:tracePt t="75744" x="2190750" y="4857750"/>
          <p14:tracePt t="75744" x="2165350" y="4889500"/>
          <p14:tracePt t="75763" x="2146300" y="4902200"/>
          <p14:tracePt t="75763" x="2133600" y="4914900"/>
          <p14:tracePt t="75779" x="2120900" y="4927600"/>
          <p14:tracePt t="75779" x="2101850" y="4940300"/>
          <p14:tracePt t="75796" x="2089150" y="4953000"/>
          <p14:tracePt t="75796" x="2051050" y="4984750"/>
          <p14:tracePt t="75813" x="2038350" y="5003800"/>
          <p14:tracePt t="75813" x="2025650" y="5016500"/>
          <p14:tracePt t="75829" x="2006600" y="5029200"/>
          <p14:tracePt t="75829" x="2000250" y="5048250"/>
          <p14:tracePt t="75846" x="1987550" y="5060950"/>
          <p14:tracePt t="75846" x="1981200" y="5073650"/>
          <p14:tracePt t="75863" x="1974850" y="5086350"/>
          <p14:tracePt t="75863" x="1968500" y="5099050"/>
          <p14:tracePt t="75880" x="1968500" y="5105400"/>
          <p14:tracePt t="75880" x="1968500" y="5111750"/>
          <p14:tracePt t="75896" x="1974850" y="5118100"/>
          <p14:tracePt t="75896" x="1993900" y="5124450"/>
          <p14:tracePt t="75913" x="2012950" y="5137150"/>
          <p14:tracePt t="75913" x="2044700" y="5149850"/>
          <p14:tracePt t="75913" x="2082800" y="5162550"/>
          <p14:tracePt t="75933" x="2127250" y="5181600"/>
          <p14:tracePt t="75945" x="2184400" y="5207000"/>
          <p14:tracePt t="75945" x="2317750" y="5251450"/>
          <p14:tracePt t="75964" x="2387600" y="5276850"/>
          <p14:tracePt t="75964" x="2463800" y="5302250"/>
          <p14:tracePt t="75980" x="2546350" y="5327650"/>
          <p14:tracePt t="75980" x="2628900" y="5346700"/>
          <p14:tracePt t="75997" x="2711450" y="5365750"/>
          <p14:tracePt t="75997" x="2787650" y="5378450"/>
          <p14:tracePt t="75997" x="2863850" y="5397500"/>
          <p14:tracePt t="76016" x="2940050" y="5410200"/>
          <p14:tracePt t="76028" x="3009900" y="5416550"/>
          <p14:tracePt t="76028" x="3130550" y="5441950"/>
          <p14:tracePt t="76047" x="3181350" y="5448300"/>
          <p14:tracePt t="76047" x="3225800" y="5461000"/>
          <p14:tracePt t="76064" x="3263900" y="5467350"/>
          <p14:tracePt t="76064" x="3302000" y="5480050"/>
          <p14:tracePt t="76081" x="3327400" y="5486400"/>
          <p14:tracePt t="76081" x="3346450" y="5492750"/>
          <p14:tracePt t="76097" x="3359150" y="5499100"/>
          <p14:tracePt t="76097" x="3371850" y="5505450"/>
          <p14:tracePt t="76114" x="3378200" y="5511800"/>
          <p14:tracePt t="76114" x="3378200" y="5518150"/>
          <p14:tracePt t="76130" x="3378200" y="5524500"/>
          <p14:tracePt t="76146" x="3371850" y="5530850"/>
          <p14:tracePt t="76162" x="3365500" y="5537200"/>
          <p14:tracePt t="76162" x="3359150" y="5543550"/>
          <p14:tracePt t="76181" x="3352800" y="5543550"/>
          <p14:tracePt t="76195" x="3346450" y="5543550"/>
          <p14:tracePt t="76219" x="3346450" y="5537200"/>
          <p14:tracePt t="76323" x="3340100" y="5530850"/>
          <p14:tracePt t="76375" x="3333750" y="5524500"/>
          <p14:tracePt t="76391" x="3333750" y="5518150"/>
          <p14:tracePt t="76407" x="3327400" y="5505450"/>
          <p14:tracePt t="76419" x="3327400" y="5499100"/>
          <p14:tracePt t="76435" x="3327400" y="5492750"/>
          <p14:tracePt t="76451" x="3321050" y="5480050"/>
          <p14:tracePt t="76468" x="3321050" y="5473700"/>
          <p14:tracePt t="76480" x="3314700" y="5473700"/>
          <p14:tracePt t="76496" x="3314700" y="5467350"/>
          <p14:tracePt t="76513" x="3308350" y="5467350"/>
          <p14:tracePt t="76531" x="3302000" y="5467350"/>
          <p14:tracePt t="76547" x="3295650" y="5473700"/>
          <p14:tracePt t="76563" x="3302000" y="5480050"/>
          <p14:tracePt t="76651" x="3302000" y="5473700"/>
          <p14:tracePt t="76675" x="3308350" y="5473700"/>
          <p14:tracePt t="76692" x="3314700" y="5473700"/>
          <p14:tracePt t="76707" x="3321050" y="5473700"/>
          <p14:tracePt t="76719" x="3327400" y="5473700"/>
          <p14:tracePt t="76743" x="3321050" y="5473700"/>
          <p14:tracePt t="76879" x="3314700" y="5473700"/>
          <p14:tracePt t="76900" x="3308350" y="5473700"/>
          <p14:tracePt t="76915" x="3302000" y="5480050"/>
          <p14:tracePt t="76939" x="3308350" y="5480050"/>
          <p14:tracePt t="77036" x="3321050" y="5480050"/>
          <p14:tracePt t="77051" x="3327400" y="5486400"/>
          <p14:tracePt t="77059" x="3333750" y="5486400"/>
          <p14:tracePt t="77068" x="3346450" y="5492750"/>
          <p14:tracePt t="77068" x="3359150" y="5499100"/>
          <p14:tracePt t="77085" x="3371850" y="5505450"/>
          <p14:tracePt t="77085" x="3384550" y="5511800"/>
          <p14:tracePt t="77101" x="3397250" y="5518150"/>
          <p14:tracePt t="77101" x="3409950" y="5524500"/>
          <p14:tracePt t="77117" x="3422650" y="5530850"/>
          <p14:tracePt t="77117" x="3441700" y="5543550"/>
          <p14:tracePt t="77135" x="3454400" y="5543550"/>
          <p14:tracePt t="77135" x="3460750" y="5549900"/>
          <p14:tracePt t="77151" x="3467100" y="5549900"/>
          <p14:tracePt t="77151" x="3473450" y="5556250"/>
          <p14:tracePt t="77168" x="3479800" y="5556250"/>
          <p14:tracePt t="77183" x="3486150" y="5556250"/>
          <p14:tracePt t="77199" x="3486150" y="5562600"/>
          <p14:tracePt t="77216" x="3486150" y="5568950"/>
          <p14:tracePt t="77216" x="3486150" y="5575300"/>
          <p14:tracePt t="77235" x="3479800" y="5581650"/>
          <p14:tracePt t="77253" x="3473450" y="5588000"/>
          <p14:tracePt t="77253" x="3467100" y="5588000"/>
          <p14:tracePt t="77269" x="3460750" y="5594350"/>
          <p14:tracePt t="77269" x="3454400" y="5600700"/>
          <p14:tracePt t="77285" x="3448050" y="5600700"/>
          <p14:tracePt t="77285" x="3441700" y="5607050"/>
          <p14:tracePt t="77301" x="3435350" y="5613400"/>
          <p14:tracePt t="77301" x="3429000" y="5613400"/>
          <p14:tracePt t="77301" x="3422650" y="5619750"/>
          <p14:tracePt t="77321" x="3409950" y="5619750"/>
          <p14:tracePt t="77333" x="3403600" y="5619750"/>
          <p14:tracePt t="77333" x="3371850" y="5619750"/>
          <p14:tracePt t="77352" x="3359150" y="5619750"/>
          <p14:tracePt t="77352" x="3340100" y="5619750"/>
          <p14:tracePt t="77368" x="3321050" y="5619750"/>
          <p14:tracePt t="77368" x="3308350" y="5619750"/>
          <p14:tracePt t="77368" x="3289300" y="5619750"/>
          <p14:tracePt t="77388" x="3270250" y="5619750"/>
          <p14:tracePt t="77400" x="3257550" y="5619750"/>
          <p14:tracePt t="77400" x="3244850" y="5613400"/>
          <p14:tracePt t="77400" x="3232150" y="5613400"/>
          <p14:tracePt t="77421" x="3219450" y="5607050"/>
          <p14:tracePt t="77421" x="3206750" y="5600700"/>
          <p14:tracePt t="77435" x="3200400" y="5594350"/>
          <p14:tracePt t="77435" x="3194050" y="5581650"/>
          <p14:tracePt t="77452" x="3187700" y="5568950"/>
          <p14:tracePt t="77452" x="3181350" y="5562600"/>
          <p14:tracePt t="77469" x="3181350" y="5549900"/>
          <p14:tracePt t="77469" x="3175000" y="5530850"/>
          <p14:tracePt t="77469" x="3175000" y="5518150"/>
          <p14:tracePt t="77488" x="3181350" y="5505450"/>
          <p14:tracePt t="77488" x="3181350" y="5486400"/>
          <p14:tracePt t="77502" x="3187700" y="5473700"/>
          <p14:tracePt t="77502" x="3194050" y="5461000"/>
          <p14:tracePt t="77519" x="3206750" y="5448300"/>
          <p14:tracePt t="77519" x="3213100" y="5435600"/>
          <p14:tracePt t="77536" x="3225800" y="5422900"/>
          <p14:tracePt t="77536" x="3251200" y="5397500"/>
          <p14:tracePt t="77552" x="3263900" y="5391150"/>
          <p14:tracePt t="77552" x="3276600" y="5378450"/>
          <p14:tracePt t="77569" x="3289300" y="5378450"/>
          <p14:tracePt t="77569" x="3302000" y="5372100"/>
          <p14:tracePt t="77585" x="3321050" y="5378450"/>
          <p14:tracePt t="77585" x="3333750" y="5378450"/>
          <p14:tracePt t="77603" x="3352800" y="5384800"/>
          <p14:tracePt t="77603" x="3371850" y="5397500"/>
          <p14:tracePt t="77620" x="3403600" y="5416550"/>
          <p14:tracePt t="77620" x="3416300" y="5429250"/>
          <p14:tracePt t="77636" x="3429000" y="5441950"/>
          <p14:tracePt t="77636" x="3441700" y="5454650"/>
          <p14:tracePt t="77653" x="3448050" y="5467350"/>
          <p14:tracePt t="77653" x="3460750" y="5480050"/>
          <p14:tracePt t="77653" x="3467100" y="5492750"/>
          <p14:tracePt t="77671" x="3467100" y="5505450"/>
          <p14:tracePt t="77684" x="3473450" y="5518150"/>
          <p14:tracePt t="77684" x="3467100" y="5543550"/>
          <p14:tracePt t="77704" x="3467100" y="5549900"/>
          <p14:tracePt t="77704" x="3460750" y="5562600"/>
          <p14:tracePt t="77720" x="3460750" y="5575300"/>
          <p14:tracePt t="77720" x="3454400" y="5588000"/>
          <p14:tracePt t="77737" x="3448050" y="5594350"/>
          <p14:tracePt t="77737" x="3441700" y="5607050"/>
          <p14:tracePt t="77737" x="3435350" y="5613400"/>
          <p14:tracePt t="77755" x="3422650" y="5626100"/>
          <p14:tracePt t="77768" x="3416300" y="5632450"/>
          <p14:tracePt t="77768" x="3409950" y="5638800"/>
          <p14:tracePt t="77768" x="3397250" y="5645150"/>
          <p14:tracePt t="77789" x="3390900" y="5651500"/>
          <p14:tracePt t="77789" x="3384550" y="5657850"/>
          <p14:tracePt t="77803" x="3371850" y="5664200"/>
          <p14:tracePt t="77803" x="3365500" y="5664200"/>
          <p14:tracePt t="77820" x="3359150" y="5670550"/>
          <p14:tracePt t="77820" x="3352800" y="5670550"/>
          <p14:tracePt t="77837" x="3346450" y="5670550"/>
          <p14:tracePt t="77837" x="3333750" y="5676900"/>
          <p14:tracePt t="77853" x="3327400" y="5676900"/>
          <p14:tracePt t="77853" x="3321050" y="5676900"/>
          <p14:tracePt t="77870" x="3314700" y="5676900"/>
          <p14:tracePt t="77885" x="3308350" y="5676900"/>
          <p14:tracePt t="77885" x="3302000" y="5676900"/>
          <p14:tracePt t="77903" x="3295650" y="5676900"/>
          <p14:tracePt t="77919" x="3289300" y="5676900"/>
          <p14:tracePt t="77935" x="3282950" y="5670550"/>
          <p14:tracePt t="77952" x="3282950" y="5664200"/>
          <p14:tracePt t="78011" x="3276600" y="5657850"/>
          <p14:tracePt t="78039" x="3276600" y="5651500"/>
          <p14:tracePt t="78071" x="3276600" y="5645150"/>
          <p14:tracePt t="78100" x="3270250" y="5638800"/>
          <p14:tracePt t="78167" x="3263900" y="5638800"/>
          <p14:tracePt t="78200" x="3263900" y="5632450"/>
          <p14:tracePt t="78260" x="3263900" y="5626100"/>
          <p14:tracePt t="78304" x="3270250" y="5619750"/>
          <p14:tracePt t="78484" x="3276600" y="5619750"/>
          <p14:tracePt t="78503" x="3276600" y="5613400"/>
          <p14:tracePt t="78543" x="3270250" y="5607050"/>
          <p14:tracePt t="78572" x="3270250" y="5600700"/>
          <p14:tracePt t="78587" x="3270250" y="5594350"/>
          <p14:tracePt t="78603" x="3276600" y="5588000"/>
          <p14:tracePt t="78619" x="3276600" y="5581650"/>
          <p14:tracePt t="78632" x="3282950" y="5575300"/>
          <p14:tracePt t="78648" x="3289300" y="5575300"/>
          <p14:tracePt t="78664" x="3295650" y="5568950"/>
          <p14:tracePt t="78680" x="3302000" y="5568950"/>
          <p14:tracePt t="78692" x="3314700" y="5568950"/>
          <p14:tracePt t="78708" x="3321050" y="5568950"/>
          <p14:tracePt t="78721" x="3327400" y="5568950"/>
          <p14:tracePt t="78721" x="3333750" y="5568950"/>
          <p14:tracePt t="78741" x="3340100" y="5568950"/>
          <p14:tracePt t="78756" x="3346450" y="5568950"/>
          <p14:tracePt t="78772" x="3352800" y="5568950"/>
          <p14:tracePt t="78788" x="3359150" y="5575300"/>
          <p14:tracePt t="78805" x="3365500" y="5581650"/>
          <p14:tracePt t="78822" x="3365500" y="5588000"/>
          <p14:tracePt t="78838" x="3365500" y="5594350"/>
          <p14:tracePt t="78860" x="3359150" y="5594350"/>
          <p14:tracePt t="78880" x="3352800" y="5594350"/>
          <p14:tracePt t="78896" x="3346450" y="5594350"/>
          <p14:tracePt t="78912" x="3340100" y="5594350"/>
          <p14:tracePt t="78924" x="3333750" y="5594350"/>
          <p14:tracePt t="78940" x="3321050" y="5588000"/>
          <p14:tracePt t="78955" x="3314700" y="5588000"/>
          <p14:tracePt t="78972" x="3308350" y="5588000"/>
          <p14:tracePt t="78989" x="3302000" y="5581650"/>
          <p14:tracePt t="79005" x="3295650" y="5581650"/>
          <p14:tracePt t="79039" x="3289300" y="5581650"/>
          <p14:tracePt t="79060" x="3282950" y="5588000"/>
          <p14:tracePt t="79084" x="3276600" y="5594350"/>
          <p14:tracePt t="79112" x="3282950" y="5594350"/>
          <p14:tracePt t="79284" x="3282950" y="5588000"/>
          <p14:tracePt t="79512" x="3276600" y="5581650"/>
          <p14:tracePt t="79532" x="3276600" y="5575300"/>
          <p14:tracePt t="79548" x="3276600" y="5568950"/>
          <p14:tracePt t="79564" x="3270250" y="5562600"/>
          <p14:tracePt t="79580" x="3263900" y="5556250"/>
          <p14:tracePt t="79592" x="3263900" y="5549900"/>
          <p14:tracePt t="79608" x="3257550" y="5543550"/>
          <p14:tracePt t="79623" x="3251200" y="5537200"/>
          <p14:tracePt t="79648" x="3244850" y="5537200"/>
          <p14:tracePt t="79660" x="3238500" y="5537200"/>
          <p14:tracePt t="79676" x="3232150" y="5537200"/>
          <p14:tracePt t="79692" x="3225800" y="5543550"/>
          <p14:tracePt t="79704" x="3219450" y="5549900"/>
          <p14:tracePt t="79720" x="3213100" y="5549900"/>
          <p14:tracePt t="79744" x="3213100" y="5556250"/>
          <p14:tracePt t="79760" x="3219450" y="5556250"/>
          <p14:tracePt t="79812" x="3225800" y="5556250"/>
          <p14:tracePt t="79847" x="3219450" y="5562600"/>
          <p14:tracePt t="79884" x="3213100" y="5562600"/>
          <p14:tracePt t="79900" x="3206750" y="5568950"/>
          <p14:tracePt t="79916" x="3200400" y="5568950"/>
          <p14:tracePt t="79932" x="3194050" y="5575300"/>
          <p14:tracePt t="79948" x="3194050" y="5581650"/>
          <p14:tracePt t="79960" x="3187700" y="5588000"/>
          <p14:tracePt t="79975" x="3187700" y="5594350"/>
          <p14:tracePt t="79984" x="3181350" y="5600700"/>
          <p14:tracePt t="79992" x="3175000" y="5600700"/>
          <p14:tracePt t="79992" x="3175000" y="5607050"/>
          <p14:tracePt t="79992" x="3168650" y="5613400"/>
          <p14:tracePt t="80013" x="3162300" y="5626100"/>
          <p14:tracePt t="80026" x="3155950" y="5632450"/>
          <p14:tracePt t="80026" x="3149600" y="5651500"/>
          <p14:tracePt t="80045" x="3143250" y="5657850"/>
          <p14:tracePt t="80045" x="3143250" y="5670550"/>
          <p14:tracePt t="80061" x="3136900" y="5689600"/>
          <p14:tracePt t="80061" x="3136900" y="5708650"/>
          <p14:tracePt t="80077" x="3136900" y="5734050"/>
          <p14:tracePt t="80077" x="3136900" y="5759450"/>
          <p14:tracePt t="80077" x="3143250" y="5797550"/>
          <p14:tracePt t="80097" x="3143250" y="5835650"/>
          <p14:tracePt t="80109" x="3149600" y="5873750"/>
          <p14:tracePt t="80109" x="3155950" y="5949950"/>
          <p14:tracePt t="80128" x="3162300" y="5988050"/>
          <p14:tracePt t="80128" x="3162300" y="6026150"/>
          <p14:tracePt t="80145" x="3162300" y="6057900"/>
          <p14:tracePt t="80145" x="3168650" y="6089650"/>
          <p14:tracePt t="80162" x="3168650" y="6115050"/>
          <p14:tracePt t="80162" x="3168650" y="6134100"/>
          <p14:tracePt t="80162" x="3175000" y="6153150"/>
          <p14:tracePt t="80180" x="3175000" y="6165850"/>
          <p14:tracePt t="80180" x="3175000" y="6178550"/>
          <p14:tracePt t="80195" x="3175000" y="6191250"/>
          <p14:tracePt t="80195" x="3168650" y="6197600"/>
          <p14:tracePt t="80211" x="3168650" y="6203950"/>
          <p14:tracePt t="80211" x="3168650" y="6210300"/>
          <p14:tracePt t="80228" x="3168650" y="6216650"/>
          <p14:tracePt t="80228" x="3162300" y="6223000"/>
          <p14:tracePt t="80245" x="3162300" y="6229350"/>
          <p14:tracePt t="80260" x="3155950" y="6235700"/>
          <p14:tracePt t="80276" x="3149600" y="6229350"/>
          <p14:tracePt t="80328" x="3149600" y="6223000"/>
          <p14:tracePt t="80359" x="3149600" y="6210300"/>
          <p14:tracePt t="80388" x="3149600" y="6203950"/>
          <p14:tracePt t="80404" x="3149600" y="6197600"/>
          <p14:tracePt t="80423" x="3149600" y="6191250"/>
          <p14:tracePt t="80440" x="3155950" y="6184900"/>
          <p14:tracePt t="80448" x="3155950" y="6178550"/>
          <p14:tracePt t="80465" x="3155950" y="6172200"/>
          <p14:tracePt t="80477" x="3155950" y="6165850"/>
          <p14:tracePt t="80477" x="3162300" y="6153150"/>
          <p14:tracePt t="80496" x="3162300" y="6140450"/>
          <p14:tracePt t="80496" x="3162300" y="6134100"/>
          <p14:tracePt t="80513" x="3162300" y="6127750"/>
          <p14:tracePt t="80513" x="3168650" y="6121400"/>
          <p14:tracePt t="80529" x="3168650" y="6115050"/>
          <p14:tracePt t="80529" x="3168650" y="6108700"/>
          <p14:tracePt t="80546" x="3168650" y="6102350"/>
          <p14:tracePt t="80561" x="3168650" y="6096000"/>
          <p14:tracePt t="80561" x="3168650" y="6089650"/>
          <p14:tracePt t="80580" x="3175000" y="6083300"/>
          <p14:tracePt t="80594" x="3175000" y="6076950"/>
          <p14:tracePt t="80611" x="3181350" y="6070600"/>
          <p14:tracePt t="80628" x="3181350" y="6064250"/>
          <p14:tracePt t="80628" x="3181350" y="6057900"/>
          <p14:tracePt t="80646" x="3181350" y="6051550"/>
          <p14:tracePt t="80646" x="3187700" y="6045200"/>
          <p14:tracePt t="80646" x="3187700" y="6038850"/>
          <p14:tracePt t="80665" x="3187700" y="6026150"/>
          <p14:tracePt t="80678" x="3194050" y="6019800"/>
          <p14:tracePt t="80678" x="3200400" y="6000750"/>
          <p14:tracePt t="80697" x="3200400" y="5994400"/>
          <p14:tracePt t="80697" x="3206750" y="5988050"/>
          <p14:tracePt t="80714" x="3206750" y="5981700"/>
          <p14:tracePt t="80714" x="3213100" y="5969000"/>
          <p14:tracePt t="80730" x="3213100" y="5962650"/>
          <p14:tracePt t="80730" x="3219450" y="5956300"/>
          <p14:tracePt t="80730" x="3219450" y="5949950"/>
          <p14:tracePt t="80749" x="3225800" y="5937250"/>
          <p14:tracePt t="80765" x="3225800" y="5930900"/>
          <p14:tracePt t="80779" x="3225800" y="5924550"/>
          <p14:tracePt t="80779" x="3225800" y="5918200"/>
          <p14:tracePt t="80797" x="3225800" y="5911850"/>
          <p14:tracePt t="80797" x="3225800" y="5905500"/>
          <p14:tracePt t="80814" x="3225800" y="5899150"/>
          <p14:tracePt t="80829" x="3232150" y="5892800"/>
          <p14:tracePt t="80829" x="3232150" y="5880100"/>
          <p14:tracePt t="80847" x="3238500" y="5873750"/>
          <p14:tracePt t="80847" x="3238500" y="5867400"/>
          <p14:tracePt t="80864" x="3244850" y="5861050"/>
          <p14:tracePt t="80879" x="3251200" y="5854700"/>
          <p14:tracePt t="80896" x="3257550" y="5848350"/>
          <p14:tracePt t="80896" x="3263900" y="5848350"/>
          <p14:tracePt t="80914" x="3270250" y="5848350"/>
          <p14:tracePt t="80914" x="3276600" y="5854700"/>
          <p14:tracePt t="80930" x="3282950" y="5861050"/>
          <p14:tracePt t="80946" x="3289300" y="5873750"/>
          <p14:tracePt t="80946" x="3289300" y="5886450"/>
          <p14:tracePt t="80964" x="3295650" y="5892800"/>
          <p14:tracePt t="80964" x="3295650" y="5899150"/>
          <p14:tracePt t="80981" x="3289300" y="5911850"/>
          <p14:tracePt t="80981" x="3289300" y="5918200"/>
          <p14:tracePt t="80997" x="3289300" y="5924550"/>
          <p14:tracePt t="80997" x="3282950" y="5930900"/>
          <p14:tracePt t="81014" x="3276600" y="5937250"/>
          <p14:tracePt t="81014" x="3276600" y="5943600"/>
          <p14:tracePt t="81014" x="3270250" y="5956300"/>
          <p14:tracePt t="81033" x="3263900" y="5962650"/>
          <p14:tracePt t="81046" x="3257550" y="5969000"/>
          <p14:tracePt t="81046" x="3251200" y="5981700"/>
          <p14:tracePt t="81065" x="3251200" y="5988050"/>
          <p14:tracePt t="81081" x="3244850" y="5994400"/>
          <p14:tracePt t="81096" x="3244850" y="6000750"/>
          <p14:tracePt t="81113" x="3238500" y="6007100"/>
          <p14:tracePt t="81133" x="3238500" y="6013450"/>
          <p14:tracePt t="81152" x="3238500" y="6019800"/>
          <p14:tracePt t="81185" x="3244850" y="6026150"/>
          <p14:tracePt t="81204" x="3251200" y="6026150"/>
          <p14:tracePt t="81220" x="3257550" y="6026150"/>
          <p14:tracePt t="81236" x="3263900" y="6026150"/>
          <p14:tracePt t="81253" x="3270250" y="6026150"/>
          <p14:tracePt t="81264" x="3276600" y="6026150"/>
          <p14:tracePt t="81272" x="3282950" y="6026150"/>
          <p14:tracePt t="81280" x="3289300" y="6019800"/>
          <p14:tracePt t="81280" x="3295650" y="6026150"/>
          <p14:tracePt t="81299" x="3302000" y="6019800"/>
          <p14:tracePt t="81299" x="3314700" y="6019800"/>
          <p14:tracePt t="81315" x="3321050" y="6019800"/>
          <p14:tracePt t="81315" x="3327400" y="6019800"/>
          <p14:tracePt t="81333" x="3352800" y="6013450"/>
          <p14:tracePt t="81333" x="3359150" y="6013450"/>
          <p14:tracePt t="81349" x="3371850" y="6013450"/>
          <p14:tracePt t="81349" x="3384550" y="6013450"/>
          <p14:tracePt t="81365" x="3390900" y="6013450"/>
          <p14:tracePt t="81365" x="3403600" y="6007100"/>
          <p14:tracePt t="81382" x="3409950" y="6007100"/>
          <p14:tracePt t="81382" x="3416300" y="6007100"/>
          <p14:tracePt t="81382" x="3429000" y="6007100"/>
          <p14:tracePt t="81401" x="3435350" y="6007100"/>
          <p14:tracePt t="81414" x="3441700" y="6007100"/>
          <p14:tracePt t="81414" x="3448050" y="6007100"/>
          <p14:tracePt t="81433" x="3454400" y="6007100"/>
          <p14:tracePt t="81447" x="3460750" y="6000750"/>
          <p14:tracePt t="81464" x="3467100" y="6000750"/>
          <p14:tracePt t="81481" x="3467100" y="6007100"/>
          <p14:tracePt t="81512" x="3460750" y="6013450"/>
          <p14:tracePt t="81580" x="3454400" y="6019800"/>
          <p14:tracePt t="81621" x="3454400" y="6013450"/>
          <p14:tracePt t="81664" x="3460750" y="6013450"/>
          <p14:tracePt t="81860" x="3454400" y="6013450"/>
          <p14:tracePt t="81904" x="3448050" y="6013450"/>
          <p14:tracePt t="81920" x="3441700" y="6019800"/>
          <p14:tracePt t="81932" x="3441700" y="6026150"/>
          <p14:tracePt t="81948" x="3435350" y="6026150"/>
          <p14:tracePt t="81964" x="3429000" y="6032500"/>
          <p14:tracePt t="81980" x="3416300" y="6032500"/>
          <p14:tracePt t="81992" x="3409950" y="6032500"/>
          <p14:tracePt t="82008" x="3403600" y="6032500"/>
          <p14:tracePt t="82024" x="3397250" y="6032500"/>
          <p14:tracePt t="82033" x="3390900" y="6026150"/>
          <p14:tracePt t="82049" x="3384550" y="6019800"/>
          <p14:tracePt t="82066" x="3384550" y="6013450"/>
          <p14:tracePt t="82066" x="3378200" y="6007100"/>
          <p14:tracePt t="82086" x="3378200" y="6000750"/>
          <p14:tracePt t="82086" x="3378200" y="5994400"/>
          <p14:tracePt t="82101" x="3378200" y="5988050"/>
          <p14:tracePt t="82101" x="3378200" y="5975350"/>
          <p14:tracePt t="82101" x="3378200" y="5969000"/>
          <p14:tracePt t="82121" x="3378200" y="5962650"/>
          <p14:tracePt t="82133" x="3384550" y="5956300"/>
          <p14:tracePt t="82133" x="3384550" y="5943600"/>
          <p14:tracePt t="82133" x="3390900" y="5937250"/>
          <p14:tracePt t="82154" x="3390900" y="5930900"/>
          <p14:tracePt t="82154" x="3397250" y="5924550"/>
          <p14:tracePt t="82168" x="3403600" y="5924550"/>
          <p14:tracePt t="82168" x="3416300" y="5918200"/>
          <p14:tracePt t="82186" x="3422650" y="5918200"/>
          <p14:tracePt t="82186" x="3429000" y="5918200"/>
          <p14:tracePt t="82202" x="3435350" y="5911850"/>
          <p14:tracePt t="82202" x="3448050" y="5911850"/>
          <p14:tracePt t="82218" x="3454400" y="5911850"/>
          <p14:tracePt t="82218" x="3473450" y="5918200"/>
          <p14:tracePt t="82236" x="3479800" y="5924550"/>
          <p14:tracePt t="82236" x="3486150" y="5924550"/>
          <p14:tracePt t="82253" x="3492500" y="5924550"/>
          <p14:tracePt t="82253" x="3498850" y="5930900"/>
          <p14:tracePt t="82269" x="3505200" y="5943600"/>
          <p14:tracePt t="82284" x="3505200" y="5949950"/>
          <p14:tracePt t="82284" x="3505200" y="5956300"/>
          <p14:tracePt t="82302" x="3505200" y="5969000"/>
          <p14:tracePt t="82302" x="3505200" y="5975350"/>
          <p14:tracePt t="82319" x="3505200" y="5988050"/>
          <p14:tracePt t="82319" x="3498850" y="5994400"/>
          <p14:tracePt t="82336" x="3498850" y="6007100"/>
          <p14:tracePt t="82336" x="3492500" y="6019800"/>
          <p14:tracePt t="82353" x="3479800" y="6045200"/>
          <p14:tracePt t="82353" x="3479800" y="6057900"/>
          <p14:tracePt t="82370" x="3473450" y="6070600"/>
          <p14:tracePt t="82370" x="3467100" y="6083300"/>
          <p14:tracePt t="82387" x="3454400" y="6102350"/>
          <p14:tracePt t="82387" x="3454400" y="6115050"/>
          <p14:tracePt t="82387" x="3448050" y="6127750"/>
          <p14:tracePt t="82405" x="3441700" y="6140450"/>
          <p14:tracePt t="82417" x="3435350" y="6153150"/>
          <p14:tracePt t="82417" x="3422650" y="6172200"/>
          <p14:tracePt t="82438" x="3416300" y="6178550"/>
          <p14:tracePt t="82438" x="3409950" y="6184900"/>
          <p14:tracePt t="82453" x="3409950" y="6191250"/>
          <p14:tracePt t="82453" x="3403600" y="6197600"/>
          <p14:tracePt t="82469" x="3397250" y="6203950"/>
          <p14:tracePt t="82469" x="3397250" y="6210300"/>
          <p14:tracePt t="82486" x="3390900" y="6216650"/>
          <p14:tracePt t="82501" x="3390900" y="6223000"/>
          <p14:tracePt t="82518" x="3397250" y="6223000"/>
          <p14:tracePt t="82535" x="3403600" y="6223000"/>
          <p14:tracePt t="82535" x="3409950" y="6223000"/>
          <p14:tracePt t="82553" x="3416300" y="6216650"/>
          <p14:tracePt t="82553" x="3422650" y="6216650"/>
          <p14:tracePt t="82570" x="3435350" y="6216650"/>
          <p14:tracePt t="82570" x="3460750" y="6210300"/>
          <p14:tracePt t="82586" x="3473450" y="6203950"/>
          <p14:tracePt t="82586" x="3492500" y="6203950"/>
          <p14:tracePt t="82603" x="3505200" y="6197600"/>
          <p14:tracePt t="82603" x="3530600" y="6197600"/>
          <p14:tracePt t="82620" x="3549650" y="6197600"/>
          <p14:tracePt t="82620" x="3575050" y="6191250"/>
          <p14:tracePt t="82637" x="3600450" y="6191250"/>
          <p14:tracePt t="82637" x="3651250" y="6184900"/>
          <p14:tracePt t="82653" x="3676650" y="6178550"/>
          <p14:tracePt t="82653" x="3695700" y="6178550"/>
          <p14:tracePt t="82670" x="3721100" y="6172200"/>
          <p14:tracePt t="82670" x="3740150" y="6159500"/>
          <p14:tracePt t="82687" x="3759200" y="6159500"/>
          <p14:tracePt t="82687" x="3771900" y="6153150"/>
          <p14:tracePt t="82687" x="3790950" y="6146800"/>
          <p14:tracePt t="82705" x="3797300" y="6146800"/>
          <p14:tracePt t="82718" x="3810000" y="6146800"/>
          <p14:tracePt t="82718" x="3829050" y="6146800"/>
          <p14:tracePt t="82737" x="3835400" y="6153150"/>
          <p14:tracePt t="82737" x="3841750" y="6153150"/>
          <p14:tracePt t="82754" x="3848100" y="6159500"/>
          <p14:tracePt t="82754" x="3848100" y="6165850"/>
          <p14:tracePt t="82770" x="3854450" y="6172200"/>
          <p14:tracePt t="82785" x="3854450" y="6184900"/>
          <p14:tracePt t="82802" x="3848100" y="6191250"/>
          <p14:tracePt t="82802" x="3848100" y="6203950"/>
          <p14:tracePt t="82821" x="3848100" y="6210300"/>
          <p14:tracePt t="82835" x="3841750" y="6216650"/>
          <p14:tracePt t="82835" x="3841750" y="6223000"/>
          <p14:tracePt t="82854" x="3835400" y="6229350"/>
          <p14:tracePt t="82873" x="3835400" y="6235700"/>
          <p14:tracePt t="82892" x="3829050" y="6229350"/>
          <p14:tracePt t="82976" x="3822700" y="6229350"/>
          <p14:tracePt t="83001" x="3816350" y="6229350"/>
          <p14:tracePt t="83012" x="3810000" y="6235700"/>
          <p14:tracePt t="83029" x="3803650" y="6235700"/>
          <p14:tracePt t="83044" x="3790950" y="6242050"/>
          <p14:tracePt t="83060" x="3790950" y="6235700"/>
          <p14:tracePt t="83069" x="3784600" y="6235700"/>
          <p14:tracePt t="83069" x="3771900" y="6242050"/>
          <p14:tracePt t="83090" x="3765550" y="6248400"/>
          <p14:tracePt t="83090" x="3759200" y="6248400"/>
          <p14:tracePt t="83105" x="3752850" y="6248400"/>
          <p14:tracePt t="83105" x="3746500" y="6248400"/>
          <p14:tracePt t="83122" x="3740150" y="6254750"/>
          <p14:tracePt t="83136" x="3733800" y="6254750"/>
          <p14:tracePt t="83136" x="3727450" y="6254750"/>
          <p14:tracePt t="83136" x="3721100" y="6254750"/>
          <p14:tracePt t="83157" x="3714750" y="6254750"/>
          <p14:tracePt t="83170" x="3702050" y="6254750"/>
          <p14:tracePt t="83186" x="3695700" y="6254750"/>
          <p14:tracePt t="83203" x="3689350" y="6248400"/>
          <p14:tracePt t="83220" x="3683000" y="6235700"/>
          <p14:tracePt t="83237" x="3676650" y="6229350"/>
          <p14:tracePt t="83237" x="3670300" y="6216650"/>
          <p14:tracePt t="83257" x="3663950" y="6203950"/>
          <p14:tracePt t="83257" x="3657600" y="6197600"/>
          <p14:tracePt t="83272" x="3651250" y="6184900"/>
          <p14:tracePt t="83272" x="3644900" y="6172200"/>
          <p14:tracePt t="83289" x="3638550" y="6159500"/>
          <p14:tracePt t="83289" x="3619500" y="6121400"/>
          <p14:tracePt t="83305" x="3613150" y="6108700"/>
          <p14:tracePt t="83305" x="3606800" y="6089650"/>
          <p14:tracePt t="83322" x="3594100" y="6070600"/>
          <p14:tracePt t="83322" x="3587750" y="6057900"/>
          <p14:tracePt t="83339" x="3581400" y="6038850"/>
          <p14:tracePt t="83339" x="3575050" y="6019800"/>
          <p14:tracePt t="83356" x="3568700" y="6007100"/>
          <p14:tracePt t="83356" x="3556000" y="5969000"/>
          <p14:tracePt t="83373" x="3543300" y="5956300"/>
          <p14:tracePt t="83373" x="3536950" y="5937250"/>
          <p14:tracePt t="83390" x="3530600" y="5918200"/>
          <p14:tracePt t="83390" x="3524250" y="5899150"/>
          <p14:tracePt t="83406" x="3517900" y="5886450"/>
          <p14:tracePt t="83406" x="3511550" y="5867400"/>
          <p14:tracePt t="83406" x="3505200" y="5848350"/>
          <p14:tracePt t="83425" x="3498850" y="5829300"/>
          <p14:tracePt t="83437" x="3492500" y="5810250"/>
          <p14:tracePt t="83437" x="3486150" y="5791200"/>
          <p14:tracePt t="83437" x="3479800" y="5778500"/>
          <p14:tracePt t="83458" x="3473450" y="5759450"/>
          <p14:tracePt t="83458" x="3473450" y="5746750"/>
          <p14:tracePt t="83473" x="3467100" y="5734050"/>
          <p14:tracePt t="83473" x="3460750" y="5721350"/>
          <p14:tracePt t="83490" x="3454400" y="5708650"/>
          <p14:tracePt t="83490" x="3448050" y="5695950"/>
          <p14:tracePt t="83506" x="3441700" y="5689600"/>
          <p14:tracePt t="83506" x="3435350" y="5676900"/>
          <p14:tracePt t="83506" x="3435350" y="5670550"/>
          <p14:tracePt t="83525" x="3429000" y="5657850"/>
          <p14:tracePt t="83538" x="3429000" y="5651500"/>
          <p14:tracePt t="83538" x="3416300" y="5638800"/>
          <p14:tracePt t="83557" x="3416300" y="5632450"/>
          <p14:tracePt t="83557" x="3409950" y="5626100"/>
          <p14:tracePt t="83573" x="3403600" y="5619750"/>
          <p14:tracePt t="83573" x="3397250" y="5613400"/>
          <p14:tracePt t="83590" x="3390900" y="5613400"/>
          <p14:tracePt t="83590" x="3378200" y="5607050"/>
          <p14:tracePt t="83606" x="3365500" y="5600700"/>
          <p14:tracePt t="83606" x="3359150" y="5600700"/>
          <p14:tracePt t="83623" x="3352800" y="5600700"/>
          <p14:tracePt t="83623" x="3346450" y="5607050"/>
          <p14:tracePt t="83640" x="3340100" y="5607050"/>
          <p14:tracePt t="83640" x="3333750" y="5613400"/>
          <p14:tracePt t="83657" x="3327400" y="5613400"/>
          <p14:tracePt t="83657" x="3314700" y="5626100"/>
          <p14:tracePt t="83674" x="3302000" y="5626100"/>
          <p14:tracePt t="83674" x="3295650" y="5632450"/>
          <p14:tracePt t="83690" x="3282950" y="5638800"/>
          <p14:tracePt t="83690" x="3276600" y="5645150"/>
          <p14:tracePt t="83707" x="3263900" y="5651500"/>
          <p14:tracePt t="83707" x="3257550" y="5651500"/>
          <p14:tracePt t="83707" x="3244850" y="5657850"/>
          <p14:tracePt t="83726" x="3238500" y="5664200"/>
          <p14:tracePt t="83738" x="3232150" y="5664200"/>
          <p14:tracePt t="83738" x="3219450" y="5670550"/>
          <p14:tracePt t="83758" x="3213100" y="5676900"/>
          <p14:tracePt t="83758" x="3206750" y="5683250"/>
          <p14:tracePt t="83774" x="3200400" y="5689600"/>
          <p14:tracePt t="83774" x="3200400" y="5695950"/>
          <p14:tracePt t="83791" x="3194050" y="5702300"/>
          <p14:tracePt t="83805" x="3194050" y="5708650"/>
          <p14:tracePt t="83822" x="3194050" y="5715000"/>
          <p14:tracePt t="83822" x="3200400" y="5721350"/>
          <p14:tracePt t="83841" x="3206750" y="5727700"/>
          <p14:tracePt t="83855" x="3213100" y="5727700"/>
          <p14:tracePt t="83872" x="3219450" y="5734050"/>
          <p14:tracePt t="83872" x="3225800" y="5734050"/>
          <p14:tracePt t="83892" x="3232150" y="5734050"/>
          <p14:tracePt t="83906" x="3238500" y="5727700"/>
          <p14:tracePt t="83923" x="3238500" y="5721350"/>
          <p14:tracePt t="83939" x="3238500" y="5715000"/>
          <p14:tracePt t="83939" x="3232150" y="5708650"/>
          <p14:tracePt t="83958" x="3225800" y="5702300"/>
          <p14:tracePt t="83958" x="3219450" y="5689600"/>
          <p14:tracePt t="83974" x="3213100" y="5683250"/>
          <p14:tracePt t="83974" x="3213100" y="5676900"/>
          <p14:tracePt t="83991" x="3206750" y="5670550"/>
          <p14:tracePt t="83991" x="3206750" y="5664200"/>
          <p14:tracePt t="84008" x="3213100" y="5651500"/>
          <p14:tracePt t="84008" x="3219450" y="5638800"/>
          <p14:tracePt t="84025" x="3225800" y="5632450"/>
          <p14:tracePt t="84025" x="3225800" y="5619750"/>
          <p14:tracePt t="84043" x="3232150" y="5613400"/>
          <p14:tracePt t="84043" x="3238500" y="5607050"/>
          <p14:tracePt t="84058" x="3244850" y="5607050"/>
          <p14:tracePt t="84073" x="3251200" y="5600700"/>
          <p14:tracePt t="84090" x="3257550" y="5607050"/>
          <p14:tracePt t="84090" x="3263900" y="5613400"/>
          <p14:tracePt t="84110" x="3270250" y="5626100"/>
          <p14:tracePt t="84110" x="3276600" y="5632450"/>
          <p14:tracePt t="84125" x="3282950" y="5645150"/>
          <p14:tracePt t="84125" x="3282950" y="5651500"/>
          <p14:tracePt t="84142" x="3289300" y="5670550"/>
          <p14:tracePt t="84142" x="3289300" y="5683250"/>
          <p14:tracePt t="84159" x="3289300" y="5702300"/>
          <p14:tracePt t="84159" x="3282950" y="5721350"/>
          <p14:tracePt t="84159" x="3282950" y="5740400"/>
          <p14:tracePt t="84178" x="3276600" y="5759450"/>
          <p14:tracePt t="84190" x="3270250" y="5778500"/>
          <p14:tracePt t="84190" x="3257550" y="5816600"/>
          <p14:tracePt t="84209" x="3251200" y="5842000"/>
          <p14:tracePt t="84209" x="3238500" y="5861050"/>
          <p14:tracePt t="84225" x="3232150" y="5880100"/>
          <p14:tracePt t="84225" x="3225800" y="5899150"/>
          <p14:tracePt t="84242" x="3219450" y="5911850"/>
          <p14:tracePt t="84242" x="3213100" y="5924550"/>
          <p14:tracePt t="84242" x="3206750" y="5943600"/>
          <p14:tracePt t="84263" x="3200400" y="5956300"/>
          <p14:tracePt t="84263" x="3194050" y="5962650"/>
          <p14:tracePt t="84276" x="3194050" y="5969000"/>
          <p14:tracePt t="84276" x="3194050" y="5975350"/>
          <p14:tracePt t="84292" x="3194050" y="5981700"/>
          <p14:tracePt t="84292" x="3200400" y="5988050"/>
          <p14:tracePt t="84309" x="3206750" y="5994400"/>
          <p14:tracePt t="84324" x="3213100" y="5994400"/>
          <p14:tracePt t="84324" x="3219450" y="5994400"/>
          <p14:tracePt t="84342" x="3232150" y="5994400"/>
          <p14:tracePt t="84342" x="3238500" y="5994400"/>
          <p14:tracePt t="84359" x="3251200" y="5994400"/>
          <p14:tracePt t="84359" x="3263900" y="5994400"/>
          <p14:tracePt t="84376" x="3282950" y="5994400"/>
          <p14:tracePt t="84376" x="3302000" y="5994400"/>
          <p14:tracePt t="84393" x="3340100" y="5994400"/>
          <p14:tracePt t="84393" x="3359150" y="5994400"/>
          <p14:tracePt t="84410" x="3378200" y="6000750"/>
          <p14:tracePt t="84410" x="3397250" y="6000750"/>
          <p14:tracePt t="84426" x="3409950" y="6000750"/>
          <p14:tracePt t="84426" x="3422650" y="6007100"/>
          <p14:tracePt t="84426" x="3435350" y="6007100"/>
          <p14:tracePt t="84445" x="3448050" y="6007100"/>
          <p14:tracePt t="84458" x="3454400" y="6013450"/>
          <p14:tracePt t="84458" x="3467100" y="6013450"/>
          <p14:tracePt t="84458" x="3473450" y="6013450"/>
          <p14:tracePt t="84479" x="3473450" y="6019800"/>
          <p14:tracePt t="84492" x="3479800" y="6026150"/>
          <p14:tracePt t="84508" x="3479800" y="6032500"/>
          <p14:tracePt t="84525" x="3473450" y="6038850"/>
          <p14:tracePt t="84525" x="3467100" y="6045200"/>
          <p14:tracePt t="84525" x="3460750" y="6051550"/>
          <p14:tracePt t="84545" x="3448050" y="6057900"/>
          <p14:tracePt t="84558" x="3441700" y="6070600"/>
          <p14:tracePt t="84558" x="3422650" y="6076950"/>
          <p14:tracePt t="84577" x="3409950" y="6089650"/>
          <p14:tracePt t="84577" x="3397250" y="6089650"/>
          <p14:tracePt t="84593" x="3384550" y="6096000"/>
          <p14:tracePt t="84593" x="3371850" y="6102350"/>
          <p14:tracePt t="84610" x="3359150" y="6096000"/>
          <p14:tracePt t="84610" x="3340100" y="6096000"/>
          <p14:tracePt t="84627" x="3327400" y="6089650"/>
          <p14:tracePt t="84627" x="3321050" y="6083300"/>
          <p14:tracePt t="84644" x="3308350" y="6076950"/>
          <p14:tracePt t="84644" x="3302000" y="6064250"/>
          <p14:tracePt t="84660" x="3302000" y="6057900"/>
          <p14:tracePt t="84660" x="3295650" y="6051550"/>
          <p14:tracePt t="84677" x="3295650" y="6045200"/>
          <p14:tracePt t="84677" x="3302000" y="6032500"/>
          <p14:tracePt t="84694" x="3302000" y="6026150"/>
          <p14:tracePt t="84694" x="3308350" y="6019800"/>
          <p14:tracePt t="84711" x="3314700" y="6019800"/>
          <p14:tracePt t="84711" x="3327400" y="6019800"/>
          <p14:tracePt t="84727" x="3333750" y="6019800"/>
          <p14:tracePt t="84727" x="3340100" y="6026150"/>
          <p14:tracePt t="84727" x="3352800" y="6026150"/>
          <p14:tracePt t="84746" x="3359150" y="6032500"/>
          <p14:tracePt t="84746" x="3365500" y="6038850"/>
          <p14:tracePt t="84762" x="3371850" y="6045200"/>
          <p14:tracePt t="84762" x="3378200" y="6051550"/>
          <p14:tracePt t="84778" x="3384550" y="6057900"/>
          <p14:tracePt t="84778" x="3384550" y="6064250"/>
          <p14:tracePt t="84794" x="3384550" y="6070600"/>
          <p14:tracePt t="84794" x="3384550" y="6083300"/>
          <p14:tracePt t="84811" x="3378200" y="6096000"/>
          <p14:tracePt t="84811" x="3378200" y="6108700"/>
          <p14:tracePt t="84811" x="3371850" y="6121400"/>
          <p14:tracePt t="84830" x="3365500" y="6134100"/>
          <p14:tracePt t="84842" x="3359150" y="6153150"/>
          <p14:tracePt t="84842" x="3340100" y="6178550"/>
          <p14:tracePt t="84862" x="3333750" y="6191250"/>
          <p14:tracePt t="84862" x="3327400" y="6203950"/>
          <p14:tracePt t="84878" x="3327400" y="6210300"/>
          <p14:tracePt t="84878" x="3321050" y="6216650"/>
          <p14:tracePt t="84894" x="3314700" y="6223000"/>
          <p14:tracePt t="84909" x="3321050" y="6229350"/>
          <p14:tracePt t="84909" x="3327400" y="6229350"/>
          <p14:tracePt t="84928" x="3340100" y="6229350"/>
          <p14:tracePt t="84928" x="3346450" y="6229350"/>
          <p14:tracePt t="84944" x="3365500" y="6229350"/>
          <p14:tracePt t="84944" x="3378200" y="6223000"/>
          <p14:tracePt t="84961" x="3403600" y="6223000"/>
          <p14:tracePt t="84961" x="3422650" y="6223000"/>
          <p14:tracePt t="84978" x="3448050" y="6216650"/>
          <p14:tracePt t="84978" x="3498850" y="6210300"/>
          <p14:tracePt t="84995" x="3530600" y="6203950"/>
          <p14:tracePt t="84995" x="3556000" y="6203950"/>
          <p14:tracePt t="85011" x="3581400" y="6191250"/>
          <p14:tracePt t="85011" x="3606800" y="6184900"/>
          <p14:tracePt t="85028" x="3632200" y="6178550"/>
          <p14:tracePt t="85028" x="3670300" y="6159500"/>
          <p14:tracePt t="85046" x="3683000" y="6146800"/>
          <p14:tracePt t="85046" x="3695700" y="6134100"/>
          <p14:tracePt t="85063" x="3702050" y="6127750"/>
          <p14:tracePt t="85063" x="3714750" y="6121400"/>
          <p14:tracePt t="85078" x="3721100" y="6115050"/>
          <p14:tracePt t="85093" x="3721100" y="6108700"/>
          <p14:tracePt t="85110" x="3714750" y="6108700"/>
          <p14:tracePt t="85110" x="3702050" y="6115050"/>
          <p14:tracePt t="85131" x="3695700" y="6121400"/>
          <p14:tracePt t="85131" x="3689350" y="6127750"/>
          <p14:tracePt t="85146" x="3676650" y="6140450"/>
          <p14:tracePt t="85146" x="3670300" y="6146800"/>
          <p14:tracePt t="85162" x="3657600" y="6153150"/>
          <p14:tracePt t="85162" x="3644900" y="6165850"/>
          <p14:tracePt t="85179" x="3638550" y="6172200"/>
          <p14:tracePt t="85179" x="3625850" y="6184900"/>
          <p14:tracePt t="85179" x="3613150" y="6191250"/>
          <p14:tracePt t="85198" x="3594100" y="6197600"/>
          <p14:tracePt t="85210" x="3581400" y="6203950"/>
          <p14:tracePt t="85210" x="3556000" y="6210300"/>
          <p14:tracePt t="85229" x="3543300" y="6210300"/>
          <p14:tracePt t="85229" x="3530600" y="6216650"/>
          <p14:tracePt t="85246" x="3517900" y="6216650"/>
          <p14:tracePt t="85246" x="3511550" y="6216650"/>
          <p14:tracePt t="85246" x="3498850" y="6210300"/>
          <p14:tracePt t="85265" x="3492500" y="6210300"/>
          <p14:tracePt t="85277" x="3486150" y="6210300"/>
          <p14:tracePt t="85294" x="3492500" y="6210300"/>
          <p14:tracePt t="85317" x="3492500" y="6216650"/>
          <p14:tracePt t="85327" x="3498850" y="6216650"/>
          <p14:tracePt t="85327" x="3511550" y="6229350"/>
          <p14:tracePt t="85346" x="3524250" y="6235700"/>
          <p14:tracePt t="85346" x="3530600" y="6235700"/>
          <p14:tracePt t="85363" x="3536950" y="6242050"/>
          <p14:tracePt t="85363" x="3536950" y="6248400"/>
          <p14:tracePt t="85380" x="3543300" y="6254750"/>
          <p14:tracePt t="85380" x="3543300" y="6261100"/>
          <p14:tracePt t="85396" x="3543300" y="6267450"/>
          <p14:tracePt t="85396" x="3543300" y="6280150"/>
          <p14:tracePt t="85414" x="3536950" y="6299200"/>
          <p14:tracePt t="85428" x="3524250" y="6324600"/>
          <p14:tracePt t="85445" x="3511550" y="6356350"/>
          <p14:tracePt t="85461" x="3492500" y="6388100"/>
          <p14:tracePt t="85478" x="3479800" y="6419850"/>
          <p14:tracePt t="85495" x="3467100" y="6451600"/>
          <p14:tracePt t="85495" x="3454400" y="6470650"/>
          <p14:tracePt t="85514" x="3448050" y="6496050"/>
          <p14:tracePt t="85533" x="3473450" y="6483350"/>
          <p14:tracePt t="85586" x="3498850" y="6470650"/>
          <p14:tracePt t="85601" x="3530600" y="6457950"/>
          <p14:tracePt t="85617" x="3568700" y="6438900"/>
          <p14:tracePt t="85633" x="3606800" y="6419850"/>
          <p14:tracePt t="85645" x="3638550" y="6400800"/>
          <p14:tracePt t="85661" x="3670300" y="6388100"/>
          <p14:tracePt t="85677" x="3695700" y="6375400"/>
          <p14:tracePt t="85693" x="3727450" y="6356350"/>
          <p14:tracePt t="85713" x="3746500" y="6337300"/>
          <p14:tracePt t="85745" x="3733800" y="6324600"/>
          <p14:tracePt t="85885" x="3727450" y="6324600"/>
          <p14:tracePt t="85909" x="3727450" y="6311900"/>
          <p14:tracePt t="85925" x="3727450" y="6305550"/>
          <p14:tracePt t="85961" x="3727450" y="6299200"/>
          <p14:tracePt t="85993" x="3727450" y="6292850"/>
          <p14:tracePt t="86001" x="3727450" y="6286500"/>
          <p14:tracePt t="86013" x="3727450" y="6280150"/>
          <p14:tracePt t="86037" x="3727450" y="6273800"/>
          <p14:tracePt t="86053" x="3721100" y="6267450"/>
          <p14:tracePt t="86074" x="3721100" y="6261100"/>
          <p14:tracePt t="86089" x="3714750" y="6254750"/>
          <p14:tracePt t="86105" x="3708400" y="6248400"/>
          <p14:tracePt t="86121" x="3702050" y="6242050"/>
          <p14:tracePt t="86130" x="3695700" y="6235700"/>
          <p14:tracePt t="86130" x="3689350" y="6235700"/>
          <p14:tracePt t="86150" x="3683000" y="6223000"/>
          <p14:tracePt t="86150" x="3676650" y="6216650"/>
          <p14:tracePt t="86166" x="3670300" y="6216650"/>
          <p14:tracePt t="86166" x="3663950" y="6210300"/>
          <p14:tracePt t="86183" x="3657600" y="6203950"/>
          <p14:tracePt t="86183" x="3651250" y="6197600"/>
          <p14:tracePt t="86199" x="3644900" y="6191250"/>
          <p14:tracePt t="86214" x="3638550" y="6191250"/>
          <p14:tracePt t="86214" x="3638550" y="6184900"/>
          <p14:tracePt t="86233" x="3632200" y="6172200"/>
          <p14:tracePt t="86233" x="3625850" y="6165850"/>
          <p14:tracePt t="86249" x="3625850" y="6159500"/>
          <p14:tracePt t="86249" x="3625850" y="6153150"/>
          <p14:tracePt t="86249" x="3625850" y="6146800"/>
          <p14:tracePt t="86269" x="3632200" y="6140450"/>
          <p14:tracePt t="86281" x="3632200" y="6134100"/>
          <p14:tracePt t="86281" x="3632200" y="6121400"/>
          <p14:tracePt t="86281" x="3638550" y="6115050"/>
          <p14:tracePt t="86302" x="3638550" y="6108700"/>
          <p14:tracePt t="86302" x="3644900" y="6096000"/>
          <p14:tracePt t="86316" x="3644900" y="6089650"/>
          <p14:tracePt t="86316" x="3644900" y="6076950"/>
          <p14:tracePt t="86333" x="3651250" y="6070600"/>
          <p14:tracePt t="86333" x="3657600" y="6057900"/>
          <p14:tracePt t="86349" x="3657600" y="6051550"/>
          <p14:tracePt t="86349" x="3670300" y="6032500"/>
          <p14:tracePt t="86366" x="3676650" y="6026150"/>
          <p14:tracePt t="86366" x="3683000" y="6013450"/>
          <p14:tracePt t="86383" x="3689350" y="6007100"/>
          <p14:tracePt t="86383" x="3695700" y="6000750"/>
          <p14:tracePt t="86400" x="3708400" y="5994400"/>
          <p14:tracePt t="86400" x="3714750" y="5988050"/>
          <p14:tracePt t="86417" x="3727450" y="5988050"/>
          <p14:tracePt t="86417" x="3740150" y="5988050"/>
          <p14:tracePt t="86434" x="3771900" y="5994400"/>
          <p14:tracePt t="86434" x="3784600" y="6000750"/>
          <p14:tracePt t="86451" x="3803650" y="6007100"/>
          <p14:tracePt t="86451" x="3822700" y="6019800"/>
          <p14:tracePt t="86466" x="3841750" y="6032500"/>
          <p14:tracePt t="86466" x="3867150" y="6038850"/>
          <p14:tracePt t="86466" x="3879850" y="6051550"/>
          <p14:tracePt t="86486" x="3898900" y="6064250"/>
          <p14:tracePt t="86498" x="3911600" y="6070600"/>
          <p14:tracePt t="86498" x="3924300" y="6083300"/>
          <p14:tracePt t="86498" x="3930650" y="6096000"/>
          <p14:tracePt t="86519" x="3937000" y="6108700"/>
          <p14:tracePt t="86519" x="3943350" y="6121400"/>
          <p14:tracePt t="86534" x="3943350" y="6140450"/>
          <p14:tracePt t="86534" x="3937000" y="6153150"/>
          <p14:tracePt t="86551" x="3937000" y="6172200"/>
          <p14:tracePt t="86551" x="3930650" y="6191250"/>
          <p14:tracePt t="86567" x="3924300" y="6203950"/>
          <p14:tracePt t="86567" x="3911600" y="6216650"/>
          <p14:tracePt t="86567" x="3905250" y="6229350"/>
          <p14:tracePt t="86587" x="3892550" y="6242050"/>
          <p14:tracePt t="86598" x="3879850" y="6254750"/>
          <p14:tracePt t="86598" x="3848100" y="6286500"/>
          <p14:tracePt t="86617" x="3810000" y="6318250"/>
          <p14:tracePt t="86632" x="3784600" y="6337300"/>
          <p14:tracePt t="86632" x="3765550" y="6350000"/>
          <p14:tracePt t="86651" x="3740150" y="6362700"/>
          <p14:tracePt t="86651" x="3689350" y="6381750"/>
          <p14:tracePt t="86667" x="3663950" y="6394450"/>
          <p14:tracePt t="86667" x="3632200" y="6400800"/>
          <p14:tracePt t="86684" x="3600450" y="6407150"/>
          <p14:tracePt t="86684" x="3568700" y="6407150"/>
          <p14:tracePt t="86700" x="3536950" y="6413500"/>
          <p14:tracePt t="86700" x="3505200" y="6413500"/>
          <p14:tracePt t="86717" x="3473450" y="6413500"/>
          <p14:tracePt t="86717" x="3409950" y="6400800"/>
          <p14:tracePt t="86735" x="3378200" y="6381750"/>
          <p14:tracePt t="86735" x="3352800" y="6369050"/>
          <p14:tracePt t="86750" x="3321050" y="6350000"/>
          <p14:tracePt t="86750" x="3289300" y="6330950"/>
          <p14:tracePt t="86768" x="3263900" y="6305550"/>
          <p14:tracePt t="86768" x="3232150" y="6286500"/>
          <p14:tracePt t="86768" x="3200400" y="6261100"/>
          <p14:tracePt t="86787" x="3168650" y="6235700"/>
          <p14:tracePt t="86799" x="3143250" y="6210300"/>
          <p14:tracePt t="86799" x="3092450" y="6159500"/>
          <p14:tracePt t="86818" x="3073400" y="6127750"/>
          <p14:tracePt t="86818" x="3054350" y="6096000"/>
          <p14:tracePt t="86834" x="3041650" y="6064250"/>
          <p14:tracePt t="86834" x="3028950" y="6032500"/>
          <p14:tracePt t="86851" x="3022600" y="5994400"/>
          <p14:tracePt t="86851" x="3022600" y="5956300"/>
          <p14:tracePt t="86851" x="3022600" y="5924550"/>
          <p14:tracePt t="86870" x="3028950" y="5886450"/>
          <p14:tracePt t="86883" x="3041650" y="5854700"/>
          <p14:tracePt t="86883" x="3073400" y="5791200"/>
          <p14:tracePt t="86902" x="3098800" y="5759450"/>
          <p14:tracePt t="86902" x="3124200" y="5727700"/>
          <p14:tracePt t="86918" x="3149600" y="5702300"/>
          <p14:tracePt t="86918" x="3181350" y="5676900"/>
          <p14:tracePt t="86918" x="3213100" y="5657850"/>
          <p14:tracePt t="86938" x="3251200" y="5638800"/>
          <p14:tracePt t="86950" x="3282950" y="5619750"/>
          <p14:tracePt t="86950" x="3359150" y="5607050"/>
          <p14:tracePt t="86969" x="3390900" y="5607050"/>
          <p14:tracePt t="86969" x="3429000" y="5607050"/>
          <p14:tracePt t="86985" x="3460750" y="5613400"/>
          <p14:tracePt t="86985" x="3492500" y="5626100"/>
          <p14:tracePt t="87002" x="3524250" y="5632450"/>
          <p14:tracePt t="87002" x="3549650" y="5645150"/>
          <p14:tracePt t="87019" x="3575050" y="5657850"/>
          <p14:tracePt t="87019" x="3613150" y="5683250"/>
          <p14:tracePt t="87036" x="3625850" y="5689600"/>
          <p14:tracePt t="87036" x="3632200" y="5702300"/>
          <p14:tracePt t="87052" x="3638550" y="5715000"/>
          <p14:tracePt t="87052" x="3638550" y="5734050"/>
          <p14:tracePt t="87068" x="3632200" y="5746750"/>
          <p14:tracePt t="87068" x="3619500" y="5778500"/>
          <p14:tracePt t="87087" x="3613150" y="5797550"/>
          <p14:tracePt t="87087" x="3600450" y="5816600"/>
          <p14:tracePt t="87103" x="3587750" y="5835650"/>
          <p14:tracePt t="87103" x="3575050" y="5848350"/>
          <p14:tracePt t="87119" x="3562350" y="5867400"/>
          <p14:tracePt t="87119" x="3549650" y="5886450"/>
          <p14:tracePt t="87136" x="3530600" y="5905500"/>
          <p14:tracePt t="87136" x="3517900" y="5918200"/>
          <p14:tracePt t="87136" x="3498850" y="5937250"/>
          <p14:tracePt t="87155" x="3486150" y="5949950"/>
          <p14:tracePt t="87167" x="3473450" y="5962650"/>
          <p14:tracePt t="87167" x="3448050" y="5994400"/>
          <p14:tracePt t="87187" x="3435350" y="6000750"/>
          <p14:tracePt t="87187" x="3422650" y="6013450"/>
          <p14:tracePt t="87203" x="3416300" y="6026150"/>
          <p14:tracePt t="87203" x="3403600" y="6032500"/>
          <p14:tracePt t="87219" x="3397250" y="6038850"/>
          <p14:tracePt t="87219" x="3390900" y="6045200"/>
          <p14:tracePt t="87219" x="3384550" y="6057900"/>
          <p14:tracePt t="87239" x="3378200" y="6064250"/>
          <p14:tracePt t="87251" x="3371850" y="6070600"/>
          <p14:tracePt t="87251" x="3365500" y="6070600"/>
          <p14:tracePt t="87271" x="3359150" y="6083300"/>
          <p14:tracePt t="87284" x="3365500" y="6083300"/>
          <p14:tracePt t="87326" x="3371850" y="6076950"/>
          <p14:tracePt t="87341" x="3378200" y="6070600"/>
          <p14:tracePt t="87349" x="3384550" y="6070600"/>
          <p14:tracePt t="87358" x="3390900" y="6064250"/>
          <p14:tracePt t="87368" x="3397250" y="6064250"/>
          <p14:tracePt t="87368" x="3416300" y="6057900"/>
          <p14:tracePt t="87387" x="3422650" y="6051550"/>
          <p14:tracePt t="87387" x="3435350" y="6051550"/>
          <p14:tracePt t="87403" x="3448050" y="6045200"/>
          <p14:tracePt t="87403" x="3454400" y="6038850"/>
          <p14:tracePt t="87419" x="3473450" y="6038850"/>
          <p14:tracePt t="87419" x="3486150" y="6032500"/>
          <p14:tracePt t="87437" x="3498850" y="6032500"/>
          <p14:tracePt t="87437" x="3517900" y="6026150"/>
          <p14:tracePt t="87454" x="3549650" y="6013450"/>
          <p14:tracePt t="87454" x="3568700" y="6007100"/>
          <p14:tracePt t="87470" x="3587750" y="5994400"/>
          <p14:tracePt t="87470" x="3606800" y="5994400"/>
          <p14:tracePt t="87488" x="3632200" y="5988050"/>
          <p14:tracePt t="87488" x="3651250" y="5981700"/>
          <p14:tracePt t="87503" x="3676650" y="5975350"/>
          <p14:tracePt t="87503" x="3695700" y="5975350"/>
          <p14:tracePt t="87503" x="3727450" y="5975350"/>
          <p14:tracePt t="87522" x="3752850" y="5969000"/>
          <p14:tracePt t="87535" x="3778250" y="5969000"/>
          <p14:tracePt t="87535" x="3835400" y="5956300"/>
          <p14:tracePt t="87554" x="3860800" y="5949950"/>
          <p14:tracePt t="87554" x="3886200" y="5937250"/>
          <p14:tracePt t="87571" x="3911600" y="5918200"/>
          <p14:tracePt t="87571" x="3930650" y="5905500"/>
          <p14:tracePt t="87571" x="3949700" y="5886450"/>
          <p14:tracePt t="87590" x="3962400" y="5867400"/>
          <p14:tracePt t="87602" x="3968750" y="5842000"/>
          <p14:tracePt t="87602" x="3975100" y="5822950"/>
          <p14:tracePt t="87602" x="3981450" y="5797550"/>
          <p14:tracePt t="87623" x="3981450" y="5772150"/>
          <p14:tracePt t="87623" x="3981450" y="5746750"/>
          <p14:tracePt t="87638" x="3975100" y="5715000"/>
          <p14:tracePt t="87638" x="3962400" y="56832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ガラス室にポットを置く</a:t>
            </a:r>
            <a:endParaRPr kumimoji="1" lang="ja-JP" altLang="en-US" dirty="0"/>
          </a:p>
        </p:txBody>
      </p:sp>
      <p:grpSp>
        <p:nvGrpSpPr>
          <p:cNvPr id="36" name="グループ化 35"/>
          <p:cNvGrpSpPr/>
          <p:nvPr/>
        </p:nvGrpSpPr>
        <p:grpSpPr>
          <a:xfrm>
            <a:off x="7344308" y="2992016"/>
            <a:ext cx="1080120" cy="1008112"/>
            <a:chOff x="971600" y="1268760"/>
            <a:chExt cx="1080120" cy="1008112"/>
          </a:xfrm>
        </p:grpSpPr>
        <p:sp>
          <p:nvSpPr>
            <p:cNvPr id="37" name="正方形/長方形 36"/>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a:off x="7344308" y="4556653"/>
            <a:ext cx="1080120" cy="1008112"/>
            <a:chOff x="971600" y="1268760"/>
            <a:chExt cx="1080120" cy="1008112"/>
          </a:xfrm>
        </p:grpSpPr>
        <p:sp>
          <p:nvSpPr>
            <p:cNvPr id="40" name="正方形/長方形 39"/>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p:nvGrpSpPr>
        <p:grpSpPr>
          <a:xfrm>
            <a:off x="7344308" y="1440313"/>
            <a:ext cx="1080120" cy="1008112"/>
            <a:chOff x="971600" y="1268760"/>
            <a:chExt cx="1080120" cy="1008112"/>
          </a:xfrm>
        </p:grpSpPr>
        <p:sp>
          <p:nvSpPr>
            <p:cNvPr id="49" name="正方形/長方形 48"/>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p:cNvGrpSpPr/>
          <p:nvPr/>
        </p:nvGrpSpPr>
        <p:grpSpPr>
          <a:xfrm>
            <a:off x="5688124" y="2992016"/>
            <a:ext cx="1080120" cy="1008112"/>
            <a:chOff x="971600" y="1268760"/>
            <a:chExt cx="1080120" cy="1008112"/>
          </a:xfrm>
        </p:grpSpPr>
        <p:sp>
          <p:nvSpPr>
            <p:cNvPr id="52" name="正方形/長方形 51"/>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p:cNvGrpSpPr/>
          <p:nvPr/>
        </p:nvGrpSpPr>
        <p:grpSpPr>
          <a:xfrm>
            <a:off x="5688124" y="4556653"/>
            <a:ext cx="1080120" cy="1008112"/>
            <a:chOff x="971600" y="1268760"/>
            <a:chExt cx="1080120" cy="1008112"/>
          </a:xfrm>
        </p:grpSpPr>
        <p:sp>
          <p:nvSpPr>
            <p:cNvPr id="55" name="正方形/長方形 54"/>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p:cNvGrpSpPr/>
          <p:nvPr/>
        </p:nvGrpSpPr>
        <p:grpSpPr>
          <a:xfrm>
            <a:off x="5688124" y="1440313"/>
            <a:ext cx="1080120" cy="1008112"/>
            <a:chOff x="971600" y="1268760"/>
            <a:chExt cx="1080120" cy="1008112"/>
          </a:xfrm>
        </p:grpSpPr>
        <p:sp>
          <p:nvSpPr>
            <p:cNvPr id="58" name="正方形/長方形 57"/>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p:cNvGrpSpPr/>
          <p:nvPr/>
        </p:nvGrpSpPr>
        <p:grpSpPr>
          <a:xfrm>
            <a:off x="3959932" y="2992016"/>
            <a:ext cx="1080120" cy="1008112"/>
            <a:chOff x="971600" y="1268760"/>
            <a:chExt cx="1080120" cy="1008112"/>
          </a:xfrm>
        </p:grpSpPr>
        <p:sp>
          <p:nvSpPr>
            <p:cNvPr id="61" name="正方形/長方形 60"/>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 name="グループ化 62"/>
          <p:cNvGrpSpPr/>
          <p:nvPr/>
        </p:nvGrpSpPr>
        <p:grpSpPr>
          <a:xfrm>
            <a:off x="3959932" y="4556653"/>
            <a:ext cx="1080120" cy="1008112"/>
            <a:chOff x="971600" y="1268760"/>
            <a:chExt cx="1080120" cy="1008112"/>
          </a:xfrm>
        </p:grpSpPr>
        <p:sp>
          <p:nvSpPr>
            <p:cNvPr id="64" name="正方形/長方形 63"/>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3959932" y="1440313"/>
            <a:ext cx="1080120" cy="1008112"/>
            <a:chOff x="971600" y="1268760"/>
            <a:chExt cx="1080120" cy="1008112"/>
          </a:xfrm>
        </p:grpSpPr>
        <p:sp>
          <p:nvSpPr>
            <p:cNvPr id="67" name="正方形/長方形 66"/>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p:cNvGrpSpPr/>
          <p:nvPr/>
        </p:nvGrpSpPr>
        <p:grpSpPr>
          <a:xfrm>
            <a:off x="2231740" y="2992016"/>
            <a:ext cx="1080120" cy="1008112"/>
            <a:chOff x="971600" y="1268760"/>
            <a:chExt cx="1080120" cy="1008112"/>
          </a:xfrm>
        </p:grpSpPr>
        <p:sp>
          <p:nvSpPr>
            <p:cNvPr id="70" name="正方形/長方形 69"/>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 name="グループ化 71"/>
          <p:cNvGrpSpPr/>
          <p:nvPr/>
        </p:nvGrpSpPr>
        <p:grpSpPr>
          <a:xfrm>
            <a:off x="2231740" y="4556653"/>
            <a:ext cx="1080120" cy="1008112"/>
            <a:chOff x="971600" y="1268760"/>
            <a:chExt cx="1080120" cy="1008112"/>
          </a:xfrm>
        </p:grpSpPr>
        <p:sp>
          <p:nvSpPr>
            <p:cNvPr id="73" name="正方形/長方形 72"/>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p:nvGrpSpPr>
        <p:grpSpPr>
          <a:xfrm>
            <a:off x="2231740" y="1440313"/>
            <a:ext cx="1080120" cy="1008112"/>
            <a:chOff x="971600" y="1268760"/>
            <a:chExt cx="1080120" cy="1008112"/>
          </a:xfrm>
        </p:grpSpPr>
        <p:sp>
          <p:nvSpPr>
            <p:cNvPr id="76" name="正方形/長方形 75"/>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77"/>
          <p:cNvGrpSpPr/>
          <p:nvPr/>
        </p:nvGrpSpPr>
        <p:grpSpPr>
          <a:xfrm>
            <a:off x="719572" y="2992016"/>
            <a:ext cx="1080120" cy="1008112"/>
            <a:chOff x="971600" y="1268760"/>
            <a:chExt cx="1080120" cy="1008112"/>
          </a:xfrm>
        </p:grpSpPr>
        <p:sp>
          <p:nvSpPr>
            <p:cNvPr id="79" name="正方形/長方形 78"/>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 name="グループ化 80"/>
          <p:cNvGrpSpPr/>
          <p:nvPr/>
        </p:nvGrpSpPr>
        <p:grpSpPr>
          <a:xfrm>
            <a:off x="719572" y="4556653"/>
            <a:ext cx="1080120" cy="1008112"/>
            <a:chOff x="971600" y="1268760"/>
            <a:chExt cx="1080120" cy="1008112"/>
          </a:xfrm>
        </p:grpSpPr>
        <p:sp>
          <p:nvSpPr>
            <p:cNvPr id="82" name="正方形/長方形 81"/>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 name="グループ化 83"/>
          <p:cNvGrpSpPr/>
          <p:nvPr/>
        </p:nvGrpSpPr>
        <p:grpSpPr>
          <a:xfrm>
            <a:off x="719572" y="1440313"/>
            <a:ext cx="1080120" cy="1008112"/>
            <a:chOff x="971600" y="1268760"/>
            <a:chExt cx="1080120" cy="1008112"/>
          </a:xfrm>
        </p:grpSpPr>
        <p:sp>
          <p:nvSpPr>
            <p:cNvPr id="85" name="正方形/長方形 84"/>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テキスト ボックス 86"/>
          <p:cNvSpPr txBox="1"/>
          <p:nvPr/>
        </p:nvSpPr>
        <p:spPr>
          <a:xfrm>
            <a:off x="323528" y="5847653"/>
            <a:ext cx="8496944" cy="830997"/>
          </a:xfrm>
          <a:prstGeom prst="rect">
            <a:avLst/>
          </a:prstGeom>
          <a:noFill/>
        </p:spPr>
        <p:txBody>
          <a:bodyPr wrap="square" rtlCol="0">
            <a:spAutoFit/>
          </a:bodyPr>
          <a:lstStyle/>
          <a:p>
            <a:r>
              <a:rPr kumimoji="1" lang="ja-JP" altLang="en-US" dirty="0" smtClean="0"/>
              <a:t>ポットの違い（重さ，土など）だけでなく，ガラス室の場所による違い（日当たり，風，温度のむら）なども系統誤差の原因となる</a:t>
            </a:r>
            <a:endParaRPr kumimoji="1" lang="ja-JP" altLang="en-US"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505981707"/>
      </p:ext>
    </p:extLst>
  </p:cSld>
  <p:clrMapOvr>
    <a:masterClrMapping/>
  </p:clrMapOvr>
  <mc:AlternateContent xmlns:mc="http://schemas.openxmlformats.org/markup-compatibility/2006">
    <mc:Choice xmlns:p14="http://schemas.microsoft.com/office/powerpoint/2010/main" Requires="p14">
      <p:transition spd="slow" p14:dur="2000" advTm="32842"/>
    </mc:Choice>
    <mc:Fallback>
      <p:transition spd="slow" advTm="328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5279" x="1130300" y="2609850"/>
          <p14:tracePt t="5300" x="1231900" y="2495550"/>
          <p14:tracePt t="5304" x="1339850" y="2393950"/>
          <p14:tracePt t="5304" x="1574800" y="2197100"/>
          <p14:tracePt t="5304" x="1708150" y="2114550"/>
          <p14:tracePt t="5320" x="1841500" y="2038350"/>
          <p14:tracePt t="5320" x="2114550" y="1905000"/>
          <p14:tracePt t="5335" x="2254250" y="1847850"/>
          <p14:tracePt t="5335" x="2400300" y="1790700"/>
          <p14:tracePt t="5351" x="2546350" y="1746250"/>
          <p14:tracePt t="5351" x="2692400" y="1701800"/>
          <p14:tracePt t="5367" x="2844800" y="1663700"/>
          <p14:tracePt t="5367" x="3016250" y="1625600"/>
          <p14:tracePt t="5367" x="3175000" y="1593850"/>
          <p14:tracePt t="5387" x="3333750" y="1574800"/>
          <p14:tracePt t="5399" x="3492500" y="1562100"/>
          <p14:tracePt t="5399" x="3803650" y="1555750"/>
          <p14:tracePt t="5419" x="3962400" y="1555750"/>
          <p14:tracePt t="5419" x="4114800" y="1562100"/>
          <p14:tracePt t="5435" x="4248150" y="1581150"/>
          <p14:tracePt t="5435" x="4400550" y="1600200"/>
          <p14:tracePt t="5451" x="4546600" y="1625600"/>
          <p14:tracePt t="5451" x="4686300" y="1651000"/>
          <p14:tracePt t="5468" x="4826000" y="1676400"/>
          <p14:tracePt t="5468" x="4965700" y="1714500"/>
          <p14:tracePt t="5484" x="5105400" y="1752600"/>
          <p14:tracePt t="5484" x="5359400" y="1841500"/>
          <p14:tracePt t="5501" x="5473700" y="1892300"/>
          <p14:tracePt t="5501" x="5588000" y="1955800"/>
          <p14:tracePt t="5518" x="5695950" y="2019300"/>
          <p14:tracePt t="5518" x="5797550" y="2095500"/>
          <p14:tracePt t="5535" x="5886450" y="2171700"/>
          <p14:tracePt t="5535" x="6051550" y="2330450"/>
          <p14:tracePt t="5553" x="6127750" y="2419350"/>
          <p14:tracePt t="5553" x="6191250" y="2508250"/>
          <p14:tracePt t="5568" x="6254750" y="2603500"/>
          <p14:tracePt t="5568" x="6311900" y="2686050"/>
          <p14:tracePt t="5586" x="6362700" y="2774950"/>
          <p14:tracePt t="5586" x="6407150" y="2863850"/>
          <p14:tracePt t="5602" x="6445250" y="2952750"/>
          <p14:tracePt t="5602" x="6515100" y="3143250"/>
          <p14:tracePt t="5619" x="6540500" y="3244850"/>
          <p14:tracePt t="5619" x="6559550" y="3340100"/>
          <p14:tracePt t="5635" x="6565900" y="3448050"/>
          <p14:tracePt t="5635" x="6572250" y="3556000"/>
          <p14:tracePt t="5652" x="6565900" y="3657600"/>
          <p14:tracePt t="5652" x="6553200" y="3765550"/>
          <p14:tracePt t="5652" x="6534150" y="3867150"/>
          <p14:tracePt t="5672" x="6508750" y="3968750"/>
          <p14:tracePt t="5684" x="6470650" y="4057650"/>
          <p14:tracePt t="5684" x="6432550" y="4152900"/>
          <p14:tracePt t="5703" x="6330950" y="4318000"/>
          <p14:tracePt t="5703" x="6273800" y="4394200"/>
          <p14:tracePt t="5719" x="6203950" y="4464050"/>
          <p14:tracePt t="5719" x="6134100" y="4533900"/>
          <p14:tracePt t="5735" x="6057900" y="4597400"/>
          <p14:tracePt t="5735" x="5975350" y="4654550"/>
          <p14:tracePt t="5753" x="5886450" y="4705350"/>
          <p14:tracePt t="5753" x="5791200" y="4756150"/>
          <p14:tracePt t="5753" x="5689600" y="4806950"/>
          <p14:tracePt t="5772" x="5581650" y="4851400"/>
          <p14:tracePt t="5784" x="5480050" y="4889500"/>
          <p14:tracePt t="5784" x="5257800" y="4972050"/>
          <p14:tracePt t="5802" x="5143500" y="5010150"/>
          <p14:tracePt t="5802" x="5029200" y="5048250"/>
          <p14:tracePt t="5819" x="4914900" y="5080000"/>
          <p14:tracePt t="5819" x="4800600" y="5111750"/>
          <p14:tracePt t="5836" x="4686300" y="5137150"/>
          <p14:tracePt t="5836" x="4464050" y="5181600"/>
          <p14:tracePt t="5853" x="4356100" y="5200650"/>
          <p14:tracePt t="5853" x="4254500" y="5213350"/>
          <p14:tracePt t="5869" x="4152900" y="5219700"/>
          <p14:tracePt t="5869" x="4051300" y="5226050"/>
          <p14:tracePt t="5886" x="3956050" y="5226050"/>
          <p14:tracePt t="5886" x="3873500" y="5232400"/>
          <p14:tracePt t="5903" x="3790950" y="5232400"/>
          <p14:tracePt t="5903" x="3644900" y="5219700"/>
          <p14:tracePt t="5920" x="3581400" y="5213350"/>
          <p14:tracePt t="5920" x="3530600" y="5207000"/>
          <p14:tracePt t="5936" x="3486150" y="5207000"/>
          <p14:tracePt t="5936" x="3448050" y="5207000"/>
          <p14:tracePt t="5954" x="3422650" y="5200650"/>
          <p14:tracePt t="5954" x="3397250" y="5194300"/>
          <p14:tracePt t="5954" x="3384550" y="5194300"/>
          <p14:tracePt t="5973" x="3378200" y="5187950"/>
          <p14:tracePt t="5985" x="3378200" y="5181600"/>
          <p14:tracePt t="6003" x="3390900" y="5175250"/>
          <p14:tracePt t="6003" x="3403600" y="5175250"/>
          <p14:tracePt t="6020" x="3416300" y="5168900"/>
          <p14:tracePt t="6020" x="3435350" y="5162550"/>
          <p14:tracePt t="6020" x="3454400" y="5156200"/>
          <p14:tracePt t="6040" x="3473450" y="5149850"/>
          <p14:tracePt t="6052" x="3492500" y="5149850"/>
          <p14:tracePt t="6052" x="3530600" y="5137150"/>
          <p14:tracePt t="6072" x="3556000" y="5130800"/>
          <p14:tracePt t="6072" x="3575050" y="5124450"/>
          <p14:tracePt t="6087" x="3594100" y="5118100"/>
          <p14:tracePt t="6087" x="3606800" y="5118100"/>
          <p14:tracePt t="6104" x="3625850" y="5111750"/>
          <p14:tracePt t="6118" x="3613150" y="5111750"/>
          <p14:tracePt t="6175" x="3638550" y="5105400"/>
          <p14:tracePt t="6183" x="3657600" y="5111750"/>
          <p14:tracePt t="6191" x="3676650" y="5111750"/>
          <p14:tracePt t="6202" x="3695700" y="5118100"/>
          <p14:tracePt t="6202" x="3721100" y="5130800"/>
          <p14:tracePt t="6221" x="3727450" y="5137150"/>
          <p14:tracePt t="6221" x="3765550" y="5149850"/>
          <p14:tracePt t="6238" x="3759200" y="5156200"/>
          <p14:tracePt t="6238" x="3759200" y="5162550"/>
          <p14:tracePt t="6254" x="3752850" y="5168900"/>
          <p14:tracePt t="6254" x="3746500" y="5168900"/>
          <p14:tracePt t="6272" x="3740150" y="5175250"/>
          <p14:tracePt t="6286" x="3733800" y="5181600"/>
          <p14:tracePt t="6303" x="3727450" y="5194300"/>
          <p14:tracePt t="6319" x="3727450" y="5200650"/>
          <p14:tracePt t="6337" x="3721100" y="5200650"/>
          <p14:tracePt t="6337" x="3714750" y="5213350"/>
          <p14:tracePt t="6356" x="3714750" y="5219700"/>
          <p14:tracePt t="6373" x="3702050" y="5226050"/>
          <p14:tracePt t="6392" x="3733800" y="5226050"/>
          <p14:tracePt t="10109" x="4222750" y="5734050"/>
          <p14:tracePt t="10117" x="4229100" y="5734050"/>
          <p14:tracePt t="10117" x="4241800" y="5740400"/>
          <p14:tracePt t="10117" x="4254500" y="5753100"/>
          <p14:tracePt t="10138" x="4267200" y="5759450"/>
          <p14:tracePt t="10150" x="4279900" y="5772150"/>
          <p14:tracePt t="10150" x="4311650" y="5797550"/>
          <p14:tracePt t="10169" x="4318000" y="5803900"/>
          <p14:tracePt t="10169" x="4330700" y="5816600"/>
          <p14:tracePt t="10186" x="4337050" y="5829300"/>
          <p14:tracePt t="10186" x="4343400" y="5835650"/>
          <p14:tracePt t="10202" x="4349750" y="5848350"/>
          <p14:tracePt t="10202" x="4356100" y="5861050"/>
          <p14:tracePt t="10202" x="4362450" y="5867400"/>
          <p14:tracePt t="10221" x="4368800" y="5873750"/>
          <p14:tracePt t="10234" x="4375150" y="5886450"/>
          <p14:tracePt t="10234" x="4387850" y="5905500"/>
          <p14:tracePt t="10253" x="4394200" y="5911850"/>
          <p14:tracePt t="10253" x="4400550" y="5918200"/>
          <p14:tracePt t="10269" x="4406900" y="5918200"/>
          <p14:tracePt t="10269" x="4413250" y="5924550"/>
          <p14:tracePt t="10286" x="4413250" y="5930900"/>
          <p14:tracePt t="10301" x="4419600" y="5937250"/>
          <p14:tracePt t="10301" x="4425950" y="5943600"/>
          <p14:tracePt t="10320" x="4425950" y="5949950"/>
          <p14:tracePt t="10341" x="4425950" y="5943600"/>
          <p14:tracePt t="10377" x="4419600" y="5937250"/>
          <p14:tracePt t="10392" x="4413250" y="5930900"/>
          <p14:tracePt t="10408" x="4406900" y="5924550"/>
          <p14:tracePt t="10416" x="4400550" y="5918200"/>
          <p14:tracePt t="10433" x="4394200" y="5911850"/>
          <p14:tracePt t="10437" x="4387850" y="5905500"/>
          <p14:tracePt t="10437" x="4381500" y="5899150"/>
          <p14:tracePt t="10453" x="4375150" y="5899150"/>
          <p14:tracePt t="10453" x="4375150" y="5892800"/>
          <p14:tracePt t="10469" x="4368800" y="5886450"/>
          <p14:tracePt t="10469" x="4362450" y="5880100"/>
          <p14:tracePt t="10485" x="4356100" y="5873750"/>
          <p14:tracePt t="10485" x="4349750" y="5867400"/>
          <p14:tracePt t="10485" x="4343400" y="5861050"/>
          <p14:tracePt t="10504" x="4337050" y="5854700"/>
          <p14:tracePt t="10517" x="4330700" y="5848350"/>
          <p14:tracePt t="10517" x="4324350" y="5848350"/>
          <p14:tracePt t="10537" x="4318000" y="5848350"/>
          <p14:tracePt t="10537" x="4311650" y="5848350"/>
          <p14:tracePt t="10553" x="4298950" y="5854700"/>
          <p14:tracePt t="10572" x="4292600" y="5861050"/>
          <p14:tracePt t="10589" x="4286250" y="5861050"/>
          <p14:tracePt t="10604" x="4279900" y="5867400"/>
          <p14:tracePt t="10617" x="4286250" y="5873750"/>
          <p14:tracePt t="10655" x="4292600" y="5873750"/>
          <p14:tracePt t="10672" x="4298950" y="5880100"/>
          <p14:tracePt t="10683" x="4305300" y="5880100"/>
          <p14:tracePt t="10700" x="4311650" y="5880100"/>
          <p14:tracePt t="10708" x="4318000" y="5880100"/>
          <p14:tracePt t="10718" x="4324350" y="5880100"/>
          <p14:tracePt t="10718" x="4324350" y="5873750"/>
          <p14:tracePt t="10737" x="4337050" y="5873750"/>
          <p14:tracePt t="10751" x="4343400" y="5880100"/>
          <p14:tracePt t="10768" x="4349750" y="5873750"/>
          <p14:tracePt t="10785" x="4349750" y="5867400"/>
          <p14:tracePt t="10828" x="4343400" y="5867400"/>
          <p14:tracePt t="10888" x="4343400" y="5873750"/>
          <p14:tracePt t="10940" x="4337050" y="5880100"/>
          <p14:tracePt t="10976" x="4330700" y="5886450"/>
          <p14:tracePt t="11007" x="4330700" y="5880100"/>
          <p14:tracePt t="11088" x="4324350" y="5880100"/>
          <p14:tracePt t="11240" x="4324350" y="5886450"/>
          <p14:tracePt t="11292" x="4318000" y="5886450"/>
          <p14:tracePt t="11360" x="4318000" y="5892800"/>
          <p14:tracePt t="11452" x="4318000" y="5886450"/>
          <p14:tracePt t="11480" x="4324350" y="5880100"/>
          <p14:tracePt t="11503" x="4324350" y="5873750"/>
          <p14:tracePt t="11509" x="4324350" y="5867400"/>
          <p14:tracePt t="11531" x="4324350" y="5861050"/>
          <p14:tracePt t="11548" x="4330700" y="5854700"/>
          <p14:tracePt t="11584" x="4324350" y="5854700"/>
          <p14:tracePt t="11624" x="4318000" y="5861050"/>
          <p14:tracePt t="11644" x="4311650" y="5867400"/>
          <p14:tracePt t="11660" x="4305300" y="5880100"/>
          <p14:tracePt t="11684" x="4298950" y="5880100"/>
          <p14:tracePt t="11688" x="4292600" y="5880100"/>
          <p14:tracePt t="11688" x="4279900" y="5880100"/>
          <p14:tracePt t="11707" x="4273550" y="5880100"/>
          <p14:tracePt t="11707" x="4260850" y="5880100"/>
          <p14:tracePt t="11724" x="4248150" y="5873750"/>
          <p14:tracePt t="11724" x="4235450" y="5867400"/>
          <p14:tracePt t="11740" x="4216400" y="5861050"/>
          <p14:tracePt t="11740" x="4178300" y="5848350"/>
          <p14:tracePt t="11757" x="4152900" y="5842000"/>
          <p14:tracePt t="11757" x="4121150" y="5829300"/>
          <p14:tracePt t="11774" x="4089400" y="5822950"/>
          <p14:tracePt t="11774" x="4057650" y="5816600"/>
          <p14:tracePt t="11790" x="4019550" y="5810250"/>
          <p14:tracePt t="11790" x="3975100" y="5803900"/>
          <p14:tracePt t="11790" x="3930650" y="5797550"/>
          <p14:tracePt t="11810" x="3879850" y="5791200"/>
          <p14:tracePt t="11810" x="3835400" y="5791200"/>
          <p14:tracePt t="11825" x="3784600" y="5784850"/>
          <p14:tracePt t="11825" x="3727450" y="5784850"/>
          <p14:tracePt t="11841" x="3670300" y="5778500"/>
          <p14:tracePt t="11841" x="3613150" y="5778500"/>
          <p14:tracePt t="11857" x="3562350" y="5772150"/>
          <p14:tracePt t="11857" x="3505200" y="5772150"/>
          <p14:tracePt t="11857" x="3441700" y="5765800"/>
          <p14:tracePt t="11877" x="3384550" y="5759450"/>
          <p14:tracePt t="11888" x="3321050" y="5746750"/>
          <p14:tracePt t="11888" x="3251200" y="5746750"/>
          <p14:tracePt t="11888" x="3181350" y="5740400"/>
          <p14:tracePt t="11910" x="3111500" y="5734050"/>
          <p14:tracePt t="11910" x="3035300" y="5734050"/>
          <p14:tracePt t="11925" x="2952750" y="5734050"/>
          <p14:tracePt t="11925" x="2876550" y="5740400"/>
          <p14:tracePt t="11940" x="2794000" y="5740400"/>
          <p14:tracePt t="11940" x="2711450" y="5746750"/>
          <p14:tracePt t="11957" x="2635250" y="5753100"/>
          <p14:tracePt t="11957" x="2565400" y="5753100"/>
          <p14:tracePt t="11957" x="2489200" y="5753100"/>
          <p14:tracePt t="11976" x="2419350" y="5753100"/>
          <p14:tracePt t="11976" x="2349500" y="5753100"/>
          <p14:tracePt t="11991" x="2286000" y="5746750"/>
          <p14:tracePt t="11991" x="2216150" y="5746750"/>
          <p14:tracePt t="12008" x="2152650" y="5740400"/>
          <p14:tracePt t="12008" x="2082800" y="5734050"/>
          <p14:tracePt t="12024" x="2019300" y="5727700"/>
          <p14:tracePt t="12024" x="1955800" y="5727700"/>
          <p14:tracePt t="12024" x="1885950" y="5721350"/>
          <p14:tracePt t="12044" x="1828800" y="5715000"/>
          <p14:tracePt t="12044" x="1771650" y="5715000"/>
          <p14:tracePt t="12058" x="1720850" y="5715000"/>
          <p14:tracePt t="12058" x="1676400" y="5715000"/>
          <p14:tracePt t="12074" x="1638300" y="5721350"/>
          <p14:tracePt t="12074" x="1600200" y="5727700"/>
          <p14:tracePt t="12091" x="1574800" y="5734050"/>
          <p14:tracePt t="12091" x="1517650" y="5753100"/>
          <p14:tracePt t="12108" x="1485900" y="5759450"/>
          <p14:tracePt t="12108" x="1460500" y="5765800"/>
          <p14:tracePt t="12125" x="1435100" y="5765800"/>
          <p14:tracePt t="12125" x="1403350" y="5772150"/>
          <p14:tracePt t="12141" x="1371600" y="5778500"/>
          <p14:tracePt t="12141" x="1339850" y="5778500"/>
          <p14:tracePt t="12158" x="1308100" y="5784850"/>
          <p14:tracePt t="12158" x="1276350" y="5784850"/>
          <p14:tracePt t="12158" x="1244600" y="5778500"/>
          <p14:tracePt t="12177" x="1206500" y="5772150"/>
          <p14:tracePt t="12190" x="1168400" y="5759450"/>
          <p14:tracePt t="12190" x="1092200" y="5715000"/>
          <p14:tracePt t="12209" x="1047750" y="5689600"/>
          <p14:tracePt t="12209" x="1009650" y="5657850"/>
          <p14:tracePt t="12225" x="965200" y="5619750"/>
          <p14:tracePt t="12225" x="927100" y="5581650"/>
          <p14:tracePt t="12242" x="889000" y="5537200"/>
          <p14:tracePt t="12242" x="857250" y="5486400"/>
          <p14:tracePt t="12242" x="831850" y="5429250"/>
          <p14:tracePt t="12261" x="806450" y="5365750"/>
          <p14:tracePt t="12273" x="793750" y="5302250"/>
          <p14:tracePt t="12273" x="800100" y="5162550"/>
          <p14:tracePt t="12292" x="812800" y="5086350"/>
          <p14:tracePt t="12292" x="838200" y="5010150"/>
          <p14:tracePt t="12308" x="869950" y="4933950"/>
          <p14:tracePt t="12308" x="908050" y="4864100"/>
          <p14:tracePt t="12325" x="952500" y="4794250"/>
          <p14:tracePt t="12325" x="1003300" y="4730750"/>
          <p14:tracePt t="12325" x="1054100" y="4673600"/>
          <p14:tracePt t="12345" x="1111250" y="4629150"/>
          <p14:tracePt t="12345" x="1168400" y="4591050"/>
          <p14:tracePt t="12359" x="1225550" y="4559300"/>
          <p14:tracePt t="12359" x="1295400" y="4546600"/>
          <p14:tracePt t="12375" x="1365250" y="4540250"/>
          <p14:tracePt t="12375" x="1435100" y="4546600"/>
          <p14:tracePt t="12392" x="1511300" y="4565650"/>
          <p14:tracePt t="12392" x="1663700" y="4629150"/>
          <p14:tracePt t="12409" x="1739900" y="4673600"/>
          <p14:tracePt t="12409" x="1816100" y="4718050"/>
          <p14:tracePt t="12426" x="1879600" y="4775200"/>
          <p14:tracePt t="12426" x="1943100" y="4826000"/>
          <p14:tracePt t="12442" x="2000250" y="4883150"/>
          <p14:tracePt t="12442" x="2051050" y="4940300"/>
          <p14:tracePt t="12459" x="2095500" y="4991100"/>
          <p14:tracePt t="12459" x="2133600" y="5048250"/>
          <p14:tracePt t="12477" x="2184400" y="5156200"/>
          <p14:tracePt t="12477" x="2197100" y="5207000"/>
          <p14:tracePt t="12494" x="2209800" y="5251450"/>
          <p14:tracePt t="12494" x="2216150" y="5302250"/>
          <p14:tracePt t="12509" x="2216150" y="5346700"/>
          <p14:tracePt t="12509" x="2209800" y="5384800"/>
          <p14:tracePt t="12509" x="2203450" y="5422900"/>
          <p14:tracePt t="12528" x="2190750" y="5461000"/>
          <p14:tracePt t="12528" x="2178050" y="5492750"/>
          <p14:tracePt t="12546" x="2159000" y="5518150"/>
          <p14:tracePt t="12558" x="2139950" y="5537200"/>
          <p14:tracePt t="12558" x="2089150" y="5575300"/>
          <p14:tracePt t="12577" x="2063750" y="5588000"/>
          <p14:tracePt t="12577" x="2044700" y="5600700"/>
          <p14:tracePt t="12593" x="2019300" y="5613400"/>
          <p14:tracePt t="12593" x="1993900" y="5619750"/>
          <p14:tracePt t="12609" x="1974850" y="5619750"/>
          <p14:tracePt t="12609" x="1955800" y="5626100"/>
          <p14:tracePt t="12609" x="1943100" y="5626100"/>
          <p14:tracePt t="12629" x="1930400" y="5626100"/>
          <p14:tracePt t="12641" x="1924050" y="5626100"/>
          <p14:tracePt t="12641" x="1917700" y="5619750"/>
          <p14:tracePt t="12660" x="1917700" y="5613400"/>
          <p14:tracePt t="12675" x="1924050" y="5600700"/>
          <p14:tracePt t="12675" x="1930400" y="5600700"/>
          <p14:tracePt t="12693" x="1936750" y="5594350"/>
          <p14:tracePt t="12693" x="1949450" y="5588000"/>
          <p14:tracePt t="12710" x="1955800" y="5581650"/>
          <p14:tracePt t="12710" x="1962150" y="5575300"/>
          <p14:tracePt t="12726" x="1968500" y="5568950"/>
          <p14:tracePt t="12726" x="1974850" y="5562600"/>
          <p14:tracePt t="12744" x="1987550" y="5556250"/>
          <p14:tracePt t="12744" x="1993900" y="5556250"/>
          <p14:tracePt t="12760" x="2000250" y="5549900"/>
          <p14:tracePt t="12760" x="2012950" y="5543550"/>
          <p14:tracePt t="12777" x="2019300" y="5549900"/>
          <p14:tracePt t="12800" x="2019300" y="5562600"/>
          <p14:tracePt t="12828" x="2012950" y="5568950"/>
          <p14:tracePt t="12836" x="2006600" y="5575300"/>
          <p14:tracePt t="12845" x="2006600" y="5581650"/>
          <p14:tracePt t="12845" x="2000250" y="5588000"/>
          <p14:tracePt t="12861" x="2000250" y="5594350"/>
          <p14:tracePt t="12876" x="2006600" y="5594350"/>
          <p14:tracePt t="12904" x="2012950" y="5594350"/>
          <p14:tracePt t="12920" x="2012950" y="5588000"/>
          <p14:tracePt t="12964" x="2012950" y="5581650"/>
          <p14:tracePt t="12988" x="2012950" y="5575300"/>
          <p14:tracePt t="13011" x="2012950" y="5568950"/>
          <p14:tracePt t="13032" x="2006600" y="5568950"/>
          <p14:tracePt t="13064" x="2000250" y="5575300"/>
          <p14:tracePt t="13076" x="1993900" y="5581650"/>
          <p14:tracePt t="13092" x="1987550" y="5581650"/>
          <p14:tracePt t="13108" x="1981200" y="5588000"/>
          <p14:tracePt t="13124" x="1974850" y="5594350"/>
          <p14:tracePt t="13136" x="1968500" y="5600700"/>
          <p14:tracePt t="13196" x="1968500" y="5607050"/>
          <p14:tracePt t="13256" x="1974850" y="5613400"/>
          <p14:tracePt t="13288" x="1968500" y="5613400"/>
          <p14:tracePt t="13316" x="1962150" y="5613400"/>
          <p14:tracePt t="13340" x="1955800" y="5619750"/>
          <p14:tracePt t="13368" x="1962150" y="5619750"/>
          <p14:tracePt t="13400" x="1968500" y="5613400"/>
          <p14:tracePt t="13476" x="1974850" y="5613400"/>
          <p14:tracePt t="13496" x="1974850" y="5619750"/>
          <p14:tracePt t="13565" x="1968500" y="5626100"/>
          <p14:tracePt t="13588" x="1962150" y="5626100"/>
          <p14:tracePt t="13608" x="1962150" y="5632450"/>
          <p14:tracePt t="13632" x="1955800" y="5638800"/>
          <p14:tracePt t="13648" x="1949450" y="5645150"/>
          <p14:tracePt t="13664" x="1949450" y="5651500"/>
          <p14:tracePt t="13676" x="1943100" y="5657850"/>
          <p14:tracePt t="13692" x="1936750" y="5664200"/>
          <p14:tracePt t="13708" x="1930400" y="5670550"/>
          <p14:tracePt t="13724" x="1924050" y="5670550"/>
          <p14:tracePt t="13744" x="1917700" y="5676900"/>
          <p14:tracePt t="13760" x="1911350" y="5676900"/>
          <p14:tracePt t="13796" x="1911350" y="5683250"/>
          <p14:tracePt t="13828" x="1905000" y="5689600"/>
          <p14:tracePt t="13880" x="1898650" y="5695950"/>
          <p14:tracePt t="13932" x="1898650" y="5702300"/>
          <p14:tracePt t="13949" x="1892300" y="5708650"/>
          <p14:tracePt t="13964" x="1885950" y="5715000"/>
          <p14:tracePt t="13977" x="1879600" y="5721350"/>
          <p14:tracePt t="13992" x="1873250" y="5727700"/>
          <p14:tracePt t="14000" x="1866900" y="5734050"/>
          <p14:tracePt t="14017" x="1860550" y="5740400"/>
          <p14:tracePt t="14017" x="1860550" y="5746750"/>
          <p14:tracePt t="14031" x="1854200" y="5753100"/>
          <p14:tracePt t="14031" x="1841500" y="5759450"/>
          <p14:tracePt t="14049" x="1835150" y="5765800"/>
          <p14:tracePt t="14049" x="1822450" y="5778500"/>
          <p14:tracePt t="14065" x="1809750" y="5791200"/>
          <p14:tracePt t="14065" x="1797050" y="5803900"/>
          <p14:tracePt t="14082" x="1778000" y="5816600"/>
          <p14:tracePt t="14082" x="1733550" y="5842000"/>
          <p14:tracePt t="14098" x="1708150" y="5848350"/>
          <p14:tracePt t="14098" x="1682750" y="5854700"/>
          <p14:tracePt t="14115" x="1657350" y="5861050"/>
          <p14:tracePt t="14115" x="1625600" y="5861050"/>
          <p14:tracePt t="14131" x="1587500" y="5861050"/>
          <p14:tracePt t="14131" x="1511300" y="5848350"/>
          <p14:tracePt t="14149" x="1473200" y="5842000"/>
          <p14:tracePt t="14149" x="1428750" y="5829300"/>
          <p14:tracePt t="14166" x="1390650" y="5816600"/>
          <p14:tracePt t="14166" x="1346200" y="5803900"/>
          <p14:tracePt t="14182" x="1301750" y="5791200"/>
          <p14:tracePt t="14182" x="1257300" y="5772150"/>
          <p14:tracePt t="14198" x="1212850" y="5746750"/>
          <p14:tracePt t="14198" x="1168400" y="5721350"/>
          <p14:tracePt t="14198" x="1130300" y="5689600"/>
          <p14:tracePt t="14217" x="1092200" y="5657850"/>
          <p14:tracePt t="14230" x="1054100" y="5619750"/>
          <p14:tracePt t="14230" x="990600" y="5543550"/>
          <p14:tracePt t="14249" x="965200" y="5505450"/>
          <p14:tracePt t="14249" x="946150" y="5467350"/>
          <p14:tracePt t="14266" x="927100" y="5429250"/>
          <p14:tracePt t="14266" x="914400" y="5391150"/>
          <p14:tracePt t="14282" x="908050" y="5346700"/>
          <p14:tracePt t="14282" x="901700" y="5308600"/>
          <p14:tracePt t="14282" x="901700" y="5270500"/>
          <p14:tracePt t="14302" x="908050" y="5232400"/>
          <p14:tracePt t="14314" x="920750" y="5194300"/>
          <p14:tracePt t="14314" x="946150" y="5118100"/>
          <p14:tracePt t="14332" x="958850" y="5080000"/>
          <p14:tracePt t="14347" x="984250" y="5048250"/>
          <p14:tracePt t="14589" x="1727200" y="5619750"/>
          <p14:tracePt t="14629" x="1727200" y="5626100"/>
          <p14:tracePt t="14644" x="1727200" y="5632450"/>
          <p14:tracePt t="14680" x="1733550" y="5626100"/>
          <p14:tracePt t="14709" x="1733550" y="5619750"/>
          <p14:tracePt t="14725" x="1733550" y="5626100"/>
          <p14:tracePt t="14776" x="1733550" y="5632450"/>
          <p14:tracePt t="14817" x="1727200" y="5632450"/>
          <p14:tracePt t="14853" x="1733550" y="5632450"/>
          <p14:tracePt t="14905" x="1733550" y="5638800"/>
          <p14:tracePt t="14929" x="1727200" y="5645150"/>
          <p14:tracePt t="14964" x="1720850" y="5651500"/>
          <p14:tracePt t="15032" x="1727200" y="5645150"/>
          <p14:tracePt t="15116" x="1733550" y="5645150"/>
          <p14:tracePt t="15137" x="1739900" y="5645150"/>
          <p14:tracePt t="15185" x="1746250" y="5651500"/>
          <p14:tracePt t="15205" x="1752600" y="5651500"/>
          <p14:tracePt t="15249" x="1752600" y="5657850"/>
          <p14:tracePt t="15297" x="1752600" y="5664200"/>
          <p14:tracePt t="15421" x="1752600" y="5657850"/>
          <p14:tracePt t="15461" x="1758950" y="5657850"/>
          <p14:tracePt t="15481" x="1758950" y="5651500"/>
          <p14:tracePt t="15489" x="1765300" y="5651500"/>
          <p14:tracePt t="15506" x="1771650" y="5645150"/>
          <p14:tracePt t="15528" x="1778000" y="5638800"/>
          <p14:tracePt t="15546" x="1784350" y="5645150"/>
          <p14:tracePt t="15557" x="1790700" y="5638800"/>
          <p14:tracePt t="15573" x="1797050" y="5645150"/>
          <p14:tracePt t="15589" x="1803400" y="5645150"/>
          <p14:tracePt t="15605" x="1809750" y="5645150"/>
          <p14:tracePt t="15625" x="1816100" y="5645150"/>
          <p14:tracePt t="15635" x="1816100" y="5651500"/>
          <p14:tracePt t="15700" x="1822450" y="5657850"/>
          <p14:tracePt t="15745" x="1816100" y="5657850"/>
          <p14:tracePt t="15805" x="1809750" y="5664200"/>
          <p14:tracePt t="15837" x="1809750" y="5670550"/>
          <p14:tracePt t="15865" x="1816100" y="5670550"/>
          <p14:tracePt t="15909" x="1822450" y="5670550"/>
          <p14:tracePt t="15933" x="1816100" y="5676900"/>
          <p14:tracePt t="15985" x="1809750" y="5683250"/>
          <p14:tracePt t="16020" x="1816100" y="5689600"/>
          <p14:tracePt t="16277" x="1816100" y="5683250"/>
          <p14:tracePt t="16301" x="1822450" y="5683250"/>
          <p14:tracePt t="16449" x="1828800" y="5676900"/>
          <p14:tracePt t="16473" x="1835150" y="5676900"/>
          <p14:tracePt t="16489" x="1841500" y="5670550"/>
          <p14:tracePt t="16501" x="1847850" y="5670550"/>
          <p14:tracePt t="16516" x="1854200" y="5670550"/>
          <p14:tracePt t="16525" x="1860550" y="5670550"/>
          <p14:tracePt t="16538" x="1866900" y="5670550"/>
          <p14:tracePt t="16556" x="1873250" y="5670550"/>
          <p14:tracePt t="16572" x="1879600" y="5664200"/>
          <p14:tracePt t="16589" x="1879600" y="5657850"/>
          <p14:tracePt t="16589" x="1879600" y="5651500"/>
          <p14:tracePt t="16589" x="1873250" y="5645150"/>
          <p14:tracePt t="16609" x="1866900" y="5632450"/>
          <p14:tracePt t="16609" x="1860550" y="5626100"/>
          <p14:tracePt t="16624" x="1847850" y="5613400"/>
          <p14:tracePt t="16624" x="1841500" y="5600700"/>
          <p14:tracePt t="16640" x="1828800" y="5588000"/>
          <p14:tracePt t="16640" x="1822450" y="5568950"/>
          <p14:tracePt t="16657" x="1822450" y="5549900"/>
          <p14:tracePt t="16657" x="1828800" y="5530850"/>
          <p14:tracePt t="16674" x="1835150" y="5505450"/>
          <p14:tracePt t="16674" x="1879600" y="5461000"/>
          <p14:tracePt t="16691" x="1917700" y="5441950"/>
          <p14:tracePt t="16691" x="1962150" y="5422900"/>
          <p14:tracePt t="16707" x="2019300" y="5410200"/>
          <p14:tracePt t="16707" x="2076450" y="5403850"/>
          <p14:tracePt t="16724" x="2146300" y="5403850"/>
          <p14:tracePt t="16724" x="2305050" y="5403850"/>
          <p14:tracePt t="16742" x="2393950" y="5403850"/>
          <p14:tracePt t="16755" x="2508250" y="5410200"/>
          <p14:tracePt t="16772" x="2654300" y="5410200"/>
          <p14:tracePt t="16772" x="2813050" y="5410200"/>
          <p14:tracePt t="16791" x="2978150" y="5403850"/>
          <p14:tracePt t="16791" x="3175000" y="5403850"/>
          <p14:tracePt t="16791" x="3365500" y="5397500"/>
          <p14:tracePt t="16810" x="3562350" y="5391150"/>
          <p14:tracePt t="16822" x="3765550" y="5384800"/>
          <p14:tracePt t="16822" x="4140200" y="5372100"/>
          <p14:tracePt t="16842" x="4318000" y="5365750"/>
          <p14:tracePt t="16842" x="4495800" y="5359400"/>
          <p14:tracePt t="16858" x="4660900" y="5359400"/>
          <p14:tracePt t="16858" x="4832350" y="5353050"/>
          <p14:tracePt t="16858" x="5022850" y="5353050"/>
          <p14:tracePt t="16878" x="5194300" y="5353050"/>
          <p14:tracePt t="16889" x="5365750" y="5359400"/>
          <p14:tracePt t="16889" x="5518150" y="5365750"/>
          <p14:tracePt t="16889" x="5683250" y="5372100"/>
          <p14:tracePt t="16910" x="5842000" y="5372100"/>
          <p14:tracePt t="16910" x="5988050" y="5378450"/>
          <p14:tracePt t="16926" x="6140450" y="5384800"/>
          <p14:tracePt t="16926" x="6286500" y="5391150"/>
          <p14:tracePt t="16941" x="6419850" y="5391150"/>
          <p14:tracePt t="16941" x="6553200" y="5391150"/>
          <p14:tracePt t="16958" x="6680200" y="5391150"/>
          <p14:tracePt t="16958" x="6794500" y="5391150"/>
          <p14:tracePt t="16958" x="6902450" y="5384800"/>
          <p14:tracePt t="16978" x="7004050" y="5384800"/>
          <p14:tracePt t="16978" x="7092950" y="5378450"/>
          <p14:tracePt t="16992" x="7156450" y="5365750"/>
          <p14:tracePt t="16992" x="7219950" y="5365750"/>
          <p14:tracePt t="17008" x="7270750" y="5359400"/>
          <p14:tracePt t="17008" x="7308850" y="5353050"/>
          <p14:tracePt t="17026" x="7327900" y="5340350"/>
          <p14:tracePt t="17026" x="7340600" y="5321300"/>
          <p14:tracePt t="17043" x="7327900" y="5308600"/>
          <p14:tracePt t="17043" x="7302500" y="5302250"/>
          <p14:tracePt t="17059" x="7264400" y="5289550"/>
          <p14:tracePt t="17059" x="7213600" y="5276850"/>
          <p14:tracePt t="17075" x="7150100" y="5270500"/>
          <p14:tracePt t="17075" x="7073900" y="5264150"/>
          <p14:tracePt t="17092" x="6985000" y="5257800"/>
          <p14:tracePt t="17092" x="6781800" y="5238750"/>
          <p14:tracePt t="17110" x="6661150" y="5226050"/>
          <p14:tracePt t="17110" x="6540500" y="5213350"/>
          <p14:tracePt t="17126" x="6407150" y="5207000"/>
          <p14:tracePt t="17126" x="6267450" y="5194300"/>
          <p14:tracePt t="17142" x="6121400" y="5175250"/>
          <p14:tracePt t="17142" x="5962650" y="5162550"/>
          <p14:tracePt t="17159" x="5797550" y="5143500"/>
          <p14:tracePt t="17159" x="5619750" y="5124450"/>
          <p14:tracePt t="17159" x="5441950" y="5105400"/>
          <p14:tracePt t="17178" x="5251450" y="5092700"/>
          <p14:tracePt t="17190" x="5054600" y="5073650"/>
          <p14:tracePt t="17190" x="4851400" y="5054600"/>
          <p14:tracePt t="17210" x="4438650" y="5016500"/>
          <p14:tracePt t="17210" x="4235450" y="4997450"/>
          <p14:tracePt t="17226" x="4038600" y="4972050"/>
          <p14:tracePt t="17226" x="3841750" y="4953000"/>
          <p14:tracePt t="17242" x="3657600" y="4921250"/>
          <p14:tracePt t="17242" x="3473450" y="4895850"/>
          <p14:tracePt t="17259" x="3302000" y="4857750"/>
          <p14:tracePt t="17259" x="3130550" y="4826000"/>
          <p14:tracePt t="17259" x="2971800" y="4787900"/>
          <p14:tracePt t="17278" x="2813050" y="4749800"/>
          <p14:tracePt t="17278" x="2667000" y="4711700"/>
          <p14:tracePt t="17293" x="2527300" y="4679950"/>
          <p14:tracePt t="17293" x="2393950" y="4648200"/>
          <p14:tracePt t="17310" x="2266950" y="4616450"/>
          <p14:tracePt t="17310" x="2159000" y="4591050"/>
          <p14:tracePt t="17326" x="2063750" y="4559300"/>
          <p14:tracePt t="17326" x="1924050" y="4514850"/>
          <p14:tracePt t="17343" x="1866900" y="4489450"/>
          <p14:tracePt t="17343" x="1835150" y="4464050"/>
          <p14:tracePt t="17360" x="1816100" y="4432300"/>
          <p14:tracePt t="17360" x="1803400" y="4406900"/>
          <p14:tracePt t="17376" x="1809750" y="4375150"/>
          <p14:tracePt t="17376" x="1822450" y="4349750"/>
          <p14:tracePt t="17393" x="1854200" y="4324350"/>
          <p14:tracePt t="17393" x="1955800" y="4273550"/>
          <p14:tracePt t="17410" x="2019300" y="4254500"/>
          <p14:tracePt t="17410" x="2101850" y="4229100"/>
          <p14:tracePt t="17427" x="2197100" y="4210050"/>
          <p14:tracePt t="17427" x="2305050" y="4191000"/>
          <p14:tracePt t="17443" x="2425700" y="4171950"/>
          <p14:tracePt t="17443" x="2552700" y="4159250"/>
          <p14:tracePt t="17443" x="2711450" y="4140200"/>
          <p14:tracePt t="17462" x="2863850" y="4121150"/>
          <p14:tracePt t="17475" x="3016250" y="4108450"/>
          <p14:tracePt t="17475" x="3352800" y="4070350"/>
          <p14:tracePt t="17494" x="3543300" y="4044950"/>
          <p14:tracePt t="17494" x="3727450" y="4025900"/>
          <p14:tracePt t="17510" x="3905250" y="4006850"/>
          <p14:tracePt t="17510" x="4089400" y="3994150"/>
          <p14:tracePt t="17527" x="4273550" y="3975100"/>
          <p14:tracePt t="17527" x="4464050" y="3956050"/>
          <p14:tracePt t="17527" x="4673600" y="3943350"/>
          <p14:tracePt t="17547" x="4864100" y="3930650"/>
          <p14:tracePt t="17558" x="5035550" y="3917950"/>
          <p14:tracePt t="17558" x="5219700" y="3905250"/>
          <p14:tracePt t="17578" x="5588000" y="3879850"/>
          <p14:tracePt t="17578" x="5759450" y="3867150"/>
          <p14:tracePt t="17593" x="5924550" y="3860800"/>
          <p14:tracePt t="17593" x="6070600" y="3848100"/>
          <p14:tracePt t="17610" x="6216650" y="3841750"/>
          <p14:tracePt t="17610" x="6356350" y="3835400"/>
          <p14:tracePt t="17627" x="6489700" y="3835400"/>
          <p14:tracePt t="17627" x="6705600" y="3829050"/>
          <p14:tracePt t="17644" x="6807200" y="3829050"/>
          <p14:tracePt t="17644" x="6896100" y="3835400"/>
          <p14:tracePt t="17660" x="6978650" y="3835400"/>
          <p14:tracePt t="17660" x="7048500" y="3835400"/>
          <p14:tracePt t="17677" x="7112000" y="3841750"/>
          <p14:tracePt t="17677" x="7169150" y="3848100"/>
          <p14:tracePt t="17694" x="7213600" y="3854450"/>
          <p14:tracePt t="17694" x="7277100" y="3860800"/>
          <p14:tracePt t="17711" x="7296150" y="3860800"/>
          <p14:tracePt t="17711" x="7302500" y="3860800"/>
          <p14:tracePt t="17727" x="7289800" y="3867150"/>
          <p14:tracePt t="17742" x="7270750" y="3867150"/>
          <p14:tracePt t="17742" x="7245350" y="3867150"/>
          <p14:tracePt t="17761" x="7213600" y="3867150"/>
          <p14:tracePt t="17761" x="7131050" y="3879850"/>
          <p14:tracePt t="17778" x="7080250" y="3886200"/>
          <p14:tracePt t="17792" x="7061200" y="3860800"/>
          <p14:tracePt t="17809" x="6997700" y="3873500"/>
          <p14:tracePt t="17826" x="6927850" y="3886200"/>
          <p14:tracePt t="17826" x="6807200" y="3911600"/>
          <p14:tracePt t="17847" x="6743700" y="3924300"/>
          <p14:tracePt t="17847" x="6692900" y="3937000"/>
          <p14:tracePt t="17861" x="6642100" y="3949700"/>
          <p14:tracePt t="17861" x="6572250" y="3994150"/>
          <p14:tracePt t="17879" x="6546850" y="4006850"/>
          <p14:tracePt t="17879" x="6521450" y="4013200"/>
          <p14:tracePt t="17895" x="6502400" y="4025900"/>
          <p14:tracePt t="17895" x="6483350" y="4038600"/>
          <p14:tracePt t="17895" x="6470650" y="4051300"/>
          <p14:tracePt t="17914" x="6464300" y="4064000"/>
          <p14:tracePt t="17926" x="6457950" y="4070350"/>
          <p14:tracePt t="17926" x="6457950" y="4095750"/>
          <p14:tracePt t="17945" x="6464300" y="4108450"/>
          <p14:tracePt t="17945" x="6470650" y="4114800"/>
          <p14:tracePt t="17962" x="6483350" y="4121150"/>
          <p14:tracePt t="17962" x="6496050" y="4133850"/>
          <p14:tracePt t="17979" x="6508750" y="4140200"/>
          <p14:tracePt t="17979" x="6521450" y="4146550"/>
          <p14:tracePt t="17995" x="6534150" y="4159250"/>
          <p14:tracePt t="17995" x="6565900" y="4178300"/>
          <p14:tracePt t="18012" x="6578600" y="4184650"/>
          <p14:tracePt t="18012" x="6597650" y="4197350"/>
          <p14:tracePt t="18029" x="6610350" y="4210050"/>
          <p14:tracePt t="18029" x="6623050" y="4216400"/>
          <p14:tracePt t="18046" x="6635750" y="4229100"/>
          <p14:tracePt t="18046" x="6654800" y="4248150"/>
          <p14:tracePt t="18063" x="6661150" y="4254500"/>
          <p14:tracePt t="18063" x="6667500" y="4267200"/>
          <p14:tracePt t="18079" x="6673850" y="4273550"/>
          <p14:tracePt t="18079" x="6680200" y="4286250"/>
          <p14:tracePt t="18095" x="6680200" y="4292600"/>
          <p14:tracePt t="18095" x="6680200" y="4298950"/>
          <p14:tracePt t="18113" x="6673850" y="4311650"/>
          <p14:tracePt t="18113" x="6667500" y="4330700"/>
          <p14:tracePt t="18131" x="6661150" y="4343400"/>
          <p14:tracePt t="18131" x="6648450" y="4349750"/>
          <p14:tracePt t="18146" x="6642100" y="4356100"/>
          <p14:tracePt t="18146" x="6635750" y="4368800"/>
          <p14:tracePt t="18162" x="6629400" y="4381500"/>
          <p14:tracePt t="18162" x="6616700" y="4387850"/>
          <p14:tracePt t="18179" x="6610350" y="4394200"/>
          <p14:tracePt t="18179" x="6604000" y="4406900"/>
          <p14:tracePt t="18179" x="6591300" y="4413250"/>
          <p14:tracePt t="18198" x="6584950" y="4419600"/>
          <p14:tracePt t="18211" x="6578600" y="4425950"/>
          <p14:tracePt t="18211" x="6572250" y="4432300"/>
          <p14:tracePt t="18231" x="6559550" y="4438650"/>
          <p14:tracePt t="18231" x="6553200" y="4438650"/>
          <p14:tracePt t="18246" x="6546850" y="4445000"/>
          <p14:tracePt t="18261" x="6540500" y="4451350"/>
          <p14:tracePt t="18261" x="6534150" y="4457700"/>
          <p14:tracePt t="18279" x="6527800" y="4464050"/>
          <p14:tracePt t="18294" x="6521450" y="4464050"/>
          <p14:tracePt t="18294" x="6508750" y="4470400"/>
          <p14:tracePt t="18313" x="6496050" y="4476750"/>
          <p14:tracePt t="18333" x="6489700" y="4483100"/>
          <p14:tracePt t="18344" x="6483350" y="4483100"/>
          <p14:tracePt t="18344" x="6464300" y="4489450"/>
          <p14:tracePt t="18363" x="6457950" y="4495800"/>
          <p14:tracePt t="18363" x="6445250" y="4502150"/>
          <p14:tracePt t="18380" x="6438900" y="4502150"/>
          <p14:tracePt t="18380" x="6426200" y="4508500"/>
          <p14:tracePt t="18397" x="6419850" y="4514850"/>
          <p14:tracePt t="18397" x="6407150" y="4527550"/>
          <p14:tracePt t="18413" x="6400800" y="4527550"/>
          <p14:tracePt t="18413" x="6381750" y="4546600"/>
          <p14:tracePt t="18430" x="6375400" y="4552950"/>
          <p14:tracePt t="18430" x="6369050" y="4559300"/>
          <p14:tracePt t="18447" x="6362700" y="4565650"/>
          <p14:tracePt t="18447" x="6350000" y="4572000"/>
          <p14:tracePt t="18463" x="6343650" y="4584700"/>
          <p14:tracePt t="18478" x="6337300" y="4597400"/>
          <p14:tracePt t="18495" x="6330950" y="4597400"/>
          <p14:tracePt t="18495" x="6324600" y="4603750"/>
          <p14:tracePt t="18514" x="6318250" y="4610100"/>
          <p14:tracePt t="18529" x="6311900" y="4610100"/>
          <p14:tracePt t="18529" x="6305550" y="4610100"/>
          <p14:tracePt t="18551" x="6299200" y="4616450"/>
          <p14:tracePt t="18562" x="6292850" y="4616450"/>
          <p14:tracePt t="18578" x="6286500" y="4622800"/>
          <p14:tracePt t="18595" x="6286500" y="4629150"/>
          <p14:tracePt t="18595" x="6280150" y="4629150"/>
          <p14:tracePt t="18614" x="6273800" y="4641850"/>
          <p14:tracePt t="18629" x="6267450" y="4641850"/>
          <p14:tracePt t="18645" x="6261100" y="4641850"/>
          <p14:tracePt t="18662" x="6254750" y="4641850"/>
          <p14:tracePt t="18686" x="6248400" y="4641850"/>
          <p14:tracePt t="18717" x="6242050" y="4635500"/>
          <p14:tracePt t="18738" x="6235700" y="4635500"/>
          <p14:tracePt t="18753" x="6235700" y="4641850"/>
          <p14:tracePt t="18782" x="6235700" y="4635500"/>
          <p14:tracePt t="18841" x="6235700" y="4629150"/>
          <p14:tracePt t="18857" x="6242050" y="4622800"/>
          <p14:tracePt t="18874" x="6248400" y="4616450"/>
          <p14:tracePt t="18898" x="6248400" y="4610100"/>
          <p14:tracePt t="18917" x="6254750" y="4616450"/>
          <p14:tracePt t="18994" x="6254750" y="4622800"/>
          <p14:tracePt t="19145" x="6254750" y="4616450"/>
          <p14:tracePt t="19182" x="6248400" y="4616450"/>
          <p14:tracePt t="19233" x="6248400" y="4610100"/>
          <p14:tracePt t="19329" x="6254750" y="4603750"/>
          <p14:tracePt t="19353" x="6261100" y="4603750"/>
          <p14:tracePt t="19381" x="6261100" y="4597400"/>
          <p14:tracePt t="19422" x="6261100" y="4591050"/>
          <p14:tracePt t="19458" x="6254750" y="4597400"/>
          <p14:tracePt t="19481" x="6248400" y="4603750"/>
          <p14:tracePt t="19510" x="6242050" y="4603750"/>
          <p14:tracePt t="19525" x="6242050" y="4597400"/>
          <p14:tracePt t="19558" x="6235700" y="4597400"/>
          <p14:tracePt t="20318" x="6223000" y="4597400"/>
          <p14:tracePt t="20342" x="6223000" y="4603750"/>
          <p14:tracePt t="20358" x="6229350" y="4603750"/>
          <p14:tracePt t="20378" x="6229350" y="4597400"/>
          <p14:tracePt t="20417" x="6223000" y="4597400"/>
          <p14:tracePt t="20438" x="6223000" y="4603750"/>
          <p14:tracePt t="20486" x="6229350" y="4610100"/>
          <p14:tracePt t="20498" x="6229350" y="4603750"/>
          <p14:tracePt t="20538" x="6235700" y="4597400"/>
          <p14:tracePt t="20558" x="6242050" y="4603750"/>
          <p14:tracePt t="20610" x="6242050" y="4597400"/>
          <p14:tracePt t="20626" x="6248400" y="4591050"/>
          <p14:tracePt t="20785" x="6248400" y="4597400"/>
          <p14:tracePt t="20798" x="6242050" y="4603750"/>
          <p14:tracePt t="20846" x="6248400" y="4603750"/>
          <p14:tracePt t="20934" x="6248400" y="4597400"/>
          <p14:tracePt t="20958" x="6254750" y="4597400"/>
          <p14:tracePt t="20986" x="6248400" y="4597400"/>
          <p14:tracePt t="21070" x="6242050" y="4597400"/>
          <p14:tracePt t="21090" x="6242050" y="4603750"/>
          <p14:tracePt t="21098" x="6235700" y="4603750"/>
          <p14:tracePt t="21122" x="6235700" y="4610100"/>
          <p14:tracePt t="21150" x="6235700" y="4603750"/>
          <p14:tracePt t="21210" x="6242050" y="4610100"/>
          <p14:tracePt t="21266" x="6248400" y="4603750"/>
          <p14:tracePt t="21310" x="6242050" y="4603750"/>
          <p14:tracePt t="21337" x="6242050" y="4610100"/>
          <p14:tracePt t="21386" x="6242050" y="4603750"/>
          <p14:tracePt t="21422" x="6248400" y="4603750"/>
          <p14:tracePt t="21518" x="6254750" y="4603750"/>
          <p14:tracePt t="21558" x="6254750" y="4597400"/>
          <p14:tracePt t="21610" x="6254750" y="4591050"/>
          <p14:tracePt t="21646" x="6254750" y="4597400"/>
          <p14:tracePt t="21670" x="6254750" y="4603750"/>
          <p14:tracePt t="21706" x="6254750" y="4597400"/>
          <p14:tracePt t="21730" x="6254750" y="4591050"/>
          <p14:tracePt t="21758" x="6254750" y="4597400"/>
          <p14:tracePt t="21818" x="6254750" y="4591050"/>
          <p14:tracePt t="21858" x="6254750" y="4584700"/>
          <p14:tracePt t="21910" x="6261100" y="4591050"/>
          <p14:tracePt t="21954" x="6254750" y="4591050"/>
          <p14:tracePt t="22090" x="6254750" y="4597400"/>
          <p14:tracePt t="22134" x="6248400" y="4603750"/>
          <p14:tracePt t="22151" x="6248400" y="4597400"/>
          <p14:tracePt t="22186" x="6242050" y="4603750"/>
          <p14:tracePt t="22270" x="6242050" y="4610100"/>
          <p14:tracePt t="22290" x="6242050" y="4603750"/>
          <p14:tracePt t="22338" x="6242050" y="4597400"/>
          <p14:tracePt t="22358" x="6235700" y="4603750"/>
          <p14:tracePt t="22390" x="6242050" y="4603750"/>
          <p14:tracePt t="22434" x="6242050" y="4597400"/>
          <p14:tracePt t="22467" x="6248400" y="4597400"/>
          <p14:tracePt t="22494" x="6248400" y="4603750"/>
          <p14:tracePt t="22590" x="6248400" y="4597400"/>
          <p14:tracePt t="22614" x="6242050" y="4597400"/>
          <p14:tracePt t="22698" x="6248400" y="4591050"/>
          <p14:tracePt t="22786" x="6242050" y="4591050"/>
          <p14:tracePt t="22879" x="6248400" y="4591050"/>
          <p14:tracePt t="22938" x="6248400" y="4597400"/>
          <p14:tracePt t="23006" x="6248400" y="4591050"/>
          <p14:tracePt t="23034" x="6242050" y="4591050"/>
          <p14:tracePt t="23163" x="6248400" y="4597400"/>
          <p14:tracePt t="23291" x="6242050" y="4597400"/>
          <p14:tracePt t="23307" x="6235700" y="4610100"/>
          <p14:tracePt t="23410" x="6229350" y="4610100"/>
          <p14:tracePt t="23446" x="6223000" y="4610100"/>
          <p14:tracePt t="23478" x="6223000" y="4616450"/>
          <p14:tracePt t="23491" x="6216650" y="4616450"/>
          <p14:tracePt t="23506" x="6216650" y="4610100"/>
          <p14:tracePt t="23516" x="6210300" y="4616450"/>
          <p14:tracePt t="23516" x="6210300" y="4622800"/>
          <p14:tracePt t="23531" x="6210300" y="4629150"/>
          <p14:tracePt t="23558" x="6210300" y="4635500"/>
          <p14:tracePt t="23702" x="6203950" y="4635500"/>
          <p14:tracePt t="23738" x="6197600" y="4629150"/>
          <p14:tracePt t="23771" x="6197600" y="4622800"/>
          <p14:tracePt t="23815" x="6191250" y="4629150"/>
          <p14:tracePt t="23846" x="6184900" y="4635500"/>
          <p14:tracePt t="23859" x="6191250" y="4641850"/>
          <p14:tracePt t="23891" x="6184900" y="4641850"/>
          <p14:tracePt t="23907" x="6184900" y="4648200"/>
          <p14:tracePt t="23927" x="6178550" y="4648200"/>
          <p14:tracePt t="23943" x="6172200" y="4654550"/>
          <p14:tracePt t="23959" x="6165850" y="4654550"/>
          <p14:tracePt t="23979" x="6159500" y="4660900"/>
          <p14:tracePt t="23995" x="6159500" y="4667250"/>
          <p14:tracePt t="24011" x="6153150" y="4673600"/>
          <p14:tracePt t="24026" x="6146800" y="4673600"/>
          <p14:tracePt t="24046" x="6140450" y="4673600"/>
          <p14:tracePt t="24055" x="6134100" y="4679950"/>
          <p14:tracePt t="24064" x="6127750" y="4679950"/>
          <p14:tracePt t="24064" x="6121400" y="4679950"/>
          <p14:tracePt t="24083" x="6115050" y="4686300"/>
          <p14:tracePt t="24083" x="6108700" y="4692650"/>
          <p14:tracePt t="24100" x="6096000" y="4699000"/>
          <p14:tracePt t="24100" x="6096000" y="4705350"/>
          <p14:tracePt t="24116" x="6089650" y="4705350"/>
          <p14:tracePt t="24116" x="6076950" y="4711700"/>
          <p14:tracePt t="24133" x="6070600" y="4718050"/>
          <p14:tracePt t="24133" x="6064250" y="4724400"/>
          <p14:tracePt t="24133" x="6057900" y="4730750"/>
          <p14:tracePt t="24152" x="6051550" y="4737100"/>
          <p14:tracePt t="24165" x="6045200" y="4743450"/>
          <p14:tracePt t="24165" x="6026150" y="4749800"/>
          <p14:tracePt t="24184" x="6019800" y="4756150"/>
          <p14:tracePt t="24184" x="6013450" y="4762500"/>
          <p14:tracePt t="24200" x="6007100" y="4762500"/>
          <p14:tracePt t="24200" x="5994400" y="4768850"/>
          <p14:tracePt t="24217" x="5988050" y="4768850"/>
          <p14:tracePt t="24217" x="5981700" y="4775200"/>
          <p14:tracePt t="24217" x="5975350" y="4781550"/>
          <p14:tracePt t="24236" x="5969000" y="4781550"/>
          <p14:tracePt t="24248" x="5962650" y="4787900"/>
          <p14:tracePt t="24248" x="5949950" y="4794250"/>
          <p14:tracePt t="24267" x="5943600" y="4800600"/>
          <p14:tracePt t="24267" x="5937250" y="4806950"/>
          <p14:tracePt t="24283" x="5937250" y="4813300"/>
          <p14:tracePt t="24283" x="5930900" y="4826000"/>
          <p14:tracePt t="24300" x="5924550" y="4832350"/>
          <p14:tracePt t="24315" x="5924550" y="4845050"/>
          <p14:tracePt t="24332" x="5918200" y="4851400"/>
          <p14:tracePt t="24348" x="5924550" y="4857750"/>
          <p14:tracePt t="24365" x="5924550" y="4864100"/>
          <p14:tracePt t="24382" x="5930900" y="4870450"/>
          <p14:tracePt t="24382" x="5937250" y="4870450"/>
          <p14:tracePt t="24401" x="5943600" y="4876800"/>
          <p14:tracePt t="24416" x="5956300" y="4876800"/>
          <p14:tracePt t="24416" x="5956300" y="4883150"/>
          <p14:tracePt t="24434" x="5969000" y="4889500"/>
          <p14:tracePt t="24434" x="5975350" y="4895850"/>
          <p14:tracePt t="24452" x="5981700" y="4902200"/>
          <p14:tracePt t="24452" x="5988050" y="4902200"/>
          <p14:tracePt t="24468" x="5994400" y="4908550"/>
          <p14:tracePt t="24468" x="6000750" y="4914900"/>
          <p14:tracePt t="24484" x="6007100" y="4914900"/>
          <p14:tracePt t="24484" x="6007100" y="4921250"/>
          <p14:tracePt t="24501" x="6013450" y="4921250"/>
          <p14:tracePt t="24516" x="6019800" y="4927600"/>
          <p14:tracePt t="25348" x="6178550" y="4826000"/>
          <p14:tracePt t="25368" x="6165850" y="4819650"/>
          <p14:tracePt t="25407" x="6165850" y="4826000"/>
          <p14:tracePt t="25435" x="6159500" y="4826000"/>
          <p14:tracePt t="25451" x="6153150" y="4826000"/>
          <p14:tracePt t="25479" x="6146800" y="4832350"/>
          <p14:tracePt t="25495" x="6140450" y="4826000"/>
          <p14:tracePt t="25519" x="6134100" y="4826000"/>
          <p14:tracePt t="25526" x="6127750" y="4826000"/>
          <p14:tracePt t="25540" x="6121400" y="4819650"/>
          <p14:tracePt t="25554" x="6115050" y="4813300"/>
          <p14:tracePt t="25554" x="6108700" y="4813300"/>
          <p14:tracePt t="25571" x="6096000" y="4813300"/>
          <p14:tracePt t="25599" x="6102350" y="4813300"/>
          <p14:tracePt t="25675" x="6108700" y="4813300"/>
          <p14:tracePt t="25707" x="6115050" y="4813300"/>
          <p14:tracePt t="25719" x="6121400" y="4813300"/>
          <p14:tracePt t="25743" x="6127750" y="4819650"/>
          <p14:tracePt t="25751" x="6121400" y="4826000"/>
          <p14:tracePt t="25779" x="6121400" y="4832350"/>
          <p14:tracePt t="25803" x="6115050" y="4832350"/>
          <p14:tracePt t="25811" x="6108700" y="4838700"/>
          <p14:tracePt t="25820" x="6102350" y="4845050"/>
          <p14:tracePt t="25837" x="6096000" y="4845050"/>
          <p14:tracePt t="25854" x="6089650" y="4851400"/>
          <p14:tracePt t="25871" x="6083300" y="4845050"/>
          <p14:tracePt t="25887" x="6076950" y="4851400"/>
          <p14:tracePt t="25904" x="6070600" y="4851400"/>
          <p14:tracePt t="25921" x="6064250" y="4857750"/>
          <p14:tracePt t="25921" x="6051550" y="4864100"/>
          <p14:tracePt t="25940" x="6045200" y="4864100"/>
          <p14:tracePt t="25940" x="6038850" y="4864100"/>
          <p14:tracePt t="25956" x="6026150" y="4870450"/>
          <p14:tracePt t="25956" x="6013450" y="4876800"/>
          <p14:tracePt t="25973" x="6000750" y="4876800"/>
          <p14:tracePt t="25973" x="5988050" y="4876800"/>
          <p14:tracePt t="25973" x="5975350" y="4883150"/>
          <p14:tracePt t="25992" x="5962650" y="4883150"/>
          <p14:tracePt t="26004" x="5943600" y="4883150"/>
          <p14:tracePt t="26004" x="5899150" y="4876800"/>
          <p14:tracePt t="26023" x="5867400" y="4870450"/>
          <p14:tracePt t="26023" x="5829300" y="4864100"/>
          <p14:tracePt t="26040" x="5784850" y="4851400"/>
          <p14:tracePt t="26040" x="5734050" y="4838700"/>
          <p14:tracePt t="26057" x="5670550" y="48260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ガラス室に規則的にポットを置くと</a:t>
            </a:r>
            <a:endParaRPr kumimoji="1" lang="ja-JP" altLang="en-US" dirty="0"/>
          </a:p>
        </p:txBody>
      </p:sp>
      <p:grpSp>
        <p:nvGrpSpPr>
          <p:cNvPr id="36" name="グループ化 35"/>
          <p:cNvGrpSpPr/>
          <p:nvPr/>
        </p:nvGrpSpPr>
        <p:grpSpPr>
          <a:xfrm>
            <a:off x="7344308" y="2992016"/>
            <a:ext cx="1080120" cy="1008112"/>
            <a:chOff x="971600" y="1268760"/>
            <a:chExt cx="1080120" cy="1008112"/>
          </a:xfrm>
        </p:grpSpPr>
        <p:sp>
          <p:nvSpPr>
            <p:cNvPr id="37" name="正方形/長方形 36"/>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a:off x="7344308" y="4556653"/>
            <a:ext cx="1080120" cy="1008112"/>
            <a:chOff x="971600" y="1268760"/>
            <a:chExt cx="1080120" cy="1008112"/>
          </a:xfrm>
        </p:grpSpPr>
        <p:sp>
          <p:nvSpPr>
            <p:cNvPr id="40" name="正方形/長方形 39"/>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p:nvGrpSpPr>
        <p:grpSpPr>
          <a:xfrm>
            <a:off x="7344308" y="1440313"/>
            <a:ext cx="1080120" cy="1008112"/>
            <a:chOff x="971600" y="1268760"/>
            <a:chExt cx="1080120" cy="1008112"/>
          </a:xfrm>
        </p:grpSpPr>
        <p:sp>
          <p:nvSpPr>
            <p:cNvPr id="49" name="正方形/長方形 48"/>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p:cNvGrpSpPr/>
          <p:nvPr/>
        </p:nvGrpSpPr>
        <p:grpSpPr>
          <a:xfrm>
            <a:off x="5688124" y="2992016"/>
            <a:ext cx="1080120" cy="1008112"/>
            <a:chOff x="971600" y="1268760"/>
            <a:chExt cx="1080120" cy="1008112"/>
          </a:xfrm>
        </p:grpSpPr>
        <p:sp>
          <p:nvSpPr>
            <p:cNvPr id="52" name="正方形/長方形 51"/>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p:cNvGrpSpPr/>
          <p:nvPr/>
        </p:nvGrpSpPr>
        <p:grpSpPr>
          <a:xfrm>
            <a:off x="5688124" y="4556653"/>
            <a:ext cx="1080120" cy="1008112"/>
            <a:chOff x="971600" y="1268760"/>
            <a:chExt cx="1080120" cy="1008112"/>
          </a:xfrm>
        </p:grpSpPr>
        <p:sp>
          <p:nvSpPr>
            <p:cNvPr id="55" name="正方形/長方形 54"/>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p:cNvGrpSpPr/>
          <p:nvPr/>
        </p:nvGrpSpPr>
        <p:grpSpPr>
          <a:xfrm>
            <a:off x="5688124" y="1440313"/>
            <a:ext cx="1080120" cy="1008112"/>
            <a:chOff x="971600" y="1268760"/>
            <a:chExt cx="1080120" cy="1008112"/>
          </a:xfrm>
        </p:grpSpPr>
        <p:sp>
          <p:nvSpPr>
            <p:cNvPr id="58" name="正方形/長方形 57"/>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p:cNvGrpSpPr/>
          <p:nvPr/>
        </p:nvGrpSpPr>
        <p:grpSpPr>
          <a:xfrm>
            <a:off x="3959932" y="2992016"/>
            <a:ext cx="1080120" cy="1008112"/>
            <a:chOff x="971600" y="1268760"/>
            <a:chExt cx="1080120" cy="1008112"/>
          </a:xfrm>
        </p:grpSpPr>
        <p:sp>
          <p:nvSpPr>
            <p:cNvPr id="61" name="正方形/長方形 60"/>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 name="グループ化 62"/>
          <p:cNvGrpSpPr/>
          <p:nvPr/>
        </p:nvGrpSpPr>
        <p:grpSpPr>
          <a:xfrm>
            <a:off x="3959932" y="4556653"/>
            <a:ext cx="1080120" cy="1008112"/>
            <a:chOff x="971600" y="1268760"/>
            <a:chExt cx="1080120" cy="1008112"/>
          </a:xfrm>
        </p:grpSpPr>
        <p:sp>
          <p:nvSpPr>
            <p:cNvPr id="64" name="正方形/長方形 63"/>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3959932" y="1440313"/>
            <a:ext cx="1080120" cy="1008112"/>
            <a:chOff x="971600" y="1268760"/>
            <a:chExt cx="1080120" cy="1008112"/>
          </a:xfrm>
        </p:grpSpPr>
        <p:sp>
          <p:nvSpPr>
            <p:cNvPr id="67" name="正方形/長方形 66"/>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p:cNvGrpSpPr/>
          <p:nvPr/>
        </p:nvGrpSpPr>
        <p:grpSpPr>
          <a:xfrm>
            <a:off x="2231740" y="2992016"/>
            <a:ext cx="1080120" cy="1008112"/>
            <a:chOff x="971600" y="1268760"/>
            <a:chExt cx="1080120" cy="1008112"/>
          </a:xfrm>
        </p:grpSpPr>
        <p:sp>
          <p:nvSpPr>
            <p:cNvPr id="70" name="正方形/長方形 69"/>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 name="グループ化 71"/>
          <p:cNvGrpSpPr/>
          <p:nvPr/>
        </p:nvGrpSpPr>
        <p:grpSpPr>
          <a:xfrm>
            <a:off x="2231740" y="4556653"/>
            <a:ext cx="1080120" cy="1008112"/>
            <a:chOff x="971600" y="1268760"/>
            <a:chExt cx="1080120" cy="1008112"/>
          </a:xfrm>
        </p:grpSpPr>
        <p:sp>
          <p:nvSpPr>
            <p:cNvPr id="73" name="正方形/長方形 72"/>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p:nvGrpSpPr>
        <p:grpSpPr>
          <a:xfrm>
            <a:off x="2231740" y="1440313"/>
            <a:ext cx="1080120" cy="1008112"/>
            <a:chOff x="971600" y="1268760"/>
            <a:chExt cx="1080120" cy="1008112"/>
          </a:xfrm>
        </p:grpSpPr>
        <p:sp>
          <p:nvSpPr>
            <p:cNvPr id="76" name="正方形/長方形 75"/>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77"/>
          <p:cNvGrpSpPr/>
          <p:nvPr/>
        </p:nvGrpSpPr>
        <p:grpSpPr>
          <a:xfrm>
            <a:off x="719572" y="2992016"/>
            <a:ext cx="1080120" cy="1008112"/>
            <a:chOff x="971600" y="1268760"/>
            <a:chExt cx="1080120" cy="1008112"/>
          </a:xfrm>
        </p:grpSpPr>
        <p:sp>
          <p:nvSpPr>
            <p:cNvPr id="79" name="正方形/長方形 78"/>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 name="グループ化 80"/>
          <p:cNvGrpSpPr/>
          <p:nvPr/>
        </p:nvGrpSpPr>
        <p:grpSpPr>
          <a:xfrm>
            <a:off x="719572" y="4556653"/>
            <a:ext cx="1080120" cy="1008112"/>
            <a:chOff x="971600" y="1268760"/>
            <a:chExt cx="1080120" cy="1008112"/>
          </a:xfrm>
        </p:grpSpPr>
        <p:sp>
          <p:nvSpPr>
            <p:cNvPr id="82" name="正方形/長方形 81"/>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 name="グループ化 83"/>
          <p:cNvGrpSpPr/>
          <p:nvPr/>
        </p:nvGrpSpPr>
        <p:grpSpPr>
          <a:xfrm>
            <a:off x="719572" y="1440313"/>
            <a:ext cx="1080120" cy="1008112"/>
            <a:chOff x="971600" y="1268760"/>
            <a:chExt cx="1080120" cy="1008112"/>
          </a:xfrm>
        </p:grpSpPr>
        <p:sp>
          <p:nvSpPr>
            <p:cNvPr id="85" name="正方形/長方形 84"/>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テキスト ボックス 86"/>
          <p:cNvSpPr txBox="1"/>
          <p:nvPr/>
        </p:nvSpPr>
        <p:spPr>
          <a:xfrm>
            <a:off x="323528" y="5847653"/>
            <a:ext cx="8496944" cy="830997"/>
          </a:xfrm>
          <a:prstGeom prst="rect">
            <a:avLst/>
          </a:prstGeom>
          <a:noFill/>
        </p:spPr>
        <p:txBody>
          <a:bodyPr wrap="square" rtlCol="0">
            <a:spAutoFit/>
          </a:bodyPr>
          <a:lstStyle/>
          <a:p>
            <a:r>
              <a:rPr kumimoji="1" lang="ja-JP" altLang="en-US" dirty="0" smtClean="0"/>
              <a:t>ガラス室の場所による違い（日当たり，風，温度のむら）などが系統誤差を引き起こす</a:t>
            </a:r>
            <a:endParaRPr kumimoji="1" lang="ja-JP" altLang="en-US" dirty="0"/>
          </a:p>
        </p:txBody>
      </p:sp>
      <p:grpSp>
        <p:nvGrpSpPr>
          <p:cNvPr id="6" name="グループ化 5"/>
          <p:cNvGrpSpPr/>
          <p:nvPr/>
        </p:nvGrpSpPr>
        <p:grpSpPr>
          <a:xfrm>
            <a:off x="1057493" y="1872361"/>
            <a:ext cx="423514" cy="3650938"/>
            <a:chOff x="1057493" y="1872361"/>
            <a:chExt cx="423514" cy="3650938"/>
          </a:xfrm>
        </p:grpSpPr>
        <p:sp>
          <p:nvSpPr>
            <p:cNvPr id="3" name="テキスト ボックス 2"/>
            <p:cNvSpPr txBox="1"/>
            <p:nvPr/>
          </p:nvSpPr>
          <p:spPr>
            <a:xfrm>
              <a:off x="1057493" y="1872361"/>
              <a:ext cx="404278" cy="461665"/>
            </a:xfrm>
            <a:prstGeom prst="rect">
              <a:avLst/>
            </a:prstGeom>
            <a:noFill/>
          </p:spPr>
          <p:txBody>
            <a:bodyPr wrap="none" rtlCol="0">
              <a:spAutoFit/>
            </a:bodyPr>
            <a:lstStyle/>
            <a:p>
              <a:r>
                <a:rPr kumimoji="1" lang="ja-JP" altLang="en-US" dirty="0" smtClean="0"/>
                <a:t>Ａ</a:t>
              </a:r>
              <a:endParaRPr kumimoji="1" lang="ja-JP" altLang="en-US" dirty="0"/>
            </a:p>
          </p:txBody>
        </p:sp>
        <p:sp>
          <p:nvSpPr>
            <p:cNvPr id="4" name="テキスト ボックス 3"/>
            <p:cNvSpPr txBox="1"/>
            <p:nvPr/>
          </p:nvSpPr>
          <p:spPr>
            <a:xfrm>
              <a:off x="1057493" y="3424064"/>
              <a:ext cx="423514" cy="461665"/>
            </a:xfrm>
            <a:prstGeom prst="rect">
              <a:avLst/>
            </a:prstGeom>
            <a:noFill/>
          </p:spPr>
          <p:txBody>
            <a:bodyPr wrap="none" rtlCol="0">
              <a:spAutoFit/>
            </a:bodyPr>
            <a:lstStyle/>
            <a:p>
              <a:r>
                <a:rPr kumimoji="1" lang="ja-JP" altLang="en-US" dirty="0" smtClean="0"/>
                <a:t>Ｂ</a:t>
              </a:r>
              <a:endParaRPr kumimoji="1" lang="ja-JP" altLang="en-US" dirty="0"/>
            </a:p>
          </p:txBody>
        </p:sp>
        <p:sp>
          <p:nvSpPr>
            <p:cNvPr id="5" name="テキスト ボックス 4"/>
            <p:cNvSpPr txBox="1"/>
            <p:nvPr/>
          </p:nvSpPr>
          <p:spPr>
            <a:xfrm>
              <a:off x="1057493" y="5061634"/>
              <a:ext cx="413896" cy="461665"/>
            </a:xfrm>
            <a:prstGeom prst="rect">
              <a:avLst/>
            </a:prstGeom>
            <a:noFill/>
          </p:spPr>
          <p:txBody>
            <a:bodyPr wrap="none" rtlCol="0">
              <a:spAutoFit/>
            </a:bodyPr>
            <a:lstStyle/>
            <a:p>
              <a:r>
                <a:rPr kumimoji="1" lang="ja-JP" altLang="en-US" dirty="0" smtClean="0"/>
                <a:t>Ｃ</a:t>
              </a:r>
              <a:endParaRPr kumimoji="1" lang="ja-JP" altLang="en-US" dirty="0"/>
            </a:p>
          </p:txBody>
        </p:sp>
      </p:grpSp>
      <p:grpSp>
        <p:nvGrpSpPr>
          <p:cNvPr id="88" name="グループ化 87"/>
          <p:cNvGrpSpPr/>
          <p:nvPr/>
        </p:nvGrpSpPr>
        <p:grpSpPr>
          <a:xfrm>
            <a:off x="2560043" y="1913827"/>
            <a:ext cx="423514" cy="3650938"/>
            <a:chOff x="1057493" y="1872361"/>
            <a:chExt cx="423514" cy="3650938"/>
          </a:xfrm>
        </p:grpSpPr>
        <p:sp>
          <p:nvSpPr>
            <p:cNvPr id="89" name="テキスト ボックス 88"/>
            <p:cNvSpPr txBox="1"/>
            <p:nvPr/>
          </p:nvSpPr>
          <p:spPr>
            <a:xfrm>
              <a:off x="1057493" y="1872361"/>
              <a:ext cx="404278" cy="461665"/>
            </a:xfrm>
            <a:prstGeom prst="rect">
              <a:avLst/>
            </a:prstGeom>
            <a:noFill/>
          </p:spPr>
          <p:txBody>
            <a:bodyPr wrap="none" rtlCol="0">
              <a:spAutoFit/>
            </a:bodyPr>
            <a:lstStyle/>
            <a:p>
              <a:r>
                <a:rPr kumimoji="1" lang="ja-JP" altLang="en-US" dirty="0" smtClean="0"/>
                <a:t>Ａ</a:t>
              </a:r>
              <a:endParaRPr kumimoji="1" lang="ja-JP" altLang="en-US" dirty="0"/>
            </a:p>
          </p:txBody>
        </p:sp>
        <p:sp>
          <p:nvSpPr>
            <p:cNvPr id="90" name="テキスト ボックス 89"/>
            <p:cNvSpPr txBox="1"/>
            <p:nvPr/>
          </p:nvSpPr>
          <p:spPr>
            <a:xfrm>
              <a:off x="1057493" y="3424064"/>
              <a:ext cx="423514" cy="461665"/>
            </a:xfrm>
            <a:prstGeom prst="rect">
              <a:avLst/>
            </a:prstGeom>
            <a:noFill/>
          </p:spPr>
          <p:txBody>
            <a:bodyPr wrap="none" rtlCol="0">
              <a:spAutoFit/>
            </a:bodyPr>
            <a:lstStyle/>
            <a:p>
              <a:r>
                <a:rPr kumimoji="1" lang="ja-JP" altLang="en-US" dirty="0" smtClean="0"/>
                <a:t>Ｂ</a:t>
              </a:r>
              <a:endParaRPr kumimoji="1" lang="ja-JP" altLang="en-US" dirty="0"/>
            </a:p>
          </p:txBody>
        </p:sp>
        <p:sp>
          <p:nvSpPr>
            <p:cNvPr id="91" name="テキスト ボックス 90"/>
            <p:cNvSpPr txBox="1"/>
            <p:nvPr/>
          </p:nvSpPr>
          <p:spPr>
            <a:xfrm>
              <a:off x="1057493" y="5061634"/>
              <a:ext cx="413896" cy="461665"/>
            </a:xfrm>
            <a:prstGeom prst="rect">
              <a:avLst/>
            </a:prstGeom>
            <a:noFill/>
          </p:spPr>
          <p:txBody>
            <a:bodyPr wrap="none" rtlCol="0">
              <a:spAutoFit/>
            </a:bodyPr>
            <a:lstStyle/>
            <a:p>
              <a:r>
                <a:rPr kumimoji="1" lang="ja-JP" altLang="en-US" dirty="0" smtClean="0"/>
                <a:t>Ｃ</a:t>
              </a:r>
              <a:endParaRPr kumimoji="1" lang="ja-JP" altLang="en-US" dirty="0"/>
            </a:p>
          </p:txBody>
        </p:sp>
      </p:grpSp>
      <p:grpSp>
        <p:nvGrpSpPr>
          <p:cNvPr id="92" name="グループ化 91"/>
          <p:cNvGrpSpPr/>
          <p:nvPr/>
        </p:nvGrpSpPr>
        <p:grpSpPr>
          <a:xfrm>
            <a:off x="4288235" y="1913827"/>
            <a:ext cx="423514" cy="3650938"/>
            <a:chOff x="1057493" y="1872361"/>
            <a:chExt cx="423514" cy="3650938"/>
          </a:xfrm>
        </p:grpSpPr>
        <p:sp>
          <p:nvSpPr>
            <p:cNvPr id="93" name="テキスト ボックス 92"/>
            <p:cNvSpPr txBox="1"/>
            <p:nvPr/>
          </p:nvSpPr>
          <p:spPr>
            <a:xfrm>
              <a:off x="1057493" y="1872361"/>
              <a:ext cx="404278" cy="461665"/>
            </a:xfrm>
            <a:prstGeom prst="rect">
              <a:avLst/>
            </a:prstGeom>
            <a:noFill/>
          </p:spPr>
          <p:txBody>
            <a:bodyPr wrap="none" rtlCol="0">
              <a:spAutoFit/>
            </a:bodyPr>
            <a:lstStyle/>
            <a:p>
              <a:r>
                <a:rPr kumimoji="1" lang="ja-JP" altLang="en-US" dirty="0" smtClean="0"/>
                <a:t>Ａ</a:t>
              </a:r>
              <a:endParaRPr kumimoji="1" lang="ja-JP" altLang="en-US" dirty="0"/>
            </a:p>
          </p:txBody>
        </p:sp>
        <p:sp>
          <p:nvSpPr>
            <p:cNvPr id="94" name="テキスト ボックス 93"/>
            <p:cNvSpPr txBox="1"/>
            <p:nvPr/>
          </p:nvSpPr>
          <p:spPr>
            <a:xfrm>
              <a:off x="1057493" y="3424064"/>
              <a:ext cx="423514" cy="461665"/>
            </a:xfrm>
            <a:prstGeom prst="rect">
              <a:avLst/>
            </a:prstGeom>
            <a:noFill/>
          </p:spPr>
          <p:txBody>
            <a:bodyPr wrap="none" rtlCol="0">
              <a:spAutoFit/>
            </a:bodyPr>
            <a:lstStyle/>
            <a:p>
              <a:r>
                <a:rPr kumimoji="1" lang="ja-JP" altLang="en-US" dirty="0" smtClean="0"/>
                <a:t>Ｂ</a:t>
              </a:r>
              <a:endParaRPr kumimoji="1" lang="ja-JP" altLang="en-US" dirty="0"/>
            </a:p>
          </p:txBody>
        </p:sp>
        <p:sp>
          <p:nvSpPr>
            <p:cNvPr id="95" name="テキスト ボックス 94"/>
            <p:cNvSpPr txBox="1"/>
            <p:nvPr/>
          </p:nvSpPr>
          <p:spPr>
            <a:xfrm>
              <a:off x="1057493" y="5061634"/>
              <a:ext cx="413896" cy="461665"/>
            </a:xfrm>
            <a:prstGeom prst="rect">
              <a:avLst/>
            </a:prstGeom>
            <a:noFill/>
          </p:spPr>
          <p:txBody>
            <a:bodyPr wrap="none" rtlCol="0">
              <a:spAutoFit/>
            </a:bodyPr>
            <a:lstStyle/>
            <a:p>
              <a:r>
                <a:rPr kumimoji="1" lang="ja-JP" altLang="en-US" dirty="0" smtClean="0"/>
                <a:t>Ｃ</a:t>
              </a:r>
              <a:endParaRPr kumimoji="1" lang="ja-JP" altLang="en-US" dirty="0"/>
            </a:p>
          </p:txBody>
        </p:sp>
      </p:grpSp>
      <p:grpSp>
        <p:nvGrpSpPr>
          <p:cNvPr id="96" name="グループ化 95"/>
          <p:cNvGrpSpPr/>
          <p:nvPr/>
        </p:nvGrpSpPr>
        <p:grpSpPr>
          <a:xfrm>
            <a:off x="6016427" y="1913827"/>
            <a:ext cx="423514" cy="3650938"/>
            <a:chOff x="1057493" y="1872361"/>
            <a:chExt cx="423514" cy="3650938"/>
          </a:xfrm>
        </p:grpSpPr>
        <p:sp>
          <p:nvSpPr>
            <p:cNvPr id="97" name="テキスト ボックス 96"/>
            <p:cNvSpPr txBox="1"/>
            <p:nvPr/>
          </p:nvSpPr>
          <p:spPr>
            <a:xfrm>
              <a:off x="1057493" y="1872361"/>
              <a:ext cx="404278" cy="461665"/>
            </a:xfrm>
            <a:prstGeom prst="rect">
              <a:avLst/>
            </a:prstGeom>
            <a:noFill/>
          </p:spPr>
          <p:txBody>
            <a:bodyPr wrap="none" rtlCol="0">
              <a:spAutoFit/>
            </a:bodyPr>
            <a:lstStyle/>
            <a:p>
              <a:r>
                <a:rPr kumimoji="1" lang="ja-JP" altLang="en-US" dirty="0" smtClean="0"/>
                <a:t>Ａ</a:t>
              </a:r>
              <a:endParaRPr kumimoji="1" lang="ja-JP" altLang="en-US" dirty="0"/>
            </a:p>
          </p:txBody>
        </p:sp>
        <p:sp>
          <p:nvSpPr>
            <p:cNvPr id="98" name="テキスト ボックス 97"/>
            <p:cNvSpPr txBox="1"/>
            <p:nvPr/>
          </p:nvSpPr>
          <p:spPr>
            <a:xfrm>
              <a:off x="1057493" y="3424064"/>
              <a:ext cx="423514" cy="461665"/>
            </a:xfrm>
            <a:prstGeom prst="rect">
              <a:avLst/>
            </a:prstGeom>
            <a:noFill/>
          </p:spPr>
          <p:txBody>
            <a:bodyPr wrap="none" rtlCol="0">
              <a:spAutoFit/>
            </a:bodyPr>
            <a:lstStyle/>
            <a:p>
              <a:r>
                <a:rPr kumimoji="1" lang="ja-JP" altLang="en-US" dirty="0" smtClean="0"/>
                <a:t>Ｂ</a:t>
              </a:r>
              <a:endParaRPr kumimoji="1" lang="ja-JP" altLang="en-US" dirty="0"/>
            </a:p>
          </p:txBody>
        </p:sp>
        <p:sp>
          <p:nvSpPr>
            <p:cNvPr id="99" name="テキスト ボックス 98"/>
            <p:cNvSpPr txBox="1"/>
            <p:nvPr/>
          </p:nvSpPr>
          <p:spPr>
            <a:xfrm>
              <a:off x="1057493" y="5061634"/>
              <a:ext cx="413896" cy="461665"/>
            </a:xfrm>
            <a:prstGeom prst="rect">
              <a:avLst/>
            </a:prstGeom>
            <a:noFill/>
          </p:spPr>
          <p:txBody>
            <a:bodyPr wrap="none" rtlCol="0">
              <a:spAutoFit/>
            </a:bodyPr>
            <a:lstStyle/>
            <a:p>
              <a:r>
                <a:rPr kumimoji="1" lang="ja-JP" altLang="en-US" dirty="0" smtClean="0"/>
                <a:t>Ｃ</a:t>
              </a:r>
              <a:endParaRPr kumimoji="1" lang="ja-JP" altLang="en-US" dirty="0"/>
            </a:p>
          </p:txBody>
        </p:sp>
      </p:grpSp>
      <p:grpSp>
        <p:nvGrpSpPr>
          <p:cNvPr id="100" name="グループ化 99"/>
          <p:cNvGrpSpPr/>
          <p:nvPr/>
        </p:nvGrpSpPr>
        <p:grpSpPr>
          <a:xfrm>
            <a:off x="7672611" y="1921503"/>
            <a:ext cx="423514" cy="3650938"/>
            <a:chOff x="1057493" y="1872361"/>
            <a:chExt cx="423514" cy="3650938"/>
          </a:xfrm>
        </p:grpSpPr>
        <p:sp>
          <p:nvSpPr>
            <p:cNvPr id="101" name="テキスト ボックス 100"/>
            <p:cNvSpPr txBox="1"/>
            <p:nvPr/>
          </p:nvSpPr>
          <p:spPr>
            <a:xfrm>
              <a:off x="1057493" y="1872361"/>
              <a:ext cx="404278" cy="461665"/>
            </a:xfrm>
            <a:prstGeom prst="rect">
              <a:avLst/>
            </a:prstGeom>
            <a:noFill/>
          </p:spPr>
          <p:txBody>
            <a:bodyPr wrap="none" rtlCol="0">
              <a:spAutoFit/>
            </a:bodyPr>
            <a:lstStyle/>
            <a:p>
              <a:r>
                <a:rPr kumimoji="1" lang="ja-JP" altLang="en-US" dirty="0" smtClean="0"/>
                <a:t>Ａ</a:t>
              </a:r>
              <a:endParaRPr kumimoji="1" lang="ja-JP" altLang="en-US" dirty="0"/>
            </a:p>
          </p:txBody>
        </p:sp>
        <p:sp>
          <p:nvSpPr>
            <p:cNvPr id="102" name="テキスト ボックス 101"/>
            <p:cNvSpPr txBox="1"/>
            <p:nvPr/>
          </p:nvSpPr>
          <p:spPr>
            <a:xfrm>
              <a:off x="1057493" y="3424064"/>
              <a:ext cx="423514" cy="461665"/>
            </a:xfrm>
            <a:prstGeom prst="rect">
              <a:avLst/>
            </a:prstGeom>
            <a:noFill/>
          </p:spPr>
          <p:txBody>
            <a:bodyPr wrap="none" rtlCol="0">
              <a:spAutoFit/>
            </a:bodyPr>
            <a:lstStyle/>
            <a:p>
              <a:r>
                <a:rPr kumimoji="1" lang="ja-JP" altLang="en-US" dirty="0" smtClean="0"/>
                <a:t>Ｂ</a:t>
              </a:r>
              <a:endParaRPr kumimoji="1" lang="ja-JP" altLang="en-US" dirty="0"/>
            </a:p>
          </p:txBody>
        </p:sp>
        <p:sp>
          <p:nvSpPr>
            <p:cNvPr id="103" name="テキスト ボックス 102"/>
            <p:cNvSpPr txBox="1"/>
            <p:nvPr/>
          </p:nvSpPr>
          <p:spPr>
            <a:xfrm>
              <a:off x="1057493" y="5061634"/>
              <a:ext cx="413896" cy="461665"/>
            </a:xfrm>
            <a:prstGeom prst="rect">
              <a:avLst/>
            </a:prstGeom>
            <a:noFill/>
          </p:spPr>
          <p:txBody>
            <a:bodyPr wrap="none" rtlCol="0">
              <a:spAutoFit/>
            </a:bodyPr>
            <a:lstStyle/>
            <a:p>
              <a:r>
                <a:rPr kumimoji="1" lang="ja-JP" altLang="en-US" dirty="0" smtClean="0"/>
                <a:t>Ｃ</a:t>
              </a:r>
              <a:endParaRPr kumimoji="1" lang="ja-JP" altLang="en-US" dirty="0"/>
            </a:p>
          </p:txBody>
        </p:sp>
      </p:grpSp>
      <p:pic>
        <p:nvPicPr>
          <p:cNvPr id="7" name="オーディオ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038122663"/>
      </p:ext>
    </p:extLst>
  </p:cSld>
  <p:clrMapOvr>
    <a:masterClrMapping/>
  </p:clrMapOvr>
  <mc:AlternateContent xmlns:mc="http://schemas.openxmlformats.org/markup-compatibility/2006">
    <mc:Choice xmlns:p14="http://schemas.microsoft.com/office/powerpoint/2010/main" Requires="p14">
      <p:transition spd="slow" p14:dur="2000" advTm="41582"/>
    </mc:Choice>
    <mc:Fallback>
      <p:transition spd="slow" advTm="41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extLst>
    <p:ext uri="{3A86A75C-4F4B-4683-9AE1-C65F6400EC91}">
      <p14:laserTraceLst xmlns:p14="http://schemas.microsoft.com/office/powerpoint/2010/main">
        <p14:tracePtLst>
          <p14:tracePt t="1051" x="3702050" y="5219700"/>
          <p14:tracePt t="1082" x="3702050" y="5213350"/>
          <p14:tracePt t="1098" x="3708400" y="5207000"/>
          <p14:tracePt t="1118" x="3702050" y="5207000"/>
          <p14:tracePt t="1169" x="3695700" y="5207000"/>
          <p14:tracePt t="1186" x="3695700" y="5200650"/>
          <p14:tracePt t="1202" x="3689350" y="5194300"/>
          <p14:tracePt t="1210" x="3689350" y="5187950"/>
          <p14:tracePt t="1220" x="3689350" y="5181600"/>
          <p14:tracePt t="1220" x="3689350" y="5175250"/>
          <p14:tracePt t="1239" x="3689350" y="5162550"/>
          <p14:tracePt t="1239" x="3683000" y="5156200"/>
          <p14:tracePt t="1255" x="3683000" y="5149850"/>
          <p14:tracePt t="1270" x="3683000" y="5143500"/>
          <p14:tracePt t="1270" x="3676650" y="5137150"/>
          <p14:tracePt t="1290" x="3670300" y="5130800"/>
          <p14:tracePt t="1304" x="3663950" y="5124450"/>
          <p14:tracePt t="1321" x="3657600" y="5124450"/>
          <p14:tracePt t="1337" x="3651250" y="5124450"/>
          <p14:tracePt t="1354" x="3651250" y="5118100"/>
          <p14:tracePt t="2695" x="3321050" y="4902200"/>
          <p14:tracePt t="2703" x="3314700" y="4889500"/>
          <p14:tracePt t="2711" x="3308350" y="4870450"/>
          <p14:tracePt t="3175" x="1473200" y="2400300"/>
          <p14:tracePt t="3184" x="1504950" y="2400300"/>
          <p14:tracePt t="3184" x="1543050" y="2393950"/>
          <p14:tracePt t="3196" x="1593850" y="2387600"/>
          <p14:tracePt t="3196" x="1651000" y="2381250"/>
          <p14:tracePt t="3212" x="1733550" y="2368550"/>
          <p14:tracePt t="3212" x="1816100" y="2355850"/>
          <p14:tracePt t="3229" x="1911350" y="2343150"/>
          <p14:tracePt t="3229" x="2019300" y="2330450"/>
          <p14:tracePt t="3246" x="2133600" y="2311400"/>
          <p14:tracePt t="3246" x="2387600" y="2273300"/>
          <p14:tracePt t="3262" x="2533650" y="2254250"/>
          <p14:tracePt t="3262" x="2679700" y="2228850"/>
          <p14:tracePt t="3279" x="2838450" y="2209800"/>
          <p14:tracePt t="3279" x="3003550" y="2190750"/>
          <p14:tracePt t="3296" x="3175000" y="2171700"/>
          <p14:tracePt t="3296" x="3352800" y="2152650"/>
          <p14:tracePt t="3296" x="3530600" y="2133600"/>
          <p14:tracePt t="3315" x="3721100" y="2120900"/>
          <p14:tracePt t="3327" x="3905250" y="2101850"/>
          <p14:tracePt t="3327" x="4311650" y="2076450"/>
          <p14:tracePt t="3346" x="4508500" y="2063750"/>
          <p14:tracePt t="3346" x="4705350" y="2051050"/>
          <p14:tracePt t="3363" x="4902200" y="2044700"/>
          <p14:tracePt t="3363" x="5099050" y="2032000"/>
          <p14:tracePt t="3379" x="5289550" y="2032000"/>
          <p14:tracePt t="3379" x="5480050" y="2025650"/>
          <p14:tracePt t="3379" x="5670550" y="2025650"/>
          <p14:tracePt t="3398" x="5829300" y="2025650"/>
          <p14:tracePt t="3411" x="6007100" y="2032000"/>
          <p14:tracePt t="3411" x="6337300" y="2044700"/>
          <p14:tracePt t="3431" x="6489700" y="2051050"/>
          <p14:tracePt t="3431" x="6635750" y="2063750"/>
          <p14:tracePt t="3446" x="6775450" y="2070100"/>
          <p14:tracePt t="3446" x="6902450" y="2082800"/>
          <p14:tracePt t="3463" x="7016750" y="2095500"/>
          <p14:tracePt t="3463" x="7124700" y="2108200"/>
          <p14:tracePt t="3463" x="7226300" y="2120900"/>
          <p14:tracePt t="3483" x="7308850" y="2133600"/>
          <p14:tracePt t="3483" x="7385050" y="2146300"/>
          <p14:tracePt t="3496" x="7448550" y="2165350"/>
          <p14:tracePt t="3496" x="7505700" y="2184400"/>
          <p14:tracePt t="3514" x="7550150" y="2203450"/>
          <p14:tracePt t="3514" x="7581900" y="2222500"/>
          <p14:tracePt t="3531" x="7600950" y="2247900"/>
          <p14:tracePt t="3531" x="7607300" y="2266950"/>
          <p14:tracePt t="3546" x="7607300" y="2292350"/>
          <p14:tracePt t="3546" x="7562850" y="2336800"/>
          <p14:tracePt t="3564" x="7518400" y="2362200"/>
          <p14:tracePt t="3564" x="7461250" y="2381250"/>
          <p14:tracePt t="3581" x="7391400" y="2406650"/>
          <p14:tracePt t="3581" x="7308850" y="2432050"/>
          <p14:tracePt t="3598" x="7213600" y="2451100"/>
          <p14:tracePt t="3598" x="6985000" y="2495550"/>
          <p14:tracePt t="3615" x="6845300" y="2527300"/>
          <p14:tracePt t="3615" x="6699250" y="2559050"/>
          <p14:tracePt t="3631" x="6546850" y="2590800"/>
          <p14:tracePt t="3631" x="6375400" y="2622550"/>
          <p14:tracePt t="3647" x="6203950" y="2660650"/>
          <p14:tracePt t="3647" x="6019800" y="2698750"/>
          <p14:tracePt t="3663" x="5829300" y="2743200"/>
          <p14:tracePt t="3663" x="5632450" y="2781300"/>
          <p14:tracePt t="4971" x="6051550" y="4857750"/>
          <p14:tracePt t="4994" x="6051550" y="4864100"/>
          <p14:tracePt t="5002" x="6051550" y="4870450"/>
          <p14:tracePt t="5018" x="6051550" y="4876800"/>
          <p14:tracePt t="5018" x="6051550" y="4883150"/>
          <p14:tracePt t="5035" x="6045200" y="4889500"/>
          <p14:tracePt t="5050" x="6038850" y="4889500"/>
          <p14:tracePt t="5067" x="6038850" y="4895850"/>
          <p14:tracePt t="5067" x="6019800" y="4902200"/>
          <p14:tracePt t="5087" x="6013450" y="4902200"/>
          <p14:tracePt t="5087" x="6007100" y="4908550"/>
          <p14:tracePt t="5102" x="6000750" y="4908550"/>
          <p14:tracePt t="5102" x="5994400" y="4914900"/>
          <p14:tracePt t="5118" x="5981700" y="4914900"/>
          <p14:tracePt t="5118" x="5975350" y="4921250"/>
          <p14:tracePt t="5135" x="5969000" y="4921250"/>
          <p14:tracePt t="5135" x="5956300" y="4927600"/>
          <p14:tracePt t="5152" x="5949950" y="4933950"/>
          <p14:tracePt t="5167" x="5937250" y="4946650"/>
          <p14:tracePt t="5184" x="5937250" y="4953000"/>
          <p14:tracePt t="5200" x="5930900" y="4946650"/>
          <p14:tracePt t="5217" x="5924550" y="4946650"/>
          <p14:tracePt t="5241" x="5924550" y="4953000"/>
          <p14:tracePt t="5302" x="5924550" y="4959350"/>
          <p14:tracePt t="5326" x="5924550" y="4972050"/>
          <p14:tracePt t="5354" x="5924550" y="4978400"/>
          <p14:tracePt t="5370" x="5930900" y="4984750"/>
          <p14:tracePt t="5398" x="5924550" y="4984750"/>
          <p14:tracePt t="5430" x="5918200" y="4984750"/>
          <p14:tracePt t="5446" x="5911850" y="4978400"/>
          <p14:tracePt t="5458" x="5911850" y="4984750"/>
          <p14:tracePt t="5473" x="5905500" y="4984750"/>
          <p14:tracePt t="5490" x="5899150" y="4984750"/>
          <p14:tracePt t="5517" x="5892800" y="4978400"/>
          <p14:tracePt t="5525" x="5880100" y="4978400"/>
          <p14:tracePt t="5542" x="5873750" y="4978400"/>
          <p14:tracePt t="5558" x="5867400" y="4978400"/>
          <p14:tracePt t="5568" x="5867400" y="4984750"/>
          <p14:tracePt t="5585" x="5854700" y="4984750"/>
          <p14:tracePt t="5602" x="5848350" y="4984750"/>
          <p14:tracePt t="17953" x="5689600" y="5594350"/>
          <p14:tracePt t="18177" x="5695950" y="5562600"/>
          <p14:tracePt t="18182" x="5695950" y="5530850"/>
          <p14:tracePt t="18182" x="5702300" y="5422900"/>
          <p14:tracePt t="18198" x="5695950" y="5378450"/>
          <p14:tracePt t="18198" x="5689600" y="5302250"/>
          <p14:tracePt t="18215" x="5689600" y="5264150"/>
          <p14:tracePt t="18215" x="5676900" y="5232400"/>
          <p14:tracePt t="18231" x="5670550" y="5194300"/>
          <p14:tracePt t="18231" x="5664200" y="5168900"/>
          <p14:tracePt t="18248" x="5657850" y="5137150"/>
          <p14:tracePt t="18248" x="5645150" y="5111750"/>
          <p14:tracePt t="18248" x="5632450" y="5080000"/>
          <p14:tracePt t="18267" x="5619750" y="5054600"/>
          <p14:tracePt t="18279" x="5600700" y="5029200"/>
          <p14:tracePt t="18279" x="5562600" y="4991100"/>
          <p14:tracePt t="18298" x="5543550" y="4978400"/>
          <p14:tracePt t="18298" x="5518150" y="4965700"/>
          <p14:tracePt t="18315" x="5492750" y="4965700"/>
          <p14:tracePt t="18315" x="5467350" y="4978400"/>
          <p14:tracePt t="18315" x="5435600" y="4991100"/>
          <p14:tracePt t="18335" x="5403850" y="5010150"/>
          <p14:tracePt t="18346" x="5372100" y="5029200"/>
          <p14:tracePt t="18346" x="5334000" y="5060950"/>
          <p14:tracePt t="18346" x="5289550" y="5092700"/>
          <p14:tracePt t="18367" x="5245100" y="5137150"/>
          <p14:tracePt t="18367" x="5194300" y="5175250"/>
          <p14:tracePt t="18382" x="5130800" y="5219700"/>
          <p14:tracePt t="18382" x="5067300" y="5264150"/>
          <p14:tracePt t="18398" x="4997450" y="5308600"/>
          <p14:tracePt t="18398" x="4927600" y="5353050"/>
          <p14:tracePt t="18415" x="4845050" y="5397500"/>
          <p14:tracePt t="18415" x="4762500" y="5441950"/>
          <p14:tracePt t="18415" x="4667250" y="5473700"/>
          <p14:tracePt t="18435" x="4572000" y="5505450"/>
          <p14:tracePt t="18435" x="4476750" y="5537200"/>
          <p14:tracePt t="18448" x="4368800" y="5556250"/>
          <p14:tracePt t="18448" x="4260850" y="5575300"/>
          <p14:tracePt t="18465" x="4146550" y="5588000"/>
          <p14:tracePt t="18465" x="4032250" y="5594350"/>
          <p14:tracePt t="18482" x="3911600" y="5594350"/>
          <p14:tracePt t="18482" x="3797300" y="5588000"/>
          <p14:tracePt t="18498" x="3676650" y="5575300"/>
          <p14:tracePt t="18498" x="3441700" y="5537200"/>
          <p14:tracePt t="18515" x="3321050" y="5511800"/>
          <p14:tracePt t="18515" x="3206750" y="5473700"/>
          <p14:tracePt t="18532" x="3092450" y="5435600"/>
          <p14:tracePt t="18532" x="2978150" y="5384800"/>
          <p14:tracePt t="18549" x="2863850" y="5334000"/>
          <p14:tracePt t="18549" x="2654300" y="5213350"/>
          <p14:tracePt t="18566" x="2559050" y="5143500"/>
          <p14:tracePt t="18566" x="2470150" y="5067300"/>
          <p14:tracePt t="18583" x="2387600" y="4984750"/>
          <p14:tracePt t="18583" x="2317750" y="4895850"/>
          <p14:tracePt t="18599" x="2260600" y="4806950"/>
          <p14:tracePt t="18599" x="2209800" y="4711700"/>
          <p14:tracePt t="18615" x="2165350" y="4616450"/>
          <p14:tracePt t="18615" x="2133600" y="4514850"/>
          <p14:tracePt t="18615" x="2108200" y="4406900"/>
          <p14:tracePt t="18635" x="2089150" y="4305300"/>
          <p14:tracePt t="18647" x="2076450" y="4203700"/>
          <p14:tracePt t="18647" x="2082800" y="3994150"/>
          <p14:tracePt t="18667" x="2095500" y="3886200"/>
          <p14:tracePt t="18667" x="2120900" y="3790950"/>
          <p14:tracePt t="18683" x="2146300" y="3689350"/>
          <p14:tracePt t="18683" x="2184400" y="3594100"/>
          <p14:tracePt t="18699" x="2235200" y="3492500"/>
          <p14:tracePt t="18699" x="2292350" y="3397250"/>
          <p14:tracePt t="18699" x="2362200" y="3302000"/>
          <p14:tracePt t="18718" x="2438400" y="3206750"/>
          <p14:tracePt t="18731" x="2533650" y="3117850"/>
          <p14:tracePt t="18731" x="2743200" y="2927350"/>
          <p14:tracePt t="18750" x="2863850" y="2832100"/>
          <p14:tracePt t="18750" x="2984500" y="2736850"/>
          <p14:tracePt t="18766" x="3111500" y="2647950"/>
          <p14:tracePt t="18766" x="3244850" y="2559050"/>
          <p14:tracePt t="18783" x="3384550" y="2476500"/>
          <p14:tracePt t="18783" x="3524250" y="2400300"/>
          <p14:tracePt t="18799" x="3663950" y="2330450"/>
          <p14:tracePt t="18799" x="3949700" y="2216150"/>
          <p14:tracePt t="18816" x="4095750" y="2171700"/>
          <p14:tracePt t="18816" x="4241800" y="2133600"/>
          <p14:tracePt t="18833" x="4394200" y="2108200"/>
          <p14:tracePt t="18833" x="4533900" y="2082800"/>
          <p14:tracePt t="18850" x="4679950" y="2070100"/>
          <p14:tracePt t="18850" x="4965700" y="2076450"/>
          <p14:tracePt t="18867" x="5099050" y="2095500"/>
          <p14:tracePt t="18867" x="5232400" y="2120900"/>
          <p14:tracePt t="18884" x="5359400" y="2171700"/>
          <p14:tracePt t="18884" x="5486400" y="2222500"/>
          <p14:tracePt t="18900" x="5600700" y="2286000"/>
          <p14:tracePt t="18900" x="5715000" y="2362200"/>
          <p14:tracePt t="18916" x="5822950" y="2438400"/>
          <p14:tracePt t="18916" x="6032500" y="2609850"/>
          <p14:tracePt t="18935" x="6127750" y="2705100"/>
          <p14:tracePt t="18935" x="6216650" y="2794000"/>
          <p14:tracePt t="18951" x="6299200" y="2889250"/>
          <p14:tracePt t="18951" x="6381750" y="2990850"/>
          <p14:tracePt t="18967" x="6457950" y="3092450"/>
          <p14:tracePt t="18967" x="6521450" y="3194050"/>
          <p14:tracePt t="18983" x="6584950" y="3308350"/>
          <p14:tracePt t="18983" x="6635750" y="3422650"/>
          <p14:tracePt t="18983" x="6686550" y="3543300"/>
          <p14:tracePt t="19002" x="6718300" y="3663950"/>
          <p14:tracePt t="19015" x="6750050" y="3778250"/>
          <p14:tracePt t="19015" x="6775450" y="4013200"/>
          <p14:tracePt t="19034" x="6775450" y="4127500"/>
          <p14:tracePt t="19034" x="6762750" y="4229100"/>
          <p14:tracePt t="19051" x="6743700" y="4330700"/>
          <p14:tracePt t="19051" x="6711950" y="4425950"/>
          <p14:tracePt t="19067" x="6673850" y="4514850"/>
          <p14:tracePt t="19067" x="6629400" y="4597400"/>
          <p14:tracePt t="19067" x="6578600" y="4679950"/>
          <p14:tracePt t="19086" x="6515100" y="4756150"/>
          <p14:tracePt t="19099" x="6451600" y="4826000"/>
          <p14:tracePt t="19099" x="6311900" y="4953000"/>
          <p14:tracePt t="19118" x="6235700" y="5010150"/>
          <p14:tracePt t="19118" x="6159500" y="5060950"/>
          <p14:tracePt t="19135" x="6083300" y="5105400"/>
          <p14:tracePt t="19135" x="6007100" y="5143500"/>
          <p14:tracePt t="19151" x="5930900" y="5181600"/>
          <p14:tracePt t="19151" x="5784850" y="5238750"/>
          <p14:tracePt t="19168" x="5715000" y="5264150"/>
          <p14:tracePt t="19168" x="5645150" y="5283200"/>
          <p14:tracePt t="19185" x="5581650" y="5302250"/>
          <p14:tracePt t="19185" x="5524500" y="5321300"/>
          <p14:tracePt t="19200" x="5467350" y="5334000"/>
          <p14:tracePt t="19200" x="5410200" y="5346700"/>
          <p14:tracePt t="19217" x="5359400" y="5353050"/>
          <p14:tracePt t="19217" x="5276850" y="5372100"/>
          <p14:tracePt t="19236" x="5238750" y="5378450"/>
          <p14:tracePt t="19236" x="5207000" y="5384800"/>
          <p14:tracePt t="19251" x="5175250" y="5391150"/>
          <p14:tracePt t="19251" x="5156200" y="5391150"/>
          <p14:tracePt t="19268" x="5137150" y="5397500"/>
          <p14:tracePt t="19268" x="5111750" y="5403850"/>
          <p14:tracePt t="19287" x="5105400" y="5410200"/>
          <p14:tracePt t="19299" x="5111750" y="5410200"/>
          <p14:tracePt t="19299" x="5118100" y="5416550"/>
          <p14:tracePt t="19318" x="5130800" y="5416550"/>
          <p14:tracePt t="19318" x="5143500" y="5416550"/>
          <p14:tracePt t="19335" x="5156200" y="5422900"/>
          <p14:tracePt t="19335" x="5175250" y="5422900"/>
          <p14:tracePt t="19335" x="5187950" y="5416550"/>
          <p14:tracePt t="19354" x="5200650" y="5416550"/>
          <p14:tracePt t="19366" x="5219700" y="5416550"/>
          <p14:tracePt t="19366" x="5245100" y="5403850"/>
          <p14:tracePt t="19387" x="5251450" y="5397500"/>
          <p14:tracePt t="19387" x="5257800" y="5397500"/>
          <p14:tracePt t="19402" x="5264150" y="5391150"/>
          <p14:tracePt t="19417" x="5257800" y="5397500"/>
          <p14:tracePt t="19446" x="5251450" y="5403850"/>
          <p14:tracePt t="19455" x="5245100" y="5403850"/>
          <p14:tracePt t="19467" x="5232400" y="5410200"/>
          <p14:tracePt t="19467" x="5213350" y="5422900"/>
          <p14:tracePt t="19485" x="5200650" y="5435600"/>
          <p14:tracePt t="19485" x="5187950" y="5441950"/>
          <p14:tracePt t="19502" x="5175250" y="5448300"/>
          <p14:tracePt t="19502" x="5162550" y="5454650"/>
          <p14:tracePt t="19519" x="5149850" y="5461000"/>
          <p14:tracePt t="19519" x="5124450" y="5480050"/>
          <p14:tracePt t="19536" x="5111750" y="5486400"/>
          <p14:tracePt t="19536" x="5099050" y="5499100"/>
          <p14:tracePt t="19552" x="5086350" y="5505450"/>
          <p14:tracePt t="19552" x="5073650" y="5518150"/>
          <p14:tracePt t="19569" x="5060950" y="5524500"/>
          <p14:tracePt t="19569" x="5041900" y="5543550"/>
          <p14:tracePt t="19586" x="5035550" y="5549900"/>
          <p14:tracePt t="19586" x="5022850" y="5556250"/>
          <p14:tracePt t="19603" x="5016500" y="5562600"/>
          <p14:tracePt t="19603" x="5010150" y="5568950"/>
          <p14:tracePt t="19620" x="5010150" y="5575300"/>
          <p14:tracePt t="19620" x="5003800" y="5581650"/>
          <p14:tracePt t="19636" x="4997450" y="5588000"/>
          <p14:tracePt t="19636" x="4991100" y="5594350"/>
          <p14:tracePt t="19636" x="4984750" y="5600700"/>
          <p14:tracePt t="19655" x="4978400" y="5607050"/>
          <p14:tracePt t="19667" x="4972050" y="5613400"/>
          <p14:tracePt t="19667" x="4959350" y="5619750"/>
          <p14:tracePt t="19686" x="4953000" y="5626100"/>
          <p14:tracePt t="19686" x="4946650" y="5632450"/>
          <p14:tracePt t="19703" x="4940300" y="5638800"/>
          <p14:tracePt t="19717" x="4933950" y="5638800"/>
          <p14:tracePt t="19734" x="4927600" y="5645150"/>
          <p14:tracePt t="19751" x="4914900" y="5645150"/>
          <p14:tracePt t="19751" x="4908550" y="5651500"/>
          <p14:tracePt t="19769" x="4902200" y="5657850"/>
          <p14:tracePt t="19784" x="4895850" y="5657850"/>
          <p14:tracePt t="19801" x="4889500" y="5657850"/>
          <p14:tracePt t="19818" x="4883150" y="5657850"/>
          <p14:tracePt t="19835" x="4876800" y="5664200"/>
          <p14:tracePt t="19851" x="4870450" y="5664200"/>
          <p14:tracePt t="19882" x="4870450" y="5657850"/>
          <p14:tracePt t="19994" x="4864100" y="5651500"/>
          <p14:tracePt t="20038" x="4857750" y="5657850"/>
          <p14:tracePt t="20122" x="4857750" y="5664200"/>
          <p14:tracePt t="20166" x="4864100" y="5664200"/>
          <p14:tracePt t="20210" x="4870450" y="5670550"/>
          <p14:tracePt t="20226" x="4876800" y="5676900"/>
          <p14:tracePt t="20246" x="4883150" y="5683250"/>
          <p14:tracePt t="20270" x="4883150" y="5689600"/>
          <p14:tracePt t="20286" x="4883150" y="5695950"/>
          <p14:tracePt t="20302" x="4876800" y="5708650"/>
          <p14:tracePt t="20338" x="4876800" y="5715000"/>
          <p14:tracePt t="20354" x="4876800" y="5721350"/>
          <p14:tracePt t="20366" x="4870450" y="5727700"/>
          <p14:tracePt t="20390" x="4864100" y="5727700"/>
          <p14:tracePt t="20426" x="4870450" y="5734050"/>
          <p14:tracePt t="20486" x="4870450" y="5740400"/>
          <p14:tracePt t="20606" x="4870450" y="5746750"/>
          <p14:tracePt t="20638" x="4876800" y="5746750"/>
          <p14:tracePt t="20750" x="4870450" y="5753100"/>
          <p14:tracePt t="20782" x="4876800" y="5746750"/>
          <p14:tracePt t="20826" x="4870450" y="5753100"/>
          <p14:tracePt t="20886" x="4864100" y="5753100"/>
          <p14:tracePt t="20910" x="4857750" y="5753100"/>
          <p14:tracePt t="20930" x="4851400" y="5759450"/>
          <p14:tracePt t="20946" x="4851400" y="5765800"/>
          <p14:tracePt t="20966" x="4845050" y="5765800"/>
          <p14:tracePt t="20990" x="4838700" y="5772150"/>
          <p14:tracePt t="21021" x="4832350" y="5772150"/>
          <p14:tracePt t="21042" x="4826000" y="5778500"/>
          <p14:tracePt t="21074" x="4826000" y="5784850"/>
          <p14:tracePt t="21102" x="4819650" y="5784850"/>
          <p14:tracePt t="21126" x="4819650" y="5797550"/>
          <p14:tracePt t="21154" x="4813300" y="5803900"/>
          <p14:tracePt t="21186" x="4806950" y="5810250"/>
          <p14:tracePt t="21202" x="4806950" y="5816600"/>
          <p14:tracePt t="21222" x="4800600" y="5822950"/>
          <p14:tracePt t="21246" x="4794250" y="5822950"/>
          <p14:tracePt t="21266" x="4787900" y="5822950"/>
          <p14:tracePt t="21282" x="4787900" y="5829300"/>
          <p14:tracePt t="21298" x="4781550" y="5835650"/>
          <p14:tracePt t="21322" x="4781550" y="5842000"/>
          <p14:tracePt t="21335" x="4781550" y="5848350"/>
          <p14:tracePt t="21366" x="4787900" y="5854700"/>
          <p14:tracePt t="21442" x="4787900" y="5861050"/>
          <p14:tracePt t="21478" x="4794250" y="5861050"/>
          <p14:tracePt t="21522" x="4794250" y="5854700"/>
          <p14:tracePt t="21547" x="4800600" y="5854700"/>
          <p14:tracePt t="21582" x="4800600" y="5861050"/>
          <p14:tracePt t="21606" x="4806950" y="5854700"/>
          <p14:tracePt t="21666" x="4806950" y="5848350"/>
          <p14:tracePt t="21694" x="4806950" y="5854700"/>
          <p14:tracePt t="21762" x="4800600" y="5854700"/>
          <p14:tracePt t="21847" x="4794250" y="5861050"/>
          <p14:tracePt t="21874" x="4794250" y="5867400"/>
          <p14:tracePt t="22026" x="4794250" y="5873750"/>
          <p14:tracePt t="22062" x="4787900" y="5873750"/>
          <p14:tracePt t="22095" x="4787900" y="5867400"/>
          <p14:tracePt t="22122" x="4787900" y="5873750"/>
          <p14:tracePt t="22242" x="4787900" y="5867400"/>
          <p14:tracePt t="22346" x="4787900" y="5861050"/>
          <p14:tracePt t="22370" x="4787900" y="5867400"/>
          <p14:tracePt t="22447" x="4787900" y="5861050"/>
          <p14:tracePt t="22490" x="4787900" y="5854700"/>
          <p14:tracePt t="22522" x="4794250" y="5861050"/>
          <p14:tracePt t="22582" x="4800600" y="5861050"/>
          <p14:tracePt t="22635" x="4800600" y="5854700"/>
          <p14:tracePt t="22843" x="4806950" y="5848350"/>
          <p14:tracePt t="22887" x="4806950" y="5842000"/>
          <p14:tracePt t="22962" x="4806950" y="5848350"/>
          <p14:tracePt t="23002" x="4806950" y="5854700"/>
          <p14:tracePt t="23015" x="4800600" y="5861050"/>
          <p14:tracePt t="23030" x="4794250" y="5861050"/>
          <p14:tracePt t="23055" x="4794250" y="5867400"/>
          <p14:tracePt t="23123" x="4800600" y="5867400"/>
          <p14:tracePt t="23286" x="4806950" y="5861050"/>
          <p14:tracePt t="23495" x="4806950" y="5854700"/>
          <p14:tracePt t="23511" x="4806950" y="5861050"/>
          <p14:tracePt t="23570" x="4806950" y="5854700"/>
          <p14:tracePt t="23639" x="4806950" y="5867400"/>
          <p14:tracePt t="23699" x="4806950" y="5861050"/>
          <p14:tracePt t="23787" x="4800600" y="5867400"/>
          <p14:tracePt t="23855" x="4806950" y="5861050"/>
          <p14:tracePt t="23903" x="4806950" y="5867400"/>
          <p14:tracePt t="23963" x="4800600" y="5867400"/>
          <p14:tracePt t="24007" x="4794250" y="5873750"/>
          <p14:tracePt t="24051" x="4794250" y="5880100"/>
          <p14:tracePt t="24067" x="4794250" y="5886450"/>
          <p14:tracePt t="24103" x="4794250" y="5880100"/>
          <p14:tracePt t="24171" x="4800600" y="5886450"/>
          <p14:tracePt t="24282" x="4800600" y="5880100"/>
          <p14:tracePt t="24315" x="4800600" y="5873750"/>
          <p14:tracePt t="24395" x="4800600" y="5867400"/>
          <p14:tracePt t="24435" x="4800600" y="5854700"/>
          <p14:tracePt t="24447" x="4794250" y="5848350"/>
          <p14:tracePt t="24463" x="4794250" y="5842000"/>
          <p14:tracePt t="24487" x="4787900" y="5835650"/>
          <p14:tracePt t="24514" x="4787900" y="5829300"/>
          <p14:tracePt t="24530" x="4781550" y="5822950"/>
          <p14:tracePt t="24563" x="4781550" y="5816600"/>
          <p14:tracePt t="24591" x="4781550" y="5810250"/>
          <p14:tracePt t="24607" x="4781550" y="5797550"/>
          <p14:tracePt t="24627" x="4775200" y="5797550"/>
          <p14:tracePt t="24735" x="4775200" y="5791200"/>
          <p14:tracePt t="24755" x="4768850" y="5797550"/>
          <p14:tracePt t="24807" x="4762500" y="5797550"/>
          <p14:tracePt t="24847" x="4762500" y="5791200"/>
          <p14:tracePt t="24995" x="4762500" y="5784850"/>
          <p14:tracePt t="25011" x="4762500" y="5778500"/>
          <p14:tracePt t="25047" x="4762500" y="5772150"/>
          <p14:tracePt t="25131" x="4756150" y="5765800"/>
          <p14:tracePt t="25163" x="4756150" y="5759450"/>
          <p14:tracePt t="25199" x="4756150" y="5753100"/>
          <p14:tracePt t="25215" x="4756150" y="5746750"/>
          <p14:tracePt t="25243" x="4749800" y="5740400"/>
          <p14:tracePt t="25334" x="4749800" y="5734050"/>
          <p14:tracePt t="25363" x="4749800" y="5727700"/>
          <p14:tracePt t="25515" x="4743450" y="5734050"/>
          <p14:tracePt t="25655" x="4743450" y="5740400"/>
          <p14:tracePt t="25703" x="4737100" y="5734050"/>
          <p14:tracePt t="25799" x="4737100" y="5740400"/>
          <p14:tracePt t="25843" x="4737100" y="5746750"/>
          <p14:tracePt t="25875" x="4730750" y="5746750"/>
          <p14:tracePt t="25995" x="4724400" y="5746750"/>
          <p14:tracePt t="26031" x="4724400" y="5740400"/>
          <p14:tracePt t="26075" x="4730750" y="5740400"/>
          <p14:tracePt t="26099" x="4730750" y="5734050"/>
          <p14:tracePt t="26123" x="4737100" y="5727700"/>
          <p14:tracePt t="26128" x="4743450" y="5727700"/>
          <p14:tracePt t="26187" x="4743450" y="5721350"/>
          <p14:tracePt t="26203" x="4749800" y="5715000"/>
          <p14:tracePt t="26227" x="4749800" y="5708650"/>
          <p14:tracePt t="26243" x="4749800" y="5702300"/>
          <p14:tracePt t="26263" x="4756150" y="5702300"/>
          <p14:tracePt t="26271" x="4756150" y="5689600"/>
          <p14:tracePt t="26287" x="4762500" y="5683250"/>
          <p14:tracePt t="26304" x="4768850" y="5676900"/>
          <p14:tracePt t="26309" x="4768850" y="5670550"/>
          <p14:tracePt t="26324" x="4775200" y="5664200"/>
          <p14:tracePt t="26324" x="4781550" y="5657850"/>
          <p14:tracePt t="26343" x="4781550" y="5651500"/>
          <p14:tracePt t="26343" x="4787900" y="5651500"/>
          <p14:tracePt t="26359" x="4794250" y="5645150"/>
          <p14:tracePt t="26359" x="4794250" y="5638800"/>
          <p14:tracePt t="26377" x="4800600" y="5626100"/>
          <p14:tracePt t="26377" x="4806950" y="5619750"/>
          <p14:tracePt t="26393" x="4806950" y="5613400"/>
          <p14:tracePt t="26408" x="4813300" y="5607050"/>
          <p14:tracePt t="26408" x="4813300" y="5600700"/>
          <p14:tracePt t="26427" x="4813300" y="5588000"/>
          <p14:tracePt t="26441" x="4819650" y="5581650"/>
          <p14:tracePt t="26458" x="4819650" y="5575300"/>
          <p14:tracePt t="26475" x="4826000" y="5568950"/>
          <p14:tracePt t="26491" x="4832350" y="5556250"/>
          <p14:tracePt t="26508" x="4845050" y="5549900"/>
          <p14:tracePt t="26525" x="4851400" y="5543550"/>
          <p14:tracePt t="26525" x="4864100" y="5537200"/>
          <p14:tracePt t="26544" x="4876800" y="5530850"/>
          <p14:tracePt t="26544" x="4883150" y="5524500"/>
          <p14:tracePt t="26560" x="4895850" y="5518150"/>
          <p14:tracePt t="26560" x="4908550" y="5511800"/>
          <p14:tracePt t="26577" x="4921250" y="5505450"/>
          <p14:tracePt t="26577" x="4933950" y="5499100"/>
          <p14:tracePt t="26593" x="4953000" y="5492750"/>
          <p14:tracePt t="26593" x="4991100" y="5473700"/>
          <p14:tracePt t="26612" x="5010150" y="5467350"/>
          <p14:tracePt t="26612" x="5035550" y="5467350"/>
          <p14:tracePt t="26627" x="5060950" y="5461000"/>
          <p14:tracePt t="26627" x="5086350" y="5454650"/>
          <p14:tracePt t="26643" x="5118100" y="5448300"/>
          <p14:tracePt t="26643" x="5149850" y="5441950"/>
          <p14:tracePt t="26660" x="5181600" y="5435600"/>
          <p14:tracePt t="26660" x="5251450" y="5429250"/>
          <p14:tracePt t="26677" x="5289550" y="5422900"/>
          <p14:tracePt t="26677" x="5327650" y="5410200"/>
          <p14:tracePt t="26694" x="5359400" y="5403850"/>
          <p14:tracePt t="26694" x="5397500" y="53975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ガラス室にポットを置く</a:t>
            </a:r>
            <a:endParaRPr kumimoji="1" lang="ja-JP" altLang="en-US" dirty="0"/>
          </a:p>
        </p:txBody>
      </p:sp>
      <p:grpSp>
        <p:nvGrpSpPr>
          <p:cNvPr id="36" name="グループ化 35"/>
          <p:cNvGrpSpPr/>
          <p:nvPr/>
        </p:nvGrpSpPr>
        <p:grpSpPr>
          <a:xfrm>
            <a:off x="7344308" y="2992016"/>
            <a:ext cx="1080120" cy="1008112"/>
            <a:chOff x="971600" y="1268760"/>
            <a:chExt cx="1080120" cy="1008112"/>
          </a:xfrm>
        </p:grpSpPr>
        <p:sp>
          <p:nvSpPr>
            <p:cNvPr id="37" name="正方形/長方形 36"/>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a:off x="7344308" y="4556653"/>
            <a:ext cx="1080120" cy="1008112"/>
            <a:chOff x="971600" y="1268760"/>
            <a:chExt cx="1080120" cy="1008112"/>
          </a:xfrm>
        </p:grpSpPr>
        <p:sp>
          <p:nvSpPr>
            <p:cNvPr id="40" name="正方形/長方形 39"/>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p:cNvGrpSpPr/>
          <p:nvPr/>
        </p:nvGrpSpPr>
        <p:grpSpPr>
          <a:xfrm>
            <a:off x="7344308" y="1440313"/>
            <a:ext cx="1080120" cy="1008112"/>
            <a:chOff x="971600" y="1268760"/>
            <a:chExt cx="1080120" cy="1008112"/>
          </a:xfrm>
        </p:grpSpPr>
        <p:sp>
          <p:nvSpPr>
            <p:cNvPr id="49" name="正方形/長方形 48"/>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p:cNvGrpSpPr/>
          <p:nvPr/>
        </p:nvGrpSpPr>
        <p:grpSpPr>
          <a:xfrm>
            <a:off x="5688124" y="2992016"/>
            <a:ext cx="1080120" cy="1008112"/>
            <a:chOff x="971600" y="1268760"/>
            <a:chExt cx="1080120" cy="1008112"/>
          </a:xfrm>
        </p:grpSpPr>
        <p:sp>
          <p:nvSpPr>
            <p:cNvPr id="52" name="正方形/長方形 51"/>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p:cNvGrpSpPr/>
          <p:nvPr/>
        </p:nvGrpSpPr>
        <p:grpSpPr>
          <a:xfrm>
            <a:off x="5688124" y="4556653"/>
            <a:ext cx="1080120" cy="1008112"/>
            <a:chOff x="971600" y="1268760"/>
            <a:chExt cx="1080120" cy="1008112"/>
          </a:xfrm>
        </p:grpSpPr>
        <p:sp>
          <p:nvSpPr>
            <p:cNvPr id="55" name="正方形/長方形 54"/>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p:cNvGrpSpPr/>
          <p:nvPr/>
        </p:nvGrpSpPr>
        <p:grpSpPr>
          <a:xfrm>
            <a:off x="5688124" y="1440313"/>
            <a:ext cx="1080120" cy="1008112"/>
            <a:chOff x="971600" y="1268760"/>
            <a:chExt cx="1080120" cy="1008112"/>
          </a:xfrm>
        </p:grpSpPr>
        <p:sp>
          <p:nvSpPr>
            <p:cNvPr id="58" name="正方形/長方形 57"/>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58"/>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p:cNvGrpSpPr/>
          <p:nvPr/>
        </p:nvGrpSpPr>
        <p:grpSpPr>
          <a:xfrm>
            <a:off x="3959932" y="2992016"/>
            <a:ext cx="1080120" cy="1008112"/>
            <a:chOff x="971600" y="1268760"/>
            <a:chExt cx="1080120" cy="1008112"/>
          </a:xfrm>
        </p:grpSpPr>
        <p:sp>
          <p:nvSpPr>
            <p:cNvPr id="61" name="正方形/長方形 60"/>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 name="グループ化 62"/>
          <p:cNvGrpSpPr/>
          <p:nvPr/>
        </p:nvGrpSpPr>
        <p:grpSpPr>
          <a:xfrm>
            <a:off x="3959932" y="4556653"/>
            <a:ext cx="1080120" cy="1008112"/>
            <a:chOff x="971600" y="1268760"/>
            <a:chExt cx="1080120" cy="1008112"/>
          </a:xfrm>
        </p:grpSpPr>
        <p:sp>
          <p:nvSpPr>
            <p:cNvPr id="64" name="正方形/長方形 63"/>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3959932" y="1440313"/>
            <a:ext cx="1080120" cy="1008112"/>
            <a:chOff x="971600" y="1268760"/>
            <a:chExt cx="1080120" cy="1008112"/>
          </a:xfrm>
        </p:grpSpPr>
        <p:sp>
          <p:nvSpPr>
            <p:cNvPr id="67" name="正方形/長方形 66"/>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p:cNvGrpSpPr/>
          <p:nvPr/>
        </p:nvGrpSpPr>
        <p:grpSpPr>
          <a:xfrm>
            <a:off x="2231740" y="2992016"/>
            <a:ext cx="1080120" cy="1008112"/>
            <a:chOff x="971600" y="1268760"/>
            <a:chExt cx="1080120" cy="1008112"/>
          </a:xfrm>
        </p:grpSpPr>
        <p:sp>
          <p:nvSpPr>
            <p:cNvPr id="70" name="正方形/長方形 69"/>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 name="グループ化 71"/>
          <p:cNvGrpSpPr/>
          <p:nvPr/>
        </p:nvGrpSpPr>
        <p:grpSpPr>
          <a:xfrm>
            <a:off x="2231740" y="4556653"/>
            <a:ext cx="1080120" cy="1008112"/>
            <a:chOff x="971600" y="1268760"/>
            <a:chExt cx="1080120" cy="1008112"/>
          </a:xfrm>
        </p:grpSpPr>
        <p:sp>
          <p:nvSpPr>
            <p:cNvPr id="73" name="正方形/長方形 72"/>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p:nvGrpSpPr>
        <p:grpSpPr>
          <a:xfrm>
            <a:off x="2231740" y="1440313"/>
            <a:ext cx="1080120" cy="1008112"/>
            <a:chOff x="971600" y="1268760"/>
            <a:chExt cx="1080120" cy="1008112"/>
          </a:xfrm>
        </p:grpSpPr>
        <p:sp>
          <p:nvSpPr>
            <p:cNvPr id="76" name="正方形/長方形 75"/>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77"/>
          <p:cNvGrpSpPr/>
          <p:nvPr/>
        </p:nvGrpSpPr>
        <p:grpSpPr>
          <a:xfrm>
            <a:off x="719572" y="2992016"/>
            <a:ext cx="1080120" cy="1008112"/>
            <a:chOff x="971600" y="1268760"/>
            <a:chExt cx="1080120" cy="1008112"/>
          </a:xfrm>
        </p:grpSpPr>
        <p:sp>
          <p:nvSpPr>
            <p:cNvPr id="79" name="正方形/長方形 78"/>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1" name="グループ化 80"/>
          <p:cNvGrpSpPr/>
          <p:nvPr/>
        </p:nvGrpSpPr>
        <p:grpSpPr>
          <a:xfrm>
            <a:off x="719572" y="4556653"/>
            <a:ext cx="1080120" cy="1008112"/>
            <a:chOff x="971600" y="1268760"/>
            <a:chExt cx="1080120" cy="1008112"/>
          </a:xfrm>
        </p:grpSpPr>
        <p:sp>
          <p:nvSpPr>
            <p:cNvPr id="82" name="正方形/長方形 81"/>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 name="グループ化 83"/>
          <p:cNvGrpSpPr/>
          <p:nvPr/>
        </p:nvGrpSpPr>
        <p:grpSpPr>
          <a:xfrm>
            <a:off x="719572" y="1440313"/>
            <a:ext cx="1080120" cy="1008112"/>
            <a:chOff x="971600" y="1268760"/>
            <a:chExt cx="1080120" cy="1008112"/>
          </a:xfrm>
        </p:grpSpPr>
        <p:sp>
          <p:nvSpPr>
            <p:cNvPr id="85" name="正方形/長方形 84"/>
            <p:cNvSpPr/>
            <p:nvPr/>
          </p:nvSpPr>
          <p:spPr>
            <a:xfrm>
              <a:off x="971600" y="1484784"/>
              <a:ext cx="108012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a:off x="971600" y="1268760"/>
              <a:ext cx="1080120" cy="432048"/>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テキスト ボックス 86"/>
          <p:cNvSpPr txBox="1"/>
          <p:nvPr/>
        </p:nvSpPr>
        <p:spPr>
          <a:xfrm>
            <a:off x="323528" y="5847653"/>
            <a:ext cx="8496944" cy="830997"/>
          </a:xfrm>
          <a:prstGeom prst="rect">
            <a:avLst/>
          </a:prstGeom>
          <a:noFill/>
        </p:spPr>
        <p:txBody>
          <a:bodyPr wrap="square" rtlCol="0">
            <a:spAutoFit/>
          </a:bodyPr>
          <a:lstStyle/>
          <a:p>
            <a:r>
              <a:rPr kumimoji="1" lang="ja-JP" altLang="en-US" dirty="0" smtClean="0"/>
              <a:t>ポットの違い（重さ，土など）だけでなく，ガラス室の場所による違い（日当たり，風，温度のむら）なども系統誤差の原因となる</a:t>
            </a:r>
            <a:endParaRPr kumimoji="1" lang="ja-JP" altLang="en-US"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005318701"/>
      </p:ext>
    </p:extLst>
  </p:cSld>
  <p:clrMapOvr>
    <a:masterClrMapping/>
  </p:clrMapOvr>
  <mc:AlternateContent xmlns:mc="http://schemas.openxmlformats.org/markup-compatibility/2006">
    <mc:Choice xmlns:p14="http://schemas.microsoft.com/office/powerpoint/2010/main" Requires="p14">
      <p:transition spd="slow" p14:dur="2000" advTm="16863"/>
    </mc:Choice>
    <mc:Fallback>
      <p:transition spd="slow" advTm="168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3381" x="819150" y="2730500"/>
          <p14:tracePt t="3405" x="857250" y="2679700"/>
          <p14:tracePt t="3412" x="908050" y="2616200"/>
          <p14:tracePt t="3412" x="971550" y="2540000"/>
          <p14:tracePt t="3429" x="1047750" y="2463800"/>
          <p14:tracePt t="3429" x="1149350" y="2374900"/>
          <p14:tracePt t="3429" x="1250950" y="2286000"/>
          <p14:tracePt t="3449" x="1365250" y="2209800"/>
          <p14:tracePt t="3461" x="1479550" y="2133600"/>
          <p14:tracePt t="3461" x="1752600" y="2000250"/>
          <p14:tracePt t="3480" x="1892300" y="1943100"/>
          <p14:tracePt t="3480" x="2038350" y="1885950"/>
          <p14:tracePt t="3496" x="2184400" y="1835150"/>
          <p14:tracePt t="3496" x="2330450" y="1790700"/>
          <p14:tracePt t="3513" x="2489200" y="1746250"/>
          <p14:tracePt t="3513" x="2647950" y="1708150"/>
          <p14:tracePt t="3513" x="2806700" y="1676400"/>
          <p14:tracePt t="3533" x="2971800" y="1651000"/>
          <p14:tracePt t="3533" x="3143250" y="1625600"/>
          <p14:tracePt t="3546" x="3321050" y="1612900"/>
          <p14:tracePt t="3546" x="3505200" y="1593850"/>
          <p14:tracePt t="3562" x="3689350" y="1587500"/>
          <p14:tracePt t="3562" x="3879850" y="1587500"/>
          <p14:tracePt t="3579" x="4076700" y="1587500"/>
          <p14:tracePt t="3579" x="4457700" y="1600200"/>
          <p14:tracePt t="3596" x="4641850" y="1612900"/>
          <p14:tracePt t="3596" x="4826000" y="1625600"/>
          <p14:tracePt t="3613" x="5010150" y="1651000"/>
          <p14:tracePt t="3613" x="5187950" y="1676400"/>
          <p14:tracePt t="3629" x="5372100" y="1708150"/>
          <p14:tracePt t="3629" x="5530850" y="1746250"/>
          <p14:tracePt t="3646" x="5708650" y="1790700"/>
          <p14:tracePt t="3646" x="5892800" y="1841500"/>
          <p14:tracePt t="3664" x="6229350" y="1955800"/>
          <p14:tracePt t="3664" x="6394450" y="2019300"/>
          <p14:tracePt t="3680" x="6546850" y="2089150"/>
          <p14:tracePt t="3680" x="6699250" y="2159000"/>
          <p14:tracePt t="3697" x="6838950" y="2228850"/>
          <p14:tracePt t="3697" x="6978650" y="2305050"/>
          <p14:tracePt t="3697" x="7092950" y="2387600"/>
          <p14:tracePt t="3716" x="7213600" y="2476500"/>
          <p14:tracePt t="3728" x="7327900" y="2565400"/>
          <p14:tracePt t="3728" x="7429500" y="2654300"/>
          <p14:tracePt t="3728" x="7531100" y="2749550"/>
          <p14:tracePt t="3748" x="7620000" y="2844800"/>
          <p14:tracePt t="3748" x="7702550" y="2946400"/>
          <p14:tracePt t="3764" x="7772400" y="3048000"/>
          <p14:tracePt t="3764" x="7829550" y="3149600"/>
          <p14:tracePt t="3780" x="7880350" y="3257550"/>
          <p14:tracePt t="3780" x="7918450" y="3359150"/>
          <p14:tracePt t="3797" x="7943850" y="3467100"/>
          <p14:tracePt t="3797" x="7962900" y="3575050"/>
          <p14:tracePt t="3797" x="7962900" y="3683000"/>
          <p14:tracePt t="3815" x="7956550" y="3790950"/>
          <p14:tracePt t="3828" x="7943850" y="3898900"/>
          <p14:tracePt t="3828" x="7880350" y="4102100"/>
          <p14:tracePt t="3847" x="7835900" y="4197350"/>
          <p14:tracePt t="3847" x="7778750" y="4292600"/>
          <p14:tracePt t="3863" x="7708900" y="4375150"/>
          <p14:tracePt t="3863" x="7632700" y="4464050"/>
          <p14:tracePt t="3863" x="7550150" y="4540250"/>
          <p14:tracePt t="3884" x="7448550" y="4622800"/>
          <p14:tracePt t="3884" x="7340600" y="4692650"/>
          <p14:tracePt t="3897" x="7226300" y="4762500"/>
          <p14:tracePt t="3897" x="7099300" y="4832350"/>
          <p14:tracePt t="3914" x="6959600" y="4895850"/>
          <p14:tracePt t="3914" x="6819900" y="4965700"/>
          <p14:tracePt t="3930" x="6673850" y="5016500"/>
          <p14:tracePt t="3930" x="6521450" y="5073650"/>
          <p14:tracePt t="3947" x="6362700" y="5124450"/>
          <p14:tracePt t="3947" x="6045200" y="5226050"/>
          <p14:tracePt t="3964" x="5886450" y="5264150"/>
          <p14:tracePt t="3964" x="5721350" y="5308600"/>
          <p14:tracePt t="3981" x="5562600" y="5346700"/>
          <p14:tracePt t="3981" x="5397500" y="5391150"/>
          <p14:tracePt t="3997" x="5238750" y="5422900"/>
          <p14:tracePt t="3997" x="5080000" y="5454650"/>
          <p14:tracePt t="3997" x="4921250" y="5486400"/>
          <p14:tracePt t="4017" x="4768850" y="5518150"/>
          <p14:tracePt t="4029" x="4616450" y="5537200"/>
          <p14:tracePt t="4029" x="4337050" y="5568950"/>
          <p14:tracePt t="4048" x="4203700" y="5581650"/>
          <p14:tracePt t="4048" x="4083050" y="5588000"/>
          <p14:tracePt t="4064" x="3962400" y="5594350"/>
          <p14:tracePt t="4064" x="3848100" y="5588000"/>
          <p14:tracePt t="4081" x="3746500" y="5588000"/>
          <p14:tracePt t="4081" x="3651250" y="5575300"/>
          <p14:tracePt t="4081" x="3562350" y="5568950"/>
          <p14:tracePt t="4100" x="3479800" y="5562600"/>
          <p14:tracePt t="4113" x="3409950" y="5549900"/>
          <p14:tracePt t="4113" x="3340100" y="5530850"/>
          <p14:tracePt t="4133" x="3219450" y="5499100"/>
          <p14:tracePt t="4133" x="3168650" y="5486400"/>
          <p14:tracePt t="4148" x="3117850" y="5467350"/>
          <p14:tracePt t="4148" x="3073400" y="5448300"/>
          <p14:tracePt t="4165" x="3035300" y="5422900"/>
          <p14:tracePt t="4165" x="2997200" y="5397500"/>
          <p14:tracePt t="4181" x="2965450" y="5372100"/>
          <p14:tracePt t="4181" x="2927350" y="5334000"/>
          <p14:tracePt t="5412" x="7054850" y="4921250"/>
          <p14:tracePt t="5428" x="7010400" y="4933950"/>
          <p14:tracePt t="5436" x="6959600" y="4953000"/>
          <p14:tracePt t="5436" x="6883400" y="4978400"/>
          <p14:tracePt t="5453" x="6800850" y="5003800"/>
          <p14:tracePt t="5453" x="6692900" y="5035550"/>
          <p14:tracePt t="5469" x="6572250" y="5073650"/>
          <p14:tracePt t="5469" x="6438900" y="5105400"/>
          <p14:tracePt t="5469" x="6273800" y="5137150"/>
          <p14:tracePt t="5488" x="6134100" y="5168900"/>
          <p14:tracePt t="5501" x="5988050" y="5200650"/>
          <p14:tracePt t="5501" x="5683250" y="5264150"/>
          <p14:tracePt t="5519" x="5518150" y="5295900"/>
          <p14:tracePt t="5519" x="5353050" y="5327650"/>
          <p14:tracePt t="5536" x="5175250" y="5365750"/>
          <p14:tracePt t="5536" x="4997450" y="5397500"/>
          <p14:tracePt t="5553" x="4813300" y="5435600"/>
          <p14:tracePt t="5553" x="4629150" y="5473700"/>
          <p14:tracePt t="5569" x="4445000" y="5511800"/>
          <p14:tracePt t="5569" x="4076700" y="5588000"/>
          <p14:tracePt t="5587" x="3898900" y="5626100"/>
          <p14:tracePt t="5587" x="3733800" y="5657850"/>
          <p14:tracePt t="5603" x="3568700" y="5695950"/>
          <p14:tracePt t="5603" x="3409950" y="5727700"/>
          <p14:tracePt t="5620" x="3251200" y="5759450"/>
          <p14:tracePt t="5620" x="2965450" y="5822950"/>
          <p14:tracePt t="5637" x="2838450" y="5842000"/>
          <p14:tracePt t="5637" x="2717800" y="5873750"/>
          <p14:tracePt t="5653" x="2603500" y="5899150"/>
          <p14:tracePt t="5653" x="2501900" y="5918200"/>
          <p14:tracePt t="5670" x="2413000" y="5937250"/>
          <p14:tracePt t="5670" x="2336800" y="5956300"/>
          <p14:tracePt t="5686" x="2273300" y="5969000"/>
          <p14:tracePt t="5686" x="2178050" y="5988050"/>
          <p14:tracePt t="5705" x="2146300" y="5988050"/>
          <p14:tracePt t="5705" x="2127250" y="5994400"/>
          <p14:tracePt t="5721" x="2114550" y="5994400"/>
          <p14:tracePt t="5736" x="2114550" y="5988050"/>
          <p14:tracePt t="5736" x="2133600" y="5981700"/>
          <p14:tracePt t="5755" x="2159000" y="5969000"/>
          <p14:tracePt t="5755" x="2190750" y="5956300"/>
          <p14:tracePt t="5755" x="2228850" y="5943600"/>
          <p14:tracePt t="5773" x="2279650" y="5924550"/>
          <p14:tracePt t="5786" x="2336800" y="5905500"/>
          <p14:tracePt t="5786" x="2495550" y="5854700"/>
          <p14:tracePt t="5805" x="2590800" y="5829300"/>
          <p14:tracePt t="5805" x="2692400" y="5803900"/>
          <p14:tracePt t="5822" x="2813050" y="5772150"/>
          <p14:tracePt t="5822" x="2933700" y="5746750"/>
          <p14:tracePt t="5838" x="3067050" y="5715000"/>
          <p14:tracePt t="5838" x="3200400" y="5683250"/>
          <p14:tracePt t="5838" x="3346450" y="5651500"/>
          <p14:tracePt t="5857" x="3498850" y="5619750"/>
          <p14:tracePt t="5870" x="3644900" y="5588000"/>
          <p14:tracePt t="5870" x="3962400" y="5518150"/>
          <p14:tracePt t="5889" x="4133850" y="5486400"/>
          <p14:tracePt t="5889" x="4305300" y="5448300"/>
          <p14:tracePt t="5905" x="4483100" y="5416550"/>
          <p14:tracePt t="5905" x="4667250" y="5391150"/>
          <p14:tracePt t="5922" x="4845050" y="5359400"/>
          <p14:tracePt t="5922" x="5207000" y="5308600"/>
          <p14:tracePt t="5938" x="5384800" y="5276850"/>
          <p14:tracePt t="5938" x="5575300" y="5257800"/>
          <p14:tracePt t="5955" x="5753100" y="5238750"/>
          <p14:tracePt t="5955" x="5918200" y="5219700"/>
          <p14:tracePt t="5972" x="6076950" y="5200650"/>
          <p14:tracePt t="5972" x="6254750" y="5187950"/>
          <p14:tracePt t="5989" x="6407150" y="5175250"/>
          <p14:tracePt t="5989" x="6699250" y="5149850"/>
          <p14:tracePt t="6006" x="6819900" y="5137150"/>
          <p14:tracePt t="6006" x="6959600" y="5124450"/>
          <p14:tracePt t="6023" x="7086600" y="5118100"/>
          <p14:tracePt t="6023" x="7200900" y="5111750"/>
          <p14:tracePt t="6039" x="7296150" y="5105400"/>
          <p14:tracePt t="6039" x="7391400" y="5099050"/>
          <p14:tracePt t="6039" x="7480300" y="5092700"/>
          <p14:tracePt t="6058" x="7556500" y="5092700"/>
          <p14:tracePt t="6070" x="7626350" y="5086350"/>
          <p14:tracePt t="6070" x="7734300" y="5080000"/>
          <p14:tracePt t="6090" x="7772400" y="5073650"/>
          <p14:tracePt t="6090" x="7804150" y="5067300"/>
          <p14:tracePt t="6106" x="7829550" y="5060950"/>
          <p14:tracePt t="6106" x="7848600" y="5060950"/>
          <p14:tracePt t="6122" x="7854950" y="5054600"/>
          <p14:tracePt t="6122" x="7861300" y="5048250"/>
          <p14:tracePt t="6140" x="7848600" y="5041900"/>
          <p14:tracePt t="6154" x="7829550" y="5035550"/>
          <p14:tracePt t="6154" x="7810500" y="5029200"/>
          <p14:tracePt t="6174" x="7759700" y="5022850"/>
          <p14:tracePt t="6174" x="7727950" y="5022850"/>
          <p14:tracePt t="6189" x="7689850" y="5022850"/>
          <p14:tracePt t="6189" x="7645400" y="5016500"/>
          <p14:tracePt t="6206" x="7600950" y="5010150"/>
          <p14:tracePt t="6206" x="7556500" y="5010150"/>
          <p14:tracePt t="6223" x="7505700" y="5010150"/>
          <p14:tracePt t="6223" x="7404100" y="5010150"/>
          <p14:tracePt t="6239" x="7346950" y="5003800"/>
          <p14:tracePt t="6239" x="7289800" y="4997450"/>
          <p14:tracePt t="6256" x="7239000" y="4997450"/>
          <p14:tracePt t="6256" x="7188200" y="5003800"/>
          <p14:tracePt t="6273" x="7131050" y="5003800"/>
          <p14:tracePt t="6273" x="7086600" y="5003800"/>
          <p14:tracePt t="6290" x="7042150" y="5003800"/>
          <p14:tracePt t="6290" x="6959600" y="5010150"/>
          <p14:tracePt t="6306" x="6915150" y="5010150"/>
          <p14:tracePt t="6306" x="6883400" y="5010150"/>
          <p14:tracePt t="6323" x="6845300" y="5010150"/>
          <p14:tracePt t="6323" x="6813550" y="5010150"/>
          <p14:tracePt t="6339" x="6788150" y="5010150"/>
          <p14:tracePt t="6339" x="6756400" y="5003800"/>
          <p14:tracePt t="6358" x="6711950" y="4997450"/>
          <p14:tracePt t="6358" x="6692900" y="4997450"/>
          <p14:tracePt t="6374" x="6673850" y="4997450"/>
          <p14:tracePt t="6374" x="6654800" y="4997450"/>
          <p14:tracePt t="6392" x="6642100" y="4997450"/>
          <p14:tracePt t="6392" x="6629400" y="4997450"/>
          <p14:tracePt t="6407" x="6623050" y="4997450"/>
          <p14:tracePt t="6407" x="6616700" y="5003800"/>
          <p14:tracePt t="6425" x="6610350" y="5010150"/>
          <p14:tracePt t="6438" x="6610350" y="5016500"/>
          <p14:tracePt t="6438" x="6616700" y="5029200"/>
          <p14:tracePt t="6457" x="6623050" y="5029200"/>
          <p14:tracePt t="6457" x="6623050" y="5041900"/>
          <p14:tracePt t="6474" x="6629400" y="5041900"/>
          <p14:tracePt t="6474" x="6635750" y="5054600"/>
          <p14:tracePt t="6491" x="6642100" y="5060950"/>
          <p14:tracePt t="6491" x="6648450" y="5060950"/>
          <p14:tracePt t="6491" x="6654800" y="5067300"/>
          <p14:tracePt t="6509" x="6661150" y="5073650"/>
          <p14:tracePt t="6522" x="6661150" y="5080000"/>
          <p14:tracePt t="6522" x="6673850" y="5086350"/>
          <p14:tracePt t="6541" x="6680200" y="5086350"/>
          <p14:tracePt t="6541" x="6686550" y="5099050"/>
          <p14:tracePt t="6557" x="6686550" y="5105400"/>
          <p14:tracePt t="6572" x="6686550" y="5118100"/>
          <p14:tracePt t="6572" x="6686550" y="5124450"/>
          <p14:tracePt t="6591" x="6686550" y="5130800"/>
          <p14:tracePt t="6591" x="6686550" y="5143500"/>
          <p14:tracePt t="6607" x="6686550" y="5149850"/>
          <p14:tracePt t="6607" x="6680200" y="5156200"/>
          <p14:tracePt t="6624" x="6673850" y="5162550"/>
          <p14:tracePt t="6639" x="6667500" y="5168900"/>
          <p14:tracePt t="6656" x="6661150" y="5175250"/>
          <p14:tracePt t="6656" x="6654800" y="5175250"/>
          <p14:tracePt t="6674" x="6642100" y="5175250"/>
          <p14:tracePt t="6674" x="6635750" y="5175250"/>
          <p14:tracePt t="6691" x="6629400" y="5181600"/>
          <p14:tracePt t="6691" x="6616700" y="5181600"/>
          <p14:tracePt t="6708" x="6610350" y="5181600"/>
          <p14:tracePt t="6708" x="6591300" y="5187950"/>
          <p14:tracePt t="6727" x="6578600" y="5187950"/>
          <p14:tracePt t="6727" x="6572250" y="5194300"/>
          <p14:tracePt t="6742" x="6559550" y="5194300"/>
          <p14:tracePt t="6742" x="6553200" y="5200650"/>
          <p14:tracePt t="6758" x="6540500" y="5207000"/>
          <p14:tracePt t="6758" x="6527800" y="5213350"/>
          <p14:tracePt t="6775" x="6521450" y="5219700"/>
          <p14:tracePt t="6775" x="6508750" y="5226050"/>
          <p14:tracePt t="6775" x="6502400" y="5232400"/>
          <p14:tracePt t="6793" x="6489700" y="5238750"/>
          <p14:tracePt t="6806" x="6477000" y="5245100"/>
          <p14:tracePt t="6806" x="6457950" y="5264150"/>
          <p14:tracePt t="6826" x="6445250" y="5270500"/>
          <p14:tracePt t="6826" x="6438900" y="5276850"/>
          <p14:tracePt t="6841" x="6426200" y="5283200"/>
          <p14:tracePt t="6841" x="6419850" y="5295900"/>
          <p14:tracePt t="6858" x="6407150" y="5295900"/>
          <p14:tracePt t="6858" x="6400800" y="5302250"/>
          <p14:tracePt t="6858" x="6388100" y="5302250"/>
          <p14:tracePt t="6878" x="6375400" y="5308600"/>
          <p14:tracePt t="6890" x="6369050" y="5308600"/>
          <p14:tracePt t="6890" x="6350000" y="5314950"/>
          <p14:tracePt t="6908" x="6343650" y="5314950"/>
          <p14:tracePt t="6908" x="6330950" y="5321300"/>
          <p14:tracePt t="6926" x="6318250" y="5321300"/>
          <p14:tracePt t="6926" x="6311900" y="5327650"/>
          <p14:tracePt t="6942" x="6305550" y="5327650"/>
          <p14:tracePt t="6942" x="6286500" y="5327650"/>
          <p14:tracePt t="6959" x="6273800" y="5327650"/>
          <p14:tracePt t="6959" x="6267450" y="5334000"/>
          <p14:tracePt t="6975" x="6261100" y="5334000"/>
          <p14:tracePt t="6975" x="6254750" y="5334000"/>
          <p14:tracePt t="6992" x="6248400" y="5340350"/>
          <p14:tracePt t="6992" x="6242050" y="5340350"/>
          <p14:tracePt t="7009" x="6242050" y="5346700"/>
          <p14:tracePt t="7024" x="6235700" y="5353050"/>
          <p14:tracePt t="7041" x="6229350" y="5346700"/>
          <p14:tracePt t="7077" x="6235700" y="5340350"/>
          <p14:tracePt t="7117" x="6229350" y="5334000"/>
          <p14:tracePt t="7145" x="6223000" y="5327650"/>
          <p14:tracePt t="7177" x="6216650" y="5327650"/>
          <p14:tracePt t="7197" x="6210300" y="5334000"/>
          <p14:tracePt t="7213" x="6203950" y="5334000"/>
          <p14:tracePt t="7229" x="6197600" y="5334000"/>
          <p14:tracePt t="7245" x="6184900" y="5340350"/>
          <p14:tracePt t="7257" x="6178550" y="5340350"/>
          <p14:tracePt t="7265" x="6172200" y="5340350"/>
          <p14:tracePt t="7281" x="6165850" y="5340350"/>
          <p14:tracePt t="7291" x="6159500" y="5340350"/>
          <p14:tracePt t="7308" x="6153150" y="5340350"/>
          <p14:tracePt t="7333" x="6146800" y="5346700"/>
          <p14:tracePt t="7357" x="6140450" y="5346700"/>
          <p14:tracePt t="7373" x="6134100" y="5346700"/>
          <p14:tracePt t="7385" x="6127750" y="5346700"/>
          <p14:tracePt t="7401" x="6121400" y="5346700"/>
          <p14:tracePt t="7417" x="6115050" y="5340350"/>
          <p14:tracePt t="7437" x="6115050" y="5334000"/>
          <p14:tracePt t="7461" x="6108700" y="5334000"/>
          <p14:tracePt t="7536" x="6102350" y="5327650"/>
          <p14:tracePt t="7565" x="6096000" y="5327650"/>
          <p14:tracePt t="7589" x="6089650" y="5327650"/>
          <p14:tracePt t="7633" x="6083300" y="5334000"/>
          <p14:tracePt t="7657" x="6076950" y="5334000"/>
          <p14:tracePt t="7673" x="6070600" y="5334000"/>
          <p14:tracePt t="7685" x="6064250" y="5340350"/>
          <p14:tracePt t="7701" x="6057900" y="5334000"/>
          <p14:tracePt t="7737" x="6051550" y="5334000"/>
          <p14:tracePt t="7769" x="6045200" y="5334000"/>
          <p14:tracePt t="7785" x="6038850" y="5334000"/>
          <p14:tracePt t="7797" x="6032500" y="5334000"/>
          <p14:tracePt t="7837" x="6026150" y="5340350"/>
          <p14:tracePt t="7872" x="6019800" y="5334000"/>
          <p14:tracePt t="7904" x="6019800" y="5327650"/>
          <p14:tracePt t="7916" x="6013450" y="5334000"/>
          <p14:tracePt t="7933" x="6007100" y="5334000"/>
          <p14:tracePt t="7976" x="6000750" y="5334000"/>
          <p14:tracePt t="8016" x="6000750" y="5340350"/>
          <p14:tracePt t="8036" x="5994400" y="5334000"/>
          <p14:tracePt t="8060" x="5994400" y="5340350"/>
          <p14:tracePt t="8120" x="5994400" y="5334000"/>
          <p14:tracePt t="8180" x="5994400" y="5340350"/>
          <p14:tracePt t="8225" x="5988050" y="5346700"/>
          <p14:tracePt t="8264" x="5994400" y="5340350"/>
          <p14:tracePt t="8344" x="6000750" y="5340350"/>
          <p14:tracePt t="8376" x="6007100" y="5340350"/>
          <p14:tracePt t="8396" x="6013450" y="5340350"/>
          <p14:tracePt t="8412" x="6019800" y="5340350"/>
          <p14:tracePt t="8436" x="6026150" y="5340350"/>
          <p14:tracePt t="8453" x="6032500" y="5340350"/>
          <p14:tracePt t="8472" x="6038850" y="5340350"/>
          <p14:tracePt t="8488" x="6045200" y="5340350"/>
          <p14:tracePt t="8504" x="6045200" y="5346700"/>
          <p14:tracePt t="8516" x="6051550" y="5346700"/>
          <p14:tracePt t="8533" x="6057900" y="5353050"/>
          <p14:tracePt t="8556" x="6057900" y="5346700"/>
          <p14:tracePt t="8572" x="6070600" y="5340350"/>
          <p14:tracePt t="8584" x="6070600" y="5346700"/>
          <p14:tracePt t="8601" x="6076950" y="5353050"/>
          <p14:tracePt t="8624" x="6083300" y="5359400"/>
          <p14:tracePt t="8636" x="6083300" y="5365750"/>
          <p14:tracePt t="8660" x="6089650" y="5372100"/>
          <p14:tracePt t="8685" x="6089650" y="5365750"/>
          <p14:tracePt t="8744" x="6096000" y="5359400"/>
          <p14:tracePt t="8765" x="6096000" y="5353050"/>
          <p14:tracePt t="8781" x="6102350" y="5353050"/>
          <p14:tracePt t="8796" x="6108700" y="5353050"/>
          <p14:tracePt t="8812" x="6115050" y="5346700"/>
          <p14:tracePt t="8824" x="6121400" y="5340350"/>
          <p14:tracePt t="8840" x="6127750" y="5340350"/>
          <p14:tracePt t="8856" x="6127750" y="5334000"/>
          <p14:tracePt t="8872" x="6134100" y="5334000"/>
          <p14:tracePt t="8879" x="6134100" y="5327650"/>
          <p14:tracePt t="8896" x="6140450" y="5321300"/>
          <p14:tracePt t="8913" x="6146800" y="53213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p:txBody>
          <a:bodyPr/>
          <a:lstStyle/>
          <a:p>
            <a:r>
              <a:rPr lang="ja-JP" altLang="en-US"/>
              <a:t>完全無作為化法</a:t>
            </a:r>
          </a:p>
        </p:txBody>
      </p:sp>
      <p:graphicFrame>
        <p:nvGraphicFramePr>
          <p:cNvPr id="702467" name="Group 3"/>
          <p:cNvGraphicFramePr>
            <a:graphicFrameLocks noGrp="1"/>
          </p:cNvGraphicFramePr>
          <p:nvPr/>
        </p:nvGraphicFramePr>
        <p:xfrm>
          <a:off x="457200" y="1676400"/>
          <a:ext cx="8382000" cy="1828800"/>
        </p:xfrm>
        <a:graphic>
          <a:graphicData uri="http://schemas.openxmlformats.org/drawingml/2006/table">
            <a:tbl>
              <a:tblPr/>
              <a:tblGrid>
                <a:gridCol w="1143000"/>
                <a:gridCol w="533400"/>
                <a:gridCol w="609600"/>
                <a:gridCol w="609600"/>
                <a:gridCol w="609600"/>
                <a:gridCol w="609600"/>
                <a:gridCol w="609600"/>
                <a:gridCol w="609600"/>
                <a:gridCol w="609600"/>
                <a:gridCol w="609600"/>
                <a:gridCol w="609600"/>
                <a:gridCol w="609600"/>
                <a:gridCol w="6096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豚番号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４</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７</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８</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１０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１１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１２</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乱数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処理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2525" name="Text Box 61"/>
          <p:cNvSpPr txBox="1">
            <a:spLocks noChangeArrowheads="1"/>
          </p:cNvSpPr>
          <p:nvPr/>
        </p:nvSpPr>
        <p:spPr bwMode="auto">
          <a:xfrm>
            <a:off x="539750" y="5157788"/>
            <a:ext cx="8197850" cy="457200"/>
          </a:xfrm>
          <a:prstGeom prst="rect">
            <a:avLst/>
          </a:prstGeom>
          <a:noFill/>
          <a:ln w="38100">
            <a:noFill/>
            <a:miter lim="800000"/>
            <a:headEnd/>
            <a:tailEnd/>
          </a:ln>
          <a:effectLst/>
        </p:spPr>
        <p:txBody>
          <a:bodyPr wrap="none">
            <a:spAutoFit/>
          </a:bodyPr>
          <a:lstStyle/>
          <a:p>
            <a:r>
              <a:rPr lang="ja-JP" altLang="en-US"/>
              <a:t>フィッシャーの３原則のうち，反復と無作為化を満たす実験計画</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5089"/>
    </mc:Choice>
    <mc:Fallback>
      <p:transition spd="slow" advTm="55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211" x="4229100" y="4356100"/>
          <p14:tracePt t="3232" x="4235450" y="4356100"/>
          <p14:tracePt t="3248" x="4241800" y="4356100"/>
          <p14:tracePt t="3260" x="4248150" y="4356100"/>
          <p14:tracePt t="3269" x="4254500" y="4356100"/>
          <p14:tracePt t="3284" x="4267200" y="4349750"/>
          <p14:tracePt t="3301" x="4273550" y="4343400"/>
          <p14:tracePt t="3316" x="4279900" y="4337050"/>
          <p14:tracePt t="3332" x="4286250" y="4337050"/>
          <p14:tracePt t="3348" x="4292600" y="4330700"/>
          <p14:tracePt t="3365" x="4298950" y="4324350"/>
          <p14:tracePt t="3382" x="4298950" y="4330700"/>
          <p14:tracePt t="3420" x="4298950" y="4337050"/>
          <p14:tracePt t="3440" x="4292600" y="4343400"/>
          <p14:tracePt t="3455" x="4286250" y="4349750"/>
          <p14:tracePt t="3472" x="4279900" y="4356100"/>
          <p14:tracePt t="3500" x="4273550" y="4356100"/>
          <p14:tracePt t="3515" x="4267200" y="4362450"/>
          <p14:tracePt t="3531" x="4260850" y="4362450"/>
          <p14:tracePt t="3547" x="4254500" y="4362450"/>
          <p14:tracePt t="3560" x="4248150" y="4368800"/>
          <p14:tracePt t="3584" x="4248150" y="4375150"/>
          <p14:tracePt t="3615" x="4254500" y="4375150"/>
          <p14:tracePt t="3652" x="4260850" y="4375150"/>
          <p14:tracePt t="3679" x="4267200" y="4381500"/>
          <p14:tracePt t="3696" x="4273550" y="4381500"/>
          <p14:tracePt t="3712" x="4286250" y="4381500"/>
          <p14:tracePt t="3728" x="4292600" y="4381500"/>
          <p14:tracePt t="3740" x="4305300" y="4375150"/>
          <p14:tracePt t="3772" x="4311650" y="4375150"/>
          <p14:tracePt t="3788" x="4318000" y="4375150"/>
          <p14:tracePt t="3800" x="4324350" y="4381500"/>
          <p14:tracePt t="3816" x="4330700" y="4381500"/>
          <p14:tracePt t="3848" x="4337050" y="4375150"/>
          <p14:tracePt t="3877" x="4343400" y="4368800"/>
          <p14:tracePt t="3893" x="4349750" y="4368800"/>
          <p14:tracePt t="3909" x="4356100" y="4362450"/>
          <p14:tracePt t="3917" x="4362450" y="4362450"/>
          <p14:tracePt t="3933" x="4368800" y="4356100"/>
          <p14:tracePt t="3933" x="4381500" y="4349750"/>
          <p14:tracePt t="3953" x="4387850" y="4349750"/>
          <p14:tracePt t="3953" x="4400550" y="4343400"/>
          <p14:tracePt t="3969" x="4406900" y="4343400"/>
          <p14:tracePt t="3969" x="4413250" y="4343400"/>
          <p14:tracePt t="3985" x="4419600" y="4337050"/>
          <p14:tracePt t="3985" x="4432300" y="4337050"/>
          <p14:tracePt t="4003" x="4438650" y="4337050"/>
          <p14:tracePt t="4003" x="4464050" y="4330700"/>
          <p14:tracePt t="4022" x="4470400" y="4330700"/>
          <p14:tracePt t="4022" x="4483100" y="4330700"/>
          <p14:tracePt t="4038" x="4495800" y="4330700"/>
          <p14:tracePt t="4038" x="4502150" y="4330700"/>
          <p14:tracePt t="4053" x="4514850" y="4330700"/>
          <p14:tracePt t="4053" x="4527550" y="4337050"/>
          <p14:tracePt t="4070" x="4533900" y="4343400"/>
          <p14:tracePt t="4070" x="4546600" y="4343400"/>
          <p14:tracePt t="4070" x="4552950" y="4349750"/>
          <p14:tracePt t="4089" x="4565650" y="4356100"/>
          <p14:tracePt t="4089" x="4572000" y="4362450"/>
          <p14:tracePt t="4104" x="4578350" y="4368800"/>
          <p14:tracePt t="4104" x="4584700" y="4375150"/>
          <p14:tracePt t="4121" x="4591050" y="4381500"/>
          <p14:tracePt t="4121" x="4597400" y="4394200"/>
          <p14:tracePt t="4137" x="4603750" y="4400550"/>
          <p14:tracePt t="4137" x="4610100" y="4413250"/>
          <p14:tracePt t="4154" x="4610100" y="4419600"/>
          <p14:tracePt t="4154" x="4622800" y="4432300"/>
          <p14:tracePt t="4170" x="4622800" y="4438650"/>
          <p14:tracePt t="4170" x="4629150" y="4445000"/>
          <p14:tracePt t="4187" x="4629150" y="4451350"/>
          <p14:tracePt t="4187" x="4629150" y="4457700"/>
          <p14:tracePt t="4204" x="4629150" y="4464050"/>
          <p14:tracePt t="4220" x="4635500" y="4470400"/>
          <p14:tracePt t="4236" x="4635500" y="4476750"/>
          <p14:tracePt t="4252" x="4641850" y="4483100"/>
          <p14:tracePt t="4269" x="4635500" y="4489450"/>
          <p14:tracePt t="4297" x="4629150" y="4483100"/>
          <p14:tracePt t="4349" x="4629150" y="4476750"/>
          <p14:tracePt t="4373" x="4629150" y="4470400"/>
          <p14:tracePt t="4389" x="4629150" y="4464050"/>
          <p14:tracePt t="4401" x="4629150" y="4457700"/>
          <p14:tracePt t="4417" x="4629150" y="4451350"/>
          <p14:tracePt t="4433" x="4629150" y="4445000"/>
          <p14:tracePt t="4449" x="4629150" y="4438650"/>
          <p14:tracePt t="4461" x="4629150" y="4432300"/>
          <p14:tracePt t="4477" x="4629150" y="4425950"/>
          <p14:tracePt t="4493" x="4622800" y="4425950"/>
          <p14:tracePt t="4517" x="4616450" y="4419600"/>
          <p14:tracePt t="4545" x="4610100" y="4413250"/>
          <p14:tracePt t="4569" x="4610100" y="4406900"/>
          <p14:tracePt t="4588" x="4610100" y="4400550"/>
          <p14:tracePt t="4604" x="4610100" y="4394200"/>
          <p14:tracePt t="4629" x="4603750" y="4394200"/>
          <p14:tracePt t="4640" x="4603750" y="4387850"/>
          <p14:tracePt t="4664" x="4603750" y="4381500"/>
          <p14:tracePt t="4680" x="4603750" y="4375150"/>
          <p14:tracePt t="4696" x="4603750" y="4368800"/>
          <p14:tracePt t="4716" x="4603750" y="4362450"/>
          <p14:tracePt t="4768" x="4597400" y="4362450"/>
          <p14:tracePt t="4800" x="4591050" y="4362450"/>
          <p14:tracePt t="4828" x="4584700" y="4356100"/>
          <p14:tracePt t="4868" x="4578350" y="4362450"/>
          <p14:tracePt t="4940" x="4572000" y="4362450"/>
          <p14:tracePt t="4972" x="4572000" y="4368800"/>
          <p14:tracePt t="4988" x="4559300" y="4368800"/>
          <p14:tracePt t="5000" x="4552950" y="4368800"/>
          <p14:tracePt t="5009" x="4546600" y="4368800"/>
          <p14:tracePt t="5021" x="4540250" y="4368800"/>
          <p14:tracePt t="5021" x="4521200" y="4375150"/>
          <p14:tracePt t="5041" x="4514850" y="4375150"/>
          <p14:tracePt t="5054" x="4483100" y="4375150"/>
          <p14:tracePt t="5054" x="4470400" y="4375150"/>
          <p14:tracePt t="5073" x="4445000" y="4375150"/>
          <p14:tracePt t="5073" x="4425950" y="4375150"/>
          <p14:tracePt t="5089" x="4400550" y="4381500"/>
          <p14:tracePt t="5089" x="4375150" y="4381500"/>
          <p14:tracePt t="5106" x="4343400" y="4387850"/>
          <p14:tracePt t="5106" x="4273550" y="4394200"/>
          <p14:tracePt t="5123" x="4235450" y="4394200"/>
          <p14:tracePt t="5123" x="4184650" y="4394200"/>
          <p14:tracePt t="5139" x="4133850" y="4394200"/>
          <p14:tracePt t="5139" x="4076700" y="4387850"/>
          <p14:tracePt t="5156" x="4006850" y="4375150"/>
          <p14:tracePt t="5156" x="3943350" y="4362450"/>
          <p14:tracePt t="5173" x="3867150" y="4343400"/>
          <p14:tracePt t="5173" x="3721100" y="4292600"/>
          <p14:tracePt t="5189" x="3638550" y="4260850"/>
          <p14:tracePt t="5189" x="3562350" y="4222750"/>
          <p14:tracePt t="5206" x="3479800" y="4178300"/>
          <p14:tracePt t="5206" x="3403600" y="4133850"/>
          <p14:tracePt t="5223" x="3327400" y="4083050"/>
          <p14:tracePt t="5223" x="3251200" y="4032250"/>
          <p14:tracePt t="5241" x="3098800" y="3911600"/>
          <p14:tracePt t="5241" x="3028950" y="3841750"/>
          <p14:tracePt t="5543" x="1276350" y="2590800"/>
          <p14:tracePt t="5543" x="1276350" y="2565400"/>
          <p14:tracePt t="5559" x="1276350" y="2540000"/>
          <p14:tracePt t="5559" x="1270000" y="2514600"/>
          <p14:tracePt t="5559" x="1263650" y="2482850"/>
          <p14:tracePt t="5578" x="1257300" y="2451100"/>
          <p14:tracePt t="5590" x="1244600" y="2419350"/>
          <p14:tracePt t="5590" x="1231900" y="2362200"/>
          <p14:tracePt t="5609" x="1225550" y="2336800"/>
          <p14:tracePt t="5609" x="1219200" y="2317750"/>
          <p14:tracePt t="5625" x="1219200" y="2298700"/>
          <p14:tracePt t="5625" x="1225550" y="2279650"/>
          <p14:tracePt t="5641" x="1231900" y="2254250"/>
          <p14:tracePt t="5641" x="1244600" y="2235200"/>
          <p14:tracePt t="5641" x="1257300" y="2222500"/>
          <p14:tracePt t="5661" x="1270000" y="2209800"/>
          <p14:tracePt t="5673" x="1282700" y="2197100"/>
          <p14:tracePt t="5673" x="1295400" y="2190750"/>
          <p14:tracePt t="5673" x="1314450" y="2178050"/>
          <p14:tracePt t="5694" x="1327150" y="2171700"/>
          <p14:tracePt t="5694" x="1352550" y="2171700"/>
          <p14:tracePt t="5709" x="1371600" y="2165350"/>
          <p14:tracePt t="5709" x="1403350" y="2159000"/>
          <p14:tracePt t="5725" x="1435100" y="2159000"/>
          <p14:tracePt t="5725" x="1466850" y="2152650"/>
          <p14:tracePt t="5741" x="1504950" y="2152650"/>
          <p14:tracePt t="5741" x="1593850" y="2146300"/>
          <p14:tracePt t="5759" x="1631950" y="2146300"/>
          <p14:tracePt t="5759" x="1682750" y="2146300"/>
          <p14:tracePt t="5775" x="1727200" y="2146300"/>
          <p14:tracePt t="5775" x="1778000" y="2146300"/>
          <p14:tracePt t="5792" x="1828800" y="2146300"/>
          <p14:tracePt t="5792" x="1885950" y="2146300"/>
          <p14:tracePt t="5809" x="1949450" y="2146300"/>
          <p14:tracePt t="5809" x="2076450" y="2146300"/>
          <p14:tracePt t="5826" x="2139950" y="2146300"/>
          <p14:tracePt t="5826" x="2209800" y="2146300"/>
          <p14:tracePt t="5842" x="2286000" y="2146300"/>
          <p14:tracePt t="5842" x="2362200" y="2146300"/>
          <p14:tracePt t="5859" x="2444750" y="2146300"/>
          <p14:tracePt t="5859" x="2527300" y="2146300"/>
          <p14:tracePt t="5859" x="2616200" y="2146300"/>
          <p14:tracePt t="5879" x="2705100" y="2146300"/>
          <p14:tracePt t="5879" x="2800350" y="2146300"/>
          <p14:tracePt t="5893" x="2901950" y="2146300"/>
          <p14:tracePt t="5893" x="3003550" y="2146300"/>
          <p14:tracePt t="5911" x="3111500" y="2146300"/>
          <p14:tracePt t="5911" x="3219450" y="2146300"/>
          <p14:tracePt t="5927" x="3333750" y="2146300"/>
          <p14:tracePt t="5927" x="3448050" y="2152650"/>
          <p14:tracePt t="5927" x="3568700" y="2159000"/>
          <p14:tracePt t="5946" x="3695700" y="2165350"/>
          <p14:tracePt t="5957" x="3816350" y="2171700"/>
          <p14:tracePt t="5957" x="4076700" y="2190750"/>
          <p14:tracePt t="5978" x="4210050" y="2203450"/>
          <p14:tracePt t="5978" x="4343400" y="2216150"/>
          <p14:tracePt t="5993" x="4476750" y="2222500"/>
          <p14:tracePt t="5993" x="4616450" y="2235200"/>
          <p14:tracePt t="6010" x="4775200" y="2247900"/>
          <p14:tracePt t="6010" x="4921250" y="2254250"/>
          <p14:tracePt t="6026" x="5067300" y="2260600"/>
          <p14:tracePt t="6026" x="5219700" y="2273300"/>
          <p14:tracePt t="6026" x="5384800" y="2279650"/>
          <p14:tracePt t="6045" x="5537200" y="2292350"/>
          <p14:tracePt t="6045" x="5689600" y="2298700"/>
          <p14:tracePt t="6060" x="5835650" y="2305050"/>
          <p14:tracePt t="6060" x="5962650" y="2311400"/>
          <p14:tracePt t="6076" x="6108700" y="2324100"/>
          <p14:tracePt t="6076" x="6248400" y="2330450"/>
          <p14:tracePt t="6093" x="6394450" y="2336800"/>
          <p14:tracePt t="6093" x="6515100" y="2343150"/>
          <p14:tracePt t="6111" x="6648450" y="2343150"/>
          <p14:tracePt t="6111" x="6902450" y="2349500"/>
          <p14:tracePt t="6127" x="7023100" y="2349500"/>
          <p14:tracePt t="6127" x="7137400" y="2349500"/>
          <p14:tracePt t="6144" x="7245350" y="2349500"/>
          <p14:tracePt t="6144" x="7346950" y="2349500"/>
          <p14:tracePt t="6161" x="7442200" y="2343150"/>
          <p14:tracePt t="6161" x="7607300" y="2336800"/>
          <p14:tracePt t="6178" x="7683500" y="2336800"/>
          <p14:tracePt t="6178" x="7747000" y="2330450"/>
          <p14:tracePt t="6194" x="7810500" y="2330450"/>
          <p14:tracePt t="6194" x="7861300" y="2324100"/>
          <p14:tracePt t="6211" x="7912100" y="2317750"/>
          <p14:tracePt t="6211" x="7956550" y="2311400"/>
          <p14:tracePt t="6228" x="7994650" y="2305050"/>
          <p14:tracePt t="6228" x="8026400" y="2305050"/>
          <p14:tracePt t="6228" x="8058150" y="2298700"/>
          <p14:tracePt t="6247" x="8083550" y="2292350"/>
          <p14:tracePt t="6247" x="8102600" y="2292350"/>
          <p14:tracePt t="6262" x="8121650" y="2292350"/>
          <p14:tracePt t="6262" x="8134350" y="2292350"/>
          <p14:tracePt t="6278" x="8147050" y="2292350"/>
          <p14:tracePt t="6278" x="8153400" y="2292350"/>
          <p14:tracePt t="6295" x="8166100" y="2298700"/>
          <p14:tracePt t="6295" x="8178800" y="2298700"/>
          <p14:tracePt t="6311" x="8185150" y="2305050"/>
          <p14:tracePt t="6311" x="8191500" y="2311400"/>
          <p14:tracePt t="6311" x="8204200" y="2317750"/>
          <p14:tracePt t="6330" x="8210550" y="2324100"/>
          <p14:tracePt t="6343" x="8216900" y="2330450"/>
          <p14:tracePt t="6343" x="8229600" y="2355850"/>
          <p14:tracePt t="6361" x="8242300" y="2362200"/>
          <p14:tracePt t="6361" x="8248650" y="2374900"/>
          <p14:tracePt t="6378" x="8255000" y="2387600"/>
          <p14:tracePt t="6378" x="8261350" y="2400300"/>
          <p14:tracePt t="6394" x="8267700" y="2419350"/>
          <p14:tracePt t="6394" x="8280400" y="2425700"/>
          <p14:tracePt t="6394" x="8286750" y="2438400"/>
          <p14:tracePt t="6414" x="8286750" y="2451100"/>
          <p14:tracePt t="6414" x="8293100" y="2457450"/>
          <p14:tracePt t="6430" x="8299450" y="2470150"/>
          <p14:tracePt t="6430" x="8305800" y="2476500"/>
          <p14:tracePt t="6445" x="8305800" y="2482850"/>
          <p14:tracePt t="6445" x="8312150" y="2489200"/>
          <p14:tracePt t="6462" x="8312150" y="2495550"/>
          <p14:tracePt t="6462" x="8324850" y="2501900"/>
          <p14:tracePt t="6479" x="8324850" y="2508250"/>
          <p14:tracePt t="6493" x="8324850" y="2514600"/>
          <p14:tracePt t="6517" x="8318500" y="2514600"/>
          <p14:tracePt t="6533" x="8312150" y="2520950"/>
          <p14:tracePt t="6546" x="8305800" y="2520950"/>
          <p14:tracePt t="6561" x="8299450" y="2520950"/>
          <p14:tracePt t="6577" x="8293100" y="2527300"/>
          <p14:tracePt t="6577" x="8286750" y="2527300"/>
          <p14:tracePt t="6597" x="8280400" y="2533650"/>
          <p14:tracePt t="6610" x="8267700" y="2540000"/>
          <p14:tracePt t="6627" x="8261350" y="2546350"/>
          <p14:tracePt t="6644" x="8255000" y="2552700"/>
          <p14:tracePt t="6661" x="8248650" y="2559050"/>
          <p14:tracePt t="6677" x="8255000" y="2559050"/>
          <p14:tracePt t="6713" x="8261350" y="2559050"/>
          <p14:tracePt t="6725" x="8267700" y="2559050"/>
          <p14:tracePt t="6741" x="8274050" y="2559050"/>
          <p14:tracePt t="6757" x="8274050" y="2552700"/>
          <p14:tracePt t="6786" x="8274050" y="2546350"/>
          <p14:tracePt t="6809" x="8267700" y="2540000"/>
          <p14:tracePt t="6837" x="8267700" y="2533650"/>
          <p14:tracePt t="6861" x="8261350" y="2533650"/>
          <p14:tracePt t="6885" x="8261350" y="2527300"/>
          <p14:tracePt t="6930" x="8261350" y="2520950"/>
          <p14:tracePt t="6966" x="8267700" y="2514600"/>
          <p14:tracePt t="6997" x="8274050" y="2514600"/>
          <p14:tracePt t="7018" x="8280400" y="2514600"/>
          <p14:tracePt t="7048" x="8286750" y="2514600"/>
          <p14:tracePt t="7074" x="8280400" y="2514600"/>
          <p14:tracePt t="7125" x="8274050" y="2520950"/>
          <p14:tracePt t="7153" x="8267700" y="2520950"/>
          <p14:tracePt t="7168" x="8261350" y="2520950"/>
          <p14:tracePt t="7184" x="8255000" y="2520950"/>
          <p14:tracePt t="7196" x="8255000" y="2527300"/>
          <p14:tracePt t="7213" x="8248650" y="2527300"/>
          <p14:tracePt t="7236" x="8242300" y="2527300"/>
          <p14:tracePt t="7265" x="8235950" y="2527300"/>
          <p14:tracePt t="7297" x="8229600" y="2527300"/>
          <p14:tracePt t="7316" x="8223250" y="2533650"/>
          <p14:tracePt t="7333" x="8216900" y="2533650"/>
          <p14:tracePt t="7364" x="8210550" y="2533650"/>
          <p14:tracePt t="7385" x="8204200" y="2533650"/>
          <p14:tracePt t="7425" x="8197850" y="2533650"/>
          <p14:tracePt t="7453" x="8191500" y="2527300"/>
          <p14:tracePt t="7497" x="8185150" y="2527300"/>
          <p14:tracePt t="7633" x="8178800" y="2527300"/>
          <p14:tracePt t="7656" x="8172450" y="2527300"/>
          <p14:tracePt t="7760" x="8166100" y="2533650"/>
          <p14:tracePt t="7784" x="8159750" y="2540000"/>
          <p14:tracePt t="7844" x="8159750" y="2546350"/>
          <p14:tracePt t="7864" x="8159750" y="2552700"/>
          <p14:tracePt t="7904" x="8153400" y="2552700"/>
          <p14:tracePt t="7932" x="8147050" y="2546350"/>
          <p14:tracePt t="7948" x="8134350" y="2546350"/>
          <p14:tracePt t="7957" x="8121650" y="2546350"/>
          <p14:tracePt t="7965" x="8108950" y="2546350"/>
          <p14:tracePt t="7965" x="8083550" y="2540000"/>
          <p14:tracePt t="7982" x="8058150" y="2540000"/>
          <p14:tracePt t="7982" x="8026400" y="2533650"/>
          <p14:tracePt t="7982" x="7988300" y="2533650"/>
          <p14:tracePt t="8002" x="7937500" y="2527300"/>
          <p14:tracePt t="8014" x="7886700" y="2520950"/>
          <p14:tracePt t="8014" x="7747000" y="2501900"/>
          <p14:tracePt t="8034" x="7670800" y="2489200"/>
          <p14:tracePt t="8034" x="7581900" y="2476500"/>
          <p14:tracePt t="8049" x="7486650" y="2457450"/>
          <p14:tracePt t="8049" x="7385050" y="2438400"/>
          <p14:tracePt t="8066" x="7277100" y="2413000"/>
          <p14:tracePt t="8066" x="7162800" y="2393950"/>
          <p14:tracePt t="8066" x="7042150" y="2374900"/>
          <p14:tracePt t="8085" x="6921500" y="2355850"/>
          <p14:tracePt t="8085" x="6788150" y="2336800"/>
          <p14:tracePt t="8100" x="6661150" y="2324100"/>
          <p14:tracePt t="8100" x="6521450" y="2311400"/>
          <p14:tracePt t="8116" x="6381750" y="2305050"/>
          <p14:tracePt t="8116" x="6235700" y="2298700"/>
          <p14:tracePt t="8133" x="6089650" y="2292350"/>
          <p14:tracePt t="8133" x="5937250" y="2292350"/>
          <p14:tracePt t="8150" x="5784850" y="2292350"/>
          <p14:tracePt t="8150" x="5473700" y="2292350"/>
          <p14:tracePt t="8166" x="5314950" y="2298700"/>
          <p14:tracePt t="8166" x="5156200" y="2311400"/>
          <p14:tracePt t="8183" x="4997450" y="2317750"/>
          <p14:tracePt t="8183" x="4845050" y="2330450"/>
          <p14:tracePt t="8200" x="4686300" y="2343150"/>
          <p14:tracePt t="8200" x="4387850" y="2368550"/>
          <p14:tracePt t="8218" x="4241800" y="2387600"/>
          <p14:tracePt t="8218" x="4095750" y="2393950"/>
          <p14:tracePt t="8234" x="3949700" y="2406650"/>
          <p14:tracePt t="8234" x="3810000" y="2419350"/>
          <p14:tracePt t="8250" x="3676650" y="2432050"/>
          <p14:tracePt t="8250" x="3543300" y="2438400"/>
          <p14:tracePt t="8266" x="3409950" y="2444750"/>
          <p14:tracePt t="8266" x="3282950" y="2457450"/>
          <p14:tracePt t="8266" x="3155950" y="2463800"/>
          <p14:tracePt t="8286" x="3035300" y="2470150"/>
          <p14:tracePt t="8298" x="2921000" y="2482850"/>
          <p14:tracePt t="8298" x="2705100" y="2489200"/>
          <p14:tracePt t="8318" x="2609850" y="2495550"/>
          <p14:tracePt t="8318" x="2514600" y="2501900"/>
          <p14:tracePt t="8334" x="2432050" y="2501900"/>
          <p14:tracePt t="8334" x="2349500" y="2501900"/>
          <p14:tracePt t="8334" x="2286000" y="2495550"/>
          <p14:tracePt t="8353" x="2216150" y="2489200"/>
          <p14:tracePt t="8365" x="2159000" y="2482850"/>
          <p14:tracePt t="8365" x="2101850" y="2470150"/>
          <p14:tracePt t="8365" x="2057400" y="2457450"/>
          <p14:tracePt t="8386" x="2012950" y="2444750"/>
          <p14:tracePt t="8386" x="1968500" y="2432050"/>
          <p14:tracePt t="8401" x="1930400" y="2425700"/>
          <p14:tracePt t="8401" x="1898650" y="2413000"/>
          <p14:tracePt t="8418" x="1866900" y="2400300"/>
          <p14:tracePt t="8418" x="1847850" y="2387600"/>
          <p14:tracePt t="8418" x="1828800" y="2374900"/>
          <p14:tracePt t="8438" x="1816100" y="2362200"/>
          <p14:tracePt t="8449" x="1803400" y="2349500"/>
          <p14:tracePt t="8449" x="1803400" y="2324100"/>
          <p14:tracePt t="8468" x="1809750" y="2317750"/>
          <p14:tracePt t="8468" x="1816100" y="2305050"/>
          <p14:tracePt t="8484" x="1828800" y="2298700"/>
          <p14:tracePt t="8484" x="1841500" y="2292350"/>
          <p14:tracePt t="8501" x="1860550" y="2286000"/>
          <p14:tracePt t="8501" x="1911350" y="2273300"/>
          <p14:tracePt t="8518" x="1943100" y="2266950"/>
          <p14:tracePt t="8518" x="1981200" y="2254250"/>
          <p14:tracePt t="8535" x="2019300" y="2247900"/>
          <p14:tracePt t="8535" x="2070100" y="2235200"/>
          <p14:tracePt t="8551" x="2120900" y="2228850"/>
          <p14:tracePt t="8551" x="2171700" y="2216150"/>
          <p14:tracePt t="8568" x="2228850" y="2203450"/>
          <p14:tracePt t="8568" x="2355850" y="2178050"/>
          <p14:tracePt t="8586" x="2419350" y="2171700"/>
          <p14:tracePt t="8586" x="2489200" y="2159000"/>
          <p14:tracePt t="8602" x="2565400" y="2152650"/>
          <p14:tracePt t="8602" x="2641600" y="2139950"/>
          <p14:tracePt t="8618" x="2724150" y="2133600"/>
          <p14:tracePt t="8618" x="2813050" y="2120900"/>
          <p14:tracePt t="8635" x="2908300" y="2114550"/>
          <p14:tracePt t="8635" x="3003550" y="2108200"/>
          <p14:tracePt t="8635" x="3111500" y="2101850"/>
          <p14:tracePt t="8654" x="3219450" y="2089150"/>
          <p14:tracePt t="8666" x="3327400" y="2089150"/>
          <p14:tracePt t="8666" x="3562350" y="2076450"/>
          <p14:tracePt t="8686" x="3683000" y="2076450"/>
          <p14:tracePt t="8686" x="3810000" y="2082800"/>
          <p14:tracePt t="8702" x="3937000" y="2082800"/>
          <p14:tracePt t="8702" x="4064000" y="2089150"/>
          <p14:tracePt t="8719" x="4197350" y="2101850"/>
          <p14:tracePt t="8719" x="4330700" y="2114550"/>
          <p14:tracePt t="8719" x="4464050" y="2120900"/>
          <p14:tracePt t="8738" x="4603750" y="2133600"/>
          <p14:tracePt t="8750" x="4749800" y="2146300"/>
          <p14:tracePt t="8750" x="5041900" y="2165350"/>
          <p14:tracePt t="8768" x="5187950" y="2178050"/>
          <p14:tracePt t="8768" x="5334000" y="2190750"/>
          <p14:tracePt t="8785" x="5486400" y="2197100"/>
          <p14:tracePt t="8785" x="5638800" y="2209800"/>
          <p14:tracePt t="8802" x="5784850" y="2216150"/>
          <p14:tracePt t="8802" x="6083300" y="2241550"/>
          <p14:tracePt t="8819" x="6223000" y="2254250"/>
          <p14:tracePt t="8819" x="6369050" y="2266950"/>
          <p14:tracePt t="8836" x="6508750" y="2279650"/>
          <p14:tracePt t="8836" x="6648450" y="2292350"/>
          <p14:tracePt t="8852" x="6781800" y="2298700"/>
          <p14:tracePt t="8852" x="6915150" y="2311400"/>
          <p14:tracePt t="8869" x="7048500" y="2317750"/>
          <p14:tracePt t="8869" x="7302500" y="2330450"/>
          <p14:tracePt t="8886" x="7423150" y="2330450"/>
          <p14:tracePt t="8886" x="7537450" y="2336800"/>
          <p14:tracePt t="8903" x="7651750" y="2343150"/>
          <p14:tracePt t="8903" x="7759700" y="2349500"/>
          <p14:tracePt t="8919" x="7861300" y="2355850"/>
          <p14:tracePt t="8919" x="7956550" y="2362200"/>
          <p14:tracePt t="8919" x="8045450" y="2368550"/>
          <p14:tracePt t="8938" x="8128000" y="2374900"/>
          <p14:tracePt t="8951" x="8204200" y="2381250"/>
          <p14:tracePt t="8951" x="8337550" y="2387600"/>
          <p14:tracePt t="8970" x="8394700" y="2393950"/>
          <p14:tracePt t="8970" x="8445500" y="2393950"/>
          <p14:tracePt t="8986" x="8489950" y="2393950"/>
          <p14:tracePt t="8986" x="8528050" y="2393950"/>
          <p14:tracePt t="9003" x="8559800" y="2393950"/>
          <p14:tracePt t="9003" x="8585200" y="2393950"/>
          <p14:tracePt t="9003" x="8604250" y="2393950"/>
          <p14:tracePt t="9022" x="8623300" y="2387600"/>
          <p14:tracePt t="9034" x="8636000" y="2387600"/>
          <p14:tracePt t="9034" x="8655050" y="2381250"/>
          <p14:tracePt t="9054" x="8661400" y="2381250"/>
          <p14:tracePt t="9068" x="8655050" y="2387600"/>
          <p14:tracePt t="9097" x="8648700" y="2387600"/>
          <p14:tracePt t="9105" x="8636000" y="2393950"/>
          <p14:tracePt t="9119" x="8629650" y="2400300"/>
          <p14:tracePt t="9119" x="8623300" y="2406650"/>
          <p14:tracePt t="9137" x="8616950" y="2413000"/>
          <p14:tracePt t="9137" x="8616950" y="2419350"/>
          <p14:tracePt t="9154" x="8616950" y="2425700"/>
          <p14:tracePt t="9154" x="8616950" y="2432050"/>
          <p14:tracePt t="9170" x="8616950" y="2438400"/>
          <p14:tracePt t="9170" x="8616950" y="2457450"/>
          <p14:tracePt t="9187" x="8616950" y="2463800"/>
          <p14:tracePt t="9187" x="8616950" y="2470150"/>
          <p14:tracePt t="9204" x="8616950" y="2476500"/>
          <p14:tracePt t="9204" x="8616950" y="2482850"/>
          <p14:tracePt t="9220" x="8623300" y="2489200"/>
          <p14:tracePt t="9220" x="8623300" y="2495550"/>
          <p14:tracePt t="9238" x="8629650" y="2501900"/>
          <p14:tracePt t="9253" x="8636000" y="2508250"/>
          <p14:tracePt t="9269" x="8642350" y="2508250"/>
          <p14:tracePt t="9286" x="8648700" y="2501900"/>
          <p14:tracePt t="9302" x="8648700" y="2495550"/>
          <p14:tracePt t="9319" x="8642350" y="2489200"/>
          <p14:tracePt t="9345" x="8636000" y="2482850"/>
          <p14:tracePt t="9354" x="8629650" y="2482850"/>
          <p14:tracePt t="9369" x="8623300" y="2476500"/>
          <p14:tracePt t="9369" x="8616950" y="2476500"/>
          <p14:tracePt t="9369" x="8616950" y="2470150"/>
          <p14:tracePt t="9390" x="8610600" y="2470150"/>
          <p14:tracePt t="9402" x="8604250" y="2463800"/>
          <p14:tracePt t="9402" x="8591550" y="2463800"/>
          <p14:tracePt t="9421" x="8585200" y="2457450"/>
          <p14:tracePt t="9421" x="8578850" y="2457450"/>
          <p14:tracePt t="9440" x="8566150" y="2457450"/>
          <p14:tracePt t="9458" x="8566150" y="2451100"/>
          <p14:tracePt t="9474" x="8559800" y="2451100"/>
          <p14:tracePt t="9493" x="8559800" y="2444750"/>
          <p14:tracePt t="9552" x="8572500" y="2438400"/>
          <p14:tracePt t="9569" x="8578850" y="2438400"/>
          <p14:tracePt t="9585" x="8585200" y="2432050"/>
          <p14:tracePt t="9597" x="8591550" y="2425700"/>
          <p14:tracePt t="9653" x="8591550" y="2419350"/>
          <p14:tracePt t="9673" x="8591550" y="2413000"/>
          <p14:tracePt t="9689" x="8591550" y="2406650"/>
          <p14:tracePt t="9705" x="8591550" y="2400300"/>
          <p14:tracePt t="9725" x="8597900" y="2393950"/>
          <p14:tracePt t="9765" x="8597900" y="2387600"/>
          <p14:tracePt t="9785" x="8604250" y="2381250"/>
          <p14:tracePt t="9801" x="8610600" y="2374900"/>
          <p14:tracePt t="9973" x="8616950" y="2368550"/>
          <p14:tracePt t="10005" x="8610600" y="2362200"/>
          <p14:tracePt t="10177" x="8604250" y="2355850"/>
          <p14:tracePt t="10213" x="8604250" y="2362200"/>
          <p14:tracePt t="10357" x="8597900" y="2355850"/>
          <p14:tracePt t="10393" x="8591550" y="2355850"/>
          <p14:tracePt t="10425" x="8591550" y="2349500"/>
          <p14:tracePt t="10477" x="8597900" y="2349500"/>
          <p14:tracePt t="10505" x="8591550" y="2349500"/>
          <p14:tracePt t="10565" x="8585200" y="2349500"/>
          <p14:tracePt t="10581" x="8578850" y="2355850"/>
          <p14:tracePt t="10598" x="8572500" y="2355850"/>
          <p14:tracePt t="10613" x="8566150" y="2362200"/>
          <p14:tracePt t="10613" x="8559800" y="2362200"/>
          <p14:tracePt t="10626" x="8553450" y="2362200"/>
          <p14:tracePt t="10626" x="8547100" y="2368550"/>
          <p14:tracePt t="10642" x="8540750" y="2368550"/>
          <p14:tracePt t="10642" x="8528050" y="2374900"/>
          <p14:tracePt t="10659" x="8521700" y="2374900"/>
          <p14:tracePt t="10659" x="8509000" y="2381250"/>
          <p14:tracePt t="10659" x="8502650" y="2381250"/>
          <p14:tracePt t="10677" x="8489950" y="2387600"/>
          <p14:tracePt t="10690" x="8483600" y="2387600"/>
          <p14:tracePt t="10690" x="8464550" y="2393950"/>
          <p14:tracePt t="10711" x="8451850" y="2393950"/>
          <p14:tracePt t="10711" x="8445500" y="2393950"/>
          <p14:tracePt t="10726" x="8439150" y="2400300"/>
          <p14:tracePt t="10726" x="8426450" y="2400300"/>
          <p14:tracePt t="10742" x="8420100" y="2400300"/>
          <p14:tracePt t="10742" x="8413750" y="2400300"/>
          <p14:tracePt t="10742" x="8407400" y="2400300"/>
          <p14:tracePt t="10762" x="8401050" y="2400300"/>
          <p14:tracePt t="10774" x="8394700" y="2400300"/>
          <p14:tracePt t="10774" x="8394700" y="2406650"/>
          <p14:tracePt t="10774" x="8388350" y="2406650"/>
          <p14:tracePt t="10795" x="8382000" y="2406650"/>
          <p14:tracePt t="10807" x="8375650" y="2406650"/>
          <p14:tracePt t="10824" x="8369300" y="2406650"/>
          <p14:tracePt t="10841" x="8362950" y="2406650"/>
          <p14:tracePt t="10858" x="8362950" y="2400300"/>
          <p14:tracePt t="10889" x="8356600" y="2406650"/>
          <p14:tracePt t="10949" x="8350250" y="2406650"/>
          <p14:tracePt t="10985" x="8343900" y="2413000"/>
          <p14:tracePt t="11010" x="8337550" y="2413000"/>
          <p14:tracePt t="11025" x="8331200" y="2419350"/>
          <p14:tracePt t="11037" x="8324850" y="2419350"/>
          <p14:tracePt t="11046" x="8312150" y="2419350"/>
          <p14:tracePt t="11058" x="8305800" y="2425700"/>
          <p14:tracePt t="11058" x="8293100" y="2425700"/>
          <p14:tracePt t="11058" x="8280400" y="2425700"/>
          <p14:tracePt t="11079" x="8261350" y="2432050"/>
          <p14:tracePt t="11079" x="8242300" y="2432050"/>
          <p14:tracePt t="11094" x="8216900" y="2438400"/>
          <p14:tracePt t="11094" x="8197850" y="2438400"/>
          <p14:tracePt t="11111" x="8166100" y="2444750"/>
          <p14:tracePt t="11111" x="8134350" y="2451100"/>
          <p14:tracePt t="11127" x="8102600" y="2457450"/>
          <p14:tracePt t="11127" x="8064500" y="2457450"/>
          <p14:tracePt t="11127" x="8026400" y="2463800"/>
          <p14:tracePt t="11146" x="7981950" y="2470150"/>
          <p14:tracePt t="11146" x="7931150" y="2476500"/>
          <p14:tracePt t="11161" x="7880350" y="2482850"/>
          <p14:tracePt t="11161" x="7816850" y="2482850"/>
          <p14:tracePt t="11177" x="7753350" y="2489200"/>
          <p14:tracePt t="11177" x="7683500" y="2489200"/>
          <p14:tracePt t="11194" x="7613650" y="2495550"/>
          <p14:tracePt t="11194" x="7531100" y="2495550"/>
          <p14:tracePt t="11211" x="7448550" y="2501900"/>
          <p14:tracePt t="11211" x="7258050" y="2508250"/>
          <p14:tracePt t="11228" x="7156450" y="2514600"/>
          <p14:tracePt t="11228" x="7048500" y="2520950"/>
          <p14:tracePt t="11244" x="6934200" y="2533650"/>
          <p14:tracePt t="11244" x="6813550" y="2540000"/>
          <p14:tracePt t="11261" x="6686550" y="2552700"/>
          <p14:tracePt t="11261" x="6407150" y="2571750"/>
          <p14:tracePt t="11278" x="6261100" y="2590800"/>
          <p14:tracePt t="11278" x="6108700" y="2603500"/>
          <p14:tracePt t="11296" x="5956300" y="2616200"/>
          <p14:tracePt t="11296" x="5797550" y="2635250"/>
          <p14:tracePt t="11313" x="5632450" y="2647950"/>
          <p14:tracePt t="11313" x="5467350" y="2667000"/>
          <p14:tracePt t="11313" x="5302250" y="2686050"/>
          <p14:tracePt t="11334" x="5130800" y="2711450"/>
          <p14:tracePt t="11334" x="4965700" y="2730500"/>
          <p14:tracePt t="11350" x="4800600" y="2755900"/>
          <p14:tracePt t="11350" x="4629150" y="2774950"/>
          <p14:tracePt t="11366" x="4464050" y="2806700"/>
          <p14:tracePt t="11366" x="4298950" y="2832100"/>
          <p14:tracePt t="11378" x="4140200" y="2863850"/>
          <p14:tracePt t="11378" x="3981450" y="2889250"/>
          <p14:tracePt t="11395" x="3829050" y="2914650"/>
          <p14:tracePt t="11395" x="3676650" y="2940050"/>
          <p14:tracePt t="11395" x="3536950" y="2965450"/>
          <p14:tracePt t="11414" x="3397250" y="2990850"/>
          <p14:tracePt t="11414" x="3263900" y="3003550"/>
          <p14:tracePt t="11431" x="3136900" y="3022600"/>
          <p14:tracePt t="11443" x="3016250" y="3041650"/>
          <p14:tracePt t="11443" x="2794000" y="3073400"/>
          <p14:tracePt t="11462" x="2692400" y="3092450"/>
          <p14:tracePt t="11462" x="2597150" y="3105150"/>
          <p14:tracePt t="11478" x="2514600" y="3117850"/>
          <p14:tracePt t="11478" x="2432050" y="3130550"/>
          <p14:tracePt t="11495" x="2362200" y="3143250"/>
          <p14:tracePt t="11495" x="2298700" y="3149600"/>
          <p14:tracePt t="11495" x="2247900" y="3162300"/>
          <p14:tracePt t="11514" x="2197100" y="3168650"/>
          <p14:tracePt t="11514" x="2152650" y="3175000"/>
          <p14:tracePt t="11528" x="2114550" y="3181350"/>
          <p14:tracePt t="11528" x="2082800" y="3187700"/>
          <p14:tracePt t="11545" x="2051050" y="3187700"/>
          <p14:tracePt t="11545" x="2032000" y="3194050"/>
          <p14:tracePt t="11562" x="2012950" y="3194050"/>
          <p14:tracePt t="11562" x="1993900" y="3194050"/>
          <p14:tracePt t="11579" x="2006600" y="3194050"/>
          <p14:tracePt t="11593" x="2019300" y="3194050"/>
          <p14:tracePt t="11593" x="2032000" y="3194050"/>
          <p14:tracePt t="11612" x="2051050" y="3194050"/>
          <p14:tracePt t="11612" x="2070100" y="3194050"/>
          <p14:tracePt t="11628" x="2095500" y="3194050"/>
          <p14:tracePt t="11628" x="2139950" y="3200400"/>
          <p14:tracePt t="11647" x="2165350" y="3200400"/>
          <p14:tracePt t="11647" x="2190750" y="3206750"/>
          <p14:tracePt t="11663" x="2209800" y="3213100"/>
          <p14:tracePt t="11663" x="2235200" y="3219450"/>
          <p14:tracePt t="11679" x="2260600" y="3225800"/>
          <p14:tracePt t="11679" x="2286000" y="3238500"/>
          <p14:tracePt t="11695" x="2311400" y="3251200"/>
          <p14:tracePt t="11695" x="2330450" y="3263900"/>
          <p14:tracePt t="11695" x="2355850" y="3276600"/>
          <p14:tracePt t="11714" x="2381250" y="3289300"/>
          <p14:tracePt t="11727" x="2400300" y="3302000"/>
          <p14:tracePt t="11727" x="2451100" y="3327400"/>
          <p14:tracePt t="11746" x="2470150" y="3340100"/>
          <p14:tracePt t="11746" x="2501900" y="3352800"/>
          <p14:tracePt t="11763" x="2527300" y="3359150"/>
          <p14:tracePt t="11763" x="2559050" y="3371850"/>
          <p14:tracePt t="11779" x="2597150" y="3384550"/>
          <p14:tracePt t="11779" x="2635250" y="3397250"/>
          <p14:tracePt t="11779" x="2673350" y="3409950"/>
          <p14:tracePt t="11798" x="2717800" y="3422650"/>
          <p14:tracePt t="11811" x="2762250" y="3429000"/>
          <p14:tracePt t="11811" x="2863850" y="3454400"/>
          <p14:tracePt t="11829" x="2921000" y="3467100"/>
          <p14:tracePt t="11829" x="2978150" y="3473450"/>
          <p14:tracePt t="11846" x="3041650" y="3479800"/>
          <p14:tracePt t="11846" x="3111500" y="3479800"/>
          <p14:tracePt t="11863" x="3187700" y="3486150"/>
          <p14:tracePt t="11863" x="3346450" y="3486150"/>
          <p14:tracePt t="11879" x="3435350" y="3479800"/>
          <p14:tracePt t="11879" x="3530600" y="3479800"/>
          <p14:tracePt t="11896" x="3625850" y="3479800"/>
          <p14:tracePt t="11896" x="3727450" y="3479800"/>
          <p14:tracePt t="11913" x="3835400" y="3473450"/>
          <p14:tracePt t="11913" x="3943350" y="3473450"/>
          <p14:tracePt t="11930" x="4051300" y="3473450"/>
          <p14:tracePt t="11930" x="4273550" y="3467100"/>
          <p14:tracePt t="11947" x="4387850" y="3467100"/>
          <p14:tracePt t="11947" x="4495800" y="3460750"/>
          <p14:tracePt t="11964" x="4610100" y="3460750"/>
          <p14:tracePt t="11964" x="4724400" y="3454400"/>
          <p14:tracePt t="11980" x="4838700" y="3448050"/>
          <p14:tracePt t="11980" x="4953000" y="3441700"/>
          <p14:tracePt t="11980" x="5067300" y="3435350"/>
          <p14:tracePt t="11999" x="5181600" y="3429000"/>
          <p14:tracePt t="12011" x="5295900" y="3422650"/>
          <p14:tracePt t="12011" x="5511800" y="3409950"/>
          <p14:tracePt t="12031" x="5613400" y="3403600"/>
          <p14:tracePt t="12031" x="5708650" y="3403600"/>
          <p14:tracePt t="12047" x="5803900" y="3397250"/>
          <p14:tracePt t="12047" x="5892800" y="3397250"/>
          <p14:tracePt t="12047" x="5975350" y="3390900"/>
          <p14:tracePt t="12066" x="6051550" y="3390900"/>
          <p14:tracePt t="12078" x="6127750" y="3390900"/>
          <p14:tracePt t="12078" x="6191250" y="3390900"/>
          <p14:tracePt t="12078" x="6254750" y="3390900"/>
          <p14:tracePt t="12099" x="6311900" y="3384550"/>
          <p14:tracePt t="12099" x="6362700" y="3384550"/>
          <p14:tracePt t="12114" x="6413500" y="3384550"/>
          <p14:tracePt t="12114" x="6451600" y="3384550"/>
          <p14:tracePt t="12130" x="6489700" y="3384550"/>
          <p14:tracePt t="12130" x="6521450" y="3390900"/>
          <p14:tracePt t="12147" x="6546850" y="3390900"/>
          <p14:tracePt t="12147" x="6572250" y="3390900"/>
          <p14:tracePt t="12147" x="6584950" y="3397250"/>
          <p14:tracePt t="12166" x="6597650" y="3397250"/>
          <p14:tracePt t="12179" x="6597650" y="3403600"/>
          <p14:tracePt t="12196" x="6591300" y="3409950"/>
          <p14:tracePt t="12196" x="6578600" y="3416300"/>
          <p14:tracePt t="12214" x="6565900" y="3416300"/>
          <p14:tracePt t="12214" x="6553200" y="3422650"/>
          <p14:tracePt t="12231" x="6546850" y="3422650"/>
          <p14:tracePt t="12231" x="6527800" y="3435350"/>
          <p14:tracePt t="12248" x="6521450" y="3435350"/>
          <p14:tracePt t="12248" x="6515100" y="3441700"/>
          <p14:tracePt t="12264" x="6508750" y="3441700"/>
          <p14:tracePt t="12264" x="6502400" y="3448050"/>
          <p14:tracePt t="12281" x="6496050" y="3454400"/>
          <p14:tracePt t="12297" x="6489700" y="3460750"/>
          <p14:tracePt t="12313" x="6483350" y="3467100"/>
          <p14:tracePt t="12329" x="6483350" y="3473450"/>
          <p14:tracePt t="12346" x="6489700" y="3479800"/>
          <p14:tracePt t="12363" x="6502400" y="3486150"/>
          <p14:tracePt t="12363" x="6508750" y="3492500"/>
          <p14:tracePt t="12383" x="6515100" y="3498850"/>
          <p14:tracePt t="12398" x="6515100" y="3505200"/>
          <p14:tracePt t="12418" x="6521450" y="3511550"/>
          <p14:tracePt t="12442" x="6521450" y="3517900"/>
          <p14:tracePt t="12474" x="6521450" y="3524250"/>
          <p14:tracePt t="12502" x="6515100" y="3530600"/>
          <p14:tracePt t="12525" x="6508750" y="3530600"/>
          <p14:tracePt t="12554" x="6502400" y="3530600"/>
          <p14:tracePt t="12598" x="6496050" y="3524250"/>
          <p14:tracePt t="12638" x="6489700" y="3517900"/>
          <p14:tracePt t="12654" x="6483350" y="3517900"/>
          <p14:tracePt t="12666" x="6477000" y="3517900"/>
          <p14:tracePt t="12690" x="6470650" y="3517900"/>
          <p14:tracePt t="12706" x="6464300" y="3517900"/>
          <p14:tracePt t="12718" x="6457950" y="3517900"/>
          <p14:tracePt t="12734" x="6451600" y="3524250"/>
          <p14:tracePt t="12751" x="6451600" y="3517900"/>
          <p14:tracePt t="12834" x="6457950" y="3511550"/>
          <p14:tracePt t="12878" x="6451600" y="3517900"/>
          <p14:tracePt t="12966" x="6451600" y="3524250"/>
          <p14:tracePt t="13050" x="6445250" y="3524250"/>
          <p14:tracePt t="13110" x="6445250" y="3517900"/>
          <p14:tracePt t="13162" x="6451600" y="3517900"/>
          <p14:tracePt t="13222" x="6445250" y="3517900"/>
          <p14:tracePt t="13326" x="6438900" y="3517900"/>
          <p14:tracePt t="13378" x="6438900" y="3524250"/>
          <p14:tracePt t="13446" x="6432550" y="3524250"/>
          <p14:tracePt t="13506" x="6426200" y="3530600"/>
          <p14:tracePt t="13529" x="6419850" y="3530600"/>
          <p14:tracePt t="13554" x="6413500" y="3536950"/>
          <p14:tracePt t="13574" x="6419850" y="3536950"/>
          <p14:tracePt t="13666" x="6426200" y="3530600"/>
          <p14:tracePt t="13694" x="6432550" y="3524250"/>
          <p14:tracePt t="13718" x="6438900" y="3517900"/>
          <p14:tracePt t="13754" x="6445250" y="3517900"/>
          <p14:tracePt t="13822" x="6438900" y="3517900"/>
          <p14:tracePt t="13866" x="6432550" y="3524250"/>
          <p14:tracePt t="13898" x="6426200" y="3524250"/>
          <p14:tracePt t="13917" x="6419850" y="3524250"/>
          <p14:tracePt t="13986" x="6413500" y="3517900"/>
          <p14:tracePt t="14017" x="6413500" y="3524250"/>
          <p14:tracePt t="14090" x="6419850" y="3524250"/>
          <p14:tracePt t="14266" x="6426200" y="3524250"/>
          <p14:tracePt t="14286" x="6432550" y="3517900"/>
          <p14:tracePt t="14311" x="6438900" y="3524250"/>
          <p14:tracePt t="14338" x="6432550" y="3524250"/>
          <p14:tracePt t="14406" x="6426200" y="3524250"/>
          <p14:tracePt t="14431" x="6419850" y="3524250"/>
          <p14:tracePt t="14446" x="6413500" y="3530600"/>
          <p14:tracePt t="14466" x="6407150" y="3530600"/>
          <p14:tracePt t="14490" x="6400800" y="3524250"/>
          <p14:tracePt t="14566" x="6407150" y="3524250"/>
          <p14:tracePt t="14646" x="6407150" y="3517900"/>
          <p14:tracePt t="14678" x="6407150" y="3524250"/>
          <p14:tracePt t="14782" x="6400800" y="3524250"/>
          <p14:tracePt t="14819" x="6400800" y="3517900"/>
          <p14:tracePt t="14874" x="6394450" y="3511550"/>
          <p14:tracePt t="14934" x="6394450" y="3505200"/>
          <p14:tracePt t="14954" x="6388100" y="3498850"/>
          <p14:tracePt t="14978" x="6388100" y="3492500"/>
          <p14:tracePt t="15006" x="6394450" y="3492500"/>
          <p14:tracePt t="15066" x="6388100" y="3492500"/>
          <p14:tracePt t="15142" x="6381750" y="3486150"/>
          <p14:tracePt t="15306" x="6381750" y="3479800"/>
          <p14:tracePt t="15330" x="6375400" y="3473450"/>
          <p14:tracePt t="15346" x="6369050" y="3473450"/>
          <p14:tracePt t="15359" x="6362700" y="3473450"/>
          <p14:tracePt t="15374" x="6356350" y="3473450"/>
          <p14:tracePt t="15390" x="6350000" y="3473450"/>
          <p14:tracePt t="15406" x="6337300" y="3473450"/>
          <p14:tracePt t="15418" x="6330950" y="3473450"/>
          <p14:tracePt t="15434" x="6324600" y="3479800"/>
          <p14:tracePt t="15450" x="6318250" y="3486150"/>
          <p14:tracePt t="15486" x="6318250" y="3492500"/>
          <p14:tracePt t="15511" x="6324600" y="3498850"/>
          <p14:tracePt t="15530" x="6330950" y="3498850"/>
          <p14:tracePt t="15547" x="6337300" y="3498850"/>
          <p14:tracePt t="15562" x="6343650" y="3498850"/>
          <p14:tracePt t="15578" x="6350000" y="3498850"/>
          <p14:tracePt t="15586" x="6356350" y="3498850"/>
          <p14:tracePt t="15599" x="6362700" y="3505200"/>
          <p14:tracePt t="15614" x="6369050" y="3505200"/>
          <p14:tracePt t="15630" x="6375400" y="3505200"/>
          <p14:tracePt t="15646" x="6381750" y="3505200"/>
          <p14:tracePt t="15659" x="6388100" y="3505200"/>
          <p14:tracePt t="15674" x="6394450" y="3505200"/>
          <p14:tracePt t="15706" x="6400800" y="3505200"/>
          <p14:tracePt t="15718" x="6407150" y="3505200"/>
          <p14:tracePt t="15735" x="6413500" y="3505200"/>
          <p14:tracePt t="15751" x="6426200" y="3498850"/>
          <p14:tracePt t="15766" x="6432550" y="3498850"/>
          <p14:tracePt t="15779" x="6438900" y="3505200"/>
          <p14:tracePt t="15795" x="6445250" y="3505200"/>
          <p14:tracePt t="15812" x="6445250" y="3511550"/>
          <p14:tracePt t="15827" x="6451600" y="3517900"/>
          <p14:tracePt t="15855" x="6451600" y="3524250"/>
          <p14:tracePt t="15890" x="6451600" y="3530600"/>
          <p14:tracePt t="15915" x="6451600" y="3536950"/>
          <p14:tracePt t="15938" x="6457950" y="3536950"/>
          <p14:tracePt t="16010" x="6464300" y="3536950"/>
          <p14:tracePt t="16042" x="6470650" y="3536950"/>
          <p14:tracePt t="16067" x="6477000" y="3530600"/>
          <p14:tracePt t="16086" x="6483350" y="3530600"/>
          <p14:tracePt t="16103" x="6496050" y="3524250"/>
          <p14:tracePt t="16131" x="6502400" y="3524250"/>
          <p14:tracePt t="16147" x="6508750" y="3524250"/>
          <p14:tracePt t="16162" x="6515100" y="3524250"/>
          <p14:tracePt t="16179" x="6521450" y="3524250"/>
          <p14:tracePt t="16190" x="6534150" y="3524250"/>
          <p14:tracePt t="16206" x="6540500" y="3524250"/>
          <p14:tracePt t="16222" x="6546850" y="3530600"/>
          <p14:tracePt t="16238" x="6546850" y="3536950"/>
          <p14:tracePt t="16250" x="6546850" y="3543300"/>
          <p14:tracePt t="16266" x="6546850" y="3549650"/>
          <p14:tracePt t="16277" x="6546850" y="3556000"/>
          <p14:tracePt t="16293" x="6546850" y="3562350"/>
          <p14:tracePt t="16311" x="6546850" y="3568700"/>
          <p14:tracePt t="16327" x="6546850" y="3575050"/>
          <p14:tracePt t="16327" x="6546850" y="3581400"/>
          <p14:tracePt t="16345" x="6546850" y="3587750"/>
          <p14:tracePt t="16360" x="6546850" y="3594100"/>
          <p14:tracePt t="16360" x="6546850" y="3606800"/>
          <p14:tracePt t="16380" x="6546850" y="3613150"/>
          <p14:tracePt t="16395" x="6540500" y="3613150"/>
          <p14:tracePt t="16418" x="6540500" y="3619500"/>
          <p14:tracePt t="16431" x="6534150" y="3619500"/>
          <p14:tracePt t="16447" x="6527800" y="3619500"/>
          <p14:tracePt t="16463" x="6515100" y="3619500"/>
          <p14:tracePt t="16479" x="6508750" y="3619500"/>
          <p14:tracePt t="16499" x="6502400" y="3613150"/>
          <p14:tracePt t="16515" x="6496050" y="3613150"/>
          <p14:tracePt t="16547" x="6496050" y="3606800"/>
          <p14:tracePt t="16567" x="6496050" y="3600450"/>
          <p14:tracePt t="16583" x="6496050" y="3594100"/>
          <p14:tracePt t="16599" x="6489700" y="3587750"/>
          <p14:tracePt t="16618" x="6489700" y="3581400"/>
          <p14:tracePt t="16635" x="6489700" y="3575050"/>
          <p14:tracePt t="16659" x="6489700" y="3568700"/>
          <p14:tracePt t="16679" x="6483350" y="3562350"/>
          <p14:tracePt t="16711" x="6477000" y="3562350"/>
          <p14:tracePt t="16731" x="6470650" y="3562350"/>
          <p14:tracePt t="16771" x="6464300" y="3562350"/>
          <p14:tracePt t="16799" x="6457950" y="3568700"/>
          <p14:tracePt t="16823" x="6451600" y="3575050"/>
          <p14:tracePt t="16847" x="6445250" y="3581400"/>
          <p14:tracePt t="16867" x="6438900" y="3581400"/>
          <p14:tracePt t="16883" x="6438900" y="3587750"/>
          <p14:tracePt t="16899" x="6432550" y="3587750"/>
          <p14:tracePt t="16911" x="6426200" y="3587750"/>
          <p14:tracePt t="16935" x="6426200" y="3581400"/>
          <p14:tracePt t="16987" x="6432550" y="3575050"/>
          <p14:tracePt t="17019" x="6438900" y="3575050"/>
          <p14:tracePt t="17039" x="6445250" y="3575050"/>
          <p14:tracePt t="17055" x="6451600" y="3575050"/>
          <p14:tracePt t="17071" x="6457950" y="3568700"/>
          <p14:tracePt t="17098" x="6464300" y="3575050"/>
          <p14:tracePt t="17115" x="6477000" y="3575050"/>
          <p14:tracePt t="17131" x="6483350" y="3568700"/>
          <p14:tracePt t="17147" x="6489700" y="3568700"/>
          <p14:tracePt t="17159" x="6496050" y="3568700"/>
          <p14:tracePt t="17175" x="6502400" y="3568700"/>
          <p14:tracePt t="17191" x="6508750" y="3562350"/>
          <p14:tracePt t="17207" x="6515100" y="3562350"/>
          <p14:tracePt t="17219" x="6521450" y="3562350"/>
          <p14:tracePt t="17243" x="6527800" y="3556000"/>
          <p14:tracePt t="17278" x="6534150" y="3562350"/>
          <p14:tracePt t="17431" x="6540500" y="3562350"/>
          <p14:tracePt t="17518" x="6546850" y="3562350"/>
          <p14:tracePt t="17543" x="6553200" y="3562350"/>
          <p14:tracePt t="17559" x="6559550" y="3556000"/>
          <p14:tracePt t="17571" x="6565900" y="3556000"/>
          <p14:tracePt t="17595" x="6572250" y="3556000"/>
          <p14:tracePt t="17612" x="6578600" y="3556000"/>
          <p14:tracePt t="17639" x="6584950" y="3556000"/>
          <p14:tracePt t="17671" x="6578600" y="3562350"/>
          <p14:tracePt t="17759" x="6572250" y="3562350"/>
          <p14:tracePt t="17783" x="6572250" y="3568700"/>
          <p14:tracePt t="17819" x="6565900" y="3568700"/>
          <p14:tracePt t="17859" x="6559550" y="3568700"/>
          <p14:tracePt t="17879" x="6553200" y="3562350"/>
          <p14:tracePt t="17903" x="6546850" y="3562350"/>
          <p14:tracePt t="17927" x="6540500" y="3562350"/>
          <p14:tracePt t="17947" x="6534150" y="3562350"/>
          <p14:tracePt t="18031" x="6527800" y="3568700"/>
          <p14:tracePt t="18179" x="6521450" y="3568700"/>
          <p14:tracePt t="18219" x="6515100" y="3568700"/>
          <p14:tracePt t="18239" x="6508750" y="3568700"/>
          <p14:tracePt t="18279" x="6502400" y="3568700"/>
          <p14:tracePt t="18307" x="6502400" y="3562350"/>
          <p14:tracePt t="18339" x="6496050" y="3556000"/>
          <p14:tracePt t="18399" x="6489700" y="3556000"/>
          <p14:tracePt t="18428" x="6489700" y="3549650"/>
          <p14:tracePt t="18475" x="6483350" y="3543300"/>
          <p14:tracePt t="18527" x="6489700" y="3536950"/>
          <p14:tracePt t="18555" x="6496050" y="3536950"/>
          <p14:tracePt t="18587" x="6496050" y="3530600"/>
          <p14:tracePt t="18623" x="6502400" y="3530600"/>
          <p14:tracePt t="18651" x="6508750" y="3530600"/>
          <p14:tracePt t="18667" x="6515100" y="3530600"/>
          <p14:tracePt t="18691" x="6521450" y="3530600"/>
          <p14:tracePt t="18707" x="6521450" y="3524250"/>
          <p14:tracePt t="18734" x="6521450" y="3530600"/>
          <p14:tracePt t="18803" x="6515100" y="3536950"/>
          <p14:tracePt t="18831" x="6515100" y="3543300"/>
          <p14:tracePt t="18863" x="6508750" y="3543300"/>
          <p14:tracePt t="18915" x="6515100" y="3549650"/>
          <p14:tracePt t="18947" x="6521450" y="3556000"/>
          <p14:tracePt t="18975" x="6527800" y="3562350"/>
          <p14:tracePt t="18991" x="6534150" y="3562350"/>
          <p14:tracePt t="19007" x="6540500" y="3568700"/>
          <p14:tracePt t="19019" x="6546850" y="3575050"/>
          <p14:tracePt t="19035" x="6553200" y="3581400"/>
          <p14:tracePt t="19051" x="6559550" y="3587750"/>
          <p14:tracePt t="19067" x="6565900" y="3594100"/>
          <p14:tracePt t="19079" x="6572250" y="3600450"/>
          <p14:tracePt t="19119" x="6578600" y="3594100"/>
          <p14:tracePt t="19139" x="6584950" y="3594100"/>
          <p14:tracePt t="19179" x="6584950" y="3587750"/>
          <p14:tracePt t="19199" x="6584950" y="3581400"/>
          <p14:tracePt t="19223" x="6584950" y="3575050"/>
          <p14:tracePt t="19247" x="6584950" y="3568700"/>
          <p14:tracePt t="19267" x="6584950" y="3562350"/>
          <p14:tracePt t="19307" x="6591300" y="3562350"/>
          <p14:tracePt t="19343" x="6591300" y="3556000"/>
          <p14:tracePt t="19367" x="6597650" y="3549650"/>
          <p14:tracePt t="19379" x="6597650" y="3543300"/>
          <p14:tracePt t="19403" x="6604000" y="3536950"/>
          <p14:tracePt t="19427" x="6597650" y="3536950"/>
          <p14:tracePt t="19487" x="6591300" y="3536950"/>
          <p14:tracePt t="19499" x="6584950" y="3530600"/>
          <p14:tracePt t="19515" x="6578600" y="3530600"/>
          <p14:tracePt t="19524" x="6572250" y="3530600"/>
          <p14:tracePt t="19524" x="6565900" y="3524250"/>
          <p14:tracePt t="19541" x="6553200" y="3517900"/>
          <p14:tracePt t="19541" x="6540500" y="3511550"/>
          <p14:tracePt t="19556" x="6521450" y="3505200"/>
          <p14:tracePt t="19556" x="6496050" y="3498850"/>
          <p14:tracePt t="19573" x="6470650" y="3486150"/>
          <p14:tracePt t="19573" x="6432550" y="3467100"/>
          <p14:tracePt t="19573" x="6394450" y="3448050"/>
          <p14:tracePt t="19592" x="6343650" y="3429000"/>
          <p14:tracePt t="19604" x="6286500" y="3409950"/>
          <p14:tracePt t="19604" x="6140450" y="3346450"/>
          <p14:tracePt t="19623" x="6051550" y="3308350"/>
          <p14:tracePt t="19623" x="5956300" y="3270250"/>
          <p14:tracePt t="19640" x="5848350" y="3232150"/>
          <p14:tracePt t="19640" x="5734050" y="3187700"/>
          <p14:tracePt t="19657" x="5613400" y="3149600"/>
          <p14:tracePt t="19657" x="5359400" y="3060700"/>
          <p14:tracePt t="19673" x="5226050" y="3022600"/>
          <p14:tracePt t="19673" x="5092700" y="2978150"/>
          <p14:tracePt t="19690" x="4953000" y="2933700"/>
          <p14:tracePt t="19690" x="4819650" y="2889250"/>
          <p14:tracePt t="19707" x="4673600" y="2844800"/>
          <p14:tracePt t="19707" x="4540250" y="2806700"/>
          <p14:tracePt t="19723" x="4400550" y="2762250"/>
          <p14:tracePt t="19723" x="4121150" y="2692400"/>
          <p14:tracePt t="19741" x="3981450" y="2660650"/>
          <p14:tracePt t="19741" x="3841750" y="2628900"/>
          <p14:tracePt t="19757" x="3708400" y="2609850"/>
          <p14:tracePt t="19757" x="3575050" y="2590800"/>
          <p14:tracePt t="19773" x="3448050" y="2565400"/>
          <p14:tracePt t="19773" x="3327400" y="2546350"/>
          <p14:tracePt t="19773" x="3206750" y="2520950"/>
          <p14:tracePt t="19793" x="3092450" y="2495550"/>
          <p14:tracePt t="19805" x="2984500" y="2470150"/>
          <p14:tracePt t="19805" x="2774950" y="2419350"/>
          <p14:tracePt t="19824" x="2679700" y="2400300"/>
          <p14:tracePt t="19824" x="2590800" y="2374900"/>
          <p14:tracePt t="19841" x="2501900" y="2362200"/>
          <p14:tracePt t="19841" x="2419350" y="2343150"/>
          <p14:tracePt t="19857" x="2343150" y="2330450"/>
          <p14:tracePt t="19857" x="2273300" y="2324100"/>
          <p14:tracePt t="19857" x="2203450" y="2311400"/>
          <p14:tracePt t="19876" x="2146300" y="2305050"/>
          <p14:tracePt t="19889" x="2089150" y="2292350"/>
          <p14:tracePt t="19889" x="1987550" y="2279650"/>
          <p14:tracePt t="19908" x="1943100" y="2273300"/>
          <p14:tracePt t="19908" x="1905000" y="2260600"/>
          <p14:tracePt t="19924" x="1866900" y="2254250"/>
          <p14:tracePt t="19924" x="1841500" y="2247900"/>
          <p14:tracePt t="19941" x="1809750" y="2241550"/>
          <p14:tracePt t="19941" x="1790700" y="2235200"/>
          <p14:tracePt t="19941" x="1778000" y="2228850"/>
          <p14:tracePt t="19960" x="1765300" y="2216150"/>
          <p14:tracePt t="19960" x="1758950" y="2209800"/>
          <p14:tracePt t="19974" x="1752600" y="2197100"/>
          <p14:tracePt t="19974" x="1758950" y="2190750"/>
          <p14:tracePt t="19991" x="1771650" y="2178050"/>
          <p14:tracePt t="19991" x="1784350" y="2165350"/>
          <p14:tracePt t="20008" x="1809750" y="2152650"/>
          <p14:tracePt t="20008" x="1835150" y="2139950"/>
          <p14:tracePt t="20025" x="1866900" y="2127250"/>
          <p14:tracePt t="20025" x="1955800" y="2101850"/>
          <p14:tracePt t="20042" x="2006600" y="2095500"/>
          <p14:tracePt t="20042" x="2063750" y="2082800"/>
          <p14:tracePt t="20058" x="2133600" y="2070100"/>
          <p14:tracePt t="20058" x="2209800" y="2057400"/>
          <p14:tracePt t="20075" x="2292350" y="2044700"/>
          <p14:tracePt t="20075" x="2495550" y="2012950"/>
          <p14:tracePt t="20092" x="2603500" y="2000250"/>
          <p14:tracePt t="20092" x="2724150" y="1981200"/>
          <p14:tracePt t="20109" x="2851150" y="1962150"/>
          <p14:tracePt t="20109" x="2984500" y="1943100"/>
          <p14:tracePt t="20125" x="3124200" y="1930400"/>
          <p14:tracePt t="20125" x="3270250" y="1911350"/>
          <p14:tracePt t="20142" x="3429000" y="1898650"/>
          <p14:tracePt t="20142" x="3587750" y="1879600"/>
          <p14:tracePt t="20142" x="3752850" y="1860550"/>
          <p14:tracePt t="20161" x="3930650" y="1847850"/>
          <p14:tracePt t="20173" x="4108450" y="1828800"/>
          <p14:tracePt t="20173" x="4489450" y="1797050"/>
          <p14:tracePt t="20192" x="4686300" y="1784350"/>
          <p14:tracePt t="20192" x="4895850" y="1771650"/>
          <p14:tracePt t="20208" x="5099050" y="1758950"/>
          <p14:tracePt t="20208" x="5302250" y="1746250"/>
          <p14:tracePt t="20208" x="5518150" y="1739900"/>
          <p14:tracePt t="20228" x="5715000" y="1733550"/>
          <p14:tracePt t="20240" x="5918200" y="1733550"/>
          <p14:tracePt t="20240" x="6127750" y="1733550"/>
          <p14:tracePt t="20240" x="6324600" y="1739900"/>
          <p14:tracePt t="20262" x="6502400" y="1746250"/>
          <p14:tracePt t="20262" x="6692900" y="1752600"/>
          <p14:tracePt t="20276" x="6877050" y="1765300"/>
          <p14:tracePt t="20276" x="7042150" y="1771650"/>
          <p14:tracePt t="20292" x="7219950" y="1790700"/>
          <p14:tracePt t="20292" x="7391400" y="1803400"/>
          <p14:tracePt t="20309" x="7537450" y="1816100"/>
          <p14:tracePt t="20309" x="7696200" y="1828800"/>
          <p14:tracePt t="20309" x="7842250" y="1847850"/>
          <p14:tracePt t="20328" x="7981950" y="1860550"/>
          <p14:tracePt t="20328" x="8108950" y="1873250"/>
          <p14:tracePt t="20342" x="8229600" y="1885950"/>
          <p14:tracePt t="20342" x="8331200" y="1892300"/>
          <p14:tracePt t="20359" x="8432800" y="1905000"/>
          <p14:tracePt t="20359" x="8515350" y="1911350"/>
          <p14:tracePt t="20376" x="8585200" y="1917700"/>
          <p14:tracePt t="20376" x="8699500" y="1936750"/>
          <p14:tracePt t="20393" x="8743950" y="1943100"/>
          <p14:tracePt t="20393" x="8775700" y="1949450"/>
          <p14:tracePt t="20409" x="8801100" y="1949450"/>
          <p14:tracePt t="20409" x="8820150" y="1955800"/>
          <p14:tracePt t="20426" x="8826500" y="1962150"/>
          <p14:tracePt t="20441" x="8820150" y="1968500"/>
          <p14:tracePt t="20441" x="8794750" y="1974850"/>
          <p14:tracePt t="20460" x="8769350" y="1974850"/>
          <p14:tracePt t="20460" x="8743950" y="1974850"/>
          <p14:tracePt t="20477" x="8712200" y="1981200"/>
          <p14:tracePt t="20477" x="8674100" y="1981200"/>
          <p14:tracePt t="20493" x="8636000" y="1987550"/>
          <p14:tracePt t="20493" x="8591550" y="1993900"/>
          <p14:tracePt t="20510" x="8547100" y="2006600"/>
          <p14:tracePt t="20510" x="8496300" y="2019300"/>
          <p14:tracePt t="20510" x="8451850" y="2032000"/>
          <p14:tracePt t="20529" x="8401050" y="2051050"/>
          <p14:tracePt t="20541" x="8343900" y="2076450"/>
          <p14:tracePt t="20541" x="8223250" y="2133600"/>
          <p14:tracePt t="20560" x="8166100" y="2165350"/>
          <p14:tracePt t="20560" x="8102600" y="2203450"/>
          <p14:tracePt t="20576" x="8032750" y="2241550"/>
          <p14:tracePt t="20576" x="7962900" y="2286000"/>
          <p14:tracePt t="20593" x="7886700" y="2330450"/>
          <p14:tracePt t="20593" x="7810500" y="2387600"/>
          <p14:tracePt t="20593" x="7727950" y="2438400"/>
          <p14:tracePt t="20613" x="7639050" y="2501900"/>
          <p14:tracePt t="20625" x="7543800" y="2565400"/>
          <p14:tracePt t="20625" x="7340600" y="2698750"/>
          <p14:tracePt t="20643" x="7219950" y="2762250"/>
          <p14:tracePt t="20643" x="7105650" y="2838450"/>
          <p14:tracePt t="20660" x="6972300" y="2908300"/>
          <p14:tracePt t="20660" x="6838950" y="2984500"/>
          <p14:tracePt t="20677" x="6705600" y="3060700"/>
          <p14:tracePt t="20677" x="6407150" y="3219450"/>
          <p14:tracePt t="20694" x="6254750" y="3302000"/>
          <p14:tracePt t="20694" x="6096000" y="3384550"/>
          <p14:tracePt t="20710" x="5937250" y="3467100"/>
          <p14:tracePt t="20710" x="5778500" y="3543300"/>
          <p14:tracePt t="20727" x="5619750" y="3613150"/>
          <p14:tracePt t="20727" x="5461000" y="3683000"/>
          <p14:tracePt t="20744" x="5302250" y="3746500"/>
          <p14:tracePt t="20744" x="4991100" y="3860800"/>
          <p14:tracePt t="20760" x="4832350" y="3898900"/>
          <p14:tracePt t="20760" x="4679950" y="3937000"/>
          <p14:tracePt t="20778" x="4533900" y="3962400"/>
          <p14:tracePt t="20778" x="4381500" y="3987800"/>
          <p14:tracePt t="20794" x="4229100" y="4000500"/>
          <p14:tracePt t="20794" x="4083050" y="4013200"/>
          <p14:tracePt t="20794" x="3937000" y="4019550"/>
          <p14:tracePt t="20813" x="3790950" y="4019550"/>
          <p14:tracePt t="20825" x="3644900" y="4013200"/>
          <p14:tracePt t="20825" x="3371850" y="3994150"/>
          <p14:tracePt t="20844" x="3244850" y="3981450"/>
          <p14:tracePt t="20844" x="3117850" y="3956050"/>
          <p14:tracePt t="20862" x="2990850" y="3930650"/>
          <p14:tracePt t="20862" x="2876550" y="3898900"/>
          <p14:tracePt t="20877" x="2768600" y="3867150"/>
          <p14:tracePt t="20877" x="2667000" y="3829050"/>
          <p14:tracePt t="20877" x="2571750" y="3797300"/>
          <p14:tracePt t="20897" x="2476500" y="3765550"/>
          <p14:tracePt t="20909" x="2400300" y="3727450"/>
          <p14:tracePt t="20909" x="2260600" y="3670300"/>
          <p14:tracePt t="20928" x="2197100" y="3638550"/>
          <p14:tracePt t="20928" x="2146300" y="3613150"/>
          <p14:tracePt t="20945" x="2095500" y="3587750"/>
          <p14:tracePt t="20945" x="2057400" y="3562350"/>
          <p14:tracePt t="20961" x="2019300" y="3536950"/>
          <p14:tracePt t="20961" x="1987550" y="3517900"/>
          <p14:tracePt t="20961" x="1962150" y="3492500"/>
          <p14:tracePt t="20981" x="1943100" y="3473450"/>
          <p14:tracePt t="20981" x="1930400" y="3454400"/>
          <p14:tracePt t="20995" x="1917700" y="3441700"/>
          <p14:tracePt t="20995" x="1911350" y="3429000"/>
          <p14:tracePt t="21012" x="1911350" y="3416300"/>
          <p14:tracePt t="21012" x="1917700" y="3409950"/>
          <p14:tracePt t="21028" x="1924050" y="3403600"/>
          <p14:tracePt t="21028" x="1936750" y="3397250"/>
          <p14:tracePt t="21046" x="1949450" y="3390900"/>
          <p14:tracePt t="21046" x="1993900" y="3390900"/>
          <p14:tracePt t="21062" x="2019300" y="3390900"/>
          <p14:tracePt t="21062" x="2051050" y="3390900"/>
          <p14:tracePt t="21078" x="2082800" y="3390900"/>
          <p14:tracePt t="21078" x="2114550" y="3384550"/>
          <p14:tracePt t="21095" x="2146300" y="3384550"/>
          <p14:tracePt t="21095" x="2228850" y="3384550"/>
          <p14:tracePt t="21113" x="2273300" y="3378200"/>
          <p14:tracePt t="21113" x="2317750" y="3378200"/>
          <p14:tracePt t="21129" x="2362200" y="3378200"/>
          <p14:tracePt t="21129" x="2413000" y="3378200"/>
          <p14:tracePt t="21145" x="2463800" y="3378200"/>
          <p14:tracePt t="21145" x="2520950" y="3378200"/>
          <p14:tracePt t="21163" x="2578100" y="3378200"/>
          <p14:tracePt t="21163" x="2635250" y="3378200"/>
          <p14:tracePt t="21163" x="2698750" y="3378200"/>
          <p14:tracePt t="21181" x="2768600" y="3371850"/>
          <p14:tracePt t="21193" x="2838450" y="3371850"/>
          <p14:tracePt t="21193" x="2971800" y="3371850"/>
          <p14:tracePt t="21213" x="3041650" y="3371850"/>
          <p14:tracePt t="21213" x="3111500" y="3365500"/>
          <p14:tracePt t="21229" x="3181350" y="3365500"/>
          <p14:tracePt t="21229" x="3251200" y="3365500"/>
          <p14:tracePt t="21245" x="3321050" y="3371850"/>
          <p14:tracePt t="21245" x="3390900" y="3371850"/>
          <p14:tracePt t="21245" x="3467100" y="3371850"/>
          <p14:tracePt t="21265" x="3536950" y="3371850"/>
          <p14:tracePt t="21277" x="3613150" y="3378200"/>
          <p14:tracePt t="21277" x="3759200" y="3378200"/>
          <p14:tracePt t="21295" x="3829050" y="3378200"/>
          <p14:tracePt t="21295" x="3905250" y="3378200"/>
          <p14:tracePt t="21295" x="3975100" y="3378200"/>
          <p14:tracePt t="21316" x="4044950" y="3378200"/>
          <p14:tracePt t="21327" x="4108450" y="3378200"/>
          <p14:tracePt t="21327" x="4178300" y="3378200"/>
          <p14:tracePt t="21327" x="4241800" y="3378200"/>
          <p14:tracePt t="21348" x="4305300" y="3378200"/>
          <p14:tracePt t="21348" x="4368800" y="3378200"/>
          <p14:tracePt t="21363" x="4432300" y="3378200"/>
          <p14:tracePt t="21363" x="4495800" y="3378200"/>
          <p14:tracePt t="21379" x="4552950" y="3378200"/>
          <p14:tracePt t="21379" x="4610100" y="3378200"/>
          <p14:tracePt t="21395" x="4673600" y="3378200"/>
          <p14:tracePt t="21395" x="4787900" y="3378200"/>
          <p14:tracePt t="21413" x="4851400" y="3371850"/>
          <p14:tracePt t="21413" x="4908550" y="3365500"/>
          <p14:tracePt t="21431" x="4972050" y="3365500"/>
          <p14:tracePt t="21431" x="5029200" y="3359150"/>
          <p14:tracePt t="21446" x="5092700" y="3352800"/>
          <p14:tracePt t="21446" x="5156200" y="3346450"/>
          <p14:tracePt t="21464" x="5213350" y="3340100"/>
          <p14:tracePt t="21464" x="5334000" y="3333750"/>
          <p14:tracePt t="21481" x="5391150" y="3333750"/>
          <p14:tracePt t="21481" x="5454650" y="3327400"/>
          <p14:tracePt t="21497" x="5518150" y="3327400"/>
          <p14:tracePt t="21497" x="5575300" y="3321050"/>
          <p14:tracePt t="21513" x="5638800" y="3321050"/>
          <p14:tracePt t="21513" x="5702300" y="3314700"/>
          <p14:tracePt t="21513" x="5765800" y="3314700"/>
          <p14:tracePt t="21532" x="5835650" y="3314700"/>
          <p14:tracePt t="21545" x="5899150" y="3308350"/>
          <p14:tracePt t="21545" x="6026150" y="3308350"/>
          <p14:tracePt t="21565" x="6089650" y="3302000"/>
          <p14:tracePt t="21565" x="6153150" y="3302000"/>
          <p14:tracePt t="21581" x="6216650" y="3302000"/>
          <p14:tracePt t="21581" x="6286500" y="3302000"/>
          <p14:tracePt t="21597" x="6350000" y="3302000"/>
          <p14:tracePt t="21597" x="6419850" y="3295650"/>
          <p14:tracePt t="21614" x="6483350" y="3295650"/>
          <p14:tracePt t="21614" x="6546850" y="3289300"/>
          <p14:tracePt t="21614" x="6616700" y="3289300"/>
          <p14:tracePt t="21633" x="6680200" y="3282950"/>
          <p14:tracePt t="21645" x="6743700" y="3282950"/>
          <p14:tracePt t="21645" x="6870700" y="3276600"/>
          <p14:tracePt t="21664" x="6934200" y="3276600"/>
          <p14:tracePt t="21664" x="6991350" y="3276600"/>
          <p14:tracePt t="21681" x="7048500" y="3276600"/>
          <p14:tracePt t="21681" x="7105650" y="3276600"/>
          <p14:tracePt t="21697" x="7156450" y="3276600"/>
          <p14:tracePt t="21697" x="7264400" y="3282950"/>
          <p14:tracePt t="21714" x="7308850" y="3282950"/>
          <p14:tracePt t="21714" x="7353300" y="3289300"/>
          <p14:tracePt t="21730" x="7391400" y="3289300"/>
          <p14:tracePt t="21730" x="7429500" y="3295650"/>
          <p14:tracePt t="21747" x="7467600" y="3302000"/>
          <p14:tracePt t="21747" x="7499350" y="3302000"/>
          <p14:tracePt t="21764" x="7524750" y="3308350"/>
          <p14:tracePt t="21764" x="7569200" y="3321050"/>
          <p14:tracePt t="21781" x="7588250" y="3327400"/>
          <p14:tracePt t="21781" x="7600950" y="3333750"/>
          <p14:tracePt t="21797" x="7613650" y="3340100"/>
          <p14:tracePt t="21797" x="7620000" y="3346450"/>
          <p14:tracePt t="21814" x="7620000" y="3352800"/>
          <p14:tracePt t="21814" x="7620000" y="3359150"/>
          <p14:tracePt t="21814" x="7613650" y="3365500"/>
          <p14:tracePt t="21833" x="7613650" y="3371850"/>
          <p14:tracePt t="21846" x="7607300" y="3378200"/>
          <p14:tracePt t="21846" x="7588250" y="3397250"/>
          <p14:tracePt t="21865" x="7581900" y="3403600"/>
          <p14:tracePt t="21865" x="7569200" y="3409950"/>
          <p14:tracePt t="21881" x="7562850" y="3422650"/>
          <p14:tracePt t="21881" x="7550150" y="3429000"/>
          <p14:tracePt t="21898" x="7537450" y="3441700"/>
          <p14:tracePt t="21898" x="7531100" y="3454400"/>
          <p14:tracePt t="21898" x="7524750" y="3467100"/>
          <p14:tracePt t="21916" x="7512050" y="3479800"/>
          <p14:tracePt t="21930" x="7505700" y="3492500"/>
          <p14:tracePt t="21930" x="7499350" y="3524250"/>
          <p14:tracePt t="21949" x="7493000" y="3536950"/>
          <p14:tracePt t="21949" x="7493000" y="3549650"/>
          <p14:tracePt t="21965" x="7493000" y="3562350"/>
          <p14:tracePt t="21965" x="7486650" y="3575050"/>
          <p14:tracePt t="21982" x="7486650" y="3581400"/>
          <p14:tracePt t="21982" x="7486650" y="3594100"/>
          <p14:tracePt t="21982" x="7486650" y="3600450"/>
          <p14:tracePt t="22000" x="7480300" y="3613150"/>
          <p14:tracePt t="22000" x="7480300" y="3619500"/>
          <p14:tracePt t="22015" x="7486650" y="3632200"/>
          <p14:tracePt t="22015" x="7486650" y="3638550"/>
          <p14:tracePt t="22031" x="7486650" y="3644900"/>
          <p14:tracePt t="22031" x="7486650" y="3651250"/>
          <p14:tracePt t="22048" x="7486650" y="3657600"/>
          <p14:tracePt t="22063" x="7480300" y="3651250"/>
          <p14:tracePt t="22112" x="7467600" y="3651250"/>
          <p14:tracePt t="22128" x="7461250" y="3651250"/>
          <p14:tracePt t="22133" x="7454900" y="3644900"/>
          <p14:tracePt t="22149" x="7448550" y="3644900"/>
          <p14:tracePt t="22164" x="7435850" y="3638550"/>
          <p14:tracePt t="22180" x="7429500" y="3638550"/>
          <p14:tracePt t="22197" x="7423150" y="3632200"/>
          <p14:tracePt t="22217" x="7423150" y="3625850"/>
          <p14:tracePt t="22232" x="7423150" y="3619500"/>
          <p14:tracePt t="22248" x="7423150" y="3606800"/>
          <p14:tracePt t="22264" x="7423150" y="3600450"/>
          <p14:tracePt t="22264" x="7423150" y="3594100"/>
          <p14:tracePt t="22283" x="7423150" y="3587750"/>
          <p14:tracePt t="22297" x="7423150" y="3581400"/>
          <p14:tracePt t="22297" x="7423150" y="3568700"/>
          <p14:tracePt t="22316" x="7423150" y="3562350"/>
          <p14:tracePt t="22316" x="7423150" y="3556000"/>
          <p14:tracePt t="22333" x="7423150" y="3549650"/>
          <p14:tracePt t="22333" x="7423150" y="3536950"/>
          <p14:tracePt t="22350" x="7423150" y="3530600"/>
          <p14:tracePt t="22350" x="7423150" y="3524250"/>
          <p14:tracePt t="22350" x="7423150" y="3511550"/>
          <p14:tracePt t="22369" x="7423150" y="3505200"/>
          <p14:tracePt t="22369" x="7416800" y="3498850"/>
          <p14:tracePt t="22383" x="7416800" y="3492500"/>
          <p14:tracePt t="22383" x="7410450" y="3486150"/>
          <p14:tracePt t="22400" x="7404100" y="3479800"/>
          <p14:tracePt t="22414" x="7397750" y="3473450"/>
          <p14:tracePt t="22434" x="7385050" y="3479800"/>
          <p14:tracePt t="22448" x="7378700" y="3479800"/>
          <p14:tracePt t="22465" x="7378700" y="3486150"/>
          <p14:tracePt t="22481" x="7372350" y="3492500"/>
          <p14:tracePt t="22500" x="7372350" y="3498850"/>
          <p14:tracePt t="22516" x="7378700" y="3498850"/>
          <p14:tracePt t="22532" x="7385050" y="3505200"/>
          <p14:tracePt t="22548" x="7391400" y="3498850"/>
          <p14:tracePt t="22565" x="7397750" y="3505200"/>
          <p14:tracePt t="22582" x="7404100" y="3498850"/>
          <p14:tracePt t="22601" x="7404100" y="3505200"/>
          <p14:tracePt t="22660" x="7397750" y="3511550"/>
          <p14:tracePt t="22680" x="7391400" y="3511550"/>
          <p14:tracePt t="22696" x="7385050" y="3517900"/>
          <p14:tracePt t="22713" x="7378700" y="3517900"/>
          <p14:tracePt t="22728" x="7372350" y="3517900"/>
          <p14:tracePt t="22740" x="7366000" y="3524250"/>
          <p14:tracePt t="22749" x="7359650" y="3524250"/>
          <p14:tracePt t="22766" x="7353300" y="3530600"/>
          <p14:tracePt t="22766" x="7346950" y="3530600"/>
          <p14:tracePt t="22784" x="7340600" y="3530600"/>
          <p14:tracePt t="22784" x="7327900" y="3536950"/>
          <p14:tracePt t="22801" x="7321550" y="3536950"/>
          <p14:tracePt t="22801" x="7315200" y="3543300"/>
          <p14:tracePt t="22818" x="7308850" y="3543300"/>
          <p14:tracePt t="22818" x="7302500" y="3543300"/>
          <p14:tracePt t="22834" x="7296150" y="3543300"/>
          <p14:tracePt t="22834" x="7289800" y="3543300"/>
          <p14:tracePt t="22853" x="7283450" y="3543300"/>
          <p14:tracePt t="22866" x="7277100" y="3543300"/>
          <p14:tracePt t="22883" x="7264400" y="3543300"/>
          <p14:tracePt t="22900" x="7258050" y="3543300"/>
          <p14:tracePt t="22916" x="7251700" y="3543300"/>
          <p14:tracePt t="22934" x="7245350" y="3543300"/>
          <p14:tracePt t="22950" x="7239000" y="3543300"/>
          <p14:tracePt t="22967" x="7232650" y="3543300"/>
          <p14:tracePt t="23056" x="7232650" y="3549650"/>
          <p14:tracePt t="23152" x="7239000" y="3549650"/>
          <p14:tracePt t="23184" x="7245350" y="3549650"/>
          <p14:tracePt t="23228" x="7239000" y="3556000"/>
          <p14:tracePt t="23280" x="7232650" y="3562350"/>
          <p14:tracePt t="23312" x="7226300" y="3562350"/>
          <p14:tracePt t="23340" x="7213600" y="3562350"/>
          <p14:tracePt t="23356" x="7207250" y="3562350"/>
          <p14:tracePt t="23372" x="7200900" y="3568700"/>
          <p14:tracePt t="23388" x="7194550" y="3568700"/>
          <p14:tracePt t="23400" x="7188200" y="3568700"/>
          <p14:tracePt t="23416" x="7181850" y="3575050"/>
          <p14:tracePt t="23432" x="7175500" y="3575050"/>
          <p14:tracePt t="23460" x="7169150" y="3581400"/>
          <p14:tracePt t="23484" x="7162800" y="3581400"/>
          <p14:tracePt t="23508" x="7156450" y="3581400"/>
          <p14:tracePt t="23528" x="7150100" y="3581400"/>
          <p14:tracePt t="23552" x="7143750" y="3581400"/>
          <p14:tracePt t="23572" x="7137400" y="3587750"/>
          <p14:tracePt t="23620" x="7131050" y="3581400"/>
          <p14:tracePt t="23640" x="7124700" y="3581400"/>
          <p14:tracePt t="23664" x="7118350" y="3581400"/>
          <p14:tracePt t="23692" x="7118350" y="3575050"/>
          <p14:tracePt t="23724" x="7112000" y="3568700"/>
          <p14:tracePt t="23752" x="7105650" y="3562350"/>
          <p14:tracePt t="23792" x="7105650" y="3556000"/>
          <p14:tracePt t="23828" x="7105650" y="3549650"/>
          <p14:tracePt t="23860" x="7105650" y="3543300"/>
          <p14:tracePt t="23880" x="7099300" y="3543300"/>
          <p14:tracePt t="23948" x="7092950" y="3536950"/>
          <p14:tracePt t="23980" x="7086600" y="3530600"/>
          <p14:tracePt t="24040" x="7080250" y="3530600"/>
          <p14:tracePt t="24068" x="7073900" y="3524250"/>
          <p14:tracePt t="24092" x="7073900" y="3517900"/>
          <p14:tracePt t="24113" x="7067550" y="3517900"/>
          <p14:tracePt t="24152" x="7061200" y="3517900"/>
          <p14:tracePt t="24173" x="7054850" y="3517900"/>
          <p14:tracePt t="24189" x="7048500" y="3517900"/>
          <p14:tracePt t="24204" x="7042150" y="3517900"/>
          <p14:tracePt t="24229" x="7035800" y="3524250"/>
          <p14:tracePt t="24293" x="7042150" y="3524250"/>
          <p14:tracePt t="24400" x="7048500" y="3524250"/>
          <p14:tracePt t="24428" x="7054850" y="3517900"/>
          <p14:tracePt t="24676" x="7054850" y="3511550"/>
          <p14:tracePt t="24728" x="7048500" y="3511550"/>
          <p14:tracePt t="24772" x="7042150" y="3517900"/>
          <p14:tracePt t="24797" x="7035800" y="3517900"/>
          <p14:tracePt t="24813" x="7029450" y="3524250"/>
          <p14:tracePt t="24828" x="7029450" y="3530600"/>
          <p14:tracePt t="24841" x="7023100" y="3536950"/>
          <p14:tracePt t="24856" x="7016750" y="3536950"/>
          <p14:tracePt t="24872" x="7010400" y="3543300"/>
          <p14:tracePt t="24888" x="7004050" y="3549650"/>
          <p14:tracePt t="24925" x="7004050" y="3556000"/>
          <p14:tracePt t="24953" x="6997700" y="3556000"/>
          <p14:tracePt t="25028" x="7004050" y="3556000"/>
          <p14:tracePt t="25081" x="7010400" y="3556000"/>
          <p14:tracePt t="25113" x="7004050" y="3556000"/>
          <p14:tracePt t="25201" x="6997700" y="3562350"/>
          <p14:tracePt t="25217" x="6991350" y="3562350"/>
          <p14:tracePt t="25233" x="6978650" y="3562350"/>
          <p14:tracePt t="25249" x="6972300" y="3568700"/>
          <p14:tracePt t="25262" x="6965950" y="3568700"/>
          <p14:tracePt t="25277" x="6959600" y="3575050"/>
          <p14:tracePt t="25293" x="6953250" y="3581400"/>
          <p14:tracePt t="25309" x="6946900" y="3581400"/>
          <p14:tracePt t="25324" x="6940550" y="3581400"/>
          <p14:tracePt t="25341" x="6934200" y="3587750"/>
          <p14:tracePt t="25358" x="6927850" y="3587750"/>
          <p14:tracePt t="25375" x="6921500" y="3587750"/>
          <p14:tracePt t="25397" x="6921500" y="3581400"/>
          <p14:tracePt t="25493" x="6921500" y="3575050"/>
          <p14:tracePt t="25516" x="6927850" y="3568700"/>
          <p14:tracePt t="25669" x="6934200" y="3568700"/>
          <p14:tracePt t="25697" x="6934200" y="3575050"/>
          <p14:tracePt t="25729" x="6940550" y="3581400"/>
          <p14:tracePt t="25757" x="6946900" y="3575050"/>
          <p14:tracePt t="25780" x="6953250" y="3575050"/>
          <p14:tracePt t="25808" x="6959600" y="3581400"/>
          <p14:tracePt t="25833" x="6965950" y="3581400"/>
          <p14:tracePt t="25853" x="6965950" y="3587750"/>
          <p14:tracePt t="25877" x="6972300" y="3587750"/>
          <p14:tracePt t="25909" x="6978650" y="3587750"/>
          <p14:tracePt t="25989" x="6978650" y="3594100"/>
          <p14:tracePt t="26013" x="6985000" y="3594100"/>
          <p14:tracePt t="26049" x="6991350" y="3594100"/>
          <p14:tracePt t="26073" x="6997700" y="3594100"/>
          <p14:tracePt t="26117" x="7004050" y="3594100"/>
          <p14:tracePt t="26141" x="7010400" y="3587750"/>
          <p14:tracePt t="26169" x="7016750" y="3587750"/>
          <p14:tracePt t="26201" x="7023100" y="3587750"/>
          <p14:tracePt t="26229" x="7029450" y="3587750"/>
          <p14:tracePt t="26245" x="7035800" y="3594100"/>
          <p14:tracePt t="26273" x="7035800" y="3600450"/>
          <p14:tracePt t="26305" x="7042150" y="3606800"/>
          <p14:tracePt t="26333" x="7035800" y="3613150"/>
          <p14:tracePt t="26357" x="7029450" y="3613150"/>
          <p14:tracePt t="26373" x="7023100" y="3619500"/>
          <p14:tracePt t="26382" x="7010400" y="3619500"/>
          <p14:tracePt t="26382" x="7004050" y="3619500"/>
          <p14:tracePt t="26397" x="6991350" y="3625850"/>
          <p14:tracePt t="26397" x="6978650" y="3625850"/>
          <p14:tracePt t="26415" x="6959600" y="3625850"/>
          <p14:tracePt t="26415" x="6940550" y="3632200"/>
          <p14:tracePt t="26415" x="6921500" y="3632200"/>
          <p14:tracePt t="26434" x="6889750" y="3638550"/>
          <p14:tracePt t="26445" x="6858000" y="3638550"/>
          <p14:tracePt t="26445" x="6775450" y="3644900"/>
          <p14:tracePt t="26465" x="6724650" y="3651250"/>
          <p14:tracePt t="26465" x="6667500" y="3657600"/>
          <p14:tracePt t="26480" x="6597650" y="3663950"/>
          <p14:tracePt t="26480" x="6527800" y="3676650"/>
          <p14:tracePt t="26497" x="6445250" y="3683000"/>
          <p14:tracePt t="26497" x="6261100" y="3702050"/>
          <p14:tracePt t="26514" x="6159500" y="3714750"/>
          <p14:tracePt t="26514" x="6051550" y="3721100"/>
          <p14:tracePt t="26531" x="5937250" y="3733800"/>
          <p14:tracePt t="26531" x="5822950" y="3740150"/>
          <p14:tracePt t="26547" x="5702300" y="3746500"/>
          <p14:tracePt t="26547" x="5581650" y="3746500"/>
          <p14:tracePt t="26564" x="5454650" y="3746500"/>
          <p14:tracePt t="26564" x="5327650" y="3746500"/>
          <p14:tracePt t="26582" x="5073650" y="3733800"/>
          <p14:tracePt t="26582" x="4946650" y="3727450"/>
          <p14:tracePt t="26598" x="4819650" y="3714750"/>
          <p14:tracePt t="26598" x="4686300" y="3708400"/>
          <p14:tracePt t="26615" x="4559300" y="3695700"/>
          <p14:tracePt t="26615" x="4425950" y="3689350"/>
          <p14:tracePt t="26615" x="4298950" y="3683000"/>
          <p14:tracePt t="26633" x="4171950" y="3676650"/>
          <p14:tracePt t="26646" x="4044950" y="3670300"/>
          <p14:tracePt t="26646" x="3803650" y="3663950"/>
          <p14:tracePt t="26666" x="3689350" y="3663950"/>
          <p14:tracePt t="26666" x="3575050" y="3663950"/>
          <p14:tracePt t="26682" x="3467100" y="3657600"/>
          <p14:tracePt t="26682" x="3359150" y="3657600"/>
          <p14:tracePt t="26697" x="3251200" y="3651250"/>
          <p14:tracePt t="26697" x="3149600" y="3644900"/>
          <p14:tracePt t="26714" x="3048000" y="3638550"/>
          <p14:tracePt t="26714" x="2946400" y="3638550"/>
          <p14:tracePt t="26714" x="2844800" y="3638550"/>
          <p14:tracePt t="26734" x="2743200" y="3632200"/>
          <p14:tracePt t="26746" x="2647950" y="3632200"/>
          <p14:tracePt t="26746" x="2470150" y="3625850"/>
          <p14:tracePt t="26765" x="2387600" y="3625850"/>
          <p14:tracePt t="26765" x="2317750" y="3625850"/>
          <p14:tracePt t="26781" x="2247900" y="3619500"/>
          <p14:tracePt t="26781" x="2184400" y="3619500"/>
          <p14:tracePt t="26798" x="2127250" y="3613150"/>
          <p14:tracePt t="26798" x="2025650" y="3606800"/>
          <p14:tracePt t="26815" x="1981200" y="3600450"/>
          <p14:tracePt t="26815" x="1936750" y="3600450"/>
          <p14:tracePt t="26831" x="1898650" y="3600450"/>
          <p14:tracePt t="26831" x="1860550" y="3600450"/>
          <p14:tracePt t="26849" x="1828800" y="3600450"/>
          <p14:tracePt t="26849" x="1797050" y="3600450"/>
          <p14:tracePt t="26865" x="1771650" y="3606800"/>
          <p14:tracePt t="26865" x="1733550" y="3613150"/>
          <p14:tracePt t="26882" x="1720850" y="3619500"/>
          <p14:tracePt t="26882" x="1714500" y="3619500"/>
          <p14:tracePt t="26898" x="1708150" y="3625850"/>
          <p14:tracePt t="26913" x="1708150" y="3632200"/>
          <p14:tracePt t="26913" x="1714500" y="3632200"/>
          <p14:tracePt t="26913" x="1727200" y="3625850"/>
          <p14:tracePt t="26935" x="1733550" y="3625850"/>
          <p14:tracePt t="26947" x="1746250" y="3619500"/>
          <p14:tracePt t="26947" x="1778000" y="3613150"/>
          <p14:tracePt t="26966" x="1790700" y="3606800"/>
          <p14:tracePt t="26966" x="1803400" y="3594100"/>
          <p14:tracePt t="26982" x="1822450" y="3587750"/>
          <p14:tracePt t="26982" x="1835150" y="3581400"/>
          <p14:tracePt t="26982" x="1847850" y="3575050"/>
          <p14:tracePt t="27002" x="1860550" y="3575050"/>
          <p14:tracePt t="27014" x="1873250" y="3568700"/>
          <p14:tracePt t="27014" x="1885950" y="3562350"/>
          <p14:tracePt t="27014" x="1892300" y="3556000"/>
          <p14:tracePt t="27035" x="1898650" y="3549650"/>
          <p14:tracePt t="27035" x="1911350" y="3543300"/>
          <p14:tracePt t="27050" x="1917700" y="3543300"/>
          <p14:tracePt t="27050" x="1924050" y="3536950"/>
          <p14:tracePt t="27066" x="1930400" y="3536950"/>
          <p14:tracePt t="27066" x="1936750" y="3536950"/>
          <p14:tracePt t="27083" x="1943100" y="3536950"/>
          <p14:tracePt t="27097" x="1949450" y="3543300"/>
          <p14:tracePt t="27114" x="1949450" y="3556000"/>
          <p14:tracePt t="27131" x="1949450" y="3562350"/>
          <p14:tracePt t="27148" x="1943100" y="3568700"/>
          <p14:tracePt t="27164" x="1936750" y="3581400"/>
          <p14:tracePt t="27164" x="1930400" y="3587750"/>
          <p14:tracePt t="27183" x="1924050" y="3594100"/>
          <p14:tracePt t="27198" x="1924050" y="3600450"/>
          <p14:tracePt t="27215" x="1917700" y="3613150"/>
          <p14:tracePt t="27215" x="1905000" y="3619500"/>
          <p14:tracePt t="27234" x="1898650" y="3625850"/>
          <p14:tracePt t="27250" x="1892300" y="3632200"/>
          <p14:tracePt t="27265" x="1885950" y="3638550"/>
          <p14:tracePt t="27281" x="1879600" y="3638550"/>
          <p14:tracePt t="27298" x="1866900" y="3638550"/>
          <p14:tracePt t="27315" x="1866900" y="3644900"/>
          <p14:tracePt t="27332" x="1854200" y="3651250"/>
          <p14:tracePt t="27348" x="1847850" y="3657600"/>
          <p14:tracePt t="27377" x="1854200" y="3663950"/>
          <p14:tracePt t="27401" x="1860550" y="3663950"/>
          <p14:tracePt t="27413" x="1860550" y="3670300"/>
          <p14:tracePt t="27421" x="1866900" y="3670300"/>
          <p14:tracePt t="27432" x="1873250" y="3670300"/>
          <p14:tracePt t="27432" x="1879600" y="3670300"/>
          <p14:tracePt t="27450" x="1892300" y="3670300"/>
          <p14:tracePt t="27450" x="1898650" y="3670300"/>
          <p14:tracePt t="27450" x="1911350" y="3670300"/>
          <p14:tracePt t="27470" x="1924050" y="3670300"/>
          <p14:tracePt t="27470" x="1936750" y="3670300"/>
          <p14:tracePt t="27484" x="1949450" y="3670300"/>
          <p14:tracePt t="27484" x="1968500" y="3670300"/>
          <p14:tracePt t="27501" x="1987550" y="3670300"/>
          <p14:tracePt t="27501" x="2012950" y="3670300"/>
          <p14:tracePt t="27517" x="2038350" y="3670300"/>
          <p14:tracePt t="27517" x="2101850" y="3676650"/>
          <p14:tracePt t="27535" x="2133600" y="3683000"/>
          <p14:tracePt t="27535" x="2171700" y="3683000"/>
          <p14:tracePt t="27551" x="2209800" y="3683000"/>
          <p14:tracePt t="27551" x="2254250" y="3689350"/>
          <p14:tracePt t="27568" x="2298700" y="3683000"/>
          <p14:tracePt t="27568" x="2343150" y="3676650"/>
          <p14:tracePt t="27584" x="2387600" y="3676650"/>
          <p14:tracePt t="27584" x="2489200" y="3663950"/>
          <p14:tracePt t="27602" x="2546350" y="3657600"/>
          <p14:tracePt t="27602" x="2603500" y="3651250"/>
          <p14:tracePt t="27618" x="2660650" y="3644900"/>
          <p14:tracePt t="27618" x="2717800" y="3644900"/>
          <p14:tracePt t="27634" x="2781300" y="3638550"/>
          <p14:tracePt t="27634" x="2844800" y="3638550"/>
          <p14:tracePt t="27651" x="2908300" y="3638550"/>
          <p14:tracePt t="27651" x="2971800" y="3638550"/>
          <p14:tracePt t="27651" x="3035300" y="3632200"/>
          <p14:tracePt t="27670" x="3098800" y="3638550"/>
          <p14:tracePt t="27683" x="3162300" y="3638550"/>
          <p14:tracePt t="27683" x="3295650" y="3638550"/>
          <p14:tracePt t="27702" x="3359150" y="3638550"/>
          <p14:tracePt t="27702" x="3429000" y="3638550"/>
          <p14:tracePt t="27718" x="3505200" y="3644900"/>
          <p14:tracePt t="27718" x="3581400" y="3644900"/>
          <p14:tracePt t="27735" x="3651250" y="3644900"/>
          <p14:tracePt t="27735" x="3733800" y="3644900"/>
          <p14:tracePt t="27735" x="3810000" y="3651250"/>
          <p14:tracePt t="27754" x="3892550" y="3651250"/>
          <p14:tracePt t="27766" x="3981450" y="3644900"/>
          <p14:tracePt t="27766" x="4152900" y="3644900"/>
          <p14:tracePt t="27785" x="4241800" y="3651250"/>
          <p14:tracePt t="27785" x="4330700" y="3644900"/>
          <p14:tracePt t="27802" x="4419600" y="3644900"/>
          <p14:tracePt t="27802" x="4514850" y="3644900"/>
          <p14:tracePt t="27818" x="4603750" y="3644900"/>
          <p14:tracePt t="27818" x="4794250" y="3644900"/>
          <p14:tracePt t="27835" x="4883150" y="3644900"/>
          <p14:tracePt t="27835" x="4984750" y="3638550"/>
          <p14:tracePt t="27852" x="5080000" y="3638550"/>
          <p14:tracePt t="27852" x="5175250" y="3632200"/>
          <p14:tracePt t="27869" x="5276850" y="3625850"/>
          <p14:tracePt t="27869" x="5473700" y="3613150"/>
          <p14:tracePt t="27886" x="5575300" y="3606800"/>
          <p14:tracePt t="27886" x="5670550" y="3600450"/>
          <p14:tracePt t="27902" x="5772150" y="3594100"/>
          <p14:tracePt t="27902" x="5867400" y="3581400"/>
          <p14:tracePt t="27918" x="5962650" y="3575050"/>
          <p14:tracePt t="27918" x="6057900" y="3562350"/>
          <p14:tracePt t="27936" x="6146800" y="3556000"/>
          <p14:tracePt t="27936" x="6235700" y="3549650"/>
          <p14:tracePt t="27936" x="6324600" y="3543300"/>
          <p14:tracePt t="27955" x="6400800" y="3530600"/>
          <p14:tracePt t="27967" x="6483350" y="3524250"/>
          <p14:tracePt t="27967" x="6629400" y="3511550"/>
          <p14:tracePt t="27986" x="6692900" y="3505200"/>
          <p14:tracePt t="27986" x="6762750" y="3498850"/>
          <p14:tracePt t="28002" x="6819900" y="3492500"/>
          <p14:tracePt t="28002" x="6883400" y="3479800"/>
          <p14:tracePt t="28019" x="6934200" y="3473450"/>
          <p14:tracePt t="28019" x="6985000" y="3467100"/>
          <p14:tracePt t="28019" x="7029450" y="3460750"/>
          <p14:tracePt t="28039" x="7073900" y="3454400"/>
          <p14:tracePt t="28051" x="7112000" y="3441700"/>
          <p14:tracePt t="28051" x="7175500" y="3429000"/>
          <p14:tracePt t="28070" x="7194550" y="3416300"/>
          <p14:tracePt t="28070" x="7213600" y="3416300"/>
          <p14:tracePt t="28086" x="7232650" y="3409950"/>
          <p14:tracePt t="28086" x="7245350" y="3403600"/>
          <p14:tracePt t="28103" x="7251700" y="3397250"/>
          <p14:tracePt t="28118" x="7239000" y="3390900"/>
          <p14:tracePt t="28149" x="7232650" y="3397250"/>
          <p14:tracePt t="28157" x="7219950" y="3397250"/>
          <p14:tracePt t="28168" x="7213600" y="3403600"/>
          <p14:tracePt t="28168" x="7200900" y="3403600"/>
          <p14:tracePt t="28186" x="7188200" y="3409950"/>
          <p14:tracePt t="28186" x="7169150" y="3422650"/>
          <p14:tracePt t="28203" x="7162800" y="3429000"/>
          <p14:tracePt t="28203" x="7156450" y="3435350"/>
          <p14:tracePt t="28219" x="7150100" y="3435350"/>
          <p14:tracePt t="28235" x="7143750" y="3441700"/>
          <p14:tracePt t="28253" x="7150100" y="3441700"/>
          <p14:tracePt t="28270" x="7156450" y="3441700"/>
          <p14:tracePt t="28270" x="7162800" y="3441700"/>
          <p14:tracePt t="28286" x="7169150" y="3435350"/>
          <p14:tracePt t="28286" x="7181850" y="3435350"/>
          <p14:tracePt t="28304" x="7188200" y="3429000"/>
          <p14:tracePt t="28304" x="7194550" y="3429000"/>
          <p14:tracePt t="28304" x="7200900" y="3422650"/>
          <p14:tracePt t="28323" x="7213600" y="3422650"/>
          <p14:tracePt t="28335" x="7219950" y="3422650"/>
          <p14:tracePt t="28335" x="7232650" y="3416300"/>
          <p14:tracePt t="28354" x="7239000" y="3416300"/>
          <p14:tracePt t="28370" x="7245350" y="3409950"/>
          <p14:tracePt t="28385" x="7251700" y="3403600"/>
          <p14:tracePt t="28402" x="7258050" y="3403600"/>
          <p14:tracePt t="28418" x="7264400" y="3403600"/>
          <p14:tracePt t="28525" x="7270750" y="3409950"/>
          <p14:tracePt t="28550" x="7277100" y="3409950"/>
          <p14:tracePt t="28561" x="7283450" y="3409950"/>
          <p14:tracePt t="28570" x="7289800" y="3409950"/>
          <p14:tracePt t="28570" x="7296150" y="3409950"/>
          <p14:tracePt t="28588" x="7302500" y="3409950"/>
          <p14:tracePt t="28588" x="7308850" y="3409950"/>
          <p14:tracePt t="28605" x="7315200" y="3409950"/>
          <p14:tracePt t="28605" x="7327900" y="3409950"/>
          <p14:tracePt t="28622" x="7340600" y="3409950"/>
          <p14:tracePt t="28622" x="7346950" y="3409950"/>
          <p14:tracePt t="28638" x="7353300" y="3409950"/>
          <p14:tracePt t="28638" x="7366000" y="3409950"/>
          <p14:tracePt t="28655" x="7372350" y="3409950"/>
          <p14:tracePt t="28655" x="7385050" y="3409950"/>
          <p14:tracePt t="28655" x="7391400" y="3403600"/>
          <p14:tracePt t="28674" x="7397750" y="3403600"/>
          <p14:tracePt t="28686" x="7410450" y="3403600"/>
          <p14:tracePt t="28686" x="7416800" y="3403600"/>
          <p14:tracePt t="28686" x="7423150" y="3403600"/>
          <p14:tracePt t="28707" x="7429500" y="3397250"/>
          <p14:tracePt t="28707" x="7435850" y="3397250"/>
          <p14:tracePt t="28722" x="7442200" y="3397250"/>
          <p14:tracePt t="28722" x="7448550" y="3397250"/>
          <p14:tracePt t="28738" x="7454900" y="3397250"/>
          <p14:tracePt t="28738" x="7461250" y="3390900"/>
          <p14:tracePt t="28755" x="7467600" y="3390900"/>
          <p14:tracePt t="28770" x="7480300" y="3390900"/>
          <p14:tracePt t="28786" x="7480300" y="3384550"/>
          <p14:tracePt t="28803" x="7473950" y="3378200"/>
          <p14:tracePt t="28826" x="7467600" y="3378200"/>
          <p14:tracePt t="28842" x="7454900" y="3371850"/>
          <p14:tracePt t="28842" x="7448550" y="3371850"/>
          <p14:tracePt t="28855" x="7442200" y="3365500"/>
          <p14:tracePt t="28855" x="7429500" y="3365500"/>
          <p14:tracePt t="28872" x="7423150" y="3359150"/>
          <p14:tracePt t="28872" x="7410450" y="3359150"/>
          <p14:tracePt t="28889" x="7397750" y="3352800"/>
          <p14:tracePt t="28889" x="7385050" y="3352800"/>
          <p14:tracePt t="28905" x="7372350" y="3346450"/>
          <p14:tracePt t="28905" x="7353300" y="3346450"/>
          <p14:tracePt t="28922" x="7340600" y="3346450"/>
          <p14:tracePt t="28922" x="7334250" y="3340100"/>
          <p14:tracePt t="28940" x="7327900" y="3340100"/>
          <p14:tracePt t="28940" x="7321550" y="3333750"/>
          <p14:tracePt t="28955" x="7315200" y="3333750"/>
          <p14:tracePt t="28970" x="7321550" y="3327400"/>
          <p14:tracePt t="28987" x="7327900" y="3321050"/>
          <p14:tracePt t="28987" x="7340600" y="3321050"/>
          <p14:tracePt t="29006" x="7346950" y="3314700"/>
          <p14:tracePt t="29006" x="7359650" y="3314700"/>
          <p14:tracePt t="29022" x="7366000" y="3314700"/>
          <p14:tracePt t="29022" x="7372350" y="3308350"/>
          <p14:tracePt t="29040" x="7378700" y="3308350"/>
          <p14:tracePt t="29040" x="7391400" y="3308350"/>
          <p14:tracePt t="29040" x="7397750" y="3308350"/>
          <p14:tracePt t="29058" x="7404100" y="3308350"/>
          <p14:tracePt t="29071" x="7410450" y="3308350"/>
          <p14:tracePt t="29071" x="7429500" y="3302000"/>
          <p14:tracePt t="29090" x="7442200" y="3302000"/>
          <p14:tracePt t="29090" x="7454900" y="3302000"/>
          <p14:tracePt t="29106" x="7467600" y="3302000"/>
          <p14:tracePt t="29106" x="7480300" y="3302000"/>
          <p14:tracePt t="29123" x="7493000" y="3302000"/>
          <p14:tracePt t="29123" x="7505700" y="3302000"/>
          <p14:tracePt t="29140" x="7518400" y="3302000"/>
          <p14:tracePt t="29140" x="7537450" y="3302000"/>
          <p14:tracePt t="29156" x="7556500" y="3302000"/>
          <p14:tracePt t="29156" x="7569200" y="3302000"/>
          <p14:tracePt t="29173" x="7581900" y="3308350"/>
          <p14:tracePt t="29173" x="7600950" y="3314700"/>
          <p14:tracePt t="29190" x="7620000" y="3321050"/>
          <p14:tracePt t="29190" x="7639050" y="3327400"/>
          <p14:tracePt t="29207" x="7658100" y="3333750"/>
          <p14:tracePt t="29207" x="7708900" y="3352800"/>
          <p14:tracePt t="29224" x="7734300" y="3365500"/>
          <p14:tracePt t="29224" x="7759700" y="3371850"/>
          <p14:tracePt t="29240" x="7791450" y="3384550"/>
          <p14:tracePt t="29240" x="7823200" y="3390900"/>
          <p14:tracePt t="29257" x="7854950" y="3403600"/>
          <p14:tracePt t="29257" x="7924800" y="3416300"/>
          <p14:tracePt t="29274" x="7956550" y="3422650"/>
          <p14:tracePt t="29274" x="7988300" y="3429000"/>
          <p14:tracePt t="29291" x="8026400" y="3429000"/>
          <p14:tracePt t="29291" x="8058150" y="3435350"/>
          <p14:tracePt t="29307" x="8089900" y="3435350"/>
          <p14:tracePt t="29307" x="8121650" y="3435350"/>
          <p14:tracePt t="29323" x="8153400" y="3441700"/>
          <p14:tracePt t="29323" x="8185150" y="3441700"/>
          <p14:tracePt t="29323" x="8210550" y="3441700"/>
          <p14:tracePt t="29343" x="8242300" y="3441700"/>
          <p14:tracePt t="29355" x="8274050" y="3448050"/>
          <p14:tracePt t="29355" x="8324850" y="3448050"/>
          <p14:tracePt t="29375" x="8350250" y="3448050"/>
          <p14:tracePt t="29375" x="8375650" y="3448050"/>
          <p14:tracePt t="29391" x="8394700" y="3454400"/>
          <p14:tracePt t="29391" x="8420100" y="3454400"/>
          <p14:tracePt t="29407" x="8439150" y="3454400"/>
          <p14:tracePt t="29407" x="8458200" y="3454400"/>
          <p14:tracePt t="29407" x="8477250" y="3454400"/>
          <p14:tracePt t="29427" x="8489950" y="3454400"/>
          <p14:tracePt t="29439" x="8502650" y="3454400"/>
          <p14:tracePt t="29439" x="8528050" y="3454400"/>
          <p14:tracePt t="29457" x="8534400" y="3454400"/>
          <p14:tracePt t="29457" x="8540750" y="3454400"/>
          <p14:tracePt t="29474" x="8547100" y="3454400"/>
          <p14:tracePt t="29489" x="8553450" y="3460750"/>
          <p14:tracePt t="29506" x="8547100" y="3460750"/>
          <p14:tracePt t="29506" x="8540750" y="3460750"/>
          <p14:tracePt t="29524" x="8528050" y="3460750"/>
          <p14:tracePt t="29524" x="8515350" y="3460750"/>
          <p14:tracePt t="29541" x="8496300" y="3460750"/>
          <p14:tracePt t="29541" x="8470900" y="3460750"/>
          <p14:tracePt t="29558" x="8445500" y="3460750"/>
          <p14:tracePt t="29558" x="8375650" y="3467100"/>
          <p14:tracePt t="29575" x="8331200" y="3467100"/>
          <p14:tracePt t="29575" x="8280400" y="3473450"/>
          <p14:tracePt t="29591" x="8216900" y="3473450"/>
          <p14:tracePt t="29591" x="8153400" y="3479800"/>
          <p14:tracePt t="29608" x="8083550" y="3486150"/>
          <p14:tracePt t="29608" x="8001000" y="3498850"/>
          <p14:tracePt t="29625" x="7912100" y="3505200"/>
          <p14:tracePt t="29625" x="7721600" y="3517900"/>
          <p14:tracePt t="29643" x="7613650" y="3530600"/>
          <p14:tracePt t="29643" x="7505700" y="3536950"/>
          <p14:tracePt t="29658" x="7391400" y="3543300"/>
          <p14:tracePt t="29658" x="7264400" y="3549650"/>
          <p14:tracePt t="29675" x="7137400" y="3556000"/>
          <p14:tracePt t="29675" x="7004050" y="3556000"/>
          <p14:tracePt t="29691" x="6864350" y="3562350"/>
          <p14:tracePt t="29691" x="6718300" y="3568700"/>
          <p14:tracePt t="29691" x="6565900" y="3568700"/>
          <p14:tracePt t="29710" x="6407150" y="3575050"/>
          <p14:tracePt t="29723" x="6242050" y="3581400"/>
          <p14:tracePt t="29723" x="5911850" y="3587750"/>
          <p14:tracePt t="29743" x="5746750" y="3594100"/>
          <p14:tracePt t="29743" x="5575300" y="3600450"/>
          <p14:tracePt t="29758" x="5403850" y="3600450"/>
          <p14:tracePt t="29758" x="5238750" y="3606800"/>
          <p14:tracePt t="29775" x="5067300" y="3606800"/>
          <p14:tracePt t="29775" x="4895850" y="3606800"/>
          <p14:tracePt t="29775" x="4730750" y="3606800"/>
          <p14:tracePt t="29795" x="4559300" y="3606800"/>
          <p14:tracePt t="29807" x="4387850" y="3600450"/>
          <p14:tracePt t="29807" x="4044950" y="3587750"/>
          <p14:tracePt t="29825" x="3873500" y="3587750"/>
          <p14:tracePt t="29825" x="3708400" y="3587750"/>
          <p14:tracePt t="29842" x="3543300" y="3581400"/>
          <p14:tracePt t="29842" x="3384550" y="3581400"/>
          <p14:tracePt t="29859" x="3225800" y="3587750"/>
          <p14:tracePt t="29859" x="2933700" y="3594100"/>
          <p14:tracePt t="29875" x="2794000" y="3600450"/>
          <p14:tracePt t="29875" x="2660650" y="3600450"/>
          <p14:tracePt t="29892" x="2533650" y="3606800"/>
          <p14:tracePt t="29892" x="2419350" y="3600450"/>
          <p14:tracePt t="29909" x="2305050" y="3600450"/>
          <p14:tracePt t="29909" x="2108200" y="3581400"/>
          <p14:tracePt t="29926" x="2025650" y="3581400"/>
          <p14:tracePt t="29926" x="1943100" y="3575050"/>
          <p14:tracePt t="29943" x="1866900" y="3562350"/>
          <p14:tracePt t="29943" x="1797050" y="3556000"/>
          <p14:tracePt t="29959" x="1733550" y="3549650"/>
          <p14:tracePt t="29959" x="1676400" y="3543300"/>
          <p14:tracePt t="29976" x="1625600" y="3536950"/>
          <p14:tracePt t="29976" x="1587500" y="3530600"/>
          <p14:tracePt t="29976" x="1543050" y="3517900"/>
          <p14:tracePt t="29995" x="1511300" y="3511550"/>
          <p14:tracePt t="30007" x="1492250" y="3505200"/>
          <p14:tracePt t="30007" x="1466850" y="3498850"/>
          <p14:tracePt t="30026" x="1473200" y="3492500"/>
          <p14:tracePt t="30042" x="1485900" y="3486150"/>
          <p14:tracePt t="30042" x="1504950" y="3479800"/>
          <p14:tracePt t="30059" x="1530350" y="3473450"/>
          <p14:tracePt t="30059" x="1562100" y="3467100"/>
          <p14:tracePt t="30059" x="1593850" y="3460750"/>
          <p14:tracePt t="30079" x="1638300" y="3454400"/>
          <p14:tracePt t="30091" x="1682750" y="3448050"/>
          <p14:tracePt t="30091" x="1790700" y="3441700"/>
          <p14:tracePt t="30110" x="1854200" y="3435350"/>
          <p14:tracePt t="30110" x="1917700" y="3435350"/>
          <p14:tracePt t="30126" x="1987550" y="3435350"/>
          <p14:tracePt t="30126" x="2063750" y="3429000"/>
          <p14:tracePt t="30143" x="2146300" y="3422650"/>
          <p14:tracePt t="30143" x="2228850" y="3422650"/>
          <p14:tracePt t="30160" x="2317750" y="3416300"/>
          <p14:tracePt t="30160" x="2514600" y="3409950"/>
          <p14:tracePt t="30176" x="2616200" y="3403600"/>
          <p14:tracePt t="30176" x="2724150" y="3397250"/>
          <p14:tracePt t="30193" x="2838450" y="3397250"/>
          <p14:tracePt t="30193" x="2946400" y="3397250"/>
          <p14:tracePt t="30210" x="3060700" y="3390900"/>
          <p14:tracePt t="30210" x="3295650" y="3390900"/>
          <p14:tracePt t="30227" x="3422650" y="3390900"/>
          <p14:tracePt t="30227" x="3543300" y="3397250"/>
          <p14:tracePt t="30244" x="3670300" y="3397250"/>
          <p14:tracePt t="30244" x="3797300" y="3403600"/>
          <p14:tracePt t="30260" x="3924300" y="3403600"/>
          <p14:tracePt t="30260" x="4051300" y="3409950"/>
          <p14:tracePt t="30277" x="4184650" y="3409950"/>
          <p14:tracePt t="30277" x="4445000" y="3416300"/>
          <p14:tracePt t="30294" x="4572000" y="3416300"/>
          <p14:tracePt t="30294" x="4705350" y="3416300"/>
          <p14:tracePt t="30311" x="4832350" y="3416300"/>
          <p14:tracePt t="30311" x="4965700" y="3416300"/>
          <p14:tracePt t="30327" x="5092700" y="3416300"/>
          <p14:tracePt t="30327" x="5226050" y="3416300"/>
          <p14:tracePt t="30343" x="5359400" y="3416300"/>
          <p14:tracePt t="30343" x="5492750" y="3416300"/>
          <p14:tracePt t="30343" x="5619750" y="3422650"/>
          <p14:tracePt t="30363" x="5753100" y="3422650"/>
          <p14:tracePt t="30375" x="5880100" y="3429000"/>
          <p14:tracePt t="30375" x="6127750" y="3435350"/>
          <p14:tracePt t="30394" x="6248400" y="3435350"/>
          <p14:tracePt t="30394" x="6362700" y="3441700"/>
          <p14:tracePt t="30410" x="6477000" y="3441700"/>
          <p14:tracePt t="30410" x="6591300" y="3441700"/>
          <p14:tracePt t="30427" x="6699250" y="3448050"/>
          <p14:tracePt t="30427" x="6800850" y="3448050"/>
          <p14:tracePt t="30427" x="6902450" y="3448050"/>
          <p14:tracePt t="30447" x="6997700" y="3454400"/>
          <p14:tracePt t="30459" x="7099300" y="3454400"/>
          <p14:tracePt t="30459" x="7277100" y="3460750"/>
          <p14:tracePt t="30478" x="7359650" y="3460750"/>
          <p14:tracePt t="30478" x="7435850" y="3460750"/>
          <p14:tracePt t="30494" x="7512050" y="3460750"/>
          <p14:tracePt t="30494" x="7581900" y="3460750"/>
          <p14:tracePt t="30511" x="7645400" y="3460750"/>
          <p14:tracePt t="30511" x="7759700" y="3460750"/>
          <p14:tracePt t="30529" x="7804150" y="3460750"/>
          <p14:tracePt t="30529" x="7848600" y="3460750"/>
          <p14:tracePt t="30545" x="7886700" y="3454400"/>
          <p14:tracePt t="30545" x="7918450" y="3454400"/>
          <p14:tracePt t="30561" x="7943850" y="3448050"/>
          <p14:tracePt t="30561" x="7969250" y="3448050"/>
          <p14:tracePt t="30578" x="7988300" y="3441700"/>
          <p14:tracePt t="30578" x="8007350" y="3435350"/>
          <p14:tracePt t="30595" x="8013700" y="3429000"/>
          <p14:tracePt t="30610" x="8007350" y="3422650"/>
          <p14:tracePt t="30626" x="7994650" y="3422650"/>
          <p14:tracePt t="30626" x="7988300" y="3422650"/>
          <p14:tracePt t="30626" x="7975600" y="3416300"/>
          <p14:tracePt t="30647" x="7956550" y="3416300"/>
          <p14:tracePt t="30660" x="7943850" y="3416300"/>
          <p14:tracePt t="30660" x="7905750" y="3416300"/>
          <p14:tracePt t="30679" x="7893050" y="3416300"/>
          <p14:tracePt t="30679" x="7874000" y="3422650"/>
          <p14:tracePt t="30695" x="7854950" y="3422650"/>
          <p14:tracePt t="30695" x="7842250" y="3429000"/>
          <p14:tracePt t="30712" x="7829550" y="3429000"/>
          <p14:tracePt t="30712" x="7816850" y="3435350"/>
          <p14:tracePt t="30712" x="7804150" y="3435350"/>
          <p14:tracePt t="30731" x="7797800" y="3435350"/>
          <p14:tracePt t="30743" x="7791450" y="3435350"/>
          <p14:tracePt t="30743" x="7785100" y="3435350"/>
          <p14:tracePt t="30763" x="7778750" y="3435350"/>
          <p14:tracePt t="30777" x="7778750" y="3429000"/>
          <p14:tracePt t="30794" x="7785100" y="3422650"/>
          <p14:tracePt t="30794" x="7785100" y="3416300"/>
          <p14:tracePt t="30794" x="7791450" y="3409950"/>
          <p14:tracePt t="30815" x="7797800" y="3403600"/>
          <p14:tracePt t="30815" x="7810500" y="3397250"/>
          <p14:tracePt t="30829" x="7816850" y="3390900"/>
          <p14:tracePt t="30829" x="7823200" y="3384550"/>
          <p14:tracePt t="30845" x="7835900" y="3384550"/>
          <p14:tracePt t="30845" x="7842250" y="3378200"/>
          <p14:tracePt t="30862" x="7848600" y="3378200"/>
          <p14:tracePt t="30877" x="7854950" y="3378200"/>
          <p14:tracePt t="30894" x="7854950" y="3384550"/>
          <p14:tracePt t="30911" x="7848600" y="3384550"/>
          <p14:tracePt t="30927" x="7842250" y="3390900"/>
          <p14:tracePt t="30927" x="7829550" y="3397250"/>
          <p14:tracePt t="30947" x="7823200" y="3397250"/>
          <p14:tracePt t="30947" x="7816850" y="3403600"/>
          <p14:tracePt t="30964" x="7810500" y="3409950"/>
          <p14:tracePt t="30986" x="7804150" y="3416300"/>
          <p14:tracePt t="31002" x="7797800" y="3416300"/>
          <p14:tracePt t="31015" x="7797800" y="3422650"/>
          <p14:tracePt t="31031" x="7797800" y="3429000"/>
          <p14:tracePt t="31046" x="7797800" y="3435350"/>
          <p14:tracePt t="31066" x="7804150" y="3435350"/>
          <p14:tracePt t="31098" x="7810500" y="3435350"/>
          <p14:tracePt t="31114" x="7810500" y="3429000"/>
          <p14:tracePt t="31126" x="7816850" y="3435350"/>
          <p14:tracePt t="31158" x="7816850" y="3441700"/>
          <p14:tracePt t="31194" x="7816850" y="3448050"/>
          <p14:tracePt t="31218" x="7816850" y="3454400"/>
          <p14:tracePt t="31254" x="7816850" y="3460750"/>
          <p14:tracePt t="31294" x="7816850" y="3467100"/>
          <p14:tracePt t="31310" x="7810500" y="3467100"/>
          <p14:tracePt t="31322" x="7810500" y="3473450"/>
          <p14:tracePt t="31338" x="7810500" y="3479800"/>
          <p14:tracePt t="31354" x="7797800" y="3486150"/>
          <p14:tracePt t="31374" x="7791450" y="3492500"/>
          <p14:tracePt t="31390" x="7785100" y="3492500"/>
          <p14:tracePt t="31406" x="7778750" y="3492500"/>
          <p14:tracePt t="31415" x="7772400" y="3492500"/>
          <p14:tracePt t="31415" x="7766050" y="3492500"/>
          <p14:tracePt t="31431" x="7759700" y="3492500"/>
          <p14:tracePt t="31431" x="7753350" y="3492500"/>
          <p14:tracePt t="31431" x="7740650" y="3486150"/>
          <p14:tracePt t="31452" x="7734300" y="3486150"/>
          <p14:tracePt t="31462" x="7727950" y="3486150"/>
          <p14:tracePt t="31462" x="7721600" y="3479800"/>
          <p14:tracePt t="31462" x="7715250" y="3479800"/>
          <p14:tracePt t="31484" x="7708900" y="3473450"/>
          <p14:tracePt t="31484" x="7702550" y="3473450"/>
          <p14:tracePt t="31498" x="7696200" y="3467100"/>
          <p14:tracePt t="31498" x="7689850" y="3460750"/>
          <p14:tracePt t="31514" x="7683500" y="3454400"/>
          <p14:tracePt t="31514" x="7677150" y="3448050"/>
          <p14:tracePt t="31531" x="7677150" y="3441700"/>
          <p14:tracePt t="31531" x="7664450" y="3422650"/>
          <p14:tracePt t="31548" x="7664450" y="3416300"/>
          <p14:tracePt t="31548" x="7658100" y="3403600"/>
          <p14:tracePt t="31565" x="7651750" y="3397250"/>
          <p14:tracePt t="31565" x="7645400" y="3384550"/>
          <p14:tracePt t="31581" x="7639050" y="3378200"/>
          <p14:tracePt t="31581" x="7632700" y="3365500"/>
          <p14:tracePt t="31598" x="7632700" y="3359150"/>
          <p14:tracePt t="31598" x="7613650" y="3333750"/>
          <p14:tracePt t="31616" x="7607300" y="3321050"/>
          <p14:tracePt t="31616" x="7600950" y="3314700"/>
          <p14:tracePt t="31632" x="7594600" y="3302000"/>
          <p14:tracePt t="31632" x="7581900" y="3289300"/>
          <p14:tracePt t="31648" x="7569200" y="3282950"/>
          <p14:tracePt t="31648" x="7537450" y="3270250"/>
          <p14:tracePt t="31668" x="7518400" y="3263900"/>
          <p14:tracePt t="31680" x="7493000" y="3263900"/>
          <p14:tracePt t="31680" x="7442200" y="3270250"/>
          <p14:tracePt t="31699" x="7416800" y="3276600"/>
          <p14:tracePt t="31699" x="7378700" y="3276600"/>
          <p14:tracePt t="31716" x="7346950" y="3289300"/>
          <p14:tracePt t="31716" x="7308850" y="3302000"/>
          <p14:tracePt t="31732" x="7264400" y="3314700"/>
          <p14:tracePt t="31732" x="7219950" y="3333750"/>
          <p14:tracePt t="31732" x="7169150" y="3352800"/>
          <p14:tracePt t="31751" x="7118350" y="3378200"/>
          <p14:tracePt t="31763" x="7061200" y="3409950"/>
          <p14:tracePt t="31763" x="6940550" y="3486150"/>
          <p14:tracePt t="31783" x="6870700" y="3536950"/>
          <p14:tracePt t="31783" x="6794500" y="3594100"/>
          <p14:tracePt t="31799" x="6718300" y="3651250"/>
          <p14:tracePt t="31799" x="6642100" y="3721100"/>
          <p14:tracePt t="31799" x="6553200" y="3790950"/>
          <p14:tracePt t="31818" x="6464300" y="3873500"/>
          <p14:tracePt t="31830" x="6375400" y="3949700"/>
          <p14:tracePt t="31830" x="6178550" y="4114800"/>
          <p14:tracePt t="31849" x="6076950" y="4197350"/>
          <p14:tracePt t="31849" x="5969000" y="4286250"/>
          <p14:tracePt t="31867" x="5854700" y="4375150"/>
          <p14:tracePt t="31867" x="5740400" y="4470400"/>
          <p14:tracePt t="31882" x="5626100" y="4552950"/>
          <p14:tracePt t="31882" x="5505450" y="4641850"/>
          <p14:tracePt t="31899" x="5384800" y="4730750"/>
          <p14:tracePt t="31899" x="5143500" y="4895850"/>
          <p14:tracePt t="31916" x="5022850" y="4965700"/>
          <p14:tracePt t="31916" x="4908550" y="5041900"/>
          <p14:tracePt t="31933" x="4787900" y="5105400"/>
          <p14:tracePt t="31933" x="4667250" y="5175250"/>
          <p14:tracePt t="31949" x="4552950" y="5232400"/>
          <p14:tracePt t="31949" x="4324350" y="5340350"/>
          <p14:tracePt t="31967" x="4210050" y="5391150"/>
          <p14:tracePt t="31967" x="4095750" y="5435600"/>
          <p14:tracePt t="31983" x="3987800" y="5473700"/>
          <p14:tracePt t="31983" x="3879850" y="5505450"/>
          <p14:tracePt t="32000" x="3771900" y="5537200"/>
          <p14:tracePt t="32000" x="3676650" y="5568950"/>
          <p14:tracePt t="32017" x="3587750" y="5594350"/>
          <p14:tracePt t="32017" x="3498850" y="5613400"/>
          <p14:tracePt t="32017" x="3422650" y="5626100"/>
          <p14:tracePt t="32035" x="3352800" y="5638800"/>
          <p14:tracePt t="32048" x="3295650" y="5645150"/>
          <p14:tracePt t="32048" x="3194050" y="5657850"/>
          <p14:tracePt t="32067" x="3155950" y="5657850"/>
          <p14:tracePt t="32067" x="3124200" y="5657850"/>
          <p14:tracePt t="32083" x="3092450" y="5657850"/>
          <p14:tracePt t="32083" x="3073400" y="5651500"/>
          <p14:tracePt t="32100" x="3054350" y="5651500"/>
          <p14:tracePt t="32100" x="3041650" y="5651500"/>
          <p14:tracePt t="32118" x="3054350" y="5651500"/>
          <p14:tracePt t="32135" x="3067050" y="5651500"/>
          <p14:tracePt t="32135" x="3098800" y="5657850"/>
          <p14:tracePt t="32150" x="3130550" y="5657850"/>
          <p14:tracePt t="32150" x="3175000" y="5664200"/>
          <p14:tracePt t="32167" x="3219450" y="5670550"/>
          <p14:tracePt t="32167" x="3270250" y="5670550"/>
          <p14:tracePt t="32184" x="3327400" y="5676900"/>
          <p14:tracePt t="32184" x="3390900" y="5683250"/>
          <p14:tracePt t="32184" x="3454400" y="5695950"/>
          <p14:tracePt t="32202" x="3524250" y="5702300"/>
          <p14:tracePt t="32202" x="3594100" y="5708650"/>
          <p14:tracePt t="32217" x="3670300" y="5721350"/>
          <p14:tracePt t="32217" x="3746500" y="5727700"/>
          <p14:tracePt t="32234" x="3829050" y="5734050"/>
          <p14:tracePt t="32234" x="3911600" y="5746750"/>
          <p14:tracePt t="32251" x="3994150" y="5753100"/>
          <p14:tracePt t="32251" x="4152900" y="5765800"/>
          <p14:tracePt t="32267" x="4229100" y="5772150"/>
          <p14:tracePt t="32267" x="4305300" y="5778500"/>
          <p14:tracePt t="32284" x="4368800" y="5778500"/>
          <p14:tracePt t="32284" x="4432300" y="5784850"/>
          <p14:tracePt t="32300" x="4489450" y="5784850"/>
          <p14:tracePt t="32300" x="4540250" y="5784850"/>
          <p14:tracePt t="32317" x="4591050" y="5784850"/>
          <p14:tracePt t="32317" x="4629150" y="5778500"/>
          <p14:tracePt t="32335" x="4692650" y="5778500"/>
          <p14:tracePt t="32335" x="4718050" y="5772150"/>
          <p14:tracePt t="32351" x="4737100" y="5772150"/>
          <p14:tracePt t="32351" x="4749800" y="5772150"/>
          <p14:tracePt t="32367" x="4756150" y="5765800"/>
          <p14:tracePt t="32383" x="4749800" y="5765800"/>
          <p14:tracePt t="32383" x="4737100" y="5759450"/>
          <p14:tracePt t="32383" x="4718050" y="5753100"/>
          <p14:tracePt t="32403" x="4692650" y="5746750"/>
          <p14:tracePt t="32416" x="4667250" y="5740400"/>
          <p14:tracePt t="32416" x="4597400" y="5715000"/>
          <p14:tracePt t="32437" x="4559300" y="5702300"/>
          <p14:tracePt t="32437" x="4521200" y="5683250"/>
          <p14:tracePt t="32451" x="4483100" y="5657850"/>
          <p14:tracePt t="32451" x="4438650" y="5632450"/>
          <p14:tracePt t="32468" x="4400550" y="5600700"/>
          <p14:tracePt t="32468" x="4356100" y="5568950"/>
          <p14:tracePt t="32468" x="4318000" y="5537200"/>
          <p14:tracePt t="32487" x="4286250" y="5499100"/>
          <p14:tracePt t="32499" x="4254500" y="5461000"/>
          <p14:tracePt t="32499" x="4216400" y="5378450"/>
          <p14:tracePt t="32518" x="4203700" y="5334000"/>
          <p14:tracePt t="32518" x="4203700" y="5295900"/>
          <p14:tracePt t="32535" x="4210050" y="5251450"/>
          <p14:tracePt t="32535" x="4229100" y="5207000"/>
          <p14:tracePt t="32552" x="4254500" y="5168900"/>
          <p14:tracePt t="32552" x="4343400" y="5080000"/>
          <p14:tracePt t="32568" x="4400550" y="5035550"/>
          <p14:tracePt t="32568" x="4464050" y="4991100"/>
          <p14:tracePt t="32585" x="4540250" y="4953000"/>
          <p14:tracePt t="32585" x="4622800" y="4908550"/>
          <p14:tracePt t="32602" x="4718050" y="4870450"/>
          <p14:tracePt t="32602" x="4819650" y="4826000"/>
          <p14:tracePt t="32619" x="4927600" y="4794250"/>
          <p14:tracePt t="32619" x="5168900" y="4724400"/>
          <p14:tracePt t="32636" x="5308600" y="4699000"/>
          <p14:tracePt t="32636" x="5448300" y="4673600"/>
          <p14:tracePt t="32652" x="5594350" y="4654550"/>
          <p14:tracePt t="32652" x="5740400" y="4635500"/>
          <p14:tracePt t="32668" x="5911850" y="4622800"/>
          <p14:tracePt t="32668" x="6070600" y="4616450"/>
          <p14:tracePt t="32668" x="6229350" y="4616450"/>
          <p14:tracePt t="32688" x="6388100" y="4616450"/>
          <p14:tracePt t="32700" x="6546850" y="4616450"/>
          <p14:tracePt t="32700" x="6858000" y="4635500"/>
          <p14:tracePt t="32719" x="7016750" y="4641850"/>
          <p14:tracePt t="32719" x="7143750" y="4660900"/>
          <p14:tracePt t="32736" x="7289800" y="4679950"/>
          <p14:tracePt t="32736" x="7423150" y="4699000"/>
          <p14:tracePt t="32752" x="7556500" y="4724400"/>
          <p14:tracePt t="32752" x="7677150" y="4749800"/>
          <p14:tracePt t="32752" x="7791450" y="4775200"/>
          <p14:tracePt t="32771" x="7899400" y="4800600"/>
          <p14:tracePt t="32784" x="8001000" y="4826000"/>
          <p14:tracePt t="32784" x="8178800" y="4883150"/>
          <p14:tracePt t="32803" x="8255000" y="4908550"/>
          <p14:tracePt t="32803" x="8324850" y="4940300"/>
          <p14:tracePt t="32819" x="8388350" y="4965700"/>
          <p14:tracePt t="32819" x="8445500" y="4997450"/>
          <p14:tracePt t="32836" x="8496300" y="5029200"/>
          <p14:tracePt t="32836" x="8534400" y="5060950"/>
          <p14:tracePt t="32836" x="8572500" y="5086350"/>
          <p14:tracePt t="32855" x="8597900" y="5118100"/>
          <p14:tracePt t="32867" x="8616950" y="5149850"/>
          <p14:tracePt t="32867" x="8636000" y="5207000"/>
          <p14:tracePt t="32886" x="8636000" y="5232400"/>
          <p14:tracePt t="32886" x="8629650" y="5264150"/>
          <p14:tracePt t="32903" x="8610600" y="5289550"/>
          <p14:tracePt t="32903" x="8585200" y="5314950"/>
          <p14:tracePt t="32920" x="8553450" y="5340350"/>
          <p14:tracePt t="32920" x="8470900" y="5384800"/>
          <p14:tracePt t="32937" x="8420100" y="5403850"/>
          <p14:tracePt t="32937" x="8362950" y="5422900"/>
          <p14:tracePt t="32953" x="8299450" y="5441950"/>
          <p14:tracePt t="32953" x="8235950" y="5461000"/>
          <p14:tracePt t="32970" x="8159750" y="5473700"/>
          <p14:tracePt t="32970" x="8083550" y="5492750"/>
          <p14:tracePt t="32986" x="8001000" y="5511800"/>
          <p14:tracePt t="32986" x="7816850" y="5549900"/>
          <p14:tracePt t="33003" x="7721600" y="5562600"/>
          <p14:tracePt t="33003" x="7620000" y="5581650"/>
          <p14:tracePt t="33019" x="7505700" y="5594350"/>
          <p14:tracePt t="33019" x="7391400" y="5607050"/>
          <p14:tracePt t="33036" x="7270750" y="5619750"/>
          <p14:tracePt t="33036" x="7143750" y="5632450"/>
          <p14:tracePt t="33036" x="7016750" y="5645150"/>
          <p14:tracePt t="33055" x="6883400" y="5657850"/>
          <p14:tracePt t="33068" x="6743700" y="5664200"/>
          <p14:tracePt t="33068" x="6477000" y="5683250"/>
          <p14:tracePt t="33087" x="6337300" y="5689600"/>
          <p14:tracePt t="33087" x="6203950" y="5695950"/>
          <p14:tracePt t="33103" x="6070600" y="5702300"/>
          <p14:tracePt t="33103" x="5937250" y="5702300"/>
          <p14:tracePt t="33120" x="5803900" y="5708650"/>
          <p14:tracePt t="33120" x="5670550" y="5715000"/>
          <p14:tracePt t="33120" x="5537200" y="5715000"/>
          <p14:tracePt t="33139" x="5416550" y="5715000"/>
          <p14:tracePt t="33152" x="5289550" y="5715000"/>
          <p14:tracePt t="33152" x="5054600" y="5708650"/>
          <p14:tracePt t="33170" x="4946650" y="5708650"/>
          <p14:tracePt t="33170" x="4845050" y="5702300"/>
          <p14:tracePt t="33187" x="4749800" y="5702300"/>
          <p14:tracePt t="33187" x="4667250" y="5695950"/>
          <p14:tracePt t="33204" x="4591050" y="5695950"/>
          <p14:tracePt t="33204" x="4521200" y="5695950"/>
          <p14:tracePt t="33204" x="4457700" y="5689600"/>
          <p14:tracePt t="33223" x="4406900" y="5689600"/>
          <p14:tracePt t="33223" x="4368800" y="5689600"/>
          <p14:tracePt t="33237" x="4330700" y="5689600"/>
          <p14:tracePt t="33237" x="4305300" y="5689600"/>
          <p14:tracePt t="33254" x="4286250" y="5689600"/>
          <p14:tracePt t="33254" x="4273550" y="5689600"/>
          <p14:tracePt t="33271" x="4267200" y="5689600"/>
          <p14:tracePt t="33286" x="4279900" y="5689600"/>
          <p14:tracePt t="33286" x="4292600" y="5689600"/>
          <p14:tracePt t="33304" x="4311650" y="5689600"/>
          <p14:tracePt t="33304" x="4330700" y="5689600"/>
          <p14:tracePt t="33321" x="4349750" y="5683250"/>
          <p14:tracePt t="33321" x="4368800" y="5683250"/>
          <p14:tracePt t="33338" x="4387850" y="5683250"/>
          <p14:tracePt t="33338" x="4413250" y="5676900"/>
          <p14:tracePt t="33356" x="4451350" y="5664200"/>
          <p14:tracePt t="33356" x="4464050" y="5657850"/>
          <p14:tracePt t="33371" x="4476750" y="5651500"/>
          <p14:tracePt t="33371" x="4489450" y="5638800"/>
          <p14:tracePt t="33388" x="4495800" y="5632450"/>
          <p14:tracePt t="33388" x="4502150" y="5619750"/>
          <p14:tracePt t="33404" x="4508500" y="5613400"/>
          <p14:tracePt t="33404" x="4508500" y="5607050"/>
          <p14:tracePt t="33404" x="4508500" y="5600700"/>
          <p14:tracePt t="33423" x="4508500" y="5588000"/>
          <p14:tracePt t="33423" x="4502150" y="5588000"/>
          <p14:tracePt t="33440" x="4495800" y="5581650"/>
          <p14:tracePt t="33440" x="4489450" y="5575300"/>
          <p14:tracePt t="33456" x="4483100" y="5575300"/>
          <p14:tracePt t="33456" x="4470400" y="5575300"/>
          <p14:tracePt t="33471" x="4457700" y="5575300"/>
          <p14:tracePt t="33471" x="4451350" y="5581650"/>
          <p14:tracePt t="33488" x="4438650" y="5581650"/>
          <p14:tracePt t="33488" x="4425950" y="5588000"/>
          <p14:tracePt t="33488" x="4413250" y="5594350"/>
          <p14:tracePt t="33507" x="4400550" y="5600700"/>
          <p14:tracePt t="33520" x="4387850" y="5607050"/>
          <p14:tracePt t="33520" x="4368800" y="5613400"/>
          <p14:tracePt t="33538" x="4362450" y="5619750"/>
          <p14:tracePt t="33538" x="4356100" y="5626100"/>
          <p14:tracePt t="33555" x="4349750" y="5632450"/>
          <p14:tracePt t="33570" x="4343400" y="5638800"/>
          <p14:tracePt t="33570" x="4343400" y="5645150"/>
          <p14:tracePt t="33589" x="4343400" y="5638800"/>
          <p14:tracePt t="33663" x="4349750" y="5632450"/>
          <p14:tracePt t="33694" x="4349750" y="5626100"/>
          <p14:tracePt t="33763" x="4343400" y="5632450"/>
          <p14:tracePt t="33823" x="4337050" y="5632450"/>
          <p14:tracePt t="33859" x="4343400" y="5638800"/>
          <p14:tracePt t="33970" x="4349750" y="5638800"/>
          <p14:tracePt t="34007" x="4356100" y="5638800"/>
          <p14:tracePt t="34039" x="4362450" y="5638800"/>
          <p14:tracePt t="34203" x="4368800" y="5632450"/>
          <p14:tracePt t="34227" x="4375150" y="5632450"/>
          <p14:tracePt t="34243" x="4381500" y="5632450"/>
          <p14:tracePt t="34254" x="4387850" y="5632450"/>
          <p14:tracePt t="34287" x="4381500" y="5632450"/>
          <p14:tracePt t="34331" x="4381500" y="5626100"/>
          <p14:tracePt t="34835" x="4387850" y="5626100"/>
          <p14:tracePt t="34879" x="4394200" y="5619750"/>
          <p14:tracePt t="34923" x="4387850" y="5619750"/>
          <p14:tracePt t="35043" x="4387850" y="5613400"/>
          <p14:tracePt t="35074" x="4394200" y="5607050"/>
          <p14:tracePt t="35103" x="4394200" y="5600700"/>
          <p14:tracePt t="35135" x="4400550" y="5600700"/>
          <p14:tracePt t="35171" x="4400550" y="5594350"/>
          <p14:tracePt t="35223" x="4406900" y="5588000"/>
          <p14:tracePt t="35291" x="4413250" y="5588000"/>
          <p14:tracePt t="35395" x="4419600" y="5581650"/>
          <p14:tracePt t="35442" x="4419600" y="5575300"/>
          <p14:tracePt t="35463" x="4419600" y="5568950"/>
          <p14:tracePt t="35487" x="4425950" y="5568950"/>
          <p14:tracePt t="35538" x="4419600" y="5575300"/>
          <p14:tracePt t="35651" x="4413250" y="5575300"/>
          <p14:tracePt t="35687" x="4406900" y="5575300"/>
          <p14:tracePt t="35831" x="4400550" y="5581650"/>
          <p14:tracePt t="35855" x="4394200" y="5581650"/>
          <p14:tracePt t="35875" x="4387850" y="5588000"/>
          <p14:tracePt t="35907" x="4381500" y="5594350"/>
          <p14:tracePt t="35975" x="4387850" y="5594350"/>
          <p14:tracePt t="36027" x="4394200" y="5594350"/>
          <p14:tracePt t="36063" x="4394200" y="5600700"/>
          <p14:tracePt t="36115" x="4394200" y="5607050"/>
          <p14:tracePt t="36167" x="4400550" y="5613400"/>
          <p14:tracePt t="36207" x="4406900" y="5613400"/>
          <p14:tracePt t="36227" x="4413250" y="5613400"/>
          <p14:tracePt t="36287" x="4413250" y="5607050"/>
          <p14:tracePt t="36403" x="4413250" y="5600700"/>
          <p14:tracePt t="36439" x="4413250" y="5594350"/>
          <p14:tracePt t="36491" x="4406900" y="5594350"/>
          <p14:tracePt t="36527" x="4400550" y="5594350"/>
          <p14:tracePt t="36543" x="4394200" y="5594350"/>
          <p14:tracePt t="36575" x="4387850" y="5594350"/>
          <p14:tracePt t="36587" x="4381500" y="5594350"/>
          <p14:tracePt t="36603" x="4375150" y="5600700"/>
          <p14:tracePt t="36619" x="4368800" y="5600700"/>
          <p14:tracePt t="36636" x="4362450" y="5600700"/>
          <p14:tracePt t="36655" x="4356100" y="5607050"/>
          <p14:tracePt t="36679" x="4349750" y="5607050"/>
          <p14:tracePt t="36695" x="4343400" y="5607050"/>
          <p14:tracePt t="36707" x="4337050" y="5607050"/>
          <p14:tracePt t="36740" x="4330700" y="5607050"/>
          <p14:tracePt t="36763" x="4337050" y="5613400"/>
          <p14:tracePt t="36895" x="4343400" y="5613400"/>
          <p14:tracePt t="36920" x="4349750" y="5613400"/>
          <p14:tracePt t="36936" x="4356100" y="5613400"/>
          <p14:tracePt t="36963" x="4362450" y="5613400"/>
          <p14:tracePt t="36980" x="4368800" y="5613400"/>
          <p14:tracePt t="37003" x="4362450" y="5619750"/>
          <p14:tracePt t="37099" x="4356100" y="5613400"/>
          <p14:tracePt t="37124" x="4349750" y="5619750"/>
          <p14:tracePt t="37143" x="4356100" y="5613400"/>
          <p14:tracePt t="37367" x="4362450" y="5613400"/>
          <p14:tracePt t="37383" x="4368800" y="5613400"/>
          <p14:tracePt t="37399" x="4375150" y="5613400"/>
          <p14:tracePt t="37435" x="4375150" y="5619750"/>
          <p14:tracePt t="37504" x="4368800" y="5619750"/>
          <p14:tracePt t="37519" x="4362450" y="5619750"/>
          <p14:tracePt t="37535" x="4356100" y="5619750"/>
          <p14:tracePt t="37547" x="4349750" y="5619750"/>
          <p14:tracePt t="37564" x="4343400" y="5626100"/>
          <p14:tracePt t="37580" x="4337050" y="5626100"/>
          <p14:tracePt t="37604" x="4330700" y="5619750"/>
          <p14:tracePt t="37664" x="4330700" y="5613400"/>
          <p14:tracePt t="37683" x="4330700" y="5607050"/>
          <p14:tracePt t="37708" x="4324350" y="5607050"/>
          <p14:tracePt t="37744" x="4318000" y="5600700"/>
          <p14:tracePt t="37783" x="4311650" y="5594350"/>
          <p14:tracePt t="37827" x="4305300" y="5588000"/>
          <p14:tracePt t="37903" x="4298950" y="5588000"/>
          <p14:tracePt t="37924" x="4292600" y="5581650"/>
          <p14:tracePt t="37947" x="4286250" y="5581650"/>
          <p14:tracePt t="37967" x="4279900" y="5575300"/>
          <p14:tracePt t="37983" x="4273550" y="5575300"/>
          <p14:tracePt t="38008" x="4267200" y="5568950"/>
          <p14:tracePt t="38028" x="4267200" y="5562600"/>
          <p14:tracePt t="38051" x="4260850" y="5556250"/>
          <p14:tracePt t="38067" x="4254500" y="5549900"/>
          <p14:tracePt t="38084" x="4248150" y="5543550"/>
          <p14:tracePt t="38112" x="4241800" y="5537200"/>
          <p14:tracePt t="38128" x="4235450" y="5537200"/>
          <p14:tracePt t="38148" x="4229100" y="5530850"/>
          <p14:tracePt t="38223" x="4222750" y="5537200"/>
          <p14:tracePt t="38335" x="4222750" y="5543550"/>
          <p14:tracePt t="38376" x="4216400" y="5543550"/>
          <p14:tracePt t="38403" x="4216400" y="5549900"/>
          <p14:tracePt t="38428" x="4216400" y="5556250"/>
          <p14:tracePt t="38464" x="4222750" y="5562600"/>
          <p14:tracePt t="38508" x="4222750" y="5568950"/>
          <p14:tracePt t="38531" x="4222750" y="5575300"/>
          <p14:tracePt t="38568" x="4222750" y="5581650"/>
          <p14:tracePt t="38583" x="4222750" y="5588000"/>
          <p14:tracePt t="38599" x="4222750" y="5594350"/>
          <p14:tracePt t="38616" x="4229100" y="5600700"/>
          <p14:tracePt t="38635" x="4235450" y="5600700"/>
          <p14:tracePt t="38668" x="4235450" y="5607050"/>
          <p14:tracePt t="38687" x="4241800" y="5607050"/>
          <p14:tracePt t="38712" x="4248150" y="5607050"/>
          <p14:tracePt t="38728" x="4254500" y="5607050"/>
          <p14:tracePt t="38748" x="4260850" y="5607050"/>
          <p14:tracePt t="38764" x="4267200" y="5607050"/>
          <p14:tracePt t="38780" x="4273550" y="5607050"/>
          <p14:tracePt t="38803" x="4279900" y="5607050"/>
          <p14:tracePt t="38848" x="4286250" y="5607050"/>
          <p14:tracePt t="38868" x="4292600" y="5613400"/>
          <p14:tracePt t="38892" x="4298950" y="5613400"/>
          <p14:tracePt t="38916" x="4305300" y="5613400"/>
          <p14:tracePt t="38968" x="4311650" y="5613400"/>
          <p14:tracePt t="38996" x="4318000" y="5613400"/>
          <p14:tracePt t="39020" x="4324350" y="5613400"/>
          <p14:tracePt t="39048" x="4318000" y="5613400"/>
          <p14:tracePt t="39228" x="4311650" y="5613400"/>
          <p14:tracePt t="39304" x="4305300" y="5613400"/>
          <p14:tracePt t="39448" x="4298950" y="5619750"/>
          <p14:tracePt t="39468" x="4292600" y="5619750"/>
          <p14:tracePt t="39500" x="4286250" y="5626100"/>
          <p14:tracePt t="39588" x="4279900" y="5632450"/>
          <p14:tracePt t="39644" x="4286250" y="5638800"/>
          <p14:tracePt t="39707" x="4292600" y="5638800"/>
          <p14:tracePt t="39800" x="4298950" y="5632450"/>
          <p14:tracePt t="39972" x="4292600" y="5632450"/>
          <p14:tracePt t="40064" x="4286250" y="5638800"/>
          <p14:tracePt t="40092" x="4279900" y="5638800"/>
          <p14:tracePt t="40124" x="4273550" y="5645150"/>
          <p14:tracePt t="40152" x="4273550" y="5638800"/>
          <p14:tracePt t="40356" x="4279900" y="5645150"/>
          <p14:tracePt t="40488" x="4286250" y="5645150"/>
          <p14:tracePt t="40640" x="4286250" y="5651500"/>
          <p14:tracePt t="40684" x="4286250" y="5657850"/>
          <p14:tracePt t="40760" x="4279900" y="5664200"/>
          <p14:tracePt t="40848" x="4279900" y="5657850"/>
          <p14:tracePt t="40964" x="4273550" y="5664200"/>
          <p14:tracePt t="41036" x="4273550" y="5657850"/>
          <p14:tracePt t="41112" x="4267200" y="5657850"/>
          <p14:tracePt t="41165" x="4260850" y="5657850"/>
          <p14:tracePt t="41232" x="4254500" y="5657850"/>
          <p14:tracePt t="41256" x="4248150" y="5657850"/>
          <p14:tracePt t="41284" x="4241800" y="5664200"/>
          <p14:tracePt t="41437" x="4235450" y="5664200"/>
          <p14:tracePt t="41472" x="4229100" y="5670550"/>
          <p14:tracePt t="41628" x="4222750" y="5676900"/>
          <p14:tracePt t="42005" x="4222750" y="5683250"/>
          <p14:tracePt t="42064" x="4216400" y="5689600"/>
          <p14:tracePt t="42109" x="4210050" y="5689600"/>
          <p14:tracePt t="42245" x="4203700" y="5683250"/>
          <p14:tracePt t="42313" x="4197350" y="5683250"/>
          <p14:tracePt t="42357" x="4197350" y="5676900"/>
          <p14:tracePt t="42440" x="4197350" y="5670550"/>
          <p14:tracePt t="42485" x="4203700" y="5670550"/>
          <p14:tracePt t="42517" x="4210050" y="5670550"/>
          <p14:tracePt t="42545" x="4216400" y="5670550"/>
          <p14:tracePt t="42584" x="4222750" y="5664200"/>
          <p14:tracePt t="42637" x="4222750" y="5670550"/>
          <p14:tracePt t="42672" x="4229100" y="5670550"/>
          <p14:tracePt t="42708" x="4235450" y="5670550"/>
          <p14:tracePt t="42741" x="4241800" y="5670550"/>
          <p14:tracePt t="42765" x="4248150" y="5670550"/>
          <p14:tracePt t="42784" x="4254500" y="5670550"/>
          <p14:tracePt t="42809" x="4260850" y="5676900"/>
          <p14:tracePt t="42837" x="4260850" y="5683250"/>
          <p14:tracePt t="42877" x="4267200" y="5683250"/>
          <p14:tracePt t="42905" x="4273550" y="5689600"/>
          <p14:tracePt t="42945" x="4279900" y="5695950"/>
          <p14:tracePt t="42989" x="4279900" y="5702300"/>
          <p14:tracePt t="43057" x="4279900" y="5708650"/>
          <p14:tracePt t="43129" x="4279900" y="5715000"/>
          <p14:tracePt t="43197" x="4273550" y="5708650"/>
          <p14:tracePt t="43528" x="4267200" y="5708650"/>
          <p14:tracePt t="43609" x="4267200" y="5702300"/>
          <p14:tracePt t="43685" x="4260850" y="5695950"/>
          <p14:tracePt t="43725" x="4254500" y="5695950"/>
          <p14:tracePt t="43804" x="4254500" y="5689600"/>
          <p14:tracePt t="43845" x="4248150" y="5683250"/>
          <p14:tracePt t="43881" x="4241800" y="5683250"/>
          <p14:tracePt t="43957" x="4235450" y="5683250"/>
          <p14:tracePt t="43985" x="4229100" y="5683250"/>
          <p14:tracePt t="44025" x="4235450" y="5683250"/>
          <p14:tracePt t="44105" x="4241800" y="5683250"/>
          <p14:tracePt t="44129" x="4248150" y="5683250"/>
          <p14:tracePt t="44145" x="4254500" y="5683250"/>
          <p14:tracePt t="44157" x="4260850" y="5683250"/>
          <p14:tracePt t="44189" x="4267200" y="5683250"/>
          <p14:tracePt t="44205" x="4273550" y="5683250"/>
          <p14:tracePt t="44217" x="4279900" y="5676900"/>
          <p14:tracePt t="44233" x="4286250" y="5676900"/>
          <p14:tracePt t="44249" x="4292600" y="5676900"/>
          <p14:tracePt t="44265" x="4298950" y="5676900"/>
          <p14:tracePt t="44317" x="4305300" y="5670550"/>
          <p14:tracePt t="44369" x="4298950" y="5664200"/>
          <p14:tracePt t="44438" x="4292600" y="5664200"/>
          <p14:tracePt t="44465" x="4286250" y="5664200"/>
          <p14:tracePt t="44505" x="4279900" y="5664200"/>
          <p14:tracePt t="44549" x="4273550" y="5670550"/>
          <p14:tracePt t="44645" x="4267200" y="5670550"/>
          <p14:tracePt t="44669" x="4260850" y="5664200"/>
          <p14:tracePt t="44685" x="4254500" y="5664200"/>
          <p14:tracePt t="44697" x="4248150" y="5657850"/>
          <p14:tracePt t="44714" x="4241800" y="5651500"/>
          <p14:tracePt t="44730" x="4235450" y="5651500"/>
          <p14:tracePt t="44746" x="4229100" y="5645150"/>
          <p14:tracePt t="44759" x="4222750" y="5645150"/>
          <p14:tracePt t="44775" x="4216400" y="5638800"/>
          <p14:tracePt t="44792" x="4210050" y="5645150"/>
          <p14:tracePt t="44809" x="4203700" y="5645150"/>
          <p14:tracePt t="44826" x="4197350" y="5645150"/>
          <p14:tracePt t="44843" x="4191000" y="5651500"/>
          <p14:tracePt t="44859" x="4191000" y="5657850"/>
          <p14:tracePt t="44908" x="4197350" y="5657850"/>
          <p14:tracePt t="44925" x="4203700" y="5664200"/>
          <p14:tracePt t="44937" x="4210050" y="5664200"/>
          <p14:tracePt t="44953" x="4216400" y="5670550"/>
          <p14:tracePt t="44969" x="4222750" y="5670550"/>
          <p14:tracePt t="44985" x="4229100" y="5676900"/>
          <p14:tracePt t="45004" x="4229100" y="5683250"/>
          <p14:tracePt t="45045" x="4235450" y="5683250"/>
          <p14:tracePt t="45185" x="4235450" y="5689600"/>
          <p14:tracePt t="45218" x="4229100" y="5695950"/>
          <p14:tracePt t="45261" x="4229100" y="5702300"/>
          <p14:tracePt t="45285" x="4229100" y="5708650"/>
          <p14:tracePt t="45305" x="4222750" y="5715000"/>
          <p14:tracePt t="45330" x="4222750" y="5721350"/>
          <p14:tracePt t="45349" x="4229100" y="5727700"/>
          <p14:tracePt t="45381" x="4222750" y="5734050"/>
          <p14:tracePt t="45509" x="4216400" y="5734050"/>
          <p14:tracePt t="45577" x="4210050" y="5740400"/>
          <p14:tracePt t="45629" x="4203700" y="5734050"/>
          <p14:tracePt t="45750" x="4197350" y="5727700"/>
          <p14:tracePt t="45786" x="4191000" y="5727700"/>
          <p14:tracePt t="45818" x="4184650" y="5721350"/>
          <p14:tracePt t="45889" x="4184650" y="5727700"/>
          <p14:tracePt t="45945" x="4178300" y="5734050"/>
          <p14:tracePt t="46050" x="4178300" y="5740400"/>
          <p14:tracePt t="46077" x="4171950" y="5746750"/>
          <p14:tracePt t="46125" x="4178300" y="5740400"/>
          <p14:tracePt t="46326" x="4184650" y="5734050"/>
          <p14:tracePt t="46446" x="4191000" y="5734050"/>
          <p14:tracePt t="46481" x="4197350" y="5727700"/>
          <p14:tracePt t="46513" x="4197350" y="5721350"/>
          <p14:tracePt t="46574" x="4197350" y="5715000"/>
          <p14:tracePt t="46642" x="4191000" y="5721350"/>
          <p14:tracePt t="46718" x="4191000" y="5727700"/>
          <p14:tracePt t="46762" x="4184650" y="5734050"/>
          <p14:tracePt t="46797" x="4184650" y="5740400"/>
          <p14:tracePt t="46965" x="4191000" y="5734050"/>
          <p14:tracePt t="47029" x="4197350" y="5727700"/>
          <p14:tracePt t="47138" x="4203700" y="5721350"/>
          <p14:tracePt t="47330" x="4197350" y="5727700"/>
          <p14:tracePt t="47430" x="4191000" y="5727700"/>
          <p14:tracePt t="47482" x="4191000" y="5734050"/>
          <p14:tracePt t="47654" x="4197350" y="5734050"/>
          <p14:tracePt t="47714" x="4203700" y="5734050"/>
          <p14:tracePt t="47758" x="4203700" y="5727700"/>
          <p14:tracePt t="47946" x="4210050" y="5734050"/>
          <p14:tracePt t="48110" x="4216400" y="5727700"/>
          <p14:tracePt t="48134" x="4216400" y="5721350"/>
          <p14:tracePt t="48158" x="4222750" y="5715000"/>
          <p14:tracePt t="48178" x="4229100" y="5708650"/>
          <p14:tracePt t="48202" x="4235450" y="5708650"/>
          <p14:tracePt t="48222" x="4241800" y="5702300"/>
          <p14:tracePt t="48246" x="4248150" y="5702300"/>
          <p14:tracePt t="48270" x="4254500" y="5702300"/>
          <p14:tracePt t="48286" x="4254500" y="5695950"/>
          <p14:tracePt t="48298" x="4260850" y="5695950"/>
          <p14:tracePt t="48314" x="4254500" y="5702300"/>
          <p14:tracePt t="48402" x="4248150" y="5702300"/>
          <p14:tracePt t="48435" x="4241800" y="5702300"/>
          <p14:tracePt t="48450" x="4235450" y="5695950"/>
          <p14:tracePt t="48466" x="4229100" y="5695950"/>
          <p14:tracePt t="48478" x="4229100" y="5689600"/>
          <p14:tracePt t="48494" x="4222750" y="5689600"/>
          <p14:tracePt t="48510" x="4216400" y="5683250"/>
          <p14:tracePt t="48522" x="4210050" y="5676900"/>
          <p14:tracePt t="48539" x="4203700" y="5676900"/>
          <p14:tracePt t="48555" x="4203700" y="5670550"/>
          <p14:tracePt t="48572" x="4197350" y="5664200"/>
          <p14:tracePt t="48589" x="4197350" y="5651500"/>
          <p14:tracePt t="48606" x="4191000" y="5645150"/>
          <p14:tracePt t="48622" x="4184650" y="5638800"/>
          <p14:tracePt t="48639" x="4178300" y="5632450"/>
          <p14:tracePt t="48656" x="4165600" y="5626100"/>
          <p14:tracePt t="48656" x="4159250" y="5619750"/>
          <p14:tracePt t="48674" x="4152900" y="5619750"/>
          <p14:tracePt t="48674" x="4146550" y="5613400"/>
          <p14:tracePt t="48691" x="4140200" y="5613400"/>
          <p14:tracePt t="48706" x="4133850" y="5613400"/>
          <p14:tracePt t="48706" x="4127500" y="5607050"/>
          <p14:tracePt t="48726" x="4121150" y="5607050"/>
          <p14:tracePt t="48739" x="4114800" y="5607050"/>
          <p14:tracePt t="48756" x="4108450" y="5600700"/>
          <p14:tracePt t="48773" x="4102100" y="5600700"/>
          <p14:tracePt t="48789" x="4095750" y="5600700"/>
          <p14:tracePt t="48811" x="4089400" y="5600700"/>
          <p14:tracePt t="48838" x="4083050" y="5607050"/>
          <p14:tracePt t="48862" x="4076700" y="5613400"/>
          <p14:tracePt t="48914" x="4076700" y="5619750"/>
          <p14:tracePt t="48942" x="4070350" y="5626100"/>
          <p14:tracePt t="48958" x="4076700" y="5632450"/>
          <p14:tracePt t="48982" x="4076700" y="5638800"/>
          <p14:tracePt t="49002" x="4076700" y="5645150"/>
          <p14:tracePt t="49026" x="4083050" y="5651500"/>
          <p14:tracePt t="49058" x="4089400" y="5651500"/>
          <p14:tracePt t="49078" x="4095750" y="5657850"/>
          <p14:tracePt t="49102" x="4102100" y="5657850"/>
          <p14:tracePt t="49122" x="4108450" y="5657850"/>
          <p14:tracePt t="49146" x="4114800" y="5651500"/>
          <p14:tracePt t="49162" x="4121150" y="5651500"/>
          <p14:tracePt t="49178" x="4127500" y="5651500"/>
          <p14:tracePt t="49190" x="4133850" y="5651500"/>
          <p14:tracePt t="49198" x="4140200" y="5651500"/>
          <p14:tracePt t="49214" x="4146550" y="5651500"/>
          <p14:tracePt t="49224" x="4152900" y="5651500"/>
          <p14:tracePt t="49224" x="4171950" y="5645150"/>
          <p14:tracePt t="49243" x="4178300" y="5645150"/>
          <p14:tracePt t="49243" x="4191000" y="5638800"/>
          <p14:tracePt t="49259" x="4203700" y="5638800"/>
          <p14:tracePt t="49259" x="4216400" y="5632450"/>
          <p14:tracePt t="49276" x="4229100" y="5626100"/>
          <p14:tracePt t="49276" x="4248150" y="5619750"/>
          <p14:tracePt t="49293" x="4260850" y="5613400"/>
          <p14:tracePt t="49293" x="4305300" y="5607050"/>
          <p14:tracePt t="49311" x="4324350" y="5600700"/>
          <p14:tracePt t="49311" x="4349750" y="5600700"/>
          <p14:tracePt t="49327" x="4375150" y="5594350"/>
          <p14:tracePt t="49327" x="4400550" y="5594350"/>
          <p14:tracePt t="49343" x="4425950" y="5594350"/>
          <p14:tracePt t="49343" x="4457700" y="5594350"/>
          <p14:tracePt t="49360" x="4483100" y="5594350"/>
          <p14:tracePt t="49360" x="4508500" y="5594350"/>
          <p14:tracePt t="49360" x="4533900" y="5594350"/>
          <p14:tracePt t="49379" x="4559300" y="5594350"/>
          <p14:tracePt t="49392" x="4584700" y="5594350"/>
          <p14:tracePt t="49392" x="4635500" y="5594350"/>
          <p14:tracePt t="49411" x="4660900" y="5588000"/>
          <p14:tracePt t="49411" x="4686300" y="5588000"/>
          <p14:tracePt t="49427" x="4711700" y="5588000"/>
          <p14:tracePt t="49427" x="4730750" y="5588000"/>
          <p14:tracePt t="49427" x="4756150" y="5581650"/>
          <p14:tracePt t="49447" x="4775200" y="5581650"/>
          <p14:tracePt t="49458" x="4794250" y="5575300"/>
          <p14:tracePt t="49458" x="4813300" y="5575300"/>
          <p14:tracePt t="49458" x="4826000" y="5575300"/>
          <p14:tracePt t="49480" x="4838700" y="5568950"/>
          <p14:tracePt t="49480" x="4851400" y="5568950"/>
          <p14:tracePt t="49494" x="4857750" y="5568950"/>
          <p14:tracePt t="49494" x="4864100" y="5568950"/>
          <p14:tracePt t="49510" x="4870450" y="5562600"/>
          <p14:tracePt t="49526" x="4864100" y="5562600"/>
          <p14:tracePt t="49526" x="4857750" y="5562600"/>
          <p14:tracePt t="49544" x="4851400" y="5556250"/>
          <p14:tracePt t="49544" x="4838700" y="5556250"/>
          <p14:tracePt t="49560" x="4819650" y="5549900"/>
          <p14:tracePt t="49560" x="4800600" y="5549900"/>
          <p14:tracePt t="49578" x="4775200" y="5543550"/>
          <p14:tracePt t="49578" x="4749800" y="5537200"/>
          <p14:tracePt t="49594" x="4724400" y="5537200"/>
          <p14:tracePt t="49594" x="4654550" y="5530850"/>
          <p14:tracePt t="49612" x="4622800" y="5524500"/>
          <p14:tracePt t="49612" x="4578350" y="5524500"/>
          <p14:tracePt t="49628" x="4540250" y="5524500"/>
          <p14:tracePt t="49628" x="4495800" y="5524500"/>
          <p14:tracePt t="49644" x="4451350" y="5518150"/>
          <p14:tracePt t="49644" x="4406900" y="5518150"/>
          <p14:tracePt t="49661" x="4356100" y="5518150"/>
          <p14:tracePt t="49661" x="4254500" y="5511800"/>
          <p14:tracePt t="49680" x="4197350" y="5505450"/>
          <p14:tracePt t="49680" x="4140200" y="5499100"/>
          <p14:tracePt t="49695" x="4083050" y="5499100"/>
          <p14:tracePt t="49695" x="4019550" y="5492750"/>
          <p14:tracePt t="49712" x="3956050" y="5486400"/>
          <p14:tracePt t="49712" x="3886200" y="5480050"/>
          <p14:tracePt t="49728" x="3822700" y="5473700"/>
          <p14:tracePt t="49728" x="3752850" y="5467350"/>
          <p14:tracePt t="49728" x="3683000" y="5454650"/>
          <p14:tracePt t="49747" x="3619500" y="5448300"/>
          <p14:tracePt t="49759" x="3549650" y="5435600"/>
          <p14:tracePt t="49759" x="3492500" y="5422900"/>
          <p14:tracePt t="49779" x="3365500" y="5391150"/>
          <p14:tracePt t="49779" x="3308350" y="5372100"/>
          <p14:tracePt t="49795" x="3257550" y="5353050"/>
          <p14:tracePt t="49795" x="3206750" y="5327650"/>
          <p14:tracePt t="49812" x="3155950" y="5302250"/>
          <p14:tracePt t="49812" x="3111500" y="5270500"/>
          <p14:tracePt t="49828" x="3067050" y="5238750"/>
          <p14:tracePt t="49828" x="3003550" y="5168900"/>
          <p14:tracePt t="49845" x="2978150" y="5130800"/>
          <p14:tracePt t="49845" x="2959100" y="5086350"/>
          <p14:tracePt t="49861" x="2952750" y="5048250"/>
          <p14:tracePt t="49861" x="2952750" y="5003800"/>
          <p14:tracePt t="49878" x="2959100" y="4965700"/>
          <p14:tracePt t="49878" x="2971800" y="4921250"/>
          <p14:tracePt t="49895" x="2997200" y="4883150"/>
          <p14:tracePt t="49895" x="3060700" y="4800600"/>
          <p14:tracePt t="49912" x="3105150" y="4762500"/>
          <p14:tracePt t="49912" x="3149600" y="4724400"/>
          <p14:tracePt t="49929" x="3206750" y="4692650"/>
          <p14:tracePt t="49929" x="3270250" y="4660900"/>
          <p14:tracePt t="49946" x="3340100" y="4629150"/>
          <p14:tracePt t="49946" x="3498850" y="4572000"/>
          <p14:tracePt t="49963" x="3587750" y="4546600"/>
          <p14:tracePt t="49963" x="3683000" y="4521200"/>
          <p14:tracePt t="49979" x="3784600" y="4502150"/>
          <p14:tracePt t="49979" x="3892550" y="4483100"/>
          <p14:tracePt t="49996" x="4006850" y="4470400"/>
          <p14:tracePt t="49996" x="4127500" y="4464050"/>
          <p14:tracePt t="50013" x="4248150" y="4457700"/>
          <p14:tracePt t="50013" x="4368800" y="4457700"/>
          <p14:tracePt t="50013" x="4489450" y="4457700"/>
          <p14:tracePt t="50032" x="4616450" y="4464050"/>
          <p14:tracePt t="50032" x="4743450" y="4470400"/>
          <p14:tracePt t="50047" x="4876800" y="4476750"/>
          <p14:tracePt t="50047" x="5003800" y="4489450"/>
          <p14:tracePt t="50063" x="5130800" y="4495800"/>
          <p14:tracePt t="50063" x="5257800" y="4508500"/>
          <p14:tracePt t="50079" x="5391150" y="4521200"/>
          <p14:tracePt t="50079" x="5518150" y="4533900"/>
          <p14:tracePt t="50096" x="5645150" y="4546600"/>
          <p14:tracePt t="50096" x="5772150" y="4559300"/>
          <p14:tracePt t="50096" x="5892800" y="4572000"/>
          <p14:tracePt t="50115" x="6013450" y="4591050"/>
          <p14:tracePt t="50127" x="6134100" y="4610100"/>
          <p14:tracePt t="50127" x="6362700" y="4641850"/>
          <p14:tracePt t="50146" x="6477000" y="4660900"/>
          <p14:tracePt t="50146" x="6584950" y="4679950"/>
          <p14:tracePt t="50163" x="6686550" y="4699000"/>
          <p14:tracePt t="50163" x="6788150" y="4724400"/>
          <p14:tracePt t="50180" x="6889750" y="4743450"/>
          <p14:tracePt t="50180" x="6978650" y="4762500"/>
          <p14:tracePt t="50180" x="7067550" y="4787900"/>
          <p14:tracePt t="50199" x="7156450" y="4813300"/>
          <p14:tracePt t="50199" x="7232650" y="4838700"/>
          <p14:tracePt t="50213" x="7308850" y="4864100"/>
          <p14:tracePt t="50213" x="7378700" y="4889500"/>
          <p14:tracePt t="50230" x="7442200" y="4914900"/>
          <p14:tracePt t="50230" x="7499350" y="4946650"/>
          <p14:tracePt t="50247" x="7556500" y="4978400"/>
          <p14:tracePt t="50247" x="7639050" y="5048250"/>
          <p14:tracePt t="50264" x="7670800" y="5080000"/>
          <p14:tracePt t="50264" x="7702550" y="5118100"/>
          <p14:tracePt t="50280" x="7721600" y="5156200"/>
          <p14:tracePt t="50280" x="7734300" y="5194300"/>
          <p14:tracePt t="50297" x="7740650" y="5232400"/>
          <p14:tracePt t="50297" x="7734300" y="5264150"/>
          <p14:tracePt t="50313" x="7727950" y="5302250"/>
          <p14:tracePt t="50313" x="7683500" y="5372100"/>
          <p14:tracePt t="50332" x="7651750" y="5410200"/>
          <p14:tracePt t="50332" x="7607300" y="5441950"/>
          <p14:tracePt t="50347" x="7556500" y="5473700"/>
          <p14:tracePt t="50347" x="7499350" y="5511800"/>
          <p14:tracePt t="50364" x="7429500" y="5543550"/>
          <p14:tracePt t="50364" x="7353300" y="5575300"/>
          <p14:tracePt t="50380" x="7264400" y="5613400"/>
          <p14:tracePt t="50380" x="7175500" y="5645150"/>
          <p14:tracePt t="50380" x="7080250" y="5670550"/>
          <p14:tracePt t="50399" x="6972300" y="5702300"/>
          <p14:tracePt t="50412" x="6864350" y="5727700"/>
          <p14:tracePt t="50412" x="6642100" y="5784850"/>
          <p14:tracePt t="50431" x="6527800" y="5810250"/>
          <p14:tracePt t="50431" x="6407150" y="5835650"/>
          <p14:tracePt t="50447" x="6286500" y="5867400"/>
          <p14:tracePt t="50447" x="6165850" y="5892800"/>
          <p14:tracePt t="50464" x="6038850" y="5918200"/>
          <p14:tracePt t="50464" x="5918200" y="5937250"/>
          <p14:tracePt t="50464" x="5791200" y="5962650"/>
          <p14:tracePt t="50483" x="5664200" y="5981700"/>
          <p14:tracePt t="50495" x="5537200" y="6000750"/>
          <p14:tracePt t="50495" x="5289550" y="6032500"/>
          <p14:tracePt t="50514" x="5168900" y="6045200"/>
          <p14:tracePt t="50514" x="5048250" y="6057900"/>
          <p14:tracePt t="50531" x="4933950" y="6070600"/>
          <p14:tracePt t="50531" x="4819650" y="6076950"/>
          <p14:tracePt t="50548" x="4711700" y="6083300"/>
          <p14:tracePt t="50548" x="4514850" y="6083300"/>
          <p14:tracePt t="50564" x="4425950" y="6076950"/>
          <p14:tracePt t="50564" x="4343400" y="6070600"/>
          <p14:tracePt t="50581" x="4267200" y="6057900"/>
          <p14:tracePt t="50581" x="4191000" y="6045200"/>
          <p14:tracePt t="50598" x="4127500" y="6026150"/>
          <p14:tracePt t="50598" x="4064000" y="6007100"/>
          <p14:tracePt t="54272" x="762000" y="6350000"/>
          <p14:tracePt t="54295" x="755650" y="6381750"/>
          <p14:tracePt t="54311" x="755650" y="6407150"/>
          <p14:tracePt t="54320" x="749300" y="6426200"/>
          <p14:tracePt t="54328" x="742950" y="6451600"/>
          <p14:tracePt t="54342" x="730250" y="64897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r>
              <a:rPr lang="ja-JP" altLang="en-US"/>
              <a:t>乱塊法</a:t>
            </a:r>
          </a:p>
        </p:txBody>
      </p:sp>
      <p:graphicFrame>
        <p:nvGraphicFramePr>
          <p:cNvPr id="630943" name="Group 159"/>
          <p:cNvGraphicFramePr>
            <a:graphicFrameLocks noGrp="1"/>
          </p:cNvGraphicFramePr>
          <p:nvPr/>
        </p:nvGraphicFramePr>
        <p:xfrm>
          <a:off x="457200" y="1447800"/>
          <a:ext cx="8382000" cy="2438400"/>
        </p:xfrm>
        <a:graphic>
          <a:graphicData uri="http://schemas.openxmlformats.org/drawingml/2006/table">
            <a:tbl>
              <a:tblPr/>
              <a:tblGrid>
                <a:gridCol w="1219200"/>
                <a:gridCol w="533400"/>
                <a:gridCol w="533400"/>
                <a:gridCol w="609600"/>
                <a:gridCol w="609600"/>
                <a:gridCol w="609600"/>
                <a:gridCol w="609600"/>
                <a:gridCol w="609600"/>
                <a:gridCol w="609600"/>
                <a:gridCol w="609600"/>
                <a:gridCol w="609600"/>
                <a:gridCol w="609600"/>
                <a:gridCol w="6096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ブロック</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４</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豚番号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１</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２</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３</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４</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５</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６</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７</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８</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９</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１０</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１１</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１２</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乱数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処理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B</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A</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B</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A</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C</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A</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B</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C</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A</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B</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0944" name="Text Box 160"/>
          <p:cNvSpPr txBox="1">
            <a:spLocks noChangeArrowheads="1"/>
          </p:cNvSpPr>
          <p:nvPr/>
        </p:nvSpPr>
        <p:spPr bwMode="auto">
          <a:xfrm>
            <a:off x="228600" y="4267200"/>
            <a:ext cx="8753475" cy="457200"/>
          </a:xfrm>
          <a:prstGeom prst="rect">
            <a:avLst/>
          </a:prstGeom>
          <a:noFill/>
          <a:ln w="38100">
            <a:noFill/>
            <a:miter lim="800000"/>
            <a:headEnd/>
            <a:tailEnd/>
          </a:ln>
          <a:effectLst/>
        </p:spPr>
        <p:txBody>
          <a:bodyPr wrap="none">
            <a:spAutoFit/>
          </a:bodyPr>
          <a:lstStyle/>
          <a:p>
            <a:r>
              <a:rPr lang="ja-JP" altLang="en-US"/>
              <a:t>系統誤差の原因をブロック間の差として除去するのが乱塊法である</a:t>
            </a:r>
          </a:p>
        </p:txBody>
      </p:sp>
      <p:sp>
        <p:nvSpPr>
          <p:cNvPr id="630945" name="Text Box 161"/>
          <p:cNvSpPr txBox="1">
            <a:spLocks noChangeArrowheads="1"/>
          </p:cNvSpPr>
          <p:nvPr/>
        </p:nvSpPr>
        <p:spPr bwMode="auto">
          <a:xfrm>
            <a:off x="468313" y="5229225"/>
            <a:ext cx="8181975" cy="457200"/>
          </a:xfrm>
          <a:prstGeom prst="rect">
            <a:avLst/>
          </a:prstGeom>
          <a:noFill/>
          <a:ln w="38100">
            <a:noFill/>
            <a:miter lim="800000"/>
            <a:headEnd/>
            <a:tailEnd/>
          </a:ln>
          <a:effectLst/>
        </p:spPr>
        <p:txBody>
          <a:bodyPr wrap="none">
            <a:spAutoFit/>
          </a:bodyPr>
          <a:lstStyle/>
          <a:p>
            <a:r>
              <a:rPr lang="ja-JP" altLang="en-US"/>
              <a:t>フィッシャーの３原則をすべて満たすもっとも基本的な実験計画</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1164"/>
    </mc:Choice>
    <mc:Fallback>
      <p:transition spd="slow" advTm="711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909" x="3790950" y="5130800"/>
          <p14:tracePt t="1338" x="3790950" y="5099050"/>
          <p14:tracePt t="1382" x="3790950" y="5143500"/>
          <p14:tracePt t="1474" x="3790950" y="5149850"/>
          <p14:tracePt t="1482" x="3784600" y="5156200"/>
          <p14:tracePt t="1502" x="3778250" y="5162550"/>
          <p14:tracePt t="1526" x="3771900" y="5162550"/>
          <p14:tracePt t="1550" x="3771900" y="5168900"/>
          <p14:tracePt t="1554" x="3765550" y="5168900"/>
          <p14:tracePt t="1586" x="3765550" y="5175250"/>
          <p14:tracePt t="1670" x="3765550" y="5181600"/>
          <p14:tracePt t="1706" x="3771900" y="5187950"/>
          <p14:tracePt t="1738" x="3778250" y="5181600"/>
          <p14:tracePt t="1766" x="3784600" y="5181600"/>
          <p14:tracePt t="1782" x="3784600" y="5175250"/>
          <p14:tracePt t="1798" x="3790950" y="5168900"/>
          <p14:tracePt t="1803" x="3797300" y="5162550"/>
          <p14:tracePt t="1818" x="3797300" y="5156200"/>
          <p14:tracePt t="1827" x="3803650" y="5143500"/>
          <p14:tracePt t="1842" x="3803650" y="5130800"/>
          <p14:tracePt t="1842" x="3803650" y="5124450"/>
          <p14:tracePt t="1842" x="3797300" y="5105400"/>
          <p14:tracePt t="1862" x="3790950" y="5092700"/>
          <p14:tracePt t="1875" x="3784600" y="5073650"/>
          <p14:tracePt t="1875" x="3771900" y="5035550"/>
          <p14:tracePt t="1895" x="3765550" y="5003800"/>
          <p14:tracePt t="1895" x="3752850" y="4972050"/>
          <p14:tracePt t="1911" x="3740150" y="4940300"/>
          <p14:tracePt t="1911" x="3727450" y="4914900"/>
          <p14:tracePt t="2283" x="2038350" y="3562350"/>
          <p14:tracePt t="2298" x="2012950" y="3543300"/>
          <p14:tracePt t="2298" x="1981200" y="3517900"/>
          <p14:tracePt t="2312" x="1949450" y="3492500"/>
          <p14:tracePt t="2312" x="1905000" y="3454400"/>
          <p14:tracePt t="2328" x="1854200" y="3409950"/>
          <p14:tracePt t="2328" x="1803400" y="3365500"/>
          <p14:tracePt t="2344" x="1752600" y="3314700"/>
          <p14:tracePt t="2344" x="1657350" y="3206750"/>
          <p14:tracePt t="2362" x="1606550" y="3143250"/>
          <p14:tracePt t="2362" x="1562100" y="3073400"/>
          <p14:tracePt t="2378" x="1524000" y="3003550"/>
          <p14:tracePt t="2378" x="1479550" y="2940050"/>
          <p14:tracePt t="2394" x="1435100" y="2863850"/>
          <p14:tracePt t="2394" x="1397000" y="2800350"/>
          <p14:tracePt t="2394" x="1358900" y="2730500"/>
          <p14:tracePt t="2414" x="1320800" y="2673350"/>
          <p14:tracePt t="2426" x="1289050" y="2616200"/>
          <p14:tracePt t="2426" x="1225550" y="2508250"/>
          <p14:tracePt t="2447" x="1200150" y="2457450"/>
          <p14:tracePt t="2447" x="1181100" y="2413000"/>
          <p14:tracePt t="2462" x="1168400" y="2368550"/>
          <p14:tracePt t="2462" x="1155700" y="2330450"/>
          <p14:tracePt t="2479" x="1149350" y="2286000"/>
          <p14:tracePt t="2479" x="1149350" y="2254250"/>
          <p14:tracePt t="2495" x="1155700" y="2216150"/>
          <p14:tracePt t="2495" x="1162050" y="2184400"/>
          <p14:tracePt t="2495" x="1174750" y="2159000"/>
          <p14:tracePt t="2514" x="1187450" y="2139950"/>
          <p14:tracePt t="2526" x="1200150" y="2120900"/>
          <p14:tracePt t="2526" x="1238250" y="2095500"/>
          <p14:tracePt t="2546" x="1263650" y="2089150"/>
          <p14:tracePt t="2546" x="1295400" y="2082800"/>
          <p14:tracePt t="2562" x="1327150" y="2082800"/>
          <p14:tracePt t="2562" x="1365250" y="2082800"/>
          <p14:tracePt t="2578" x="1409700" y="2082800"/>
          <p14:tracePt t="2578" x="1511300" y="2089150"/>
          <p14:tracePt t="2595" x="1568450" y="2089150"/>
          <p14:tracePt t="2595" x="1631950" y="2089150"/>
          <p14:tracePt t="2612" x="1695450" y="2089150"/>
          <p14:tracePt t="2612" x="1765300" y="2089150"/>
          <p14:tracePt t="2628" x="1841500" y="2089150"/>
          <p14:tracePt t="2628" x="1917700" y="2095500"/>
          <p14:tracePt t="2645" x="2000250" y="2095500"/>
          <p14:tracePt t="2645" x="2165350" y="2101850"/>
          <p14:tracePt t="2663" x="2247900" y="2108200"/>
          <p14:tracePt t="2663" x="2336800" y="2108200"/>
          <p14:tracePt t="2679" x="2432050" y="2114550"/>
          <p14:tracePt t="2679" x="2527300" y="2114550"/>
          <p14:tracePt t="2696" x="2622550" y="2120900"/>
          <p14:tracePt t="2696" x="2717800" y="2127250"/>
          <p14:tracePt t="2696" x="2819400" y="2133600"/>
          <p14:tracePt t="2715" x="2921000" y="2139950"/>
          <p14:tracePt t="2715" x="3022600" y="2146300"/>
          <p14:tracePt t="2730" x="3124200" y="2152650"/>
          <p14:tracePt t="2730" x="3232150" y="2152650"/>
          <p14:tracePt t="2747" x="3340100" y="2159000"/>
          <p14:tracePt t="2747" x="3448050" y="2165350"/>
          <p14:tracePt t="2764" x="3556000" y="2171700"/>
          <p14:tracePt t="2764" x="3676650" y="2178050"/>
          <p14:tracePt t="2764" x="3790950" y="2184400"/>
          <p14:tracePt t="2781" x="3905250" y="2190750"/>
          <p14:tracePt t="2795" x="4025900" y="2197100"/>
          <p14:tracePt t="2795" x="4146550" y="2203450"/>
          <p14:tracePt t="2814" x="4394200" y="2216150"/>
          <p14:tracePt t="2814" x="4514850" y="2222500"/>
          <p14:tracePt t="2830" x="4641850" y="2228850"/>
          <p14:tracePt t="2830" x="4768850" y="2241550"/>
          <p14:tracePt t="2846" x="4895850" y="2247900"/>
          <p14:tracePt t="2846" x="5022850" y="2254250"/>
          <p14:tracePt t="2846" x="5149850" y="2260600"/>
          <p14:tracePt t="2866" x="5276850" y="2273300"/>
          <p14:tracePt t="2878" x="5410200" y="2279650"/>
          <p14:tracePt t="2878" x="5664200" y="2298700"/>
          <p14:tracePt t="2896" x="5791200" y="2305050"/>
          <p14:tracePt t="2896" x="5918200" y="2311400"/>
          <p14:tracePt t="2913" x="6045200" y="2317750"/>
          <p14:tracePt t="2913" x="6172200" y="2324100"/>
          <p14:tracePt t="2930" x="6292850" y="2330450"/>
          <p14:tracePt t="2930" x="6419850" y="2330450"/>
          <p14:tracePt t="2947" x="6540500" y="2343150"/>
          <p14:tracePt t="2947" x="6781800" y="2355850"/>
          <p14:tracePt t="2963" x="6902450" y="2368550"/>
          <p14:tracePt t="2963" x="7016750" y="2374900"/>
          <p14:tracePt t="2980" x="7131050" y="2387600"/>
          <p14:tracePt t="2980" x="7245350" y="2400300"/>
          <p14:tracePt t="2996" x="7353300" y="2406650"/>
          <p14:tracePt t="2996" x="7562850" y="2419350"/>
          <p14:tracePt t="3014" x="7664450" y="2425700"/>
          <p14:tracePt t="3014" x="7759700" y="2432050"/>
          <p14:tracePt t="3031" x="7848600" y="2438400"/>
          <p14:tracePt t="3031" x="7937500" y="2438400"/>
          <p14:tracePt t="3047" x="8026400" y="2444750"/>
          <p14:tracePt t="3047" x="8102600" y="2444750"/>
          <p14:tracePt t="3063" x="8185150" y="2444750"/>
          <p14:tracePt t="3063" x="8255000" y="2444750"/>
          <p14:tracePt t="3063" x="8324850" y="2451100"/>
          <p14:tracePt t="3083" x="8394700" y="2451100"/>
          <p14:tracePt t="3095" x="8458200" y="2451100"/>
          <p14:tracePt t="3095" x="8566150" y="2457450"/>
          <p14:tracePt t="3114" x="8616950" y="2457450"/>
          <p14:tracePt t="3114" x="8667750" y="2457450"/>
          <p14:tracePt t="3131" x="8705850" y="2463800"/>
          <p14:tracePt t="3131" x="8743950" y="2463800"/>
          <p14:tracePt t="3147" x="8775700" y="2470150"/>
          <p14:tracePt t="3147" x="8807450" y="2476500"/>
          <p14:tracePt t="3147" x="8832850" y="2476500"/>
          <p14:tracePt t="3166" x="8858250" y="2482850"/>
          <p14:tracePt t="3179" x="8870950" y="2495550"/>
          <p14:tracePt t="3179" x="8896350" y="2514600"/>
          <p14:tracePt t="3197" x="8902700" y="2520950"/>
          <p14:tracePt t="3197" x="8902700" y="2533650"/>
          <p14:tracePt t="3214" x="8902700" y="2540000"/>
          <p14:tracePt t="3214" x="8896350" y="2552700"/>
          <p14:tracePt t="3231" x="8890000" y="2559050"/>
          <p14:tracePt t="3231" x="8883650" y="2571750"/>
          <p14:tracePt t="3231" x="8870950" y="2578100"/>
          <p14:tracePt t="3250" x="8851900" y="2584450"/>
          <p14:tracePt t="3250" x="8839200" y="2590800"/>
          <p14:tracePt t="3266" x="8820150" y="2597150"/>
          <p14:tracePt t="3266" x="8794750" y="2597150"/>
          <p14:tracePt t="3281" x="8775700" y="2603500"/>
          <p14:tracePt t="3281" x="8750300" y="2603500"/>
          <p14:tracePt t="3298" x="8724900" y="2603500"/>
          <p14:tracePt t="3298" x="8674100" y="2609850"/>
          <p14:tracePt t="3314" x="8642350" y="2609850"/>
          <p14:tracePt t="3314" x="8616950" y="2616200"/>
          <p14:tracePt t="3331" x="8591550" y="2616200"/>
          <p14:tracePt t="3331" x="8559800" y="2622550"/>
          <p14:tracePt t="3348" x="8528050" y="2622550"/>
          <p14:tracePt t="3348" x="8496300" y="2628900"/>
          <p14:tracePt t="3365" x="8470900" y="2628900"/>
          <p14:tracePt t="3365" x="8401050" y="2635250"/>
          <p14:tracePt t="3382" x="8369300" y="2641600"/>
          <p14:tracePt t="3382" x="8337550" y="2641600"/>
          <p14:tracePt t="3399" x="8299450" y="2647950"/>
          <p14:tracePt t="3399" x="8267700" y="2647950"/>
          <p14:tracePt t="3415" x="8229600" y="2654300"/>
          <p14:tracePt t="3415" x="8191500" y="2654300"/>
          <p14:tracePt t="3431" x="8159750" y="2654300"/>
          <p14:tracePt t="3431" x="8121650" y="2654300"/>
          <p14:tracePt t="3431" x="8083550" y="2654300"/>
          <p14:tracePt t="3451" x="8045450" y="2654300"/>
          <p14:tracePt t="3463" x="8001000" y="2654300"/>
          <p14:tracePt t="3463" x="7918450" y="2654300"/>
          <p14:tracePt t="3482" x="7880350" y="2654300"/>
          <p14:tracePt t="3482" x="7835900" y="2654300"/>
          <p14:tracePt t="3498" x="7791450" y="2647950"/>
          <p14:tracePt t="3498" x="7740650" y="2647950"/>
          <p14:tracePt t="3515" x="7689850" y="2647950"/>
          <p14:tracePt t="3515" x="7645400" y="2641600"/>
          <p14:tracePt t="3515" x="7594600" y="2635250"/>
          <p14:tracePt t="3534" x="7543800" y="2628900"/>
          <p14:tracePt t="3547" x="7493000" y="2628900"/>
          <p14:tracePt t="3547" x="7385050" y="2616200"/>
          <p14:tracePt t="3566" x="7334250" y="2609850"/>
          <p14:tracePt t="3566" x="7277100" y="2603500"/>
          <p14:tracePt t="3582" x="7226300" y="2597150"/>
          <p14:tracePt t="3582" x="7169150" y="2590800"/>
          <p14:tracePt t="3599" x="7112000" y="2590800"/>
          <p14:tracePt t="3599" x="6991350" y="2578100"/>
          <p14:tracePt t="3616" x="6927850" y="2578100"/>
          <p14:tracePt t="3616" x="6864350" y="2571750"/>
          <p14:tracePt t="3632" x="6800850" y="2571750"/>
          <p14:tracePt t="3632" x="6737350" y="2565400"/>
          <p14:tracePt t="3649" x="6673850" y="2565400"/>
          <p14:tracePt t="3649" x="6610350" y="2559050"/>
          <p14:tracePt t="3666" x="6546850" y="2559050"/>
          <p14:tracePt t="3666" x="6426200" y="2552700"/>
          <p14:tracePt t="3682" x="6369050" y="2552700"/>
          <p14:tracePt t="3682" x="6311900" y="2552700"/>
          <p14:tracePt t="3699" x="6254750" y="2552700"/>
          <p14:tracePt t="3699" x="6197600" y="2552700"/>
          <p14:tracePt t="3717" x="6146800" y="2552700"/>
          <p14:tracePt t="3717" x="6038850" y="2559050"/>
          <p14:tracePt t="3735" x="5988050" y="2559050"/>
          <p14:tracePt t="3747" x="5937250" y="2565400"/>
          <p14:tracePt t="3747" x="5848350" y="2565400"/>
          <p14:tracePt t="3767" x="5810250" y="2571750"/>
          <p14:tracePt t="3767" x="5772150" y="2571750"/>
          <p14:tracePt t="3783" x="5734050" y="2578100"/>
          <p14:tracePt t="3783" x="5702300" y="2578100"/>
          <p14:tracePt t="3783" x="5676900" y="2584450"/>
          <p14:tracePt t="3802" x="5651500" y="2584450"/>
          <p14:tracePt t="3814" x="5626100" y="2590800"/>
          <p14:tracePt t="3814" x="5588000" y="2597150"/>
          <p14:tracePt t="3835" x="5568950" y="2597150"/>
          <p14:tracePt t="3835" x="5556250" y="2603500"/>
          <p14:tracePt t="3850" x="5549900" y="2603500"/>
          <p14:tracePt t="3850" x="5537200" y="2609850"/>
          <p14:tracePt t="3867" x="5543550" y="2609850"/>
          <p14:tracePt t="3909" x="5549900" y="2603500"/>
          <p14:tracePt t="3914" x="5556250" y="2603500"/>
          <p14:tracePt t="3914" x="5562600" y="2603500"/>
          <p14:tracePt t="3934" x="5568950" y="2597150"/>
          <p14:tracePt t="3934" x="5575300" y="2597150"/>
          <p14:tracePt t="3950" x="5588000" y="2597150"/>
          <p14:tracePt t="3950" x="5594350" y="2590800"/>
          <p14:tracePt t="3966" x="5607050" y="2590800"/>
          <p14:tracePt t="3966" x="5632450" y="2584450"/>
          <p14:tracePt t="3983" x="5638800" y="2584450"/>
          <p14:tracePt t="3983" x="5651500" y="2584450"/>
          <p14:tracePt t="4000" x="5664200" y="2578100"/>
          <p14:tracePt t="4000" x="5670550" y="2578100"/>
          <p14:tracePt t="4017" x="5683250" y="2578100"/>
          <p14:tracePt t="4017" x="5702300" y="2571750"/>
          <p14:tracePt t="4035" x="5708650" y="2565400"/>
          <p14:tracePt t="4035" x="5715000" y="2565400"/>
          <p14:tracePt t="4051" x="5727700" y="2565400"/>
          <p14:tracePt t="4051" x="5734050" y="2559050"/>
          <p14:tracePt t="4067" x="5740400" y="2559050"/>
          <p14:tracePt t="4067" x="5746750" y="2559050"/>
          <p14:tracePt t="4083" x="5753100" y="2559050"/>
          <p14:tracePt t="4083" x="5759450" y="2559050"/>
          <p14:tracePt t="4083" x="5765800" y="2559050"/>
          <p14:tracePt t="4103" x="5772150" y="2552700"/>
          <p14:tracePt t="4118" x="5778500" y="2552700"/>
          <p14:tracePt t="4133" x="5784850" y="2552700"/>
          <p14:tracePt t="4149" x="5791200" y="2559050"/>
          <p14:tracePt t="4166" x="5797550" y="2559050"/>
          <p14:tracePt t="4183" x="5803900" y="2559050"/>
          <p14:tracePt t="4199" x="5816600" y="2559050"/>
          <p14:tracePt t="4199" x="5822950" y="2559050"/>
          <p14:tracePt t="4218" x="5829300" y="2559050"/>
          <p14:tracePt t="4232" x="5835650" y="2559050"/>
          <p14:tracePt t="4249" x="5842000" y="2559050"/>
          <p14:tracePt t="4267" x="5848350" y="2559050"/>
          <p14:tracePt t="4267" x="5854700" y="2559050"/>
          <p14:tracePt t="4284" x="5861050" y="2559050"/>
          <p14:tracePt t="4284" x="5867400" y="2552700"/>
          <p14:tracePt t="4301" x="5880100" y="2552700"/>
          <p14:tracePt t="4301" x="5892800" y="2552700"/>
          <p14:tracePt t="4318" x="5899150" y="2552700"/>
          <p14:tracePt t="4318" x="5930900" y="2546350"/>
          <p14:tracePt t="4335" x="5949950" y="2546350"/>
          <p14:tracePt t="4335" x="5975350" y="2546350"/>
          <p14:tracePt t="4351" x="5994400" y="2546350"/>
          <p14:tracePt t="4351" x="6026150" y="2546350"/>
          <p14:tracePt t="4368" x="6051550" y="2546350"/>
          <p14:tracePt t="4368" x="6089650" y="2546350"/>
          <p14:tracePt t="4385" x="6127750" y="2552700"/>
          <p14:tracePt t="4385" x="6203950" y="2559050"/>
          <p14:tracePt t="4403" x="6248400" y="2565400"/>
          <p14:tracePt t="4403" x="6292850" y="2565400"/>
          <p14:tracePt t="4420" x="6343650" y="2571750"/>
          <p14:tracePt t="4420" x="6388100" y="2578100"/>
          <p14:tracePt t="4436" x="6438900" y="2584450"/>
          <p14:tracePt t="4436" x="6483350" y="2590800"/>
          <p14:tracePt t="4436" x="6534150" y="2590800"/>
          <p14:tracePt t="4455" x="6584950" y="2597150"/>
          <p14:tracePt t="4468" x="6642100" y="2603500"/>
          <p14:tracePt t="4468" x="6743700" y="2609850"/>
          <p14:tracePt t="4488" x="6788150" y="2609850"/>
          <p14:tracePt t="4488" x="6838950" y="2616200"/>
          <p14:tracePt t="4504" x="6889750" y="2616200"/>
          <p14:tracePt t="4504" x="6940550" y="2622550"/>
          <p14:tracePt t="4520" x="6985000" y="2622550"/>
          <p14:tracePt t="4520" x="7029450" y="2628900"/>
          <p14:tracePt t="4536" x="7073900" y="2635250"/>
          <p14:tracePt t="4536" x="7118350" y="2641600"/>
          <p14:tracePt t="4536" x="7162800" y="2641600"/>
          <p14:tracePt t="4555" x="7200900" y="2647950"/>
          <p14:tracePt t="4567" x="7245350" y="2654300"/>
          <p14:tracePt t="4567" x="7321550" y="2667000"/>
          <p14:tracePt t="4586" x="7353300" y="2673350"/>
          <p14:tracePt t="4586" x="7391400" y="2679700"/>
          <p14:tracePt t="4602" x="7423150" y="2686050"/>
          <p14:tracePt t="4602" x="7461250" y="2692400"/>
          <p14:tracePt t="4619" x="7493000" y="2698750"/>
          <p14:tracePt t="4619" x="7556500" y="2705100"/>
          <p14:tracePt t="4637" x="7588250" y="2711450"/>
          <p14:tracePt t="4637" x="7620000" y="2711450"/>
          <p14:tracePt t="4653" x="7651750" y="2717800"/>
          <p14:tracePt t="4653" x="7677150" y="2724150"/>
          <p14:tracePt t="4670" x="7702550" y="2724150"/>
          <p14:tracePt t="4670" x="7721600" y="2730500"/>
          <p14:tracePt t="4687" x="7740650" y="2730500"/>
          <p14:tracePt t="4687" x="7759700" y="2736850"/>
          <p14:tracePt t="4704" x="7772400" y="2743200"/>
          <p14:tracePt t="4719" x="7766050" y="2743200"/>
          <p14:tracePt t="4743" x="7759700" y="2743200"/>
          <p14:tracePt t="4752" x="7753350" y="2743200"/>
          <p14:tracePt t="4752" x="7734300" y="2743200"/>
          <p14:tracePt t="4772" x="7702550" y="2749550"/>
          <p14:tracePt t="4772" x="7683500" y="2749550"/>
          <p14:tracePt t="4788" x="7664450" y="2755900"/>
          <p14:tracePt t="4788" x="7645400" y="2755900"/>
          <p14:tracePt t="4804" x="7626350" y="2755900"/>
          <p14:tracePt t="4804" x="7600950" y="2762250"/>
          <p14:tracePt t="4804" x="7581900" y="2762250"/>
          <p14:tracePt t="4823" x="7562850" y="2768600"/>
          <p14:tracePt t="4836" x="7543800" y="2768600"/>
          <p14:tracePt t="4836" x="7524750" y="2774950"/>
          <p14:tracePt t="4836" x="7505700" y="2774950"/>
          <p14:tracePt t="4856" x="7486650" y="2774950"/>
          <p14:tracePt t="4856" x="7473950" y="2781300"/>
          <p14:tracePt t="4871" x="7461250" y="2781300"/>
          <p14:tracePt t="4871" x="7442200" y="2781300"/>
          <p14:tracePt t="4888" x="7429500" y="2781300"/>
          <p14:tracePt t="4888" x="7416800" y="2787650"/>
          <p14:tracePt t="4904" x="7404100" y="2787650"/>
          <p14:tracePt t="4904" x="7391400" y="2787650"/>
          <p14:tracePt t="4904" x="7385050" y="2787650"/>
          <p14:tracePt t="4923" x="7372350" y="2787650"/>
          <p14:tracePt t="4923" x="7359650" y="2787650"/>
          <p14:tracePt t="4938" x="7353300" y="2787650"/>
          <p14:tracePt t="4938" x="7340600" y="2787650"/>
          <p14:tracePt t="4954" x="7334250" y="2787650"/>
          <p14:tracePt t="4954" x="7321550" y="2787650"/>
          <p14:tracePt t="4971" x="7315200" y="2787650"/>
          <p14:tracePt t="4971" x="7302500" y="2787650"/>
          <p14:tracePt t="4988" x="7296150" y="2794000"/>
          <p14:tracePt t="4988" x="7270750" y="2794000"/>
          <p14:tracePt t="5005" x="7251700" y="2800350"/>
          <p14:tracePt t="5005" x="7232650" y="2800350"/>
          <p14:tracePt t="5021" x="7213600" y="2806700"/>
          <p14:tracePt t="5021" x="7188200" y="2813050"/>
          <p14:tracePt t="5038" x="7156450" y="2819400"/>
          <p14:tracePt t="5038" x="7073900" y="2838450"/>
          <p14:tracePt t="5056" x="7029450" y="2844800"/>
          <p14:tracePt t="5056" x="6972300" y="2857500"/>
          <p14:tracePt t="5072" x="6915150" y="2876550"/>
          <p14:tracePt t="5072" x="6845300" y="2889250"/>
          <p14:tracePt t="5088" x="6775450" y="2908300"/>
          <p14:tracePt t="5088" x="6699250" y="2927350"/>
          <p14:tracePt t="5105" x="6623050" y="2946400"/>
          <p14:tracePt t="5105" x="6534150" y="2971800"/>
          <p14:tracePt t="5105" x="6438900" y="2997200"/>
          <p14:tracePt t="5124" x="6343650" y="3022600"/>
          <p14:tracePt t="5137" x="6242050" y="3048000"/>
          <p14:tracePt t="5137" x="6019800" y="3098800"/>
          <p14:tracePt t="5156" x="5899150" y="3124200"/>
          <p14:tracePt t="5156" x="5778500" y="3149600"/>
          <p14:tracePt t="5172" x="5651500" y="3175000"/>
          <p14:tracePt t="5172" x="5524500" y="3206750"/>
          <p14:tracePt t="5188" x="5397500" y="3238500"/>
          <p14:tracePt t="5188" x="5264150" y="3270250"/>
          <p14:tracePt t="5188" x="5137150" y="3302000"/>
          <p14:tracePt t="5208" x="5010150" y="3333750"/>
          <p14:tracePt t="5220" x="4883150" y="3365500"/>
          <p14:tracePt t="5220" x="4635500" y="3422650"/>
          <p14:tracePt t="5239" x="4508500" y="3448050"/>
          <p14:tracePt t="5239" x="4394200" y="3479800"/>
          <p14:tracePt t="5255" x="4273550" y="3505200"/>
          <p14:tracePt t="5255" x="4159250" y="3530600"/>
          <p14:tracePt t="5255" x="4044950" y="3549650"/>
          <p14:tracePt t="5275" x="3930650" y="3575050"/>
          <p14:tracePt t="5287" x="3822700" y="3594100"/>
          <p14:tracePt t="5287" x="3613150" y="3619500"/>
          <p14:tracePt t="5306" x="3517900" y="3625850"/>
          <p14:tracePt t="5306" x="3429000" y="3632200"/>
          <p14:tracePt t="5323" x="3346450" y="3638550"/>
          <p14:tracePt t="5323" x="3263900" y="3638550"/>
          <p14:tracePt t="5339" x="3187700" y="3644900"/>
          <p14:tracePt t="5339" x="3048000" y="3644900"/>
          <p14:tracePt t="5356" x="2984500" y="3644900"/>
          <p14:tracePt t="5356" x="2927350" y="3644900"/>
          <p14:tracePt t="5372" x="2870200" y="3644900"/>
          <p14:tracePt t="5372" x="2819400" y="3644900"/>
          <p14:tracePt t="5389" x="2768600" y="3644900"/>
          <p14:tracePt t="5389" x="2724150" y="3644900"/>
          <p14:tracePt t="5406" x="2686050" y="3644900"/>
          <p14:tracePt t="5406" x="2622550" y="3638550"/>
          <p14:tracePt t="5424" x="2597150" y="3638550"/>
          <p14:tracePt t="5424" x="2571750" y="3632200"/>
          <p14:tracePt t="5440" x="2552700" y="3625850"/>
          <p14:tracePt t="5440" x="2533650" y="3625850"/>
          <p14:tracePt t="5456" x="2520950" y="3619500"/>
          <p14:tracePt t="5456" x="2514600" y="3613150"/>
          <p14:tracePt t="5473" x="2508250" y="3606800"/>
          <p14:tracePt t="5473" x="2501900" y="3594100"/>
          <p14:tracePt t="5473" x="2495550" y="3587750"/>
          <p14:tracePt t="5492" x="2501900" y="3575050"/>
          <p14:tracePt t="5508" x="2501900" y="3568700"/>
          <p14:tracePt t="5508" x="2508250" y="3562350"/>
          <p14:tracePt t="5524" x="2514600" y="3556000"/>
          <p14:tracePt t="5524" x="2520950" y="3556000"/>
          <p14:tracePt t="5540" x="2533650" y="3556000"/>
          <p14:tracePt t="5540" x="2540000" y="3556000"/>
          <p14:tracePt t="5557" x="2552700" y="3549650"/>
          <p14:tracePt t="5557" x="2565400" y="3549650"/>
          <p14:tracePt t="5557" x="2578100" y="3549650"/>
          <p14:tracePt t="5576" x="2590800" y="3549650"/>
          <p14:tracePt t="5588" x="2616200" y="3543300"/>
          <p14:tracePt t="5588" x="2622550" y="3543300"/>
          <p14:tracePt t="5607" x="2628900" y="3543300"/>
          <p14:tracePt t="5607" x="2635250" y="3549650"/>
          <p14:tracePt t="5623" x="2628900" y="3549650"/>
          <p14:tracePt t="5651" x="2622550" y="3543300"/>
          <p14:tracePt t="5656" x="2609850" y="3543300"/>
          <p14:tracePt t="5656" x="2590800" y="3543300"/>
          <p14:tracePt t="5674" x="2571750" y="3536950"/>
          <p14:tracePt t="5674" x="2552700" y="3536950"/>
          <p14:tracePt t="5690" x="2533650" y="3530600"/>
          <p14:tracePt t="5690" x="2514600" y="3530600"/>
          <p14:tracePt t="5707" x="2489200" y="3524250"/>
          <p14:tracePt t="5707" x="2438400" y="3517900"/>
          <p14:tracePt t="5724" x="2419350" y="3511550"/>
          <p14:tracePt t="5724" x="2393950" y="3511550"/>
          <p14:tracePt t="5741" x="2374900" y="3505200"/>
          <p14:tracePt t="5741" x="2355850" y="3505200"/>
          <p14:tracePt t="5757" x="2336800" y="3498850"/>
          <p14:tracePt t="5757" x="2324100" y="3492500"/>
          <p14:tracePt t="5757" x="2311400" y="3486150"/>
          <p14:tracePt t="5777" x="2311400" y="3479800"/>
          <p14:tracePt t="5789" x="2317750" y="3473450"/>
          <p14:tracePt t="5789" x="2336800" y="3460750"/>
          <p14:tracePt t="5808" x="2355850" y="3454400"/>
          <p14:tracePt t="5808" x="2374900" y="3448050"/>
          <p14:tracePt t="5824" x="2400300" y="3441700"/>
          <p14:tracePt t="5824" x="2432050" y="3435350"/>
          <p14:tracePt t="5824" x="2463800" y="3429000"/>
          <p14:tracePt t="5844" x="2495550" y="3422650"/>
          <p14:tracePt t="5856" x="2533650" y="3416300"/>
          <p14:tracePt t="5856" x="2622550" y="3403600"/>
          <p14:tracePt t="5877" x="2673350" y="3397250"/>
          <p14:tracePt t="5877" x="2730500" y="3390900"/>
          <p14:tracePt t="5892" x="2787650" y="3390900"/>
          <p14:tracePt t="5892" x="2851150" y="3384550"/>
          <p14:tracePt t="5908" x="2914650" y="3384550"/>
          <p14:tracePt t="5908" x="2978150" y="3384550"/>
          <p14:tracePt t="5925" x="3041650" y="3378200"/>
          <p14:tracePt t="5925" x="3111500" y="3378200"/>
          <p14:tracePt t="5925" x="3175000" y="3384550"/>
          <p14:tracePt t="5944" x="3238500" y="3384550"/>
          <p14:tracePt t="5944" x="3302000" y="3384550"/>
          <p14:tracePt t="5957" x="3365500" y="3384550"/>
          <p14:tracePt t="5957" x="3422650" y="3390900"/>
          <p14:tracePt t="5975" x="3479800" y="3390900"/>
          <p14:tracePt t="5975" x="3543300" y="3397250"/>
          <p14:tracePt t="5991" x="3600450" y="3397250"/>
          <p14:tracePt t="5991" x="3651250" y="3403600"/>
          <p14:tracePt t="6008" x="3708400" y="3403600"/>
          <p14:tracePt t="6008" x="3803650" y="3416300"/>
          <p14:tracePt t="6025" x="3848100" y="3422650"/>
          <p14:tracePt t="6025" x="3886200" y="3429000"/>
          <p14:tracePt t="6042" x="3924300" y="3435350"/>
          <p14:tracePt t="6042" x="3956050" y="3435350"/>
          <p14:tracePt t="6058" x="3987800" y="3441700"/>
          <p14:tracePt t="6058" x="4032250" y="3448050"/>
          <p14:tracePt t="6076" x="4051300" y="3448050"/>
          <p14:tracePt t="6076" x="4064000" y="3448050"/>
          <p14:tracePt t="6092" x="4070350" y="3448050"/>
          <p14:tracePt t="6092" x="4076700" y="3448050"/>
          <p14:tracePt t="6109" x="4070350" y="3441700"/>
          <p14:tracePt t="6135" x="4064000" y="3441700"/>
          <p14:tracePt t="6145" x="4057650" y="3435350"/>
          <p14:tracePt t="6157" x="4044950" y="3429000"/>
          <p14:tracePt t="6157" x="4025900" y="3422650"/>
          <p14:tracePt t="6176" x="4013200" y="3422650"/>
          <p14:tracePt t="6176" x="4006850" y="3422650"/>
          <p14:tracePt t="6192" x="3994150" y="3422650"/>
          <p14:tracePt t="6192" x="3981450" y="3422650"/>
          <p14:tracePt t="6192" x="3975100" y="3429000"/>
          <p14:tracePt t="6211" x="3962400" y="3435350"/>
          <p14:tracePt t="6224" x="3956050" y="3441700"/>
          <p14:tracePt t="6224" x="3937000" y="3460750"/>
          <p14:tracePt t="6245" x="3930650" y="3467100"/>
          <p14:tracePt t="6245" x="3924300" y="3479800"/>
          <p14:tracePt t="6259" x="3917950" y="3486150"/>
          <p14:tracePt t="6259" x="3917950" y="3505200"/>
          <p14:tracePt t="6259" x="3911600" y="3511550"/>
          <p14:tracePt t="6280" x="3911600" y="3524250"/>
          <p14:tracePt t="6291" x="3911600" y="3536950"/>
          <p14:tracePt t="6291" x="3905250" y="3549650"/>
          <p14:tracePt t="6291" x="3905250" y="3562350"/>
          <p14:tracePt t="6312" x="3905250" y="3568700"/>
          <p14:tracePt t="6312" x="3905250" y="3575050"/>
          <p14:tracePt t="6326" x="3905250" y="3581400"/>
          <p14:tracePt t="6326" x="3905250" y="3587750"/>
          <p14:tracePt t="6343" x="3898900" y="3594100"/>
          <p14:tracePt t="6343" x="3898900" y="3600450"/>
          <p14:tracePt t="6360" x="3898900" y="3606800"/>
          <p14:tracePt t="6360" x="3898900" y="3619500"/>
          <p14:tracePt t="6376" x="3898900" y="3625850"/>
          <p14:tracePt t="6391" x="3892550" y="3632200"/>
          <p14:tracePt t="6391" x="3892550" y="3638550"/>
          <p14:tracePt t="6409" x="3892550" y="3644900"/>
          <p14:tracePt t="6409" x="3892550" y="3651250"/>
          <p14:tracePt t="6426" x="3892550" y="3657600"/>
          <p14:tracePt t="6441" x="3892550" y="3670300"/>
          <p14:tracePt t="6458" x="3892550" y="3676650"/>
          <p14:tracePt t="6483" x="3886200" y="3683000"/>
          <p14:tracePt t="6496" x="3879850" y="3689350"/>
          <p14:tracePt t="6512" x="3873500" y="3695700"/>
          <p14:tracePt t="6525" x="3867150" y="3695700"/>
          <p14:tracePt t="6525" x="3854450" y="3708400"/>
          <p14:tracePt t="6545" x="3848100" y="3714750"/>
          <p14:tracePt t="6545" x="3835400" y="3721100"/>
          <p14:tracePt t="6560" x="3829050" y="3721100"/>
          <p14:tracePt t="6560" x="3822700" y="3727450"/>
          <p14:tracePt t="6577" x="3810000" y="3733800"/>
          <p14:tracePt t="6577" x="3803650" y="3740150"/>
          <p14:tracePt t="6577" x="3790950" y="3746500"/>
          <p14:tracePt t="6596" x="3784600" y="3752850"/>
          <p14:tracePt t="6608" x="3771900" y="3759200"/>
          <p14:tracePt t="6608" x="3759200" y="3771900"/>
          <p14:tracePt t="6627" x="3752850" y="3778250"/>
          <p14:tracePt t="6627" x="3740150" y="3784600"/>
          <p14:tracePt t="6644" x="3733800" y="3790950"/>
          <p14:tracePt t="6644" x="3727450" y="3803650"/>
          <p14:tracePt t="6660" x="3714750" y="3810000"/>
          <p14:tracePt t="6660" x="3695700" y="3829050"/>
          <p14:tracePt t="6677" x="3683000" y="3835400"/>
          <p14:tracePt t="6677" x="3676650" y="3841750"/>
          <p14:tracePt t="6694" x="3670300" y="3854450"/>
          <p14:tracePt t="6694" x="3657600" y="3860800"/>
          <p14:tracePt t="6710" x="3651250" y="3867150"/>
          <p14:tracePt t="6710" x="3644900" y="3867150"/>
          <p14:tracePt t="6728" x="3638550" y="3873500"/>
          <p14:tracePt t="6728" x="3625850" y="3886200"/>
          <p14:tracePt t="6745" x="3625850" y="3892550"/>
          <p14:tracePt t="6745" x="3619500" y="3898900"/>
          <p14:tracePt t="6761" x="3613150" y="3905250"/>
          <p14:tracePt t="6776" x="3606800" y="3911600"/>
          <p14:tracePt t="6792" x="3606800" y="3917950"/>
          <p14:tracePt t="6809" x="3606800" y="3924300"/>
          <p14:tracePt t="6826" x="3606800" y="3930650"/>
          <p14:tracePt t="6843" x="3600450" y="3937000"/>
          <p14:tracePt t="6859" x="3606800" y="3943350"/>
          <p14:tracePt t="6880" x="3600450" y="3949700"/>
          <p14:tracePt t="6903" x="3594100" y="3956050"/>
          <p14:tracePt t="6939" x="3587750" y="3962400"/>
          <p14:tracePt t="6956" x="3581400" y="3962400"/>
          <p14:tracePt t="6971" x="3575050" y="3962400"/>
          <p14:tracePt t="6991" x="3562350" y="3968750"/>
          <p14:tracePt t="7007" x="3549650" y="3968750"/>
          <p14:tracePt t="7031" x="3543300" y="3968750"/>
          <p14:tracePt t="7043" x="3536950" y="3975100"/>
          <p14:tracePt t="7059" x="3530600" y="3968750"/>
          <p14:tracePt t="7095" x="3530600" y="3962400"/>
          <p14:tracePt t="7119" x="3530600" y="3956050"/>
          <p14:tracePt t="7143" x="3536950" y="3949700"/>
          <p14:tracePt t="7163" x="3543300" y="3949700"/>
          <p14:tracePt t="7195" x="3549650" y="3943350"/>
          <p14:tracePt t="7223" x="3556000" y="3937000"/>
          <p14:tracePt t="7247" x="3562350" y="3930650"/>
          <p14:tracePt t="7275" x="3575050" y="3937000"/>
          <p14:tracePt t="7292" x="3581400" y="3937000"/>
          <p14:tracePt t="7300" x="3587750" y="3937000"/>
          <p14:tracePt t="7316" x="3600450" y="3937000"/>
          <p14:tracePt t="7328" x="3606800" y="3937000"/>
          <p14:tracePt t="7328" x="3625850" y="3943350"/>
          <p14:tracePt t="7346" x="3632200" y="3943350"/>
          <p14:tracePt t="7346" x="3644900" y="3943350"/>
          <p14:tracePt t="7363" x="3657600" y="3943350"/>
          <p14:tracePt t="7363" x="3670300" y="3937000"/>
          <p14:tracePt t="7379" x="3683000" y="3937000"/>
          <p14:tracePt t="7379" x="3708400" y="3937000"/>
          <p14:tracePt t="7397" x="3721100" y="3930650"/>
          <p14:tracePt t="7397" x="3733800" y="3930650"/>
          <p14:tracePt t="7413" x="3746500" y="3930650"/>
          <p14:tracePt t="7413" x="3759200" y="3930650"/>
          <p14:tracePt t="7429" x="3778250" y="3930650"/>
          <p14:tracePt t="7429" x="3790950" y="3930650"/>
          <p14:tracePt t="7447" x="3803650" y="3930650"/>
          <p14:tracePt t="7447" x="3816350" y="3930650"/>
          <p14:tracePt t="7464" x="3841750" y="3930650"/>
          <p14:tracePt t="7464" x="3854450" y="3937000"/>
          <p14:tracePt t="7480" x="3860800" y="3937000"/>
          <p14:tracePt t="7480" x="3873500" y="3937000"/>
          <p14:tracePt t="7497" x="3879850" y="3937000"/>
          <p14:tracePt t="7497" x="3892550" y="3943350"/>
          <p14:tracePt t="7513" x="3898900" y="3943350"/>
          <p14:tracePt t="7513" x="3905250" y="3943350"/>
          <p14:tracePt t="7513" x="3911600" y="3949700"/>
          <p14:tracePt t="7532" x="3917950" y="3949700"/>
          <p14:tracePt t="7545" x="3924300" y="3949700"/>
          <p14:tracePt t="7562" x="3930650" y="3956050"/>
          <p14:tracePt t="7579" x="3943350" y="3956050"/>
          <p14:tracePt t="7595" x="3949700" y="3956050"/>
          <p14:tracePt t="7612" x="3956050" y="3962400"/>
          <p14:tracePt t="7629" x="3962400" y="3962400"/>
          <p14:tracePt t="7629" x="3968750" y="3962400"/>
          <p14:tracePt t="7647" x="3975100" y="3962400"/>
          <p14:tracePt t="7647" x="3981450" y="3962400"/>
          <p14:tracePt t="7664" x="3987800" y="3968750"/>
          <p14:tracePt t="7679" x="3994150" y="3968750"/>
          <p14:tracePt t="7696" x="4000500" y="3968750"/>
          <p14:tracePt t="7728" x="3994150" y="3968750"/>
          <p14:tracePt t="7787" x="3987800" y="3962400"/>
          <p14:tracePt t="7824" x="3981450" y="3962400"/>
          <p14:tracePt t="7848" x="3975100" y="3956050"/>
          <p14:tracePt t="7863" x="3968750" y="3956050"/>
          <p14:tracePt t="7876" x="3962400" y="3949700"/>
          <p14:tracePt t="7891" x="3956050" y="3949700"/>
          <p14:tracePt t="7900" x="3949700" y="3943350"/>
          <p14:tracePt t="7913" x="3943350" y="3943350"/>
          <p14:tracePt t="7913" x="3937000" y="3937000"/>
          <p14:tracePt t="7933" x="3930650" y="3937000"/>
          <p14:tracePt t="7933" x="3924300" y="3930650"/>
          <p14:tracePt t="7948" x="3911600" y="3930650"/>
          <p14:tracePt t="7948" x="3905250" y="3924300"/>
          <p14:tracePt t="7965" x="3898900" y="3924300"/>
          <p14:tracePt t="7965" x="3892550" y="3917950"/>
          <p14:tracePt t="7965" x="3886200" y="3911600"/>
          <p14:tracePt t="7985" x="3879850" y="3911600"/>
          <p14:tracePt t="7985" x="3867150" y="3905250"/>
          <p14:tracePt t="7998" x="3860800" y="3898900"/>
          <p14:tracePt t="7998" x="3854450" y="3892550"/>
          <p14:tracePt t="8015" x="3848100" y="3886200"/>
          <p14:tracePt t="8015" x="3848100" y="3879850"/>
          <p14:tracePt t="8032" x="3841750" y="3873500"/>
          <p14:tracePt t="8032" x="3835400" y="3867150"/>
          <p14:tracePt t="8048" x="3835400" y="3860800"/>
          <p14:tracePt t="8048" x="3835400" y="3854450"/>
          <p14:tracePt t="8065" x="3835400" y="3848100"/>
          <p14:tracePt t="8065" x="3835400" y="3841750"/>
          <p14:tracePt t="8081" x="3841750" y="3835400"/>
          <p14:tracePt t="8096" x="3848100" y="3829050"/>
          <p14:tracePt t="8096" x="3867150" y="3822700"/>
          <p14:tracePt t="8116" x="3879850" y="3816350"/>
          <p14:tracePt t="8116" x="3886200" y="3816350"/>
          <p14:tracePt t="8132" x="3898900" y="3810000"/>
          <p14:tracePt t="8132" x="3917950" y="3810000"/>
          <p14:tracePt t="8148" x="3930650" y="3810000"/>
          <p14:tracePt t="8148" x="3949700" y="3810000"/>
          <p14:tracePt t="8165" x="3968750" y="3810000"/>
          <p14:tracePt t="8165" x="3987800" y="3810000"/>
          <p14:tracePt t="8165" x="4006850" y="3816350"/>
          <p14:tracePt t="8184" x="4032250" y="3822700"/>
          <p14:tracePt t="8197" x="4057650" y="3829050"/>
          <p14:tracePt t="8197" x="4108450" y="3841750"/>
          <p14:tracePt t="8216" x="4133850" y="3848100"/>
          <p14:tracePt t="8216" x="4159250" y="3854450"/>
          <p14:tracePt t="8232" x="4184650" y="3860800"/>
          <p14:tracePt t="8232" x="4210050" y="3867150"/>
          <p14:tracePt t="8248" x="4235450" y="3867150"/>
          <p14:tracePt t="8248" x="4254500" y="3873500"/>
          <p14:tracePt t="8248" x="4273550" y="3879850"/>
          <p14:tracePt t="8270" x="4298950" y="3886200"/>
          <p14:tracePt t="8280" x="4318000" y="3886200"/>
          <p14:tracePt t="8280" x="4356100" y="3892550"/>
          <p14:tracePt t="8299" x="4375150" y="3892550"/>
          <p14:tracePt t="8299" x="4387850" y="3892550"/>
          <p14:tracePt t="8315" x="4406900" y="3886200"/>
          <p14:tracePt t="8315" x="4419600" y="3886200"/>
          <p14:tracePt t="8332" x="4438650" y="3879850"/>
          <p14:tracePt t="8332" x="4451350" y="3879850"/>
          <p14:tracePt t="8332" x="4457700" y="3873500"/>
          <p14:tracePt t="8351" x="4470400" y="3867150"/>
          <p14:tracePt t="8351" x="4476750" y="3867150"/>
          <p14:tracePt t="8365" x="4489450" y="3860800"/>
          <p14:tracePt t="8365" x="4495800" y="3860800"/>
          <p14:tracePt t="8382" x="4502150" y="3854450"/>
          <p14:tracePt t="8397" x="4508500" y="3854450"/>
          <p14:tracePt t="8414" x="4502150" y="3854450"/>
          <p14:tracePt t="8506" x="4495800" y="3854450"/>
          <p14:tracePt t="8523" x="4489450" y="3848100"/>
          <p14:tracePt t="8535" x="4483100" y="3841750"/>
          <p14:tracePt t="8551" x="4476750" y="3841750"/>
          <p14:tracePt t="8568" x="4470400" y="3841750"/>
          <p14:tracePt t="8583" x="4464050" y="3841750"/>
          <p14:tracePt t="8598" x="4457700" y="3835400"/>
          <p14:tracePt t="8614" x="4451350" y="3835400"/>
          <p14:tracePt t="8631" x="4438650" y="3829050"/>
          <p14:tracePt t="8648" x="4432300" y="3822700"/>
          <p14:tracePt t="8665" x="4425950" y="3816350"/>
          <p14:tracePt t="8682" x="4419600" y="3810000"/>
          <p14:tracePt t="8698" x="4406900" y="3803650"/>
          <p14:tracePt t="8698" x="4400550" y="3797300"/>
          <p14:tracePt t="8717" x="4394200" y="3790950"/>
          <p14:tracePt t="8732" x="4387850" y="3784600"/>
          <p14:tracePt t="8732" x="4381500" y="3784600"/>
          <p14:tracePt t="8750" x="4375150" y="3778250"/>
          <p14:tracePt t="8750" x="4368800" y="3778250"/>
          <p14:tracePt t="8768" x="4362450" y="3771900"/>
          <p14:tracePt t="8768" x="4349750" y="3765550"/>
          <p14:tracePt t="8784" x="4343400" y="3765550"/>
          <p14:tracePt t="8784" x="4337050" y="3765550"/>
          <p14:tracePt t="8800" x="4330700" y="3759200"/>
          <p14:tracePt t="8800" x="4324350" y="3759200"/>
          <p14:tracePt t="8817" x="4318000" y="3759200"/>
          <p14:tracePt t="8832" x="4311650" y="3759200"/>
          <p14:tracePt t="8832" x="4298950" y="3759200"/>
          <p14:tracePt t="8852" x="4286250" y="3752850"/>
          <p14:tracePt t="8852" x="4279900" y="3752850"/>
          <p14:tracePt t="8868" x="4267200" y="3752850"/>
          <p14:tracePt t="8868" x="4260850" y="3746500"/>
          <p14:tracePt t="8884" x="4248150" y="3746500"/>
          <p14:tracePt t="8884" x="4241800" y="3746500"/>
          <p14:tracePt t="8884" x="4229100" y="3740150"/>
          <p14:tracePt t="8903" x="4222750" y="3740150"/>
          <p14:tracePt t="8915" x="4210050" y="3740150"/>
          <p14:tracePt t="8915" x="4203700" y="3740150"/>
          <p14:tracePt t="8915" x="4191000" y="3733800"/>
          <p14:tracePt t="8937" x="4184650" y="3733800"/>
          <p14:tracePt t="8937" x="4178300" y="3733800"/>
          <p14:tracePt t="8953" x="4171950" y="3733800"/>
          <p14:tracePt t="8966" x="4165600" y="3727450"/>
          <p14:tracePt t="8983" x="4171950" y="3727450"/>
          <p14:tracePt t="8999" x="4178300" y="3727450"/>
          <p14:tracePt t="8999" x="4191000" y="3721100"/>
          <p14:tracePt t="9018" x="4203700" y="3721100"/>
          <p14:tracePt t="9018" x="4216400" y="3714750"/>
          <p14:tracePt t="9035" x="4229100" y="3714750"/>
          <p14:tracePt t="9035" x="4248150" y="3708400"/>
          <p14:tracePt t="9051" x="4260850" y="3708400"/>
          <p14:tracePt t="9051" x="4279900" y="3708400"/>
          <p14:tracePt t="9068" x="4298950" y="3702050"/>
          <p14:tracePt t="9068" x="4337050" y="3695700"/>
          <p14:tracePt t="9085" x="4356100" y="3695700"/>
          <p14:tracePt t="9085" x="4375150" y="3695700"/>
          <p14:tracePt t="9101" x="4394200" y="3695700"/>
          <p14:tracePt t="9101" x="4406900" y="3695700"/>
          <p14:tracePt t="9118" x="4425950" y="3695700"/>
          <p14:tracePt t="9118" x="4451350" y="3702050"/>
          <p14:tracePt t="9135" x="4464050" y="3702050"/>
          <p14:tracePt t="9135" x="4470400" y="3708400"/>
          <p14:tracePt t="9152" x="4476750" y="3708400"/>
          <p14:tracePt t="9152" x="4483100" y="3714750"/>
          <p14:tracePt t="9168" x="4489450" y="3721100"/>
          <p14:tracePt t="9183" x="4489450" y="3733800"/>
          <p14:tracePt t="9200" x="4489450" y="3740150"/>
          <p14:tracePt t="9216" x="4483100" y="3752850"/>
          <p14:tracePt t="9216" x="4476750" y="3759200"/>
          <p14:tracePt t="9236" x="4470400" y="3759200"/>
          <p14:tracePt t="9236" x="4470400" y="3765550"/>
          <p14:tracePt t="9252" x="4464050" y="3771900"/>
          <p14:tracePt t="9252" x="4451350" y="3778250"/>
          <p14:tracePt t="9272" x="4445000" y="3784600"/>
          <p14:tracePt t="9283" x="4445000" y="3790950"/>
          <p14:tracePt t="9283" x="4438650" y="3790950"/>
          <p14:tracePt t="9283" x="4432300" y="3790950"/>
          <p14:tracePt t="9304" x="4425950" y="3797300"/>
          <p14:tracePt t="9317" x="4419600" y="3803650"/>
          <p14:tracePt t="9334" x="4413250" y="3803650"/>
          <p14:tracePt t="9334" x="4406900" y="3803650"/>
          <p14:tracePt t="9352" x="4400550" y="3810000"/>
          <p14:tracePt t="9367" x="4387850" y="3810000"/>
          <p14:tracePt t="9367" x="4381500" y="3810000"/>
          <p14:tracePt t="9385" x="4375150" y="3810000"/>
          <p14:tracePt t="9385" x="4368800" y="3816350"/>
          <p14:tracePt t="9402" x="4362450" y="3816350"/>
          <p14:tracePt t="9402" x="4356100" y="3816350"/>
          <p14:tracePt t="9419" x="4349750" y="3816350"/>
          <p14:tracePt t="9419" x="4337050" y="3822700"/>
          <p14:tracePt t="9436" x="4330700" y="3822700"/>
          <p14:tracePt t="9436" x="4318000" y="3822700"/>
          <p14:tracePt t="9452" x="4311650" y="3822700"/>
          <p14:tracePt t="9452" x="4305300" y="3822700"/>
          <p14:tracePt t="9469" x="4298950" y="3822700"/>
          <p14:tracePt t="9469" x="4292600" y="3822700"/>
          <p14:tracePt t="9486" x="4286250" y="3822700"/>
          <p14:tracePt t="9486" x="4279900" y="3822700"/>
          <p14:tracePt t="9504" x="4267200" y="3816350"/>
          <p14:tracePt t="9504" x="4260850" y="3810000"/>
          <p14:tracePt t="9520" x="4254500" y="3810000"/>
          <p14:tracePt t="9520" x="4248150" y="3803650"/>
          <p14:tracePt t="9537" x="4241800" y="3797300"/>
          <p14:tracePt t="9555" x="4235450" y="3790950"/>
          <p14:tracePt t="9571" x="4229100" y="3784600"/>
          <p14:tracePt t="9588" x="4222750" y="3778250"/>
          <p14:tracePt t="9611" x="4222750" y="3771900"/>
          <p14:tracePt t="9623" x="4222750" y="3765550"/>
          <p14:tracePt t="9639" x="4229100" y="3759200"/>
          <p14:tracePt t="9655" x="4229100" y="3752850"/>
          <p14:tracePt t="9668" x="4235450" y="3746500"/>
          <p14:tracePt t="9685" x="4235450" y="3733800"/>
          <p14:tracePt t="9685" x="4241800" y="3733800"/>
          <p14:tracePt t="9704" x="4241800" y="3727450"/>
          <p14:tracePt t="9718" x="4235450" y="3721100"/>
          <p14:tracePt t="9735" x="4235450" y="3714750"/>
          <p14:tracePt t="9752" x="4229100" y="3708400"/>
          <p14:tracePt t="9770" x="4222750" y="3708400"/>
          <p14:tracePt t="9785" x="4216400" y="3702050"/>
          <p14:tracePt t="9785" x="4210050" y="3702050"/>
          <p14:tracePt t="9804" x="4203700" y="3702050"/>
          <p14:tracePt t="9819" x="4197350" y="3702050"/>
          <p14:tracePt t="9851" x="4191000" y="3702050"/>
          <p14:tracePt t="9863" x="4184650" y="3695700"/>
          <p14:tracePt t="9879" x="4178300" y="3702050"/>
          <p14:tracePt t="9903" x="4171950" y="3702050"/>
          <p14:tracePt t="9915" x="4165600" y="3702050"/>
          <p14:tracePt t="9931" x="4159250" y="3708400"/>
          <p14:tracePt t="9947" x="4152900" y="3708400"/>
          <p14:tracePt t="9963" x="4146550" y="3708400"/>
          <p14:tracePt t="9991" x="4146550" y="3714750"/>
          <p14:tracePt t="10035" x="4152900" y="3721100"/>
          <p14:tracePt t="10083" x="4159250" y="3727450"/>
          <p14:tracePt t="10119" x="4159250" y="3733800"/>
          <p14:tracePt t="10195" x="4159250" y="3740150"/>
          <p14:tracePt t="10231" x="4152900" y="3740150"/>
          <p14:tracePt t="10283" x="4159250" y="3727450"/>
          <p14:tracePt t="10335" x="4165600" y="3721100"/>
          <p14:tracePt t="10351" x="4171950" y="3714750"/>
          <p14:tracePt t="10359" x="4178300" y="3702050"/>
          <p14:tracePt t="10370" x="4184650" y="3695700"/>
          <p14:tracePt t="10370" x="4197350" y="3676650"/>
          <p14:tracePt t="10370" x="4210050" y="3663950"/>
          <p14:tracePt t="10392" x="4222750" y="3644900"/>
          <p14:tracePt t="10392" x="4241800" y="3619500"/>
          <p14:tracePt t="10406" x="4260850" y="3587750"/>
          <p14:tracePt t="10406" x="4286250" y="3556000"/>
          <p14:tracePt t="10423" x="4311650" y="3517900"/>
          <p14:tracePt t="10423" x="4337050" y="3486150"/>
          <p14:tracePt t="10439" x="4368800" y="3441700"/>
          <p14:tracePt t="10439" x="4438650" y="3359150"/>
          <p14:tracePt t="10456" x="4470400" y="3321050"/>
          <p14:tracePt t="10456" x="4508500" y="3282950"/>
          <p14:tracePt t="10473" x="4546600" y="3251200"/>
          <p14:tracePt t="10473" x="4584700" y="3219450"/>
          <p14:tracePt t="10489" x="4622800" y="3187700"/>
          <p14:tracePt t="10489" x="4667250" y="3162300"/>
          <p14:tracePt t="10506" x="4711700" y="3136900"/>
          <p14:tracePt t="10506" x="4819650" y="3098800"/>
          <p14:tracePt t="10524" x="4876800" y="3079750"/>
          <p14:tracePt t="10524" x="4940300" y="3060700"/>
          <p14:tracePt t="10541" x="5003800" y="3048000"/>
          <p14:tracePt t="10541" x="5067300" y="3035300"/>
          <p14:tracePt t="10556" x="5130800" y="3022600"/>
          <p14:tracePt t="10556" x="5194300" y="3009900"/>
          <p14:tracePt t="10556" x="5251450" y="3003550"/>
          <p14:tracePt t="10576" x="5308600" y="2997200"/>
          <p14:tracePt t="10588" x="5365750" y="2990850"/>
          <p14:tracePt t="10588" x="5467350" y="2978150"/>
          <p14:tracePt t="10608" x="5518150" y="2978150"/>
          <p14:tracePt t="10608" x="5568950" y="2971800"/>
          <p14:tracePt t="10624" x="5613400" y="2965450"/>
          <p14:tracePt t="10624" x="5664200" y="2959100"/>
          <p14:tracePt t="10640" x="5715000" y="2959100"/>
          <p14:tracePt t="10640" x="5765800" y="2952750"/>
          <p14:tracePt t="10656" x="5816600" y="2946400"/>
          <p14:tracePt t="10656" x="5861050" y="2946400"/>
          <p14:tracePt t="10656" x="5905500" y="2940050"/>
          <p14:tracePt t="10676" x="5949950" y="2940050"/>
          <p14:tracePt t="10688" x="5994400" y="2940050"/>
          <p14:tracePt t="10688" x="6064250" y="2933700"/>
          <p14:tracePt t="10707" x="6096000" y="2933700"/>
          <p14:tracePt t="10707" x="6115050" y="2933700"/>
          <p14:tracePt t="10724" x="6134100" y="2933700"/>
          <p14:tracePt t="10724" x="6146800" y="2933700"/>
          <p14:tracePt t="10740" x="6159500" y="2933700"/>
          <p14:tracePt t="10740" x="6153150" y="2933700"/>
          <p14:tracePt t="10757" x="6140450" y="2933700"/>
          <p14:tracePt t="10757" x="6121400" y="2933700"/>
          <p14:tracePt t="10774" x="6102350" y="2933700"/>
          <p14:tracePt t="10774" x="6076950" y="2933700"/>
          <p14:tracePt t="10791" x="6045200" y="2933700"/>
          <p14:tracePt t="10791" x="6007100" y="2933700"/>
          <p14:tracePt t="10807" x="5969000" y="2927350"/>
          <p14:tracePt t="10807" x="5880100" y="2921000"/>
          <p14:tracePt t="10824" x="5829300" y="2921000"/>
          <p14:tracePt t="10824" x="5772150" y="2914650"/>
          <p14:tracePt t="10841" x="5708650" y="2914650"/>
          <p14:tracePt t="10841" x="5645150" y="2908300"/>
          <p14:tracePt t="10857" x="5581650" y="2901950"/>
          <p14:tracePt t="10857" x="5518150" y="2889250"/>
          <p14:tracePt t="10857" x="5448300" y="2876550"/>
          <p14:tracePt t="10876" x="5378450" y="2857500"/>
          <p14:tracePt t="10889" x="5314950" y="2838450"/>
          <p14:tracePt t="10889" x="5207000" y="2774950"/>
          <p14:tracePt t="10908" x="5156200" y="2736850"/>
          <p14:tracePt t="10908" x="5118100" y="2686050"/>
          <p14:tracePt t="10925" x="5086350" y="2635250"/>
          <p14:tracePt t="10925" x="5060950" y="2571750"/>
          <p14:tracePt t="10941" x="5041900" y="2508250"/>
          <p14:tracePt t="10941" x="5035550" y="2444750"/>
          <p14:tracePt t="10941" x="5029200" y="2374900"/>
          <p14:tracePt t="10960" x="5035550" y="2311400"/>
          <p14:tracePt t="10973" x="5048250" y="2241550"/>
          <p14:tracePt t="10973" x="5111750" y="2120900"/>
          <p14:tracePt t="10993" x="5156200" y="2063750"/>
          <p14:tracePt t="10993" x="5213350" y="2006600"/>
          <p14:tracePt t="11008" x="5283200" y="1955800"/>
          <p14:tracePt t="11008" x="5365750" y="1905000"/>
          <p14:tracePt t="11025" x="5454650" y="1860550"/>
          <p14:tracePt t="11025" x="5549900" y="1822450"/>
          <p14:tracePt t="11041" x="5657850" y="1784350"/>
          <p14:tracePt t="11041" x="5867400" y="1733550"/>
          <p14:tracePt t="11058" x="5969000" y="1714500"/>
          <p14:tracePt t="11058" x="6076950" y="1701800"/>
          <p14:tracePt t="11075" x="6178550" y="1695450"/>
          <p14:tracePt t="11075" x="6280150" y="1701800"/>
          <p14:tracePt t="11091" x="6375400" y="1708150"/>
          <p14:tracePt t="11091" x="6470650" y="1720850"/>
          <p14:tracePt t="11108" x="6559550" y="1733550"/>
          <p14:tracePt t="11108" x="6711950" y="1784350"/>
          <p14:tracePt t="11125" x="6781800" y="1816100"/>
          <p14:tracePt t="11125" x="6838950" y="1847850"/>
          <p14:tracePt t="11142" x="6883400" y="1885950"/>
          <p14:tracePt t="11142" x="6921500" y="1930400"/>
          <p14:tracePt t="11159" x="6940550" y="1974850"/>
          <p14:tracePt t="11159" x="6940550" y="2082800"/>
          <p14:tracePt t="11176" x="6921500" y="2133600"/>
          <p14:tracePt t="11176" x="6883400" y="2197100"/>
          <p14:tracePt t="11192" x="6826250" y="2254250"/>
          <p14:tracePt t="11192" x="6762750" y="2311400"/>
          <p14:tracePt t="11209" x="6680200" y="2374900"/>
          <p14:tracePt t="11209" x="6584950" y="2432050"/>
          <p14:tracePt t="11226" x="6483350" y="2489200"/>
          <p14:tracePt t="11226" x="6369050" y="2546350"/>
          <p14:tracePt t="11226" x="6248400" y="2597150"/>
          <p14:tracePt t="11244" x="6115050" y="2647950"/>
          <p14:tracePt t="11244" x="5981700" y="2692400"/>
          <p14:tracePt t="11259" x="5842000" y="2736850"/>
          <p14:tracePt t="11259" x="5695950" y="2781300"/>
          <p14:tracePt t="11276" x="5549900" y="2819400"/>
          <p14:tracePt t="11276" x="5397500" y="2851150"/>
          <p14:tracePt t="11292" x="5245100" y="2889250"/>
          <p14:tracePt t="11292" x="5099050" y="2914650"/>
          <p14:tracePt t="11309" x="4953000" y="2940050"/>
          <p14:tracePt t="11309" x="4806950" y="2959100"/>
          <p14:tracePt t="11309" x="4673600" y="2978150"/>
          <p14:tracePt t="11328" x="4540250" y="2984500"/>
          <p14:tracePt t="11341" x="4419600" y="2997200"/>
          <p14:tracePt t="11341" x="4191000" y="2997200"/>
          <p14:tracePt t="11359" x="4083050" y="2984500"/>
          <p14:tracePt t="11359" x="3981450" y="2971800"/>
          <p14:tracePt t="11376" x="3886200" y="2959100"/>
          <p14:tracePt t="11376" x="3790950" y="2933700"/>
          <p14:tracePt t="11376" x="3702050" y="2908300"/>
          <p14:tracePt t="11396" x="3625850" y="2870200"/>
          <p14:tracePt t="11396" x="3556000" y="2825750"/>
          <p14:tracePt t="11409" x="3498850" y="2781300"/>
          <p14:tracePt t="11409" x="3448050" y="2724150"/>
          <p14:tracePt t="11426" x="3409950" y="2667000"/>
          <p14:tracePt t="11426" x="3378200" y="2603500"/>
          <p14:tracePt t="11443" x="3359150" y="2540000"/>
          <p14:tracePt t="11443" x="3352800" y="2470150"/>
          <p14:tracePt t="11459" x="3352800" y="2400300"/>
          <p14:tracePt t="11459" x="3384550" y="2266950"/>
          <p14:tracePt t="11476" x="3422650" y="2203450"/>
          <p14:tracePt t="11476" x="3467100" y="2146300"/>
          <p14:tracePt t="11493" x="3517900" y="2095500"/>
          <p14:tracePt t="11493" x="3581400" y="2044700"/>
          <p14:tracePt t="11509" x="3651250" y="2000250"/>
          <p14:tracePt t="11509" x="3803650" y="1924050"/>
          <p14:tracePt t="11528" x="3892550" y="1898650"/>
          <p14:tracePt t="11528" x="3975100" y="1873250"/>
          <p14:tracePt t="11545" x="4064000" y="1854200"/>
          <p14:tracePt t="11545" x="4146550" y="1841500"/>
          <p14:tracePt t="11561" x="4235450" y="1835150"/>
          <p14:tracePt t="11561" x="4318000" y="1835150"/>
          <p14:tracePt t="11577" x="4394200" y="1847850"/>
          <p14:tracePt t="11577" x="4464050" y="1860550"/>
          <p14:tracePt t="11577" x="4533900" y="1885950"/>
          <p14:tracePt t="11596" x="4597400" y="1917700"/>
          <p14:tracePt t="11608" x="4648200" y="1962150"/>
          <p14:tracePt t="11608" x="4730750" y="2057400"/>
          <p14:tracePt t="11629" x="4756150" y="2114550"/>
          <p14:tracePt t="11629" x="4775200" y="2171700"/>
          <p14:tracePt t="11645" x="4781550" y="2241550"/>
          <p14:tracePt t="11645" x="4775200" y="2305050"/>
          <p14:tracePt t="11660" x="4749800" y="2368550"/>
          <p14:tracePt t="11660" x="4718050" y="2432050"/>
          <p14:tracePt t="11677" x="4667250" y="2489200"/>
          <p14:tracePt t="11677" x="4603750" y="2546350"/>
          <p14:tracePt t="11677" x="4533900" y="2603500"/>
          <p14:tracePt t="11696" x="4445000" y="2654300"/>
          <p14:tracePt t="11696" x="4356100" y="2698750"/>
          <p14:tracePt t="11710" x="4254500" y="2736850"/>
          <p14:tracePt t="11710" x="4140200" y="2774950"/>
          <p14:tracePt t="11727" x="4025900" y="2806700"/>
          <p14:tracePt t="11727" x="3905250" y="2832100"/>
          <p14:tracePt t="11744" x="3778250" y="2857500"/>
          <p14:tracePt t="11744" x="3644900" y="2876550"/>
          <p14:tracePt t="11761" x="3517900" y="2895600"/>
          <p14:tracePt t="11761" x="3244850" y="2927350"/>
          <p14:tracePt t="11778" x="3105150" y="2933700"/>
          <p14:tracePt t="11778" x="2965450" y="2940050"/>
          <p14:tracePt t="11795" x="2832100" y="2946400"/>
          <p14:tracePt t="11795" x="2692400" y="2946400"/>
          <p14:tracePt t="11811" x="2559050" y="2940050"/>
          <p14:tracePt t="11811" x="2298700" y="2921000"/>
          <p14:tracePt t="11828" x="2171700" y="2901950"/>
          <p14:tracePt t="11828" x="2057400" y="2882900"/>
          <p14:tracePt t="11845" x="1943100" y="2863850"/>
          <p14:tracePt t="11845" x="1841500" y="2832100"/>
          <p14:tracePt t="11861" x="1739900" y="2800350"/>
          <p14:tracePt t="11861" x="1657350" y="2762250"/>
          <p14:tracePt t="11878" x="1581150" y="2717800"/>
          <p14:tracePt t="11878" x="1511300" y="2673350"/>
          <p14:tracePt t="11878" x="1460500" y="2622550"/>
          <p14:tracePt t="11897" x="1422400" y="2565400"/>
          <p14:tracePt t="11909" x="1390650" y="2508250"/>
          <p14:tracePt t="11909" x="1371600" y="2393950"/>
          <p14:tracePt t="11928" x="1377950" y="2343150"/>
          <p14:tracePt t="11928" x="1403350" y="2286000"/>
          <p14:tracePt t="11928" x="1428750" y="2235200"/>
          <p14:tracePt t="11948" x="1473200" y="2190750"/>
          <p14:tracePt t="11959" x="1524000" y="2146300"/>
          <p14:tracePt t="11959" x="1587500" y="2108200"/>
          <p14:tracePt t="11959" x="1657350" y="2070100"/>
          <p14:tracePt t="11981" x="1733550" y="2044700"/>
          <p14:tracePt t="11993" x="1809750" y="2019300"/>
          <p14:tracePt t="11993" x="1981200" y="1987550"/>
          <p14:tracePt t="12012" x="2063750" y="1981200"/>
          <p14:tracePt t="12012" x="2152650" y="1981200"/>
          <p14:tracePt t="12028" x="2235200" y="1987550"/>
          <p14:tracePt t="12028" x="2317750" y="2000250"/>
          <p14:tracePt t="12028" x="2393950" y="2019300"/>
          <p14:tracePt t="12048" x="2470150" y="2044700"/>
          <p14:tracePt t="12060" x="2546350" y="2076450"/>
          <p14:tracePt t="12060" x="2673350" y="2152650"/>
          <p14:tracePt t="12078" x="2730500" y="2203450"/>
          <p14:tracePt t="12078" x="2781300" y="2254250"/>
          <p14:tracePt t="12096" x="2825750" y="2311400"/>
          <p14:tracePt t="12096" x="2857500" y="2374900"/>
          <p14:tracePt t="12112" x="2882900" y="2432050"/>
          <p14:tracePt t="12112" x="2914650" y="2559050"/>
          <p14:tracePt t="12129" x="2921000" y="2622550"/>
          <p14:tracePt t="12129" x="2921000" y="2679700"/>
          <p14:tracePt t="12146" x="2914650" y="2730500"/>
          <p14:tracePt t="12146" x="2908300" y="2787650"/>
          <p14:tracePt t="12162" x="2889250" y="2838450"/>
          <p14:tracePt t="12162" x="2876550" y="2882900"/>
          <p14:tracePt t="12179" x="2857500" y="2927350"/>
          <p14:tracePt t="12179" x="2819400" y="3016250"/>
          <p14:tracePt t="12197" x="2800350" y="3054350"/>
          <p14:tracePt t="12197" x="2781300" y="3092450"/>
          <p14:tracePt t="12213" x="2762250" y="3124200"/>
          <p14:tracePt t="12213" x="2743200" y="3155950"/>
          <p14:tracePt t="12229" x="2724150" y="3187700"/>
          <p14:tracePt t="12229" x="2711450" y="3219450"/>
          <p14:tracePt t="12229" x="2698750" y="3244850"/>
          <p14:tracePt t="12248" x="2686050" y="3270250"/>
          <p14:tracePt t="12248" x="2673350" y="3289300"/>
          <p14:tracePt t="12264" x="2660650" y="3308350"/>
          <p14:tracePt t="12277" x="2654300" y="3321050"/>
          <p14:tracePt t="12277" x="2641600" y="3346450"/>
          <p14:tracePt t="12296" x="2641600" y="3359150"/>
          <p14:tracePt t="12296" x="2641600" y="3365500"/>
          <p14:tracePt t="12313" x="2641600" y="3371850"/>
          <p14:tracePt t="12327" x="2635250" y="3365500"/>
          <p14:tracePt t="12383" x="2622550" y="3365500"/>
          <p14:tracePt t="12408" x="2616200" y="3365500"/>
          <p14:tracePt t="12424" x="2609850" y="3365500"/>
          <p14:tracePt t="12429" x="2603500" y="3371850"/>
          <p14:tracePt t="12429" x="2590800" y="3371850"/>
          <p14:tracePt t="12447" x="2584450" y="3371850"/>
          <p14:tracePt t="12447" x="2584450" y="3378200"/>
          <p14:tracePt t="12463" x="2578100" y="3384550"/>
          <p14:tracePt t="12463" x="2571750" y="3384550"/>
          <p14:tracePt t="12479" x="2565400" y="3397250"/>
          <p14:tracePt t="12479" x="2565400" y="3409950"/>
          <p14:tracePt t="12497" x="2559050" y="3416300"/>
          <p14:tracePt t="12497" x="2559050" y="3422650"/>
          <p14:tracePt t="12513" x="2552700" y="3429000"/>
          <p14:tracePt t="12513" x="2552700" y="3435350"/>
          <p14:tracePt t="12530" x="2546350" y="3448050"/>
          <p14:tracePt t="12530" x="2546350" y="3454400"/>
          <p14:tracePt t="12547" x="2546350" y="3460750"/>
          <p14:tracePt t="12547" x="2546350" y="3473450"/>
          <p14:tracePt t="12564" x="2546350" y="3479800"/>
          <p14:tracePt t="12564" x="2546350" y="3486150"/>
          <p14:tracePt t="12581" x="2540000" y="3492500"/>
          <p14:tracePt t="12581" x="2546350" y="3492500"/>
          <p14:tracePt t="12597" x="2546350" y="3498850"/>
          <p14:tracePt t="12597" x="2546350" y="3505200"/>
          <p14:tracePt t="12613" x="2546350" y="3511550"/>
          <p14:tracePt t="12628" x="2552700" y="3524250"/>
          <p14:tracePt t="12645" x="2552700" y="3530600"/>
          <p14:tracePt t="12662" x="2552700" y="3536950"/>
          <p14:tracePt t="12662" x="2552700" y="3543300"/>
          <p14:tracePt t="12680" x="2552700" y="3549650"/>
          <p14:tracePt t="12695" x="2552700" y="3556000"/>
          <p14:tracePt t="12712" x="2546350" y="3562350"/>
          <p14:tracePt t="12712" x="2540000" y="3568700"/>
          <p14:tracePt t="12731" x="2533650" y="3575050"/>
          <p14:tracePt t="12731" x="2527300" y="3575050"/>
          <p14:tracePt t="12747" x="2520950" y="3581400"/>
          <p14:tracePt t="12764" x="2508250" y="3587750"/>
          <p14:tracePt t="12764" x="2508250" y="3594100"/>
          <p14:tracePt t="12781" x="2501900" y="3606800"/>
          <p14:tracePt t="12781" x="2495550" y="3613150"/>
          <p14:tracePt t="12798" x="2495550" y="3625850"/>
          <p14:tracePt t="12812" x="2489200" y="3625850"/>
          <p14:tracePt t="12812" x="2489200" y="3638550"/>
          <p14:tracePt t="12831" x="2482850" y="3644900"/>
          <p14:tracePt t="12847" x="2476500" y="3657600"/>
          <p14:tracePt t="12863" x="2470150" y="3663950"/>
          <p14:tracePt t="12879" x="2463800" y="3663950"/>
          <p14:tracePt t="12896" x="2457450" y="3670300"/>
          <p14:tracePt t="12913" x="2457450" y="3683000"/>
          <p14:tracePt t="12929" x="2451100" y="3689350"/>
          <p14:tracePt t="12947" x="2451100" y="3695700"/>
          <p14:tracePt t="12963" x="2457450" y="3695700"/>
          <p14:tracePt t="13000" x="2457450" y="3689350"/>
          <p14:tracePt t="13044" x="2463800" y="3689350"/>
          <p14:tracePt t="13076" x="2470150" y="3695700"/>
          <p14:tracePt t="13112" x="2463800" y="3702050"/>
          <p14:tracePt t="13136" x="2463800" y="3708400"/>
          <p14:tracePt t="13148" x="2470150" y="3708400"/>
          <p14:tracePt t="13196" x="2476500" y="3702050"/>
          <p14:tracePt t="13216" x="2482850" y="3702050"/>
          <p14:tracePt t="13232" x="2489200" y="3695700"/>
          <p14:tracePt t="13247" x="2495550" y="3689350"/>
          <p14:tracePt t="13265" x="2501900" y="3689350"/>
          <p14:tracePt t="13269" x="2508250" y="3683000"/>
          <p14:tracePt t="13284" x="2514600" y="3676650"/>
          <p14:tracePt t="13297" x="2520950" y="3676650"/>
          <p14:tracePt t="13297" x="2527300" y="3670300"/>
          <p14:tracePt t="13316" x="2533650" y="3663950"/>
          <p14:tracePt t="13331" x="2540000" y="3657600"/>
          <p14:tracePt t="13348" x="2540000" y="3651250"/>
          <p14:tracePt t="13365" x="2546350" y="3651250"/>
          <p14:tracePt t="13381" x="2552700" y="3644900"/>
          <p14:tracePt t="13404" x="2559050" y="3638550"/>
          <p14:tracePt t="13420" x="2565400" y="3632200"/>
          <p14:tracePt t="13444" x="2571750" y="3625850"/>
          <p14:tracePt t="13456" x="2578100" y="3619500"/>
          <p14:tracePt t="13472" x="2584450" y="3619500"/>
          <p14:tracePt t="13481" x="2590800" y="3613150"/>
          <p14:tracePt t="13481" x="2597150" y="3606800"/>
          <p14:tracePt t="13500" x="2597150" y="3600450"/>
          <p14:tracePt t="13500" x="2609850" y="3587750"/>
          <p14:tracePt t="13517" x="2616200" y="3581400"/>
          <p14:tracePt t="13517" x="2616200" y="3568700"/>
          <p14:tracePt t="13533" x="2622550" y="3556000"/>
          <p14:tracePt t="13533" x="2628900" y="3549650"/>
          <p14:tracePt t="13550" x="2635250" y="3536950"/>
          <p14:tracePt t="13550" x="2641600" y="3524250"/>
          <p14:tracePt t="13550" x="2647950" y="3505200"/>
          <p14:tracePt t="13569" x="2647950" y="3492500"/>
          <p14:tracePt t="13582" x="2654300" y="3473450"/>
          <p14:tracePt t="13582" x="2660650" y="3435350"/>
          <p14:tracePt t="13601" x="2660650" y="3409950"/>
          <p14:tracePt t="13601" x="2654300" y="3390900"/>
          <p14:tracePt t="13617" x="2641600" y="3365500"/>
          <p14:tracePt t="13617" x="2635250" y="3333750"/>
          <p14:tracePt t="13634" x="2616200" y="3308350"/>
          <p14:tracePt t="13848" x="2552700" y="2171700"/>
          <p14:tracePt t="13858" x="2559050" y="2178050"/>
          <p14:tracePt t="13866" x="2565400" y="2190750"/>
          <p14:tracePt t="13866" x="2590800" y="2222500"/>
          <p14:tracePt t="13885" x="2603500" y="2247900"/>
          <p14:tracePt t="13885" x="2616200" y="2273300"/>
          <p14:tracePt t="13901" x="2628900" y="2305050"/>
          <p14:tracePt t="13901" x="2641600" y="2343150"/>
          <p14:tracePt t="13918" x="2654300" y="2381250"/>
          <p14:tracePt t="13918" x="2679700" y="2470150"/>
          <p14:tracePt t="13937" x="2692400" y="2520950"/>
          <p14:tracePt t="13950" x="2698750" y="2571750"/>
          <p14:tracePt t="13950" x="2698750" y="2673350"/>
          <p14:tracePt t="13968" x="2698750" y="2724150"/>
          <p14:tracePt t="13968" x="2692400" y="2768600"/>
          <p14:tracePt t="13985" x="2686050" y="2813050"/>
          <p14:tracePt t="13985" x="2673350" y="2857500"/>
          <p14:tracePt t="14002" x="2654300" y="2889250"/>
          <p14:tracePt t="14002" x="2641600" y="2921000"/>
          <p14:tracePt t="14002" x="2622550" y="2946400"/>
          <p14:tracePt t="14020" x="2597150" y="2965450"/>
          <p14:tracePt t="14033" x="2578100" y="2984500"/>
          <p14:tracePt t="14033" x="2520950" y="3009900"/>
          <p14:tracePt t="14053" x="2489200" y="3022600"/>
          <p14:tracePt t="14053" x="2457450" y="3028950"/>
          <p14:tracePt t="14069" x="2419350" y="3035300"/>
          <p14:tracePt t="14069" x="2381250" y="3035300"/>
          <p14:tracePt t="14085" x="2336800" y="3041650"/>
          <p14:tracePt t="14085" x="2298700" y="3041650"/>
          <p14:tracePt t="14085" x="2247900" y="3035300"/>
          <p14:tracePt t="14105" x="2203450" y="3028950"/>
          <p14:tracePt t="14105" x="2152650" y="3016250"/>
          <p14:tracePt t="14118" x="2101850" y="2997200"/>
          <p14:tracePt t="14118" x="2051050" y="2978150"/>
          <p14:tracePt t="14136" x="2000250" y="2952750"/>
          <p14:tracePt t="14136" x="1949450" y="2921000"/>
          <p14:tracePt t="14152" x="1898650" y="2882900"/>
          <p14:tracePt t="14152" x="1847850" y="2844800"/>
          <p14:tracePt t="14169" x="1803400" y="2800350"/>
          <p14:tracePt t="14169" x="1720850" y="2705100"/>
          <p14:tracePt t="14186" x="1682750" y="2647950"/>
          <p14:tracePt t="14186" x="1657350" y="2590800"/>
          <p14:tracePt t="14202" x="1631950" y="2533650"/>
          <p14:tracePt t="14202" x="1612900" y="2470150"/>
          <p14:tracePt t="14219" x="1606550" y="2406650"/>
          <p14:tracePt t="14219" x="1619250" y="2279650"/>
          <p14:tracePt t="14237" x="1638300" y="2216150"/>
          <p14:tracePt t="14237" x="1663700" y="2159000"/>
          <p14:tracePt t="14253" x="1701800" y="2101850"/>
          <p14:tracePt t="14253" x="1746250" y="2044700"/>
          <p14:tracePt t="14271" x="1803400" y="1993900"/>
          <p14:tracePt t="14271" x="1866900" y="1936750"/>
          <p14:tracePt t="14286" x="1936750" y="1892300"/>
          <p14:tracePt t="14286" x="2006600" y="1841500"/>
          <p14:tracePt t="14286" x="2089150" y="1797050"/>
          <p14:tracePt t="14305" x="2171700" y="1758950"/>
          <p14:tracePt t="14318" x="2254250" y="1720850"/>
          <p14:tracePt t="14318" x="2438400" y="1663700"/>
          <p14:tracePt t="14337" x="2527300" y="1638300"/>
          <p14:tracePt t="14337" x="2622550" y="1631950"/>
          <p14:tracePt t="14353" x="2711450" y="1625600"/>
          <p14:tracePt t="14353" x="2806700" y="1631950"/>
          <p14:tracePt t="14370" x="2895600" y="1644650"/>
          <p14:tracePt t="14370" x="2978150" y="1670050"/>
          <p14:tracePt t="14370" x="3060700" y="1695450"/>
          <p14:tracePt t="14389" x="3136900" y="1727200"/>
          <p14:tracePt t="14401" x="3213100" y="1765300"/>
          <p14:tracePt t="14401" x="3333750" y="1847850"/>
          <p14:tracePt t="14419" x="3390900" y="1892300"/>
          <p14:tracePt t="14419" x="3441700" y="1930400"/>
          <p14:tracePt t="14436" x="3479800" y="1974850"/>
          <p14:tracePt t="14436" x="3511550" y="2019300"/>
          <p14:tracePt t="14454" x="3536950" y="2063750"/>
          <p14:tracePt t="14454" x="3549650" y="2108200"/>
          <p14:tracePt t="14470" x="3556000" y="2159000"/>
          <p14:tracePt t="14470" x="3530600" y="2254250"/>
          <p14:tracePt t="14487" x="3511550" y="2298700"/>
          <p14:tracePt t="14487" x="3479800" y="2343150"/>
          <p14:tracePt t="14504" x="3441700" y="2393950"/>
          <p14:tracePt t="14504" x="3390900" y="2438400"/>
          <p14:tracePt t="14520" x="3346450" y="2476500"/>
          <p14:tracePt t="14520" x="3232150" y="2552700"/>
          <p14:tracePt t="14538" x="3168650" y="2590800"/>
          <p14:tracePt t="14538" x="3105150" y="2622550"/>
          <p14:tracePt t="14554" x="3041650" y="2647950"/>
          <p14:tracePt t="14554" x="2971800" y="2673350"/>
          <p14:tracePt t="14570" x="2908300" y="2692400"/>
          <p14:tracePt t="14570" x="2844800" y="2705100"/>
          <p14:tracePt t="14587" x="2781300" y="2717800"/>
          <p14:tracePt t="14587" x="2717800" y="2724150"/>
          <p14:tracePt t="14605" x="2603500" y="2730500"/>
          <p14:tracePt t="14605" x="2546350" y="2724150"/>
          <p14:tracePt t="14621" x="2495550" y="2717800"/>
          <p14:tracePt t="14621" x="2451100" y="2711450"/>
          <p14:tracePt t="14637" x="2406650" y="2698750"/>
          <p14:tracePt t="14637" x="2374900" y="2692400"/>
          <p14:tracePt t="14654" x="2343150" y="2679700"/>
          <p14:tracePt t="14654" x="2324100" y="2673350"/>
          <p14:tracePt t="14654" x="2305050" y="2660650"/>
          <p14:tracePt t="14673" x="2292350" y="2654300"/>
          <p14:tracePt t="14685" x="2286000" y="2647950"/>
          <p14:tracePt t="14685" x="2292350" y="2641600"/>
          <p14:tracePt t="14705" x="2298700" y="2641600"/>
          <p14:tracePt t="14705" x="2305050" y="2641600"/>
          <p14:tracePt t="14721" x="2317750" y="2635250"/>
          <p14:tracePt t="14721" x="2330450" y="2635250"/>
          <p14:tracePt t="14737" x="2343150" y="2635250"/>
          <p14:tracePt t="14737" x="2355850" y="2635250"/>
          <p14:tracePt t="14737" x="2368550" y="2635250"/>
          <p14:tracePt t="14757" x="2381250" y="2635250"/>
          <p14:tracePt t="14770" x="2393950" y="2635250"/>
          <p14:tracePt t="14770" x="2419350" y="2641600"/>
          <p14:tracePt t="14788" x="2432050" y="2647950"/>
          <p14:tracePt t="14788" x="2444750" y="2647950"/>
          <p14:tracePt t="14804" x="2451100" y="2654300"/>
          <p14:tracePt t="14804" x="2457450" y="2660650"/>
          <p14:tracePt t="14821" x="2463800" y="2667000"/>
          <p14:tracePt t="14821" x="2470150" y="2679700"/>
          <p14:tracePt t="14838" x="2476500" y="2686050"/>
          <p14:tracePt t="14838" x="2476500" y="2692400"/>
          <p14:tracePt t="14854" x="2476500" y="2698750"/>
          <p14:tracePt t="14854" x="2470150" y="2705100"/>
          <p14:tracePt t="14871" x="2463800" y="2711450"/>
          <p14:tracePt t="14886" x="2457450" y="2717800"/>
          <p14:tracePt t="14886" x="2444750" y="2724150"/>
          <p14:tracePt t="14905" x="2438400" y="2730500"/>
          <p14:tracePt t="14905" x="2432050" y="2736850"/>
          <p14:tracePt t="14921" x="2425700" y="2743200"/>
          <p14:tracePt t="14921" x="2413000" y="2743200"/>
          <p14:tracePt t="14938" x="2406650" y="2749550"/>
          <p14:tracePt t="14938" x="2400300" y="2749550"/>
          <p14:tracePt t="14938" x="2393950" y="2755900"/>
          <p14:tracePt t="14957" x="2387600" y="2762250"/>
          <p14:tracePt t="14970" x="2374900" y="2768600"/>
          <p14:tracePt t="14970" x="2362200" y="2774950"/>
          <p14:tracePt t="14989" x="2355850" y="2781300"/>
          <p14:tracePt t="14989" x="2349500" y="2787650"/>
          <p14:tracePt t="15005" x="2343150" y="2794000"/>
          <p14:tracePt t="15005" x="2336800" y="2800350"/>
          <p14:tracePt t="15022" x="2330450" y="2806700"/>
          <p14:tracePt t="15022" x="2324100" y="2813050"/>
          <p14:tracePt t="15022" x="2317750" y="2819400"/>
          <p14:tracePt t="15041" x="2311400" y="2825750"/>
          <p14:tracePt t="15053" x="2305050" y="2832100"/>
          <p14:tracePt t="15053" x="2298700" y="2844800"/>
          <p14:tracePt t="15073" x="2298700" y="2857500"/>
          <p14:tracePt t="15073" x="2292350" y="2863850"/>
          <p14:tracePt t="15089" x="2292350" y="2870200"/>
          <p14:tracePt t="15089" x="2292350" y="2876550"/>
          <p14:tracePt t="15105" x="2292350" y="2889250"/>
          <p14:tracePt t="15105" x="2292350" y="2895600"/>
          <p14:tracePt t="15122" x="2292350" y="2908300"/>
          <p14:tracePt t="15122" x="2292350" y="2927350"/>
          <p14:tracePt t="15139" x="2292350" y="2940050"/>
          <p14:tracePt t="15139" x="2292350" y="2952750"/>
          <p14:tracePt t="15156" x="2292350" y="2971800"/>
          <p14:tracePt t="15156" x="2292350" y="2984500"/>
          <p14:tracePt t="15172" x="2292350" y="2997200"/>
          <p14:tracePt t="15172" x="2298700" y="3016250"/>
          <p14:tracePt t="15189" x="2305050" y="3028950"/>
          <p14:tracePt t="15189" x="2311400" y="3054350"/>
          <p14:tracePt t="15206" x="2317750" y="3067050"/>
          <p14:tracePt t="15206" x="2324100" y="3073400"/>
          <p14:tracePt t="15222" x="2324100" y="3079750"/>
          <p14:tracePt t="15222" x="2330450" y="3086100"/>
          <p14:tracePt t="15240" x="2336800" y="3098800"/>
          <p14:tracePt t="15240" x="2349500" y="3105150"/>
          <p14:tracePt t="15257" x="2349500" y="3111500"/>
          <p14:tracePt t="15257" x="2355850" y="3111500"/>
          <p14:tracePt t="15273" x="2362200" y="3117850"/>
          <p14:tracePt t="15288" x="2368550" y="3111500"/>
          <p14:tracePt t="15304" x="2368550" y="3105150"/>
          <p14:tracePt t="15321" x="2368550" y="3098800"/>
          <p14:tracePt t="15338" x="2368550" y="3092450"/>
          <p14:tracePt t="15338" x="2368550" y="3079750"/>
          <p14:tracePt t="15357" x="2368550" y="3067050"/>
          <p14:tracePt t="15357" x="2368550" y="3054350"/>
          <p14:tracePt t="15373" x="2368550" y="3041650"/>
          <p14:tracePt t="15373" x="2374900" y="3022600"/>
          <p14:tracePt t="15390" x="2374900" y="3003550"/>
          <p14:tracePt t="15390" x="2381250" y="2984500"/>
          <p14:tracePt t="15390" x="2381250" y="2959100"/>
          <p14:tracePt t="15409" x="2387600" y="2940050"/>
          <p14:tracePt t="15421" x="2393950" y="2914650"/>
          <p14:tracePt t="15421" x="2406650" y="2863850"/>
          <p14:tracePt t="15440" x="2413000" y="2838450"/>
          <p14:tracePt t="15846" x="3048000" y="2406650"/>
          <p14:tracePt t="15912" x="3048000" y="2400300"/>
          <p14:tracePt t="15920" x="3041650" y="2393950"/>
          <p14:tracePt t="15929" x="3041650" y="2387600"/>
          <p14:tracePt t="15940" x="3041650" y="2381250"/>
          <p14:tracePt t="15940" x="3035300" y="2362200"/>
          <p14:tracePt t="15958" x="3035300" y="2355850"/>
          <p14:tracePt t="15973" x="3041650" y="2349500"/>
          <p14:tracePt t="16012" x="3041650" y="2343150"/>
          <p14:tracePt t="16056" x="3035300" y="2343150"/>
          <p14:tracePt t="16072" x="3028950" y="2349500"/>
          <p14:tracePt t="16084" x="3022600" y="2343150"/>
          <p14:tracePt t="16462" x="1778000" y="2565400"/>
          <p14:tracePt t="16462" x="1771650" y="2533650"/>
          <p14:tracePt t="16477" x="1758950" y="2501900"/>
          <p14:tracePt t="16477" x="1752600" y="2457450"/>
          <p14:tracePt t="16494" x="1739900" y="2406650"/>
          <p14:tracePt t="16494" x="1739900" y="2355850"/>
          <p14:tracePt t="16510" x="1746250" y="2305050"/>
          <p14:tracePt t="16510" x="1758950" y="2260600"/>
          <p14:tracePt t="16510" x="1784350" y="2216150"/>
          <p14:tracePt t="16530" x="1816100" y="2165350"/>
          <p14:tracePt t="16542" x="1854200" y="2120900"/>
          <p14:tracePt t="16542" x="1949450" y="2044700"/>
          <p14:tracePt t="16561" x="2000250" y="2012950"/>
          <p14:tracePt t="16561" x="2057400" y="1981200"/>
          <p14:tracePt t="16577" x="2120900" y="1949450"/>
          <p14:tracePt t="16577" x="2184400" y="1917700"/>
          <p14:tracePt t="16594" x="2222500" y="1905000"/>
          <p14:tracePt t="16609" x="2266950" y="1898650"/>
          <p14:tracePt t="16632" x="2368550" y="1892300"/>
          <p14:tracePt t="16642" x="2470150" y="1905000"/>
          <p14:tracePt t="16642" x="2571750" y="1917700"/>
          <p14:tracePt t="16660" x="2667000" y="1943100"/>
          <p14:tracePt t="16660" x="2762250" y="1974850"/>
          <p14:tracePt t="16678" x="2851150" y="2012950"/>
          <p14:tracePt t="16678" x="3067050" y="2095500"/>
          <p14:tracePt t="16694" x="3092450" y="2139950"/>
          <p14:tracePt t="16694" x="3124200" y="2178050"/>
          <p14:tracePt t="16711" x="3143250" y="2228850"/>
          <p14:tracePt t="16711" x="3162300" y="2279650"/>
          <p14:tracePt t="16728" x="3175000" y="2324100"/>
          <p14:tracePt t="16728" x="3175000" y="2419350"/>
          <p14:tracePt t="16746" x="3168650" y="2463800"/>
          <p14:tracePt t="16746" x="3155950" y="2508250"/>
          <p14:tracePt t="16761" x="3136900" y="2552700"/>
          <p14:tracePt t="16761" x="3117850" y="2590800"/>
          <p14:tracePt t="16778" x="3092450" y="2628900"/>
          <p14:tracePt t="16778" x="3067050" y="2667000"/>
          <p14:tracePt t="16794" x="3035300" y="2698750"/>
          <p14:tracePt t="16794" x="3003550" y="2730500"/>
          <p14:tracePt t="16794" x="2971800" y="2762250"/>
          <p14:tracePt t="16814" x="2940050" y="2787650"/>
          <p14:tracePt t="16826" x="2901950" y="2813050"/>
          <p14:tracePt t="16826" x="2838450" y="2851150"/>
          <p14:tracePt t="16846" x="2800350" y="2870200"/>
          <p14:tracePt t="16846" x="2774950" y="2882900"/>
          <p14:tracePt t="16862" x="2749550" y="2895600"/>
          <p14:tracePt t="16862" x="2724150" y="2908300"/>
          <p14:tracePt t="16878" x="2698750" y="2914650"/>
          <p14:tracePt t="16878" x="2686050" y="2921000"/>
          <p14:tracePt t="16878" x="2673350" y="2921000"/>
          <p14:tracePt t="16898" x="2660650" y="2927350"/>
          <p14:tracePt t="16910" x="2647950" y="2927350"/>
          <p14:tracePt t="16910" x="2635250" y="2933700"/>
          <p14:tracePt t="16928" x="2628900" y="2940050"/>
          <p14:tracePt t="17453" x="2876550" y="3422650"/>
          <p14:tracePt t="17460" x="2882900" y="3441700"/>
          <p14:tracePt t="17469" x="2882900" y="3460750"/>
          <p14:tracePt t="17479" x="2889250" y="3486150"/>
          <p14:tracePt t="17479" x="2901950" y="3536950"/>
          <p14:tracePt t="17497" x="2914650" y="3562350"/>
          <p14:tracePt t="17497" x="2921000" y="3581400"/>
          <p14:tracePt t="17514" x="2927350" y="3600450"/>
          <p14:tracePt t="17514" x="2933700" y="3606800"/>
          <p14:tracePt t="17531" x="2933700" y="3619500"/>
          <p14:tracePt t="17531" x="2933700" y="3625850"/>
          <p14:tracePt t="17531" x="2927350" y="3632200"/>
          <p14:tracePt t="17550" x="2921000" y="3638550"/>
          <p14:tracePt t="17562" x="2908300" y="3644900"/>
          <p14:tracePt t="17562" x="2863850" y="3663950"/>
          <p14:tracePt t="17582" x="2838450" y="3670300"/>
          <p14:tracePt t="17582" x="2806700" y="3676650"/>
          <p14:tracePt t="17598" x="2768600" y="3683000"/>
          <p14:tracePt t="17598" x="2730500" y="3689350"/>
          <p14:tracePt t="17614" x="2692400" y="3689350"/>
          <p14:tracePt t="17614" x="2654300" y="3695700"/>
          <p14:tracePt t="17614" x="2609850" y="3695700"/>
          <p14:tracePt t="17633" x="2565400" y="3695700"/>
          <p14:tracePt t="17646" x="2520950" y="3695700"/>
          <p14:tracePt t="17646" x="2432050" y="3689350"/>
          <p14:tracePt t="17666" x="2387600" y="3689350"/>
          <p14:tracePt t="17666" x="2336800" y="3683000"/>
          <p14:tracePt t="17681" x="2292350" y="3676650"/>
          <p14:tracePt t="17681" x="2247900" y="3670300"/>
          <p14:tracePt t="17698" x="2197100" y="3663950"/>
          <p14:tracePt t="17698" x="2152650" y="3657600"/>
          <p14:tracePt t="17714" x="2108200" y="3651250"/>
          <p14:tracePt t="17714" x="2019300" y="3644900"/>
          <p14:tracePt t="17731" x="1981200" y="3638550"/>
          <p14:tracePt t="17731" x="1943100" y="3638550"/>
          <p14:tracePt t="17748" x="1905000" y="3638550"/>
          <p14:tracePt t="17748" x="1879600" y="3644900"/>
          <p14:tracePt t="17767" x="1854200" y="3651250"/>
          <p14:tracePt t="17767" x="1828800" y="3657600"/>
          <p14:tracePt t="17782" x="1816100" y="3670300"/>
          <p14:tracePt t="17782" x="1797050" y="3695700"/>
          <p14:tracePt t="17798" x="1797050" y="3708400"/>
          <p14:tracePt t="17798" x="1797050" y="3721100"/>
          <p14:tracePt t="17815" x="1803400" y="3727450"/>
          <p14:tracePt t="17815" x="1809750" y="3740150"/>
          <p14:tracePt t="17832" x="1822450" y="3752850"/>
          <p14:tracePt t="17832" x="1854200" y="3765550"/>
          <p14:tracePt t="17850" x="1873250" y="3771900"/>
          <p14:tracePt t="17850" x="1892300" y="3778250"/>
          <p14:tracePt t="17865" x="1917700" y="3784600"/>
          <p14:tracePt t="17865" x="1943100" y="3784600"/>
          <p14:tracePt t="17882" x="1968500" y="3784600"/>
          <p14:tracePt t="17882" x="1993900" y="3784600"/>
          <p14:tracePt t="17899" x="2019300" y="3790950"/>
          <p14:tracePt t="17899" x="2044700" y="3790950"/>
          <p14:tracePt t="17899" x="2070100" y="3790950"/>
          <p14:tracePt t="17918" x="2095500" y="3790950"/>
          <p14:tracePt t="17930" x="2120900" y="3790950"/>
          <p14:tracePt t="17930" x="2165350" y="3790950"/>
          <p14:tracePt t="17949" x="2184400" y="3790950"/>
          <p14:tracePt t="17949" x="2203450" y="3797300"/>
          <p14:tracePt t="17966" x="2222500" y="3797300"/>
          <p14:tracePt t="17966" x="2235200" y="3803650"/>
          <p14:tracePt t="17983" x="2254250" y="3803650"/>
          <p14:tracePt t="17983" x="2266950" y="3810000"/>
          <p14:tracePt t="17983" x="2273300" y="3816350"/>
          <p14:tracePt t="18001" x="2286000" y="3822700"/>
          <p14:tracePt t="18014" x="2298700" y="3829050"/>
          <p14:tracePt t="18014" x="2317750" y="3841750"/>
          <p14:tracePt t="18033" x="2324100" y="3841750"/>
          <p14:tracePt t="18033" x="2336800" y="3848100"/>
          <p14:tracePt t="18049" x="2343150" y="3848100"/>
          <p14:tracePt t="18049" x="2355850" y="3854450"/>
          <p14:tracePt t="18066" x="2362200" y="3854450"/>
          <p14:tracePt t="18066" x="2374900" y="3860800"/>
          <p14:tracePt t="18082" x="2387600" y="3860800"/>
          <p14:tracePt t="18082" x="2406650" y="3860800"/>
          <p14:tracePt t="18100" x="2413000" y="3867150"/>
          <p14:tracePt t="18100" x="2425700" y="3867150"/>
          <p14:tracePt t="18116" x="2432050" y="3867150"/>
          <p14:tracePt t="18116" x="2444750" y="3867150"/>
          <p14:tracePt t="18133" x="2457450" y="3873500"/>
          <p14:tracePt t="18133" x="2476500" y="3879850"/>
          <p14:tracePt t="18150" x="2482850" y="3879850"/>
          <p14:tracePt t="18150" x="2501900" y="3879850"/>
          <p14:tracePt t="18166" x="2514600" y="3886200"/>
          <p14:tracePt t="18166" x="2533650" y="3886200"/>
          <p14:tracePt t="18183" x="2552700" y="3886200"/>
          <p14:tracePt t="18183" x="2571750" y="3886200"/>
          <p14:tracePt t="18199" x="2590800" y="3886200"/>
          <p14:tracePt t="18199" x="2641600" y="3886200"/>
          <p14:tracePt t="18218" x="2660650" y="3886200"/>
          <p14:tracePt t="18218" x="2686050" y="3886200"/>
          <p14:tracePt t="18233" x="2711450" y="3886200"/>
          <p14:tracePt t="19078" x="3048000" y="3911600"/>
          <p14:tracePt t="19113" x="3009900" y="3911600"/>
          <p14:tracePt t="19122" x="2971800" y="3911600"/>
          <p14:tracePt t="19134" x="2933700" y="3911600"/>
          <p14:tracePt t="19134" x="2857500" y="3917950"/>
          <p14:tracePt t="19154" x="2819400" y="3924300"/>
          <p14:tracePt t="19154" x="2781300" y="3924300"/>
          <p14:tracePt t="19169" x="2774950" y="3924300"/>
          <p14:tracePt t="19189" x="2768600" y="3924300"/>
          <p14:tracePt t="19225" x="2762250" y="3924300"/>
          <p14:tracePt t="19241" x="2755900" y="3937000"/>
          <p14:tracePt t="19281" x="2749550" y="3937000"/>
          <p14:tracePt t="19301" x="2743200" y="3943350"/>
          <p14:tracePt t="19317" x="2736850" y="3949700"/>
          <p14:tracePt t="19333" x="2730500" y="3949700"/>
          <p14:tracePt t="19345" x="2724150" y="3962400"/>
          <p14:tracePt t="19369" x="2717800" y="3962400"/>
          <p14:tracePt t="19393" x="2711450" y="3968750"/>
          <p14:tracePt t="19413" x="2705100" y="3968750"/>
          <p14:tracePt t="19421" x="2698750" y="3968750"/>
          <p14:tracePt t="19438" x="2692400" y="3968750"/>
          <p14:tracePt t="19454" x="2698750" y="3962400"/>
          <p14:tracePt t="19513" x="2705100" y="3968750"/>
          <p14:tracePt t="19521" x="2698750" y="3968750"/>
          <p14:tracePt t="19573" x="2698750" y="3956050"/>
          <p14:tracePt t="19585" x="2698750" y="3949700"/>
          <p14:tracePt t="22518" x="3022600" y="3073400"/>
          <p14:tracePt t="22542" x="3016250" y="3067050"/>
          <p14:tracePt t="22558" x="3009900" y="3067050"/>
          <p14:tracePt t="22567" x="2997200" y="3060700"/>
          <p14:tracePt t="22567" x="2990850" y="3054350"/>
          <p14:tracePt t="22582" x="2971800" y="3041650"/>
          <p14:tracePt t="22582" x="2959100" y="3035300"/>
          <p14:tracePt t="22599" x="2946400" y="3022600"/>
          <p14:tracePt t="22599" x="2927350" y="3009900"/>
          <p14:tracePt t="22615" x="2908300" y="2997200"/>
          <p14:tracePt t="22615" x="2863850" y="2971800"/>
          <p14:tracePt t="22632" x="2838450" y="2952750"/>
          <p14:tracePt t="22632" x="2813050" y="2940050"/>
          <p14:tracePt t="22648" x="2787650" y="2921000"/>
          <p14:tracePt t="22648" x="2755900" y="2908300"/>
          <p14:tracePt t="22665" x="2730500" y="2889250"/>
          <p14:tracePt t="22665" x="2698750" y="2876550"/>
          <p14:tracePt t="22681" x="2667000" y="2857500"/>
          <p14:tracePt t="22681" x="2603500" y="2838450"/>
          <p14:tracePt t="22699" x="2571750" y="2832100"/>
          <p14:tracePt t="22699" x="2540000" y="2825750"/>
          <p14:tracePt t="22716" x="2508250" y="2813050"/>
          <p14:tracePt t="22716" x="2476500" y="2806700"/>
          <p14:tracePt t="22732" x="2438400" y="2806700"/>
          <p14:tracePt t="22732" x="2406650" y="2806700"/>
          <p14:tracePt t="22732" x="2368550" y="2806700"/>
          <p14:tracePt t="22751" x="2330450" y="2800350"/>
          <p14:tracePt t="22751" x="2298700" y="2800350"/>
          <p14:tracePt t="22767" x="2266950" y="2800350"/>
          <p14:tracePt t="22767" x="2228850" y="2800350"/>
          <p14:tracePt t="22782" x="2190750" y="2806700"/>
          <p14:tracePt t="22782" x="2152650" y="2806700"/>
          <p14:tracePt t="22799" x="2120900" y="2800350"/>
          <p14:tracePt t="22799" x="2089150" y="2800350"/>
          <p14:tracePt t="22816" x="2057400" y="2800350"/>
          <p14:tracePt t="22816" x="2032000" y="2800350"/>
          <p14:tracePt t="22816" x="2000250" y="2800350"/>
          <p14:tracePt t="22835" x="1981200" y="2800350"/>
          <p14:tracePt t="22847" x="1955800" y="2794000"/>
          <p14:tracePt t="22847" x="1917700" y="2794000"/>
          <p14:tracePt t="22866" x="1898650" y="2787650"/>
          <p14:tracePt t="22866" x="1885950" y="2787650"/>
          <p14:tracePt t="22882" x="1873250" y="2781300"/>
          <p14:tracePt t="22882" x="1860550" y="2781300"/>
          <p14:tracePt t="22899" x="1847850" y="2774950"/>
          <p14:tracePt t="22899" x="1835150" y="2768600"/>
          <p14:tracePt t="22916" x="1822450" y="2768600"/>
          <p14:tracePt t="22916" x="1803400" y="2762250"/>
          <p14:tracePt t="22932" x="1797050" y="2755900"/>
          <p14:tracePt t="22932" x="1790700" y="2755900"/>
          <p14:tracePt t="22950" x="1784350" y="2749550"/>
          <p14:tracePt t="22965" x="1784350" y="2736850"/>
          <p14:tracePt t="22981" x="1778000" y="2730500"/>
          <p14:tracePt t="22981" x="1784350" y="2717800"/>
          <p14:tracePt t="23000" x="1784350" y="2711450"/>
          <p14:tracePt t="23000" x="1784350" y="2705100"/>
          <p14:tracePt t="23017" x="1784350" y="2698750"/>
          <p14:tracePt t="23031" x="1797050" y="2692400"/>
          <p14:tracePt t="23031" x="1797050" y="2686050"/>
          <p14:tracePt t="23051" x="1803400" y="2686050"/>
          <p14:tracePt t="23067" x="1816100" y="2686050"/>
          <p14:tracePt t="23082" x="1822450" y="2679700"/>
          <p14:tracePt t="23098" x="1828800" y="2679700"/>
          <p14:tracePt t="23098" x="1835150" y="2679700"/>
          <p14:tracePt t="23098" x="1841500" y="2679700"/>
          <p14:tracePt t="23120" x="1847850" y="2679700"/>
          <p14:tracePt t="23131" x="1854200" y="2679700"/>
          <p14:tracePt t="23131" x="1860550" y="2686050"/>
          <p14:tracePt t="23151" x="1866900" y="2686050"/>
          <p14:tracePt t="23151" x="1873250" y="2686050"/>
          <p14:tracePt t="23167" x="1879600" y="2692400"/>
          <p14:tracePt t="23167" x="1885950" y="2692400"/>
          <p14:tracePt t="23184" x="1892300" y="2698750"/>
          <p14:tracePt t="23184" x="1898650" y="2698750"/>
          <p14:tracePt t="23200" x="1905000" y="2698750"/>
          <p14:tracePt t="23200" x="1917700" y="2698750"/>
          <p14:tracePt t="23200" x="1924050" y="2698750"/>
          <p14:tracePt t="23219" x="1936750" y="2698750"/>
          <p14:tracePt t="23219" x="1943100" y="2698750"/>
          <p14:tracePt t="23234" x="1955800" y="2692400"/>
          <p14:tracePt t="23234" x="1968500" y="2692400"/>
          <p14:tracePt t="23250" x="1974850" y="2692400"/>
          <p14:tracePt t="23250" x="1987550" y="2692400"/>
          <p14:tracePt t="23250" x="1993900" y="2692400"/>
          <p14:tracePt t="23270" x="2000250" y="2692400"/>
          <p14:tracePt t="23282" x="2012950" y="2692400"/>
          <p14:tracePt t="23282" x="2025650" y="2692400"/>
          <p14:tracePt t="23301" x="2032000" y="2698750"/>
          <p14:tracePt t="23301" x="2038350" y="2698750"/>
          <p14:tracePt t="23317" x="2044700" y="2698750"/>
          <p14:tracePt t="23317" x="2051050" y="2698750"/>
          <p14:tracePt t="23334" x="2057400" y="2705100"/>
          <p14:tracePt t="23349" x="2057400" y="2711450"/>
          <p14:tracePt t="23366" x="2051050" y="2717800"/>
          <p14:tracePt t="23382" x="2044700" y="2724150"/>
          <p14:tracePt t="23382" x="2038350" y="2736850"/>
          <p14:tracePt t="23401" x="2032000" y="2743200"/>
          <p14:tracePt t="23401" x="2019300" y="2762250"/>
          <p14:tracePt t="23418" x="2006600" y="2774950"/>
          <p14:tracePt t="23418" x="2000250" y="2781300"/>
          <p14:tracePt t="23434" x="1993900" y="2794000"/>
          <p14:tracePt t="23434" x="1993900" y="2800350"/>
          <p14:tracePt t="23451" x="1987550" y="2806700"/>
          <p14:tracePt t="23451" x="1987550" y="2813050"/>
          <p14:tracePt t="23468" x="1981200" y="2819400"/>
          <p14:tracePt t="23468" x="1981200" y="2825750"/>
          <p14:tracePt t="23485" x="1974850" y="2832100"/>
          <p14:tracePt t="23500" x="1981200" y="2825750"/>
          <p14:tracePt t="23529" x="1981200" y="2819400"/>
          <p14:tracePt t="23538" x="1981200" y="2806700"/>
          <p14:tracePt t="23550" x="1981200" y="2800350"/>
          <p14:tracePt t="23550" x="1981200" y="2787650"/>
          <p14:tracePt t="23550" x="1981200" y="2774950"/>
          <p14:tracePt t="23571" x="1981200" y="2755900"/>
          <p14:tracePt t="23583" x="1981200" y="2736850"/>
          <p14:tracePt t="23583" x="1974850" y="2679700"/>
          <p14:tracePt t="23602" x="1974850" y="2647950"/>
          <p14:tracePt t="23602" x="1968500" y="2616200"/>
          <p14:tracePt t="23618" x="1968500" y="2578100"/>
          <p14:tracePt t="23618" x="1962150" y="2540000"/>
          <p14:tracePt t="23635" x="1955800" y="2501900"/>
          <p14:tracePt t="23635" x="1943100" y="2432050"/>
          <p14:tracePt t="23652" x="1936750" y="2393950"/>
          <p14:tracePt t="23652" x="1936750" y="2362200"/>
          <p14:tracePt t="23668" x="1930400" y="2336800"/>
          <p14:tracePt t="23668" x="1930400" y="2305050"/>
          <p14:tracePt t="23686" x="1924050" y="2279650"/>
          <p14:tracePt t="23686" x="1924050" y="2254250"/>
          <p14:tracePt t="23702" x="1930400" y="2235200"/>
          <p14:tracePt t="23702" x="1936750" y="2203450"/>
          <p14:tracePt t="23719" x="1943100" y="2190750"/>
          <p14:tracePt t="23719" x="1949450" y="2178050"/>
          <p14:tracePt t="23736" x="1955800" y="2171700"/>
          <p14:tracePt t="23736" x="1968500" y="2165350"/>
          <p14:tracePt t="23753" x="1974850" y="2165350"/>
          <p14:tracePt t="23753" x="1981200" y="2159000"/>
          <p14:tracePt t="23753" x="1987550" y="2159000"/>
          <p14:tracePt t="23771" x="1993900" y="2159000"/>
          <p14:tracePt t="23784" x="2000250" y="2159000"/>
          <p14:tracePt t="23784" x="2006600" y="2159000"/>
          <p14:tracePt t="23803" x="2012950" y="2165350"/>
          <p14:tracePt t="23819" x="2019300" y="2165350"/>
          <p14:tracePt t="23834" x="2025650" y="2171700"/>
          <p14:tracePt t="23855" x="2025650" y="2178050"/>
          <p14:tracePt t="23878" x="2025650" y="2184400"/>
          <p14:tracePt t="23890" x="2032000" y="2184400"/>
          <p14:tracePt t="23939" x="2038350" y="2178050"/>
          <p14:tracePt t="23982" x="2038350" y="2171700"/>
          <p14:tracePt t="23998" x="2044700" y="2165350"/>
          <p14:tracePt t="24010" x="2051050" y="2159000"/>
          <p14:tracePt t="24058" x="2038350" y="2165350"/>
          <p14:tracePt t="24094" x="2032000" y="2171700"/>
          <p14:tracePt t="24110" x="2025650" y="2178050"/>
          <p14:tracePt t="24118" x="2019300" y="2184400"/>
          <p14:tracePt t="24118" x="2012950" y="2197100"/>
          <p14:tracePt t="24118" x="2000250" y="2216150"/>
          <p14:tracePt t="24139" x="1993900" y="2235200"/>
          <p14:tracePt t="24152" x="1981200" y="2266950"/>
          <p14:tracePt t="24152" x="1974850" y="2349500"/>
          <p14:tracePt t="24171" x="1968500" y="2400300"/>
          <p14:tracePt t="24171" x="1968500" y="2457450"/>
          <p14:tracePt t="24187" x="1968500" y="2514600"/>
          <p14:tracePt t="24187" x="1974850" y="2571750"/>
          <p14:tracePt t="24204" x="1981200" y="2628900"/>
          <p14:tracePt t="24204" x="1987550" y="2679700"/>
          <p14:tracePt t="24204" x="2000250" y="2730500"/>
          <p14:tracePt t="24223" x="2006600" y="2768600"/>
          <p14:tracePt t="24235" x="2019300" y="2806700"/>
          <p14:tracePt t="24235" x="2038350" y="2870200"/>
          <p14:tracePt t="24254" x="2044700" y="2895600"/>
          <p14:tracePt t="24254" x="2051050" y="2914650"/>
          <p14:tracePt t="24254" x="2057400" y="2933700"/>
          <p14:tracePt t="24274" x="2063750" y="2940050"/>
          <p14:tracePt t="24286" x="2070100" y="2952750"/>
          <p14:tracePt t="24286" x="2076450" y="2959100"/>
          <p14:tracePt t="24304" x="2082800" y="2959100"/>
          <p14:tracePt t="24304" x="2095500" y="2959100"/>
          <p14:tracePt t="24321" x="2101850" y="2946400"/>
          <p14:tracePt t="24336" x="2108200" y="2940050"/>
          <p14:tracePt t="24336" x="2108200" y="2933700"/>
          <p14:tracePt t="24354" x="2108200" y="2927350"/>
          <p14:tracePt t="24354" x="2108200" y="2921000"/>
          <p14:tracePt t="24371" x="2108200" y="2914650"/>
          <p14:tracePt t="24371" x="2108200" y="2908300"/>
          <p14:tracePt t="24388" x="2108200" y="2901950"/>
          <p14:tracePt t="24388" x="2108200" y="2895600"/>
          <p14:tracePt t="24404" x="2108200" y="2889250"/>
          <p14:tracePt t="24404" x="2108200" y="2882900"/>
          <p14:tracePt t="24421" x="2108200" y="2876550"/>
          <p14:tracePt t="24421" x="2108200" y="2863850"/>
          <p14:tracePt t="24440" x="2101850" y="2851150"/>
          <p14:tracePt t="24453" x="2101850" y="2838450"/>
          <p14:tracePt t="24453" x="2095500" y="2832100"/>
          <p14:tracePt t="24471" x="2095500" y="2825750"/>
          <p14:tracePt t="24471" x="2089150" y="2819400"/>
          <p14:tracePt t="24471" x="2082800" y="2806700"/>
          <p14:tracePt t="24491" x="2076450" y="2800350"/>
          <p14:tracePt t="24503" x="2070100" y="2787650"/>
          <p14:tracePt t="24503" x="2051050" y="2768600"/>
          <p14:tracePt t="24523" x="2044700" y="2762250"/>
          <p14:tracePt t="24523" x="2038350" y="2755900"/>
          <p14:tracePt t="24539" x="2025650" y="2743200"/>
          <p14:tracePt t="24539" x="2019300" y="2736850"/>
          <p14:tracePt t="24555" x="2012950" y="2730500"/>
          <p14:tracePt t="24555" x="2006600" y="2724150"/>
          <p14:tracePt t="24572" x="2000250" y="2717800"/>
          <p14:tracePt t="24572" x="1993900" y="2711450"/>
          <p14:tracePt t="24588" x="1987550" y="2705100"/>
          <p14:tracePt t="24588" x="1981200" y="2698750"/>
          <p14:tracePt t="24588" x="1974850" y="2692400"/>
          <p14:tracePt t="24608" x="1974850" y="2686050"/>
          <p14:tracePt t="24608" x="1968500" y="2686050"/>
          <p14:tracePt t="24622" x="1962150" y="2679700"/>
          <p14:tracePt t="24622" x="1962150" y="2673350"/>
          <p14:tracePt t="24638" x="1962150" y="2667000"/>
          <p14:tracePt t="24654" x="1955800" y="2660650"/>
          <p14:tracePt t="24654" x="1955800" y="2654300"/>
          <p14:tracePt t="24672" x="1949450" y="2647950"/>
          <p14:tracePt t="24694" x="1949450" y="2641600"/>
          <p14:tracePt t="24718" x="1949450" y="2635250"/>
          <p14:tracePt t="24738" x="1949450" y="2628900"/>
          <p14:tracePt t="24790" x="1943100" y="2628900"/>
          <p14:tracePt t="24847" x="1936750" y="2635250"/>
          <p14:tracePt t="24866" x="1930400" y="2641600"/>
          <p14:tracePt t="24906" x="1924050" y="2647950"/>
          <p14:tracePt t="24934" x="1917700" y="2654300"/>
          <p14:tracePt t="25002" x="1924050" y="2654300"/>
          <p14:tracePt t="25090" x="1930400" y="2654300"/>
          <p14:tracePt t="25106" x="1936750" y="2654300"/>
          <p14:tracePt t="25122" x="1943100" y="2654300"/>
          <p14:tracePt t="25138" x="1955800" y="2654300"/>
          <p14:tracePt t="25150" x="1962150" y="2654300"/>
          <p14:tracePt t="25166" x="1968500" y="2660650"/>
          <p14:tracePt t="25175" x="1974850" y="2660650"/>
          <p14:tracePt t="25175" x="1974850" y="2667000"/>
          <p14:tracePt t="25191" x="1981200" y="2667000"/>
          <p14:tracePt t="25191" x="1993900" y="2673350"/>
          <p14:tracePt t="25208" x="2000250" y="2679700"/>
          <p14:tracePt t="25208" x="2006600" y="2679700"/>
          <p14:tracePt t="25224" x="2012950" y="2686050"/>
          <p14:tracePt t="25224" x="2019300" y="2686050"/>
          <p14:tracePt t="25224" x="2025650" y="2686050"/>
          <p14:tracePt t="25243" x="2032000" y="2692400"/>
          <p14:tracePt t="25256" x="2044700" y="2692400"/>
          <p14:tracePt t="25256" x="2057400" y="2692400"/>
          <p14:tracePt t="25276" x="2063750" y="2692400"/>
          <p14:tracePt t="25289" x="2070100" y="2692400"/>
          <p14:tracePt t="25306" x="2076450" y="2692400"/>
          <p14:tracePt t="25322" x="2082800" y="2698750"/>
          <p14:tracePt t="25340" x="2089150" y="2698750"/>
          <p14:tracePt t="25356" x="2101850" y="2698750"/>
          <p14:tracePt t="25356" x="2101850" y="2705100"/>
          <p14:tracePt t="25375" x="2108200" y="2705100"/>
          <p14:tracePt t="25375" x="2120900" y="2705100"/>
          <p14:tracePt t="25392" x="2127250" y="2705100"/>
          <p14:tracePt t="25392" x="2133600" y="2705100"/>
          <p14:tracePt t="25408" x="2146300" y="2705100"/>
          <p14:tracePt t="25408" x="2159000" y="2705100"/>
          <p14:tracePt t="25424" x="2171700" y="2705100"/>
          <p14:tracePt t="25424" x="2184400" y="2705100"/>
          <p14:tracePt t="25442" x="2203450" y="2705100"/>
          <p14:tracePt t="25442" x="2241550" y="2705100"/>
          <p14:tracePt t="25459" x="2266950" y="2705100"/>
          <p14:tracePt t="25459" x="2286000" y="2711450"/>
          <p14:tracePt t="25475" x="2317750" y="2711450"/>
          <p14:tracePt t="25475" x="2343150" y="2717800"/>
          <p14:tracePt t="25492" x="2374900" y="2717800"/>
          <p14:tracePt t="25492" x="2406650" y="2724150"/>
          <p14:tracePt t="25509" x="2438400" y="2730500"/>
          <p14:tracePt t="25509" x="2476500" y="2736850"/>
          <p14:tracePt t="25509" x="2508250" y="2743200"/>
          <p14:tracePt t="25527" x="2546350" y="2749550"/>
          <p14:tracePt t="25540" x="2584450" y="2755900"/>
          <p14:tracePt t="25540" x="2660650" y="2768600"/>
          <p14:tracePt t="25560" x="2705100" y="2774950"/>
          <p14:tracePt t="25560" x="2743200" y="2781300"/>
          <p14:tracePt t="25575" x="2774950" y="2781300"/>
          <p14:tracePt t="25575" x="2813050" y="2781300"/>
          <p14:tracePt t="25592" x="2844800" y="2787650"/>
          <p14:tracePt t="25592" x="2876550" y="2781300"/>
          <p14:tracePt t="25592" x="2908300" y="2781300"/>
          <p14:tracePt t="25611" x="2933700" y="2781300"/>
          <p14:tracePt t="25624" x="2952750" y="2781300"/>
          <p14:tracePt t="25624" x="2990850" y="2781300"/>
          <p14:tracePt t="25642" x="3009900" y="2781300"/>
          <p14:tracePt t="25642" x="3022600" y="2781300"/>
          <p14:tracePt t="25659" x="3028950" y="2781300"/>
          <p14:tracePt t="25659" x="3041650" y="2781300"/>
          <p14:tracePt t="25676" x="3048000" y="2787650"/>
          <p14:tracePt t="25676" x="3054350" y="2787650"/>
          <p14:tracePt t="25692" x="3054350" y="2794000"/>
          <p14:tracePt t="25707" x="3048000" y="2800350"/>
          <p14:tracePt t="25724" x="3041650" y="2806700"/>
          <p14:tracePt t="25740" x="3035300" y="2813050"/>
          <p14:tracePt t="25740" x="3022600" y="2819400"/>
          <p14:tracePt t="25760" x="3022600" y="2825750"/>
          <p14:tracePt t="25776" x="3009900" y="2832100"/>
          <p14:tracePt t="25791" x="3003550" y="2832100"/>
          <p14:tracePt t="25808" x="2997200" y="2832100"/>
          <p14:tracePt t="25824" x="2990850" y="2838450"/>
          <p14:tracePt t="25887" x="2984500" y="2844800"/>
          <p14:tracePt t="25902" x="2978150" y="2851150"/>
          <p14:tracePt t="25919" x="2965450" y="2857500"/>
          <p14:tracePt t="25930" x="2959100" y="2863850"/>
          <p14:tracePt t="25947" x="2952750" y="2870200"/>
          <p14:tracePt t="25987" x="2959100" y="2863850"/>
          <p14:tracePt t="26023" x="2965450" y="2857500"/>
          <p14:tracePt t="26031" x="2971800" y="2851150"/>
          <p14:tracePt t="26042" x="2978150" y="2844800"/>
          <p14:tracePt t="26042" x="3003550" y="2825750"/>
          <p14:tracePt t="26060" x="3028950" y="2806700"/>
          <p14:tracePt t="26060" x="3054350" y="2787650"/>
          <p14:tracePt t="26077" x="3079750" y="2762250"/>
          <p14:tracePt t="26077" x="3117850" y="2730500"/>
          <p14:tracePt t="26094" x="3155950" y="2692400"/>
          <p14:tracePt t="26094" x="3206750" y="2654300"/>
          <p14:tracePt t="26112" x="3308350" y="2546350"/>
          <p14:tracePt t="26112" x="3365500" y="2495550"/>
          <p14:tracePt t="26128" x="3429000" y="2432050"/>
          <p14:tracePt t="26128" x="3498850" y="2374900"/>
          <p14:tracePt t="26144" x="3562350" y="2324100"/>
          <p14:tracePt t="26144" x="3638550" y="2273300"/>
          <p14:tracePt t="26161" x="3708400" y="2216150"/>
          <p14:tracePt t="26161" x="3784600" y="2171700"/>
          <p14:tracePt t="26161" x="3860800" y="2127250"/>
          <p14:tracePt t="26180" x="3937000" y="2089150"/>
          <p14:tracePt t="26192" x="4013200" y="2051050"/>
          <p14:tracePt t="26192" x="4152900" y="1981200"/>
          <p14:tracePt t="26212" x="4222750" y="1949450"/>
          <p14:tracePt t="26212" x="4286250" y="1930400"/>
          <p14:tracePt t="26227" x="4343400" y="1911350"/>
          <p14:tracePt t="26227" x="4400550" y="1892300"/>
          <p14:tracePt t="26244" x="4445000" y="1873250"/>
          <p14:tracePt t="26244" x="4489450" y="1860550"/>
          <p14:tracePt t="26244" x="4527550" y="1854200"/>
          <p14:tracePt t="26263" x="4552950" y="1847850"/>
          <p14:tracePt t="26276" x="4578350" y="1841500"/>
          <p14:tracePt t="26276" x="4616450" y="1835150"/>
          <p14:tracePt t="26294" x="4622800" y="1835150"/>
          <p14:tracePt t="26310" x="4622800" y="1841500"/>
          <p14:tracePt t="26310" x="4616450" y="1841500"/>
          <p14:tracePt t="26328" x="4610100" y="1847850"/>
          <p14:tracePt t="26328" x="4597400" y="1854200"/>
          <p14:tracePt t="26328" x="4584700" y="1860550"/>
          <p14:tracePt t="26348" x="4565650" y="1866900"/>
          <p14:tracePt t="26348" x="4546600" y="1873250"/>
          <p14:tracePt t="26362" x="4527550" y="1879600"/>
          <p14:tracePt t="26362" x="4508500" y="1885950"/>
          <p14:tracePt t="26378" x="4483100" y="1892300"/>
          <p14:tracePt t="26378" x="4457700" y="1892300"/>
          <p14:tracePt t="26395" x="4438650" y="1898650"/>
          <p14:tracePt t="26395" x="4394200" y="1905000"/>
          <p14:tracePt t="26412" x="4375150" y="1911350"/>
          <p14:tracePt t="26412" x="4362450" y="1911350"/>
          <p14:tracePt t="26428" x="4343400" y="1917700"/>
          <p14:tracePt t="26428" x="4330700" y="1917700"/>
          <p14:tracePt t="26445" x="4318000" y="1917700"/>
          <p14:tracePt t="26445" x="4311650" y="1924050"/>
          <p14:tracePt t="26462" x="4298950" y="1924050"/>
          <p14:tracePt t="26462" x="4292600" y="1930400"/>
          <p14:tracePt t="26480" x="4286250" y="1930400"/>
          <p14:tracePt t="26494" x="4279900" y="1943100"/>
          <p14:tracePt t="26511" x="4279900" y="1949450"/>
          <p14:tracePt t="26527" x="4279900" y="1955800"/>
          <p14:tracePt t="26527" x="4273550" y="1962150"/>
          <p14:tracePt t="26527" x="4273550" y="1974850"/>
          <p14:tracePt t="26548" x="4267200" y="1993900"/>
          <p14:tracePt t="26560" x="4260850" y="2012950"/>
          <p14:tracePt t="26560" x="4248150" y="2063750"/>
          <p14:tracePt t="26579" x="4235450" y="2095500"/>
          <p14:tracePt t="26579" x="4229100" y="2133600"/>
          <p14:tracePt t="26595" x="4210050" y="2171700"/>
          <p14:tracePt t="26595" x="4197350" y="2216150"/>
          <p14:tracePt t="26612" x="4178300" y="2254250"/>
          <p14:tracePt t="26612" x="4159250" y="2298700"/>
          <p14:tracePt t="26612" x="4133850" y="2343150"/>
          <p14:tracePt t="26631" x="4102100" y="2381250"/>
          <p14:tracePt t="26644" x="4076700" y="2425700"/>
          <p14:tracePt t="26644" x="4013200" y="2495550"/>
          <p14:tracePt t="26663" x="3981450" y="2527300"/>
          <p14:tracePt t="26663" x="3956050" y="2552700"/>
          <p14:tracePt t="26679" x="3924300" y="2584450"/>
          <p14:tracePt t="26679" x="3898900" y="2609850"/>
          <p14:tracePt t="26696" x="3867150" y="2628900"/>
          <p14:tracePt t="26696" x="3822700" y="2667000"/>
          <p14:tracePt t="26713" x="3803650" y="2679700"/>
          <p14:tracePt t="26713" x="3784600" y="2692400"/>
          <p14:tracePt t="26729" x="3765550" y="2705100"/>
          <p14:tracePt t="26729" x="3752850" y="2711450"/>
          <p14:tracePt t="26746" x="3740150" y="2717800"/>
          <p14:tracePt t="26746" x="3733800" y="2717800"/>
          <p14:tracePt t="26763" x="3727450" y="2717800"/>
          <p14:tracePt t="26763" x="3721100" y="2717800"/>
          <p14:tracePt t="26781" x="3721100" y="2711450"/>
          <p14:tracePt t="26795" x="3721100" y="2705100"/>
          <p14:tracePt t="26811" x="3727450" y="2698750"/>
          <p14:tracePt t="26828" x="3727450" y="2692400"/>
          <p14:tracePt t="26844" x="3727450" y="2686050"/>
          <p14:tracePt t="26863" x="3721100" y="2679700"/>
          <p14:tracePt t="26887" x="3714750" y="2679700"/>
          <p14:tracePt t="26899" x="3702050" y="2679700"/>
          <p14:tracePt t="26915" x="3695700" y="2679700"/>
          <p14:tracePt t="26928" x="3689350" y="2679700"/>
          <p14:tracePt t="26945" x="3676650" y="2686050"/>
          <p14:tracePt t="26945" x="3670300" y="2679700"/>
          <p14:tracePt t="26963" x="3663950" y="2679700"/>
          <p14:tracePt t="26963" x="3657600" y="2679700"/>
          <p14:tracePt t="26980" x="3651250" y="2679700"/>
          <p14:tracePt t="26980" x="3644900" y="2679700"/>
          <p14:tracePt t="26997" x="3638550" y="2679700"/>
          <p14:tracePt t="26997" x="3625850" y="2679700"/>
          <p14:tracePt t="27013" x="3619500" y="2679700"/>
          <p14:tracePt t="27013" x="3613150" y="2686050"/>
          <p14:tracePt t="27031" x="3606800" y="2686050"/>
          <p14:tracePt t="27045" x="3600450" y="2686050"/>
          <p14:tracePt t="27062" x="3606800" y="2692400"/>
          <p14:tracePt t="27119" x="3613150" y="2692400"/>
          <p14:tracePt t="27131" x="3619500" y="2692400"/>
          <p14:tracePt t="27139" x="3625850" y="2692400"/>
          <p14:tracePt t="27155" x="3632200" y="2692400"/>
          <p14:tracePt t="27163" x="3638550" y="2692400"/>
          <p14:tracePt t="27163" x="3644900" y="2686050"/>
          <p14:tracePt t="27181" x="3651250" y="2686050"/>
          <p14:tracePt t="27196" x="3657600" y="2686050"/>
          <p14:tracePt t="27196" x="3663950" y="2686050"/>
          <p14:tracePt t="27196" x="3670300" y="2686050"/>
          <p14:tracePt t="27216" x="3683000" y="2692400"/>
          <p14:tracePt t="27216" x="3695700" y="2692400"/>
          <p14:tracePt t="27232" x="3702050" y="2698750"/>
          <p14:tracePt t="27232" x="3721100" y="2705100"/>
          <p14:tracePt t="27248" x="3733800" y="2711450"/>
          <p14:tracePt t="27248" x="3759200" y="2717800"/>
          <p14:tracePt t="27265" x="3778250" y="2724150"/>
          <p14:tracePt t="27265" x="3803650" y="2730500"/>
          <p14:tracePt t="27265" x="3829050" y="2736850"/>
          <p14:tracePt t="27285" x="3860800" y="2749550"/>
          <p14:tracePt t="27296" x="3886200" y="2755900"/>
          <p14:tracePt t="27296" x="3949700" y="2768600"/>
          <p14:tracePt t="27315" x="3987800" y="2768600"/>
          <p14:tracePt t="27315" x="4019550" y="2774950"/>
          <p14:tracePt t="27331" x="4057650" y="2774950"/>
          <p14:tracePt t="27331" x="4089400" y="2781300"/>
          <p14:tracePt t="27349" x="4127500" y="2787650"/>
          <p14:tracePt t="27349" x="4165600" y="2787650"/>
          <p14:tracePt t="27349" x="4203700" y="2794000"/>
          <p14:tracePt t="27367" x="4235450" y="2794000"/>
          <p14:tracePt t="27367" x="4267200" y="2794000"/>
          <p14:tracePt t="27381" x="4298950" y="2794000"/>
          <p14:tracePt t="27381" x="4330700" y="2794000"/>
          <p14:tracePt t="27399" x="4356100" y="2794000"/>
          <p14:tracePt t="27399" x="4381500" y="2787650"/>
          <p14:tracePt t="27415" x="4406900" y="2781300"/>
          <p14:tracePt t="27415" x="4451350" y="2768600"/>
          <p14:tracePt t="27431" x="4470400" y="2762250"/>
          <p14:tracePt t="27431" x="4489450" y="2755900"/>
          <p14:tracePt t="27449" x="4502150" y="2749550"/>
          <p14:tracePt t="27449" x="4521200" y="2749550"/>
          <p14:tracePt t="27465" x="4527550" y="2743200"/>
          <p14:tracePt t="27465" x="4540250" y="2743200"/>
          <p14:tracePt t="27482" x="4546600" y="2736850"/>
          <p14:tracePt t="27482" x="4559300" y="2736850"/>
          <p14:tracePt t="27500" x="4565650" y="2736850"/>
          <p14:tracePt t="27516" x="4559300" y="2743200"/>
          <p14:tracePt t="27559" x="4546600" y="2743200"/>
          <p14:tracePt t="27575" x="4540250" y="2743200"/>
          <p14:tracePt t="27607" x="4533900" y="2743200"/>
          <p14:tracePt t="27627" x="4540250" y="2736850"/>
          <p14:tracePt t="27731" x="4533900" y="2736850"/>
          <p14:tracePt t="27799" x="4527550" y="2736850"/>
          <p14:tracePt t="27815" x="4521200" y="2736850"/>
          <p14:tracePt t="27831" x="4514850" y="2743200"/>
          <p14:tracePt t="27847" x="4508500" y="2743200"/>
          <p14:tracePt t="27859" x="4502150" y="2749550"/>
          <p14:tracePt t="27891" x="4495800" y="2749550"/>
          <p14:tracePt t="27919" x="4502150" y="2749550"/>
          <p14:tracePt t="27995" x="4508500" y="2743200"/>
          <p14:tracePt t="28018" x="4514850" y="2736850"/>
          <p14:tracePt t="28031" x="4514850" y="2730500"/>
          <p14:tracePt t="28039" x="4521200" y="2724150"/>
          <p14:tracePt t="28049" x="4533900" y="2717800"/>
          <p14:tracePt t="28049" x="4540250" y="2705100"/>
          <p14:tracePt t="28067" x="4552950" y="2686050"/>
          <p14:tracePt t="28067" x="4565650" y="2667000"/>
          <p14:tracePt t="28084" x="4584700" y="2647950"/>
          <p14:tracePt t="28084" x="4622800" y="2584450"/>
          <p14:tracePt t="28101" x="4648200" y="2546350"/>
          <p14:tracePt t="28101" x="4673600" y="2508250"/>
          <p14:tracePt t="28118" x="4699000" y="2457450"/>
          <p14:tracePt t="28118" x="4730750" y="2406650"/>
          <p14:tracePt t="28134" x="4768850" y="2355850"/>
          <p14:tracePt t="28134" x="4838700" y="2247900"/>
          <p14:tracePt t="28152" x="4883150" y="2190750"/>
          <p14:tracePt t="28152" x="4927600" y="2139950"/>
          <p14:tracePt t="28169" x="4972050" y="2089150"/>
          <p14:tracePt t="28169" x="5022850" y="2044700"/>
          <p14:tracePt t="28184" x="5073650" y="2000250"/>
          <p14:tracePt t="28184" x="5124450" y="1962150"/>
          <p14:tracePt t="28201" x="5175250" y="1924050"/>
          <p14:tracePt t="28201" x="5232400" y="1885950"/>
          <p14:tracePt t="28201" x="5283200" y="1847850"/>
          <p14:tracePt t="28220" x="5340350" y="1816100"/>
          <p14:tracePt t="28233" x="5410200" y="1816100"/>
          <p14:tracePt t="28303" x="5511800" y="1778000"/>
          <p14:tracePt t="28311" x="5594350" y="1746250"/>
          <p14:tracePt t="28320" x="5670550" y="1720850"/>
          <p14:tracePt t="28320" x="5740400" y="1701800"/>
          <p14:tracePt t="28335" x="5803900" y="1682750"/>
          <p14:tracePt t="28335" x="5861050" y="1670050"/>
          <p14:tracePt t="28352" x="5911850" y="1663700"/>
          <p14:tracePt t="28352" x="5943600" y="1625600"/>
          <p14:tracePt t="28368" x="5930900" y="1631950"/>
          <p14:tracePt t="28383" x="5924550" y="1644650"/>
          <p14:tracePt t="28383" x="5918200" y="1644650"/>
          <p14:tracePt t="28402" x="5911850" y="1651000"/>
          <p14:tracePt t="28402" x="5899150" y="1657350"/>
          <p14:tracePt t="28418" x="5886450" y="1663700"/>
          <p14:tracePt t="28418" x="5873750" y="1670050"/>
          <p14:tracePt t="28435" x="5854700" y="1670050"/>
          <p14:tracePt t="28435" x="5829300" y="1682750"/>
          <p14:tracePt t="28452" x="5810250" y="1689100"/>
          <p14:tracePt t="28452" x="5797550" y="1689100"/>
          <p14:tracePt t="28469" x="5784850" y="1695450"/>
          <p14:tracePt t="28469" x="5778500" y="1695450"/>
          <p14:tracePt t="28486" x="5772150" y="1695450"/>
          <p14:tracePt t="28486" x="5765800" y="1701800"/>
          <p14:tracePt t="28502" x="5759450" y="1701800"/>
          <p14:tracePt t="28519" x="5753100" y="1701800"/>
          <p14:tracePt t="28535" x="5759450" y="1708150"/>
          <p14:tracePt t="28552" x="5765800" y="1714500"/>
          <p14:tracePt t="28567" x="5765800" y="1720850"/>
          <p14:tracePt t="28567" x="5772150" y="1733550"/>
          <p14:tracePt t="28567" x="5778500" y="1752600"/>
          <p14:tracePt t="28588" x="5778500" y="1771650"/>
          <p14:tracePt t="28601" x="5784850" y="1797050"/>
          <p14:tracePt t="28601" x="5791200" y="1866900"/>
          <p14:tracePt t="28620" x="5791200" y="1911350"/>
          <p14:tracePt t="28620" x="5797550" y="1955800"/>
          <p14:tracePt t="28636" x="5797550" y="2006600"/>
          <p14:tracePt t="28636" x="5797550" y="2057400"/>
          <p14:tracePt t="28653" x="5797550" y="2108200"/>
          <p14:tracePt t="28653" x="5797550" y="2165350"/>
          <p14:tracePt t="28653" x="5791200" y="2216150"/>
          <p14:tracePt t="28672" x="5784850" y="2266950"/>
          <p14:tracePt t="28684" x="5772150" y="2317750"/>
          <p14:tracePt t="28684" x="5746750" y="2406650"/>
          <p14:tracePt t="28703" x="5734050" y="2444750"/>
          <p14:tracePt t="28703" x="5715000" y="2482850"/>
          <p14:tracePt t="28720" x="5702300" y="2508250"/>
          <p14:tracePt t="28720" x="5683250" y="2540000"/>
          <p14:tracePt t="28736" x="5664200" y="2559050"/>
          <p14:tracePt t="28736" x="5632450" y="2590800"/>
          <p14:tracePt t="28753" x="5619750" y="2603500"/>
          <p14:tracePt t="28753" x="5607050" y="2609850"/>
          <p14:tracePt t="28770" x="5594350" y="2616200"/>
          <p14:tracePt t="28770" x="5588000" y="2622550"/>
          <p14:tracePt t="28787" x="5575300" y="2628900"/>
          <p14:tracePt t="28787" x="5568950" y="2628900"/>
          <p14:tracePt t="28803" x="5562600" y="2628900"/>
          <p14:tracePt t="28803" x="5549900" y="2628900"/>
          <p14:tracePt t="28821" x="5543550" y="2622550"/>
          <p14:tracePt t="28836" x="5537200" y="2616200"/>
          <p14:tracePt t="28867" x="5537200" y="2609850"/>
          <p14:tracePt t="28888" x="5537200" y="2603500"/>
          <p14:tracePt t="28955" x="5543550" y="2603500"/>
          <p14:tracePt t="28999" x="5549900" y="2603500"/>
          <p14:tracePt t="29016" x="5556250" y="2597150"/>
          <p14:tracePt t="29032" x="5562600" y="2597150"/>
          <p14:tracePt t="29040" x="5568950" y="2597150"/>
          <p14:tracePt t="29052" x="5581650" y="2590800"/>
          <p14:tracePt t="29052" x="5588000" y="2590800"/>
          <p14:tracePt t="29071" x="5594350" y="2590800"/>
          <p14:tracePt t="29071" x="5600700" y="2584450"/>
          <p14:tracePt t="29087" x="5613400" y="2584450"/>
          <p14:tracePt t="29087" x="5626100" y="2578100"/>
          <p14:tracePt t="29104" x="5638800" y="2571750"/>
          <p14:tracePt t="29104" x="5664200" y="2565400"/>
          <p14:tracePt t="29120" x="5676900" y="2559050"/>
          <p14:tracePt t="29120" x="5695950" y="2552700"/>
          <p14:tracePt t="29137" x="5715000" y="2552700"/>
          <p14:tracePt t="29137" x="5734050" y="2546350"/>
          <p14:tracePt t="29154" x="5753100" y="2540000"/>
          <p14:tracePt t="29154" x="5772150" y="2540000"/>
          <p14:tracePt t="29172" x="5822950" y="2533650"/>
          <p14:tracePt t="29172" x="5854700" y="2533650"/>
          <p14:tracePt t="29188" x="5880100" y="2533650"/>
          <p14:tracePt t="29188" x="5911850" y="2540000"/>
          <p14:tracePt t="29205" x="5943600" y="2546350"/>
          <p14:tracePt t="29205" x="5975350" y="2552700"/>
          <p14:tracePt t="29222" x="6013450" y="2565400"/>
          <p14:tracePt t="29222" x="6045200" y="2571750"/>
          <p14:tracePt t="29222" x="6083300" y="2584450"/>
          <p14:tracePt t="29240" x="6115050" y="2597150"/>
          <p14:tracePt t="29253" x="6153150" y="2603500"/>
          <p14:tracePt t="29253" x="6216650" y="2616200"/>
          <p14:tracePt t="29273" x="6248400" y="2622550"/>
          <p14:tracePt t="29273" x="6280150" y="2622550"/>
          <p14:tracePt t="29288" x="6305550" y="2622550"/>
          <p14:tracePt t="29288" x="6330950" y="2622550"/>
          <p14:tracePt t="29305" x="6356350" y="2622550"/>
          <p14:tracePt t="29305" x="6381750" y="2616200"/>
          <p14:tracePt t="29305" x="6400800" y="2616200"/>
          <p14:tracePt t="29324" x="6419850" y="2609850"/>
          <p14:tracePt t="29336" x="6445250" y="2609850"/>
          <p14:tracePt t="29336" x="6477000" y="2603500"/>
          <p14:tracePt t="29355" x="6496050" y="2597150"/>
          <p14:tracePt t="29355" x="6515100" y="2597150"/>
          <p14:tracePt t="29372" x="6527800" y="2597150"/>
          <p14:tracePt t="29372" x="6540500" y="2597150"/>
          <p14:tracePt t="29389" x="6553200" y="2590800"/>
          <p14:tracePt t="29389" x="6565900" y="2590800"/>
          <p14:tracePt t="29405" x="6572250" y="2590800"/>
          <p14:tracePt t="29405" x="6591300" y="2597150"/>
          <p14:tracePt t="29422" x="6597650" y="2597150"/>
          <p14:tracePt t="29422" x="6604000" y="2597150"/>
          <p14:tracePt t="29438" x="6610350" y="2597150"/>
          <p14:tracePt t="29454" x="6604000" y="2603500"/>
          <p14:tracePt t="29487" x="6591300" y="2609850"/>
          <p14:tracePt t="29503" x="6584950" y="2609850"/>
          <p14:tracePt t="29519" x="6578600" y="2609850"/>
          <p14:tracePt t="29531" x="6572250" y="2609850"/>
          <p14:tracePt t="29548" x="6565900" y="2609850"/>
          <p14:tracePt t="29580" x="6559550" y="2603500"/>
          <p14:tracePt t="29591" x="6553200" y="2603500"/>
          <p14:tracePt t="29608" x="6546850" y="2603500"/>
          <p14:tracePt t="29624" x="6540500" y="2603500"/>
          <p14:tracePt t="29641" x="6534150" y="2609850"/>
          <p14:tracePt t="29654" x="6527800" y="2609850"/>
          <p14:tracePt t="29691" x="6521450" y="2603500"/>
          <p14:tracePt t="29712" x="6515100" y="2609850"/>
          <p14:tracePt t="29743" x="6508750" y="2616200"/>
          <p14:tracePt t="29795" x="6508750" y="2622550"/>
          <p14:tracePt t="29880" x="6502400" y="2628900"/>
          <p14:tracePt t="29916" x="6502400" y="2635250"/>
          <p14:tracePt t="29947" x="6496050" y="2635250"/>
          <p14:tracePt t="29984" x="6489700" y="2628900"/>
          <p14:tracePt t="30027" x="6489700" y="2622550"/>
          <p14:tracePt t="30044" x="6496050" y="2616200"/>
          <p14:tracePt t="30060" x="6496050" y="2609850"/>
          <p14:tracePt t="30067" x="6502400" y="2597150"/>
          <p14:tracePt t="30072" x="6508750" y="2590800"/>
          <p14:tracePt t="30072" x="6515100" y="2571750"/>
          <p14:tracePt t="30091" x="6521450" y="2559050"/>
          <p14:tracePt t="30091" x="6527800" y="2540000"/>
          <p14:tracePt t="30107" x="6534150" y="2520950"/>
          <p14:tracePt t="30107" x="6546850" y="2501900"/>
          <p14:tracePt t="30124" x="6559550" y="2476500"/>
          <p14:tracePt t="30124" x="6591300" y="2419350"/>
          <p14:tracePt t="30141" x="6610350" y="2381250"/>
          <p14:tracePt t="30141" x="6635750" y="2349500"/>
          <p14:tracePt t="30158" x="6667500" y="2311400"/>
          <p14:tracePt t="30158" x="6705600" y="2266950"/>
          <p14:tracePt t="30175" x="6743700" y="2222500"/>
          <p14:tracePt t="30175" x="6845300" y="2120900"/>
          <p14:tracePt t="30192" x="6902450" y="2076450"/>
          <p14:tracePt t="30192" x="6959600" y="2025650"/>
          <p14:tracePt t="30208" x="7023100" y="1981200"/>
          <p14:tracePt t="30208" x="7086600" y="1930400"/>
          <p14:tracePt t="30225" x="7150100" y="1892300"/>
          <p14:tracePt t="30225" x="7219950" y="1854200"/>
          <p14:tracePt t="30241" x="7283450" y="1816100"/>
          <p14:tracePt t="30241" x="7353300" y="1784350"/>
          <p14:tracePt t="30258" x="7416800" y="1784350"/>
          <p14:tracePt t="30312" x="7543800" y="1752600"/>
          <p14:tracePt t="30320" x="7658100" y="1727200"/>
          <p14:tracePt t="30328" x="7772400" y="1708150"/>
          <p14:tracePt t="30340" x="7880350" y="1682750"/>
          <p14:tracePt t="30340" x="7988300" y="1670050"/>
          <p14:tracePt t="30340" x="8083550" y="1663700"/>
          <p14:tracePt t="30361" x="8178800" y="1657350"/>
          <p14:tracePt t="30361" x="8267700" y="1625600"/>
          <p14:tracePt t="30375" x="8286750" y="1638300"/>
          <p14:tracePt t="30375" x="8305800" y="1644650"/>
          <p14:tracePt t="30392" x="8324850" y="1657350"/>
          <p14:tracePt t="30392" x="8331200" y="1670050"/>
          <p14:tracePt t="30408" x="8337550" y="1682750"/>
          <p14:tracePt t="30408" x="8337550" y="1701800"/>
          <p14:tracePt t="30426" x="8337550" y="1714500"/>
          <p14:tracePt t="30426" x="8318500" y="1752600"/>
          <p14:tracePt t="30442" x="8305800" y="1771650"/>
          <p14:tracePt t="30442" x="8293100" y="1784350"/>
          <p14:tracePt t="30459" x="8274050" y="1803400"/>
          <p14:tracePt t="30459" x="8248650" y="1816100"/>
          <p14:tracePt t="30476" x="8229600" y="1835150"/>
          <p14:tracePt t="30476" x="8172450" y="1860550"/>
          <p14:tracePt t="30493" x="8147050" y="1866900"/>
          <p14:tracePt t="30493" x="8115300" y="1879600"/>
          <p14:tracePt t="30509" x="8089900" y="1885950"/>
          <p14:tracePt t="30509" x="8058150" y="1892300"/>
          <p14:tracePt t="30526" x="8032750" y="1898650"/>
          <p14:tracePt t="30526" x="8007350" y="1898650"/>
          <p14:tracePt t="30526" x="7981950" y="1898650"/>
          <p14:tracePt t="30545" x="7962900" y="1898650"/>
          <p14:tracePt t="30557" x="7937500" y="1905000"/>
          <p14:tracePt t="30557" x="7905750" y="1905000"/>
          <p14:tracePt t="30576" x="7886700" y="1905000"/>
          <p14:tracePt t="30576" x="7874000" y="1905000"/>
          <p14:tracePt t="30592" x="7867650" y="1905000"/>
          <p14:tracePt t="30592" x="7854950" y="1905000"/>
          <p14:tracePt t="30592" x="7848600" y="1905000"/>
          <p14:tracePt t="30612" x="7835900" y="1911350"/>
          <p14:tracePt t="30624" x="7829550" y="1917700"/>
          <p14:tracePt t="30624" x="7823200" y="1930400"/>
          <p14:tracePt t="30624" x="7816850" y="1936750"/>
          <p14:tracePt t="30645" x="7804150" y="1955800"/>
          <p14:tracePt t="30645" x="7797800" y="1968500"/>
          <p14:tracePt t="30661" x="7785100" y="1993900"/>
          <p14:tracePt t="30661" x="7772400" y="2019300"/>
          <p14:tracePt t="30676" x="7759700" y="2044700"/>
          <p14:tracePt t="30676" x="7747000" y="2076450"/>
          <p14:tracePt t="30693" x="7727950" y="2108200"/>
          <p14:tracePt t="30693" x="7708900" y="2139950"/>
          <p14:tracePt t="30693" x="7683500" y="2178050"/>
          <p14:tracePt t="30712" x="7664450" y="2216150"/>
          <p14:tracePt t="30712" x="7639050" y="2260600"/>
          <p14:tracePt t="30727" x="7607300" y="2298700"/>
          <p14:tracePt t="30727" x="7581900" y="2336800"/>
          <p14:tracePt t="30743" x="7556500" y="2374900"/>
          <p14:tracePt t="30743" x="7531100" y="2413000"/>
          <p14:tracePt t="30760" x="7505700" y="2451100"/>
          <p14:tracePt t="30760" x="7480300" y="2482850"/>
          <p14:tracePt t="30777" x="7454900" y="2514600"/>
          <p14:tracePt t="30777" x="7416800" y="2559050"/>
          <p14:tracePt t="30793" x="7397750" y="2578100"/>
          <p14:tracePt t="30793" x="7385050" y="2590800"/>
          <p14:tracePt t="30810" x="7372350" y="2597150"/>
          <p14:tracePt t="30810" x="7359650" y="2603500"/>
          <p14:tracePt t="30827" x="7353300" y="2609850"/>
          <p14:tracePt t="30827" x="7346950" y="2616200"/>
          <p14:tracePt t="30844" x="7340600" y="2616200"/>
          <p14:tracePt t="30859" x="7340600" y="2609850"/>
          <p14:tracePt t="30876" x="7340600" y="2603500"/>
          <p14:tracePt t="30892" x="7353300" y="2597150"/>
          <p14:tracePt t="30909" x="7359650" y="2597150"/>
          <p14:tracePt t="30925" x="7366000" y="2590800"/>
          <p14:tracePt t="30925" x="7378700" y="2584450"/>
          <p14:tracePt t="30944" x="7385050" y="2578100"/>
          <p14:tracePt t="30964" x="7391400" y="2571750"/>
          <p14:tracePt t="30980" x="7397750" y="2565400"/>
          <p14:tracePt t="31004" x="7397750" y="2559050"/>
          <p14:tracePt t="31048" x="7397750" y="2552700"/>
          <p14:tracePt t="31072" x="7391400" y="2546350"/>
          <p14:tracePt t="31100" x="7385050" y="2540000"/>
          <p14:tracePt t="31124" x="7378700" y="2533650"/>
          <p14:tracePt t="31200" x="7372350" y="2540000"/>
          <p14:tracePt t="31212" x="7366000" y="2546350"/>
          <p14:tracePt t="31252" x="7372350" y="2540000"/>
          <p14:tracePt t="31296" x="7378700" y="2540000"/>
          <p14:tracePt t="31312" x="7385050" y="2540000"/>
          <p14:tracePt t="31320" x="7391400" y="2540000"/>
          <p14:tracePt t="31329" x="7397750" y="2540000"/>
          <p14:tracePt t="31329" x="7404100" y="2533650"/>
          <p14:tracePt t="31345" x="7416800" y="2533650"/>
          <p14:tracePt t="31345" x="7423150" y="2533650"/>
          <p14:tracePt t="31345" x="7435850" y="2533650"/>
          <p14:tracePt t="31364" x="7454900" y="2527300"/>
          <p14:tracePt t="31377" x="7467600" y="2527300"/>
          <p14:tracePt t="31377" x="7505700" y="2514600"/>
          <p14:tracePt t="31395" x="7531100" y="2514600"/>
          <p14:tracePt t="31395" x="7556500" y="2514600"/>
          <p14:tracePt t="31412" x="7581900" y="2508250"/>
          <p14:tracePt t="31412" x="7607300" y="2508250"/>
          <p14:tracePt t="31429" x="7632700" y="2508250"/>
          <p14:tracePt t="31429" x="7658100" y="2508250"/>
          <p14:tracePt t="31446" x="7689850" y="2501900"/>
          <p14:tracePt t="31446" x="7747000" y="2501900"/>
          <p14:tracePt t="31462" x="7778750" y="2501900"/>
          <p14:tracePt t="31462" x="7810500" y="2501900"/>
          <p14:tracePt t="31479" x="7848600" y="2495550"/>
          <p14:tracePt t="31479" x="7880350" y="2495550"/>
          <p14:tracePt t="31496" x="7912100" y="2495550"/>
          <p14:tracePt t="31496" x="7975600" y="2495550"/>
          <p14:tracePt t="31513" x="8007350" y="2495550"/>
          <p14:tracePt t="31513" x="8039100" y="2489200"/>
          <p14:tracePt t="31530" x="8070850" y="2489200"/>
          <p14:tracePt t="31530" x="8102600" y="2489200"/>
          <p14:tracePt t="31546" x="8134350" y="2489200"/>
          <p14:tracePt t="31546" x="8159750" y="2482850"/>
          <p14:tracePt t="31546" x="8191500" y="2482850"/>
          <p14:tracePt t="31565" x="8216900" y="2482850"/>
          <p14:tracePt t="31578" x="8242300" y="2476500"/>
          <p14:tracePt t="31578" x="8293100" y="2470150"/>
          <p14:tracePt t="31597" x="8312150" y="2470150"/>
          <p14:tracePt t="31597" x="8337550" y="2463800"/>
          <p14:tracePt t="31613" x="8350250" y="2463800"/>
          <p14:tracePt t="31613" x="8369300" y="2457450"/>
          <p14:tracePt t="31630" x="8382000" y="2457450"/>
          <p14:tracePt t="31630" x="8401050" y="2457450"/>
          <p14:tracePt t="31630" x="8413750" y="2457450"/>
          <p14:tracePt t="31649" x="8420100" y="2451100"/>
          <p14:tracePt t="31661" x="8432800" y="2451100"/>
          <p14:tracePt t="31661" x="8451850" y="2451100"/>
          <p14:tracePt t="31681" x="8458200" y="2451100"/>
          <p14:tracePt t="31681" x="8458200" y="2444750"/>
          <p14:tracePt t="31697" x="8464550" y="2444750"/>
          <p14:tracePt t="31711" x="8458200" y="2451100"/>
          <p14:tracePt t="31768" x="8451850" y="2444750"/>
          <p14:tracePt t="31844" x="8451850" y="2438400"/>
          <p14:tracePt t="31880" x="8451850" y="2432050"/>
          <p14:tracePt t="31924" x="8445500" y="2438400"/>
          <p14:tracePt t="31956" x="8439150" y="2438400"/>
          <p14:tracePt t="31984" x="8432800" y="2438400"/>
          <p14:tracePt t="31992" x="8426450" y="2438400"/>
          <p14:tracePt t="32008" x="8420100" y="2438400"/>
          <p14:tracePt t="32017" x="8413750" y="2444750"/>
          <p14:tracePt t="32029" x="8407400" y="2444750"/>
          <p14:tracePt t="32029" x="8394700" y="2451100"/>
          <p14:tracePt t="32047" x="8388350" y="2451100"/>
          <p14:tracePt t="32047" x="8382000" y="2457450"/>
          <p14:tracePt t="32065" x="8369300" y="2457450"/>
          <p14:tracePt t="32079" x="8362950" y="2457450"/>
          <p14:tracePt t="32079" x="8356600" y="2463800"/>
          <p14:tracePt t="32098" x="8350250" y="2463800"/>
          <p14:tracePt t="32098" x="8337550" y="2463800"/>
          <p14:tracePt t="32115" x="8331200" y="2463800"/>
          <p14:tracePt t="32129" x="8324850" y="2463800"/>
          <p14:tracePt t="32146" x="8331200" y="2470150"/>
          <p14:tracePt t="32188" x="8337550" y="2470150"/>
          <p14:tracePt t="32204" x="8343900" y="2470150"/>
          <p14:tracePt t="32220" x="8350250" y="2470150"/>
          <p14:tracePt t="32225" x="8356600" y="2470150"/>
          <p14:tracePt t="32233" x="8362950" y="2470150"/>
          <p14:tracePt t="32250" x="8369300" y="2470150"/>
          <p14:tracePt t="32264" x="8362950" y="2470150"/>
          <p14:tracePt t="32324" x="8356600" y="2470150"/>
          <p14:tracePt t="32340" x="8350250" y="2470150"/>
          <p14:tracePt t="32352" x="8343900" y="2476500"/>
          <p14:tracePt t="32368" x="8331200" y="2476500"/>
          <p14:tracePt t="32384" x="8324850" y="2482850"/>
          <p14:tracePt t="32401" x="8318500" y="2482850"/>
          <p14:tracePt t="32414" x="8312150" y="2482850"/>
          <p14:tracePt t="32430" x="8305800" y="2482850"/>
          <p14:tracePt t="32447" x="8299450" y="2482850"/>
          <p14:tracePt t="32480" x="8293100" y="2489200"/>
          <p14:tracePt t="32504" x="8293100" y="2495550"/>
          <p14:tracePt t="32548" x="8299450" y="2495550"/>
          <p14:tracePt t="32564" x="8305800" y="2495550"/>
          <p14:tracePt t="32580" x="8312150" y="2495550"/>
          <p14:tracePt t="32592" x="8318500" y="2501900"/>
          <p14:tracePt t="32608" x="8324850" y="2501900"/>
          <p14:tracePt t="32632" x="8318500" y="2508250"/>
          <p14:tracePt t="32668" x="8312150" y="2508250"/>
          <p14:tracePt t="32676" x="8305800" y="2508250"/>
          <p14:tracePt t="32685" x="8299450" y="2508250"/>
          <p14:tracePt t="32685" x="8286750" y="2508250"/>
          <p14:tracePt t="32701" x="8274050" y="2508250"/>
          <p14:tracePt t="32701" x="8255000" y="2508250"/>
          <p14:tracePt t="32717" x="8235950" y="2508250"/>
          <p14:tracePt t="32717" x="8204200" y="2514600"/>
          <p14:tracePt t="32733" x="8178800" y="2514600"/>
          <p14:tracePt t="32733" x="8140700" y="2514600"/>
          <p14:tracePt t="32733" x="8096250" y="2514600"/>
          <p14:tracePt t="32753" x="8045450" y="2520950"/>
          <p14:tracePt t="32753" x="7988300" y="2520950"/>
          <p14:tracePt t="32768" x="7918450" y="2520950"/>
          <p14:tracePt t="32768" x="7848600" y="2527300"/>
          <p14:tracePt t="32784" x="7766050" y="2527300"/>
          <p14:tracePt t="32784" x="7677150" y="2533650"/>
          <p14:tracePt t="32801" x="7575550" y="2540000"/>
          <p14:tracePt t="32801" x="7467600" y="2546350"/>
          <p14:tracePt t="32817" x="7346950" y="2552700"/>
          <p14:tracePt t="32817" x="7092950" y="2578100"/>
          <p14:tracePt t="32834" x="6953250" y="2597150"/>
          <p14:tracePt t="32834" x="6813550" y="2616200"/>
          <p14:tracePt t="32851" x="6667500" y="2628900"/>
          <p14:tracePt t="32851" x="6515100" y="2647950"/>
          <p14:tracePt t="32867" x="6356350" y="2660650"/>
          <p14:tracePt t="32867" x="6203950" y="2679700"/>
          <p14:tracePt t="32885" x="5873750" y="2705100"/>
          <p14:tracePt t="33096" x="2368550" y="2705100"/>
          <p14:tracePt t="33103" x="2355850" y="2705100"/>
          <p14:tracePt t="33103" x="2343150" y="2698750"/>
          <p14:tracePt t="33118" x="2330450" y="2698750"/>
          <p14:tracePt t="33118" x="2311400" y="2692400"/>
          <p14:tracePt t="33135" x="2298700" y="2686050"/>
          <p14:tracePt t="33135" x="2286000" y="2686050"/>
          <p14:tracePt t="33151" x="2279650" y="2679700"/>
          <p14:tracePt t="33151" x="2266950" y="2679700"/>
          <p14:tracePt t="33169" x="2260600" y="2673350"/>
          <p14:tracePt t="33185" x="2254250" y="2679700"/>
          <p14:tracePt t="33201" x="2247900" y="2679700"/>
          <p14:tracePt t="33217" x="2235200" y="2686050"/>
          <p14:tracePt t="33233" x="2228850" y="2686050"/>
          <p14:tracePt t="33233" x="2228850" y="2692400"/>
          <p14:tracePt t="33253" x="2216150" y="2705100"/>
          <p14:tracePt t="33253" x="2209800" y="2711450"/>
          <p14:tracePt t="33271" x="2197100" y="2724150"/>
          <p14:tracePt t="33271" x="2190750" y="2736850"/>
          <p14:tracePt t="33285" x="2178050" y="2749550"/>
          <p14:tracePt t="33285" x="2165350" y="2762250"/>
          <p14:tracePt t="33302" x="2146300" y="2774950"/>
          <p14:tracePt t="33302" x="2127250" y="2787650"/>
          <p14:tracePt t="33302" x="2101850" y="2794000"/>
          <p14:tracePt t="33321" x="2070100" y="2800350"/>
          <p14:tracePt t="33334" x="2038350" y="2806700"/>
          <p14:tracePt t="33334" x="1968500" y="2813050"/>
          <p14:tracePt t="33352" x="1924050" y="2819400"/>
          <p14:tracePt t="33352" x="1879600" y="2819400"/>
          <p14:tracePt t="33369" x="1835150" y="2813050"/>
          <p14:tracePt t="33369" x="1790700" y="2806700"/>
          <p14:tracePt t="33386" x="1746250" y="2794000"/>
          <p14:tracePt t="33386" x="1663700" y="2762250"/>
          <p14:tracePt t="33402" x="1625600" y="2736850"/>
          <p14:tracePt t="33402" x="1593850" y="2711450"/>
          <p14:tracePt t="33419" x="1568450" y="2673350"/>
          <p14:tracePt t="33419" x="1549400" y="2635250"/>
          <p14:tracePt t="33436" x="1530350" y="2597150"/>
          <p14:tracePt t="33436" x="1524000" y="2552700"/>
          <p14:tracePt t="33453" x="1517650" y="2501900"/>
          <p14:tracePt t="33453" x="1536700" y="2413000"/>
          <p14:tracePt t="33470" x="1562100" y="2362200"/>
          <p14:tracePt t="33470" x="1587500" y="2317750"/>
          <p14:tracePt t="33486" x="1631950" y="2273300"/>
          <p14:tracePt t="33486" x="1676400" y="2228850"/>
          <p14:tracePt t="33503" x="1733550" y="2184400"/>
          <p14:tracePt t="33503" x="1803400" y="2139950"/>
          <p14:tracePt t="33503" x="1873250" y="2101850"/>
          <p14:tracePt t="33522" x="1949450" y="2063750"/>
          <p14:tracePt t="33522" x="2032000" y="2032000"/>
          <p14:tracePt t="33537" x="2114550" y="2000250"/>
          <p14:tracePt t="33537" x="2197100" y="1974850"/>
          <p14:tracePt t="33554" x="2286000" y="1949450"/>
          <p14:tracePt t="33554" x="2374900" y="1936750"/>
          <p14:tracePt t="33570" x="2463800" y="1924050"/>
          <p14:tracePt t="33570" x="2552700" y="1917700"/>
          <p14:tracePt t="33570" x="2641600" y="1924050"/>
          <p14:tracePt t="33589" x="2730500" y="1930400"/>
          <p14:tracePt t="33601" x="2819400" y="1943100"/>
          <p14:tracePt t="33601" x="2984500" y="1987550"/>
          <p14:tracePt t="33622" x="3060700" y="2012950"/>
          <p14:tracePt t="33622" x="3130550" y="2044700"/>
          <p14:tracePt t="33637" x="3194050" y="2082800"/>
          <p14:tracePt t="33637" x="3244850" y="2120900"/>
          <p14:tracePt t="33653" x="3295650" y="2165350"/>
          <p14:tracePt t="33653" x="3333750" y="2209800"/>
          <p14:tracePt t="33670" x="3365500" y="2260600"/>
          <p14:tracePt t="33670" x="3384550" y="2311400"/>
          <p14:tracePt t="33670" x="3397250" y="2362200"/>
          <p14:tracePt t="33689" x="3397250" y="2419350"/>
          <p14:tracePt t="33689" x="3397250" y="2470150"/>
          <p14:tracePt t="33704" x="3384550" y="2520950"/>
          <p14:tracePt t="33704" x="3359150" y="2571750"/>
          <p14:tracePt t="33720" x="3333750" y="2616200"/>
          <p14:tracePt t="33720" x="3295650" y="2654300"/>
          <p14:tracePt t="33737" x="3257550" y="2692400"/>
          <p14:tracePt t="33737" x="3213100" y="2730500"/>
          <p14:tracePt t="33754" x="3162300" y="2762250"/>
          <p14:tracePt t="33754" x="3054350" y="2819400"/>
          <p14:tracePt t="33771" x="2997200" y="2838450"/>
          <p14:tracePt t="33771" x="2933700" y="2857500"/>
          <p14:tracePt t="33787" x="2876550" y="2876550"/>
          <p14:tracePt t="33787" x="2813050" y="2895600"/>
          <p14:tracePt t="33804" x="2755900" y="2908300"/>
          <p14:tracePt t="33804" x="2641600" y="2933700"/>
          <p14:tracePt t="33821" x="2597150" y="2940050"/>
          <p14:tracePt t="33821" x="2546350" y="2946400"/>
          <p14:tracePt t="33837" x="2508250" y="2952750"/>
          <p14:tracePt t="33837" x="2470150" y="2959100"/>
          <p14:tracePt t="33854" x="2438400" y="2959100"/>
          <p14:tracePt t="33854" x="2413000" y="2959100"/>
          <p14:tracePt t="33871" x="2387600" y="2959100"/>
          <p14:tracePt t="33871" x="2368550" y="2952750"/>
          <p14:tracePt t="33871" x="2349500" y="2952750"/>
          <p14:tracePt t="33890" x="2336800" y="2946400"/>
          <p14:tracePt t="33902" x="2330450" y="2946400"/>
          <p14:tracePt t="33902" x="2324100" y="2933700"/>
          <p14:tracePt t="33922" x="2324100" y="2927350"/>
          <p14:tracePt t="33922" x="2330450" y="2927350"/>
          <p14:tracePt t="33938" x="2336800" y="2921000"/>
          <p14:tracePt t="33938" x="2343150" y="2914650"/>
          <p14:tracePt t="33938" x="2349500" y="2908300"/>
          <p14:tracePt t="33957" x="2355850" y="2901950"/>
          <p14:tracePt t="33969" x="2362200" y="2895600"/>
          <p14:tracePt t="33969" x="2368550" y="2889250"/>
          <p14:tracePt t="33969" x="2374900" y="2889250"/>
          <p14:tracePt t="33990" x="2381250" y="2876550"/>
          <p14:tracePt t="34003" x="2381250" y="2870200"/>
          <p14:tracePt t="34003" x="2374900" y="2863850"/>
          <p14:tracePt t="34022" x="2374900" y="2857500"/>
          <p14:tracePt t="34022" x="2362200" y="2851150"/>
          <p14:tracePt t="34038" x="2355850" y="2844800"/>
          <p14:tracePt t="34038" x="2343150" y="2838450"/>
          <p14:tracePt t="34038" x="2330450" y="2832100"/>
          <p14:tracePt t="34057" x="2317750" y="2819400"/>
          <p14:tracePt t="34057" x="2298700" y="2813050"/>
          <p14:tracePt t="34072" x="2279650" y="2806700"/>
          <p14:tracePt t="34072" x="2260600" y="2800350"/>
          <p14:tracePt t="34088" x="2241550" y="2787650"/>
          <p14:tracePt t="34088" x="2222500" y="2781300"/>
          <p14:tracePt t="34105" x="2197100" y="2774950"/>
          <p14:tracePt t="34105" x="2146300" y="2755900"/>
          <p14:tracePt t="34122" x="2114550" y="2749550"/>
          <p14:tracePt t="34122" x="2089150" y="2736850"/>
          <p14:tracePt t="34139" x="2057400" y="2730500"/>
          <p14:tracePt t="34139" x="2032000" y="2717800"/>
          <p14:tracePt t="34155" x="2000250" y="2711450"/>
          <p14:tracePt t="34155" x="1974850" y="2698750"/>
          <p14:tracePt t="34172" x="1949450" y="2692400"/>
          <p14:tracePt t="34172" x="1905000" y="2673350"/>
          <p14:tracePt t="34190" x="1892300" y="2667000"/>
          <p14:tracePt t="34190" x="1873250" y="2660650"/>
          <p14:tracePt t="34206" x="1860550" y="2654300"/>
          <p14:tracePt t="34206" x="1847850" y="2647950"/>
          <p14:tracePt t="34222" x="1841500" y="2641600"/>
          <p14:tracePt t="34222" x="1828800" y="2635250"/>
          <p14:tracePt t="34222" x="1822450" y="2628900"/>
          <p14:tracePt t="34241" x="1816100" y="2622550"/>
          <p14:tracePt t="34254" x="1809750" y="2616200"/>
          <p14:tracePt t="34254" x="1809750" y="2609850"/>
          <p14:tracePt t="34275" x="1809750" y="2603500"/>
          <p14:tracePt t="34288" x="1809750" y="2597150"/>
          <p14:tracePt t="34304" x="1816100" y="2597150"/>
          <p14:tracePt t="34321" x="1828800" y="2590800"/>
          <p14:tracePt t="34337" x="1835150" y="2584450"/>
          <p14:tracePt t="34337" x="1841500" y="2584450"/>
          <p14:tracePt t="34337" x="1847850" y="2584450"/>
          <p14:tracePt t="34358" x="1854200" y="2578100"/>
          <p14:tracePt t="34371" x="1860550" y="2578100"/>
          <p14:tracePt t="34387" x="1873250" y="2578100"/>
          <p14:tracePt t="34404" x="1873250" y="2571750"/>
          <p14:tracePt t="34404" x="1892300" y="2571750"/>
          <p14:tracePt t="34422" x="1898650" y="2578100"/>
          <p14:tracePt t="34422" x="1911350" y="2578100"/>
          <p14:tracePt t="34440" x="1930400" y="2578100"/>
          <p14:tracePt t="34440" x="1949450" y="2584450"/>
          <p14:tracePt t="34456" x="1974850" y="2590800"/>
          <p14:tracePt t="34456" x="2006600" y="2597150"/>
          <p14:tracePt t="34473" x="2038350" y="2597150"/>
          <p14:tracePt t="34473" x="2114550" y="2603500"/>
          <p14:tracePt t="34490" x="2152650" y="2603500"/>
          <p14:tracePt t="34490" x="2190750" y="2603500"/>
          <p14:tracePt t="34506" x="2228850" y="2597150"/>
          <p14:tracePt t="34506" x="2273300" y="2597150"/>
          <p14:tracePt t="34523" x="2311400" y="2590800"/>
          <p14:tracePt t="34523" x="2381250" y="2578100"/>
          <p14:tracePt t="34541" x="2413000" y="2571750"/>
          <p14:tracePt t="34541" x="2444750" y="2565400"/>
          <p14:tracePt t="34558" x="2476500" y="2559050"/>
          <p14:tracePt t="34558" x="2501900" y="2552700"/>
          <p14:tracePt t="34574" x="2527300" y="2552700"/>
          <p14:tracePt t="34574" x="2546350" y="2546350"/>
          <p14:tracePt t="34590" x="2571750" y="2546350"/>
          <p14:tracePt t="34590" x="2590800" y="2540000"/>
          <p14:tracePt t="34590" x="2603500" y="2540000"/>
          <p14:tracePt t="34609" x="2622550" y="2533650"/>
          <p14:tracePt t="34622" x="2641600" y="2533650"/>
          <p14:tracePt t="34622" x="2673350" y="2533650"/>
          <p14:tracePt t="34642" x="2692400" y="2527300"/>
          <p14:tracePt t="34642" x="2711450" y="2527300"/>
          <p14:tracePt t="34657" x="2736850" y="2527300"/>
          <p14:tracePt t="34657" x="2762250" y="2527300"/>
          <p14:tracePt t="34674" x="2794000" y="2527300"/>
          <p14:tracePt t="34674" x="2825750" y="2527300"/>
          <p14:tracePt t="34690" x="2857500" y="2527300"/>
          <p14:tracePt t="34690" x="2889250" y="2533650"/>
          <p14:tracePt t="34690" x="2927350" y="2533650"/>
          <p14:tracePt t="34709" x="2965450" y="2533650"/>
          <p14:tracePt t="34709" x="2997200" y="2533650"/>
          <p14:tracePt t="34724" x="3028950" y="2533650"/>
          <p14:tracePt t="34724" x="3067050" y="2533650"/>
          <p14:tracePt t="34740" x="3092450" y="2533650"/>
          <p14:tracePt t="34740" x="3124200" y="2533650"/>
          <p14:tracePt t="34757" x="3143250" y="2533650"/>
          <p14:tracePt t="34757" x="3168650" y="2540000"/>
          <p14:tracePt t="34775" x="3187700" y="2540000"/>
          <p14:tracePt t="34775" x="3206750" y="2546350"/>
          <p14:tracePt t="34791" x="3213100" y="2552700"/>
          <p14:tracePt t="34791" x="3219450" y="2559050"/>
          <p14:tracePt t="34807" x="3213100" y="2565400"/>
          <p14:tracePt t="34807" x="3213100" y="2571750"/>
          <p14:tracePt t="34824" x="3200400" y="2584450"/>
          <p14:tracePt t="34824" x="3175000" y="2609850"/>
          <p14:tracePt t="34841" x="3155950" y="2622550"/>
          <p14:tracePt t="34841" x="3136900" y="2635250"/>
          <p14:tracePt t="34857" x="3117850" y="2647950"/>
          <p14:tracePt t="34857" x="3098800" y="2660650"/>
          <p14:tracePt t="34874" x="3073400" y="2679700"/>
          <p14:tracePt t="34874" x="3054350" y="2692400"/>
          <p14:tracePt t="34891" x="3028950" y="2705100"/>
          <p14:tracePt t="34891" x="2997200" y="2717800"/>
          <p14:tracePt t="34891" x="2971800" y="2730500"/>
          <p14:tracePt t="34910" x="2940050" y="2743200"/>
          <p14:tracePt t="34923" x="2908300" y="2762250"/>
          <p14:tracePt t="34923" x="2832100" y="2787650"/>
          <p14:tracePt t="34942" x="2787650" y="2806700"/>
          <p14:tracePt t="34942" x="2736850" y="2819400"/>
          <p14:tracePt t="34958" x="2686050" y="2825750"/>
          <p14:tracePt t="34958" x="2628900" y="2838450"/>
          <p14:tracePt t="34974" x="2571750" y="2844800"/>
          <p14:tracePt t="34974" x="2508250" y="2851150"/>
          <p14:tracePt t="34974" x="2444750" y="2857500"/>
          <p14:tracePt t="34993" x="2381250" y="2857500"/>
          <p14:tracePt t="35006" x="2317750" y="2857500"/>
          <p14:tracePt t="35006" x="2197100" y="2844800"/>
          <p14:tracePt t="35025" x="2133600" y="2832100"/>
          <p14:tracePt t="35025" x="2076450" y="2819400"/>
          <p14:tracePt t="35041" x="2025650" y="2806700"/>
          <p14:tracePt t="35041" x="1974850" y="2787650"/>
          <p14:tracePt t="35058" x="1930400" y="2768600"/>
          <p14:tracePt t="35058" x="1898650" y="2743200"/>
          <p14:tracePt t="35058" x="1866900" y="2711450"/>
          <p14:tracePt t="35077" x="1841500" y="2679700"/>
          <p14:tracePt t="35077" x="1828800" y="2647950"/>
          <p14:tracePt t="35092" x="1822450" y="2603500"/>
          <p14:tracePt t="35092" x="1822450" y="2559050"/>
          <p14:tracePt t="35108" x="1828800" y="2514600"/>
          <p14:tracePt t="35108" x="1847850" y="2463800"/>
          <p14:tracePt t="35125" x="1873250" y="2413000"/>
          <p14:tracePt t="35125" x="1949450" y="2311400"/>
          <p14:tracePt t="35142" x="2000250" y="2266950"/>
          <p14:tracePt t="35142" x="2057400" y="2216150"/>
          <p14:tracePt t="35159" x="2120900" y="2171700"/>
          <p14:tracePt t="35159" x="2190750" y="2133600"/>
          <p14:tracePt t="35175" x="2260600" y="2095500"/>
          <p14:tracePt t="35175" x="2336800" y="2063750"/>
          <p14:tracePt t="35192" x="2413000" y="2032000"/>
          <p14:tracePt t="35192" x="2571750" y="1993900"/>
          <p14:tracePt t="35210" x="2647950" y="1981200"/>
          <p14:tracePt t="35210" x="2724150" y="1981200"/>
          <p14:tracePt t="35226" x="2800350" y="1981200"/>
          <p14:tracePt t="35226" x="2870200" y="1993900"/>
          <p14:tracePt t="35242" x="2940050" y="2006600"/>
          <p14:tracePt t="35242" x="2997200" y="2025650"/>
          <p14:tracePt t="35258" x="3054350" y="2057400"/>
          <p14:tracePt t="35258" x="3105150" y="2089150"/>
          <p14:tracePt t="35258" x="3143250" y="2120900"/>
          <p14:tracePt t="35279" x="3181350" y="2165350"/>
          <p14:tracePt t="35291" x="3206750" y="2203450"/>
          <p14:tracePt t="35291" x="3232150" y="2305050"/>
          <p14:tracePt t="35309" x="3238500" y="2349500"/>
          <p14:tracePt t="35309" x="3232150" y="2400300"/>
          <p14:tracePt t="35326" x="3219450" y="2451100"/>
          <p14:tracePt t="35326" x="3200400" y="2501900"/>
          <p14:tracePt t="35342" x="3175000" y="2552700"/>
          <p14:tracePt t="35342" x="3149600" y="2597150"/>
          <p14:tracePt t="35342" x="3124200" y="2641600"/>
          <p14:tracePt t="35362" x="3092450" y="2679700"/>
          <p14:tracePt t="35374" x="3060700" y="2717800"/>
          <p14:tracePt t="35374" x="2997200" y="2781300"/>
          <p14:tracePt t="35393" x="2965450" y="2819400"/>
          <p14:tracePt t="35393" x="2940050" y="2851150"/>
          <p14:tracePt t="35409" x="2921000" y="2889250"/>
          <p14:tracePt t="35409" x="2895600" y="2921000"/>
          <p14:tracePt t="35426" x="2882900" y="2965450"/>
          <p14:tracePt t="35426" x="2857500" y="3048000"/>
          <p14:tracePt t="35443" x="2857500" y="3098800"/>
          <p14:tracePt t="35443" x="2857500" y="3149600"/>
          <p14:tracePt t="35460" x="2857500" y="3200400"/>
          <p14:tracePt t="35460" x="2870200" y="3251200"/>
          <p14:tracePt t="35476" x="2876550" y="3308350"/>
          <p14:tracePt t="35476" x="2895600" y="3365500"/>
          <p14:tracePt t="35493" x="2908300" y="3422650"/>
          <p14:tracePt t="35493" x="2940050" y="3530600"/>
          <p14:tracePt t="35510" x="2959100" y="3581400"/>
          <p14:tracePt t="35510" x="2971800" y="3625850"/>
          <p14:tracePt t="35527" x="2984500" y="3670300"/>
          <p14:tracePt t="35527" x="2990850" y="3708400"/>
          <p14:tracePt t="35544" x="3003550" y="3746500"/>
          <p14:tracePt t="35544" x="3009900" y="3778250"/>
          <p14:tracePt t="35544" x="3009900" y="3803650"/>
          <p14:tracePt t="35562" x="3009900" y="3829050"/>
          <p14:tracePt t="35562" x="3016250" y="3854450"/>
          <p14:tracePt t="35578" x="3016250" y="3873500"/>
          <p14:tracePt t="35578" x="3016250" y="3886200"/>
          <p14:tracePt t="35594" x="3016250" y="3898900"/>
          <p14:tracePt t="35594" x="3016250" y="3911600"/>
          <p14:tracePt t="35610" x="3022600" y="3924300"/>
          <p14:tracePt t="35610" x="3022600" y="3930650"/>
          <p14:tracePt t="35627" x="3022600" y="3937000"/>
          <p14:tracePt t="35627" x="3022600" y="3943350"/>
          <p14:tracePt t="35627" x="3016250" y="3956050"/>
          <p14:tracePt t="35646" x="3009900" y="3962400"/>
          <p14:tracePt t="35658" x="2997200" y="3968750"/>
          <p14:tracePt t="35658" x="2965450" y="3987800"/>
          <p14:tracePt t="35677" x="2940050" y="3994150"/>
          <p14:tracePt t="35677" x="2908300" y="4006850"/>
          <p14:tracePt t="35694" x="2870200" y="4013200"/>
          <p14:tracePt t="35694" x="2819400" y="4019550"/>
          <p14:tracePt t="35711" x="2768600" y="4025900"/>
          <p14:tracePt t="35711" x="2711450" y="4025900"/>
          <p14:tracePt t="35711" x="2654300" y="4025900"/>
          <p14:tracePt t="35730" x="2590800" y="4025900"/>
          <p14:tracePt t="35730" x="2527300" y="4025900"/>
          <p14:tracePt t="35744" x="2457450" y="4025900"/>
          <p14:tracePt t="35744" x="2393950" y="4025900"/>
          <p14:tracePt t="35761" x="2330450" y="4019550"/>
          <p14:tracePt t="35761" x="2266950" y="4013200"/>
          <p14:tracePt t="35778" x="2209800" y="4013200"/>
          <p14:tracePt t="35778" x="2152650" y="4006850"/>
          <p14:tracePt t="35794" x="2108200" y="4006850"/>
          <p14:tracePt t="35794" x="2044700" y="4000500"/>
          <p14:tracePt t="35811" x="2032000" y="4000500"/>
          <p14:tracePt t="35811" x="2025650" y="3994150"/>
          <p14:tracePt t="35828" x="2032000" y="3994150"/>
          <p14:tracePt t="35828" x="2051050" y="4000500"/>
          <p14:tracePt t="35844" x="2076450" y="4000500"/>
          <p14:tracePt t="35844" x="2165350" y="4006850"/>
          <p14:tracePt t="35861" x="2222500" y="4013200"/>
          <p14:tracePt t="35861" x="2279650" y="4006850"/>
          <p14:tracePt t="35878" x="2343150" y="4006850"/>
          <p14:tracePt t="35878" x="2406650" y="4000500"/>
          <p14:tracePt t="35894" x="2476500" y="3994150"/>
          <p14:tracePt t="35894" x="2540000" y="3987800"/>
          <p14:tracePt t="35911" x="2597150" y="3981450"/>
          <p14:tracePt t="35911" x="2654300" y="3981450"/>
          <p14:tracePt t="35911" x="2698750" y="3975100"/>
          <p14:tracePt t="35930" x="2736850" y="3975100"/>
          <p14:tracePt t="35943" x="2768600" y="3975100"/>
          <p14:tracePt t="35943" x="2800350" y="3975100"/>
          <p14:tracePt t="35962" x="2781300" y="3975100"/>
          <p14:tracePt t="35981" x="2762250" y="3981450"/>
          <p14:tracePt t="35993" x="2730500" y="3981450"/>
          <p14:tracePt t="35993" x="2692400" y="3981450"/>
          <p14:tracePt t="35993" x="2647950" y="3981450"/>
          <p14:tracePt t="36014" x="2597150" y="3981450"/>
          <p14:tracePt t="36027" x="2546350" y="3981450"/>
          <p14:tracePt t="36027" x="2425700" y="3968750"/>
          <p14:tracePt t="36046" x="2368550" y="3956050"/>
          <p14:tracePt t="36046" x="2311400" y="3937000"/>
          <p14:tracePt t="36062" x="2260600" y="3917950"/>
          <p14:tracePt t="36062" x="2203450" y="3886200"/>
          <p14:tracePt t="36078" x="2159000" y="3854450"/>
          <p14:tracePt t="36078" x="2120900" y="3810000"/>
          <p14:tracePt t="36095" x="2063750" y="3695700"/>
          <p14:tracePt t="36095" x="2051050" y="3625850"/>
          <p14:tracePt t="36112" x="2051050" y="3556000"/>
          <p14:tracePt t="36112" x="2063750" y="3486150"/>
          <p14:tracePt t="36129" x="2089150" y="3409950"/>
          <p14:tracePt t="36129" x="2120900" y="3346450"/>
          <p14:tracePt t="36145" x="2171700" y="3282950"/>
          <p14:tracePt t="36145" x="2305050" y="3194050"/>
          <p14:tracePt t="36163" x="2387600" y="3168650"/>
          <p14:tracePt t="36163" x="2470150" y="3149600"/>
          <p14:tracePt t="36179" x="2559050" y="3149600"/>
          <p14:tracePt t="36179" x="2647950" y="3168650"/>
          <p14:tracePt t="36195" x="2736850" y="3194050"/>
          <p14:tracePt t="36195" x="2819400" y="3225800"/>
          <p14:tracePt t="36212" x="2901950" y="3270250"/>
          <p14:tracePt t="36212" x="3022600" y="3384550"/>
          <p14:tracePt t="36230" x="3067050" y="3441700"/>
          <p14:tracePt t="36230" x="3086100" y="3511550"/>
          <p14:tracePt t="36246" x="3098800" y="3575050"/>
          <p14:tracePt t="36246" x="3092450" y="3638550"/>
          <p14:tracePt t="36262" x="3067050" y="3702050"/>
          <p14:tracePt t="36262" x="3028950" y="3765550"/>
          <p14:tracePt t="36262" x="2978150" y="3822700"/>
          <p14:tracePt t="36282" x="2921000" y="3879850"/>
          <p14:tracePt t="36294" x="2857500" y="3930650"/>
          <p14:tracePt t="36294" x="2711450" y="4019550"/>
          <p14:tracePt t="36314" x="2641600" y="4057650"/>
          <p14:tracePt t="36314" x="2565400" y="4083050"/>
          <p14:tracePt t="36330" x="2501900" y="4108450"/>
          <p14:tracePt t="36330" x="2438400" y="4133850"/>
          <p14:tracePt t="36346" x="2387600" y="4146550"/>
          <p14:tracePt t="36346" x="2343150" y="4165600"/>
          <p14:tracePt t="36363" x="2311400" y="4171950"/>
          <p14:tracePt t="36363" x="2286000" y="4178300"/>
          <p14:tracePt t="36363" x="2266950" y="4178300"/>
          <p14:tracePt t="36382" x="2254250" y="4171950"/>
          <p14:tracePt t="36394" x="2254250" y="4165600"/>
          <p14:tracePt t="36394" x="2266950" y="4140200"/>
          <p14:tracePt t="36413" x="2286000" y="4127500"/>
          <p14:tracePt t="36413" x="2311400" y="4108450"/>
          <p14:tracePt t="36430" x="2336800" y="4089400"/>
          <p14:tracePt t="36430" x="2368550" y="4064000"/>
          <p14:tracePt t="36446" x="2400300" y="4044950"/>
          <p14:tracePt t="36446" x="2463800" y="4006850"/>
          <p14:tracePt t="36463" x="2495550" y="3994150"/>
          <p14:tracePt t="36463" x="2527300" y="3981450"/>
          <p14:tracePt t="36480" x="2552700" y="3968750"/>
          <p14:tracePt t="36480" x="2578100" y="3956050"/>
          <p14:tracePt t="36497" x="2603500" y="3949700"/>
          <p14:tracePt t="36497" x="2628900" y="3937000"/>
          <p14:tracePt t="36513" x="2654300" y="3930650"/>
          <p14:tracePt t="36513" x="2692400" y="3924300"/>
          <p14:tracePt t="36530" x="2705100" y="3917950"/>
          <p14:tracePt t="36530" x="2717800" y="3917950"/>
          <p14:tracePt t="36547" x="2724150" y="3911600"/>
          <p14:tracePt t="36547" x="2730500" y="3911600"/>
          <p14:tracePt t="36564" x="2736850" y="3911600"/>
          <p14:tracePt t="36579" x="2743200" y="3898900"/>
          <p14:tracePt t="36579" x="2755900" y="3886200"/>
          <p14:tracePt t="36598" x="2768600" y="3867150"/>
          <p14:tracePt t="36598" x="2787650" y="3841750"/>
          <p14:tracePt t="36615" x="2813050" y="3803650"/>
          <p14:tracePt t="36615" x="2844800" y="3759200"/>
          <p14:tracePt t="36631" x="2889250" y="3702050"/>
          <p14:tracePt t="36631" x="2940050" y="3638550"/>
          <p14:tracePt t="36647" x="2997200" y="3575050"/>
          <p14:tracePt t="36647" x="3060700" y="3498850"/>
          <p14:tracePt t="36647" x="3130550" y="3429000"/>
          <p14:tracePt t="36666" x="3206750" y="3352800"/>
          <p14:tracePt t="36679" x="3276600" y="3276600"/>
          <p14:tracePt t="36679" x="3429000" y="3124200"/>
          <p14:tracePt t="36698" x="3505200" y="3048000"/>
          <p14:tracePt t="36698" x="3581400" y="2971800"/>
          <p14:tracePt t="36714" x="3657600" y="2895600"/>
          <p14:tracePt t="36714" x="3733800" y="2819400"/>
          <p14:tracePt t="36731" x="3810000" y="2743200"/>
          <p14:tracePt t="36731" x="3879850" y="2673350"/>
          <p14:tracePt t="36731" x="3949700" y="2609850"/>
          <p14:tracePt t="36750" x="4013200" y="2552700"/>
          <p14:tracePt t="36750" x="4070350" y="2501900"/>
          <p14:tracePt t="36764" x="4121150" y="2451100"/>
          <p14:tracePt t="36764" x="4165600" y="2413000"/>
          <p14:tracePt t="36782" x="4203700" y="2381250"/>
          <p14:tracePt t="36782" x="4229100" y="2349500"/>
          <p14:tracePt t="36798" x="4248150" y="2330450"/>
          <p14:tracePt t="36798" x="4267200" y="2317750"/>
          <p14:tracePt t="36814" x="4273550" y="2305050"/>
          <p14:tracePt t="36814" x="4267200" y="2292350"/>
          <p14:tracePt t="36831" x="4260850" y="2292350"/>
          <p14:tracePt t="36831" x="4248150" y="2292350"/>
          <p14:tracePt t="36848" x="4235450" y="2292350"/>
          <p14:tracePt t="36848" x="4216400" y="2292350"/>
          <p14:tracePt t="36865" x="4197350" y="2292350"/>
          <p14:tracePt t="36865" x="4146550" y="2298700"/>
          <p14:tracePt t="36882" x="4121150" y="2298700"/>
          <p14:tracePt t="36882" x="4095750" y="2292350"/>
          <p14:tracePt t="36898" x="4064000" y="2286000"/>
          <p14:tracePt t="36898" x="4032250" y="2279650"/>
          <p14:tracePt t="36915" x="4000500" y="2273300"/>
          <p14:tracePt t="36915" x="3962400" y="2254250"/>
          <p14:tracePt t="36931" x="3924300" y="2241550"/>
          <p14:tracePt t="36931" x="3886200" y="2216150"/>
          <p14:tracePt t="36931" x="3848100" y="2197100"/>
          <p14:tracePt t="36951" x="3810000" y="2171700"/>
          <p14:tracePt t="36963" x="3778250" y="2146300"/>
          <p14:tracePt t="36963" x="3714750" y="2095500"/>
          <p14:tracePt t="36982" x="3683000" y="2076450"/>
          <p14:tracePt t="36982" x="3657600" y="2051050"/>
          <p14:tracePt t="36998" x="3638550" y="2032000"/>
          <p14:tracePt t="36998" x="3619500" y="2019300"/>
          <p14:tracePt t="37015" x="3606800" y="2006600"/>
          <p14:tracePt t="37015" x="3600450" y="1993900"/>
          <p14:tracePt t="37015" x="3594100" y="1987550"/>
          <p14:tracePt t="37034" x="3594100" y="1981200"/>
          <p14:tracePt t="37047" x="3594100" y="1974850"/>
          <p14:tracePt t="37047" x="3613150" y="1968500"/>
          <p14:tracePt t="37065" x="3625850" y="1968500"/>
          <p14:tracePt t="37065" x="3638550" y="1968500"/>
          <p14:tracePt t="37082" x="3657600" y="1968500"/>
          <p14:tracePt t="37082" x="3670300" y="1968500"/>
          <p14:tracePt t="37099" x="3683000" y="1968500"/>
          <p14:tracePt t="37099" x="3695700" y="1974850"/>
          <p14:tracePt t="37115" x="3708400" y="1974850"/>
          <p14:tracePt t="37115" x="3727450" y="1987550"/>
          <p14:tracePt t="37132" x="3733800" y="1987550"/>
          <p14:tracePt t="37132" x="3740150" y="1993900"/>
          <p14:tracePt t="37150" x="3746500" y="2000250"/>
          <p14:tracePt t="37164" x="3752850" y="2006600"/>
          <p14:tracePt t="37164" x="3759200" y="2025650"/>
          <p14:tracePt t="37183" x="3765550" y="2038350"/>
          <p14:tracePt t="37183" x="3771900" y="2057400"/>
          <p14:tracePt t="37199" x="3771900" y="2076450"/>
          <p14:tracePt t="37199" x="3778250" y="2101850"/>
          <p14:tracePt t="37216" x="3778250" y="2120900"/>
          <p14:tracePt t="37216" x="3784600" y="2152650"/>
          <p14:tracePt t="37232" x="3784600" y="2184400"/>
          <p14:tracePt t="37232" x="3784600" y="2260600"/>
          <p14:tracePt t="37250" x="3790950" y="2298700"/>
          <p14:tracePt t="37250" x="3790950" y="2336800"/>
          <p14:tracePt t="37268" x="3784600" y="2374900"/>
          <p14:tracePt t="37268" x="3784600" y="2419350"/>
          <p14:tracePt t="37283" x="3784600" y="2457450"/>
          <p14:tracePt t="37283" x="3784600" y="2489200"/>
          <p14:tracePt t="37299" x="3778250" y="2527300"/>
          <p14:tracePt t="37299" x="3778250" y="2552700"/>
          <p14:tracePt t="37299" x="3771900" y="2584450"/>
          <p14:tracePt t="37318" x="3771900" y="2609850"/>
          <p14:tracePt t="37331" x="3765550" y="2628900"/>
          <p14:tracePt t="37331" x="3752850" y="2673350"/>
          <p14:tracePt t="37351" x="3746500" y="2686050"/>
          <p14:tracePt t="37351" x="3740150" y="2698750"/>
          <p14:tracePt t="37366" x="3733800" y="2711450"/>
          <p14:tracePt t="37366" x="3727450" y="2717800"/>
          <p14:tracePt t="37383" x="3721100" y="2724150"/>
          <p14:tracePt t="37383" x="3714750" y="2730500"/>
          <p14:tracePt t="37383" x="3708400" y="2730500"/>
          <p14:tracePt t="37403" x="3702050" y="2724150"/>
          <p14:tracePt t="37418" x="3695700" y="2717800"/>
          <p14:tracePt t="37418" x="3689350" y="2711450"/>
          <p14:tracePt t="37433" x="3683000" y="2711450"/>
          <p14:tracePt t="37433" x="3676650" y="2705100"/>
          <p14:tracePt t="37450" x="3676650" y="2698750"/>
          <p14:tracePt t="37465" x="3670300" y="2692400"/>
          <p14:tracePt t="37465" x="3670300" y="2686050"/>
          <p14:tracePt t="37483" x="3670300" y="2679700"/>
          <p14:tracePt t="37521" x="3676650" y="2686050"/>
          <p14:tracePt t="37541" x="3683000" y="2679700"/>
          <p14:tracePt t="37573" x="3676650" y="2667000"/>
          <p14:tracePt t="37609" x="3670300" y="2667000"/>
          <p14:tracePt t="37617" x="3663950" y="2660650"/>
          <p14:tracePt t="37634" x="3657600" y="2654300"/>
          <p14:tracePt t="37634" x="3651250" y="2647950"/>
          <p14:tracePt t="37651" x="3644900" y="2647950"/>
          <p14:tracePt t="37651" x="3638550" y="2641600"/>
          <p14:tracePt t="37651" x="3638550" y="2635250"/>
          <p14:tracePt t="37669" x="3632200" y="2635250"/>
          <p14:tracePt t="37682" x="3625850" y="2628900"/>
          <p14:tracePt t="37682" x="3619500" y="2622550"/>
          <p14:tracePt t="37702" x="3606800" y="2616200"/>
          <p14:tracePt t="37702" x="3600450" y="2616200"/>
          <p14:tracePt t="37718" x="3594100" y="2609850"/>
          <p14:tracePt t="37718" x="3587750" y="2609850"/>
          <p14:tracePt t="37734" x="3581400" y="2609850"/>
          <p14:tracePt t="37749" x="3568700" y="2603500"/>
          <p14:tracePt t="37767" x="3562350" y="2603500"/>
          <p14:tracePt t="37783" x="3562350" y="2609850"/>
          <p14:tracePt t="37799" x="3568700" y="2616200"/>
          <p14:tracePt t="37816" x="3575050" y="2616200"/>
          <p14:tracePt t="37833" x="3581400" y="2616200"/>
          <p14:tracePt t="37833" x="3594100" y="2622550"/>
          <p14:tracePt t="37851" x="3606800" y="2622550"/>
          <p14:tracePt t="37851" x="3613150" y="2628900"/>
          <p14:tracePt t="37868" x="3619500" y="2628900"/>
          <p14:tracePt t="37868" x="3632200" y="2635250"/>
          <p14:tracePt t="37885" x="3638550" y="2635250"/>
          <p14:tracePt t="37885" x="3663950" y="2641600"/>
          <p14:tracePt t="37902" x="3670300" y="2647950"/>
          <p14:tracePt t="37902" x="3683000" y="2647950"/>
          <p14:tracePt t="37918" x="3689350" y="2654300"/>
          <p14:tracePt t="37918" x="3702050" y="2654300"/>
          <p14:tracePt t="37935" x="3708400" y="2654300"/>
          <p14:tracePt t="37935" x="3721100" y="2654300"/>
          <p14:tracePt t="37952" x="3727450" y="2654300"/>
          <p14:tracePt t="37952" x="3740150" y="2654300"/>
          <p14:tracePt t="37952" x="3752850" y="2647950"/>
          <p14:tracePt t="37971" x="3765550" y="2641600"/>
          <p14:tracePt t="37983" x="3784600" y="2641600"/>
          <p14:tracePt t="37983" x="3810000" y="2628900"/>
          <p14:tracePt t="38003" x="3829050" y="2622550"/>
          <p14:tracePt t="38003" x="3841750" y="2622550"/>
          <p14:tracePt t="38019" x="3860800" y="2616200"/>
          <p14:tracePt t="38019" x="3879850" y="2616200"/>
          <p14:tracePt t="38019" x="3898900" y="2616200"/>
          <p14:tracePt t="38038" x="3917950" y="2616200"/>
          <p14:tracePt t="38050" x="3937000" y="2616200"/>
          <p14:tracePt t="38050" x="3956050" y="2616200"/>
          <p14:tracePt t="38050" x="3981450" y="2616200"/>
          <p14:tracePt t="38071" x="4006850" y="2616200"/>
          <p14:tracePt t="38071" x="4032250" y="2622550"/>
          <p14:tracePt t="38086" x="4051300" y="2622550"/>
          <p14:tracePt t="38086" x="4076700" y="2622550"/>
          <p14:tracePt t="38103" x="4095750" y="2628900"/>
          <p14:tracePt t="38103" x="4114800" y="2628900"/>
          <p14:tracePt t="38119" x="4127500" y="2635250"/>
          <p14:tracePt t="38119" x="4146550" y="2641600"/>
          <p14:tracePt t="38119" x="4159250" y="2641600"/>
          <p14:tracePt t="38138" x="4171950" y="2641600"/>
          <p14:tracePt t="38138" x="4178300" y="2641600"/>
          <p14:tracePt t="38153" x="4191000" y="2641600"/>
          <p14:tracePt t="38153" x="4197350" y="2635250"/>
          <p14:tracePt t="38169" x="4210050" y="2628900"/>
          <p14:tracePt t="38169" x="4222750" y="2616200"/>
          <p14:tracePt t="38186" x="4229100" y="2609850"/>
          <p14:tracePt t="38186" x="4254500" y="2590800"/>
          <p14:tracePt t="38203" x="4267200" y="2578100"/>
          <p14:tracePt t="38203" x="4279900" y="2571750"/>
          <p14:tracePt t="38219" x="4292600" y="2565400"/>
          <p14:tracePt t="38219" x="4311650" y="2552700"/>
          <p14:tracePt t="38236" x="4330700" y="2546350"/>
          <p14:tracePt t="38236" x="4349750" y="2540000"/>
          <p14:tracePt t="38253" x="4368800" y="2540000"/>
          <p14:tracePt t="38253" x="4413250" y="2533650"/>
          <p14:tracePt t="38272" x="4438650" y="2533650"/>
          <p14:tracePt t="38272" x="4464050" y="2533650"/>
          <p14:tracePt t="38287" x="4483100" y="2540000"/>
          <p14:tracePt t="38287" x="4502150" y="2540000"/>
          <p14:tracePt t="38303" x="4527550" y="2546350"/>
          <p14:tracePt t="38303" x="4540250" y="2546350"/>
          <p14:tracePt t="38303" x="4559300" y="2546350"/>
          <p14:tracePt t="38322" x="4572000" y="2552700"/>
          <p14:tracePt t="38334" x="4578350" y="2552700"/>
          <p14:tracePt t="38334" x="4603750" y="2552700"/>
          <p14:tracePt t="38354" x="4616450" y="2552700"/>
          <p14:tracePt t="38354" x="4629150" y="2559050"/>
          <p14:tracePt t="38370" x="4641850" y="2559050"/>
          <p14:tracePt t="38370" x="4654550" y="2559050"/>
          <p14:tracePt t="38386" x="4673600" y="2559050"/>
          <p14:tracePt t="38386" x="4692650" y="2559050"/>
          <p14:tracePt t="38403" x="4711700" y="2559050"/>
          <p14:tracePt t="38403" x="4730750" y="2559050"/>
          <p14:tracePt t="38403" x="4756150" y="2559050"/>
          <p14:tracePt t="38422" x="4775200" y="2552700"/>
          <p14:tracePt t="38435" x="4794250" y="2552700"/>
          <p14:tracePt t="38435" x="4826000" y="2540000"/>
          <p14:tracePt t="38453" x="4838700" y="2540000"/>
          <p14:tracePt t="38453" x="4851400" y="2540000"/>
          <p14:tracePt t="38470" x="4864100" y="2533650"/>
          <p14:tracePt t="38470" x="4876800" y="2540000"/>
          <p14:tracePt t="38487" x="4883150" y="2540000"/>
          <p14:tracePt t="38487" x="4889500" y="2540000"/>
          <p14:tracePt t="38504" x="4895850" y="2552700"/>
          <p14:tracePt t="38519" x="4895850" y="2559050"/>
          <p14:tracePt t="38536" x="4889500" y="2565400"/>
          <p14:tracePt t="38536" x="4889500" y="2571750"/>
          <p14:tracePt t="38554" x="4883150" y="2578100"/>
          <p14:tracePt t="38554" x="4870450" y="2584450"/>
          <p14:tracePt t="38570" x="4864100" y="2590800"/>
          <p14:tracePt t="38570" x="4851400" y="2597150"/>
          <p14:tracePt t="38587" x="4845050" y="2597150"/>
          <p14:tracePt t="38587" x="4838700" y="2603500"/>
          <p14:tracePt t="38604" x="4826000" y="2609850"/>
          <p14:tracePt t="38604" x="4819650" y="2609850"/>
          <p14:tracePt t="38604" x="4813300" y="2616200"/>
          <p14:tracePt t="38623" x="4806950" y="2622550"/>
          <p14:tracePt t="38636" x="4800600" y="2628900"/>
          <p14:tracePt t="38636" x="4787900" y="2641600"/>
          <p14:tracePt t="38654" x="4787900" y="2647950"/>
          <p14:tracePt t="38654" x="4781550" y="2654300"/>
          <p14:tracePt t="38671" x="4775200" y="2660650"/>
          <p14:tracePt t="38671" x="4775200" y="2673350"/>
          <p14:tracePt t="38687" x="4768850" y="2679700"/>
          <p14:tracePt t="38687" x="4762500" y="2686050"/>
          <p14:tracePt t="38687" x="4756150" y="2698750"/>
          <p14:tracePt t="38707" x="4749800" y="2705100"/>
          <p14:tracePt t="38719" x="4737100" y="2711450"/>
          <p14:tracePt t="38719" x="4724400" y="2724150"/>
          <p14:tracePt t="38739" x="4711700" y="2736850"/>
          <p14:tracePt t="38739" x="4705350" y="2743200"/>
          <p14:tracePt t="38754" x="4699000" y="2755900"/>
          <p14:tracePt t="38754" x="4692650" y="2768600"/>
          <p14:tracePt t="38754" x="4686300" y="2781300"/>
          <p14:tracePt t="38774" x="4679950" y="2800350"/>
          <p14:tracePt t="38786" x="4673600" y="2819400"/>
          <p14:tracePt t="38786" x="4660900" y="2876550"/>
          <p14:tracePt t="38804" x="4660900" y="2914650"/>
          <p14:tracePt t="38804" x="4660900" y="2959100"/>
          <p14:tracePt t="38822" x="4660900" y="3003550"/>
          <p14:tracePt t="38822" x="4660900" y="3060700"/>
          <p14:tracePt t="38838" x="4660900" y="3117850"/>
          <p14:tracePt t="38838" x="4654550" y="3181350"/>
          <p14:tracePt t="38855" x="4654550" y="3244850"/>
          <p14:tracePt t="38855" x="4648200" y="3365500"/>
          <p14:tracePt t="38872" x="4641850" y="3422650"/>
          <p14:tracePt t="38872" x="4635500" y="3473450"/>
          <p14:tracePt t="38889" x="4622800" y="3530600"/>
          <p14:tracePt t="38889" x="4610100" y="3581400"/>
          <p14:tracePt t="38905" x="4591050" y="3632200"/>
          <p14:tracePt t="38905" x="4552950" y="3733800"/>
          <p14:tracePt t="38923" x="4527550" y="3784600"/>
          <p14:tracePt t="38923" x="4502150" y="3829050"/>
          <p14:tracePt t="38939" x="4476750" y="3873500"/>
          <p14:tracePt t="38939" x="4445000" y="3911600"/>
          <p14:tracePt t="38955" x="4406900" y="3943350"/>
          <p14:tracePt t="38955" x="4368800" y="3968750"/>
          <p14:tracePt t="38972" x="4330700" y="3994150"/>
          <p14:tracePt t="38972" x="4286250" y="4006850"/>
          <p14:tracePt t="38972" x="4235450" y="4019550"/>
          <p14:tracePt t="38991" x="4184650" y="4025900"/>
          <p14:tracePt t="39003" x="4133850" y="4025900"/>
          <p14:tracePt t="39003" x="4025900" y="4013200"/>
          <p14:tracePt t="39023" x="3968750" y="4000500"/>
          <p14:tracePt t="39023" x="3917950" y="3981450"/>
          <p14:tracePt t="39039" x="3867150" y="3956050"/>
          <p14:tracePt t="39039" x="3822700" y="3930650"/>
          <p14:tracePt t="39055" x="3778250" y="3892550"/>
          <p14:tracePt t="39055" x="3746500" y="3854450"/>
          <p14:tracePt t="39055" x="3714750" y="3810000"/>
          <p14:tracePt t="39074" x="3689350" y="3771900"/>
          <p14:tracePt t="39087" x="3676650" y="3721100"/>
          <p14:tracePt t="39087" x="3670300" y="3625850"/>
          <p14:tracePt t="39106" x="3683000" y="3581400"/>
          <p14:tracePt t="39106" x="3702050" y="3543300"/>
          <p14:tracePt t="39122" x="3727450" y="3505200"/>
          <p14:tracePt t="39122" x="3771900" y="3467100"/>
          <p14:tracePt t="39139" x="3816350" y="3429000"/>
          <p14:tracePt t="39139" x="3873500" y="3397250"/>
          <p14:tracePt t="39139" x="3937000" y="3365500"/>
          <p14:tracePt t="39158" x="4000500" y="3340100"/>
          <p14:tracePt t="39158" x="4076700" y="3314700"/>
          <p14:tracePt t="39172" x="4152900" y="3295650"/>
          <p14:tracePt t="39172" x="4229100" y="3276600"/>
          <p14:tracePt t="39189" x="4311650" y="3257550"/>
          <p14:tracePt t="39189" x="4387850" y="3251200"/>
          <p14:tracePt t="39206" x="4464050" y="3244850"/>
          <p14:tracePt t="39206" x="4610100" y="3251200"/>
          <p14:tracePt t="39223" x="4679950" y="3257550"/>
          <p14:tracePt t="39223" x="4743450" y="3276600"/>
          <p14:tracePt t="39240" x="4794250" y="3295650"/>
          <p14:tracePt t="39240" x="4845050" y="3314700"/>
          <p14:tracePt t="39256" x="4883150" y="3333750"/>
          <p14:tracePt t="39256" x="4921250" y="3359150"/>
          <p14:tracePt t="39274" x="4946650" y="3384550"/>
          <p14:tracePt t="39274" x="4978400" y="3435350"/>
          <p14:tracePt t="39290" x="4991100" y="3467100"/>
          <p14:tracePt t="39290" x="4991100" y="3492500"/>
          <p14:tracePt t="39307" x="4984750" y="3524250"/>
          <p14:tracePt t="39307" x="4972050" y="3549650"/>
          <p14:tracePt t="39323" x="4959350" y="3581400"/>
          <p14:tracePt t="39323" x="4940300" y="3606800"/>
          <p14:tracePt t="39323" x="4921250" y="3638550"/>
          <p14:tracePt t="39342" x="4895850" y="3657600"/>
          <p14:tracePt t="39355" x="4876800" y="3683000"/>
          <p14:tracePt t="39355" x="4832350" y="3721100"/>
          <p14:tracePt t="39375" x="4806950" y="3733800"/>
          <p14:tracePt t="39375" x="4787900" y="3746500"/>
          <p14:tracePt t="39391" x="4762500" y="3759200"/>
          <p14:tracePt t="39391" x="4743450" y="3771900"/>
          <p14:tracePt t="39406" x="4724400" y="3784600"/>
          <p14:tracePt t="39406" x="4699000" y="3790950"/>
          <p14:tracePt t="39406" x="4679950" y="3797300"/>
          <p14:tracePt t="39426" x="4660900" y="3803650"/>
          <p14:tracePt t="39438" x="4648200" y="3803650"/>
          <p14:tracePt t="39438" x="4629150" y="3810000"/>
          <p14:tracePt t="39438" x="4610100" y="3810000"/>
          <p14:tracePt t="39459" x="4597400" y="3810000"/>
          <p14:tracePt t="39459" x="4578350" y="3810000"/>
          <p14:tracePt t="39474" x="4565650" y="3810000"/>
          <p14:tracePt t="39474" x="4552950" y="3810000"/>
          <p14:tracePt t="39491" x="4533900" y="3803650"/>
          <p14:tracePt t="39491" x="4521200" y="3803650"/>
          <p14:tracePt t="39507" x="4508500" y="3803650"/>
          <p14:tracePt t="39507" x="4483100" y="3797300"/>
          <p14:tracePt t="39524" x="4470400" y="3797300"/>
          <p14:tracePt t="39524" x="4464050" y="3797300"/>
          <p14:tracePt t="39541" x="4451350" y="3803650"/>
          <p14:tracePt t="39541" x="4445000" y="3803650"/>
          <p14:tracePt t="39557" x="4438650" y="3803650"/>
          <p14:tracePt t="39557" x="4432300" y="3803650"/>
          <p14:tracePt t="39574" x="4419600" y="3810000"/>
          <p14:tracePt t="39574" x="4406900" y="3810000"/>
          <p14:tracePt t="39590" x="4400550" y="3816350"/>
          <p14:tracePt t="39606" x="4394200" y="3816350"/>
          <p14:tracePt t="39622" x="4387850" y="3822700"/>
          <p14:tracePt t="39639" x="4381500" y="3829050"/>
          <p14:tracePt t="39659" x="4375150" y="3835400"/>
          <p14:tracePt t="39681" x="4368800" y="3841750"/>
          <p14:tracePt t="39742" x="4362450" y="3848100"/>
          <p14:tracePt t="39762" x="4362450" y="3854450"/>
          <p14:tracePt t="39786" x="4356100" y="3860800"/>
          <p14:tracePt t="39810" x="4349750" y="3867150"/>
          <p14:tracePt t="39821" x="4343400" y="3867150"/>
          <p14:tracePt t="39838" x="4337050" y="3873500"/>
          <p14:tracePt t="39854" x="4330700" y="3879850"/>
          <p14:tracePt t="39870" x="4324350" y="3879850"/>
          <p14:tracePt t="39882" x="4318000" y="3886200"/>
          <p14:tracePt t="39898" x="4311650" y="3892550"/>
          <p14:tracePt t="39930" x="4305300" y="3892550"/>
          <p14:tracePt t="39958" x="4298950" y="3898900"/>
          <p14:tracePt t="40025" x="4298950" y="3905250"/>
          <p14:tracePt t="40058" x="4292600" y="3911600"/>
          <p14:tracePt t="40078" x="4292600" y="3917950"/>
          <p14:tracePt t="40122" x="4298950" y="3917950"/>
          <p14:tracePt t="40162" x="4305300" y="3917950"/>
          <p14:tracePt t="40182" x="4305300" y="3911600"/>
          <p14:tracePt t="40198" x="4311650" y="3911600"/>
          <p14:tracePt t="40214" x="4318000" y="3911600"/>
          <p14:tracePt t="40230" x="4324350" y="3911600"/>
          <p14:tracePt t="40250" x="4318000" y="3911600"/>
          <p14:tracePt t="40310" x="4311650" y="3911600"/>
          <p14:tracePt t="40334" x="4305300" y="3911600"/>
          <p14:tracePt t="40357" x="4298950" y="3917950"/>
          <p14:tracePt t="40386" x="4292600" y="3924300"/>
          <p14:tracePt t="40410" x="4286250" y="3924300"/>
          <p14:tracePt t="40430" x="4286250" y="3930650"/>
          <p14:tracePt t="40454" x="4279900" y="3937000"/>
          <p14:tracePt t="40470" x="4279900" y="3943350"/>
          <p14:tracePt t="40482" x="4273550" y="3949700"/>
          <p14:tracePt t="40498" x="4267200" y="3956050"/>
          <p14:tracePt t="40521" x="4260850" y="3962400"/>
          <p14:tracePt t="40541" x="4254500" y="3968750"/>
          <p14:tracePt t="40618" x="4248150" y="3968750"/>
          <p14:tracePt t="40650" x="4241800" y="3975100"/>
          <p14:tracePt t="40670" x="4235450" y="3975100"/>
          <p14:tracePt t="40694" x="4229100" y="3981450"/>
          <p14:tracePt t="40710" x="4222750" y="3981450"/>
          <p14:tracePt t="40722" x="4222750" y="3987800"/>
          <p14:tracePt t="40738" x="4216400" y="3987800"/>
          <p14:tracePt t="40754" x="4210050" y="3994150"/>
          <p14:tracePt t="40771" x="4203700" y="3994150"/>
          <p14:tracePt t="40782" x="4197350" y="4000500"/>
          <p14:tracePt t="40814" x="4191000" y="4000500"/>
          <p14:tracePt t="40830" x="4178300" y="4000500"/>
          <p14:tracePt t="40842" x="4171950" y="4006850"/>
          <p14:tracePt t="40858" x="4165600" y="4006850"/>
          <p14:tracePt t="40874" x="4165600" y="4013200"/>
          <p14:tracePt t="40890" x="4159250" y="4013200"/>
          <p14:tracePt t="40918" x="4152900" y="4013200"/>
          <p14:tracePt t="41030" x="4146550" y="4013200"/>
          <p14:tracePt t="41070" x="4140200" y="4013200"/>
          <p14:tracePt t="41106" x="4140200" y="4006850"/>
          <p14:tracePt t="41138" x="4146550" y="4000500"/>
          <p14:tracePt t="41167" x="4146550" y="3994150"/>
          <p14:tracePt t="41182" x="4152900" y="3987800"/>
          <p14:tracePt t="41199" x="4159250" y="3987800"/>
          <p14:tracePt t="41210" x="4159250" y="3981450"/>
          <p14:tracePt t="41234" x="4159250" y="3987800"/>
          <p14:tracePt t="41322" x="4165600" y="3981450"/>
          <p14:tracePt t="41382" x="4171950" y="3981450"/>
          <p14:tracePt t="41398" x="4178300" y="3981450"/>
          <p14:tracePt t="41414" x="4184650" y="3981450"/>
          <p14:tracePt t="41430" x="4191000" y="3975100"/>
          <p14:tracePt t="41466" x="4191000" y="3981450"/>
          <p14:tracePt t="41510" x="4178300" y="3987800"/>
          <p14:tracePt t="41526" x="4171950" y="3987800"/>
          <p14:tracePt t="41534" x="4165600" y="3987800"/>
          <p14:tracePt t="41546" x="4159250" y="3987800"/>
          <p14:tracePt t="41546" x="4146550" y="3994150"/>
          <p14:tracePt t="41564" x="4133850" y="3994150"/>
          <p14:tracePt t="41564" x="4127500" y="3994150"/>
          <p14:tracePt t="41581" x="4121150" y="3994150"/>
          <p14:tracePt t="41581" x="4108450" y="3994150"/>
          <p14:tracePt t="41598" x="4102100" y="3994150"/>
          <p14:tracePt t="41598" x="4083050" y="3994150"/>
          <p14:tracePt t="41615" x="4076700" y="3994150"/>
          <p14:tracePt t="41615" x="4070350" y="3994150"/>
          <p14:tracePt t="41631" x="4064000" y="3994150"/>
          <p14:tracePt t="41631" x="4057650" y="3987800"/>
          <p14:tracePt t="41648" x="4051300" y="3981450"/>
          <p14:tracePt t="41648" x="4044950" y="3981450"/>
          <p14:tracePt t="41665" x="4044950" y="3975100"/>
          <p14:tracePt t="41665" x="4044950" y="3968750"/>
          <p14:tracePt t="41665" x="4038600" y="3956050"/>
          <p14:tracePt t="41683" x="4038600" y="3949700"/>
          <p14:tracePt t="41696" x="4038600" y="3943350"/>
          <p14:tracePt t="41696" x="4044950" y="3924300"/>
          <p14:tracePt t="41715" x="4051300" y="3911600"/>
          <p14:tracePt t="41715" x="4051300" y="3905250"/>
          <p14:tracePt t="41732" x="4057650" y="3892550"/>
          <p14:tracePt t="41732" x="4064000" y="3879850"/>
          <p14:tracePt t="41748" x="4064000" y="3867150"/>
          <p14:tracePt t="41748" x="4070350" y="3854450"/>
          <p14:tracePt t="41748" x="4076700" y="3841750"/>
          <p14:tracePt t="41767" x="4083050" y="3835400"/>
          <p14:tracePt t="41780" x="4089400" y="3822700"/>
          <p14:tracePt t="41780" x="4095750" y="3797300"/>
          <p14:tracePt t="41800" x="4095750" y="3790950"/>
          <p14:tracePt t="41800" x="4102100" y="3778250"/>
          <p14:tracePt t="41815" x="4108450" y="3771900"/>
          <p14:tracePt t="41815" x="4108450" y="3765550"/>
          <p14:tracePt t="41832" x="4114800" y="3759200"/>
          <p14:tracePt t="41832" x="4114800" y="3752850"/>
          <p14:tracePt t="41850" x="4121150" y="3746500"/>
          <p14:tracePt t="41850" x="4121150" y="3740150"/>
          <p14:tracePt t="41865" x="4127500" y="3733800"/>
          <p14:tracePt t="41880" x="4133850" y="3727450"/>
          <p14:tracePt t="41880" x="4140200" y="3727450"/>
          <p14:tracePt t="41899" x="4146550" y="3721100"/>
          <p14:tracePt t="41899" x="4146550" y="3714750"/>
          <p14:tracePt t="41915" x="4159250" y="3708400"/>
          <p14:tracePt t="41915" x="4171950" y="3695700"/>
          <p14:tracePt t="41932" x="4178300" y="3695700"/>
          <p14:tracePt t="41932" x="4184650" y="3689350"/>
          <p14:tracePt t="41949" x="4191000" y="3683000"/>
          <p14:tracePt t="41949" x="4197350" y="3683000"/>
          <p14:tracePt t="41965" x="4203700" y="3676650"/>
          <p14:tracePt t="41982" x="4203700" y="3670300"/>
          <p14:tracePt t="41998" x="4197350" y="3676650"/>
          <p14:tracePt t="42042" x="4191000" y="3683000"/>
          <p14:tracePt t="42051" x="4191000" y="3689350"/>
          <p14:tracePt t="42064" x="4184650" y="3695700"/>
          <p14:tracePt t="42064" x="4171950" y="3714750"/>
          <p14:tracePt t="42083" x="4165600" y="3721100"/>
          <p14:tracePt t="42083" x="4159250" y="3733800"/>
          <p14:tracePt t="42099" x="4159250" y="3746500"/>
          <p14:tracePt t="42099" x="4152900" y="3759200"/>
          <p14:tracePt t="42116" x="4146550" y="3778250"/>
          <p14:tracePt t="42116" x="4146550" y="3797300"/>
          <p14:tracePt t="42116" x="4140200" y="3816350"/>
          <p14:tracePt t="42135" x="4140200" y="3841750"/>
          <p14:tracePt t="42148" x="4140200" y="3867150"/>
          <p14:tracePt t="42148" x="4140200" y="3917950"/>
          <p14:tracePt t="42167" x="4140200" y="3949700"/>
          <p14:tracePt t="42167" x="4146550" y="3975100"/>
          <p14:tracePt t="42183" x="4146550" y="4006850"/>
          <p14:tracePt t="42183" x="4146550" y="4038600"/>
          <p14:tracePt t="42200" x="4146550" y="4070350"/>
          <p14:tracePt t="42200" x="4146550" y="4108450"/>
          <p14:tracePt t="42216" x="4140200" y="4133850"/>
          <p14:tracePt t="42216" x="4133850" y="4191000"/>
          <p14:tracePt t="42234" x="4127500" y="4210050"/>
          <p14:tracePt t="42234" x="4114800" y="4235450"/>
          <p14:tracePt t="42250" x="4108450" y="4254500"/>
          <p14:tracePt t="42250" x="4095750" y="4273550"/>
          <p14:tracePt t="42250" x="4083050" y="4292600"/>
          <p14:tracePt t="42270" x="4076700" y="4311650"/>
          <p14:tracePt t="42270" x="4064000" y="4324350"/>
          <p14:tracePt t="42284" x="4051300" y="4343400"/>
          <p14:tracePt t="42284" x="4038600" y="4362450"/>
          <p14:tracePt t="42300" x="4025900" y="4375150"/>
          <p14:tracePt t="42300" x="4006850" y="4394200"/>
          <p14:tracePt t="42317" x="3994150" y="4413250"/>
          <p14:tracePt t="42317" x="3975100" y="4432300"/>
          <p14:tracePt t="42334" x="3949700" y="4451350"/>
          <p14:tracePt t="42334" x="3905250" y="4495800"/>
          <p14:tracePt t="42352" x="3879850" y="4514850"/>
          <p14:tracePt t="42352" x="3854450" y="4533900"/>
          <p14:tracePt t="42368" x="3829050" y="4552950"/>
          <p14:tracePt t="42368" x="3797300" y="4565650"/>
          <p14:tracePt t="42384" x="3771900" y="4584700"/>
          <p14:tracePt t="42384" x="3740150" y="4597400"/>
          <p14:tracePt t="42384" x="3714750" y="4616450"/>
          <p14:tracePt t="42403" x="3683000" y="4629150"/>
          <p14:tracePt t="42415" x="3657600" y="4641850"/>
          <p14:tracePt t="42415" x="3606800" y="4667250"/>
          <p14:tracePt t="42436" x="3581400" y="4679950"/>
          <p14:tracePt t="42436" x="3556000" y="4692650"/>
          <p14:tracePt t="42452" x="3530600" y="4705350"/>
          <p14:tracePt t="42452" x="3505200" y="4711700"/>
          <p14:tracePt t="42467" x="3486150" y="4724400"/>
          <p14:tracePt t="42467" x="3460750" y="4730750"/>
          <p14:tracePt t="42484" x="3441700" y="4737100"/>
          <p14:tracePt t="42484" x="3422650" y="4743450"/>
          <p14:tracePt t="42484" x="3403600" y="4743450"/>
          <p14:tracePt t="42504" x="3384550" y="4743450"/>
          <p14:tracePt t="42516" x="3365500" y="4737100"/>
          <p14:tracePt t="42516" x="3327400" y="4724400"/>
          <p14:tracePt t="42535" x="3308350" y="4718050"/>
          <p14:tracePt t="42535" x="3289300" y="4711700"/>
          <p14:tracePt t="42552" x="3270250" y="4705350"/>
          <p14:tracePt t="42552" x="3251200" y="4699000"/>
          <p14:tracePt t="42568" x="3232150" y="4686300"/>
          <p14:tracePt t="42568" x="3187700" y="4673600"/>
          <p14:tracePt t="42585" x="3168650" y="4660900"/>
          <p14:tracePt t="42585" x="3149600" y="4654550"/>
          <p14:tracePt t="42602" x="3130550" y="4641850"/>
          <p14:tracePt t="42602" x="3111500" y="4635500"/>
          <p14:tracePt t="42618" x="3098800" y="4622800"/>
          <p14:tracePt t="42618" x="3079750" y="4616450"/>
          <p14:tracePt t="42634" x="3060700" y="4603750"/>
          <p14:tracePt t="42634" x="3028950" y="4584700"/>
          <p14:tracePt t="42652" x="3016250" y="4578350"/>
          <p14:tracePt t="42652" x="3003550" y="4565650"/>
          <p14:tracePt t="42668" x="2990850" y="4559300"/>
          <p14:tracePt t="42668" x="2978150" y="4552950"/>
          <p14:tracePt t="42684" x="2971800" y="4546600"/>
          <p14:tracePt t="42684" x="2965450" y="4546600"/>
          <p14:tracePt t="42704" x="2965450" y="4533900"/>
          <p14:tracePt t="42716" x="2965450" y="4521200"/>
          <p14:tracePt t="42735" x="2971800" y="4514850"/>
          <p14:tracePt t="42735" x="2978150" y="4508500"/>
          <p14:tracePt t="42753" x="2984500" y="4502150"/>
          <p14:tracePt t="42753" x="2990850" y="4495800"/>
          <p14:tracePt t="42753" x="2997200" y="4489450"/>
          <p14:tracePt t="42771" x="3003550" y="4483100"/>
          <p14:tracePt t="42783" x="3003550" y="4476750"/>
          <p14:tracePt t="42783" x="3016250" y="4457700"/>
          <p14:tracePt t="42804" x="3022600" y="4451350"/>
          <p14:tracePt t="42804" x="3028950" y="4445000"/>
          <p14:tracePt t="42819" x="3035300" y="4438650"/>
          <p14:tracePt t="42819" x="3041650" y="4432300"/>
          <p14:tracePt t="42835" x="3041650" y="4425950"/>
          <p14:tracePt t="42851" x="3048000" y="4419600"/>
          <p14:tracePt t="42867" x="3054350" y="4413250"/>
          <p14:tracePt t="42867" x="3054350" y="4406900"/>
          <p14:tracePt t="42886" x="3054350" y="4400550"/>
          <p14:tracePt t="42901" x="3054350" y="4406900"/>
          <p14:tracePt t="42931" x="3054350" y="4413250"/>
          <p14:tracePt t="42943" x="3054350" y="4419600"/>
          <p14:tracePt t="42959" x="3060700" y="4419600"/>
          <p14:tracePt t="42982" x="3067050" y="4425950"/>
          <p14:tracePt t="42999" x="3073400" y="4425950"/>
          <p14:tracePt t="43011" x="3079750" y="4425950"/>
          <p14:tracePt t="43026" x="3086100" y="4425950"/>
          <p14:tracePt t="43035" x="3092450" y="4425950"/>
          <p14:tracePt t="43051" x="3098800" y="4425950"/>
          <p14:tracePt t="43068" x="3105150" y="4425950"/>
          <p14:tracePt t="43087" x="3111500" y="4425950"/>
          <p14:tracePt t="43102" x="3111500" y="4432300"/>
          <p14:tracePt t="43118" x="3105150" y="4438650"/>
          <p14:tracePt t="43118" x="3098800" y="4445000"/>
          <p14:tracePt t="43136" x="3092450" y="4451350"/>
          <p14:tracePt t="43136" x="3086100" y="4457700"/>
          <p14:tracePt t="43136" x="3079750" y="4464050"/>
          <p14:tracePt t="43156" x="3067050" y="4470400"/>
          <p14:tracePt t="43168" x="3060700" y="4476750"/>
          <p14:tracePt t="43168" x="3035300" y="4495800"/>
          <p14:tracePt t="43186" x="3022600" y="4502150"/>
          <p14:tracePt t="43186" x="3003550" y="4508500"/>
          <p14:tracePt t="43204" x="2984500" y="4514850"/>
          <p14:tracePt t="43204" x="2965450" y="4521200"/>
          <p14:tracePt t="43220" x="2940050" y="4527550"/>
          <p14:tracePt t="43220" x="2914650" y="4527550"/>
          <p14:tracePt t="43220" x="2889250" y="4533900"/>
          <p14:tracePt t="43239" x="2857500" y="4540250"/>
          <p14:tracePt t="43239" x="2825750" y="4540250"/>
          <p14:tracePt t="43253" x="2794000" y="4540250"/>
          <p14:tracePt t="43253" x="2755900" y="4546600"/>
          <p14:tracePt t="43272" x="2717800" y="4546600"/>
          <p14:tracePt t="43272" x="2673350" y="4546600"/>
          <p14:tracePt t="43287" x="2628900" y="4540250"/>
          <p14:tracePt t="43287" x="2533650" y="4527550"/>
          <p14:tracePt t="43304" x="2489200" y="4514850"/>
          <p14:tracePt t="43304" x="2438400" y="4502150"/>
          <p14:tracePt t="43320" x="2387600" y="4483100"/>
          <p14:tracePt t="43320" x="2330450" y="4464050"/>
          <p14:tracePt t="43337" x="2279650" y="4432300"/>
          <p14:tracePt t="43337" x="2222500" y="4400550"/>
          <p14:tracePt t="43354" x="2165350" y="4362450"/>
          <p14:tracePt t="43354" x="2057400" y="4273550"/>
          <p14:tracePt t="43371" x="2000250" y="4229100"/>
          <p14:tracePt t="43371" x="1943100" y="4171950"/>
          <p14:tracePt t="43388" x="1892300" y="4121150"/>
          <p14:tracePt t="43388" x="1841500" y="4057650"/>
          <p14:tracePt t="43404" x="1790700" y="3987800"/>
          <p14:tracePt t="43404" x="1752600" y="3911600"/>
          <p14:tracePt t="43421" x="1708150" y="3829050"/>
          <p14:tracePt t="43421" x="1670050" y="3746500"/>
          <p14:tracePt t="43421" x="1638300" y="3651250"/>
          <p14:tracePt t="43440" x="1606550" y="3556000"/>
          <p14:tracePt t="43452" x="1581150" y="3454400"/>
          <p14:tracePt t="43452" x="1543050" y="3257550"/>
          <p14:tracePt t="43471" x="1536700" y="3162300"/>
          <p14:tracePt t="43471" x="1543050" y="3060700"/>
          <p14:tracePt t="43488" x="1549400" y="2959100"/>
          <p14:tracePt t="43488" x="1574800" y="2857500"/>
          <p14:tracePt t="43488" x="1612900" y="2755900"/>
          <p14:tracePt t="43507" x="1657350" y="2654300"/>
          <p14:tracePt t="43519" x="1714500" y="2546350"/>
          <p14:tracePt t="43519" x="1778000" y="2451100"/>
          <p14:tracePt t="43519" x="1847850" y="2355850"/>
          <p14:tracePt t="43540" x="1924050" y="2266950"/>
          <p14:tracePt t="43540" x="2006600" y="2190750"/>
          <p14:tracePt t="43555" x="2082800" y="2120900"/>
          <p14:tracePt t="43555" x="2165350" y="2063750"/>
          <p14:tracePt t="43571" x="2247900" y="2012950"/>
          <p14:tracePt t="43571" x="2324100" y="1974850"/>
          <p14:tracePt t="43588" x="2406650" y="1943100"/>
          <p14:tracePt t="43588" x="2565400" y="1905000"/>
          <p14:tracePt t="43605" x="2647950" y="1892300"/>
          <p14:tracePt t="43605" x="2730500" y="1892300"/>
          <p14:tracePt t="43622" x="2806700" y="1898650"/>
          <p14:tracePt t="43622" x="2882900" y="1911350"/>
          <p14:tracePt t="43638" x="2959100" y="1930400"/>
          <p14:tracePt t="43638" x="3028950" y="1955800"/>
          <p14:tracePt t="43655" x="3098800" y="1987550"/>
          <p14:tracePt t="43655" x="3219450" y="2082800"/>
          <p14:tracePt t="43672" x="3276600" y="2139950"/>
          <p14:tracePt t="43672" x="3327400" y="2203450"/>
          <p14:tracePt t="43689" x="3378200" y="2279650"/>
          <p14:tracePt t="43689" x="3422650" y="2368550"/>
          <p14:tracePt t="43705" x="3467100" y="2457450"/>
          <p14:tracePt t="43705" x="3505200" y="2552700"/>
          <p14:tracePt t="43705" x="3543300" y="2654300"/>
          <p14:tracePt t="43724" x="3581400" y="2749550"/>
          <p14:tracePt t="43737" x="3613150" y="2844800"/>
          <p14:tracePt t="43737" x="3663950" y="3022600"/>
          <p14:tracePt t="43756" x="3683000" y="3111500"/>
          <p14:tracePt t="43756" x="3695700" y="3187700"/>
          <p14:tracePt t="43773" x="3708400" y="3270250"/>
          <p14:tracePt t="43773" x="3708400" y="3352800"/>
          <p14:tracePt t="43773" x="3708400" y="3435350"/>
          <p14:tracePt t="43791" x="3708400" y="3517900"/>
          <p14:tracePt t="43803" x="3695700" y="3594100"/>
          <p14:tracePt t="43803" x="3683000" y="3676650"/>
          <p14:tracePt t="43803" x="3663950" y="3752850"/>
          <p14:tracePt t="43824" x="3644900" y="3822700"/>
          <p14:tracePt t="43824" x="3619500" y="3886200"/>
          <p14:tracePt t="43840" x="3587750" y="3949700"/>
          <p14:tracePt t="43840" x="3562350" y="4000500"/>
          <p14:tracePt t="43856" x="3530600" y="4051300"/>
          <p14:tracePt t="43856" x="3498850" y="4095750"/>
          <p14:tracePt t="43872" x="3467100" y="4133850"/>
          <p14:tracePt t="43872" x="3435350" y="4171950"/>
          <p14:tracePt t="43872" x="3403600" y="4203700"/>
          <p14:tracePt t="43891" x="3371850" y="4229100"/>
          <p14:tracePt t="43891" x="3340100" y="4254500"/>
          <p14:tracePt t="43906" x="3308350" y="4273550"/>
          <p14:tracePt t="43906" x="3276600" y="4292600"/>
          <p14:tracePt t="43923" x="3251200" y="4305300"/>
          <p14:tracePt t="43923" x="3219450" y="4318000"/>
          <p14:tracePt t="43939" x="3194050" y="4330700"/>
          <p14:tracePt t="43939" x="3168650" y="4337050"/>
          <p14:tracePt t="43956" x="3143250" y="4343400"/>
          <p14:tracePt t="43956" x="3098800" y="4349750"/>
          <p14:tracePt t="43973" x="3086100" y="4356100"/>
          <p14:tracePt t="43973" x="3067050" y="4356100"/>
          <p14:tracePt t="43989" x="3054350" y="4356100"/>
          <p14:tracePt t="43989" x="3048000" y="4356100"/>
          <p14:tracePt t="44006" x="3041650" y="4356100"/>
          <p14:tracePt t="44006" x="3035300" y="4356100"/>
          <p14:tracePt t="44023" x="3041650" y="4356100"/>
          <p14:tracePt t="44055" x="3048000" y="4349750"/>
          <p14:tracePt t="44070" x="3054350" y="4349750"/>
          <p14:tracePt t="44079" x="3060700" y="4343400"/>
          <p14:tracePt t="44088" x="3073400" y="4343400"/>
          <p14:tracePt t="44088" x="3086100" y="4337050"/>
          <p14:tracePt t="44108" x="3092450" y="4330700"/>
          <p14:tracePt t="44108" x="3098800" y="4330700"/>
          <p14:tracePt t="44123" x="3105150" y="4324350"/>
          <p14:tracePt t="44123" x="3111500" y="4324350"/>
          <p14:tracePt t="44140" x="3117850" y="4318000"/>
          <p14:tracePt t="44140" x="3124200" y="4318000"/>
          <p14:tracePt t="44157" x="3130550" y="4311650"/>
          <p14:tracePt t="44171" x="3136900" y="4305300"/>
          <p14:tracePt t="44188" x="3143250" y="4298950"/>
          <p14:tracePt t="44205" x="3149600" y="4292600"/>
          <p14:tracePt t="44222" x="3155950" y="4286250"/>
          <p14:tracePt t="44239" x="3162300" y="4286250"/>
          <p14:tracePt t="44255" x="3168650" y="4279900"/>
          <p14:tracePt t="44273" x="3175000" y="4273550"/>
          <p14:tracePt t="44295" x="3181350" y="4273550"/>
          <p14:tracePt t="44319" x="3187700" y="4267200"/>
          <p14:tracePt t="44339" x="3187700" y="4260850"/>
          <p14:tracePt t="44363" x="3194050" y="4260850"/>
          <p14:tracePt t="44391" x="3200400" y="4267200"/>
          <p14:tracePt t="44443" x="3194050" y="4273550"/>
          <p14:tracePt t="44535" x="3187700" y="4267200"/>
          <p14:tracePt t="44563" x="3187700" y="4260850"/>
          <p14:tracePt t="44595" x="3187700" y="4254500"/>
          <p14:tracePt t="44611" x="3187700" y="4248150"/>
          <p14:tracePt t="44622" x="3187700" y="4241800"/>
          <p14:tracePt t="44639" x="3187700" y="4235450"/>
          <p14:tracePt t="44647" x="3187700" y="4229100"/>
          <p14:tracePt t="44663" x="3187700" y="4222750"/>
          <p14:tracePt t="44679" x="3187700" y="4216400"/>
          <p14:tracePt t="44690" x="3181350" y="4210050"/>
          <p14:tracePt t="44707" x="3175000" y="4203700"/>
          <p14:tracePt t="44723" x="3175000" y="4197350"/>
          <p14:tracePt t="44740" x="3168650" y="4191000"/>
          <p14:tracePt t="44757" x="3168650" y="4184650"/>
          <p14:tracePt t="44776" x="3162300" y="4178300"/>
          <p14:tracePt t="44811" x="3155950" y="4171950"/>
          <p14:tracePt t="44871" x="3155950" y="4165600"/>
          <p14:tracePt t="44903" x="3155950" y="4159250"/>
          <p14:tracePt t="44931" x="3155950" y="4152900"/>
          <p14:tracePt t="44962" x="3155950" y="4146550"/>
          <p14:tracePt t="44990" x="3162300" y="4146550"/>
          <p14:tracePt t="45043" x="3162300" y="4140200"/>
          <p14:tracePt t="45083" x="3155950" y="4140200"/>
          <p14:tracePt t="45171" x="3149600" y="4140200"/>
          <p14:tracePt t="45203" x="3149600" y="4133850"/>
          <p14:tracePt t="45239" x="3143250" y="4127500"/>
          <p14:tracePt t="45275" x="3136900" y="4127500"/>
          <p14:tracePt t="45315" x="3130550" y="4127500"/>
          <p14:tracePt t="45335" x="3124200" y="4127500"/>
          <p14:tracePt t="45367" x="3117850" y="4121150"/>
          <p14:tracePt t="45383" x="3111500" y="4127500"/>
          <p14:tracePt t="45403" x="3105150" y="4127500"/>
          <p14:tracePt t="45435" x="3098800" y="4127500"/>
          <p14:tracePt t="45455" x="3092450" y="4133850"/>
          <p14:tracePt t="45479" x="3092450" y="4127500"/>
          <p14:tracePt t="45511" x="3092450" y="4121150"/>
          <p14:tracePt t="45539" x="3092450" y="4114800"/>
          <p14:tracePt t="45575" x="3092450" y="4108450"/>
          <p14:tracePt t="45623" x="3086100" y="4102100"/>
          <p14:tracePt t="45635" x="3079750" y="4095750"/>
          <p14:tracePt t="45659" x="3079750" y="4089400"/>
          <p14:tracePt t="45752" x="3086100" y="4089400"/>
          <p14:tracePt t="45891" x="3086100" y="4083050"/>
          <p14:tracePt t="45967" x="3086100" y="4076700"/>
          <p14:tracePt t="45991" x="3092450" y="4076700"/>
          <p14:tracePt t="46027" x="3092450" y="4070350"/>
          <p14:tracePt t="46175" x="3098800" y="4070350"/>
          <p14:tracePt t="46252" x="3092450" y="4070350"/>
          <p14:tracePt t="46355" x="3098800" y="4070350"/>
          <p14:tracePt t="46672" x="3092450" y="4076700"/>
          <p14:tracePt t="46704" x="3086100" y="4083050"/>
          <p14:tracePt t="46723" x="3079750" y="4083050"/>
          <p14:tracePt t="46747" x="3086100" y="4083050"/>
          <p14:tracePt t="46807" x="3079750" y="4083050"/>
          <p14:tracePt t="46891" x="3073400" y="4083050"/>
          <p14:tracePt t="46903" x="3073400" y="4089400"/>
          <p14:tracePt t="46928" x="3067050" y="4095750"/>
          <p14:tracePt t="46943" x="3060700" y="4102100"/>
          <p14:tracePt t="46955" x="3054350" y="4108450"/>
          <p14:tracePt t="46972" x="3054350" y="4114800"/>
          <p14:tracePt t="46988" x="3041650" y="4121150"/>
          <p14:tracePt t="47004" x="3035300" y="4127500"/>
          <p14:tracePt t="47016" x="3022600" y="4133850"/>
          <p14:tracePt t="47032" x="3016250" y="4133850"/>
          <p14:tracePt t="47032" x="3009900" y="4140200"/>
          <p14:tracePt t="47051" x="3003550" y="4146550"/>
          <p14:tracePt t="47051" x="2997200" y="4146550"/>
          <p14:tracePt t="47067" x="2990850" y="4152900"/>
          <p14:tracePt t="47067" x="2965450" y="4165600"/>
          <p14:tracePt t="47085" x="2952750" y="4171950"/>
          <p14:tracePt t="47085" x="2933700" y="4178300"/>
          <p14:tracePt t="47101" x="2921000" y="4184650"/>
          <p14:tracePt t="47101" x="2901950" y="4191000"/>
          <p14:tracePt t="47117" x="2876550" y="4197350"/>
          <p14:tracePt t="47117" x="2857500" y="4197350"/>
          <p14:tracePt t="47133" x="2832100" y="4203700"/>
          <p14:tracePt t="47133" x="2806700" y="4203700"/>
          <p14:tracePt t="47133" x="2781300" y="4203700"/>
          <p14:tracePt t="47153" x="2755900" y="4203700"/>
          <p14:tracePt t="47165" x="2724150" y="4197350"/>
          <p14:tracePt t="47165" x="2654300" y="4178300"/>
          <p14:tracePt t="47184" x="2616200" y="4165600"/>
          <p14:tracePt t="47184" x="2578100" y="4152900"/>
          <p14:tracePt t="47200" x="2533650" y="4133850"/>
          <p14:tracePt t="47200" x="2495550" y="4114800"/>
          <p14:tracePt t="47217" x="2451100" y="4089400"/>
          <p14:tracePt t="47217" x="2413000" y="4070350"/>
          <p14:tracePt t="47217" x="2368550" y="4044950"/>
          <p14:tracePt t="47236" x="2324100" y="4013200"/>
          <p14:tracePt t="47249" x="2286000" y="3981450"/>
          <p14:tracePt t="47249" x="2197100" y="3911600"/>
          <p14:tracePt t="47267" x="2146300" y="3867150"/>
          <p14:tracePt t="47267" x="2108200" y="3816350"/>
          <p14:tracePt t="47267" x="2063750" y="3759200"/>
          <p14:tracePt t="47288" x="2025650" y="3702050"/>
          <p14:tracePt t="47299" x="1987550" y="3632200"/>
          <p14:tracePt t="47299" x="1924050" y="3492500"/>
          <p14:tracePt t="47318" x="1905000" y="3416300"/>
          <p14:tracePt t="47318" x="1885950" y="3333750"/>
          <p14:tracePt t="47334" x="1873250" y="3251200"/>
          <p14:tracePt t="47334" x="1866900" y="3162300"/>
          <p14:tracePt t="47351" x="1866900" y="3073400"/>
          <p14:tracePt t="47351" x="1866900" y="2984500"/>
          <p14:tracePt t="47368" x="1873250" y="2895600"/>
          <p14:tracePt t="47368" x="1911350" y="2711450"/>
          <p14:tracePt t="47385" x="1936750" y="2616200"/>
          <p14:tracePt t="47385" x="1974850" y="2527300"/>
          <p14:tracePt t="47401" x="2012950" y="2444750"/>
          <p14:tracePt t="47401" x="2051050" y="2362200"/>
          <p14:tracePt t="47418" x="2101850" y="2286000"/>
          <p14:tracePt t="47418" x="2152650" y="2216150"/>
          <p14:tracePt t="47418" x="2203450" y="2146300"/>
          <p14:tracePt t="47437" x="2260600" y="2095500"/>
          <p14:tracePt t="47450" x="2311400" y="2044700"/>
          <p14:tracePt t="47450" x="2438400" y="1955800"/>
          <p14:tracePt t="47469" x="2501900" y="1924050"/>
          <p14:tracePt t="47469" x="2571750" y="1885950"/>
          <p14:tracePt t="47485" x="2641600" y="1866900"/>
          <p14:tracePt t="47485" x="2711450" y="1847850"/>
          <p14:tracePt t="47502" x="2774950" y="1828800"/>
          <p14:tracePt t="47502" x="2838450" y="1822450"/>
          <p14:tracePt t="47502" x="2895600" y="1816100"/>
          <p14:tracePt t="47521" x="2952750" y="1822450"/>
          <p14:tracePt t="47533" x="3003550" y="1835150"/>
          <p14:tracePt t="47533" x="3092450" y="1879600"/>
          <p14:tracePt t="47553" x="3136900" y="1917700"/>
          <p14:tracePt t="47553" x="3175000" y="1962150"/>
          <p14:tracePt t="47569" x="3213100" y="2012950"/>
          <p14:tracePt t="47569" x="3244850" y="2076450"/>
          <p14:tracePt t="47585" x="3282950" y="2139950"/>
          <p14:tracePt t="47585" x="3308350" y="2216150"/>
          <p14:tracePt t="47585" x="3333750" y="2298700"/>
          <p14:tracePt t="47605" x="3359150" y="2381250"/>
          <p14:tracePt t="47605" x="3371850" y="2470150"/>
          <p14:tracePt t="47618" x="3384550" y="2565400"/>
          <p14:tracePt t="47618" x="3397250" y="2660650"/>
          <p14:tracePt t="47635" x="3403600" y="2762250"/>
          <p14:tracePt t="47635" x="3403600" y="2857500"/>
          <p14:tracePt t="47653" x="3409950" y="2952750"/>
          <p14:tracePt t="47653" x="3403600" y="3041650"/>
          <p14:tracePt t="47669" x="3397250" y="3130550"/>
          <p14:tracePt t="47669" x="3384550" y="3295650"/>
          <p14:tracePt t="47686" x="3371850" y="3378200"/>
          <p14:tracePt t="47686" x="3359150" y="3454400"/>
          <p14:tracePt t="47703" x="3340100" y="3524250"/>
          <p14:tracePt t="47703" x="3321050" y="3594100"/>
          <p14:tracePt t="47718" x="3295650" y="3657600"/>
          <p14:tracePt t="47718" x="3244850" y="3778250"/>
          <p14:tracePt t="47737" x="3213100" y="3829050"/>
          <p14:tracePt t="47737" x="3187700" y="3873500"/>
          <p14:tracePt t="47753" x="3155950" y="3911600"/>
          <p14:tracePt t="47753" x="3124200" y="3949700"/>
          <p14:tracePt t="47770" x="3092450" y="3981450"/>
          <p14:tracePt t="47770" x="3067050" y="4000500"/>
          <p14:tracePt t="47786" x="3035300" y="4025900"/>
          <p14:tracePt t="47786" x="3003550" y="4044950"/>
          <p14:tracePt t="47786" x="2971800" y="4064000"/>
          <p14:tracePt t="47806" x="2940050" y="4076700"/>
          <p14:tracePt t="47817" x="2908300" y="4095750"/>
          <p14:tracePt t="47817" x="2857500" y="4121150"/>
          <p14:tracePt t="47836" x="2832100" y="4127500"/>
          <p14:tracePt t="47836" x="2806700" y="4140200"/>
          <p14:tracePt t="47836" x="2787650" y="4146550"/>
          <p14:tracePt t="47856" x="2768600" y="4152900"/>
          <p14:tracePt t="47867" x="2755900" y="4159250"/>
          <p14:tracePt t="47867" x="2743200" y="4165600"/>
          <p14:tracePt t="47867" x="2730500" y="4171950"/>
          <p14:tracePt t="47888" x="2724150" y="4171950"/>
          <p14:tracePt t="47901" x="2717800" y="4178300"/>
          <p14:tracePt t="47901" x="2711450" y="4178300"/>
          <p14:tracePt t="47920" x="2717800" y="4184650"/>
          <p14:tracePt t="47948" x="2724150" y="4184650"/>
          <p14:tracePt t="47964" x="2736850" y="4184650"/>
          <p14:tracePt t="47976" x="2743200" y="4184650"/>
          <p14:tracePt t="47992" x="2749550" y="4178300"/>
          <p14:tracePt t="48007" x="2755900" y="4178300"/>
          <p14:tracePt t="48023" x="2762250" y="4171950"/>
          <p14:tracePt t="48036" x="2774950" y="4165600"/>
          <p14:tracePt t="48052" x="2774950" y="4159250"/>
          <p14:tracePt t="48069" x="2787650" y="4152900"/>
          <p14:tracePt t="48069" x="2794000" y="4152900"/>
          <p14:tracePt t="48087" x="2800350" y="4152900"/>
          <p14:tracePt t="48103" x="2813050" y="4146550"/>
          <p14:tracePt t="48119" x="2819400" y="4146550"/>
          <p14:tracePt t="48136" x="2813050" y="4146550"/>
          <p14:tracePt t="48196" x="2806700" y="4152900"/>
          <p14:tracePt t="48212" x="2800350" y="4152900"/>
          <p14:tracePt t="48224" x="2794000" y="4152900"/>
          <p14:tracePt t="48240" x="2781300" y="4159250"/>
          <p14:tracePt t="48256" x="2774950" y="4159250"/>
          <p14:tracePt t="48273" x="2768600" y="4159250"/>
          <p14:tracePt t="48286" x="2762250" y="4159250"/>
          <p14:tracePt t="48302" x="2755900" y="4159250"/>
          <p14:tracePt t="48319" x="2749550" y="4159250"/>
          <p14:tracePt t="48336" x="2755900" y="4152900"/>
          <p14:tracePt t="48383" x="2762250" y="4152900"/>
          <p14:tracePt t="48404" x="2768600" y="4152900"/>
          <p14:tracePt t="48435" x="2774950" y="4146550"/>
          <p14:tracePt t="48464" x="2768600" y="4140200"/>
          <p14:tracePt t="48512" x="2762250" y="4146550"/>
          <p14:tracePt t="48523" x="2755900" y="4146550"/>
          <p14:tracePt t="48548" x="2749550" y="4146550"/>
          <p14:tracePt t="48572" x="2755900" y="4146550"/>
          <p14:tracePt t="48644" x="2755900" y="4140200"/>
          <p14:tracePt t="48720" x="2755900" y="4133850"/>
          <p14:tracePt t="48745" x="2749550" y="4127500"/>
          <p14:tracePt t="48772" x="2743200" y="4127500"/>
          <p14:tracePt t="48797" x="2736850" y="4127500"/>
          <p14:tracePt t="48821" x="2730500" y="4127500"/>
          <p14:tracePt t="48841" x="2724150" y="4127500"/>
          <p14:tracePt t="48865" x="2717800" y="4127500"/>
          <p14:tracePt t="48885" x="2711450" y="4127500"/>
          <p14:tracePt t="48917" x="2711450" y="4121150"/>
          <p14:tracePt t="48936" x="2711450" y="4114800"/>
          <p14:tracePt t="48961" x="2711450" y="4108450"/>
          <p14:tracePt t="48992" x="2711450" y="4102100"/>
          <p14:tracePt t="49020" x="2717800" y="4095750"/>
          <p14:tracePt t="49044" x="2724150" y="4089400"/>
          <p14:tracePt t="49072" x="2730500" y="4083050"/>
          <p14:tracePt t="49157" x="2730500" y="4076700"/>
          <p14:tracePt t="49177" x="2730500" y="4070350"/>
          <p14:tracePt t="49225" x="2730500" y="4064000"/>
          <p14:tracePt t="49245" x="2724150" y="4064000"/>
          <p14:tracePt t="49270" x="2724150" y="4057650"/>
          <p14:tracePt t="49297" x="2717800" y="4051300"/>
          <p14:tracePt t="49329" x="2711450" y="4044950"/>
          <p14:tracePt t="49345" x="2705100" y="4044950"/>
          <p14:tracePt t="49357" x="2698750" y="4038600"/>
          <p14:tracePt t="49373" x="2692400" y="4038600"/>
          <p14:tracePt t="49388" x="2679700" y="4038600"/>
          <p14:tracePt t="49425" x="2673350" y="4038600"/>
          <p14:tracePt t="49449" x="2673350" y="4032250"/>
          <p14:tracePt t="49464" x="2667000" y="4032250"/>
          <p14:tracePt t="49492" x="2667000" y="4025900"/>
          <p14:tracePt t="49535" x="2667000" y="4019550"/>
          <p14:tracePt t="49560" x="2660650" y="4019550"/>
          <p14:tracePt t="49592" x="2660650" y="4013200"/>
          <p14:tracePt t="49612" x="2660650" y="4019550"/>
          <p14:tracePt t="49664" x="2660650" y="4025900"/>
          <p14:tracePt t="49712" x="2667000" y="4032250"/>
          <p14:tracePt t="49748" x="2667000" y="4038600"/>
          <p14:tracePt t="49928" x="2660650" y="4038600"/>
          <p14:tracePt t="49956" x="2654300" y="4044950"/>
          <p14:tracePt t="49980" x="2647950" y="4051300"/>
          <p14:tracePt t="50004" x="2641600" y="4057650"/>
          <p14:tracePt t="50032" x="2635250" y="4064000"/>
          <p14:tracePt t="50076" x="2635250" y="4057650"/>
          <p14:tracePt t="50244" x="2641600" y="4057650"/>
          <p14:tracePt t="50273" x="2635250" y="4057650"/>
          <p14:tracePt t="50340" x="2628900" y="4057650"/>
          <p14:tracePt t="50384" x="2622550" y="4057650"/>
          <p14:tracePt t="50436" x="2616200" y="4051300"/>
          <p14:tracePt t="50460" x="2616200" y="4044950"/>
          <p14:tracePt t="50476" x="2616200" y="4038600"/>
          <p14:tracePt t="50492" x="2609850" y="4032250"/>
          <p14:tracePt t="50512" x="2609850" y="4025900"/>
          <p14:tracePt t="50544" x="2616200" y="4025900"/>
          <p14:tracePt t="50564" x="2622550" y="4019550"/>
          <p14:tracePt t="50580" x="2635250" y="4013200"/>
          <p14:tracePt t="50612" x="2641600" y="4013200"/>
          <p14:tracePt t="50616" x="2647950" y="4013200"/>
          <p14:tracePt t="50627" x="2654300" y="4006850"/>
          <p14:tracePt t="50627" x="2660650" y="4000500"/>
          <p14:tracePt t="50646" x="2667000" y="4000500"/>
          <p14:tracePt t="50646" x="2673350" y="4000500"/>
          <p14:tracePt t="50646" x="2679700" y="3994150"/>
          <p14:tracePt t="50665" x="2686050" y="3987800"/>
          <p14:tracePt t="50665" x="2692400" y="3987800"/>
          <p14:tracePt t="50679" x="2698750" y="3981450"/>
          <p14:tracePt t="50679" x="2705100" y="3981450"/>
          <p14:tracePt t="50696" x="2711450" y="3975100"/>
          <p14:tracePt t="50711" x="2717800" y="3968750"/>
          <p14:tracePt t="50711" x="2724150" y="3968750"/>
          <p14:tracePt t="50729" x="2730500" y="3968750"/>
          <p14:tracePt t="50729" x="2736850" y="3962400"/>
          <p14:tracePt t="50746" x="2743200" y="3962400"/>
          <p14:tracePt t="50746" x="2749550" y="3956050"/>
          <p14:tracePt t="50763" x="2755900" y="3956050"/>
          <p14:tracePt t="50763" x="2762250" y="3949700"/>
          <p14:tracePt t="50781" x="2768600" y="3949700"/>
          <p14:tracePt t="50781" x="2774950" y="3943350"/>
          <p14:tracePt t="50798" x="2781300" y="3930650"/>
          <p14:tracePt t="50814" x="2781300" y="3924300"/>
          <p14:tracePt t="50829" x="2787650" y="3917950"/>
          <p14:tracePt t="50846" x="2794000" y="3911600"/>
          <p14:tracePt t="50881" x="2800350" y="3911600"/>
          <p14:tracePt t="50906" x="2800350" y="3917950"/>
          <p14:tracePt t="50933" x="2800350" y="3924300"/>
          <p14:tracePt t="50949" x="2806700" y="3930650"/>
          <p14:tracePt t="50957" x="2806700" y="3943350"/>
          <p14:tracePt t="50966" x="2813050" y="3956050"/>
          <p14:tracePt t="50966" x="2819400" y="3968750"/>
          <p14:tracePt t="50981" x="2825750" y="3981450"/>
          <p14:tracePt t="50981" x="2838450" y="4000500"/>
          <p14:tracePt t="50998" x="2851150" y="4025900"/>
          <p14:tracePt t="50998" x="2870200" y="4051300"/>
          <p14:tracePt t="51015" x="2889250" y="4089400"/>
          <p14:tracePt t="51015" x="2914650" y="4121150"/>
          <p14:tracePt t="51015" x="2946400" y="4159250"/>
          <p14:tracePt t="51034" x="2978150" y="4203700"/>
          <p14:tracePt t="51034" x="3016250" y="4241800"/>
          <p14:tracePt t="51048" x="3048000" y="4292600"/>
          <p14:tracePt t="51048" x="3086100" y="4330700"/>
          <p14:tracePt t="51065" x="3117850" y="4368800"/>
          <p14:tracePt t="51065" x="3155950" y="4406900"/>
          <p14:tracePt t="51081" x="3187700" y="4438650"/>
          <p14:tracePt t="51081" x="3244850" y="4502150"/>
          <p14:tracePt t="51099" x="3270250" y="4527550"/>
          <p14:tracePt t="51099" x="3295650" y="4552950"/>
          <p14:tracePt t="51115" x="3314700" y="4572000"/>
          <p14:tracePt t="51115" x="3333750" y="4597400"/>
          <p14:tracePt t="51132" x="3352800" y="4616450"/>
          <p14:tracePt t="51132" x="3371850" y="4641850"/>
          <p14:tracePt t="51149" x="3384550" y="4660900"/>
          <p14:tracePt t="51149" x="3409950" y="4705350"/>
          <p14:tracePt t="51166" x="3422650" y="4724400"/>
          <p14:tracePt t="51166" x="3435350" y="4743450"/>
          <p14:tracePt t="51182" x="3448050" y="4762500"/>
          <p14:tracePt t="51182" x="3454400" y="4775200"/>
          <p14:tracePt t="51199" x="3467100" y="4787900"/>
          <p14:tracePt t="51199" x="3473450" y="4800600"/>
          <p14:tracePt t="51215" x="3473450" y="4813300"/>
          <p14:tracePt t="51215" x="3479800" y="4826000"/>
          <p14:tracePt t="51215" x="3486150" y="4832350"/>
          <p14:tracePt t="51234" x="3486150" y="4845050"/>
          <p14:tracePt t="51247" x="3492500" y="4857750"/>
          <p14:tracePt t="51247" x="3505200" y="4876800"/>
          <p14:tracePt t="51266" x="3517900" y="4889500"/>
          <p14:tracePt t="51266" x="3530600" y="4902200"/>
          <p14:tracePt t="51266" x="3536950" y="4914900"/>
          <p14:tracePt t="51286" x="3549650" y="4927600"/>
          <p14:tracePt t="51297" x="3568700" y="4940300"/>
          <p14:tracePt t="51297" x="3581400" y="4953000"/>
          <p14:tracePt t="51297" x="3594100" y="4965700"/>
          <p14:tracePt t="51318" x="3613150" y="4978400"/>
          <p14:tracePt t="51331" x="3625850" y="4984750"/>
          <p14:tracePt t="51331" x="3657600" y="5010150"/>
          <p14:tracePt t="51350" x="3670300" y="5022850"/>
          <p14:tracePt t="51350" x="3689350" y="5029200"/>
          <p14:tracePt t="51366" x="3702050" y="5041900"/>
          <p14:tracePt t="51366" x="3714750" y="5054600"/>
          <p14:tracePt t="51383" x="3727450" y="5060950"/>
          <p14:tracePt t="51383" x="3752850" y="5073650"/>
          <p14:tracePt t="51399" x="3765550" y="5080000"/>
          <p14:tracePt t="51399" x="3778250" y="5086350"/>
          <p14:tracePt t="51417" x="3784600" y="5086350"/>
          <p14:tracePt t="51417" x="3797300" y="5086350"/>
          <p14:tracePt t="51433" x="3803650" y="5086350"/>
          <p14:tracePt t="51433" x="3810000" y="5086350"/>
          <p14:tracePt t="51449" x="3816350" y="5086350"/>
          <p14:tracePt t="51449" x="3822700" y="5080000"/>
          <p14:tracePt t="51466" x="3822700" y="5073650"/>
          <p14:tracePt t="51481" x="3822700" y="5067300"/>
          <p14:tracePt t="51498" x="3816350" y="5054600"/>
          <p14:tracePt t="51498" x="3810000" y="5054600"/>
          <p14:tracePt t="51498" x="3803650" y="5041900"/>
          <p14:tracePt t="51519" x="3797300" y="5035550"/>
          <p14:tracePt t="51519" x="3790950" y="5035550"/>
          <p14:tracePt t="51534" x="3784600" y="5029200"/>
          <p14:tracePt t="51534" x="3778250" y="5022850"/>
          <p14:tracePt t="51550" x="3771900" y="5010150"/>
          <p14:tracePt t="51550" x="3765550" y="5003800"/>
          <p14:tracePt t="51567" x="3752850" y="4997450"/>
          <p14:tracePt t="51567" x="3746500" y="4991100"/>
          <p14:tracePt t="51583" x="3740150" y="4984750"/>
          <p14:tracePt t="51583" x="3733800" y="4978400"/>
          <p14:tracePt t="51583" x="3721100" y="4965700"/>
          <p14:tracePt t="51602" x="3714750" y="4959350"/>
          <p14:tracePt t="51615" x="3702050" y="4953000"/>
          <p14:tracePt t="51615" x="3683000" y="4933950"/>
          <p14:tracePt t="51635" x="3670300" y="4927600"/>
          <p14:tracePt t="51635" x="3663950" y="4921250"/>
          <p14:tracePt t="51650" x="3651250" y="4914900"/>
          <p14:tracePt t="51650" x="3638550" y="4908550"/>
          <p14:tracePt t="51667" x="3632200" y="4902200"/>
          <p14:tracePt t="51667" x="3619500" y="4895850"/>
          <p14:tracePt t="51667" x="3606800" y="4883150"/>
          <p14:tracePt t="51686" x="3594100" y="4876800"/>
          <p14:tracePt t="51686" x="3581400" y="4870450"/>
          <p14:tracePt t="51701" x="3568700" y="4864100"/>
          <p14:tracePt t="51701" x="3556000" y="4857750"/>
          <p14:tracePt t="51717" x="3543300" y="4851400"/>
          <p14:tracePt t="51717" x="3530600" y="4845050"/>
          <p14:tracePt t="51734" x="3511550" y="4832350"/>
          <p14:tracePt t="51734" x="3498850" y="4826000"/>
          <p14:tracePt t="51751" x="3486150" y="4819650"/>
          <p14:tracePt t="51751" x="3454400" y="4800600"/>
          <p14:tracePt t="51767" x="3435350" y="4794250"/>
          <p14:tracePt t="51767" x="3422650" y="4787900"/>
          <p14:tracePt t="51785" x="3409950" y="4781550"/>
          <p14:tracePt t="51785" x="3397250" y="4768850"/>
          <p14:tracePt t="51801" x="3384550" y="4762500"/>
          <p14:tracePt t="51801" x="3365500" y="4749800"/>
          <p14:tracePt t="51818" x="3352800" y="4743450"/>
          <p14:tracePt t="51818" x="3346450" y="4737100"/>
          <p14:tracePt t="51834" x="3340100" y="4724400"/>
          <p14:tracePt t="51834" x="3327400" y="4718050"/>
          <p14:tracePt t="51851" x="3321050" y="4711700"/>
          <p14:tracePt t="51851" x="3308350" y="4699000"/>
          <p14:tracePt t="51867" x="3302000" y="4692650"/>
          <p14:tracePt t="51867" x="3289300" y="4679950"/>
          <p14:tracePt t="51867" x="3276600" y="4673600"/>
          <p14:tracePt t="51887" x="3263900" y="4660900"/>
          <p14:tracePt t="51899" x="3251200" y="4654550"/>
          <p14:tracePt t="51899" x="3219450" y="4648200"/>
          <p14:tracePt t="51918" x="3200400" y="4641850"/>
          <p14:tracePt t="51918" x="3181350" y="4641850"/>
          <p14:tracePt t="51935" x="3162300" y="4635500"/>
          <p14:tracePt t="51935" x="3143250" y="4635500"/>
          <p14:tracePt t="51951" x="3117850" y="4629150"/>
          <p14:tracePt t="51951" x="3098800" y="4629150"/>
          <p14:tracePt t="51951" x="3073400" y="4622800"/>
          <p14:tracePt t="51970" x="3048000" y="4610100"/>
          <p14:tracePt t="51983" x="3016250" y="4603750"/>
          <p14:tracePt t="51983" x="2952750" y="4584700"/>
          <p14:tracePt t="52002" x="2914650" y="4572000"/>
          <p14:tracePt t="52002" x="2876550" y="4552950"/>
          <p14:tracePt t="52018" x="2832100" y="4533900"/>
          <p14:tracePt t="52018" x="2787650" y="4514850"/>
          <p14:tracePt t="52035" x="2736850" y="4489450"/>
          <p14:tracePt t="52035" x="2692400" y="4457700"/>
          <p14:tracePt t="52035" x="2641600" y="4432300"/>
          <p14:tracePt t="52055" x="2590800" y="4394200"/>
          <p14:tracePt t="52055" x="2540000" y="4362450"/>
          <p14:tracePt t="52068" x="2482850" y="4324350"/>
          <p14:tracePt t="52068" x="2432050" y="4279900"/>
          <p14:tracePt t="52085" x="2381250" y="4235450"/>
          <p14:tracePt t="52085" x="2336800" y="4184650"/>
          <p14:tracePt t="52102" x="2286000" y="4127500"/>
          <p14:tracePt t="52102" x="2184400" y="4013200"/>
          <p14:tracePt t="52119" x="2133600" y="3949700"/>
          <p14:tracePt t="52119" x="2082800" y="3873500"/>
          <p14:tracePt t="52135" x="2032000" y="3803650"/>
          <p14:tracePt t="52135" x="1981200" y="3727450"/>
          <p14:tracePt t="52152" x="1936750" y="3644900"/>
          <p14:tracePt t="52152" x="1892300" y="3562350"/>
          <p14:tracePt t="52169" x="1854200" y="3479800"/>
          <p14:tracePt t="52169" x="1784350" y="3302000"/>
          <p14:tracePt t="52186" x="1758950" y="3206750"/>
          <p14:tracePt t="52186" x="1746250" y="3105150"/>
          <p14:tracePt t="52203" x="1739900" y="3003550"/>
          <p14:tracePt t="52203" x="1739900" y="2895600"/>
          <p14:tracePt t="52219" x="1746250" y="2781300"/>
          <p14:tracePt t="52219" x="1765300" y="2660650"/>
          <p14:tracePt t="52235" x="1790700" y="2546350"/>
          <p14:tracePt t="52235" x="1828800" y="2432050"/>
          <p14:tracePt t="52235" x="1866900" y="2330450"/>
          <p14:tracePt t="52256" x="1911350" y="2235200"/>
          <p14:tracePt t="52267" x="1955800" y="2146300"/>
          <p14:tracePt t="52267" x="2070100" y="2000250"/>
          <p14:tracePt t="52288" x="2127250" y="1949450"/>
          <p14:tracePt t="52458" x="3657600" y="3009900"/>
          <p14:tracePt t="52468" x="3663950" y="3048000"/>
          <p14:tracePt t="52468" x="3670300" y="3092450"/>
          <p14:tracePt t="52487" x="3676650" y="3149600"/>
          <p14:tracePt t="52487" x="3683000" y="3295650"/>
          <p14:tracePt t="52503" x="3676650" y="3371850"/>
          <p14:tracePt t="52503" x="3670300" y="3448050"/>
          <p14:tracePt t="52520" x="3651250" y="3524250"/>
          <p14:tracePt t="52520" x="3632200" y="3594100"/>
          <p14:tracePt t="52537" x="3613150" y="3663950"/>
          <p14:tracePt t="52537" x="3587750" y="3733800"/>
          <p14:tracePt t="52555" x="3562350" y="3797300"/>
          <p14:tracePt t="52555" x="3511550" y="3911600"/>
          <p14:tracePt t="52571" x="3486150" y="3962400"/>
          <p14:tracePt t="52571" x="3460750" y="4006850"/>
          <p14:tracePt t="52587" x="3435350" y="4044950"/>
          <p14:tracePt t="52587" x="3409950" y="4083050"/>
          <p14:tracePt t="52605" x="3390900" y="4114800"/>
          <p14:tracePt t="52605" x="3365500" y="4140200"/>
          <p14:tracePt t="52605" x="3346450" y="4159250"/>
          <p14:tracePt t="52622" x="3327400" y="4171950"/>
          <p14:tracePt t="52635" x="3308350" y="4184650"/>
          <p14:tracePt t="52635" x="3282950" y="4197350"/>
          <p14:tracePt t="52655" x="3263900" y="4197350"/>
          <p14:tracePt t="52655" x="3251200" y="4197350"/>
          <p14:tracePt t="52671" x="3244850" y="4191000"/>
          <p14:tracePt t="52671" x="3232150" y="4184650"/>
          <p14:tracePt t="52688" x="3225800" y="4178300"/>
          <p14:tracePt t="52688" x="3213100" y="4171950"/>
          <p14:tracePt t="52688" x="3206750" y="4165600"/>
          <p14:tracePt t="52707" x="3206750" y="4159250"/>
          <p14:tracePt t="52719" x="3200400" y="4152900"/>
          <p14:tracePt t="52719" x="3194050" y="4146550"/>
          <p14:tracePt t="52739" x="3194050" y="4140200"/>
          <p14:tracePt t="52752" x="3187700" y="4133850"/>
          <p14:tracePt t="52769" x="3200400" y="4127500"/>
          <p14:tracePt t="52798" x="3206750" y="4127500"/>
          <p14:tracePt t="52810" x="3213100" y="4127500"/>
          <p14:tracePt t="52826" x="3219450" y="4121150"/>
          <p14:tracePt t="52836" x="3225800" y="4121150"/>
          <p14:tracePt t="52853" x="3232150" y="4114800"/>
          <p14:tracePt t="52853" x="3244850" y="4108450"/>
          <p14:tracePt t="52871" x="3251200" y="4102100"/>
          <p14:tracePt t="52886" x="3257550" y="4102100"/>
          <p14:tracePt t="52886" x="3263900" y="4095750"/>
          <p14:tracePt t="52905" x="3263900" y="4089400"/>
          <p14:tracePt t="52905" x="3276600" y="4076700"/>
          <p14:tracePt t="52923" x="3282950" y="4076700"/>
          <p14:tracePt t="52923" x="3282950" y="4070350"/>
          <p14:tracePt t="52938" x="3289300" y="4064000"/>
          <p14:tracePt t="52938" x="3295650" y="4057650"/>
          <p14:tracePt t="52956" x="3302000" y="4057650"/>
          <p14:tracePt t="52970" x="3308350" y="4051300"/>
          <p14:tracePt t="52970" x="3314700" y="4044950"/>
          <p14:tracePt t="52970" x="3314700" y="4038600"/>
          <p14:tracePt t="52990" x="3321050" y="4038600"/>
          <p14:tracePt t="53003" x="3327400" y="4032250"/>
          <p14:tracePt t="53003" x="3340100" y="4013200"/>
          <p14:tracePt t="53023" x="3352800" y="4006850"/>
          <p14:tracePt t="53023" x="3359150" y="3994150"/>
          <p14:tracePt t="53039" x="3371850" y="3981450"/>
          <p14:tracePt t="53039" x="3384550" y="3962400"/>
          <p14:tracePt t="53056" x="3403600" y="3949700"/>
          <p14:tracePt t="53056" x="3416300" y="3930650"/>
          <p14:tracePt t="53056" x="3435350" y="3911600"/>
          <p14:tracePt t="53074" x="3454400" y="3892550"/>
          <p14:tracePt t="53087" x="3479800" y="3873500"/>
          <p14:tracePt t="53087" x="3524250" y="3829050"/>
          <p14:tracePt t="53106" x="3549650" y="3803650"/>
          <p14:tracePt t="53106" x="3575050" y="3778250"/>
          <p14:tracePt t="53122" x="3600450" y="3752850"/>
          <p14:tracePt t="53122" x="3632200" y="3721100"/>
          <p14:tracePt t="53139" x="3657600" y="3695700"/>
          <p14:tracePt t="53139" x="3689350" y="3663950"/>
          <p14:tracePt t="53139" x="3721100" y="3632200"/>
          <p14:tracePt t="53158" x="3752850" y="3600450"/>
          <p14:tracePt t="53158" x="3784600" y="3562350"/>
          <p14:tracePt t="53173" x="3816350" y="3530600"/>
          <p14:tracePt t="53173" x="3848100" y="3492500"/>
          <p14:tracePt t="53189" x="3879850" y="3454400"/>
          <p14:tracePt t="53189" x="3911600" y="3422650"/>
          <p14:tracePt t="53206" x="3937000" y="3384550"/>
          <p14:tracePt t="53206" x="3987800" y="3308350"/>
          <p14:tracePt t="53223" x="4013200" y="3276600"/>
          <p14:tracePt t="53223" x="4032250" y="3244850"/>
          <p14:tracePt t="53239" x="4051300" y="3206750"/>
          <p14:tracePt t="53239" x="4064000" y="3175000"/>
          <p14:tracePt t="53256" x="4083050" y="3143250"/>
          <p14:tracePt t="53256" x="4089400" y="3111500"/>
          <p14:tracePt t="53273" x="4102100" y="3086100"/>
          <p14:tracePt t="53273" x="4108450" y="3035300"/>
          <p14:tracePt t="53292" x="4102100" y="3009900"/>
          <p14:tracePt t="53292" x="4102100" y="2990850"/>
          <p14:tracePt t="53307" x="4089400" y="2978150"/>
          <p14:tracePt t="53307" x="4083050" y="2959100"/>
          <p14:tracePt t="53323" x="4070350" y="2946400"/>
          <p14:tracePt t="53323" x="4057650" y="2933700"/>
          <p14:tracePt t="53340" x="4044950" y="2921000"/>
          <p14:tracePt t="53340" x="4032250" y="2914650"/>
          <p14:tracePt t="53340" x="4019550" y="2901950"/>
          <p14:tracePt t="53359" x="4006850" y="2895600"/>
          <p14:tracePt t="53371" x="3994150" y="2889250"/>
          <p14:tracePt t="53371" x="3981450" y="2882900"/>
          <p14:tracePt t="53391" x="3968750" y="2870200"/>
          <p14:tracePt t="53391" x="3962400" y="2863850"/>
          <p14:tracePt t="53407" x="3962400" y="2857500"/>
          <p14:tracePt t="53422" x="3949700" y="2851150"/>
          <p14:tracePt t="53439" x="3943350" y="2851150"/>
          <p14:tracePt t="53458" x="3943350" y="2863850"/>
          <p14:tracePt t="53458" x="3943350" y="2870200"/>
          <p14:tracePt t="53474" x="3943350" y="2876550"/>
          <p14:tracePt t="53474" x="3943350" y="2889250"/>
          <p14:tracePt t="53491" x="3943350" y="2901950"/>
          <p14:tracePt t="53491" x="3943350" y="2914650"/>
          <p14:tracePt t="53507" x="3937000" y="2927350"/>
          <p14:tracePt t="53507" x="3924300" y="2959100"/>
          <p14:tracePt t="53524" x="3911600" y="2971800"/>
          <p14:tracePt t="53524" x="3898900" y="2984500"/>
          <p14:tracePt t="53541" x="3879850" y="2990850"/>
          <p14:tracePt t="53541" x="3848100" y="2997200"/>
          <p14:tracePt t="53557" x="3816350" y="3003550"/>
          <p14:tracePt t="53557" x="3784600" y="3009900"/>
          <p14:tracePt t="53574" x="3740150" y="3016250"/>
          <p14:tracePt t="53574" x="3638550" y="3016250"/>
          <p14:tracePt t="53591" x="3581400" y="3022600"/>
          <p14:tracePt t="53591" x="3524250" y="3022600"/>
          <p14:tracePt t="53608" x="3460750" y="3028950"/>
          <p14:tracePt t="53608" x="3390900" y="3028950"/>
          <p14:tracePt t="53624" x="3327400" y="3035300"/>
          <p14:tracePt t="53624" x="3263900" y="3035300"/>
          <p14:tracePt t="53624" x="3200400" y="3041650"/>
          <p14:tracePt t="53643" x="3136900" y="3041650"/>
          <p14:tracePt t="53655" x="3079750" y="3048000"/>
          <p14:tracePt t="53655" x="2965450" y="3054350"/>
          <p14:tracePt t="53675" x="2914650" y="3060700"/>
          <p14:tracePt t="53675" x="2870200" y="3067050"/>
          <p14:tracePt t="53691" x="2832100" y="3073400"/>
          <p14:tracePt t="53691" x="2794000" y="3073400"/>
          <p14:tracePt t="53708" x="2762250" y="3079750"/>
          <p14:tracePt t="53708" x="2736850" y="3079750"/>
          <p14:tracePt t="53724" x="2724150" y="3079750"/>
          <p14:tracePt t="53724" x="2717800" y="3079750"/>
          <p14:tracePt t="53742" x="2730500" y="3079750"/>
          <p14:tracePt t="53756" x="2787650" y="3067050"/>
          <p14:tracePt t="53756" x="2832100" y="3060700"/>
          <p14:tracePt t="53775" x="2889250" y="3054350"/>
          <p14:tracePt t="53775" x="2952750" y="3054350"/>
          <p14:tracePt t="53791" x="3022600" y="3054350"/>
          <p14:tracePt t="53791" x="3098800" y="3054350"/>
          <p14:tracePt t="53808" x="3187700" y="3054350"/>
          <p14:tracePt t="53808" x="3371850" y="3067050"/>
          <p14:tracePt t="53824" x="3467100" y="3073400"/>
          <p14:tracePt t="53824" x="3575050" y="3079750"/>
          <p14:tracePt t="53841" x="3676650" y="3092450"/>
          <p14:tracePt t="53841" x="3784600" y="3098800"/>
          <p14:tracePt t="53858" x="3886200" y="3111500"/>
          <p14:tracePt t="53858" x="3987800" y="3117850"/>
          <p14:tracePt t="53875" x="4083050" y="3130550"/>
          <p14:tracePt t="53875" x="4254500" y="3149600"/>
          <p14:tracePt t="53891" x="4330700" y="3162300"/>
          <p14:tracePt t="53891" x="4400550" y="3168650"/>
          <p14:tracePt t="53908" x="4457700" y="3181350"/>
          <p14:tracePt t="53908" x="4502150" y="3187700"/>
          <p14:tracePt t="53925" x="4546600" y="3200400"/>
          <p14:tracePt t="53925" x="4591050" y="3225800"/>
          <p14:tracePt t="53943" x="4603750" y="3238500"/>
          <p14:tracePt t="53943" x="4603750" y="3257550"/>
          <p14:tracePt t="53959" x="4597400" y="3276600"/>
          <p14:tracePt t="53959" x="4578350" y="3295650"/>
          <p14:tracePt t="53976" x="4559300" y="3321050"/>
          <p14:tracePt t="53976" x="4527550" y="3346450"/>
          <p14:tracePt t="53992" x="4489450" y="3365500"/>
          <p14:tracePt t="53992" x="4445000" y="3390900"/>
          <p14:tracePt t="53992" x="4394200" y="3416300"/>
          <p14:tracePt t="54011" x="4330700" y="3448050"/>
          <p14:tracePt t="54023" x="4267200" y="3479800"/>
          <p14:tracePt t="54023" x="4114800" y="3543300"/>
          <p14:tracePt t="54043" x="4025900" y="3575050"/>
          <p14:tracePt t="54043" x="3937000" y="3606800"/>
          <p14:tracePt t="54059" x="3848100" y="3638550"/>
          <p14:tracePt t="54059" x="3752850" y="3676650"/>
          <p14:tracePt t="54075" x="3657600" y="3708400"/>
          <p14:tracePt t="54075" x="3562350" y="3746500"/>
          <p14:tracePt t="54075" x="3460750" y="3778250"/>
          <p14:tracePt t="54095" x="3365500" y="3810000"/>
          <p14:tracePt t="54107" x="3270250" y="3841750"/>
          <p14:tracePt t="54107" x="3067050" y="3898900"/>
          <p14:tracePt t="54126" x="2965450" y="3924300"/>
          <p14:tracePt t="54126" x="2870200" y="3949700"/>
          <p14:tracePt t="54142" x="2768600" y="3968750"/>
          <p14:tracePt t="54142" x="2673350" y="3981450"/>
          <p14:tracePt t="54159" x="2584450" y="3994150"/>
          <p14:tracePt t="54159" x="2495550" y="4006850"/>
          <p14:tracePt t="54176" x="2419350" y="4013200"/>
          <p14:tracePt t="54176" x="2279650" y="4025900"/>
          <p14:tracePt t="54192" x="2222500" y="4032250"/>
          <p14:tracePt t="54192" x="2171700" y="4038600"/>
          <p14:tracePt t="54209" x="2127250" y="4038600"/>
          <p14:tracePt t="54209" x="2095500" y="4044950"/>
          <p14:tracePt t="54226" x="2070100" y="4051300"/>
          <p14:tracePt t="54226" x="2038350" y="4064000"/>
          <p14:tracePt t="54243" x="2044700" y="4070350"/>
          <p14:tracePt t="54243" x="2051050" y="4076700"/>
          <p14:tracePt t="54259" x="2076450" y="4089400"/>
          <p14:tracePt t="54259" x="2108200" y="4095750"/>
          <p14:tracePt t="54278" x="2152650" y="4102100"/>
          <p14:tracePt t="54278" x="2203450" y="4114800"/>
          <p14:tracePt t="54293" x="2260600" y="4121150"/>
          <p14:tracePt t="54293" x="2400300" y="4133850"/>
          <p14:tracePt t="54312" x="2482850" y="4140200"/>
          <p14:tracePt t="54312" x="2565400" y="4140200"/>
          <p14:tracePt t="54327" x="2647950" y="4140200"/>
          <p14:tracePt t="54327" x="2736850" y="4140200"/>
          <p14:tracePt t="54343" x="2825750" y="4146550"/>
          <p14:tracePt t="54343" x="2908300" y="4146550"/>
          <p14:tracePt t="54360" x="2997200" y="4146550"/>
          <p14:tracePt t="54360" x="3073400" y="4146550"/>
          <p14:tracePt t="54360" x="3149600" y="4146550"/>
          <p14:tracePt t="54379" x="3219450" y="4152900"/>
          <p14:tracePt t="54391" x="3289300" y="4152900"/>
          <p14:tracePt t="54391" x="3346450" y="4159250"/>
          <p14:tracePt t="54411" x="3448050" y="4165600"/>
          <p14:tracePt t="54411" x="3492500" y="4171950"/>
          <p14:tracePt t="54426" x="3524250" y="4178300"/>
          <p14:tracePt t="54426" x="3556000" y="4191000"/>
          <p14:tracePt t="54443" x="3581400" y="4203700"/>
          <p14:tracePt t="54443" x="3606800" y="4210050"/>
          <p14:tracePt t="54460" x="3619500" y="4222750"/>
          <p14:tracePt t="54460" x="3632200" y="4235450"/>
          <p14:tracePt t="54460" x="3638550" y="4248150"/>
          <p14:tracePt t="54479" x="3644900" y="4260850"/>
          <p14:tracePt t="54479" x="3644900" y="4273550"/>
          <p14:tracePt t="54494" x="3638550" y="4279900"/>
          <p14:tracePt t="54494" x="3632200" y="4292600"/>
          <p14:tracePt t="54511" x="3625850" y="4305300"/>
          <p14:tracePt t="54511" x="3613150" y="4311650"/>
          <p14:tracePt t="54527" x="3600450" y="4324350"/>
          <p14:tracePt t="54527" x="3568700" y="4337050"/>
          <p14:tracePt t="54544" x="3549650" y="4337050"/>
          <p14:tracePt t="54544" x="3530600" y="4343400"/>
          <p14:tracePt t="54561" x="3511550" y="4343400"/>
          <p14:tracePt t="54561" x="3492500" y="4343400"/>
          <p14:tracePt t="54577" x="3473450" y="4343400"/>
          <p14:tracePt t="54577" x="3460750" y="4349750"/>
          <p14:tracePt t="54594" x="3441700" y="4343400"/>
          <p14:tracePt t="54594" x="3416300" y="4343400"/>
          <p14:tracePt t="54612" x="3403600" y="4343400"/>
          <p14:tracePt t="54612" x="3390900" y="4337050"/>
          <p14:tracePt t="54628" x="3384550" y="4337050"/>
          <p14:tracePt t="54628" x="3378200" y="4330700"/>
          <p14:tracePt t="54644" x="3371850" y="4330700"/>
          <p14:tracePt t="54659" x="3371850" y="4324350"/>
          <p14:tracePt t="54676" x="3371850" y="4318000"/>
          <p14:tracePt t="54693" x="3384550" y="4311650"/>
          <p14:tracePt t="54693" x="3390900" y="4311650"/>
          <p14:tracePt t="54711" x="3397250" y="4311650"/>
          <p14:tracePt t="54711" x="3403600" y="4305300"/>
          <p14:tracePt t="54728" x="3409950" y="4305300"/>
          <p14:tracePt t="54728" x="3416300" y="4298950"/>
          <p14:tracePt t="54728" x="3422650" y="4298950"/>
          <p14:tracePt t="54747" x="3429000" y="4292600"/>
          <p14:tracePt t="54759" x="3435350" y="4292600"/>
          <p14:tracePt t="54759" x="3441700" y="4286250"/>
          <p14:tracePt t="54780" x="3448050" y="4279900"/>
          <p14:tracePt t="54793" x="3460750" y="4273550"/>
          <p14:tracePt t="54809" x="3467100" y="4273550"/>
          <p14:tracePt t="54842" x="3473450" y="4279900"/>
          <p14:tracePt t="54874" x="3473450" y="4286250"/>
          <p14:tracePt t="54898" x="3467100" y="4292600"/>
          <p14:tracePt t="54910" x="3460750" y="4298950"/>
          <p14:tracePt t="54942" x="3454400" y="4305300"/>
          <p14:tracePt t="54958" x="3448050" y="4311650"/>
          <p14:tracePt t="54994" x="3441700" y="4311650"/>
          <p14:tracePt t="55010" x="3435350" y="4311650"/>
          <p14:tracePt t="55022" x="3429000" y="4318000"/>
          <p14:tracePt t="55046" x="3435350" y="4311650"/>
          <p14:tracePt t="55114" x="3441700" y="4305300"/>
          <p14:tracePt t="55138" x="3448050" y="4305300"/>
          <p14:tracePt t="55167" x="3448050" y="4298950"/>
          <p14:tracePt t="55286" x="3454400" y="4298950"/>
          <p14:tracePt t="55302" x="3460750" y="4292600"/>
          <p14:tracePt t="55318" x="3467100" y="4286250"/>
          <p14:tracePt t="55323" x="3473450" y="4286250"/>
          <p14:tracePt t="55331" x="3479800" y="4279900"/>
          <p14:tracePt t="55331" x="3486150" y="4273550"/>
          <p14:tracePt t="55347" x="3498850" y="4267200"/>
          <p14:tracePt t="55347" x="3505200" y="4267200"/>
          <p14:tracePt t="55363" x="3511550" y="4260850"/>
          <p14:tracePt t="55363" x="3517900" y="4254500"/>
          <p14:tracePt t="55380" x="3530600" y="4248150"/>
          <p14:tracePt t="55380" x="3536950" y="4241800"/>
          <p14:tracePt t="55380" x="3549650" y="4235450"/>
          <p14:tracePt t="55399" x="3556000" y="4235450"/>
          <p14:tracePt t="55412" x="3568700" y="4229100"/>
          <p14:tracePt t="55412" x="3587750" y="4216400"/>
          <p14:tracePt t="55431" x="3600450" y="4216400"/>
          <p14:tracePt t="55431" x="3606800" y="4210050"/>
          <p14:tracePt t="55447" x="3613150" y="4203700"/>
          <p14:tracePt t="55447" x="3619500" y="4197350"/>
          <p14:tracePt t="55464" x="3625850" y="4191000"/>
          <p14:tracePt t="55464" x="3632200" y="4184650"/>
          <p14:tracePt t="55464" x="3638550" y="4184650"/>
          <p14:tracePt t="55483" x="3644900" y="4178300"/>
          <p14:tracePt t="55495" x="3644900" y="4171950"/>
          <p14:tracePt t="55495" x="3651250" y="4159250"/>
          <p14:tracePt t="55514" x="3644900" y="4159250"/>
          <p14:tracePt t="55558" x="3638550" y="4159250"/>
          <p14:tracePt t="55570" x="3632200" y="4159250"/>
          <p14:tracePt t="55579" x="3625850" y="4165600"/>
          <p14:tracePt t="55579" x="3613150" y="4165600"/>
          <p14:tracePt t="55597" x="3606800" y="4165600"/>
          <p14:tracePt t="55597" x="3600450" y="4165600"/>
          <p14:tracePt t="55614" x="3587750" y="4171950"/>
          <p14:tracePt t="55614" x="3562350" y="4178300"/>
          <p14:tracePt t="55632" x="3549650" y="4178300"/>
          <p14:tracePt t="55632" x="3536950" y="4178300"/>
          <p14:tracePt t="55648" x="3530600" y="4184650"/>
          <p14:tracePt t="55648" x="3511550" y="4191000"/>
          <p14:tracePt t="55664" x="3505200" y="4191000"/>
          <p14:tracePt t="55664" x="3492500" y="4191000"/>
          <p14:tracePt t="55664" x="3479800" y="4197350"/>
          <p14:tracePt t="55683" x="3467100" y="4197350"/>
          <p14:tracePt t="55696" x="3454400" y="4203700"/>
          <p14:tracePt t="55696" x="3435350" y="4210050"/>
          <p14:tracePt t="55715" x="3422650" y="4216400"/>
          <p14:tracePt t="55715" x="3416300" y="4216400"/>
          <p14:tracePt t="55732" x="3409950" y="4222750"/>
          <p14:tracePt t="55732" x="3397250" y="4222750"/>
          <p14:tracePt t="55748" x="3390900" y="4229100"/>
          <p14:tracePt t="55748" x="3384550" y="4235450"/>
          <p14:tracePt t="55748" x="3378200" y="4235450"/>
          <p14:tracePt t="55767" x="3371850" y="4241800"/>
          <p14:tracePt t="55779" x="3365500" y="4241800"/>
          <p14:tracePt t="55796" x="3359150" y="4248150"/>
          <p14:tracePt t="55813" x="3352800" y="4241800"/>
          <p14:tracePt t="55930" x="3346450" y="4235450"/>
          <p14:tracePt t="55971" x="3340100" y="4235450"/>
          <p14:tracePt t="56007" x="3333750" y="4235450"/>
          <p14:tracePt t="56038" x="3327400" y="4241800"/>
          <p14:tracePt t="56099" x="3321050" y="4241800"/>
          <p14:tracePt t="56111" x="3314700" y="4248150"/>
          <p14:tracePt t="56135" x="3308350" y="4248150"/>
          <p14:tracePt t="56151" x="3302000" y="4254500"/>
          <p14:tracePt t="56163" x="3295650" y="4260850"/>
          <p14:tracePt t="56179" x="3289300" y="4267200"/>
          <p14:tracePt t="56195" x="3282950" y="4273550"/>
          <p14:tracePt t="56211" x="3276600" y="4273550"/>
          <p14:tracePt t="56223" x="3270250" y="4279900"/>
          <p14:tracePt t="56239" x="3263900" y="4279900"/>
          <p14:tracePt t="56255" x="3263900" y="4286250"/>
          <p14:tracePt t="56272" x="3257550" y="4292600"/>
          <p14:tracePt t="56283" x="3251200" y="4298950"/>
          <p14:tracePt t="56299" x="3244850" y="4305300"/>
          <p14:tracePt t="56315" x="3244850" y="4311650"/>
          <p14:tracePt t="56331" x="3238500" y="4318000"/>
          <p14:tracePt t="56348" x="3232150" y="4324350"/>
          <p14:tracePt t="56366" x="3225800" y="4330700"/>
          <p14:tracePt t="56382" x="3213100" y="4337050"/>
          <p14:tracePt t="56399" x="3206750" y="4349750"/>
          <p14:tracePt t="56415" x="3200400" y="4356100"/>
          <p14:tracePt t="56432" x="3194050" y="4362450"/>
          <p14:tracePt t="56451" x="3194050" y="4368800"/>
          <p14:tracePt t="56451" x="3187700" y="4375150"/>
          <p14:tracePt t="56467" x="3181350" y="4375150"/>
          <p14:tracePt t="56482" x="3175000" y="4381500"/>
          <p14:tracePt t="56503" x="3168650" y="4387850"/>
          <p14:tracePt t="56519" x="3162300" y="4387850"/>
          <p14:tracePt t="56538" x="3162300" y="4394200"/>
          <p14:tracePt t="56591" x="3155950" y="4400550"/>
          <p14:tracePt t="56631" x="3162300" y="4394200"/>
          <p14:tracePt t="56751" x="3168650" y="4394200"/>
          <p14:tracePt t="56771" x="3175000" y="4387850"/>
          <p14:tracePt t="56795" x="3181350" y="4387850"/>
          <p14:tracePt t="56819" x="3181350" y="4381500"/>
          <p14:tracePt t="56863" x="3181350" y="4375150"/>
          <p14:tracePt t="56907" x="3175000" y="4381500"/>
          <p14:tracePt t="56939" x="3168650" y="4387850"/>
          <p14:tracePt t="56959" x="3162300" y="4394200"/>
          <p14:tracePt t="56975" x="3155950" y="4394200"/>
          <p14:tracePt t="57011" x="3149600" y="4394200"/>
          <p14:tracePt t="57027" x="3143250" y="4394200"/>
          <p14:tracePt t="57043" x="3136900" y="4400550"/>
          <p14:tracePt t="57059" x="3130550" y="4400550"/>
          <p14:tracePt t="57072" x="3124200" y="4406900"/>
          <p14:tracePt t="57088" x="3117850" y="4406900"/>
          <p14:tracePt t="57104" x="3111500" y="4406900"/>
          <p14:tracePt t="57119" x="3105150" y="4406900"/>
          <p14:tracePt t="57134" x="3105150" y="4394200"/>
          <p14:tracePt t="57156" x="3105150" y="4387850"/>
          <p14:tracePt t="57172" x="3098800" y="4381500"/>
          <p14:tracePt t="57184" x="3105150" y="4375150"/>
          <p14:tracePt t="57201" x="3105150" y="4368800"/>
          <p14:tracePt t="57218" x="3105150" y="4362450"/>
          <p14:tracePt t="57239" x="3105150" y="4356100"/>
          <p14:tracePt t="57276" x="3105150" y="4362450"/>
          <p14:tracePt t="57299" x="3098800" y="4368800"/>
          <p14:tracePt t="57327" x="3092450" y="4368800"/>
          <p14:tracePt t="57359" x="3086100" y="4375150"/>
          <p14:tracePt t="57379" x="3079750" y="4375150"/>
          <p14:tracePt t="57491" x="3073400" y="4368800"/>
          <p14:tracePt t="57530" x="3067050" y="4375150"/>
          <p14:tracePt t="57567" x="3067050" y="4368800"/>
          <p14:tracePt t="57603" x="3060700" y="4368800"/>
          <p14:tracePt t="57659" x="3067050" y="4362450"/>
          <p14:tracePt t="57779" x="3067050" y="4356100"/>
          <p14:tracePt t="57891" x="3067050" y="4349750"/>
          <p14:tracePt t="57927" x="3073400" y="4349750"/>
          <p14:tracePt t="57987" x="3073400" y="4356100"/>
          <p14:tracePt t="58071" x="3073400" y="4362450"/>
          <p14:tracePt t="58099" x="3067050" y="4356100"/>
          <p14:tracePt t="58191" x="3073400" y="4349750"/>
          <p14:tracePt t="58227" x="3073400" y="4343400"/>
          <p14:tracePt t="58379" x="3067050" y="4343400"/>
          <p14:tracePt t="58415" x="3073400" y="4337050"/>
          <p14:tracePt t="58491" x="3079750" y="4337050"/>
          <p14:tracePt t="58519" x="3079750" y="4330700"/>
          <p14:tracePt t="58551" x="3086100" y="4324350"/>
          <p14:tracePt t="58571" x="3086100" y="4330700"/>
          <p14:tracePt t="58699" x="3079750" y="4337050"/>
          <p14:tracePt t="58819" x="3079750" y="4330700"/>
          <p14:tracePt t="58931" x="3073400" y="4337050"/>
          <p14:tracePt t="59007" x="3067050" y="4337050"/>
          <p14:tracePt t="59111" x="3060700" y="4343400"/>
          <p14:tracePt t="59151" x="3054350" y="4337050"/>
          <p14:tracePt t="59187" x="3048000" y="4337050"/>
          <p14:tracePt t="59223" x="3048000" y="4330700"/>
          <p14:tracePt t="59291" x="3054350" y="4324350"/>
          <p14:tracePt t="59315" x="3060700" y="4324350"/>
          <p14:tracePt t="59331" x="3060700" y="4318000"/>
          <p14:tracePt t="59344" x="3073400" y="4318000"/>
          <p14:tracePt t="59359" x="3073400" y="4311650"/>
          <p14:tracePt t="59375" x="3079750" y="4305300"/>
          <p14:tracePt t="59391" x="3086100" y="4305300"/>
          <p14:tracePt t="59412" x="3079750" y="4311650"/>
          <p14:tracePt t="59471" x="3067050" y="4318000"/>
          <p14:tracePt t="59511" x="3067050" y="4324350"/>
          <p14:tracePt t="59523" x="3060700" y="4330700"/>
          <p14:tracePt t="59547" x="3060700" y="4337050"/>
          <p14:tracePt t="59563" x="3067050" y="4337050"/>
          <p14:tracePt t="59591" x="3067050" y="4343400"/>
          <p14:tracePt t="59623" x="3073400" y="4343400"/>
          <p14:tracePt t="59652" x="3079750" y="4337050"/>
          <p14:tracePt t="59727" x="3079750" y="4330700"/>
          <p14:tracePt t="59779" x="3073400" y="4337050"/>
          <p14:tracePt t="59907" x="3067050" y="4337050"/>
          <p14:tracePt t="59932" x="3060700" y="4343400"/>
          <p14:tracePt t="59959" x="3060700" y="4349750"/>
          <p14:tracePt t="59991" x="3060700" y="4343400"/>
          <p14:tracePt t="60043" x="3060700" y="4337050"/>
          <p14:tracePt t="60064" x="3067050" y="4330700"/>
          <p14:tracePt t="60080" x="3073400" y="4330700"/>
          <p14:tracePt t="60096" x="3073400" y="4324350"/>
          <p14:tracePt t="60111" x="3079750" y="4318000"/>
          <p14:tracePt t="60123" x="3086100" y="4318000"/>
          <p14:tracePt t="60140" x="3092450" y="4311650"/>
          <p14:tracePt t="60156" x="3092450" y="4318000"/>
          <p14:tracePt t="60208" x="3092450" y="4324350"/>
          <p14:tracePt t="60224" x="3086100" y="4330700"/>
          <p14:tracePt t="60244" x="3079750" y="4337050"/>
          <p14:tracePt t="60260" x="3067050" y="4343400"/>
          <p14:tracePt t="60277" x="3060700" y="4343400"/>
          <p14:tracePt t="60285" x="3060700" y="4349750"/>
          <p14:tracePt t="60295" x="3054350" y="4349750"/>
          <p14:tracePt t="60295" x="3041650" y="4349750"/>
          <p14:tracePt t="60314" x="3035300" y="4349750"/>
          <p14:tracePt t="60329" x="3028950" y="4349750"/>
          <p14:tracePt t="60346" x="3022600" y="4356100"/>
          <p14:tracePt t="60363" x="3028950" y="4349750"/>
          <p14:tracePt t="60395" x="3035300" y="4349750"/>
          <p14:tracePt t="60411" x="3041650" y="4343400"/>
          <p14:tracePt t="60424" x="3048000" y="4343400"/>
          <p14:tracePt t="60440" x="3041650" y="4343400"/>
          <p14:tracePt t="60491" x="3035300" y="4349750"/>
          <p14:tracePt t="60515" x="3028950" y="4349750"/>
          <p14:tracePt t="60539" x="3028950" y="4343400"/>
          <p14:tracePt t="60575" x="3035300" y="4337050"/>
          <p14:tracePt t="60592" x="3041650" y="4330700"/>
          <p14:tracePt t="60603" x="3054350" y="4324350"/>
          <p14:tracePt t="60620" x="3054350" y="4318000"/>
          <p14:tracePt t="60630" x="3060700" y="4311650"/>
          <p14:tracePt t="60630" x="3067050" y="4311650"/>
          <p14:tracePt t="60630" x="3067050" y="4305300"/>
          <p14:tracePt t="60652" x="3073400" y="4298950"/>
          <p14:tracePt t="60652" x="3079750" y="4292600"/>
          <p14:tracePt t="60665" x="3086100" y="4279900"/>
          <p14:tracePt t="60685" x="3098800" y="4273550"/>
          <p14:tracePt t="60685" x="3117850" y="4254500"/>
          <p14:tracePt t="60704" x="3130550" y="4254500"/>
          <p14:tracePt t="60713" x="3155950" y="4241800"/>
          <p14:tracePt t="60713" x="3206750" y="4229100"/>
          <p14:tracePt t="60948" x="5854700" y="4826000"/>
          <p14:tracePt t="60948" x="5886450" y="4845050"/>
          <p14:tracePt t="60948" x="5930900" y="4857750"/>
          <p14:tracePt t="60969" x="5981700" y="4883150"/>
          <p14:tracePt t="60981" x="6045200" y="4908550"/>
          <p14:tracePt t="60981" x="6191250" y="4972050"/>
          <p14:tracePt t="61000" x="6267450" y="5003800"/>
          <p14:tracePt t="61000" x="6337300" y="5035550"/>
          <p14:tracePt t="61016" x="6400800" y="5060950"/>
          <p14:tracePt t="61016" x="6464300" y="5092700"/>
          <p14:tracePt t="61033" x="6527800" y="5118100"/>
          <p14:tracePt t="61033" x="6584950" y="5149850"/>
          <p14:tracePt t="61049" x="6642100" y="5181600"/>
          <p14:tracePt t="61049" x="6692900" y="5213350"/>
          <p14:tracePt t="61049" x="6743700" y="5245100"/>
          <p14:tracePt t="61069" x="6794500" y="5270500"/>
          <p14:tracePt t="61081" x="6877050" y="5334000"/>
          <p14:tracePt t="61081" x="6915150" y="5359400"/>
          <p14:tracePt t="61100" x="6953250" y="5384800"/>
          <p14:tracePt t="61100" x="6985000" y="5410200"/>
          <p14:tracePt t="61117" x="7010400" y="5435600"/>
          <p14:tracePt t="61117" x="7042150" y="5454650"/>
          <p14:tracePt t="61133" x="7067550" y="5480050"/>
          <p14:tracePt t="61133" x="7118350" y="5524500"/>
          <p14:tracePt t="61149" x="7143750" y="5543550"/>
          <p14:tracePt t="61149" x="7162800" y="5568950"/>
          <p14:tracePt t="61167" x="7188200" y="5588000"/>
          <p14:tracePt t="61167" x="7213600" y="5607050"/>
          <p14:tracePt t="61184" x="7239000" y="5626100"/>
          <p14:tracePt t="61184" x="7264400" y="5645150"/>
          <p14:tracePt t="61200" x="7289800" y="5657850"/>
          <p14:tracePt t="61200" x="7346950" y="5689600"/>
          <p14:tracePt t="61217" x="7378700" y="5708650"/>
          <p14:tracePt t="61217" x="7404100" y="5721350"/>
          <p14:tracePt t="61234" x="7435850" y="5740400"/>
          <p14:tracePt t="61234" x="7461250" y="5753100"/>
          <p14:tracePt t="61250" x="7493000" y="5765800"/>
          <p14:tracePt t="61250" x="7518400" y="5778500"/>
          <p14:tracePt t="61250" x="7543800" y="5784850"/>
          <p14:tracePt t="61269" x="7575550" y="5797550"/>
          <p14:tracePt t="61269" x="7594600" y="5803900"/>
          <p14:tracePt t="61284" x="7620000" y="5816600"/>
          <p14:tracePt t="61284" x="7645400" y="5822950"/>
          <p14:tracePt t="61300" x="7664450" y="5829300"/>
          <p14:tracePt t="61300" x="7677150" y="5835650"/>
          <p14:tracePt t="61318" x="7689850" y="5848350"/>
          <p14:tracePt t="61318" x="7702550" y="5854700"/>
          <p14:tracePt t="61318" x="7715250" y="5861050"/>
          <p14:tracePt t="61336" x="7721600" y="5861050"/>
          <p14:tracePt t="61349" x="7721600" y="5867400"/>
          <p14:tracePt t="61349" x="7727950" y="5873750"/>
          <p14:tracePt t="61369" x="7715250" y="5880100"/>
          <p14:tracePt t="61384" x="7702550" y="5880100"/>
          <p14:tracePt t="61384" x="7696200" y="5880100"/>
          <p14:tracePt t="61401" x="7677150" y="5880100"/>
          <p14:tracePt t="61401" x="7658100" y="5880100"/>
          <p14:tracePt t="61418" x="7639050" y="5880100"/>
          <p14:tracePt t="61418" x="7607300" y="5880100"/>
          <p14:tracePt t="61418" x="7581900" y="5880100"/>
          <p14:tracePt t="61437" x="7543800" y="5873750"/>
          <p14:tracePt t="61437" x="7505700" y="5867400"/>
          <p14:tracePt t="61451" x="7461250" y="5861050"/>
          <p14:tracePt t="61451" x="7410450" y="5861050"/>
          <p14:tracePt t="61468" x="7359650" y="5854700"/>
          <p14:tracePt t="61468" x="7302500" y="5848350"/>
          <p14:tracePt t="61485" x="7239000" y="5842000"/>
          <p14:tracePt t="61485" x="7169150" y="5835650"/>
          <p14:tracePt t="61501" x="7099300" y="5829300"/>
          <p14:tracePt t="61501" x="6946900" y="5829300"/>
          <p14:tracePt t="61518" x="6870700" y="5822950"/>
          <p14:tracePt t="61518" x="6788150" y="5822950"/>
          <p14:tracePt t="61535" x="6699250" y="5829300"/>
          <p14:tracePt t="61535" x="6616700" y="5829300"/>
          <p14:tracePt t="61552" x="6527800" y="5829300"/>
          <p14:tracePt t="61552" x="6350000" y="5835650"/>
          <p14:tracePt t="61569" x="6261100" y="5842000"/>
          <p14:tracePt t="61569" x="6165850" y="5842000"/>
          <p14:tracePt t="61585" x="6070600" y="5848350"/>
          <p14:tracePt t="61585" x="5975350" y="5848350"/>
          <p14:tracePt t="61602" x="5880100" y="5854700"/>
          <p14:tracePt t="61602" x="5784850" y="5854700"/>
          <p14:tracePt t="61602" x="5683250" y="5867400"/>
          <p14:tracePt t="61621" x="5588000" y="5867400"/>
          <p14:tracePt t="61633" x="5492750" y="5873750"/>
          <p14:tracePt t="61633" x="5289550" y="5873750"/>
          <p14:tracePt t="61652" x="5187950" y="5873750"/>
          <p14:tracePt t="61652" x="5080000" y="5873750"/>
          <p14:tracePt t="61669" x="4978400" y="5867400"/>
          <p14:tracePt t="61669" x="4870450" y="5854700"/>
          <p14:tracePt t="61686" x="4762500" y="5848350"/>
          <p14:tracePt t="61686" x="4654550" y="5835650"/>
          <p14:tracePt t="61702" x="4546600" y="5822950"/>
          <p14:tracePt t="61702" x="4438650" y="5816600"/>
          <p14:tracePt t="61702" x="4324350" y="5803900"/>
          <p14:tracePt t="61721" x="4216400" y="5797550"/>
          <p14:tracePt t="61734" x="4108450" y="5791200"/>
          <p14:tracePt t="61734" x="3886200" y="5778500"/>
          <p14:tracePt t="61752" x="3778250" y="5772150"/>
          <p14:tracePt t="61752" x="3670300" y="5765800"/>
          <p14:tracePt t="61769" x="3568700" y="5759450"/>
          <p14:tracePt t="61769" x="3467100" y="5746750"/>
          <p14:tracePt t="61769" x="3371850" y="5734050"/>
          <p14:tracePt t="61789" x="3270250" y="5721350"/>
          <p14:tracePt t="61800" x="3168650" y="5708650"/>
          <p14:tracePt t="61800" x="2965450" y="5670550"/>
          <p14:tracePt t="61819" x="2863850" y="5657850"/>
          <p14:tracePt t="61819" x="2768600" y="5632450"/>
          <p14:tracePt t="61836" x="2673350" y="5607050"/>
          <p14:tracePt t="61836" x="2584450" y="5588000"/>
          <p14:tracePt t="61852" x="2495550" y="5562600"/>
          <p14:tracePt t="61852" x="2349500" y="5511800"/>
          <p14:tracePt t="61869" x="2292350" y="5486400"/>
          <p14:tracePt t="61869" x="2241550" y="5454650"/>
          <p14:tracePt t="61886" x="2197100" y="5422900"/>
          <p14:tracePt t="61886" x="2159000" y="5391150"/>
          <p14:tracePt t="61903" x="2133600" y="5346700"/>
          <p14:tracePt t="61903" x="2114550" y="5245100"/>
          <p14:tracePt t="61921" x="2120900" y="5187950"/>
          <p14:tracePt t="61921" x="2139950" y="5130800"/>
          <p14:tracePt t="61937" x="2165350" y="5067300"/>
          <p14:tracePt t="61937" x="2203450" y="4997450"/>
          <p14:tracePt t="61953" x="2254250" y="4933950"/>
          <p14:tracePt t="61953" x="2311400" y="4870450"/>
          <p14:tracePt t="61970" x="2381250" y="4806950"/>
          <p14:tracePt t="61970" x="2457450" y="4743450"/>
          <p14:tracePt t="61970" x="2546350" y="4686300"/>
          <p14:tracePt t="61989" x="2641600" y="4629150"/>
          <p14:tracePt t="62001" x="2749550" y="4578350"/>
          <p14:tracePt t="62001" x="2863850" y="4527550"/>
          <p14:tracePt t="62021" x="3105150" y="4445000"/>
          <p14:tracePt t="62021" x="3244850" y="4406900"/>
          <p14:tracePt t="62037" x="3384550" y="4375150"/>
          <p14:tracePt t="62037" x="3524250" y="4349750"/>
          <p14:tracePt t="62054" x="3676650" y="4330700"/>
          <p14:tracePt t="62054" x="3829050" y="4318000"/>
          <p14:tracePt t="62070" x="3981450" y="4305300"/>
          <p14:tracePt t="62070" x="4133850" y="4298950"/>
          <p14:tracePt t="62070" x="4286250" y="4292600"/>
          <p14:tracePt t="62089" x="4438650" y="4292600"/>
          <p14:tracePt t="62101" x="4584700" y="4305300"/>
          <p14:tracePt t="62101" x="4870450" y="4337050"/>
          <p14:tracePt t="62120" x="5010150" y="4349750"/>
          <p14:tracePt t="62120" x="5143500" y="4375150"/>
          <p14:tracePt t="62137" x="5276850" y="4400550"/>
          <p14:tracePt t="62137" x="5410200" y="4432300"/>
          <p14:tracePt t="62154" x="5543550" y="4464050"/>
          <p14:tracePt t="62154" x="5791200" y="4521200"/>
          <p14:tracePt t="62171" x="5911850" y="4552950"/>
          <p14:tracePt t="62171" x="6026150" y="4584700"/>
          <p14:tracePt t="62187" x="6140450" y="4610100"/>
          <p14:tracePt t="62187" x="6248400" y="4641850"/>
          <p14:tracePt t="62204" x="6356350" y="4673600"/>
          <p14:tracePt t="62204" x="6464300" y="4699000"/>
          <p14:tracePt t="62220" x="6565900" y="4724400"/>
          <p14:tracePt t="62220" x="6762750" y="4775200"/>
          <p14:tracePt t="62238" x="6858000" y="4794250"/>
          <p14:tracePt t="62238" x="6953250" y="4813300"/>
          <p14:tracePt t="62254" x="7042150" y="4826000"/>
          <p14:tracePt t="62254" x="7131050" y="4838700"/>
          <p14:tracePt t="62271" x="7213600" y="4851400"/>
          <p14:tracePt t="62271" x="7296150" y="4857750"/>
          <p14:tracePt t="62271" x="7378700" y="4864100"/>
          <p14:tracePt t="62290" x="7448550" y="4870450"/>
          <p14:tracePt t="62290" x="7518400" y="4876800"/>
          <p14:tracePt t="62305" x="7581900" y="4883150"/>
          <p14:tracePt t="62305" x="7645400" y="4889500"/>
          <p14:tracePt t="62321" x="7702550" y="4895850"/>
          <p14:tracePt t="62321" x="7753350" y="4902200"/>
          <p14:tracePt t="62338" x="7797800" y="4908550"/>
          <p14:tracePt t="62338" x="7835900" y="4921250"/>
          <p14:tracePt t="62354" x="7874000" y="4927600"/>
          <p14:tracePt t="62354" x="7899400" y="4933950"/>
          <p14:tracePt t="62354" x="7924800" y="4940300"/>
          <p14:tracePt t="62374" x="7943850" y="4946650"/>
          <p14:tracePt t="62386" x="7956550" y="4953000"/>
          <p14:tracePt t="62386" x="7969250" y="4959350"/>
          <p14:tracePt t="62404" x="7969250" y="4965700"/>
          <p14:tracePt t="62404" x="7956550" y="4972050"/>
          <p14:tracePt t="62421" x="7950200" y="4978400"/>
          <p14:tracePt t="62421" x="7931150" y="4984750"/>
          <p14:tracePt t="62438" x="7912100" y="4991100"/>
          <p14:tracePt t="62438" x="7886700" y="4997450"/>
          <p14:tracePt t="62438" x="7854950" y="4997450"/>
          <p14:tracePt t="62458" x="7823200" y="5003800"/>
          <p14:tracePt t="62458" x="7791450" y="5010150"/>
          <p14:tracePt t="62471" x="7753350" y="5010150"/>
          <p14:tracePt t="62471" x="7708900" y="5016500"/>
          <p14:tracePt t="62488" x="7670800" y="5016500"/>
          <p14:tracePt t="62488" x="7626350" y="5022850"/>
          <p14:tracePt t="62505" x="7581900" y="5022850"/>
          <p14:tracePt t="62505" x="7493000" y="5022850"/>
          <p14:tracePt t="62522" x="7448550" y="5029200"/>
          <p14:tracePt t="62522" x="7397750" y="5029200"/>
          <p14:tracePt t="62538" x="7353300" y="5029200"/>
          <p14:tracePt t="62538" x="7308850" y="5029200"/>
          <p14:tracePt t="62555" x="7270750" y="5029200"/>
          <p14:tracePt t="62555" x="7226300" y="5029200"/>
          <p14:tracePt t="62572" x="7188200" y="5029200"/>
          <p14:tracePt t="62572" x="7105650" y="5035550"/>
          <p14:tracePt t="62588" x="7073900" y="5041900"/>
          <p14:tracePt t="62588" x="7042150" y="5041900"/>
          <p14:tracePt t="62605" x="7010400" y="5041900"/>
          <p14:tracePt t="62605" x="6985000" y="5041900"/>
          <p14:tracePt t="62622" x="6959600" y="5041900"/>
          <p14:tracePt t="62622" x="6934200" y="5041900"/>
          <p14:tracePt t="62622" x="6915150" y="5035550"/>
          <p14:tracePt t="62640" x="6896100" y="5035550"/>
          <p14:tracePt t="62653" x="6883400" y="5035550"/>
          <p14:tracePt t="62653" x="6845300" y="5022850"/>
          <p14:tracePt t="62673" x="6826250" y="5022850"/>
          <p14:tracePt t="62673" x="6807200" y="5016500"/>
          <p14:tracePt t="62689" x="6788150" y="5016500"/>
          <p14:tracePt t="62689" x="6769100" y="5010150"/>
          <p14:tracePt t="62705" x="6743700" y="5003800"/>
          <p14:tracePt t="62705" x="6718300" y="4991100"/>
          <p14:tracePt t="62705" x="6692900" y="4984750"/>
          <p14:tracePt t="62725" x="6667500" y="4972050"/>
          <p14:tracePt t="62737" x="6642100" y="4959350"/>
          <p14:tracePt t="62737" x="6591300" y="4927600"/>
          <p14:tracePt t="62737" x="6572250" y="4908550"/>
          <p14:tracePt t="62760" x="6546850" y="4889500"/>
          <p14:tracePt t="62770" x="6527800" y="4870450"/>
          <p14:tracePt t="62770" x="6508750" y="4845050"/>
          <p14:tracePt t="62789" x="6496050" y="4819650"/>
          <p14:tracePt t="62789" x="6483350" y="4787900"/>
          <p14:tracePt t="62789" x="6470650" y="4756150"/>
          <p14:tracePt t="62808" x="6464300" y="4718050"/>
          <p14:tracePt t="62808" x="6464300" y="4679950"/>
          <p14:tracePt t="62823" x="6470650" y="4641850"/>
          <p14:tracePt t="62823" x="6483350" y="4597400"/>
          <p14:tracePt t="62839" x="6496050" y="4552950"/>
          <p14:tracePt t="62839" x="6515100" y="4502150"/>
          <p14:tracePt t="62856" x="6540500" y="4457700"/>
          <p14:tracePt t="62856" x="6565900" y="4413250"/>
          <p14:tracePt t="62873" x="6604000" y="4362450"/>
          <p14:tracePt t="62873" x="6686550" y="4273550"/>
          <p14:tracePt t="62889" x="6737350" y="4235450"/>
          <p14:tracePt t="62889" x="6794500" y="4197350"/>
          <p14:tracePt t="62907" x="6851650" y="4165600"/>
          <p14:tracePt t="62907" x="6908800" y="4133850"/>
          <p14:tracePt t="62923" x="6972300" y="4108450"/>
          <p14:tracePt t="62923" x="7099300" y="4064000"/>
          <p14:tracePt t="62941" x="7162800" y="4051300"/>
          <p14:tracePt t="62941" x="7226300" y="4038600"/>
          <p14:tracePt t="62958" x="7289800" y="4025900"/>
          <p14:tracePt t="62958" x="7353300" y="4019550"/>
          <p14:tracePt t="62973" x="7416800" y="4019550"/>
          <p14:tracePt t="62973" x="7473950" y="4025900"/>
          <p14:tracePt t="62990" x="7531100" y="4032250"/>
          <p14:tracePt t="62990" x="7588250" y="4038600"/>
          <p14:tracePt t="62990" x="7639050" y="4057650"/>
          <p14:tracePt t="63009" x="7683500" y="4083050"/>
          <p14:tracePt t="63021" x="7727950" y="4108450"/>
          <p14:tracePt t="63021" x="7810500" y="4171950"/>
          <p14:tracePt t="63041" x="7842250" y="4210050"/>
          <p14:tracePt t="63041" x="7874000" y="4254500"/>
          <p14:tracePt t="63041" x="7899400" y="4298950"/>
          <p14:tracePt t="63060" x="7918450" y="4343400"/>
          <p14:tracePt t="63072" x="7931150" y="4387850"/>
          <p14:tracePt t="63072" x="7943850" y="4432300"/>
          <p14:tracePt t="63090" x="7950200" y="4476750"/>
          <p14:tracePt t="63090" x="7950200" y="4521200"/>
          <p14:tracePt t="63090" x="7943850" y="4565650"/>
          <p14:tracePt t="63110" x="7931150" y="4610100"/>
          <p14:tracePt t="63110" x="7912100" y="4654550"/>
          <p14:tracePt t="63123" x="7886700" y="4699000"/>
          <p14:tracePt t="63123" x="7861300" y="4737100"/>
          <p14:tracePt t="63140" x="7829550" y="4775200"/>
          <p14:tracePt t="63140" x="7791450" y="4806950"/>
          <p14:tracePt t="63158" x="7753350" y="4838700"/>
          <p14:tracePt t="63158" x="7708900" y="4870450"/>
          <p14:tracePt t="63174" x="7664450" y="4895850"/>
          <p14:tracePt t="63174" x="7562850" y="4940300"/>
          <p14:tracePt t="63190" x="7512050" y="4959350"/>
          <p14:tracePt t="63190" x="7454900" y="4978400"/>
          <p14:tracePt t="63208" x="7391400" y="4991100"/>
          <p14:tracePt t="63208" x="7334250" y="5003800"/>
          <p14:tracePt t="63224" x="7277100" y="5016500"/>
          <p14:tracePt t="63224" x="7219950" y="5022850"/>
          <p14:tracePt t="63241" x="7162800" y="5035550"/>
          <p14:tracePt t="63241" x="7048500" y="5054600"/>
          <p14:tracePt t="63258" x="6997700" y="5060950"/>
          <p14:tracePt t="63258" x="6946900" y="5073650"/>
          <p14:tracePt t="63274" x="6896100" y="5080000"/>
          <p14:tracePt t="63274" x="6845300" y="5092700"/>
          <p14:tracePt t="63291" x="6794500" y="5105400"/>
          <p14:tracePt t="63291" x="6750050" y="5118100"/>
          <p14:tracePt t="63291" x="6711950" y="5130800"/>
          <p14:tracePt t="63310" x="6667500" y="5149850"/>
          <p14:tracePt t="63310" x="6629400" y="5168900"/>
          <p14:tracePt t="63325" x="6584950" y="5187950"/>
          <p14:tracePt t="63325" x="6546850" y="5213350"/>
          <p14:tracePt t="63341" x="6508750" y="5238750"/>
          <p14:tracePt t="63341" x="6464300" y="5270500"/>
          <p14:tracePt t="63341" x="6419850" y="5302250"/>
          <p14:tracePt t="63361" x="6375400" y="5340350"/>
          <p14:tracePt t="63372" x="6330950" y="5372100"/>
          <p14:tracePt t="63372" x="6273800" y="5416550"/>
          <p14:tracePt t="63372" x="6216650" y="5454650"/>
          <p14:tracePt t="63393" x="6159500" y="5492750"/>
          <p14:tracePt t="63406" x="6089650" y="5537200"/>
          <p14:tracePt t="63406" x="5937250" y="5619750"/>
          <p14:tracePt t="63425" x="5854700" y="5664200"/>
          <p14:tracePt t="63425" x="5772150" y="5708650"/>
          <p14:tracePt t="63441" x="5676900" y="5753100"/>
          <p14:tracePt t="63441" x="5581650" y="5797550"/>
          <p14:tracePt t="63441" x="5486400" y="5842000"/>
          <p14:tracePt t="63461" x="5384800" y="5886450"/>
          <p14:tracePt t="63473" x="5276850" y="5924550"/>
          <p14:tracePt t="63473" x="5048250" y="6000750"/>
          <p14:tracePt t="63491" x="4927600" y="6032500"/>
          <p14:tracePt t="63491" x="4806950" y="6064250"/>
          <p14:tracePt t="63509" x="4679950" y="6096000"/>
          <p14:tracePt t="63509" x="4552950" y="6121400"/>
          <p14:tracePt t="63525" x="4419600" y="6140450"/>
          <p14:tracePt t="63525" x="4152900" y="6184900"/>
          <p14:tracePt t="63543" x="4019550" y="6203950"/>
          <p14:tracePt t="63543" x="3879850" y="6216650"/>
          <p14:tracePt t="63559" x="3746500" y="6229350"/>
          <p14:tracePt t="63559" x="3606800" y="6235700"/>
          <p14:tracePt t="63575" x="3473450" y="6242050"/>
          <p14:tracePt t="63575" x="3333750" y="6235700"/>
          <p14:tracePt t="63592" x="3187700" y="6229350"/>
          <p14:tracePt t="63592" x="2914650" y="6203950"/>
          <p14:tracePt t="63610" x="2774950" y="6184900"/>
          <p14:tracePt t="63610" x="2641600" y="6165850"/>
          <p14:tracePt t="63625" x="2508250" y="6146800"/>
          <p14:tracePt t="63625" x="2381250" y="6121400"/>
          <p14:tracePt t="63642" x="2254250" y="6102350"/>
          <p14:tracePt t="63642" x="2139950" y="6083300"/>
          <p14:tracePt t="63642" x="2025650" y="6070600"/>
          <p14:tracePt t="63662" x="1924050" y="6057900"/>
          <p14:tracePt t="63674" x="1822450" y="6045200"/>
          <p14:tracePt t="63674" x="1631950" y="6019800"/>
          <p14:tracePt t="63693" x="1549400" y="6007100"/>
          <p14:tracePt t="63693" x="1473200" y="5994400"/>
          <p14:tracePt t="63710" x="1403350" y="5988050"/>
          <p14:tracePt t="63710" x="1339850" y="5975350"/>
          <p14:tracePt t="63726" x="1276350" y="5962650"/>
          <p14:tracePt t="63726" x="1231900" y="5956300"/>
          <p14:tracePt t="63726" x="1187450" y="5949950"/>
          <p14:tracePt t="63745" x="1149350" y="5943600"/>
          <p14:tracePt t="63757" x="1117600" y="5943600"/>
          <p14:tracePt t="63757" x="1073150" y="5930900"/>
          <p14:tracePt t="63778" x="1060450" y="5930900"/>
          <p14:tracePt t="63778" x="1054100" y="5924550"/>
          <p14:tracePt t="63792" x="1066800" y="5911850"/>
          <p14:tracePt t="63813" x="1073150" y="5905500"/>
          <p14:tracePt t="63824" x="1092200" y="5899150"/>
          <p14:tracePt t="63824" x="1136650" y="5886450"/>
          <p14:tracePt t="63842" x="1162050" y="5880100"/>
          <p14:tracePt t="63842" x="1193800" y="5880100"/>
          <p14:tracePt t="63860" x="1225550" y="5873750"/>
          <p14:tracePt t="63860" x="1257300" y="5867400"/>
          <p14:tracePt t="63876" x="1295400" y="5867400"/>
          <p14:tracePt t="63876" x="1333500" y="5861050"/>
          <p14:tracePt t="63893" x="1377950" y="5861050"/>
          <p14:tracePt t="63893" x="1479550" y="5854700"/>
          <p14:tracePt t="63910" x="1536700" y="5854700"/>
          <p14:tracePt t="63910" x="1593850" y="5854700"/>
          <p14:tracePt t="63926" x="1663700" y="5848350"/>
          <p14:tracePt t="63926" x="1733550" y="5848350"/>
          <p14:tracePt t="63943" x="1803400" y="5848350"/>
          <p14:tracePt t="63943" x="1879600" y="5842000"/>
          <p14:tracePt t="63943" x="1962150" y="5848350"/>
          <p14:tracePt t="63962" x="2044700" y="5848350"/>
          <p14:tracePt t="63962" x="2127250" y="5854700"/>
          <p14:tracePt t="63977" x="2216150" y="5867400"/>
          <p14:tracePt t="63977" x="2305050" y="5873750"/>
          <p14:tracePt t="63993" x="2400300" y="5886450"/>
          <p14:tracePt t="63993" x="2501900" y="5899150"/>
          <p14:tracePt t="64011" x="2603500" y="5911850"/>
          <p14:tracePt t="64011" x="2717800" y="5924550"/>
          <p14:tracePt t="64011" x="2825750" y="5937250"/>
          <p14:tracePt t="64029" x="2940050" y="5943600"/>
          <p14:tracePt t="64042" x="3054350" y="5956300"/>
          <p14:tracePt t="64042" x="3175000" y="5956300"/>
          <p14:tracePt t="64061" x="3403600" y="5969000"/>
          <p14:tracePt t="64061" x="3524250" y="5975350"/>
          <p14:tracePt t="64077" x="3638550" y="5981700"/>
          <p14:tracePt t="64077" x="3759200" y="5981700"/>
          <p14:tracePt t="64093" x="3873500" y="5988050"/>
          <p14:tracePt t="64093" x="3994150" y="5988050"/>
          <p14:tracePt t="64093" x="4114800" y="5994400"/>
          <p14:tracePt t="64113" x="4235450" y="5994400"/>
          <p14:tracePt t="64125" x="4356100" y="6000750"/>
          <p14:tracePt t="64125" x="4597400" y="6000750"/>
          <p14:tracePt t="64144" x="4711700" y="6000750"/>
          <p14:tracePt t="64144" x="4832350" y="6007100"/>
          <p14:tracePt t="64161" x="4946650" y="6007100"/>
          <p14:tracePt t="64161" x="5060950" y="6007100"/>
          <p14:tracePt t="64177" x="5175250" y="6007100"/>
          <p14:tracePt t="64177" x="5289550" y="6007100"/>
          <p14:tracePt t="64194" x="5397500" y="6013450"/>
          <p14:tracePt t="64194" x="5613400" y="6019800"/>
          <p14:tracePt t="64211" x="5721350" y="6026150"/>
          <p14:tracePt t="64211" x="5822950" y="6026150"/>
          <p14:tracePt t="64227" x="5924550" y="6032500"/>
          <p14:tracePt t="64227" x="6026150" y="6038850"/>
          <p14:tracePt t="64244" x="6121400" y="6038850"/>
          <p14:tracePt t="64244" x="6318250" y="6045200"/>
          <p14:tracePt t="64261" x="6413500" y="6045200"/>
          <p14:tracePt t="64261" x="6508750" y="6045200"/>
          <p14:tracePt t="64279" x="6604000" y="6045200"/>
          <p14:tracePt t="64279" x="6692900" y="6045200"/>
          <p14:tracePt t="64295" x="6788150" y="6038850"/>
          <p14:tracePt t="64295" x="6877050" y="6038850"/>
          <p14:tracePt t="64311" x="6965950" y="6038850"/>
          <p14:tracePt t="64311" x="7054850" y="6032500"/>
          <p14:tracePt t="64311" x="7143750" y="6026150"/>
          <p14:tracePt t="64330" x="7232650" y="6026150"/>
          <p14:tracePt t="64330" x="7315200" y="6019800"/>
          <p14:tracePt t="64346" x="7397750" y="6013450"/>
          <p14:tracePt t="64346" x="7480300" y="6013450"/>
          <p14:tracePt t="64362" x="7556500" y="6007100"/>
          <p14:tracePt t="64362" x="7632700" y="6000750"/>
          <p14:tracePt t="64378" x="7702550" y="6000750"/>
          <p14:tracePt t="64378" x="7766050" y="6000750"/>
          <p14:tracePt t="64378" x="7829550" y="5994400"/>
          <p14:tracePt t="64397" x="7886700" y="5994400"/>
          <p14:tracePt t="64409" x="7943850" y="5988050"/>
          <p14:tracePt t="64409" x="8039100" y="5988050"/>
          <p14:tracePt t="64430" x="8077200" y="5988050"/>
          <p14:tracePt t="64430" x="8115300" y="5988050"/>
          <p14:tracePt t="64445" x="8147050" y="5988050"/>
          <p14:tracePt t="64445" x="8172450" y="5981700"/>
          <p14:tracePt t="64461" x="8191500" y="5981700"/>
          <p14:tracePt t="64461" x="8204200" y="5981700"/>
          <p14:tracePt t="64478" x="8210550" y="5981700"/>
          <p14:tracePt t="64493" x="8197850" y="5981700"/>
          <p14:tracePt t="64493" x="8159750" y="5975350"/>
          <p14:tracePt t="64512" x="8128000" y="5975350"/>
          <p14:tracePt t="64512" x="8089900" y="5969000"/>
          <p14:tracePt t="64528" x="8045450" y="5969000"/>
          <p14:tracePt t="64528" x="7994650" y="5962650"/>
          <p14:tracePt t="64545" x="7931150" y="5962650"/>
          <p14:tracePt t="64545" x="7791450" y="5956300"/>
          <p14:tracePt t="64562" x="7708900" y="5956300"/>
          <p14:tracePt t="64562" x="7620000" y="5956300"/>
          <p14:tracePt t="64579" x="7518400" y="5949950"/>
          <p14:tracePt t="64579" x="7416800" y="5949950"/>
          <p14:tracePt t="64595" x="7308850" y="5949950"/>
          <p14:tracePt t="64595" x="7200900" y="5943600"/>
          <p14:tracePt t="64612" x="7086600" y="5937250"/>
          <p14:tracePt t="64612" x="6851650" y="5930900"/>
          <p14:tracePt t="64630" x="6731000" y="5918200"/>
          <p14:tracePt t="64630" x="6610350" y="5905500"/>
          <p14:tracePt t="64646" x="6489700" y="5892800"/>
          <p14:tracePt t="64646" x="6362700" y="5880100"/>
          <p14:tracePt t="64662" x="6235700" y="5867400"/>
          <p14:tracePt t="64662" x="6102350" y="5848350"/>
          <p14:tracePt t="64662" x="5969000" y="5835650"/>
          <p14:tracePt t="64681" x="5835650" y="5816600"/>
          <p14:tracePt t="64694" x="5695950" y="5810250"/>
          <p14:tracePt t="64694" x="5562600" y="5797550"/>
          <p14:tracePt t="64714" x="5283200" y="5778500"/>
          <p14:tracePt t="64714" x="5143500" y="5772150"/>
          <p14:tracePt t="64730" x="5003800" y="5765800"/>
          <p14:tracePt t="64730" x="4870450" y="5759450"/>
          <p14:tracePt t="64746" x="4737100" y="5759450"/>
          <p14:tracePt t="64746" x="4610100" y="5753100"/>
          <p14:tracePt t="64746" x="4483100" y="5753100"/>
          <p14:tracePt t="64765" x="4356100" y="5746750"/>
          <p14:tracePt t="64778" x="4235450" y="5746750"/>
          <p14:tracePt t="64778" x="4000500" y="5740400"/>
          <p14:tracePt t="64798" x="3892550" y="5740400"/>
          <p14:tracePt t="64798" x="3784600" y="5740400"/>
          <p14:tracePt t="64813" x="3689350" y="5734050"/>
          <p14:tracePt t="64813" x="3594100" y="5734050"/>
          <p14:tracePt t="64829" x="3511550" y="5727700"/>
          <p14:tracePt t="64829" x="3435350" y="5727700"/>
          <p14:tracePt t="64846" x="3365500" y="5727700"/>
          <p14:tracePt t="64846" x="3302000" y="5727700"/>
          <p14:tracePt t="64846" x="3251200" y="5727700"/>
          <p14:tracePt t="64865" x="3206750" y="5727700"/>
          <p14:tracePt t="64865" x="3162300" y="5727700"/>
          <p14:tracePt t="64880" x="3130550" y="5734050"/>
          <p14:tracePt t="64880" x="3105150" y="5734050"/>
          <p14:tracePt t="64896" x="3092450" y="5734050"/>
          <p14:tracePt t="64896" x="3079750" y="5734050"/>
          <p14:tracePt t="64913" x="3086100" y="5734050"/>
          <p14:tracePt t="64913" x="3098800" y="5734050"/>
          <p14:tracePt t="64930" x="3124200" y="5734050"/>
          <p14:tracePt t="64930" x="3155950" y="5734050"/>
          <p14:tracePt t="64947" x="3194050" y="5734050"/>
          <p14:tracePt t="64947" x="3232150" y="5734050"/>
          <p14:tracePt t="64963" x="3282950" y="5734050"/>
          <p14:tracePt t="64963" x="3403600" y="5727700"/>
          <p14:tracePt t="64982" x="3467100" y="5721350"/>
          <p14:tracePt t="64982" x="3543300" y="5721350"/>
          <p14:tracePt t="64997" x="3625850" y="5715000"/>
          <p14:tracePt t="64997" x="3714750" y="5715000"/>
          <p14:tracePt t="65013" x="3803650" y="5715000"/>
          <p14:tracePt t="65013" x="3905250" y="5715000"/>
          <p14:tracePt t="65030" x="4013200" y="5708650"/>
          <p14:tracePt t="65030" x="4127500" y="5708650"/>
          <p14:tracePt t="65030" x="4241800" y="5708650"/>
          <p14:tracePt t="65049" x="4362450" y="5708650"/>
          <p14:tracePt t="65062" x="4483100" y="5708650"/>
          <p14:tracePt t="65062" x="4616450" y="5702300"/>
          <p14:tracePt t="65082" x="4876800" y="5695950"/>
          <p14:tracePt t="65082" x="5010150" y="5695950"/>
          <p14:tracePt t="65097" x="5149850" y="5695950"/>
          <p14:tracePt t="65097" x="5283200" y="5689600"/>
          <p14:tracePt t="65114" x="5422900" y="5689600"/>
          <p14:tracePt t="65114" x="5562600" y="5689600"/>
          <p14:tracePt t="65130" x="5695950" y="5689600"/>
          <p14:tracePt t="65130" x="5835650" y="5689600"/>
          <p14:tracePt t="65130" x="5969000" y="5689600"/>
          <p14:tracePt t="65150" x="6102350" y="5689600"/>
          <p14:tracePt t="65150" x="6242050" y="5683250"/>
          <p14:tracePt t="65164" x="6375400" y="5683250"/>
          <p14:tracePt t="65164" x="6515100" y="5683250"/>
          <p14:tracePt t="65181" x="6648450" y="5683250"/>
          <p14:tracePt t="65181" x="6781800" y="5676900"/>
          <p14:tracePt t="65197" x="6908800" y="5676900"/>
          <p14:tracePt t="65197" x="7042150" y="5670550"/>
          <p14:tracePt t="65214" x="7169150" y="5670550"/>
          <p14:tracePt t="65214" x="7404100" y="5664200"/>
          <p14:tracePt t="65231" x="7512050" y="5657850"/>
          <p14:tracePt t="65231" x="7620000" y="5657850"/>
          <p14:tracePt t="65248" x="7715250" y="5657850"/>
          <p14:tracePt t="65248" x="7804150" y="5657850"/>
          <p14:tracePt t="65264" x="7886700" y="5657850"/>
          <p14:tracePt t="65264" x="8039100" y="5657850"/>
          <p14:tracePt t="65283" x="8108950" y="5657850"/>
          <p14:tracePt t="65283" x="8172450" y="5657850"/>
          <p14:tracePt t="65298" x="8229600" y="5657850"/>
          <p14:tracePt t="65298" x="8280400" y="5657850"/>
          <p14:tracePt t="65315" x="8331200" y="5657850"/>
          <p14:tracePt t="65315" x="8369300" y="5657850"/>
          <p14:tracePt t="65331" x="8401050" y="5657850"/>
          <p14:tracePt t="65331" x="8432800" y="5664200"/>
          <p14:tracePt t="65331" x="8451850" y="5664200"/>
          <p14:tracePt t="65350" x="8470900" y="5664200"/>
          <p14:tracePt t="65350" x="8477250" y="5664200"/>
          <p14:tracePt t="65366" x="8483600" y="5664200"/>
          <p14:tracePt t="65380" x="8477250" y="5664200"/>
          <p14:tracePt t="65397" x="8464550" y="5664200"/>
          <p14:tracePt t="65397" x="8445500" y="5664200"/>
          <p14:tracePt t="65397" x="8426450" y="5664200"/>
          <p14:tracePt t="65417" x="8407400" y="5664200"/>
          <p14:tracePt t="65430" x="8382000" y="5664200"/>
          <p14:tracePt t="65430" x="8324850" y="5664200"/>
          <p14:tracePt t="65450" x="8299450" y="5664200"/>
          <p14:tracePt t="65450" x="8267700" y="5670550"/>
          <p14:tracePt t="65465" x="8235950" y="5670550"/>
          <p14:tracePt t="65465" x="8204200" y="5670550"/>
          <p14:tracePt t="65482" x="8172450" y="5676900"/>
          <p14:tracePt t="65482" x="8140700" y="5676900"/>
          <p14:tracePt t="65499" x="8115300" y="5683250"/>
          <p14:tracePt t="65499" x="8083550" y="5689600"/>
          <p14:tracePt t="65499" x="8058150" y="5695950"/>
          <p14:tracePt t="65518" x="8026400" y="5702300"/>
          <p14:tracePt t="65518" x="8001000" y="5708650"/>
          <p14:tracePt t="65532" x="7981950" y="5715000"/>
          <p14:tracePt t="65532" x="7956550" y="5721350"/>
          <p14:tracePt t="65549" x="7931150" y="5727700"/>
          <p14:tracePt t="65549" x="7912100" y="5727700"/>
          <p14:tracePt t="65565" x="7893050" y="5727700"/>
          <p14:tracePt t="65565" x="7861300" y="5734050"/>
          <p14:tracePt t="65582" x="7848600" y="5734050"/>
          <p14:tracePt t="65582" x="7829550" y="5740400"/>
          <p14:tracePt t="65599" x="7816850" y="5740400"/>
          <p14:tracePt t="65599" x="7804150" y="5746750"/>
        </p14:tracePtLst>
      </p14:laserTrace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19558</TotalTime>
  <Words>2378</Words>
  <Application>Microsoft Office PowerPoint</Application>
  <PresentationFormat>画面に合わせる (4:3)</PresentationFormat>
  <Paragraphs>239</Paragraphs>
  <Slides>15</Slides>
  <Notes>15</Notes>
  <HiddenSlides>0</HiddenSlides>
  <MMClips>15</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ＭＳ Ｐゴシック</vt:lpstr>
      <vt:lpstr>ＭＳ Ｐ明朝</vt:lpstr>
      <vt:lpstr>Arial</vt:lpstr>
      <vt:lpstr>Calibri</vt:lpstr>
      <vt:lpstr>Times New Roman</vt:lpstr>
      <vt:lpstr>Office テーマ</vt:lpstr>
      <vt:lpstr>系統誤差への適切な対処</vt:lpstr>
      <vt:lpstr>りんごで実験をする</vt:lpstr>
      <vt:lpstr>ランダムにりんごをわりつける</vt:lpstr>
      <vt:lpstr>=randbetweenによる無作為化</vt:lpstr>
      <vt:lpstr>ガラス室にポットを置く</vt:lpstr>
      <vt:lpstr>ガラス室に規則的にポットを置くと</vt:lpstr>
      <vt:lpstr>ガラス室にポットを置く</vt:lpstr>
      <vt:lpstr>完全無作為化法</vt:lpstr>
      <vt:lpstr>乱塊法</vt:lpstr>
      <vt:lpstr>完全無作為化法から乱塊法の例</vt:lpstr>
      <vt:lpstr>乱塊法の例（水田試験）</vt:lpstr>
      <vt:lpstr>ガラス室にポットを置く</vt:lpstr>
      <vt:lpstr>乱塊法の分散分析</vt:lpstr>
      <vt:lpstr>一元配置の分散分析では</vt:lpstr>
      <vt:lpstr>乱塊法の分散分析</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352</cp:revision>
  <dcterms:created xsi:type="dcterms:W3CDTF">2002-05-14T06:24:18Z</dcterms:created>
  <dcterms:modified xsi:type="dcterms:W3CDTF">2013-12-07T01:53:47Z</dcterms:modified>
</cp:coreProperties>
</file>