
<file path=[Content_Types].xml><?xml version="1.0" encoding="utf-8"?>
<Types xmlns="http://schemas.openxmlformats.org/package/2006/content-types">
  <Default Extension="png" ContentType="image/png"/>
  <Default Extension="wma" ContentType="audio/x-ms-wma"/>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handoutMasterIdLst>
    <p:handoutMasterId r:id="rId11"/>
  </p:handoutMasterIdLst>
  <p:sldIdLst>
    <p:sldId id="517" r:id="rId2"/>
    <p:sldId id="519" r:id="rId3"/>
    <p:sldId id="520" r:id="rId4"/>
    <p:sldId id="521" r:id="rId5"/>
    <p:sldId id="515" r:id="rId6"/>
    <p:sldId id="516" r:id="rId7"/>
    <p:sldId id="518" r:id="rId8"/>
    <p:sldId id="522" r:id="rId9"/>
  </p:sldIdLst>
  <p:sldSz cx="9144000" cy="6858000" type="screen4x3"/>
  <p:notesSz cx="6735763" cy="9869488"/>
  <p:defaultTextStyle>
    <a:defPPr>
      <a:defRPr lang="ja-JP"/>
    </a:defPPr>
    <a:lvl1pPr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1pPr>
    <a:lvl2pPr marL="4572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2pPr>
    <a:lvl3pPr marL="9144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3pPr>
    <a:lvl4pPr marL="13716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4pPr>
    <a:lvl5pPr marL="18288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p15:clr>
            <a:srgbClr val="A4A3A4"/>
          </p15:clr>
        </p15:guide>
        <p15:guide id="2"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3300"/>
    <a:srgbClr val="FF0000"/>
    <a:srgbClr val="FFFF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31" autoAdjust="0"/>
    <p:restoredTop sz="68403" autoAdjust="0"/>
  </p:normalViewPr>
  <p:slideViewPr>
    <p:cSldViewPr>
      <p:cViewPr varScale="1">
        <p:scale>
          <a:sx n="43" d="100"/>
          <a:sy n="43" d="100"/>
        </p:scale>
        <p:origin x="1984"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9" d="100"/>
          <a:sy n="59" d="100"/>
        </p:scale>
        <p:origin x="-1650" y="-66"/>
      </p:cViewPr>
      <p:guideLst>
        <p:guide orient="horz" pos="3108"/>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28675" name="Rectangle 3"/>
          <p:cNvSpPr>
            <a:spLocks noGrp="1" noChangeArrowheads="1"/>
          </p:cNvSpPr>
          <p:nvPr>
            <p:ph type="dt" sz="quarter" idx="1"/>
          </p:nvPr>
        </p:nvSpPr>
        <p:spPr bwMode="auto">
          <a:xfrm>
            <a:off x="381635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28676" name="Rectangle 4"/>
          <p:cNvSpPr>
            <a:spLocks noGrp="1" noChangeArrowheads="1"/>
          </p:cNvSpPr>
          <p:nvPr>
            <p:ph type="ftr" sz="quarter" idx="2"/>
          </p:nvPr>
        </p:nvSpPr>
        <p:spPr bwMode="auto">
          <a:xfrm>
            <a:off x="0" y="9375775"/>
            <a:ext cx="291941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28677" name="Rectangle 5"/>
          <p:cNvSpPr>
            <a:spLocks noGrp="1" noChangeArrowheads="1"/>
          </p:cNvSpPr>
          <p:nvPr>
            <p:ph type="sldNum" sz="quarter" idx="3"/>
          </p:nvPr>
        </p:nvSpPr>
        <p:spPr bwMode="auto">
          <a:xfrm>
            <a:off x="3816350" y="9375775"/>
            <a:ext cx="291941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2770D0F-587F-4099-A2F6-0DF46877BDE1}" type="slidenum">
              <a:rPr lang="en-US" altLang="ja-JP"/>
              <a:pPr/>
              <a:t>‹#›</a:t>
            </a:fld>
            <a:endParaRPr lang="en-US" altLang="ja-JP"/>
          </a:p>
        </p:txBody>
      </p:sp>
    </p:spTree>
    <p:extLst>
      <p:ext uri="{BB962C8B-B14F-4D97-AF65-F5344CB8AC3E}">
        <p14:creationId xmlns:p14="http://schemas.microsoft.com/office/powerpoint/2010/main" val="1370317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29699" name="Rectangle 3"/>
          <p:cNvSpPr>
            <a:spLocks noGrp="1" noChangeArrowheads="1"/>
          </p:cNvSpPr>
          <p:nvPr>
            <p:ph type="dt" idx="1"/>
          </p:nvPr>
        </p:nvSpPr>
        <p:spPr bwMode="auto">
          <a:xfrm>
            <a:off x="3810000" y="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29700" name="Rectangle 4"/>
          <p:cNvSpPr>
            <a:spLocks noGrp="1" noRot="1" noChangeAspect="1" noChangeArrowheads="1" noTextEdit="1"/>
          </p:cNvSpPr>
          <p:nvPr>
            <p:ph type="sldImg" idx="2"/>
          </p:nvPr>
        </p:nvSpPr>
        <p:spPr bwMode="auto">
          <a:xfrm>
            <a:off x="952500" y="762000"/>
            <a:ext cx="4876800" cy="3657600"/>
          </a:xfrm>
          <a:prstGeom prst="rect">
            <a:avLst/>
          </a:prstGeom>
          <a:noFill/>
          <a:ln w="9525">
            <a:solidFill>
              <a:srgbClr val="000000"/>
            </a:solidFill>
            <a:miter lim="800000"/>
            <a:headEnd/>
            <a:tailEnd/>
          </a:ln>
          <a:effectLst/>
        </p:spPr>
      </p:sp>
      <p:sp>
        <p:nvSpPr>
          <p:cNvPr id="29701" name="Rectangle 5"/>
          <p:cNvSpPr>
            <a:spLocks noGrp="1" noChangeArrowheads="1"/>
          </p:cNvSpPr>
          <p:nvPr>
            <p:ph type="body" sz="quarter" idx="3"/>
          </p:nvPr>
        </p:nvSpPr>
        <p:spPr bwMode="auto">
          <a:xfrm>
            <a:off x="914400" y="4724400"/>
            <a:ext cx="49530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29702" name="Rectangle 6"/>
          <p:cNvSpPr>
            <a:spLocks noGrp="1" noChangeArrowheads="1"/>
          </p:cNvSpPr>
          <p:nvPr>
            <p:ph type="ftr" sz="quarter" idx="4"/>
          </p:nvPr>
        </p:nvSpPr>
        <p:spPr bwMode="auto">
          <a:xfrm>
            <a:off x="0" y="9372600"/>
            <a:ext cx="28956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29703" name="Rectangle 7"/>
          <p:cNvSpPr>
            <a:spLocks noGrp="1" noChangeArrowheads="1"/>
          </p:cNvSpPr>
          <p:nvPr>
            <p:ph type="sldNum" sz="quarter" idx="5"/>
          </p:nvPr>
        </p:nvSpPr>
        <p:spPr bwMode="auto">
          <a:xfrm>
            <a:off x="3810000" y="9372600"/>
            <a:ext cx="28956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1C80693-F805-4E12-8CD0-2B39AD458449}" type="slidenum">
              <a:rPr lang="en-US" altLang="ja-JP"/>
              <a:pPr/>
              <a:t>‹#›</a:t>
            </a:fld>
            <a:endParaRPr lang="en-US" altLang="ja-JP"/>
          </a:p>
        </p:txBody>
      </p:sp>
    </p:spTree>
    <p:extLst>
      <p:ext uri="{BB962C8B-B14F-4D97-AF65-F5344CB8AC3E}">
        <p14:creationId xmlns:p14="http://schemas.microsoft.com/office/powerpoint/2010/main" val="229394045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プリント「生物統計学＿第１４回回帰</a:t>
            </a:r>
            <a:r>
              <a:rPr kumimoji="1" lang="ja-JP" altLang="en-US" smtClean="0"/>
              <a:t>分析その２</a:t>
            </a:r>
            <a:r>
              <a:rPr kumimoji="1" lang="en-US" altLang="ja-JP" smtClean="0"/>
              <a:t>2013</a:t>
            </a:r>
            <a:r>
              <a:rPr kumimoji="1" lang="ja-JP" altLang="en-US" dirty="0" smtClean="0"/>
              <a:t>年」</a:t>
            </a:r>
            <a:r>
              <a:rPr kumimoji="1" lang="en-US" altLang="ja-JP" dirty="0" smtClean="0"/>
              <a:t>P</a:t>
            </a:r>
            <a:r>
              <a:rPr kumimoji="1" lang="ja-JP" altLang="en-US" dirty="0" smtClean="0"/>
              <a:t>１以降を予習しながら空所を埋めていきましょう．</a:t>
            </a:r>
            <a:endParaRPr kumimoji="1" lang="en-US" altLang="ja-JP" dirty="0" smtClean="0"/>
          </a:p>
          <a:p>
            <a:r>
              <a:rPr kumimoji="1" lang="ja-JP" altLang="ja-JP" sz="1200" kern="1200" dirty="0" smtClean="0">
                <a:solidFill>
                  <a:schemeClr val="tx1"/>
                </a:solidFill>
                <a:effectLst/>
                <a:latin typeface="Times New Roman" pitchFamily="18" charset="0"/>
                <a:ea typeface="ＭＳ Ｐ明朝" charset="-128"/>
                <a:cs typeface="+mn-cs"/>
              </a:rPr>
              <a:t>統計を用いて，何かを予想することは現代では頻繁に行われることで</a:t>
            </a:r>
            <a:r>
              <a:rPr kumimoji="1" lang="ja-JP" altLang="en-US" sz="1200" kern="1200" dirty="0" smtClean="0">
                <a:solidFill>
                  <a:schemeClr val="tx1"/>
                </a:solidFill>
                <a:effectLst/>
                <a:latin typeface="Times New Roman" pitchFamily="18" charset="0"/>
                <a:ea typeface="ＭＳ Ｐ明朝" charset="-128"/>
                <a:cs typeface="+mn-cs"/>
              </a:rPr>
              <a:t>す</a:t>
            </a:r>
            <a:r>
              <a:rPr kumimoji="1" lang="ja-JP" altLang="ja-JP" sz="1200" kern="1200" dirty="0" smtClean="0">
                <a:solidFill>
                  <a:schemeClr val="tx1"/>
                </a:solidFill>
                <a:effectLst/>
                <a:latin typeface="Times New Roman" pitchFamily="18" charset="0"/>
                <a:ea typeface="ＭＳ Ｐ明朝" charset="-128"/>
                <a:cs typeface="+mn-cs"/>
              </a:rPr>
              <a:t>．これまでに統計を利用して，（統計的）推定と（統計的）検定を行う方法を学んでき</a:t>
            </a:r>
            <a:r>
              <a:rPr kumimoji="1" lang="ja-JP" altLang="en-US" sz="1200" kern="1200" dirty="0" smtClean="0">
                <a:solidFill>
                  <a:schemeClr val="tx1"/>
                </a:solidFill>
                <a:effectLst/>
                <a:latin typeface="Times New Roman" pitchFamily="18" charset="0"/>
                <a:ea typeface="ＭＳ Ｐ明朝" charset="-128"/>
                <a:cs typeface="+mn-cs"/>
              </a:rPr>
              <a:t>まし</a:t>
            </a:r>
            <a:r>
              <a:rPr kumimoji="1" lang="ja-JP" altLang="ja-JP" sz="1200" kern="1200" dirty="0" smtClean="0">
                <a:solidFill>
                  <a:schemeClr val="tx1"/>
                </a:solidFill>
                <a:effectLst/>
                <a:latin typeface="Times New Roman" pitchFamily="18" charset="0"/>
                <a:ea typeface="ＭＳ Ｐ明朝" charset="-128"/>
                <a:cs typeface="+mn-cs"/>
              </a:rPr>
              <a:t>た．統計を利用して，予測を行うこともでき，しかも予測もよく利用される統計的手法で</a:t>
            </a:r>
            <a:r>
              <a:rPr kumimoji="1" lang="ja-JP" altLang="en-US" sz="1200" kern="1200" dirty="0" smtClean="0">
                <a:solidFill>
                  <a:schemeClr val="tx1"/>
                </a:solidFill>
                <a:effectLst/>
                <a:latin typeface="Times New Roman" pitchFamily="18" charset="0"/>
                <a:ea typeface="ＭＳ Ｐ明朝" charset="-128"/>
                <a:cs typeface="+mn-cs"/>
              </a:rPr>
              <a:t>す</a:t>
            </a:r>
            <a:r>
              <a:rPr kumimoji="1" lang="ja-JP" altLang="ja-JP" sz="1200" kern="1200" dirty="0" smtClean="0">
                <a:solidFill>
                  <a:schemeClr val="tx1"/>
                </a:solidFill>
                <a:effectLst/>
                <a:latin typeface="Times New Roman" pitchFamily="18" charset="0"/>
                <a:ea typeface="ＭＳ Ｐ明朝" charset="-128"/>
                <a:cs typeface="+mn-cs"/>
              </a:rPr>
              <a:t>．最初に推定と予測の違いを考え</a:t>
            </a:r>
            <a:r>
              <a:rPr kumimoji="1" lang="ja-JP" altLang="en-US" sz="1200" kern="1200" dirty="0" smtClean="0">
                <a:solidFill>
                  <a:schemeClr val="tx1"/>
                </a:solidFill>
                <a:effectLst/>
                <a:latin typeface="Times New Roman" pitchFamily="18" charset="0"/>
                <a:ea typeface="ＭＳ Ｐ明朝" charset="-128"/>
                <a:cs typeface="+mn-cs"/>
              </a:rPr>
              <a:t>てみましょう</a:t>
            </a:r>
            <a:r>
              <a:rPr kumimoji="1" lang="ja-JP" altLang="ja-JP" sz="1200" kern="1200" dirty="0" smtClean="0">
                <a:solidFill>
                  <a:schemeClr val="tx1"/>
                </a:solidFill>
                <a:effectLst/>
                <a:latin typeface="Times New Roman" pitchFamily="18" charset="0"/>
                <a:ea typeface="ＭＳ Ｐ明朝" charset="-128"/>
                <a:cs typeface="+mn-cs"/>
              </a:rPr>
              <a:t>．</a:t>
            </a:r>
          </a:p>
          <a:p>
            <a:r>
              <a:rPr kumimoji="1" lang="ja-JP" altLang="ja-JP" sz="1200" kern="1200" dirty="0" smtClean="0">
                <a:solidFill>
                  <a:schemeClr val="tx1"/>
                </a:solidFill>
                <a:effectLst/>
                <a:latin typeface="Times New Roman" pitchFamily="18" charset="0"/>
                <a:ea typeface="ＭＳ Ｐ明朝" charset="-128"/>
                <a:cs typeface="+mn-cs"/>
              </a:rPr>
              <a:t>池の魚を</a:t>
            </a:r>
            <a:r>
              <a:rPr kumimoji="1" lang="en-US" altLang="ja-JP" sz="1200" kern="1200" dirty="0" smtClean="0">
                <a:solidFill>
                  <a:schemeClr val="tx1"/>
                </a:solidFill>
                <a:effectLst/>
                <a:latin typeface="Times New Roman" pitchFamily="18" charset="0"/>
                <a:ea typeface="ＭＳ Ｐ明朝" charset="-128"/>
                <a:cs typeface="+mn-cs"/>
              </a:rPr>
              <a:t>10</a:t>
            </a:r>
            <a:r>
              <a:rPr kumimoji="1" lang="ja-JP" altLang="ja-JP" sz="1200" kern="1200" dirty="0" smtClean="0">
                <a:solidFill>
                  <a:schemeClr val="tx1"/>
                </a:solidFill>
                <a:effectLst/>
                <a:latin typeface="Times New Roman" pitchFamily="18" charset="0"/>
                <a:ea typeface="ＭＳ Ｐ明朝" charset="-128"/>
                <a:cs typeface="+mn-cs"/>
              </a:rPr>
              <a:t>匹，無作為に釣り上げて，その体重を測定し，池の魚全体（母集団）の平均体重を推定する方法（ｔ分布を使った母平均の推定）をすでに学</a:t>
            </a:r>
            <a:r>
              <a:rPr kumimoji="1" lang="ja-JP" altLang="en-US" sz="1200" kern="1200" dirty="0" smtClean="0">
                <a:solidFill>
                  <a:schemeClr val="tx1"/>
                </a:solidFill>
                <a:effectLst/>
                <a:latin typeface="Times New Roman" pitchFamily="18" charset="0"/>
                <a:ea typeface="ＭＳ Ｐ明朝" charset="-128"/>
                <a:cs typeface="+mn-cs"/>
              </a:rPr>
              <a:t>びました</a:t>
            </a:r>
            <a:r>
              <a:rPr kumimoji="1" lang="ja-JP" altLang="ja-JP" sz="1200" kern="1200" dirty="0" smtClean="0">
                <a:solidFill>
                  <a:schemeClr val="tx1"/>
                </a:solidFill>
                <a:effectLst/>
                <a:latin typeface="Times New Roman" pitchFamily="18" charset="0"/>
                <a:ea typeface="ＭＳ Ｐ明朝" charset="-128"/>
                <a:cs typeface="+mn-cs"/>
              </a:rPr>
              <a:t>．</a:t>
            </a:r>
            <a:r>
              <a:rPr kumimoji="1" lang="ja-JP" altLang="en-US" sz="1200" kern="1200" dirty="0" smtClean="0">
                <a:solidFill>
                  <a:schemeClr val="tx1"/>
                </a:solidFill>
                <a:effectLst/>
                <a:latin typeface="Times New Roman" pitchFamily="18" charset="0"/>
                <a:ea typeface="ＭＳ Ｐ明朝" charset="-128"/>
                <a:cs typeface="+mn-cs"/>
              </a:rPr>
              <a:t>これとは異なる統計的推測の例として，次に釣り上げる魚の体重を知りたいとします．このような推測を「予測」といいます．さて推定と予測で何か変わるのでしょうか．信頼区間をつけない点推定と点予測ではどちらも同じ値になります．しかし信頼区間をつける区間推定，区間予測ではその信頼区間の幅が実は異なります．なぜでしょうか？</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C1C80693-F805-4E12-8CD0-2B39AD458449}" type="slidenum">
              <a:rPr lang="en-US" altLang="ja-JP" smtClean="0"/>
              <a:pPr/>
              <a:t>1</a:t>
            </a:fld>
            <a:endParaRPr lang="en-US" altLang="ja-JP"/>
          </a:p>
        </p:txBody>
      </p:sp>
    </p:spTree>
    <p:extLst>
      <p:ext uri="{BB962C8B-B14F-4D97-AF65-F5344CB8AC3E}">
        <p14:creationId xmlns:p14="http://schemas.microsoft.com/office/powerpoint/2010/main" val="3521866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Times New Roman" pitchFamily="18" charset="0"/>
                <a:ea typeface="ＭＳ Ｐ明朝" charset="-128"/>
                <a:cs typeface="+mn-cs"/>
              </a:rPr>
              <a:t>池の魚を</a:t>
            </a:r>
            <a:r>
              <a:rPr kumimoji="1" lang="en-US" altLang="ja-JP" sz="1200" kern="1200" dirty="0" smtClean="0">
                <a:solidFill>
                  <a:schemeClr val="tx1"/>
                </a:solidFill>
                <a:effectLst/>
                <a:latin typeface="Times New Roman" pitchFamily="18" charset="0"/>
                <a:ea typeface="ＭＳ Ｐ明朝" charset="-128"/>
                <a:cs typeface="+mn-cs"/>
              </a:rPr>
              <a:t>10</a:t>
            </a:r>
            <a:r>
              <a:rPr kumimoji="1" lang="ja-JP" altLang="ja-JP" sz="1200" kern="1200" dirty="0" smtClean="0">
                <a:solidFill>
                  <a:schemeClr val="tx1"/>
                </a:solidFill>
                <a:effectLst/>
                <a:latin typeface="Times New Roman" pitchFamily="18" charset="0"/>
                <a:ea typeface="ＭＳ Ｐ明朝" charset="-128"/>
                <a:cs typeface="+mn-cs"/>
              </a:rPr>
              <a:t>匹，無作為に釣り上げて，その体重を測定し，池の魚全体（母集団）の平均体重を推定する方法（ｔ分布を使った母平均の推定）をすでに学</a:t>
            </a:r>
            <a:r>
              <a:rPr kumimoji="1" lang="ja-JP" altLang="en-US" sz="1200" kern="1200" dirty="0" smtClean="0">
                <a:solidFill>
                  <a:schemeClr val="tx1"/>
                </a:solidFill>
                <a:effectLst/>
                <a:latin typeface="Times New Roman" pitchFamily="18" charset="0"/>
                <a:ea typeface="ＭＳ Ｐ明朝" charset="-128"/>
                <a:cs typeface="+mn-cs"/>
              </a:rPr>
              <a:t>びました</a:t>
            </a:r>
            <a:r>
              <a:rPr kumimoji="1" lang="ja-JP" altLang="ja-JP" sz="1200" kern="1200" dirty="0" smtClean="0">
                <a:solidFill>
                  <a:schemeClr val="tx1"/>
                </a:solidFill>
                <a:effectLst/>
                <a:latin typeface="Times New Roman" pitchFamily="18" charset="0"/>
                <a:ea typeface="ＭＳ Ｐ明朝" charset="-128"/>
                <a:cs typeface="+mn-cs"/>
              </a:rPr>
              <a:t>．この場合，釣り上げる池の魚の数を増やせば増やすほど，池の魚の母平均の信頼区間の幅（範囲）は</a:t>
            </a:r>
          </a:p>
          <a:p>
            <a:r>
              <a:rPr kumimoji="1" lang="ja-JP" altLang="ja-JP" sz="1200" kern="1200" dirty="0" smtClean="0">
                <a:solidFill>
                  <a:schemeClr val="tx1"/>
                </a:solidFill>
                <a:effectLst/>
                <a:latin typeface="Times New Roman" pitchFamily="18" charset="0"/>
                <a:ea typeface="ＭＳ Ｐ明朝" charset="-128"/>
                <a:cs typeface="+mn-cs"/>
              </a:rPr>
              <a:t>（　</a:t>
            </a:r>
            <a:r>
              <a:rPr kumimoji="1" lang="ja-JP" altLang="ja-JP" sz="1200" strike="dblStrike" kern="1200" baseline="0" dirty="0" smtClean="0">
                <a:solidFill>
                  <a:schemeClr val="tx1"/>
                </a:solidFill>
                <a:effectLst/>
                <a:latin typeface="Times New Roman" pitchFamily="18" charset="0"/>
                <a:ea typeface="ＭＳ Ｐ明朝" charset="-128"/>
                <a:cs typeface="+mn-cs"/>
              </a:rPr>
              <a:t>どんどん広くなる　・　変わらない　・　</a:t>
            </a:r>
            <a:r>
              <a:rPr kumimoji="1" lang="ja-JP" altLang="ja-JP" sz="1200" kern="1200" dirty="0" smtClean="0">
                <a:solidFill>
                  <a:schemeClr val="tx1"/>
                </a:solidFill>
                <a:effectLst/>
                <a:latin typeface="Times New Roman" pitchFamily="18" charset="0"/>
                <a:ea typeface="ＭＳ Ｐ明朝" charset="-128"/>
                <a:cs typeface="+mn-cs"/>
              </a:rPr>
              <a:t>どんどん狭くなり，</a:t>
            </a:r>
            <a:r>
              <a:rPr kumimoji="1" lang="en-US" altLang="ja-JP" sz="1200" kern="1200" dirty="0" smtClean="0">
                <a:solidFill>
                  <a:schemeClr val="tx1"/>
                </a:solidFill>
                <a:effectLst/>
                <a:latin typeface="Times New Roman" pitchFamily="18" charset="0"/>
                <a:ea typeface="ＭＳ Ｐ明朝" charset="-128"/>
                <a:cs typeface="+mn-cs"/>
              </a:rPr>
              <a:t>0</a:t>
            </a:r>
            <a:r>
              <a:rPr kumimoji="1" lang="ja-JP" altLang="ja-JP" sz="1200" kern="1200" dirty="0" smtClean="0">
                <a:solidFill>
                  <a:schemeClr val="tx1"/>
                </a:solidFill>
                <a:effectLst/>
                <a:latin typeface="Times New Roman" pitchFamily="18" charset="0"/>
                <a:ea typeface="ＭＳ Ｐ明朝" charset="-128"/>
                <a:cs typeface="+mn-cs"/>
              </a:rPr>
              <a:t>に近づいてい</a:t>
            </a:r>
            <a:r>
              <a:rPr kumimoji="1" lang="ja-JP" altLang="en-US" sz="1200" kern="1200" dirty="0" smtClean="0">
                <a:solidFill>
                  <a:schemeClr val="tx1"/>
                </a:solidFill>
                <a:effectLst/>
                <a:latin typeface="Times New Roman" pitchFamily="18" charset="0"/>
                <a:ea typeface="ＭＳ Ｐ明朝" charset="-128"/>
                <a:cs typeface="+mn-cs"/>
              </a:rPr>
              <a:t>きます</a:t>
            </a:r>
            <a:r>
              <a:rPr kumimoji="1" lang="ja-JP" altLang="ja-JP" sz="1200" kern="1200" dirty="0" smtClean="0">
                <a:solidFill>
                  <a:schemeClr val="tx1"/>
                </a:solidFill>
                <a:effectLst/>
                <a:latin typeface="Times New Roman" pitchFamily="18" charset="0"/>
                <a:ea typeface="ＭＳ Ｐ明朝" charset="-128"/>
                <a:cs typeface="+mn-cs"/>
              </a:rPr>
              <a:t>）．そのことは母平均を推定する時に利用する標準誤差（＝標準偏差</a:t>
            </a:r>
            <a:r>
              <a:rPr kumimoji="1" lang="en-US" altLang="ja-JP" sz="1200" kern="1200" dirty="0" smtClean="0">
                <a:solidFill>
                  <a:schemeClr val="tx1"/>
                </a:solidFill>
                <a:effectLst/>
                <a:latin typeface="Times New Roman" pitchFamily="18" charset="0"/>
                <a:ea typeface="ＭＳ Ｐ明朝" charset="-128"/>
                <a:cs typeface="+mn-cs"/>
              </a:rPr>
              <a:t>/</a:t>
            </a:r>
            <a:r>
              <a:rPr kumimoji="1" lang="ja-JP" altLang="ja-JP" sz="1200" kern="1200" dirty="0" smtClean="0">
                <a:solidFill>
                  <a:schemeClr val="tx1"/>
                </a:solidFill>
                <a:effectLst/>
                <a:latin typeface="Times New Roman" pitchFamily="18" charset="0"/>
                <a:ea typeface="ＭＳ Ｐ明朝" charset="-128"/>
                <a:cs typeface="+mn-cs"/>
              </a:rPr>
              <a:t>√（標本数））からもわか</a:t>
            </a:r>
            <a:r>
              <a:rPr kumimoji="1" lang="ja-JP" altLang="en-US" sz="1200" kern="1200" dirty="0" smtClean="0">
                <a:solidFill>
                  <a:schemeClr val="tx1"/>
                </a:solidFill>
                <a:effectLst/>
                <a:latin typeface="Times New Roman" pitchFamily="18" charset="0"/>
                <a:ea typeface="ＭＳ Ｐ明朝" charset="-128"/>
                <a:cs typeface="+mn-cs"/>
              </a:rPr>
              <a:t>ります</a:t>
            </a:r>
            <a:r>
              <a:rPr kumimoji="1" lang="ja-JP" altLang="ja-JP" sz="1200" kern="1200" dirty="0" smtClean="0">
                <a:solidFill>
                  <a:schemeClr val="tx1"/>
                </a:solidFill>
                <a:effectLst/>
                <a:latin typeface="Times New Roman" pitchFamily="18" charset="0"/>
                <a:ea typeface="ＭＳ Ｐ明朝" charset="-128"/>
                <a:cs typeface="+mn-cs"/>
              </a:rPr>
              <a:t>．標本を増やせば，標準誤差は√（標本数）</a:t>
            </a:r>
            <a:r>
              <a:rPr kumimoji="1" lang="ja-JP" altLang="en-US" sz="1200" kern="1200" dirty="0" smtClean="0">
                <a:solidFill>
                  <a:schemeClr val="tx1"/>
                </a:solidFill>
                <a:effectLst/>
                <a:latin typeface="Times New Roman" pitchFamily="18" charset="0"/>
                <a:ea typeface="ＭＳ Ｐ明朝" charset="-128"/>
                <a:cs typeface="+mn-cs"/>
              </a:rPr>
              <a:t>がどんどん大きくなりますから，</a:t>
            </a:r>
            <a:r>
              <a:rPr kumimoji="1" lang="en-US" altLang="ja-JP" sz="1200" kern="1200" dirty="0" smtClean="0">
                <a:solidFill>
                  <a:schemeClr val="tx1"/>
                </a:solidFill>
                <a:effectLst/>
                <a:latin typeface="Times New Roman" pitchFamily="18" charset="0"/>
                <a:ea typeface="ＭＳ Ｐ明朝" charset="-128"/>
                <a:cs typeface="+mn-cs"/>
              </a:rPr>
              <a:t>0</a:t>
            </a:r>
            <a:r>
              <a:rPr kumimoji="1" lang="ja-JP" altLang="ja-JP" sz="1200" kern="1200" dirty="0" smtClean="0">
                <a:solidFill>
                  <a:schemeClr val="tx1"/>
                </a:solidFill>
                <a:effectLst/>
                <a:latin typeface="Times New Roman" pitchFamily="18" charset="0"/>
                <a:ea typeface="ＭＳ Ｐ明朝" charset="-128"/>
                <a:cs typeface="+mn-cs"/>
              </a:rPr>
              <a:t>に近づ</a:t>
            </a:r>
            <a:r>
              <a:rPr kumimoji="1" lang="ja-JP" altLang="en-US" sz="1200" kern="1200" dirty="0" smtClean="0">
                <a:solidFill>
                  <a:schemeClr val="tx1"/>
                </a:solidFill>
                <a:effectLst/>
                <a:latin typeface="Times New Roman" pitchFamily="18" charset="0"/>
                <a:ea typeface="ＭＳ Ｐ明朝" charset="-128"/>
                <a:cs typeface="+mn-cs"/>
              </a:rPr>
              <a:t>きます．</a:t>
            </a:r>
            <a:endParaRPr kumimoji="1" lang="ja-JP" altLang="ja-JP" sz="1200" kern="1200" dirty="0" smtClean="0">
              <a:solidFill>
                <a:schemeClr val="tx1"/>
              </a:solidFill>
              <a:effectLst/>
              <a:latin typeface="Times New Roman" pitchFamily="18" charset="0"/>
              <a:ea typeface="ＭＳ Ｐ明朝" charset="-128"/>
              <a:cs typeface="+mn-cs"/>
            </a:endParaRPr>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C1C80693-F805-4E12-8CD0-2B39AD458449}" type="slidenum">
              <a:rPr lang="en-US" altLang="ja-JP" smtClean="0"/>
              <a:pPr/>
              <a:t>2</a:t>
            </a:fld>
            <a:endParaRPr lang="en-US" altLang="ja-JP"/>
          </a:p>
        </p:txBody>
      </p:sp>
    </p:spTree>
    <p:extLst>
      <p:ext uri="{BB962C8B-B14F-4D97-AF65-F5344CB8AC3E}">
        <p14:creationId xmlns:p14="http://schemas.microsoft.com/office/powerpoint/2010/main" val="3521866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Times New Roman" pitchFamily="18" charset="0"/>
                <a:ea typeface="ＭＳ Ｐ明朝" charset="-128"/>
                <a:cs typeface="+mn-cs"/>
              </a:rPr>
              <a:t>次に池の魚を</a:t>
            </a:r>
            <a:r>
              <a:rPr kumimoji="1" lang="en-US" altLang="ja-JP" sz="1200" kern="1200" dirty="0" smtClean="0">
                <a:solidFill>
                  <a:schemeClr val="tx1"/>
                </a:solidFill>
                <a:effectLst/>
                <a:latin typeface="Times New Roman" pitchFamily="18" charset="0"/>
                <a:ea typeface="ＭＳ Ｐ明朝" charset="-128"/>
                <a:cs typeface="+mn-cs"/>
              </a:rPr>
              <a:t>10</a:t>
            </a:r>
            <a:r>
              <a:rPr kumimoji="1" lang="ja-JP" altLang="ja-JP" sz="1200" kern="1200" dirty="0" smtClean="0">
                <a:solidFill>
                  <a:schemeClr val="tx1"/>
                </a:solidFill>
                <a:effectLst/>
                <a:latin typeface="Times New Roman" pitchFamily="18" charset="0"/>
                <a:ea typeface="ＭＳ Ｐ明朝" charset="-128"/>
                <a:cs typeface="+mn-cs"/>
              </a:rPr>
              <a:t>匹，無作為に釣り上げて，その体重を測定したあとで，その次に釣り上げる</a:t>
            </a:r>
            <a:r>
              <a:rPr kumimoji="1" lang="en-US" altLang="ja-JP" sz="1200" kern="1200" dirty="0" smtClean="0">
                <a:solidFill>
                  <a:schemeClr val="tx1"/>
                </a:solidFill>
                <a:effectLst/>
                <a:latin typeface="Times New Roman" pitchFamily="18" charset="0"/>
                <a:ea typeface="ＭＳ Ｐ明朝" charset="-128"/>
                <a:cs typeface="+mn-cs"/>
              </a:rPr>
              <a:t>1</a:t>
            </a:r>
            <a:r>
              <a:rPr kumimoji="1" lang="ja-JP" altLang="ja-JP" sz="1200" kern="1200" dirty="0" smtClean="0">
                <a:solidFill>
                  <a:schemeClr val="tx1"/>
                </a:solidFill>
                <a:effectLst/>
                <a:latin typeface="Times New Roman" pitchFamily="18" charset="0"/>
                <a:ea typeface="ＭＳ Ｐ明朝" charset="-128"/>
                <a:cs typeface="+mn-cs"/>
              </a:rPr>
              <a:t>匹の魚の体重を予想するとし</a:t>
            </a:r>
            <a:r>
              <a:rPr kumimoji="1" lang="ja-JP" altLang="en-US" sz="1200" kern="1200" dirty="0" smtClean="0">
                <a:solidFill>
                  <a:schemeClr val="tx1"/>
                </a:solidFill>
                <a:effectLst/>
                <a:latin typeface="Times New Roman" pitchFamily="18" charset="0"/>
                <a:ea typeface="ＭＳ Ｐ明朝" charset="-128"/>
                <a:cs typeface="+mn-cs"/>
              </a:rPr>
              <a:t>ましょう</a:t>
            </a:r>
            <a:r>
              <a:rPr kumimoji="1" lang="ja-JP" altLang="ja-JP" sz="1200" kern="1200" dirty="0" smtClean="0">
                <a:solidFill>
                  <a:schemeClr val="tx1"/>
                </a:solidFill>
                <a:effectLst/>
                <a:latin typeface="Times New Roman" pitchFamily="18" charset="0"/>
                <a:ea typeface="ＭＳ Ｐ明朝" charset="-128"/>
                <a:cs typeface="+mn-cs"/>
              </a:rPr>
              <a:t>．この場合も，先に無作為標本として釣り上げた</a:t>
            </a:r>
            <a:r>
              <a:rPr kumimoji="1" lang="en-US" altLang="ja-JP" sz="1200" kern="1200" dirty="0" smtClean="0">
                <a:solidFill>
                  <a:schemeClr val="tx1"/>
                </a:solidFill>
                <a:effectLst/>
                <a:latin typeface="Times New Roman" pitchFamily="18" charset="0"/>
                <a:ea typeface="ＭＳ Ｐ明朝" charset="-128"/>
                <a:cs typeface="+mn-cs"/>
              </a:rPr>
              <a:t>10</a:t>
            </a:r>
            <a:r>
              <a:rPr kumimoji="1" lang="ja-JP" altLang="ja-JP" sz="1200" kern="1200" dirty="0" smtClean="0">
                <a:solidFill>
                  <a:schemeClr val="tx1"/>
                </a:solidFill>
                <a:effectLst/>
                <a:latin typeface="Times New Roman" pitchFamily="18" charset="0"/>
                <a:ea typeface="ＭＳ Ｐ明朝" charset="-128"/>
                <a:cs typeface="+mn-cs"/>
              </a:rPr>
              <a:t>匹の魚の平均体重と比べて，その次に釣り上げる１匹の魚の予想される体重は，</a:t>
            </a:r>
          </a:p>
          <a:p>
            <a:r>
              <a:rPr kumimoji="1" lang="ja-JP" altLang="ja-JP" sz="1200" kern="1200" dirty="0" smtClean="0">
                <a:solidFill>
                  <a:schemeClr val="tx1"/>
                </a:solidFill>
                <a:effectLst/>
                <a:latin typeface="Times New Roman" pitchFamily="18" charset="0"/>
                <a:ea typeface="ＭＳ Ｐ明朝" charset="-128"/>
                <a:cs typeface="+mn-cs"/>
              </a:rPr>
              <a:t>（　</a:t>
            </a:r>
            <a:r>
              <a:rPr kumimoji="1" lang="ja-JP" altLang="ja-JP" sz="1200" strike="dblStrike" kern="1200" baseline="0" dirty="0" smtClean="0">
                <a:solidFill>
                  <a:schemeClr val="tx1"/>
                </a:solidFill>
                <a:effectLst/>
                <a:latin typeface="Times New Roman" pitchFamily="18" charset="0"/>
                <a:ea typeface="ＭＳ Ｐ明朝" charset="-128"/>
                <a:cs typeface="+mn-cs"/>
              </a:rPr>
              <a:t>それより大きい</a:t>
            </a:r>
            <a:r>
              <a:rPr kumimoji="1" lang="ja-JP" altLang="ja-JP" sz="1200" kern="1200" dirty="0" smtClean="0">
                <a:solidFill>
                  <a:schemeClr val="tx1"/>
                </a:solidFill>
                <a:effectLst/>
                <a:latin typeface="Times New Roman" pitchFamily="18" charset="0"/>
                <a:ea typeface="ＭＳ Ｐ明朝" charset="-128"/>
                <a:cs typeface="+mn-cs"/>
              </a:rPr>
              <a:t>　・　同じで</a:t>
            </a:r>
            <a:r>
              <a:rPr kumimoji="1" lang="ja-JP" altLang="en-US" sz="1200" kern="1200" dirty="0" smtClean="0">
                <a:solidFill>
                  <a:schemeClr val="tx1"/>
                </a:solidFill>
                <a:effectLst/>
                <a:latin typeface="Times New Roman" pitchFamily="18" charset="0"/>
                <a:ea typeface="ＭＳ Ｐ明朝" charset="-128"/>
                <a:cs typeface="+mn-cs"/>
              </a:rPr>
              <a:t>す</a:t>
            </a:r>
            <a:r>
              <a:rPr kumimoji="1" lang="ja-JP" altLang="ja-JP" sz="1200" kern="1200" dirty="0" smtClean="0">
                <a:solidFill>
                  <a:schemeClr val="tx1"/>
                </a:solidFill>
                <a:effectLst/>
                <a:latin typeface="Times New Roman" pitchFamily="18" charset="0"/>
                <a:ea typeface="ＭＳ Ｐ明朝" charset="-128"/>
                <a:cs typeface="+mn-cs"/>
              </a:rPr>
              <a:t>　・　</a:t>
            </a:r>
            <a:r>
              <a:rPr kumimoji="1" lang="ja-JP" altLang="ja-JP" sz="1200" strike="dblStrike" kern="1200" baseline="0" dirty="0" smtClean="0">
                <a:solidFill>
                  <a:schemeClr val="tx1"/>
                </a:solidFill>
                <a:effectLst/>
                <a:latin typeface="Times New Roman" pitchFamily="18" charset="0"/>
                <a:ea typeface="ＭＳ Ｐ明朝" charset="-128"/>
                <a:cs typeface="+mn-cs"/>
              </a:rPr>
              <a:t>それより小さい</a:t>
            </a:r>
            <a:r>
              <a:rPr kumimoji="1" lang="ja-JP" altLang="ja-JP" sz="1200" kern="1200" dirty="0" smtClean="0">
                <a:solidFill>
                  <a:schemeClr val="tx1"/>
                </a:solidFill>
                <a:effectLst/>
                <a:latin typeface="Times New Roman" pitchFamily="18" charset="0"/>
                <a:ea typeface="ＭＳ Ｐ明朝" charset="-128"/>
                <a:cs typeface="+mn-cs"/>
              </a:rPr>
              <a:t>　）．しかし，この場合，最初に予想するために釣り上げる池の魚の数を増やせしても，次に釣り上げる</a:t>
            </a:r>
            <a:r>
              <a:rPr kumimoji="1" lang="en-US" altLang="ja-JP" sz="1200" kern="1200" dirty="0" smtClean="0">
                <a:solidFill>
                  <a:schemeClr val="tx1"/>
                </a:solidFill>
                <a:effectLst/>
                <a:latin typeface="Times New Roman" pitchFamily="18" charset="0"/>
                <a:ea typeface="ＭＳ Ｐ明朝" charset="-128"/>
                <a:cs typeface="+mn-cs"/>
              </a:rPr>
              <a:t>1</a:t>
            </a:r>
            <a:r>
              <a:rPr kumimoji="1" lang="ja-JP" altLang="ja-JP" sz="1200" kern="1200" dirty="0" smtClean="0">
                <a:solidFill>
                  <a:schemeClr val="tx1"/>
                </a:solidFill>
                <a:effectLst/>
                <a:latin typeface="Times New Roman" pitchFamily="18" charset="0"/>
                <a:ea typeface="ＭＳ Ｐ明朝" charset="-128"/>
                <a:cs typeface="+mn-cs"/>
              </a:rPr>
              <a:t>匹の魚の予想体重の信頼区間の幅は小さくはなるものの，池の魚そのものにばらつきがあ</a:t>
            </a:r>
            <a:r>
              <a:rPr kumimoji="1" lang="ja-JP" altLang="en-US" sz="1200" kern="1200" dirty="0" smtClean="0">
                <a:solidFill>
                  <a:schemeClr val="tx1"/>
                </a:solidFill>
                <a:effectLst/>
                <a:latin typeface="Times New Roman" pitchFamily="18" charset="0"/>
                <a:ea typeface="ＭＳ Ｐ明朝" charset="-128"/>
                <a:cs typeface="+mn-cs"/>
              </a:rPr>
              <a:t>ります</a:t>
            </a:r>
            <a:r>
              <a:rPr kumimoji="1" lang="ja-JP" altLang="ja-JP" sz="1200" kern="1200" dirty="0" smtClean="0">
                <a:solidFill>
                  <a:schemeClr val="tx1"/>
                </a:solidFill>
                <a:effectLst/>
                <a:latin typeface="Times New Roman" pitchFamily="18" charset="0"/>
                <a:ea typeface="ＭＳ Ｐ明朝" charset="-128"/>
                <a:cs typeface="+mn-cs"/>
              </a:rPr>
              <a:t>から，ある一定の値（標準偏差によって決まる）よりは小さくはな</a:t>
            </a:r>
            <a:r>
              <a:rPr kumimoji="1" lang="ja-JP" altLang="en-US" sz="1200" kern="1200" dirty="0" smtClean="0">
                <a:solidFill>
                  <a:schemeClr val="tx1"/>
                </a:solidFill>
                <a:effectLst/>
                <a:latin typeface="Times New Roman" pitchFamily="18" charset="0"/>
                <a:ea typeface="ＭＳ Ｐ明朝" charset="-128"/>
                <a:cs typeface="+mn-cs"/>
              </a:rPr>
              <a:t>りません</a:t>
            </a:r>
            <a:r>
              <a:rPr kumimoji="1" lang="ja-JP" altLang="ja-JP" sz="1200" kern="1200" dirty="0" smtClean="0">
                <a:solidFill>
                  <a:schemeClr val="tx1"/>
                </a:solidFill>
                <a:effectLst/>
                <a:latin typeface="Times New Roman" pitchFamily="18" charset="0"/>
                <a:ea typeface="ＭＳ Ｐ明朝" charset="-128"/>
                <a:cs typeface="+mn-cs"/>
              </a:rPr>
              <a:t>．つまり次に釣る魚の重さを予想するために，池の魚をいくらたくさん標本として調査しても，誤差はある一定限度までしか，小さくすることはでき</a:t>
            </a:r>
            <a:r>
              <a:rPr kumimoji="1" lang="ja-JP" altLang="en-US" sz="1200" kern="1200" dirty="0" smtClean="0">
                <a:solidFill>
                  <a:schemeClr val="tx1"/>
                </a:solidFill>
                <a:effectLst/>
                <a:latin typeface="Times New Roman" pitchFamily="18" charset="0"/>
                <a:ea typeface="ＭＳ Ｐ明朝" charset="-128"/>
                <a:cs typeface="+mn-cs"/>
              </a:rPr>
              <a:t>ません</a:t>
            </a:r>
            <a:r>
              <a:rPr kumimoji="1" lang="ja-JP" altLang="ja-JP" sz="1200" kern="1200" dirty="0" smtClean="0">
                <a:solidFill>
                  <a:schemeClr val="tx1"/>
                </a:solidFill>
                <a:effectLst/>
                <a:latin typeface="Times New Roman" pitchFamily="18" charset="0"/>
                <a:ea typeface="ＭＳ Ｐ明朝" charset="-128"/>
                <a:cs typeface="+mn-cs"/>
              </a:rPr>
              <a:t>．</a:t>
            </a:r>
            <a:r>
              <a:rPr kumimoji="1" lang="ja-JP" altLang="en-US" sz="1200" kern="1200" dirty="0" smtClean="0">
                <a:solidFill>
                  <a:schemeClr val="tx1"/>
                </a:solidFill>
                <a:effectLst/>
                <a:latin typeface="Times New Roman" pitchFamily="18" charset="0"/>
                <a:ea typeface="ＭＳ Ｐ明朝" charset="-128"/>
                <a:cs typeface="+mn-cs"/>
              </a:rPr>
              <a:t>これは池の魚の体重がそれぞれで異なっているからです．このように予測では予測対象そのものがもっているばらつき（標準偏差）のために標本数を増やしてもそれほど精度が上がらないこともあるのです．</a:t>
            </a:r>
            <a:endParaRPr kumimoji="1" lang="ja-JP" altLang="ja-JP" sz="1200" kern="1200" dirty="0" smtClean="0">
              <a:solidFill>
                <a:schemeClr val="tx1"/>
              </a:solidFill>
              <a:effectLst/>
              <a:latin typeface="Times New Roman" pitchFamily="18" charset="0"/>
              <a:ea typeface="ＭＳ Ｐ明朝"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C1C80693-F805-4E12-8CD0-2B39AD458449}" type="slidenum">
              <a:rPr lang="en-US" altLang="ja-JP" smtClean="0"/>
              <a:pPr/>
              <a:t>3</a:t>
            </a:fld>
            <a:endParaRPr lang="en-US" altLang="ja-JP"/>
          </a:p>
        </p:txBody>
      </p:sp>
    </p:spTree>
    <p:extLst>
      <p:ext uri="{BB962C8B-B14F-4D97-AF65-F5344CB8AC3E}">
        <p14:creationId xmlns:p14="http://schemas.microsoft.com/office/powerpoint/2010/main" val="3521866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Times New Roman" pitchFamily="18" charset="0"/>
                <a:ea typeface="ＭＳ Ｐ明朝" charset="-128"/>
                <a:cs typeface="+mn-cs"/>
              </a:rPr>
              <a:t>次にもしこの池が富栄養化した結果，池の魚の体重が変化したかもしれないという状況を考え</a:t>
            </a:r>
            <a:r>
              <a:rPr kumimoji="1" lang="ja-JP" altLang="en-US" sz="1200" kern="1200" dirty="0" smtClean="0">
                <a:solidFill>
                  <a:schemeClr val="tx1"/>
                </a:solidFill>
                <a:effectLst/>
                <a:latin typeface="Times New Roman" pitchFamily="18" charset="0"/>
                <a:ea typeface="ＭＳ Ｐ明朝" charset="-128"/>
                <a:cs typeface="+mn-cs"/>
              </a:rPr>
              <a:t>ましょう．</a:t>
            </a:r>
            <a:r>
              <a:rPr kumimoji="1" lang="ja-JP" altLang="ja-JP" sz="1200" kern="1200" dirty="0" smtClean="0">
                <a:solidFill>
                  <a:schemeClr val="tx1"/>
                </a:solidFill>
                <a:effectLst/>
                <a:latin typeface="Times New Roman" pitchFamily="18" charset="0"/>
                <a:ea typeface="ＭＳ Ｐ明朝" charset="-128"/>
                <a:cs typeface="+mn-cs"/>
              </a:rPr>
              <a:t>池の魚の体重に及ぼす富栄養化の影響を研究したい科学者は池の魚全体（母集団）がどのように変化したかに興味がある</a:t>
            </a:r>
            <a:r>
              <a:rPr kumimoji="1" lang="ja-JP" altLang="en-US" sz="1200" kern="1200" dirty="0" smtClean="0">
                <a:solidFill>
                  <a:schemeClr val="tx1"/>
                </a:solidFill>
                <a:effectLst/>
                <a:latin typeface="Times New Roman" pitchFamily="18" charset="0"/>
                <a:ea typeface="ＭＳ Ｐ明朝" charset="-128"/>
                <a:cs typeface="+mn-cs"/>
              </a:rPr>
              <a:t>でしょう</a:t>
            </a:r>
            <a:r>
              <a:rPr kumimoji="1" lang="ja-JP" altLang="ja-JP" sz="1200" kern="1200" dirty="0" smtClean="0">
                <a:solidFill>
                  <a:schemeClr val="tx1"/>
                </a:solidFill>
                <a:effectLst/>
                <a:latin typeface="Times New Roman" pitchFamily="18" charset="0"/>
                <a:ea typeface="ＭＳ Ｐ明朝" charset="-128"/>
                <a:cs typeface="+mn-cs"/>
              </a:rPr>
              <a:t>．その場合，富栄養化の結果，池の魚の母平均（あるいは母標準偏差などでもかまわない）がどう変化したかを統計的に（推定・</a:t>
            </a:r>
            <a:r>
              <a:rPr kumimoji="1" lang="ja-JP" altLang="ja-JP" sz="1200" strike="dblStrike" kern="1200" baseline="0" dirty="0" smtClean="0">
                <a:solidFill>
                  <a:schemeClr val="tx1"/>
                </a:solidFill>
                <a:effectLst/>
                <a:latin typeface="Times New Roman" pitchFamily="18" charset="0"/>
                <a:ea typeface="ＭＳ Ｐ明朝" charset="-128"/>
                <a:cs typeface="+mn-cs"/>
              </a:rPr>
              <a:t>予測</a:t>
            </a:r>
            <a:r>
              <a:rPr kumimoji="1" lang="ja-JP" altLang="ja-JP" sz="1200" kern="1200" dirty="0" smtClean="0">
                <a:solidFill>
                  <a:schemeClr val="tx1"/>
                </a:solidFill>
                <a:effectLst/>
                <a:latin typeface="Times New Roman" pitchFamily="18" charset="0"/>
                <a:ea typeface="ＭＳ Ｐ明朝" charset="-128"/>
                <a:cs typeface="+mn-cs"/>
              </a:rPr>
              <a:t>）することにな</a:t>
            </a:r>
            <a:r>
              <a:rPr kumimoji="1" lang="ja-JP" altLang="en-US" sz="1200" kern="1200" dirty="0" smtClean="0">
                <a:solidFill>
                  <a:schemeClr val="tx1"/>
                </a:solidFill>
                <a:effectLst/>
                <a:latin typeface="Times New Roman" pitchFamily="18" charset="0"/>
                <a:ea typeface="ＭＳ Ｐ明朝" charset="-128"/>
                <a:cs typeface="+mn-cs"/>
              </a:rPr>
              <a:t>ります</a:t>
            </a:r>
            <a:r>
              <a:rPr kumimoji="1" lang="ja-JP" altLang="ja-JP" sz="1200" kern="1200" dirty="0" smtClean="0">
                <a:solidFill>
                  <a:schemeClr val="tx1"/>
                </a:solidFill>
                <a:effectLst/>
                <a:latin typeface="Times New Roman" pitchFamily="18" charset="0"/>
                <a:ea typeface="ＭＳ Ｐ明朝" charset="-128"/>
                <a:cs typeface="+mn-cs"/>
              </a:rPr>
              <a:t>．</a:t>
            </a:r>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ja-JP" sz="1200" kern="1200" dirty="0" smtClean="0">
                <a:solidFill>
                  <a:schemeClr val="tx1"/>
                </a:solidFill>
                <a:effectLst/>
                <a:latin typeface="Times New Roman" pitchFamily="18" charset="0"/>
                <a:ea typeface="ＭＳ Ｐ明朝" charset="-128"/>
                <a:cs typeface="+mn-cs"/>
              </a:rPr>
              <a:t>一方，富栄養化した結果，ある漁師は今日，釣る魚の体重に関心をもつ</a:t>
            </a:r>
            <a:r>
              <a:rPr kumimoji="1" lang="ja-JP" altLang="en-US" sz="1200" kern="1200" dirty="0" smtClean="0">
                <a:solidFill>
                  <a:schemeClr val="tx1"/>
                </a:solidFill>
                <a:effectLst/>
                <a:latin typeface="Times New Roman" pitchFamily="18" charset="0"/>
                <a:ea typeface="ＭＳ Ｐ明朝" charset="-128"/>
                <a:cs typeface="+mn-cs"/>
              </a:rPr>
              <a:t>でしょう</a:t>
            </a:r>
            <a:r>
              <a:rPr kumimoji="1" lang="ja-JP" altLang="ja-JP" sz="1200" kern="1200" dirty="0" smtClean="0">
                <a:solidFill>
                  <a:schemeClr val="tx1"/>
                </a:solidFill>
                <a:effectLst/>
                <a:latin typeface="Times New Roman" pitchFamily="18" charset="0"/>
                <a:ea typeface="ＭＳ Ｐ明朝" charset="-128"/>
                <a:cs typeface="+mn-cs"/>
              </a:rPr>
              <a:t>．その場合，富栄養化の結果，今日，釣る池の魚の体重（なお漁獲高は</a:t>
            </a:r>
            <a:r>
              <a:rPr kumimoji="1" lang="en-US" altLang="ja-JP" sz="1200" kern="1200" dirty="0" smtClean="0">
                <a:solidFill>
                  <a:schemeClr val="tx1"/>
                </a:solidFill>
                <a:effectLst/>
                <a:latin typeface="Times New Roman" pitchFamily="18" charset="0"/>
                <a:ea typeface="ＭＳ Ｐ明朝" charset="-128"/>
                <a:cs typeface="+mn-cs"/>
              </a:rPr>
              <a:t>1</a:t>
            </a:r>
            <a:r>
              <a:rPr kumimoji="1" lang="ja-JP" altLang="ja-JP" sz="1200" kern="1200" dirty="0" smtClean="0">
                <a:solidFill>
                  <a:schemeClr val="tx1"/>
                </a:solidFill>
                <a:effectLst/>
                <a:latin typeface="Times New Roman" pitchFamily="18" charset="0"/>
                <a:ea typeface="ＭＳ Ｐ明朝" charset="-128"/>
                <a:cs typeface="+mn-cs"/>
              </a:rPr>
              <a:t>匹だけと限らず，数匹釣り上げた魚の体重でもかま</a:t>
            </a:r>
            <a:r>
              <a:rPr kumimoji="1" lang="ja-JP" altLang="en-US" sz="1200" kern="1200" dirty="0" smtClean="0">
                <a:solidFill>
                  <a:schemeClr val="tx1"/>
                </a:solidFill>
                <a:effectLst/>
                <a:latin typeface="Times New Roman" pitchFamily="18" charset="0"/>
                <a:ea typeface="ＭＳ Ｐ明朝" charset="-128"/>
                <a:cs typeface="+mn-cs"/>
              </a:rPr>
              <a:t>いません</a:t>
            </a:r>
            <a:r>
              <a:rPr kumimoji="1" lang="ja-JP" altLang="ja-JP" sz="1200" kern="1200" dirty="0" smtClean="0">
                <a:solidFill>
                  <a:schemeClr val="tx1"/>
                </a:solidFill>
                <a:effectLst/>
                <a:latin typeface="Times New Roman" pitchFamily="18" charset="0"/>
                <a:ea typeface="ＭＳ Ｐ明朝" charset="-128"/>
                <a:cs typeface="+mn-cs"/>
              </a:rPr>
              <a:t>）がどう変化したかを統計的に（</a:t>
            </a:r>
            <a:r>
              <a:rPr kumimoji="1" lang="ja-JP" altLang="ja-JP" sz="1200" strike="dblStrike" kern="1200" baseline="0" dirty="0" smtClean="0">
                <a:solidFill>
                  <a:schemeClr val="tx1"/>
                </a:solidFill>
                <a:effectLst/>
                <a:latin typeface="Times New Roman" pitchFamily="18" charset="0"/>
                <a:ea typeface="ＭＳ Ｐ明朝" charset="-128"/>
                <a:cs typeface="+mn-cs"/>
              </a:rPr>
              <a:t>推定</a:t>
            </a:r>
            <a:r>
              <a:rPr kumimoji="1" lang="ja-JP" altLang="ja-JP" sz="1200" kern="1200" dirty="0" smtClean="0">
                <a:solidFill>
                  <a:schemeClr val="tx1"/>
                </a:solidFill>
                <a:effectLst/>
                <a:latin typeface="Times New Roman" pitchFamily="18" charset="0"/>
                <a:ea typeface="ＭＳ Ｐ明朝" charset="-128"/>
                <a:cs typeface="+mn-cs"/>
              </a:rPr>
              <a:t>・予測）することにな</a:t>
            </a:r>
            <a:r>
              <a:rPr kumimoji="1" lang="ja-JP" altLang="en-US" sz="1200" kern="1200" dirty="0" smtClean="0">
                <a:solidFill>
                  <a:schemeClr val="tx1"/>
                </a:solidFill>
                <a:effectLst/>
                <a:latin typeface="Times New Roman" pitchFamily="18" charset="0"/>
                <a:ea typeface="ＭＳ Ｐ明朝" charset="-128"/>
                <a:cs typeface="+mn-cs"/>
              </a:rPr>
              <a:t>ります．</a:t>
            </a:r>
            <a:endParaRPr kumimoji="1" lang="en-US" altLang="ja-JP" sz="1200" kern="1200" dirty="0" smtClean="0">
              <a:solidFill>
                <a:schemeClr val="tx1"/>
              </a:solidFill>
              <a:effectLst/>
              <a:latin typeface="Times New Roman" pitchFamily="18" charset="0"/>
              <a:ea typeface="ＭＳ Ｐ明朝" charset="-128"/>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ja-JP" sz="1200" kern="1200" dirty="0" smtClean="0">
                <a:solidFill>
                  <a:schemeClr val="tx1"/>
                </a:solidFill>
                <a:effectLst/>
                <a:latin typeface="Times New Roman" pitchFamily="18" charset="0"/>
                <a:ea typeface="ＭＳ Ｐ明朝" charset="-128"/>
                <a:cs typeface="+mn-cs"/>
              </a:rPr>
              <a:t>このように池の魚の母集団の性質を統計的に推測することを統計的推定といい，一方，次に釣る魚が実際にどうなるかを推測することは予測とい</a:t>
            </a:r>
            <a:r>
              <a:rPr kumimoji="1" lang="ja-JP" altLang="en-US" sz="1200" kern="1200" dirty="0" smtClean="0">
                <a:solidFill>
                  <a:schemeClr val="tx1"/>
                </a:solidFill>
                <a:effectLst/>
                <a:latin typeface="Times New Roman" pitchFamily="18" charset="0"/>
                <a:ea typeface="ＭＳ Ｐ明朝" charset="-128"/>
                <a:cs typeface="+mn-cs"/>
              </a:rPr>
              <a:t>います</a:t>
            </a:r>
            <a:r>
              <a:rPr kumimoji="1" lang="ja-JP" altLang="ja-JP" sz="1200" kern="1200" dirty="0" smtClean="0">
                <a:solidFill>
                  <a:schemeClr val="tx1"/>
                </a:solidFill>
                <a:effectLst/>
                <a:latin typeface="Times New Roman" pitchFamily="18" charset="0"/>
                <a:ea typeface="ＭＳ Ｐ明朝" charset="-128"/>
                <a:cs typeface="+mn-cs"/>
              </a:rPr>
              <a:t>．推定と予測では信頼区間が異なるので，注意が必要で</a:t>
            </a:r>
            <a:r>
              <a:rPr kumimoji="1" lang="ja-JP" altLang="en-US" sz="1200" kern="1200" dirty="0" smtClean="0">
                <a:solidFill>
                  <a:schemeClr val="tx1"/>
                </a:solidFill>
                <a:effectLst/>
                <a:latin typeface="Times New Roman" pitchFamily="18" charset="0"/>
                <a:ea typeface="ＭＳ Ｐ明朝" charset="-128"/>
                <a:cs typeface="+mn-cs"/>
              </a:rPr>
              <a:t>す</a:t>
            </a:r>
            <a:r>
              <a:rPr kumimoji="1" lang="ja-JP" altLang="ja-JP" sz="1200" kern="1200" dirty="0" smtClean="0">
                <a:solidFill>
                  <a:schemeClr val="tx1"/>
                </a:solidFill>
                <a:effectLst/>
                <a:latin typeface="Times New Roman" pitchFamily="18" charset="0"/>
                <a:ea typeface="ＭＳ Ｐ明朝" charset="-128"/>
                <a:cs typeface="+mn-cs"/>
              </a:rPr>
              <a:t>．</a:t>
            </a:r>
          </a:p>
          <a:p>
            <a:endParaRPr kumimoji="1" lang="ja-JP" altLang="ja-JP" sz="1200" kern="1200" dirty="0" smtClean="0">
              <a:solidFill>
                <a:schemeClr val="tx1"/>
              </a:solidFill>
              <a:effectLst/>
              <a:latin typeface="Times New Roman" pitchFamily="18" charset="0"/>
              <a:ea typeface="ＭＳ Ｐ明朝"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C1C80693-F805-4E12-8CD0-2B39AD458449}" type="slidenum">
              <a:rPr lang="en-US" altLang="ja-JP" smtClean="0"/>
              <a:pPr/>
              <a:t>4</a:t>
            </a:fld>
            <a:endParaRPr lang="en-US" altLang="ja-JP"/>
          </a:p>
        </p:txBody>
      </p:sp>
    </p:spTree>
    <p:extLst>
      <p:ext uri="{BB962C8B-B14F-4D97-AF65-F5344CB8AC3E}">
        <p14:creationId xmlns:p14="http://schemas.microsoft.com/office/powerpoint/2010/main" val="3521866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spcBef>
                <a:spcPct val="50000"/>
              </a:spcBef>
            </a:pPr>
            <a:r>
              <a:rPr lang="ja-JP" altLang="en-US" dirty="0" smtClean="0"/>
              <a:t>ここまでの説明をまとめると，推定とは，標本から母集団の母数（母平均，母分散など）を予想することです．</a:t>
            </a:r>
          </a:p>
          <a:p>
            <a:pPr>
              <a:spcBef>
                <a:spcPct val="50000"/>
              </a:spcBef>
            </a:pPr>
            <a:r>
              <a:rPr lang="ja-JP" altLang="en-US" dirty="0" smtClean="0"/>
              <a:t>予測とは，標本から得られた統計量を用いて，次に取り出す標本の値がどうなるかを予想することです．</a:t>
            </a:r>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それでは予習問題をやってみましょう．</a:t>
            </a:r>
            <a:endParaRPr kumimoji="1"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t>予習は「生物統計学第１３回宿題と第１４回のための予習</a:t>
            </a:r>
            <a:r>
              <a:rPr lang="en-US" altLang="ja-JP" dirty="0" smtClean="0"/>
              <a:t>2013 </a:t>
            </a:r>
            <a:r>
              <a:rPr lang="ja-JP" altLang="en-US" dirty="0" smtClean="0"/>
              <a:t>」の提出用タブ欄問２に入力して提出してください．</a:t>
            </a:r>
            <a:endParaRPr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C1C80693-F805-4E12-8CD0-2B39AD458449}" type="slidenum">
              <a:rPr lang="en-US" altLang="ja-JP" smtClean="0"/>
              <a:pPr/>
              <a:t>5</a:t>
            </a:fld>
            <a:endParaRPr lang="en-US" altLang="ja-JP"/>
          </a:p>
        </p:txBody>
      </p:sp>
    </p:spTree>
    <p:extLst>
      <p:ext uri="{BB962C8B-B14F-4D97-AF65-F5344CB8AC3E}">
        <p14:creationId xmlns:p14="http://schemas.microsoft.com/office/powerpoint/2010/main" val="1774095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予習問２の続きです．</a:t>
            </a:r>
            <a:endParaRPr kumimoji="1" lang="ja-JP" altLang="en-US" dirty="0"/>
          </a:p>
        </p:txBody>
      </p:sp>
      <p:sp>
        <p:nvSpPr>
          <p:cNvPr id="4" name="スライド番号プレースホルダー 3"/>
          <p:cNvSpPr>
            <a:spLocks noGrp="1"/>
          </p:cNvSpPr>
          <p:nvPr>
            <p:ph type="sldNum" sz="quarter" idx="10"/>
          </p:nvPr>
        </p:nvSpPr>
        <p:spPr/>
        <p:txBody>
          <a:bodyPr/>
          <a:lstStyle/>
          <a:p>
            <a:fld id="{C1C80693-F805-4E12-8CD0-2B39AD458449}" type="slidenum">
              <a:rPr lang="en-US" altLang="ja-JP" smtClean="0"/>
              <a:pPr/>
              <a:t>6</a:t>
            </a:fld>
            <a:endParaRPr lang="en-US" altLang="ja-JP"/>
          </a:p>
        </p:txBody>
      </p:sp>
    </p:spTree>
    <p:extLst>
      <p:ext uri="{BB962C8B-B14F-4D97-AF65-F5344CB8AC3E}">
        <p14:creationId xmlns:p14="http://schemas.microsoft.com/office/powerpoint/2010/main" val="2866004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予習問２の続きです．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C1C80693-F805-4E12-8CD0-2B39AD458449}" type="slidenum">
              <a:rPr lang="en-US" altLang="ja-JP" smtClean="0"/>
              <a:pPr/>
              <a:t>7</a:t>
            </a:fld>
            <a:endParaRPr lang="en-US" altLang="ja-JP"/>
          </a:p>
        </p:txBody>
      </p:sp>
    </p:spTree>
    <p:extLst>
      <p:ext uri="{BB962C8B-B14F-4D97-AF65-F5344CB8AC3E}">
        <p14:creationId xmlns:p14="http://schemas.microsoft.com/office/powerpoint/2010/main" val="2696696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予習問２の続きです．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C1C80693-F805-4E12-8CD0-2B39AD458449}" type="slidenum">
              <a:rPr lang="en-US" altLang="ja-JP" smtClean="0"/>
              <a:pPr/>
              <a:t>8</a:t>
            </a:fld>
            <a:endParaRPr lang="en-US" altLang="ja-JP"/>
          </a:p>
        </p:txBody>
      </p:sp>
    </p:spTree>
    <p:extLst>
      <p:ext uri="{BB962C8B-B14F-4D97-AF65-F5344CB8AC3E}">
        <p14:creationId xmlns:p14="http://schemas.microsoft.com/office/powerpoint/2010/main" val="2696696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3C55A4DA-6634-47BE-9567-6E3E4EC82365}" type="slidenum">
              <a:rPr lang="en-US" altLang="ja-JP" smtClean="0"/>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54324DE3-AE79-49D9-A7D9-2DCB19772E08}" type="slidenum">
              <a:rPr lang="en-US" altLang="ja-JP" smtClean="0"/>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43271433-6F3E-4F80-9E14-52953FCC607D}" type="slidenum">
              <a:rPr lang="en-US" altLang="ja-JP" smtClean="0"/>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BF4E1B05-485A-4012-9778-5322762A46F7}" type="slidenum">
              <a:rPr lang="en-US" altLang="ja-JP" smtClean="0"/>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347A4823-2E04-411A-BCB1-A8C6F71ECDA9}" type="slidenum">
              <a:rPr lang="en-US" altLang="ja-JP" smtClean="0"/>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3B7B0BDC-0AFE-4073-8FFA-92D612BD40A7}" type="slidenum">
              <a:rPr lang="en-US" altLang="ja-JP" smtClean="0"/>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lang="en-US" altLang="ja-JP"/>
          </a:p>
        </p:txBody>
      </p:sp>
      <p:sp>
        <p:nvSpPr>
          <p:cNvPr id="8" name="フッター プレースホルダ 7"/>
          <p:cNvSpPr>
            <a:spLocks noGrp="1"/>
          </p:cNvSpPr>
          <p:nvPr>
            <p:ph type="ftr" sz="quarter" idx="11"/>
          </p:nvPr>
        </p:nvSpPr>
        <p:spPr/>
        <p:txBody>
          <a:bodyPr/>
          <a:lstStyle/>
          <a:p>
            <a:endParaRPr lang="en-US" altLang="ja-JP"/>
          </a:p>
        </p:txBody>
      </p:sp>
      <p:sp>
        <p:nvSpPr>
          <p:cNvPr id="9" name="スライド番号プレースホルダ 8"/>
          <p:cNvSpPr>
            <a:spLocks noGrp="1"/>
          </p:cNvSpPr>
          <p:nvPr>
            <p:ph type="sldNum" sz="quarter" idx="12"/>
          </p:nvPr>
        </p:nvSpPr>
        <p:spPr/>
        <p:txBody>
          <a:bodyPr/>
          <a:lstStyle/>
          <a:p>
            <a:fld id="{38E8E177-370A-483F-8D2D-4E854C71CAB7}" type="slidenum">
              <a:rPr lang="en-US" altLang="ja-JP" smtClean="0"/>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25470"/>
          </a:xfrm>
        </p:spPr>
        <p:txBody>
          <a:bodyPr>
            <a:normAutofit/>
          </a:bodyPr>
          <a:lstStyle>
            <a:lvl1pPr>
              <a:defRPr sz="3600"/>
            </a:lvl1pPr>
          </a:lstStyle>
          <a:p>
            <a:r>
              <a:rPr kumimoji="1" lang="ja-JP" altLang="en-US" dirty="0" smtClean="0"/>
              <a:t>マスタ タイトルの書式設定</a:t>
            </a:r>
            <a:endParaRPr kumimoji="1" lang="ja-JP" altLang="en-US" dirty="0"/>
          </a:p>
        </p:txBody>
      </p:sp>
      <p:sp>
        <p:nvSpPr>
          <p:cNvPr id="3" name="日付プレースホルダ 2"/>
          <p:cNvSpPr>
            <a:spLocks noGrp="1"/>
          </p:cNvSpPr>
          <p:nvPr>
            <p:ph type="dt" sz="half" idx="10"/>
          </p:nvPr>
        </p:nvSpPr>
        <p:spPr/>
        <p:txBody>
          <a:bodyPr/>
          <a:lstStyle/>
          <a:p>
            <a:endParaRPr lang="en-US" altLang="ja-JP"/>
          </a:p>
        </p:txBody>
      </p:sp>
      <p:sp>
        <p:nvSpPr>
          <p:cNvPr id="4" name="フッター プレースホルダ 3"/>
          <p:cNvSpPr>
            <a:spLocks noGrp="1"/>
          </p:cNvSpPr>
          <p:nvPr>
            <p:ph type="ftr" sz="quarter" idx="11"/>
          </p:nvPr>
        </p:nvSpPr>
        <p:spPr/>
        <p:txBody>
          <a:bodyPr/>
          <a:lstStyle/>
          <a:p>
            <a:endParaRPr lang="en-US" altLang="ja-JP"/>
          </a:p>
        </p:txBody>
      </p:sp>
      <p:sp>
        <p:nvSpPr>
          <p:cNvPr id="5" name="スライド番号プレースホルダ 4"/>
          <p:cNvSpPr>
            <a:spLocks noGrp="1"/>
          </p:cNvSpPr>
          <p:nvPr>
            <p:ph type="sldNum" sz="quarter" idx="12"/>
          </p:nvPr>
        </p:nvSpPr>
        <p:spPr/>
        <p:txBody>
          <a:bodyPr/>
          <a:lstStyle/>
          <a:p>
            <a:fld id="{1B3B1497-E405-4A9A-BBA0-FFC625EEC9FA}" type="slidenum">
              <a:rPr lang="en-US" altLang="ja-JP" smtClean="0"/>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en-US" altLang="ja-JP"/>
          </a:p>
        </p:txBody>
      </p:sp>
      <p:sp>
        <p:nvSpPr>
          <p:cNvPr id="3" name="フッター プレースホルダ 2"/>
          <p:cNvSpPr>
            <a:spLocks noGrp="1"/>
          </p:cNvSpPr>
          <p:nvPr>
            <p:ph type="ftr" sz="quarter" idx="11"/>
          </p:nvPr>
        </p:nvSpPr>
        <p:spPr/>
        <p:txBody>
          <a:bodyPr/>
          <a:lstStyle/>
          <a:p>
            <a:endParaRPr lang="en-US" altLang="ja-JP"/>
          </a:p>
        </p:txBody>
      </p:sp>
      <p:sp>
        <p:nvSpPr>
          <p:cNvPr id="4" name="スライド番号プレースホルダ 3"/>
          <p:cNvSpPr>
            <a:spLocks noGrp="1"/>
          </p:cNvSpPr>
          <p:nvPr>
            <p:ph type="sldNum" sz="quarter" idx="12"/>
          </p:nvPr>
        </p:nvSpPr>
        <p:spPr/>
        <p:txBody>
          <a:bodyPr/>
          <a:lstStyle/>
          <a:p>
            <a:fld id="{03BAEA92-7F4D-4894-B971-7CF09CF299C8}" type="slidenum">
              <a:rPr lang="en-US" altLang="ja-JP" smtClean="0"/>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0F46C3FB-59CB-413A-B199-68DDDD243E4F}" type="slidenum">
              <a:rPr lang="en-US" altLang="ja-JP" smtClean="0"/>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B0F4539E-6413-4313-BBC5-9FE4FEE04AE0}" type="slidenum">
              <a:rPr lang="en-US" altLang="ja-JP" smtClean="0"/>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ja-JP"/>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ja-JP"/>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7BD8E8-09E0-4AD0-8FCF-55E79FF269AE}" type="slidenum">
              <a:rPr lang="en-US" altLang="ja-JP" smtClean="0"/>
              <a:pPr/>
              <a:t>‹#›</a:t>
            </a:fld>
            <a:endParaRPr lang="en-US" altLang="ja-JP"/>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wma"/><Relationship Id="rId1" Type="http://schemas.microsoft.com/office/2007/relationships/media" Target="../media/media2.wma"/><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3.wma"/><Relationship Id="rId1" Type="http://schemas.microsoft.com/office/2007/relationships/media" Target="../media/media3.wma"/><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4.wma"/><Relationship Id="rId1" Type="http://schemas.microsoft.com/office/2007/relationships/media" Target="../media/media4.wma"/><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5.wma"/><Relationship Id="rId1" Type="http://schemas.microsoft.com/office/2007/relationships/media" Target="../media/media5.wma"/><Relationship Id="rId5" Type="http://schemas.openxmlformats.org/officeDocument/2006/relationships/image" Target="../media/image2.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6.wma"/><Relationship Id="rId1" Type="http://schemas.microsoft.com/office/2007/relationships/media" Target="../media/media6.wma"/><Relationship Id="rId5" Type="http://schemas.openxmlformats.org/officeDocument/2006/relationships/image" Target="../media/image2.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7.wma"/><Relationship Id="rId1" Type="http://schemas.microsoft.com/office/2007/relationships/media" Target="../media/media7.wma"/><Relationship Id="rId5" Type="http://schemas.openxmlformats.org/officeDocument/2006/relationships/image" Target="../media/image2.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8.wma"/><Relationship Id="rId1" Type="http://schemas.microsoft.com/office/2007/relationships/media" Target="../media/media8.wma"/><Relationship Id="rId5" Type="http://schemas.openxmlformats.org/officeDocument/2006/relationships/image" Target="../media/image2.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推定と予測の違い</a:t>
            </a:r>
            <a:endParaRPr kumimoji="1" lang="ja-JP" altLang="en-US" dirty="0"/>
          </a:p>
        </p:txBody>
      </p:sp>
      <p:pic>
        <p:nvPicPr>
          <p:cNvPr id="3" name="図 2"/>
          <p:cNvPicPr/>
          <p:nvPr/>
        </p:nvPicPr>
        <p:blipFill>
          <a:blip r:embed="rId5" cstate="print"/>
          <a:srcRect/>
          <a:stretch>
            <a:fillRect/>
          </a:stretch>
        </p:blipFill>
        <p:spPr bwMode="auto">
          <a:xfrm>
            <a:off x="4067944" y="2420888"/>
            <a:ext cx="4835686" cy="2339315"/>
          </a:xfrm>
          <a:prstGeom prst="rect">
            <a:avLst/>
          </a:prstGeom>
          <a:noFill/>
          <a:ln w="9525">
            <a:noFill/>
            <a:miter lim="800000"/>
            <a:headEnd/>
            <a:tailEnd/>
          </a:ln>
        </p:spPr>
      </p:pic>
      <p:sp>
        <p:nvSpPr>
          <p:cNvPr id="4" name="テキスト ボックス 3"/>
          <p:cNvSpPr txBox="1"/>
          <p:nvPr/>
        </p:nvSpPr>
        <p:spPr>
          <a:xfrm>
            <a:off x="251520" y="1527175"/>
            <a:ext cx="5561138" cy="461665"/>
          </a:xfrm>
          <a:prstGeom prst="rect">
            <a:avLst/>
          </a:prstGeom>
          <a:noFill/>
        </p:spPr>
        <p:txBody>
          <a:bodyPr wrap="none" rtlCol="0">
            <a:spAutoFit/>
          </a:bodyPr>
          <a:lstStyle/>
          <a:p>
            <a:r>
              <a:rPr kumimoji="1" lang="ja-JP" altLang="en-US" dirty="0" smtClean="0"/>
              <a:t>池の魚の体重の母平均を知りたい→推定</a:t>
            </a:r>
            <a:endParaRPr kumimoji="1" lang="ja-JP" altLang="en-US" dirty="0"/>
          </a:p>
        </p:txBody>
      </p:sp>
      <p:sp>
        <p:nvSpPr>
          <p:cNvPr id="5" name="テキスト ボックス 4"/>
          <p:cNvSpPr txBox="1"/>
          <p:nvPr/>
        </p:nvSpPr>
        <p:spPr>
          <a:xfrm>
            <a:off x="251520" y="5445224"/>
            <a:ext cx="5724644" cy="461665"/>
          </a:xfrm>
          <a:prstGeom prst="rect">
            <a:avLst/>
          </a:prstGeom>
          <a:noFill/>
        </p:spPr>
        <p:txBody>
          <a:bodyPr wrap="none" rtlCol="0">
            <a:spAutoFit/>
          </a:bodyPr>
          <a:lstStyle/>
          <a:p>
            <a:r>
              <a:rPr kumimoji="1" lang="ja-JP" altLang="en-US" dirty="0" smtClean="0"/>
              <a:t>次に釣り上げる魚の体重を知りたい→予測</a:t>
            </a:r>
            <a:endParaRPr kumimoji="1" lang="ja-JP" altLang="en-US" dirty="0"/>
          </a:p>
        </p:txBody>
      </p:sp>
      <p:sp>
        <p:nvSpPr>
          <p:cNvPr id="6" name="テキスト ボックス 5"/>
          <p:cNvSpPr txBox="1"/>
          <p:nvPr/>
        </p:nvSpPr>
        <p:spPr>
          <a:xfrm>
            <a:off x="395536" y="3212976"/>
            <a:ext cx="3384376" cy="830997"/>
          </a:xfrm>
          <a:prstGeom prst="rect">
            <a:avLst/>
          </a:prstGeom>
          <a:noFill/>
        </p:spPr>
        <p:txBody>
          <a:bodyPr wrap="square" rtlCol="0">
            <a:spAutoFit/>
          </a:bodyPr>
          <a:lstStyle/>
          <a:p>
            <a:r>
              <a:rPr kumimoji="1" lang="ja-JP" altLang="en-US" dirty="0" smtClean="0"/>
              <a:t>池の魚を無作為に</a:t>
            </a:r>
            <a:r>
              <a:rPr lang="en-US" altLang="ja-JP" dirty="0"/>
              <a:t>1</a:t>
            </a:r>
            <a:r>
              <a:rPr kumimoji="1" lang="en-US" altLang="ja-JP" dirty="0" smtClean="0"/>
              <a:t>0</a:t>
            </a:r>
            <a:r>
              <a:rPr kumimoji="1" lang="ja-JP" altLang="en-US" dirty="0" smtClean="0"/>
              <a:t>匹抽出して調査</a:t>
            </a:r>
            <a:endParaRPr kumimoji="1" lang="ja-JP" altLang="en-US" dirty="0"/>
          </a:p>
        </p:txBody>
      </p:sp>
      <p:cxnSp>
        <p:nvCxnSpPr>
          <p:cNvPr id="8" name="直線矢印コネクタ 7"/>
          <p:cNvCxnSpPr/>
          <p:nvPr/>
        </p:nvCxnSpPr>
        <p:spPr>
          <a:xfrm flipV="1">
            <a:off x="2339752" y="1988840"/>
            <a:ext cx="360040" cy="1224136"/>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p:nvPr/>
        </p:nvCxnSpPr>
        <p:spPr>
          <a:xfrm>
            <a:off x="2339752" y="4043974"/>
            <a:ext cx="256220" cy="1401250"/>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pic>
        <p:nvPicPr>
          <p:cNvPr id="7" name="オーディオ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3869617261"/>
      </p:ext>
    </p:extLst>
  </p:cSld>
  <p:clrMapOvr>
    <a:masterClrMapping/>
  </p:clrMapOvr>
  <mc:AlternateContent xmlns:mc="http://schemas.openxmlformats.org/markup-compatibility/2006">
    <mc:Choice xmlns:p14="http://schemas.microsoft.com/office/powerpoint/2010/main" Requires="p14">
      <p:transition spd="slow" p14:dur="2000" advTm="122622"/>
    </mc:Choice>
    <mc:Fallback>
      <p:transition spd="slow" advTm="1226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extLst>
    <p:ext uri="{3A86A75C-4F4B-4683-9AE1-C65F6400EC91}">
      <p14:laserTraceLst xmlns:p14="http://schemas.microsoft.com/office/powerpoint/2010/main">
        <p14:tracePtLst>
          <p14:tracePt t="2627" x="1263650" y="5029200"/>
          <p14:tracePt t="2627" x="1270000" y="5016500"/>
          <p14:tracePt t="2627" x="1270000" y="5003800"/>
          <p14:tracePt t="2934" x="1270000" y="4997450"/>
          <p14:tracePt t="2942" x="1270000" y="4991100"/>
          <p14:tracePt t="2949" x="1270000" y="4978400"/>
          <p14:tracePt t="2949" x="1270000" y="4965700"/>
          <p14:tracePt t="2949" x="1270000" y="4959350"/>
          <p14:tracePt t="2970" x="1276350" y="4946650"/>
          <p14:tracePt t="2982" x="1282700" y="4940300"/>
          <p14:tracePt t="2982" x="1308100" y="4933950"/>
          <p14:tracePt t="3002" x="1320800" y="4933950"/>
          <p14:tracePt t="3002" x="1339850" y="4933950"/>
          <p14:tracePt t="3017" x="1358900" y="4940300"/>
          <p14:tracePt t="3017" x="1377950" y="4953000"/>
          <p14:tracePt t="3034" x="1397000" y="4965700"/>
          <p14:tracePt t="3034" x="1422400" y="4984750"/>
          <p14:tracePt t="3051" x="1441450" y="5003800"/>
          <p14:tracePt t="3051" x="1492250" y="5048250"/>
          <p14:tracePt t="3067" x="1517650" y="5073650"/>
          <p14:tracePt t="3067" x="1536700" y="5105400"/>
          <p14:tracePt t="3084" x="1562100" y="5130800"/>
          <p14:tracePt t="3084" x="1587500" y="5162550"/>
          <p14:tracePt t="3102" x="1612900" y="5194300"/>
          <p14:tracePt t="3102" x="1644650" y="5226050"/>
          <p14:tracePt t="3117" x="1670050" y="5264150"/>
          <p14:tracePt t="3117" x="1733550" y="5334000"/>
          <p14:tracePt t="3135" x="1765300" y="5372100"/>
          <p14:tracePt t="3135" x="1797050" y="5410200"/>
          <p14:tracePt t="3152" x="1835150" y="5454650"/>
          <p14:tracePt t="3152" x="1873250" y="5492750"/>
          <p14:tracePt t="3168" x="1905000" y="5530850"/>
          <p14:tracePt t="3168" x="1968500" y="5600700"/>
          <p14:tracePt t="3186" x="2000250" y="5632450"/>
          <p14:tracePt t="3186" x="2025650" y="5657850"/>
          <p14:tracePt t="3202" x="2044700" y="5683250"/>
          <p14:tracePt t="3202" x="2063750" y="5702300"/>
          <p14:tracePt t="3219" x="2082800" y="5727700"/>
          <p14:tracePt t="3219" x="2101850" y="5746750"/>
          <p14:tracePt t="3234" x="2114550" y="5772150"/>
          <p14:tracePt t="3234" x="2133600" y="5797550"/>
          <p14:tracePt t="3251" x="2146300" y="5822950"/>
          <p14:tracePt t="3251" x="2159000" y="5854700"/>
          <p14:tracePt t="3251" x="2178050" y="5880100"/>
          <p14:tracePt t="3270" x="2190750" y="5905500"/>
          <p14:tracePt t="3283" x="2203450" y="5930900"/>
          <p14:tracePt t="3283" x="2228850" y="5969000"/>
          <p14:tracePt t="3301" x="2241550" y="5981700"/>
          <p14:tracePt t="3301" x="2247900" y="5994400"/>
          <p14:tracePt t="3318" x="2260600" y="6007100"/>
          <p14:tracePt t="3318" x="2266950" y="6019800"/>
          <p14:tracePt t="3318" x="2279650" y="6026150"/>
          <p14:tracePt t="3338" x="2286000" y="6038850"/>
          <p14:tracePt t="3350" x="2298700" y="6045200"/>
          <p14:tracePt t="3350" x="2330450" y="6064250"/>
          <p14:tracePt t="3368" x="2343150" y="6070600"/>
          <p14:tracePt t="3368" x="2362200" y="6070600"/>
          <p14:tracePt t="3385" x="2381250" y="6070600"/>
          <p14:tracePt t="3385" x="2400300" y="6070600"/>
          <p14:tracePt t="3402" x="2413000" y="6070600"/>
          <p14:tracePt t="3402" x="2432050" y="6064250"/>
          <p14:tracePt t="3418" x="2444750" y="6064250"/>
          <p14:tracePt t="3418" x="2470150" y="6057900"/>
          <p14:tracePt t="3436" x="2482850" y="6057900"/>
          <p14:tracePt t="3436" x="2495550" y="6064250"/>
          <p14:tracePt t="3452" x="2514600" y="6064250"/>
          <p14:tracePt t="3452" x="2520950" y="6070600"/>
          <p14:tracePt t="3469" x="2533650" y="6070600"/>
          <p14:tracePt t="3469" x="2552700" y="6076950"/>
          <p14:tracePt t="3486" x="2565400" y="6076950"/>
          <p14:tracePt t="3486" x="2571750" y="6076950"/>
          <p14:tracePt t="3503" x="2578100" y="6076950"/>
          <p14:tracePt t="3503" x="2584450" y="6083300"/>
          <p14:tracePt t="3519" x="2590800" y="6083300"/>
          <p14:tracePt t="3534" x="2597150" y="6089650"/>
          <p14:tracePt t="3534" x="2603500" y="6089650"/>
          <p14:tracePt t="3534" x="2609850" y="6096000"/>
          <p14:tracePt t="3554" x="2616200" y="6102350"/>
          <p14:tracePt t="3567" x="2622550" y="6102350"/>
          <p14:tracePt t="3567" x="2628900" y="6108700"/>
          <p14:tracePt t="3587" x="2635250" y="6108700"/>
          <p14:tracePt t="3587" x="2647950" y="6108700"/>
          <p14:tracePt t="3603" x="2654300" y="6108700"/>
          <p14:tracePt t="3617" x="2660650" y="6108700"/>
          <p14:tracePt t="3634" x="2667000" y="6108700"/>
          <p14:tracePt t="3651" x="2673350" y="6115050"/>
          <p14:tracePt t="3668" x="2673350" y="6121400"/>
          <p14:tracePt t="3684" x="2679700" y="6127750"/>
          <p14:tracePt t="3713" x="2679700" y="6134100"/>
          <p14:tracePt t="3726" x="2679700" y="6140450"/>
          <p14:tracePt t="3734" x="2686050" y="6140450"/>
          <p14:tracePt t="3751" x="2698750" y="6153150"/>
          <p14:tracePt t="3768" x="2705100" y="6165850"/>
          <p14:tracePt t="3786" x="2711450" y="6178550"/>
          <p14:tracePt t="3801" x="2717800" y="6184900"/>
          <p14:tracePt t="3818" x="2724150" y="6191250"/>
          <p14:tracePt t="3835" x="2730500" y="6197600"/>
          <p14:tracePt t="3835" x="2730500" y="6203950"/>
          <p14:tracePt t="3854" x="2724150" y="6210300"/>
          <p14:tracePt t="3877" x="2717800" y="6216650"/>
          <p14:tracePt t="3894" x="2711450" y="6223000"/>
          <p14:tracePt t="3906" x="2705100" y="6223000"/>
          <p14:tracePt t="3918" x="2698750" y="6229350"/>
          <p14:tracePt t="3918" x="2686050" y="6242050"/>
          <p14:tracePt t="3938" x="2679700" y="6248400"/>
          <p14:tracePt t="3938" x="2673350" y="6248400"/>
          <p14:tracePt t="3954" x="2673350" y="6254750"/>
          <p14:tracePt t="3969" x="2660650" y="6267450"/>
          <p14:tracePt t="3985" x="2660650" y="6273800"/>
          <p14:tracePt t="4002" x="2660650" y="6280150"/>
          <p14:tracePt t="4022" x="2660650" y="6286500"/>
          <p14:tracePt t="4036" x="2667000" y="6299200"/>
          <p14:tracePt t="4065" x="2667000" y="6305550"/>
          <p14:tracePt t="4074" x="2667000" y="6299200"/>
          <p14:tracePt t="4126" x="2667000" y="6292850"/>
          <p14:tracePt t="4133" x="2667000" y="6299200"/>
          <p14:tracePt t="4193" x="2667000" y="6292850"/>
          <p14:tracePt t="4201" x="2667000" y="6286500"/>
          <p14:tracePt t="4237" x="2660650" y="6280150"/>
          <p14:tracePt t="4265" x="2654300" y="6280150"/>
          <p14:tracePt t="4281" x="2654300" y="6286500"/>
          <p14:tracePt t="4306" x="2647950" y="6286500"/>
          <p14:tracePt t="4325" x="2647950" y="6292850"/>
          <p14:tracePt t="4341" x="2641600" y="6292850"/>
          <p14:tracePt t="4357" x="2635250" y="6292850"/>
          <p14:tracePt t="4381" x="2628900" y="6280150"/>
          <p14:tracePt t="4393" x="2622550" y="6280150"/>
          <p14:tracePt t="4409" x="2616200" y="6280150"/>
          <p14:tracePt t="4433" x="2609850" y="6286500"/>
          <p14:tracePt t="4445" x="2609850" y="6280150"/>
          <p14:tracePt t="4470" x="2616200" y="6273800"/>
          <p14:tracePt t="4521" x="2616200" y="6267450"/>
          <p14:tracePt t="4545" x="2616200" y="6261100"/>
          <p14:tracePt t="4553" x="2616200" y="6254750"/>
          <p14:tracePt t="4573" x="2609850" y="6254750"/>
          <p14:tracePt t="4606" x="2603500" y="6254750"/>
          <p14:tracePt t="4621" x="2597150" y="6261100"/>
          <p14:tracePt t="4634" x="2590800" y="6261100"/>
          <p14:tracePt t="4673" x="2584450" y="6254750"/>
          <p14:tracePt t="4709" x="2578100" y="6261100"/>
          <p14:tracePt t="4726" x="2571750" y="6254750"/>
          <p14:tracePt t="4742" x="2571750" y="6267450"/>
          <p14:tracePt t="4761" x="2578100" y="6267450"/>
          <p14:tracePt t="4806" x="2578100" y="6261100"/>
          <p14:tracePt t="4813" x="2584450" y="6254750"/>
          <p14:tracePt t="4830" x="2597150" y="6254750"/>
          <p14:tracePt t="4845" x="2603500" y="6248400"/>
          <p14:tracePt t="4862" x="2609850" y="6248400"/>
          <p14:tracePt t="4862" x="2616200" y="6248400"/>
          <p14:tracePt t="4874" x="2622550" y="6248400"/>
          <p14:tracePt t="4874" x="2628900" y="6242050"/>
          <p14:tracePt t="4891" x="2635250" y="6242050"/>
          <p14:tracePt t="4906" x="2641600" y="6242050"/>
          <p14:tracePt t="4922" x="2654300" y="6242050"/>
          <p14:tracePt t="4939" x="2654300" y="6248400"/>
          <p14:tracePt t="4955" x="2660650" y="6242050"/>
          <p14:tracePt t="4974" x="2654300" y="6242050"/>
          <p14:tracePt t="5002" x="2647950" y="6242050"/>
          <p14:tracePt t="5018" x="2641600" y="6248400"/>
          <p14:tracePt t="5034" x="2635250" y="6248400"/>
          <p14:tracePt t="5042" x="2628900" y="6254750"/>
          <p14:tracePt t="5055" x="2628900" y="6267450"/>
          <p14:tracePt t="5073" x="2616200" y="6267450"/>
          <p14:tracePt t="5090" x="2616200" y="6280150"/>
          <p14:tracePt t="5106" x="2609850" y="6280150"/>
          <p14:tracePt t="5122" x="2609850" y="6286500"/>
          <p14:tracePt t="5122" x="2609850" y="6292850"/>
          <p14:tracePt t="5141" x="2603500" y="6311900"/>
          <p14:tracePt t="5182" x="2609850" y="6305550"/>
          <p14:tracePt t="5189" x="2609850" y="6311900"/>
          <p14:tracePt t="5205" x="2609850" y="6318250"/>
          <p14:tracePt t="5221" x="2609850" y="6311900"/>
          <p14:tracePt t="5227" x="2616200" y="6318250"/>
          <p14:tracePt t="5243" x="2622550" y="6318250"/>
          <p14:tracePt t="5310" x="2622550" y="6311900"/>
          <p14:tracePt t="5317" x="2628900" y="6318250"/>
          <p14:tracePt t="5341" x="2628900" y="6337300"/>
          <p14:tracePt t="5378" x="2635250" y="6330950"/>
          <p14:tracePt t="5430" x="2622550" y="6356350"/>
          <p14:tracePt t="5489" x="2597150" y="6369050"/>
          <p14:tracePt t="5566" x="2622550" y="6369050"/>
          <p14:tracePt t="5678" x="2622550" y="6388100"/>
          <p14:tracePt t="5954" x="2635250" y="6369050"/>
          <p14:tracePt t="6254" x="2622550" y="6388100"/>
          <p14:tracePt t="6305" x="2641600" y="6381750"/>
          <p14:tracePt t="6886" x="2660650" y="6356350"/>
          <p14:tracePt t="7566" x="2686050" y="6369050"/>
          <p14:tracePt t="8042" x="2692400" y="6343650"/>
          <p14:tracePt t="8146" x="2673350" y="6337300"/>
          <p14:tracePt t="8222" x="2660650" y="6343650"/>
          <p14:tracePt t="8286" x="2673350" y="6324600"/>
          <p14:tracePt t="8342" x="2679700" y="6324600"/>
          <p14:tracePt t="8355" x="2686050" y="6318250"/>
          <p14:tracePt t="8379" x="2692400" y="6311900"/>
          <p14:tracePt t="8386" x="2692400" y="6305550"/>
          <p14:tracePt t="8386" x="2698750" y="6305550"/>
          <p14:tracePt t="8403" x="2705100" y="6299200"/>
          <p14:tracePt t="8422" x="2711450" y="6292850"/>
          <p14:tracePt t="8439" x="2717800" y="6299200"/>
          <p14:tracePt t="8482" x="2717800" y="6305550"/>
          <p14:tracePt t="8514" x="2717800" y="6299200"/>
          <p14:tracePt t="8534" x="2717800" y="6286500"/>
          <p14:tracePt t="8550" x="2711450" y="6299200"/>
          <p14:tracePt t="8579" x="2711450" y="6318250"/>
          <p14:tracePt t="8610" x="2711450" y="6311900"/>
          <p14:tracePt t="8638" x="2717800" y="6305550"/>
          <p14:tracePt t="8655" x="2724150" y="6305550"/>
          <p14:tracePt t="8670" x="2724150" y="6299200"/>
          <p14:tracePt t="8694" x="2730500" y="6305550"/>
          <p14:tracePt t="8722" x="2730500" y="6299200"/>
          <p14:tracePt t="8738" x="2736850" y="6311900"/>
          <p14:tracePt t="8763" x="2736850" y="6305550"/>
          <p14:tracePt t="8775" x="2736850" y="6292850"/>
          <p14:tracePt t="8814" x="2736850" y="6305550"/>
          <p14:tracePt t="8842" x="2736850" y="6318250"/>
          <p14:tracePt t="8874" x="2730500" y="6318250"/>
          <p14:tracePt t="8918" x="2730500" y="6311900"/>
          <p14:tracePt t="8927" x="2730500" y="6305550"/>
          <p14:tracePt t="8955" x="2724150" y="6318250"/>
          <p14:tracePt t="8998" x="2724150" y="6324600"/>
          <p14:tracePt t="9022" x="2724150" y="6318250"/>
          <p14:tracePt t="9075" x="2730500" y="6324600"/>
          <p14:tracePt t="9167" x="2730500" y="6318250"/>
          <p14:tracePt t="9218" x="2736850" y="6311900"/>
          <p14:tracePt t="9331" x="2736850" y="6305550"/>
          <p14:tracePt t="9339" x="2736850" y="6299200"/>
          <p14:tracePt t="9346" x="2736850" y="6305550"/>
          <p14:tracePt t="9407" x="2743200" y="6299200"/>
          <p14:tracePt t="9443" x="2743200" y="6292850"/>
          <p14:tracePt t="9526" x="2743200" y="6299200"/>
          <p14:tracePt t="9586" x="2749550" y="6305550"/>
          <p14:tracePt t="9638" x="2749550" y="6299200"/>
          <p14:tracePt t="9675" x="2749550" y="6292850"/>
          <p14:tracePt t="9691" x="2749550" y="6305550"/>
          <p14:tracePt t="9734" x="2755900" y="6299200"/>
          <p14:tracePt t="9786" x="2755900" y="6292850"/>
          <p14:tracePt t="9810" x="2755900" y="6286500"/>
          <p14:tracePt t="9834" x="2755900" y="6292850"/>
          <p14:tracePt t="9846" x="2755900" y="6299200"/>
          <p14:tracePt t="9862" x="2749550" y="6305550"/>
          <p14:tracePt t="9886" x="2749550" y="6299200"/>
          <p14:tracePt t="9898" x="2749550" y="6292850"/>
          <p14:tracePt t="9922" x="2749550" y="6286500"/>
          <p14:tracePt t="9938" x="2755900" y="6292850"/>
          <p14:tracePt t="9966" x="2749550" y="6286500"/>
          <p14:tracePt t="9990" x="2749550" y="6273800"/>
          <p14:tracePt t="10026" x="2749550" y="6286500"/>
          <p14:tracePt t="10042" x="2755900" y="6292850"/>
          <p14:tracePt t="10086" x="2755900" y="6286500"/>
          <p14:tracePt t="10111" x="2755900" y="6280150"/>
          <p14:tracePt t="10155" x="2749550" y="6286500"/>
          <p14:tracePt t="10222" x="2749550" y="6292850"/>
          <p14:tracePt t="10231" x="2749550" y="6286500"/>
          <p14:tracePt t="10282" x="2749550" y="6280150"/>
          <p14:tracePt t="10299" x="2749550" y="6286500"/>
          <p14:tracePt t="10358" x="2749550" y="6292850"/>
          <p14:tracePt t="10394" x="2749550" y="6286500"/>
          <p14:tracePt t="10438" x="2755900" y="6292850"/>
          <p14:tracePt t="10515" x="2749550" y="6299200"/>
          <p14:tracePt t="10539" x="2749550" y="6292850"/>
          <p14:tracePt t="10563" x="2749550" y="6286500"/>
          <p14:tracePt t="10574" x="2749550" y="6280150"/>
          <p14:tracePt t="10599" x="2743200" y="6286500"/>
          <p14:tracePt t="10635" x="2743200" y="6299200"/>
          <p14:tracePt t="10659" x="2743200" y="6305550"/>
          <p14:tracePt t="10667" x="2743200" y="6311900"/>
          <p14:tracePt t="10687" x="2743200" y="6305550"/>
          <p14:tracePt t="10739" x="2743200" y="6311900"/>
          <p14:tracePt t="10787" x="2743200" y="6305550"/>
          <p14:tracePt t="10831" x="2743200" y="6299200"/>
          <p14:tracePt t="10839" x="2743200" y="6292850"/>
          <p14:tracePt t="10874" x="2749550" y="6299200"/>
          <p14:tracePt t="10899" x="2749550" y="6311900"/>
          <p14:tracePt t="10942" x="2743200" y="6324600"/>
          <p14:tracePt t="10967" x="2736850" y="6330950"/>
          <p14:tracePt t="11018" x="2730500" y="6330950"/>
          <p14:tracePt t="11047" x="2730500" y="6324600"/>
          <p14:tracePt t="11055" x="2705100" y="6337300"/>
          <p14:tracePt t="11139" x="2686050" y="6362700"/>
          <p14:tracePt t="11191" x="2667000" y="6388100"/>
          <p14:tracePt t="11226" x="2660650" y="6407150"/>
          <p14:tracePt t="11627" x="2635250" y="6407150"/>
          <p14:tracePt t="11835" x="2628900" y="6426200"/>
          <p14:tracePt t="11879" x="2641600" y="6407150"/>
          <p14:tracePt t="12015" x="2660650" y="6407150"/>
          <p14:tracePt t="12059" x="2660650" y="6388100"/>
          <p14:tracePt t="17593" x="2933700" y="6261100"/>
          <p14:tracePt t="17601" x="2933700" y="6267450"/>
          <p14:tracePt t="17616" x="2927350" y="6267450"/>
          <p14:tracePt t="17669" x="2927350" y="6254750"/>
          <p14:tracePt t="17693" x="2933700" y="6248400"/>
          <p14:tracePt t="17729" x="2927350" y="6254750"/>
          <p14:tracePt t="17761" x="2927350" y="6261100"/>
          <p14:tracePt t="17773" x="2927350" y="6267450"/>
          <p14:tracePt t="17789" x="2927350" y="6261100"/>
          <p14:tracePt t="17848" x="2927350" y="6267450"/>
          <p14:tracePt t="17932" x="2927350" y="6273800"/>
          <p14:tracePt t="18045" x="2921000" y="6267450"/>
          <p14:tracePt t="18088" x="2921000" y="6273800"/>
          <p14:tracePt t="18165" x="2921000" y="6267450"/>
          <p14:tracePt t="18181" x="2921000" y="6273800"/>
          <p14:tracePt t="18261" x="2927350" y="6280150"/>
          <p14:tracePt t="18293" x="2921000" y="6273800"/>
          <p14:tracePt t="18337" x="2921000" y="6267450"/>
          <p14:tracePt t="18372" x="2921000" y="6273800"/>
          <p14:tracePt t="18429" x="2921000" y="6286500"/>
          <p14:tracePt t="18448" x="2921000" y="6292850"/>
          <p14:tracePt t="18464" x="2914650" y="6286500"/>
          <p14:tracePt t="18500" x="2914650" y="6280150"/>
          <p14:tracePt t="18516" x="2914650" y="6273800"/>
          <p14:tracePt t="18532" x="2914650" y="6280150"/>
          <p14:tracePt t="18560" x="2914650" y="6292850"/>
          <p14:tracePt t="18584" x="2914650" y="6286500"/>
          <p14:tracePt t="18620" x="2914650" y="6280150"/>
          <p14:tracePt t="18645" x="2914650" y="6286500"/>
          <p14:tracePt t="18689" x="2908300" y="6292850"/>
          <p14:tracePt t="18705" x="2908300" y="6299200"/>
          <p14:tracePt t="18749" x="2908300" y="6292850"/>
          <p14:tracePt t="18756" x="2908300" y="6286500"/>
          <p14:tracePt t="18793" x="2908300" y="6280150"/>
          <p14:tracePt t="18809" x="2914650" y="6267450"/>
          <p14:tracePt t="18833" x="2914650" y="6273800"/>
          <p14:tracePt t="18877" x="2914650" y="6286500"/>
          <p14:tracePt t="18893" x="2914650" y="6292850"/>
          <p14:tracePt t="18909" x="2914650" y="6286500"/>
          <p14:tracePt t="18929" x="2914650" y="6273800"/>
          <p14:tracePt t="18945" x="2914650" y="6267450"/>
          <p14:tracePt t="18953" x="2914650" y="6273800"/>
          <p14:tracePt t="18997" x="2914650" y="6292850"/>
          <p14:tracePt t="19013" x="2908300" y="6292850"/>
          <p14:tracePt t="19033" x="2908300" y="6286500"/>
          <p14:tracePt t="19064" x="2908300" y="6280150"/>
          <p14:tracePt t="19089" x="2908300" y="6267450"/>
          <p14:tracePt t="19095" x="2908300" y="6273800"/>
          <p14:tracePt t="19125" x="2908300" y="6286500"/>
          <p14:tracePt t="19140" x="2908300" y="6299200"/>
          <p14:tracePt t="19153" x="2901950" y="6286500"/>
          <p14:tracePt t="19177" x="2901950" y="6280150"/>
          <p14:tracePt t="19194" x="2901950" y="6273800"/>
          <p14:tracePt t="19209" x="2901950" y="6267450"/>
          <p14:tracePt t="19213" x="2901950" y="6273800"/>
          <p14:tracePt t="19237" x="2901950" y="6280150"/>
          <p14:tracePt t="19261" x="2901950" y="6286500"/>
          <p14:tracePt t="19273" x="2895600" y="6286500"/>
          <p14:tracePt t="19304" x="2895600" y="6280150"/>
          <p14:tracePt t="19333" x="2895600" y="6273800"/>
          <p14:tracePt t="19357" x="2895600" y="6267450"/>
          <p14:tracePt t="19365" x="2895600" y="6273800"/>
          <p14:tracePt t="19449" x="2895600" y="6286500"/>
          <p14:tracePt t="19512" x="2895600" y="6292850"/>
          <p14:tracePt t="19528" x="2895600" y="6299200"/>
          <p14:tracePt t="19553" x="2901950" y="6292850"/>
          <p14:tracePt t="19569" x="2895600" y="6286500"/>
          <p14:tracePt t="19597" x="2895600" y="6273800"/>
          <p14:tracePt t="19613" x="2895600" y="6280150"/>
          <p14:tracePt t="19657" x="2895600" y="6286500"/>
          <p14:tracePt t="19672" x="2895600" y="6280150"/>
          <p14:tracePt t="19725" x="2895600" y="6286500"/>
          <p14:tracePt t="19768" x="2895600" y="6280150"/>
          <p14:tracePt t="19821" x="2895600" y="6273800"/>
          <p14:tracePt t="19853" x="2895600" y="6280150"/>
          <p14:tracePt t="19873" x="2895600" y="6286500"/>
          <p14:tracePt t="19881" x="2901950" y="6280150"/>
          <p14:tracePt t="19897" x="2901950" y="6286500"/>
          <p14:tracePt t="19921" x="2895600" y="6273800"/>
          <p14:tracePt t="19933" x="2895600" y="6280150"/>
          <p14:tracePt t="19950" x="2895600" y="6286500"/>
          <p14:tracePt t="19957" x="2895600" y="6280150"/>
          <p14:tracePt t="19989" x="2895600" y="6286500"/>
          <p14:tracePt t="19994" x="2901950" y="6292850"/>
          <p14:tracePt t="20040" x="2895600" y="6299200"/>
          <p14:tracePt t="20049" x="2895600" y="6286500"/>
          <p14:tracePt t="20069" x="2895600" y="6292850"/>
          <p14:tracePt t="20085" x="2895600" y="6286500"/>
          <p14:tracePt t="20109" x="2895600" y="6292850"/>
          <p14:tracePt t="20121" x="2901950" y="6292850"/>
          <p14:tracePt t="20169" x="2901950" y="6286500"/>
          <p14:tracePt t="20173" x="2895600" y="6273800"/>
          <p14:tracePt t="20191" x="2895600" y="6267450"/>
          <p14:tracePt t="20213" x="2895600" y="6286500"/>
          <p14:tracePt t="20233" x="2895600" y="6292850"/>
          <p14:tracePt t="20249" x="2895600" y="6286500"/>
          <p14:tracePt t="20289" x="2895600" y="6280150"/>
          <p14:tracePt t="20293" x="2895600" y="6273800"/>
          <p14:tracePt t="20309" x="2895600" y="6267450"/>
          <p14:tracePt t="20333" x="2895600" y="6280150"/>
          <p14:tracePt t="20353" x="2895600" y="6286500"/>
          <p14:tracePt t="20385" x="2895600" y="6292850"/>
          <p14:tracePt t="20469" x="2895600" y="6286500"/>
          <p14:tracePt t="20481" x="2889250" y="6292850"/>
          <p14:tracePt t="20505" x="2889250" y="6286500"/>
          <p14:tracePt t="20589" x="2889250" y="6292850"/>
          <p14:tracePt t="20593" x="2889250" y="6286500"/>
          <p14:tracePt t="20625" x="2889250" y="6292850"/>
          <p14:tracePt t="20649" x="2889250" y="6286500"/>
          <p14:tracePt t="20661" x="2895600" y="6292850"/>
          <p14:tracePt t="20692" x="2895600" y="6286500"/>
          <p14:tracePt t="20729" x="2895600" y="6292850"/>
          <p14:tracePt t="20737" x="2895600" y="6280150"/>
          <p14:tracePt t="20745" x="2889250" y="6286500"/>
          <p14:tracePt t="20773" x="2895600" y="6292850"/>
          <p14:tracePt t="20782" x="2889250" y="6292850"/>
          <p14:tracePt t="20813" x="2889250" y="6299200"/>
          <p14:tracePt t="20841" x="2889250" y="6292850"/>
          <p14:tracePt t="20857" x="2895600" y="6286500"/>
          <p14:tracePt t="20873" x="2895600" y="6299200"/>
          <p14:tracePt t="20889" x="2889250" y="6286500"/>
          <p14:tracePt t="20894" x="2895600" y="6292850"/>
          <p14:tracePt t="20917" x="2895600" y="6286500"/>
          <p14:tracePt t="20941" x="2895600" y="6299200"/>
          <p14:tracePt t="20961" x="2901950" y="6292850"/>
          <p14:tracePt t="21001" x="2901950" y="6286500"/>
          <p14:tracePt t="21009" x="2901950" y="6280150"/>
          <p14:tracePt t="21014" x="2901950" y="6273800"/>
          <p14:tracePt t="21037" x="2901950" y="6280150"/>
          <p14:tracePt t="21061" x="2901950" y="6286500"/>
          <p14:tracePt t="21069" x="2901950" y="6292850"/>
          <p14:tracePt t="21078" x="2901950" y="6299200"/>
          <p14:tracePt t="21097" x="2895600" y="6292850"/>
          <p14:tracePt t="21121" x="2895600" y="6286500"/>
          <p14:tracePt t="21130" x="2895600" y="6280150"/>
          <p14:tracePt t="21145" x="2901950" y="6286500"/>
          <p14:tracePt t="21189" x="2901950" y="6280150"/>
          <p14:tracePt t="21253" x="2901950" y="6286500"/>
          <p14:tracePt t="21261" x="2901950" y="6292850"/>
          <p14:tracePt t="21329" x="2901950" y="6299200"/>
          <p14:tracePt t="21353" x="2901950" y="6305550"/>
          <p14:tracePt t="21405" x="2901950" y="6299200"/>
          <p14:tracePt t="21421" x="2901950" y="6305550"/>
          <p14:tracePt t="21433" x="2901950" y="6299200"/>
          <p14:tracePt t="21457" x="2908300" y="6299200"/>
          <p14:tracePt t="21493" x="2901950" y="6318250"/>
          <p14:tracePt t="21541" x="2901950" y="6311900"/>
          <p14:tracePt t="21553" x="2901950" y="6305550"/>
          <p14:tracePt t="21563" x="2895600" y="6299200"/>
          <p14:tracePt t="21580" x="2901950" y="6292850"/>
          <p14:tracePt t="21580" x="2901950" y="6286500"/>
          <p14:tracePt t="21599" x="2901950" y="6299200"/>
          <p14:tracePt t="21645" x="2901950" y="6311900"/>
          <p14:tracePt t="21682" x="2901950" y="6299200"/>
          <p14:tracePt t="21697" x="2901950" y="6292850"/>
          <p14:tracePt t="21713" x="2895600" y="6299200"/>
          <p14:tracePt t="21765" x="2901950" y="6292850"/>
          <p14:tracePt t="21801" x="2901950" y="6286500"/>
          <p14:tracePt t="21825" x="2901950" y="6280150"/>
          <p14:tracePt t="21849" x="2901950" y="6286500"/>
          <p14:tracePt t="21870" x="2901950" y="6280150"/>
          <p14:tracePt t="21885" x="2901950" y="6292850"/>
          <p14:tracePt t="21901" x="2895600" y="6305550"/>
          <p14:tracePt t="21913" x="2895600" y="6311900"/>
          <p14:tracePt t="21945" x="2895600" y="6299200"/>
          <p14:tracePt t="21969" x="2895600" y="6292850"/>
          <p14:tracePt t="21981" x="2901950" y="6305550"/>
          <p14:tracePt t="22030" x="2895600" y="6292850"/>
          <p14:tracePt t="22081" x="2895600" y="6286500"/>
          <p14:tracePt t="22093" x="2895600" y="6292850"/>
          <p14:tracePt t="22133" x="2889250" y="6299200"/>
          <p14:tracePt t="22161" x="2889250" y="6305550"/>
          <p14:tracePt t="22177" x="2889250" y="6311900"/>
          <p14:tracePt t="22202" x="2889250" y="6324600"/>
          <p14:tracePt t="22221" x="2889250" y="6318250"/>
          <p14:tracePt t="22229" x="2889250" y="6311900"/>
          <p14:tracePt t="22261" x="2889250" y="6305550"/>
          <p14:tracePt t="22289" x="2889250" y="6311900"/>
          <p14:tracePt t="22313" x="2882900" y="6305550"/>
          <p14:tracePt t="22329" x="2889250" y="6311900"/>
          <p14:tracePt t="22349" x="2889250" y="6305550"/>
          <p14:tracePt t="22365" x="2889250" y="6311900"/>
          <p14:tracePt t="22382" x="2889250" y="6305550"/>
          <p14:tracePt t="22410" x="2889250" y="6299200"/>
          <p14:tracePt t="22434" x="2882900" y="6311900"/>
          <p14:tracePt t="22485" x="2889250" y="6305550"/>
          <p14:tracePt t="22513" x="2882900" y="6318250"/>
          <p14:tracePt t="22529" x="2882900" y="6330950"/>
          <p14:tracePt t="22562" x="2882900" y="6318250"/>
          <p14:tracePt t="22605" x="2882900" y="6311900"/>
          <p14:tracePt t="22614" x="2889250" y="6324600"/>
          <p14:tracePt t="22634" x="2889250" y="6311900"/>
          <p14:tracePt t="22642" x="2889250" y="6305550"/>
          <p14:tracePt t="22658" x="2882900" y="6318250"/>
          <p14:tracePt t="22682" x="2882900" y="6305550"/>
          <p14:tracePt t="22690" x="2882900" y="6311900"/>
          <p14:tracePt t="22703" x="2882900" y="6324600"/>
          <p14:tracePt t="22754" x="2882900" y="6318250"/>
          <p14:tracePt t="22777" x="2889250" y="6299200"/>
          <p14:tracePt t="22802" x="2889250" y="6305550"/>
          <p14:tracePt t="22861" x="2889250" y="6311900"/>
          <p14:tracePt t="22898" x="2889250" y="6305550"/>
          <p14:tracePt t="22922" x="2889250" y="6311900"/>
          <p14:tracePt t="22974" x="2889250" y="6324600"/>
          <p14:tracePt t="22990" x="2889250" y="6330950"/>
          <p14:tracePt t="23050" x="2889250" y="6324600"/>
          <p14:tracePt t="23054" x="2889250" y="6318250"/>
          <p14:tracePt t="23069" x="2889250" y="6311900"/>
          <p14:tracePt t="23085" x="2889250" y="6299200"/>
          <p14:tracePt t="23085" x="2889250" y="6292850"/>
          <p14:tracePt t="23104" x="2889250" y="6311900"/>
          <p14:tracePt t="23122" x="2882900" y="6330950"/>
          <p14:tracePt t="23154" x="2889250" y="6330950"/>
          <p14:tracePt t="23170" x="2889250" y="6318250"/>
          <p14:tracePt t="23175" x="2889250" y="6311900"/>
          <p14:tracePt t="23190" x="2882900" y="6305550"/>
          <p14:tracePt t="23202" x="2882900" y="6299200"/>
          <p14:tracePt t="23219" x="2889250" y="6292850"/>
          <p14:tracePt t="23236" x="2889250" y="6299200"/>
          <p14:tracePt t="23252" x="2889250" y="6318250"/>
          <p14:tracePt t="23282" x="2889250" y="6311900"/>
          <p14:tracePt t="23342" x="2889250" y="6305550"/>
          <p14:tracePt t="23378" x="2882900" y="6311900"/>
          <p14:tracePt t="23410" x="2882900" y="6324600"/>
          <p14:tracePt t="23446" x="2882900" y="6330950"/>
          <p14:tracePt t="23482" x="2882900" y="6324600"/>
          <p14:tracePt t="23489" x="2882900" y="6318250"/>
          <p14:tracePt t="23522" x="2882900" y="6330950"/>
          <p14:tracePt t="23558" x="2882900" y="6337300"/>
          <p14:tracePt t="23582" x="2882900" y="6330950"/>
          <p14:tracePt t="23590" x="2882900" y="6324600"/>
          <p14:tracePt t="23603" x="2876550" y="6330950"/>
          <p14:tracePt t="23650" x="2876550" y="6324600"/>
          <p14:tracePt t="23677" x="2876550" y="6330950"/>
          <p14:tracePt t="23694" x="2876550" y="6324600"/>
          <p14:tracePt t="23894" x="2876550" y="6318250"/>
          <p14:tracePt t="23902" x="2876550" y="6324600"/>
          <p14:tracePt t="23950" x="2876550" y="6330950"/>
          <p14:tracePt t="23962" x="2876550" y="6324600"/>
          <p14:tracePt t="24037" x="2870200" y="6337300"/>
          <p14:tracePt t="24150" x="2876550" y="6324600"/>
          <p14:tracePt t="24174" x="2870200" y="6330950"/>
          <p14:tracePt t="24250" x="2870200" y="6343650"/>
          <p14:tracePt t="24286" x="2870200" y="6330950"/>
          <p14:tracePt t="24294" x="2870200" y="6318250"/>
          <p14:tracePt t="24322" x="2870200" y="6311900"/>
          <p14:tracePt t="24330" x="2870200" y="6324600"/>
          <p14:tracePt t="24370" x="2876550" y="6337300"/>
          <p14:tracePt t="24406" x="2870200" y="6330950"/>
          <p14:tracePt t="24490" x="2870200" y="6343650"/>
          <p14:tracePt t="24622" x="2863850" y="6337300"/>
          <p14:tracePt t="24670" x="2863850" y="6343650"/>
          <p14:tracePt t="24690" x="2870200" y="6337300"/>
          <p14:tracePt t="24706" x="2876550" y="6324600"/>
          <p14:tracePt t="24793" x="2876550" y="6337300"/>
          <p14:tracePt t="24878" x="2876550" y="6330950"/>
          <p14:tracePt t="24886" x="2876550" y="6324600"/>
          <p14:tracePt t="24895" x="2882900" y="6318250"/>
          <p14:tracePt t="24930" x="2882900" y="6324600"/>
          <p14:tracePt t="24963" x="2882900" y="6318250"/>
          <p14:tracePt t="24970" x="2882900" y="6311900"/>
          <p14:tracePt t="24983" x="2882900" y="6324600"/>
          <p14:tracePt t="25006" x="2882900" y="6311900"/>
          <p14:tracePt t="25014" x="2882900" y="6318250"/>
          <p14:tracePt t="25034" x="2882900" y="6311900"/>
          <p14:tracePt t="25118" x="2882900" y="6305550"/>
          <p14:tracePt t="25162" x="2882900" y="6299200"/>
          <p14:tracePt t="25210" x="2882900" y="6305550"/>
          <p14:tracePt t="25222" x="2889250" y="6318250"/>
          <p14:tracePt t="25238" x="2889250" y="6311900"/>
          <p14:tracePt t="25274" x="2882900" y="6305550"/>
          <p14:tracePt t="25290" x="2889250" y="6299200"/>
          <p14:tracePt t="25314" x="2889250" y="6292850"/>
          <p14:tracePt t="25326" x="2889250" y="6280150"/>
          <p14:tracePt t="25358" x="2889250" y="6286500"/>
          <p14:tracePt t="25374" x="2889250" y="6292850"/>
          <p14:tracePt t="25402" x="2882900" y="6299200"/>
          <p14:tracePt t="25454" x="2882900" y="6311900"/>
          <p14:tracePt t="25487" x="2882900" y="6324600"/>
          <p14:tracePt t="25502" x="2882900" y="6318250"/>
          <p14:tracePt t="25506" x="2882900" y="6311900"/>
          <p14:tracePt t="25538" x="2882900" y="6305550"/>
          <p14:tracePt t="25562" x="2882900" y="6311900"/>
          <p14:tracePt t="25567" x="2882900" y="6305550"/>
          <p14:tracePt t="25582" x="2876550" y="6311900"/>
          <p14:tracePt t="25606" x="2876550" y="6305550"/>
          <p14:tracePt t="25622" x="2870200" y="6311900"/>
          <p14:tracePt t="25642" x="2876550" y="6318250"/>
          <p14:tracePt t="25650" x="2870200" y="6311900"/>
          <p14:tracePt t="25660" x="2863850" y="6311900"/>
          <p14:tracePt t="25694" x="2863850" y="6305550"/>
          <p14:tracePt t="25742" x="2863850" y="6299200"/>
          <p14:tracePt t="25755" x="2863850" y="6286500"/>
          <p14:tracePt t="25763" x="2863850" y="6305550"/>
          <p14:tracePt t="25786" x="2863850" y="6311900"/>
          <p14:tracePt t="25802" x="2863850" y="6324600"/>
          <p14:tracePt t="25822" x="2863850" y="6318250"/>
          <p14:tracePt t="25831" x="2863850" y="6305550"/>
          <p14:tracePt t="25854" x="2857500" y="6292850"/>
          <p14:tracePt t="25898" x="2863850" y="6292850"/>
          <p14:tracePt t="25926" x="2870200" y="6305550"/>
          <p14:tracePt t="25958" x="2870200" y="6299200"/>
          <p14:tracePt t="25966" x="2870200" y="6292850"/>
          <p14:tracePt t="25983" x="2870200" y="6286500"/>
          <p14:tracePt t="25995" x="2863850" y="6273800"/>
          <p14:tracePt t="26012" x="2857500" y="6286500"/>
          <p14:tracePt t="26042" x="2857500" y="6299200"/>
          <p14:tracePt t="26054" x="2857500" y="6305550"/>
          <p14:tracePt t="26086" x="2857500" y="6299200"/>
          <p14:tracePt t="26095" x="2857500" y="6292850"/>
          <p14:tracePt t="26183" x="2857500" y="6286500"/>
          <p14:tracePt t="26198" x="2857500" y="6292850"/>
          <p14:tracePt t="26206" x="2863850" y="6292850"/>
          <p14:tracePt t="26234" x="2863850" y="6286500"/>
          <p14:tracePt t="26274" x="2863850" y="6292850"/>
          <p14:tracePt t="26291" x="2863850" y="6299200"/>
          <p14:tracePt t="26303" x="2863850" y="6305550"/>
          <p14:tracePt t="26318" x="2863850" y="6292850"/>
          <p14:tracePt t="26343" x="2863850" y="6286500"/>
          <p14:tracePt t="26354" x="2863850" y="6273800"/>
          <p14:tracePt t="26378" x="2863850" y="6280150"/>
          <p14:tracePt t="26403" x="2870200" y="6292850"/>
          <p14:tracePt t="26422" x="2876550" y="6299200"/>
          <p14:tracePt t="26462" x="2870200" y="6292850"/>
          <p14:tracePt t="26491" x="2870200" y="6286500"/>
          <p14:tracePt t="26514" x="2870200" y="6280150"/>
          <p14:tracePt t="26534" x="2870200" y="6299200"/>
          <p14:tracePt t="26574" x="2870200" y="6292850"/>
          <p14:tracePt t="26642" x="2870200" y="6286500"/>
          <p14:tracePt t="26671" x="2870200" y="6280150"/>
          <p14:tracePt t="26694" x="2870200" y="6292850"/>
          <p14:tracePt t="26715" x="2870200" y="6299200"/>
          <p14:tracePt t="26738" x="2870200" y="6305550"/>
          <p14:tracePt t="26754" x="2870200" y="6292850"/>
          <p14:tracePt t="26766" x="2870200" y="6305550"/>
          <p14:tracePt t="26782" x="2870200" y="6292850"/>
          <p14:tracePt t="26798" x="2870200" y="6286500"/>
          <p14:tracePt t="26814" x="2870200" y="6280150"/>
          <p14:tracePt t="26843" x="2870200" y="6286500"/>
          <p14:tracePt t="26887" x="2870200" y="6292850"/>
          <p14:tracePt t="26903" x="2870200" y="6299200"/>
          <p14:tracePt t="26918" x="2870200" y="6305550"/>
          <p14:tracePt t="26934" x="2870200" y="6299200"/>
          <p14:tracePt t="26947" x="2870200" y="6292850"/>
          <p14:tracePt t="26955" x="2876550" y="6286500"/>
          <p14:tracePt t="27003" x="2876550" y="6292850"/>
          <p14:tracePt t="27014" x="2870200" y="6292850"/>
          <p14:tracePt t="27031" x="2870200" y="6286500"/>
          <p14:tracePt t="27067" x="2876550" y="6286500"/>
          <p14:tracePt t="27098" x="2876550" y="6280150"/>
          <p14:tracePt t="27107" x="2876550" y="6286500"/>
          <p14:tracePt t="27127" x="2876550" y="6273800"/>
          <p14:tracePt t="27143" x="2870200" y="6280150"/>
          <p14:tracePt t="27159" x="2870200" y="6286500"/>
          <p14:tracePt t="27167" x="2870200" y="6292850"/>
          <p14:tracePt t="27183" x="2870200" y="6280150"/>
          <p14:tracePt t="27235" x="2870200" y="6273800"/>
          <p14:tracePt t="27247" x="2870200" y="6280150"/>
          <p14:tracePt t="27255" x="2870200" y="6273800"/>
          <p14:tracePt t="27315" x="2870200" y="6280150"/>
          <p14:tracePt t="27347" x="2870200" y="6286500"/>
          <p14:tracePt t="27366" x="2876550" y="6292850"/>
          <p14:tracePt t="27483" x="2876550" y="6280150"/>
          <p14:tracePt t="27488" x="2870200" y="6280150"/>
          <p14:tracePt t="27518" x="2870200" y="6273800"/>
          <p14:tracePt t="27534" x="2870200" y="6286500"/>
          <p14:tracePt t="27550" x="2870200" y="6292850"/>
          <p14:tracePt t="27563" x="2870200" y="6305550"/>
          <p14:tracePt t="27587" x="2863850" y="6305550"/>
          <p14:tracePt t="27631" x="2863850" y="6299200"/>
          <p14:tracePt t="27647" x="2870200" y="6292850"/>
          <p14:tracePt t="27663" x="2870200" y="6280150"/>
          <p14:tracePt t="27683" x="2876550" y="6273800"/>
          <p14:tracePt t="27698" x="2876550" y="6280150"/>
          <p14:tracePt t="27707" x="2870200" y="6280150"/>
          <p14:tracePt t="27759" x="2870200" y="6286500"/>
          <p14:tracePt t="27775" x="2863850" y="6280150"/>
          <p14:tracePt t="27795" x="2863850" y="6286500"/>
          <p14:tracePt t="27819" x="2863850" y="6299200"/>
          <p14:tracePt t="27854" x="2863850" y="6292850"/>
          <p14:tracePt t="27879" x="2870200" y="6286500"/>
          <p14:tracePt t="27903" x="2870200" y="6280150"/>
          <p14:tracePt t="27923" x="2876550" y="6286500"/>
          <p14:tracePt t="27939" x="2876550" y="6292850"/>
          <p14:tracePt t="27963" x="2870200" y="6286500"/>
          <p14:tracePt t="28015" x="2863850" y="6292850"/>
          <p14:tracePt t="28051" x="2863850" y="6305550"/>
          <p14:tracePt t="28083" x="2870200" y="6292850"/>
          <p14:tracePt t="28103" x="2870200" y="6286500"/>
          <p14:tracePt t="28147" x="2870200" y="6292850"/>
          <p14:tracePt t="28163" x="2870200" y="6286500"/>
          <p14:tracePt t="28195" x="2863850" y="6280150"/>
          <p14:tracePt t="28215" x="2863850" y="6286500"/>
          <p14:tracePt t="28232" x="2863850" y="6299200"/>
          <p14:tracePt t="28247" x="2870200" y="6299200"/>
          <p14:tracePt t="28283" x="2870200" y="6292850"/>
          <p14:tracePt t="28299" x="2870200" y="6299200"/>
          <p14:tracePt t="28315" x="2863850" y="6292850"/>
          <p14:tracePt t="28323" x="2863850" y="6280150"/>
          <p14:tracePt t="28336" x="2863850" y="6286500"/>
          <p14:tracePt t="28353" x="2863850" y="6299200"/>
          <p14:tracePt t="28386" x="2857500" y="6305550"/>
          <p14:tracePt t="28427" x="2863850" y="6299200"/>
          <p14:tracePt t="28443" x="2863850" y="6286500"/>
          <p14:tracePt t="28455" x="2863850" y="6280150"/>
          <p14:tracePt t="28495" x="2863850" y="6292850"/>
          <p14:tracePt t="28567" x="2863850" y="6305550"/>
          <p14:tracePt t="28583" x="2863850" y="6292850"/>
          <p14:tracePt t="28623" x="2863850" y="6286500"/>
          <p14:tracePt t="28634" x="2863850" y="6292850"/>
          <p14:tracePt t="28667" x="2863850" y="6299200"/>
          <p14:tracePt t="28684" x="2863850" y="6305550"/>
          <p14:tracePt t="28695" x="2863850" y="6299200"/>
          <p14:tracePt t="28711" x="2863850" y="6292850"/>
          <p14:tracePt t="28721" x="2863850" y="6286500"/>
          <p14:tracePt t="28738" x="2863850" y="6292850"/>
          <p14:tracePt t="28787" x="2863850" y="6299200"/>
          <p14:tracePt t="28823" x="2863850" y="6305550"/>
          <p14:tracePt t="28839" x="2857500" y="6292850"/>
          <p14:tracePt t="28863" x="2857500" y="6286500"/>
          <p14:tracePt t="28908" x="2857500" y="6280150"/>
          <p14:tracePt t="28943" x="2857500" y="6286500"/>
          <p14:tracePt t="28951" x="2857500" y="6292850"/>
          <p14:tracePt t="28967" x="2857500" y="6305550"/>
          <p14:tracePt t="28991" x="2857500" y="6311900"/>
          <p14:tracePt t="29003" x="2857500" y="6305550"/>
          <p14:tracePt t="29035" x="2857500" y="6299200"/>
          <p14:tracePt t="29055" x="2857500" y="6292850"/>
          <p14:tracePt t="29071" x="2857500" y="6299200"/>
          <p14:tracePt t="29087" x="2857500" y="6286500"/>
          <p14:tracePt t="29103" x="2857500" y="6292850"/>
          <p14:tracePt t="29139" x="2863850" y="6286500"/>
          <p14:tracePt t="29167" x="2870200" y="6286500"/>
          <p14:tracePt t="29183" x="2863850" y="6286500"/>
          <p14:tracePt t="29215" x="2863850" y="6305550"/>
          <p14:tracePt t="29235" x="2863850" y="6292850"/>
          <p14:tracePt t="29275" x="2863850" y="6286500"/>
          <p14:tracePt t="29287" x="2863850" y="6280150"/>
          <p14:tracePt t="29295" x="2863850" y="6299200"/>
          <p14:tracePt t="29335" x="2863850" y="6305550"/>
          <p14:tracePt t="29343" x="2863850" y="6299200"/>
          <p14:tracePt t="29395" x="2863850" y="6292850"/>
          <p14:tracePt t="29463" x="2863850" y="6305550"/>
          <p14:tracePt t="29507" x="2857500" y="6299200"/>
          <p14:tracePt t="29551" x="2863850" y="6292850"/>
          <p14:tracePt t="29567" x="2863850" y="6286500"/>
          <p14:tracePt t="29587" x="2870200" y="6273800"/>
          <p14:tracePt t="29595" x="2870200" y="6286500"/>
          <p14:tracePt t="29619" x="2870200" y="6292850"/>
          <p14:tracePt t="29647" x="2870200" y="6299200"/>
          <p14:tracePt t="29655" x="2870200" y="6305550"/>
          <p14:tracePt t="29695" x="2863850" y="6311900"/>
          <p14:tracePt t="29707" x="2863850" y="6299200"/>
          <p14:tracePt t="29723" x="2863850" y="6292850"/>
          <p14:tracePt t="29731" x="2870200" y="6286500"/>
          <p14:tracePt t="29747" x="2876550" y="6299200"/>
          <p14:tracePt t="29783" x="2870200" y="6299200"/>
          <p14:tracePt t="29791" x="2870200" y="6292850"/>
          <p14:tracePt t="29835" x="2876550" y="6305550"/>
          <p14:tracePt t="29859" x="2870200" y="6299200"/>
          <p14:tracePt t="29875" x="2870200" y="6292850"/>
          <p14:tracePt t="29903" x="2876550" y="6292850"/>
          <p14:tracePt t="29927" x="2876550" y="6299200"/>
          <p14:tracePt t="29943" x="2870200" y="6292850"/>
          <p14:tracePt t="29987" x="2870200" y="6280150"/>
          <p14:tracePt t="30007" x="2870200" y="6273800"/>
          <p14:tracePt t="30023" x="2870200" y="6280150"/>
          <p14:tracePt t="30048" x="2870200" y="6292850"/>
          <p14:tracePt t="30063" x="2870200" y="6305550"/>
          <p14:tracePt t="30075" x="2870200" y="6299200"/>
          <p14:tracePt t="30123" x="2870200" y="6292850"/>
          <p14:tracePt t="30128" x="2870200" y="6286500"/>
          <p14:tracePt t="30167" x="2870200" y="6292850"/>
          <p14:tracePt t="30184" x="2870200" y="6299200"/>
          <p14:tracePt t="30219" x="2876550" y="6292850"/>
          <p14:tracePt t="30272" x="2876550" y="6299200"/>
          <p14:tracePt t="30323" x="2876550" y="6305550"/>
          <p14:tracePt t="30355" x="2876550" y="6311900"/>
          <p14:tracePt t="30391" x="2876550" y="6305550"/>
          <p14:tracePt t="30408" x="2876550" y="6299200"/>
          <p14:tracePt t="30416" x="2876550" y="6292850"/>
          <p14:tracePt t="30435" x="2882900" y="6299200"/>
          <p14:tracePt t="30476" x="2882900" y="6292850"/>
          <p14:tracePt t="30547" x="2882900" y="6299200"/>
          <p14:tracePt t="30596" x="2882900" y="6292850"/>
          <p14:tracePt t="30655" x="2882900" y="6286500"/>
          <p14:tracePt t="30691" x="2882900" y="6292850"/>
          <p14:tracePt t="30716" x="2889250" y="6286500"/>
          <p14:tracePt t="30848" x="2882900" y="6292850"/>
          <p14:tracePt t="30915" x="2889250" y="6286500"/>
          <p14:tracePt t="30956" x="2889250" y="6280150"/>
          <p14:tracePt t="30964" x="2889250" y="6273800"/>
          <p14:tracePt t="30983" x="2889250" y="6267450"/>
          <p14:tracePt t="30992" x="2889250" y="6280150"/>
          <p14:tracePt t="31023" x="2882900" y="6292850"/>
          <p14:tracePt t="31043" x="2882900" y="6299200"/>
          <p14:tracePt t="31059" x="2882900" y="6292850"/>
          <p14:tracePt t="31084" x="2889250" y="6286500"/>
          <p14:tracePt t="31112" x="2889250" y="6280150"/>
          <p14:tracePt t="31148" x="2889250" y="6292850"/>
          <p14:tracePt t="31164" x="2889250" y="6299200"/>
          <p14:tracePt t="31203" x="2889250" y="6292850"/>
          <p14:tracePt t="31224" x="2889250" y="6286500"/>
          <p14:tracePt t="31232" x="2889250" y="6280150"/>
          <p14:tracePt t="31256" x="2895600" y="6286500"/>
          <p14:tracePt t="31292" x="2889250" y="6286500"/>
          <p14:tracePt t="31360" x="2889250" y="6280150"/>
          <p14:tracePt t="31419" x="2889250" y="6267450"/>
          <p14:tracePt t="31447" x="2889250" y="6280150"/>
          <p14:tracePt t="31463" x="2895600" y="6286500"/>
          <p14:tracePt t="31487" x="2889250" y="6292850"/>
          <p14:tracePt t="31504" x="2895600" y="6286500"/>
          <p14:tracePt t="31515" x="2895600" y="6280150"/>
          <p14:tracePt t="31523" x="2895600" y="6273800"/>
          <p14:tracePt t="31547" x="2895600" y="6280150"/>
          <p14:tracePt t="31584" x="2895600" y="6286500"/>
          <p14:tracePt t="31636" x="2895600" y="6292850"/>
          <p14:tracePt t="31668" x="2895600" y="6286500"/>
          <p14:tracePt t="31688" x="2895600" y="6299200"/>
          <p14:tracePt t="31712" x="2889250" y="6286500"/>
          <p14:tracePt t="31764" x="2895600" y="6280150"/>
          <p14:tracePt t="31779" x="2889250" y="6286500"/>
          <p14:tracePt t="31808" x="2889250" y="6292850"/>
          <p14:tracePt t="31884" x="2889250" y="6299200"/>
          <p14:tracePt t="31900" x="2882900" y="6311900"/>
          <p14:tracePt t="31928" x="2882900" y="6305550"/>
          <p14:tracePt t="31936" x="2882900" y="6292850"/>
          <p14:tracePt t="31952" x="2882900" y="6286500"/>
          <p14:tracePt t="31969" x="2882900" y="6280150"/>
          <p14:tracePt t="31986" x="2889250" y="6280150"/>
          <p14:tracePt t="32028" x="2889250" y="6273800"/>
          <p14:tracePt t="32044" x="2895600" y="6273800"/>
          <p14:tracePt t="32072" x="2889250" y="6273800"/>
          <p14:tracePt t="32124" x="2889250" y="6280150"/>
          <p14:tracePt t="32140" x="2882900" y="6286500"/>
          <p14:tracePt t="32164" x="2882900" y="6292850"/>
          <p14:tracePt t="32176" x="2882900" y="6286500"/>
          <p14:tracePt t="32224" x="2889250" y="6280150"/>
          <p14:tracePt t="32296" x="2889250" y="6299200"/>
          <p14:tracePt t="32320" x="2882900" y="6299200"/>
          <p14:tracePt t="32355" x="2882900" y="6292850"/>
          <p14:tracePt t="32372" x="2882900" y="6286500"/>
          <p14:tracePt t="32388" x="2882900" y="6292850"/>
          <p14:tracePt t="32408" x="2882900" y="6286500"/>
          <p14:tracePt t="32440" x="2882900" y="6292850"/>
          <p14:tracePt t="32456" x="2882900" y="6286500"/>
          <p14:tracePt t="32464" x="2882900" y="6292850"/>
          <p14:tracePt t="32499" x="2882900" y="6280150"/>
          <p14:tracePt t="32527" x="2882900" y="6286500"/>
          <p14:tracePt t="32543" x="2889250" y="6292850"/>
          <p14:tracePt t="32567" x="2889250" y="6299200"/>
          <p14:tracePt t="32584" x="2889250" y="6305550"/>
          <p14:tracePt t="32596" x="2889250" y="6299200"/>
          <p14:tracePt t="32612" x="2889250" y="6292850"/>
          <p14:tracePt t="32636" x="2889250" y="6280150"/>
          <p14:tracePt t="32648" x="2895600" y="6273800"/>
          <p14:tracePt t="32680" x="2895600" y="6286500"/>
          <p14:tracePt t="32696" x="2889250" y="6292850"/>
          <p14:tracePt t="32716" x="2889250" y="6299200"/>
          <p14:tracePt t="32732" x="2889250" y="6305550"/>
          <p14:tracePt t="32740" x="2882900" y="6299200"/>
          <p14:tracePt t="32756" x="2882900" y="6305550"/>
          <p14:tracePt t="32769" x="2882900" y="6299200"/>
          <p14:tracePt t="32785" x="2882900" y="6292850"/>
          <p14:tracePt t="32860" x="2882900" y="6299200"/>
          <p14:tracePt t="32884" x="2882900" y="6292850"/>
          <p14:tracePt t="32904" x="2882900" y="6286500"/>
          <p14:tracePt t="32912" x="2882900" y="6273800"/>
          <p14:tracePt t="32935" x="2889250" y="6286500"/>
          <p14:tracePt t="32980" x="2889250" y="6254750"/>
          <p14:tracePt t="33004" x="2889250" y="6311900"/>
          <p14:tracePt t="33032" x="2889250" y="6350000"/>
          <p14:tracePt t="33048" x="2889250" y="6343650"/>
          <p14:tracePt t="33057" x="2882900" y="6381750"/>
          <p14:tracePt t="33076" x="2882900" y="6375400"/>
          <p14:tracePt t="33092" x="2882900" y="6330950"/>
          <p14:tracePt t="33103" x="2882900" y="6286500"/>
          <p14:tracePt t="33122" x="2876550" y="6292850"/>
          <p14:tracePt t="33160" x="2876550" y="6261100"/>
          <p14:tracePt t="33184" x="2876550" y="6267450"/>
          <p14:tracePt t="33196" x="2876550" y="6261100"/>
          <p14:tracePt t="33212" x="2870200" y="6254750"/>
          <p14:tracePt t="33296" x="2863850" y="6286500"/>
          <p14:tracePt t="33324" x="2863850" y="6280150"/>
          <p14:tracePt t="33332" x="2863850" y="6273800"/>
          <p14:tracePt t="33364" x="2870200" y="6273800"/>
          <p14:tracePt t="39150" x="5829300" y="4184650"/>
          <p14:tracePt t="39158" x="5822950" y="4191000"/>
          <p14:tracePt t="39158" x="5816600" y="4191000"/>
          <p14:tracePt t="39176" x="5803900" y="4197350"/>
          <p14:tracePt t="39176" x="5772150" y="4210050"/>
          <p14:tracePt t="39195" x="5753100" y="4216400"/>
          <p14:tracePt t="39195" x="5734050" y="4222750"/>
          <p14:tracePt t="39210" x="5715000" y="4229100"/>
          <p14:tracePt t="39210" x="5702300" y="4235450"/>
          <p14:tracePt t="39227" x="5683250" y="4248150"/>
          <p14:tracePt t="39227" x="5664200" y="4254500"/>
          <p14:tracePt t="39227" x="5651500" y="4260850"/>
          <p14:tracePt t="39246" x="5632450" y="4267200"/>
          <p14:tracePt t="39258" x="5619750" y="4273550"/>
          <p14:tracePt t="39258" x="5600700" y="4279900"/>
          <p14:tracePt t="39258" x="5581650" y="4286250"/>
          <p14:tracePt t="39279" x="5562600" y="4292600"/>
          <p14:tracePt t="39291" x="5543550" y="4292600"/>
          <p14:tracePt t="39291" x="5499100" y="4298950"/>
          <p14:tracePt t="39310" x="5473700" y="4298950"/>
          <p14:tracePt t="39310" x="5448300" y="4298950"/>
          <p14:tracePt t="39327" x="5416550" y="4298950"/>
          <p14:tracePt t="39327" x="5391150" y="4292600"/>
          <p14:tracePt t="39327" x="5365750" y="4292600"/>
          <p14:tracePt t="39346" x="5334000" y="4286250"/>
          <p14:tracePt t="39358" x="5308600" y="4279900"/>
          <p14:tracePt t="39358" x="5257800" y="4273550"/>
          <p14:tracePt t="39377" x="5226050" y="4267200"/>
          <p14:tracePt t="39377" x="5200650" y="4254500"/>
          <p14:tracePt t="39393" x="5168900" y="4241800"/>
          <p14:tracePt t="39393" x="5143500" y="4229100"/>
          <p14:tracePt t="39410" x="5105400" y="4210050"/>
          <p14:tracePt t="39410" x="5035550" y="4152900"/>
          <p14:tracePt t="39427" x="4997450" y="4121150"/>
          <p14:tracePt t="39427" x="4959350" y="4083050"/>
          <p14:tracePt t="39444" x="4921250" y="4038600"/>
          <p14:tracePt t="39444" x="4883150" y="3994150"/>
          <p14:tracePt t="39461" x="4851400" y="3949700"/>
          <p14:tracePt t="39461" x="4819650" y="3905250"/>
          <p14:tracePt t="39477" x="4787900" y="3854450"/>
          <p14:tracePt t="39477" x="4737100" y="3746500"/>
          <p14:tracePt t="39494" x="4718050" y="3683000"/>
          <p14:tracePt t="39494" x="4699000" y="3619500"/>
          <p14:tracePt t="39511" x="4686300" y="3556000"/>
          <p14:tracePt t="39511" x="4673600" y="3498850"/>
          <p14:tracePt t="39528" x="4660900" y="3435350"/>
          <p14:tracePt t="39528" x="4660900" y="3371850"/>
          <p14:tracePt t="39528" x="4660900" y="3314700"/>
          <p14:tracePt t="39546" x="4667250" y="3257550"/>
          <p14:tracePt t="39559" x="4679950" y="3206750"/>
          <p14:tracePt t="39559" x="4730750" y="3111500"/>
          <p14:tracePt t="39578" x="4762500" y="3060700"/>
          <p14:tracePt t="39578" x="4806950" y="3016250"/>
          <p14:tracePt t="39594" x="4857750" y="2971800"/>
          <p14:tracePt t="39594" x="4914900" y="2921000"/>
          <p14:tracePt t="39611" x="4978400" y="2876550"/>
          <p14:tracePt t="39611" x="5041900" y="2832100"/>
          <p14:tracePt t="39611" x="5105400" y="2794000"/>
          <p14:tracePt t="39631" x="5168900" y="2749550"/>
          <p14:tracePt t="39643" x="5238750" y="2711450"/>
          <p14:tracePt t="39643" x="5372100" y="2641600"/>
          <p14:tracePt t="39662" x="5448300" y="2609850"/>
          <p14:tracePt t="39662" x="5524500" y="2584450"/>
          <p14:tracePt t="39678" x="5607050" y="2559050"/>
          <p14:tracePt t="39678" x="5689600" y="2533650"/>
          <p14:tracePt t="39695" x="5778500" y="2514600"/>
          <p14:tracePt t="39695" x="5867400" y="2495550"/>
          <p14:tracePt t="39711" x="5962650" y="2489200"/>
          <p14:tracePt t="39711" x="6140450" y="2482850"/>
          <p14:tracePt t="39728" x="6229350" y="2482850"/>
          <p14:tracePt t="39728" x="6311900" y="2489200"/>
          <p14:tracePt t="39745" x="6400800" y="2501900"/>
          <p14:tracePt t="39745" x="6489700" y="2520950"/>
          <p14:tracePt t="39761" x="6578600" y="2540000"/>
          <p14:tracePt t="39761" x="6667500" y="2565400"/>
          <p14:tracePt t="39778" x="6762750" y="2590800"/>
          <p14:tracePt t="39778" x="6940550" y="2654300"/>
          <p14:tracePt t="39795" x="7035800" y="2686050"/>
          <p14:tracePt t="39795" x="7124700" y="2717800"/>
          <p14:tracePt t="39811" x="7219950" y="2743200"/>
          <p14:tracePt t="39811" x="7302500" y="2774950"/>
          <p14:tracePt t="39829" x="7391400" y="2794000"/>
          <p14:tracePt t="39829" x="7467600" y="2819400"/>
          <p14:tracePt t="39847" x="7626350" y="2870200"/>
          <p14:tracePt t="39847" x="7696200" y="2895600"/>
          <p14:tracePt t="39863" x="7759700" y="2927350"/>
          <p14:tracePt t="39863" x="7816850" y="2965450"/>
          <p14:tracePt t="39879" x="7874000" y="3003550"/>
          <p14:tracePt t="39879" x="7918450" y="3041650"/>
          <p14:tracePt t="39896" x="7962900" y="3079750"/>
          <p14:tracePt t="39896" x="7994650" y="3124200"/>
          <p14:tracePt t="39896" x="8026400" y="3162300"/>
          <p14:tracePt t="39915" x="8051800" y="3200400"/>
          <p14:tracePt t="39927" x="8070850" y="3238500"/>
          <p14:tracePt t="39927" x="8102600" y="3314700"/>
          <p14:tracePt t="39946" x="8108950" y="3352800"/>
          <p14:tracePt t="39946" x="8108950" y="3397250"/>
          <p14:tracePt t="39963" x="8108950" y="3441700"/>
          <p14:tracePt t="39963" x="8102600" y="3492500"/>
          <p14:tracePt t="39979" x="8089900" y="3543300"/>
          <p14:tracePt t="39979" x="8064500" y="3594100"/>
          <p14:tracePt t="39979" x="8039100" y="3644900"/>
          <p14:tracePt t="39998" x="8007350" y="3702050"/>
          <p14:tracePt t="40010" x="7975600" y="3759200"/>
          <p14:tracePt t="40010" x="7893050" y="3860800"/>
          <p14:tracePt t="40029" x="7842250" y="3905250"/>
          <p14:tracePt t="40029" x="7797800" y="3949700"/>
          <p14:tracePt t="40046" x="7747000" y="3994150"/>
          <p14:tracePt t="40046" x="7689850" y="4032250"/>
          <p14:tracePt t="40046" x="7639050" y="4070350"/>
          <p14:tracePt t="40067" x="7588250" y="4102100"/>
          <p14:tracePt t="40077" x="7531100" y="4133850"/>
          <p14:tracePt t="40077" x="7404100" y="4191000"/>
          <p14:tracePt t="40096" x="7334250" y="4222750"/>
          <p14:tracePt t="40096" x="7270750" y="4248150"/>
          <p14:tracePt t="40114" x="7194550" y="4273550"/>
          <p14:tracePt t="40114" x="7124700" y="4298950"/>
          <p14:tracePt t="40129" x="7048500" y="4318000"/>
          <p14:tracePt t="40129" x="6896100" y="4362450"/>
          <p14:tracePt t="40147" x="6826250" y="4381500"/>
          <p14:tracePt t="40147" x="6750050" y="4394200"/>
          <p14:tracePt t="40163" x="6680200" y="4413250"/>
          <p14:tracePt t="40163" x="6610350" y="4425950"/>
          <p14:tracePt t="40179" x="6546850" y="4438650"/>
          <p14:tracePt t="40179" x="6477000" y="4445000"/>
          <p14:tracePt t="40196" x="6413500" y="4451350"/>
          <p14:tracePt t="40196" x="6292850" y="4464050"/>
          <p14:tracePt t="40216" x="6235700" y="4470400"/>
          <p14:tracePt t="40216" x="6172200" y="4476750"/>
          <p14:tracePt t="40230" x="6115050" y="4476750"/>
          <p14:tracePt t="40230" x="6057900" y="4483100"/>
          <p14:tracePt t="40247" x="6007100" y="4483100"/>
          <p14:tracePt t="40247" x="5949950" y="4489450"/>
          <p14:tracePt t="40263" x="5899150" y="4495800"/>
          <p14:tracePt t="40263" x="5854700" y="4502150"/>
          <p14:tracePt t="40263" x="5810250" y="4508500"/>
          <p14:tracePt t="40282" x="5765800" y="4514850"/>
          <p14:tracePt t="40295" x="5727700" y="4521200"/>
          <p14:tracePt t="40295" x="5657850" y="4533900"/>
          <p14:tracePt t="40314" x="5626100" y="4540250"/>
          <p14:tracePt t="40314" x="5594350" y="4540250"/>
          <p14:tracePt t="40331" x="5575300" y="4546600"/>
          <p14:tracePt t="40331" x="5556250" y="4546600"/>
          <p14:tracePt t="40347" x="5537200" y="4546600"/>
          <p14:tracePt t="40347" x="5524500" y="4546600"/>
          <p14:tracePt t="40347" x="5518150" y="4540250"/>
          <p14:tracePt t="40366" x="5511800" y="4540250"/>
          <p14:tracePt t="40378" x="5505450" y="4533900"/>
          <p14:tracePt t="40378" x="5511800" y="4527550"/>
          <p14:tracePt t="40397" x="5511800" y="4521200"/>
          <p14:tracePt t="40412" x="5518150" y="4514850"/>
          <p14:tracePt t="40412" x="5524500" y="4508500"/>
          <p14:tracePt t="40430" x="5530850" y="4502150"/>
          <p14:tracePt t="40430" x="5543550" y="4483100"/>
          <p14:tracePt t="40447" x="5549900" y="4476750"/>
          <p14:tracePt t="40447" x="5556250" y="4470400"/>
          <p14:tracePt t="40464" x="5568950" y="4464050"/>
          <p14:tracePt t="40464" x="5575300" y="4457700"/>
          <p14:tracePt t="40481" x="5581650" y="4451350"/>
          <p14:tracePt t="40481" x="5588000" y="4445000"/>
          <p14:tracePt t="40497" x="5588000" y="4438650"/>
          <p14:tracePt t="40497" x="5600700" y="4432300"/>
          <p14:tracePt t="40516" x="5607050" y="4425950"/>
          <p14:tracePt t="40516" x="5613400" y="4419600"/>
          <p14:tracePt t="40531" x="5613400" y="4413250"/>
          <p14:tracePt t="40531" x="5619750" y="4413250"/>
          <p14:tracePt t="40548" x="5626100" y="4406900"/>
          <p14:tracePt t="40548" x="5632450" y="4400550"/>
          <p14:tracePt t="40565" x="5638800" y="4394200"/>
          <p14:tracePt t="40579" x="5645150" y="4387850"/>
          <p14:tracePt t="40579" x="5651500" y="4387850"/>
          <p14:tracePt t="40599" x="5657850" y="4381500"/>
          <p14:tracePt t="40599" x="5664200" y="4381500"/>
          <p14:tracePt t="40616" x="5664200" y="4375150"/>
          <p14:tracePt t="40616" x="5670550" y="4375150"/>
          <p14:tracePt t="40631" x="5676900" y="4368800"/>
          <p14:tracePt t="40631" x="5683250" y="4368800"/>
          <p14:tracePt t="40631" x="5689600" y="4362450"/>
          <p14:tracePt t="40650" x="5695950" y="4362450"/>
          <p14:tracePt t="40663" x="5702300" y="4356100"/>
          <p14:tracePt t="40663" x="5715000" y="4356100"/>
          <p14:tracePt t="40687" x="5721350" y="4356100"/>
          <p14:tracePt t="40696" x="5727700" y="4356100"/>
          <p14:tracePt t="40713" x="5734050" y="4356100"/>
          <p14:tracePt t="40730" x="5740400" y="4349750"/>
          <p14:tracePt t="40747" x="5753100" y="4349750"/>
          <p14:tracePt t="40763" x="5759450" y="4343400"/>
          <p14:tracePt t="40780" x="5765800" y="4337050"/>
          <p14:tracePt t="40797" x="5765800" y="4343400"/>
          <p14:tracePt t="40797" x="5772150" y="4343400"/>
          <p14:tracePt t="40816" x="5778500" y="4343400"/>
          <p14:tracePt t="40838" x="5784850" y="4337050"/>
          <p14:tracePt t="40854" x="5791200" y="4337050"/>
          <p14:tracePt t="40873" x="5791200" y="4343400"/>
          <p14:tracePt t="41010" x="5797550" y="4343400"/>
          <p14:tracePt t="41093" x="5803900" y="4337050"/>
          <p14:tracePt t="41130" x="5797550" y="4343400"/>
          <p14:tracePt t="41190" x="5791200" y="4343400"/>
          <p14:tracePt t="41222" x="5791200" y="4349750"/>
          <p14:tracePt t="41242" x="5791200" y="4356100"/>
          <p14:tracePt t="41302" x="5791200" y="4349750"/>
          <p14:tracePt t="41386" x="5797550" y="4356100"/>
          <p14:tracePt t="41430" x="5803900" y="4356100"/>
          <p14:tracePt t="41462" x="5810250" y="4356100"/>
          <p14:tracePt t="41514" x="5822950" y="4349750"/>
          <p14:tracePt t="41525" x="5822950" y="4343400"/>
          <p14:tracePt t="41541" x="5829300" y="4343400"/>
          <p14:tracePt t="41558" x="5835650" y="4343400"/>
          <p14:tracePt t="41566" x="5842000" y="4337050"/>
          <p14:tracePt t="41582" x="5848350" y="4337050"/>
          <p14:tracePt t="41600" x="5854700" y="4337050"/>
          <p14:tracePt t="41618" x="5854700" y="4343400"/>
          <p14:tracePt t="41706" x="5854700" y="4337050"/>
          <p14:tracePt t="41782" x="5861050" y="4337050"/>
          <p14:tracePt t="41814" x="5867400" y="4337050"/>
          <p14:tracePt t="41866" x="5867400" y="4330700"/>
          <p14:tracePt t="41942" x="5867400" y="4337050"/>
          <p14:tracePt t="42090" x="5873750" y="4337050"/>
          <p14:tracePt t="42126" x="5873750" y="4330700"/>
          <p14:tracePt t="42142" x="5873750" y="4337050"/>
          <p14:tracePt t="42246" x="5867400" y="4337050"/>
          <p14:tracePt t="42287" x="5861050" y="4343400"/>
          <p14:tracePt t="42314" x="5854700" y="4343400"/>
          <p14:tracePt t="42362" x="5861050" y="4343400"/>
          <p14:tracePt t="42526" x="5867400" y="4343400"/>
          <p14:tracePt t="42578" x="5873750" y="4337050"/>
          <p14:tracePt t="42646" x="5880100" y="4330700"/>
          <p14:tracePt t="42818" x="5873750" y="4330700"/>
          <p14:tracePt t="42878" x="5873750" y="4337050"/>
          <p14:tracePt t="42930" x="5867400" y="4343400"/>
          <p14:tracePt t="43086" x="5873750" y="4343400"/>
          <p14:tracePt t="43134" x="5880100" y="4337050"/>
          <p14:tracePt t="43154" x="5873750" y="4337050"/>
          <p14:tracePt t="43274" x="5880100" y="4330700"/>
          <p14:tracePt t="43314" x="5886450" y="4330700"/>
          <p14:tracePt t="43366" x="5886450" y="4324350"/>
          <p14:tracePt t="43402" x="5886450" y="4330700"/>
          <p14:tracePt t="43470" x="5892800" y="4324350"/>
          <p14:tracePt t="43583" x="5886450" y="4330700"/>
          <p14:tracePt t="43711" x="5880100" y="4330700"/>
          <p14:tracePt t="43747" x="5873750" y="4330700"/>
          <p14:tracePt t="43779" x="5873750" y="4337050"/>
          <p14:tracePt t="43815" x="5873750" y="4330700"/>
          <p14:tracePt t="43839" x="5880100" y="4330700"/>
          <p14:tracePt t="43935" x="5873750" y="4330700"/>
          <p14:tracePt t="43987" x="5867400" y="4330700"/>
          <p14:tracePt t="44010" x="5873750" y="4330700"/>
          <p14:tracePt t="44123" x="5880100" y="4324350"/>
          <p14:tracePt t="44163" x="5880100" y="4318000"/>
          <p14:tracePt t="44198" x="5873750" y="4324350"/>
          <p14:tracePt t="44251" x="5873750" y="4318000"/>
          <p14:tracePt t="44274" x="5867400" y="4324350"/>
          <p14:tracePt t="44355" x="5867400" y="4318000"/>
          <p14:tracePt t="44415" x="5861050" y="4318000"/>
          <p14:tracePt t="44619" x="5854700" y="4324350"/>
          <p14:tracePt t="44807" x="5848350" y="4324350"/>
          <p14:tracePt t="44823" x="5842000" y="4324350"/>
          <p14:tracePt t="44835" x="5835650" y="4324350"/>
          <p14:tracePt t="44844" x="5829300" y="4330700"/>
          <p14:tracePt t="44861" x="5822950" y="4337050"/>
          <p14:tracePt t="44877" x="5816600" y="4337050"/>
          <p14:tracePt t="44895" x="5816600" y="4343400"/>
          <p14:tracePt t="44919" x="5816600" y="4349750"/>
          <p14:tracePt t="44955" x="5816600" y="4343400"/>
          <p14:tracePt t="45003" x="5816600" y="4349750"/>
          <p14:tracePt t="45022" x="5816600" y="4343400"/>
          <p14:tracePt t="45136" x="5822950" y="4337050"/>
          <p14:tracePt t="45211" x="5829300" y="4330700"/>
          <p14:tracePt t="45287" x="5835650" y="4324350"/>
          <p14:tracePt t="45451" x="5842000" y="4324350"/>
          <p14:tracePt t="45503" x="5842000" y="4330700"/>
          <p14:tracePt t="45607" x="5842000" y="4324350"/>
          <p14:tracePt t="45759" x="5848350" y="4324350"/>
          <p14:tracePt t="45846" x="5848350" y="4318000"/>
          <p14:tracePt t="46051" x="5842000" y="4324350"/>
          <p14:tracePt t="46111" x="5848350" y="4318000"/>
          <p14:tracePt t="46231" x="5848350" y="4311650"/>
          <p14:tracePt t="46267" x="5848350" y="4318000"/>
          <p14:tracePt t="46367" x="5842000" y="4318000"/>
          <p14:tracePt t="46395" x="5835650" y="4318000"/>
          <p14:tracePt t="46427" x="5829300" y="4311650"/>
          <p14:tracePt t="46499" x="5829300" y="4318000"/>
          <p14:tracePt t="46547" x="5822950" y="4318000"/>
          <p14:tracePt t="46623" x="5822950" y="4311650"/>
          <p14:tracePt t="46643" x="5816600" y="4305300"/>
          <p14:tracePt t="46675" x="5816600" y="4311650"/>
          <p14:tracePt t="46719" x="5810250" y="4318000"/>
          <p14:tracePt t="46763" x="5810250" y="4311650"/>
          <p14:tracePt t="46787" x="5810250" y="4318000"/>
          <p14:tracePt t="46875" x="5803900" y="4324350"/>
          <p14:tracePt t="46935" x="5803900" y="4330700"/>
          <p14:tracePt t="46983" x="5797550" y="4337050"/>
          <p14:tracePt t="47088" x="5797550" y="4330700"/>
          <p14:tracePt t="47123" x="5803900" y="4330700"/>
          <p14:tracePt t="47303" x="5803900" y="4324350"/>
          <p14:tracePt t="47371" x="5803900" y="4330700"/>
          <p14:tracePt t="47431" x="5810250" y="4324350"/>
          <p14:tracePt t="47475" x="5803900" y="4324350"/>
          <p14:tracePt t="47507" x="5797550" y="4324350"/>
          <p14:tracePt t="47551" x="5797550" y="4330700"/>
          <p14:tracePt t="47603" x="5797550" y="4324350"/>
          <p14:tracePt t="47695" x="5803900" y="4330700"/>
          <p14:tracePt t="47707" x="5810250" y="4330700"/>
          <p14:tracePt t="47791" x="5803900" y="4330700"/>
          <p14:tracePt t="47859" x="5797550" y="4337050"/>
          <p14:tracePt t="47936" x="5803900" y="4337050"/>
          <p14:tracePt t="48015" x="5810250" y="4330700"/>
          <p14:tracePt t="48063" x="5810250" y="4337050"/>
          <p14:tracePt t="48152" x="5816600" y="4330700"/>
          <p14:tracePt t="48203" x="5822950" y="4324350"/>
          <p14:tracePt t="48247" x="5829300" y="4324350"/>
          <p14:tracePt t="48280" x="5835650" y="4318000"/>
          <p14:tracePt t="48339" x="5842000" y="4311650"/>
          <p14:tracePt t="48359" x="5848350" y="4311650"/>
          <p14:tracePt t="48376" x="5854700" y="4305300"/>
          <p14:tracePt t="48384" x="5867400" y="4305300"/>
          <p14:tracePt t="48392" x="5873750" y="4305300"/>
          <p14:tracePt t="48392" x="5880100" y="4298950"/>
          <p14:tracePt t="48409" x="5892800" y="4292600"/>
          <p14:tracePt t="48409" x="5905500" y="4286250"/>
          <p14:tracePt t="48426" x="5924550" y="4279900"/>
          <p14:tracePt t="48426" x="5937250" y="4279900"/>
          <p14:tracePt t="48426" x="5956300" y="4267200"/>
          <p14:tracePt t="48445" x="5975350" y="4267200"/>
          <p14:tracePt t="48457" x="5994400" y="4260850"/>
          <p14:tracePt t="48457" x="6013450" y="4254500"/>
          <p14:tracePt t="48476" x="6064250" y="4254500"/>
          <p14:tracePt t="48476" x="6083300" y="4254500"/>
          <p14:tracePt t="48492" x="6108700" y="4254500"/>
          <p14:tracePt t="48492" x="6127750" y="4260850"/>
          <p14:tracePt t="48508" x="6153150" y="4267200"/>
          <p14:tracePt t="48508" x="6172200" y="4273550"/>
          <p14:tracePt t="48525" x="6191250" y="4279900"/>
          <p14:tracePt t="48525" x="6229350" y="4292600"/>
          <p14:tracePt t="48542" x="6242050" y="4305300"/>
          <p14:tracePt t="48542" x="6254750" y="4311650"/>
          <p14:tracePt t="48559" x="6261100" y="4318000"/>
          <p14:tracePt t="48559" x="6267450" y="4324350"/>
          <p14:tracePt t="48575" x="6267450" y="4330700"/>
          <p14:tracePt t="48575" x="6267450" y="4337050"/>
          <p14:tracePt t="48592" x="6267450" y="4343400"/>
          <p14:tracePt t="48592" x="6248400" y="4356100"/>
          <p14:tracePt t="48609" x="6235700" y="4362450"/>
          <p14:tracePt t="48609" x="6216650" y="4375150"/>
          <p14:tracePt t="48625" x="6197600" y="4381500"/>
          <p14:tracePt t="48625" x="6165850" y="4387850"/>
          <p14:tracePt t="48642" x="6134100" y="4394200"/>
          <p14:tracePt t="48642" x="6051550" y="4413250"/>
          <p14:tracePt t="48661" x="6000750" y="4419600"/>
          <p14:tracePt t="48661" x="5943600" y="4425950"/>
          <p14:tracePt t="48676" x="5886450" y="4432300"/>
          <p14:tracePt t="48676" x="5822950" y="4432300"/>
          <p14:tracePt t="48693" x="5759450" y="4432300"/>
          <p14:tracePt t="48693" x="5695950" y="4425950"/>
          <p14:tracePt t="48710" x="5632450" y="4419600"/>
          <p14:tracePt t="48710" x="5575300" y="4406900"/>
          <p14:tracePt t="48710" x="5511800" y="4394200"/>
          <p14:tracePt t="48728" x="5454650" y="4375150"/>
          <p14:tracePt t="48741" x="5391150" y="4349750"/>
          <p14:tracePt t="48741" x="5270500" y="4286250"/>
          <p14:tracePt t="48760" x="5213350" y="4248150"/>
          <p14:tracePt t="48760" x="5156200" y="4203700"/>
          <p14:tracePt t="48777" x="5092700" y="4159250"/>
          <p14:tracePt t="48777" x="5041900" y="4108450"/>
          <p14:tracePt t="48793" x="4991100" y="4057650"/>
          <p14:tracePt t="48793" x="4940300" y="4000500"/>
          <p14:tracePt t="48809" x="4895850" y="3937000"/>
          <p14:tracePt t="48809" x="4851400" y="3867150"/>
          <p14:tracePt t="48809" x="4813300" y="3790950"/>
          <p14:tracePt t="48828" x="4775200" y="3714750"/>
          <p14:tracePt t="48828" x="4737100" y="3638550"/>
          <p14:tracePt t="48843" x="4705350" y="3549650"/>
          <p14:tracePt t="48843" x="4679950" y="3467100"/>
          <p14:tracePt t="48860" x="4654550" y="3384550"/>
          <p14:tracePt t="48860" x="4635500" y="3308350"/>
          <p14:tracePt t="48877" x="4616450" y="3232150"/>
          <p14:tracePt t="48877" x="4610100" y="3162300"/>
          <p14:tracePt t="48893" x="4603750" y="3098800"/>
          <p14:tracePt t="48893" x="4616450" y="2978150"/>
          <p14:tracePt t="48910" x="4629150" y="2921000"/>
          <p14:tracePt t="48910" x="4648200" y="2870200"/>
          <p14:tracePt t="48927" x="4673600" y="2819400"/>
          <p14:tracePt t="48927" x="4699000" y="2762250"/>
          <p14:tracePt t="48944" x="4730750" y="2711450"/>
          <p14:tracePt t="48944" x="4819650" y="2622550"/>
          <p14:tracePt t="48961" x="4876800" y="2578100"/>
          <p14:tracePt t="48961" x="4933950" y="2540000"/>
          <p14:tracePt t="48977" x="4997450" y="2495550"/>
          <p14:tracePt t="48977" x="5073650" y="2457450"/>
          <p14:tracePt t="48994" x="5149850" y="2425700"/>
          <p14:tracePt t="48994" x="5226050" y="2400300"/>
          <p14:tracePt t="49010" x="5314950" y="2374900"/>
          <p14:tracePt t="49010" x="5499100" y="2336800"/>
          <p14:tracePt t="49030" x="5594350" y="2324100"/>
          <p14:tracePt t="49030" x="5695950" y="2324100"/>
          <p14:tracePt t="49044" x="5797550" y="2324100"/>
          <p14:tracePt t="49044" x="5905500" y="2330450"/>
          <p14:tracePt t="49061" x="6013450" y="2336800"/>
          <p14:tracePt t="49061" x="6127750" y="2349500"/>
          <p14:tracePt t="49077" x="6242050" y="2362200"/>
          <p14:tracePt t="49077" x="6362700" y="2374900"/>
          <p14:tracePt t="49077" x="6483350" y="2393950"/>
          <p14:tracePt t="49097" x="6604000" y="2406650"/>
          <p14:tracePt t="49109" x="6724650" y="2425700"/>
          <p14:tracePt t="49109" x="6845300" y="2438400"/>
          <p14:tracePt t="49130" x="7080250" y="2476500"/>
          <p14:tracePt t="49130" x="7188200" y="2495550"/>
          <p14:tracePt t="49144" x="7302500" y="2520950"/>
          <p14:tracePt t="49144" x="7404100" y="2540000"/>
          <p14:tracePt t="49161" x="7505700" y="2565400"/>
          <p14:tracePt t="49161" x="7600950" y="2590800"/>
          <p14:tracePt t="49178" x="7696200" y="2616200"/>
          <p14:tracePt t="49178" x="7785100" y="2641600"/>
          <p14:tracePt t="49178" x="7867650" y="2667000"/>
          <p14:tracePt t="49198" x="7943850" y="2692400"/>
          <p14:tracePt t="49198" x="8013700" y="2717800"/>
          <p14:tracePt t="49211" x="8077200" y="2743200"/>
          <p14:tracePt t="49211" x="8134350" y="2768600"/>
          <p14:tracePt t="49228" x="8191500" y="2794000"/>
          <p14:tracePt t="49228" x="8242300" y="2819400"/>
          <p14:tracePt t="49244" x="8286750" y="2838450"/>
          <p14:tracePt t="49244" x="8369300" y="2889250"/>
          <p14:tracePt t="49261" x="8401050" y="2914650"/>
          <p14:tracePt t="49261" x="8426450" y="2946400"/>
          <p14:tracePt t="49278" x="8451850" y="2971800"/>
          <p14:tracePt t="49278" x="8464550" y="3003550"/>
          <p14:tracePt t="49294" x="8477250" y="3035300"/>
          <p14:tracePt t="49294" x="8483600" y="3067050"/>
          <p14:tracePt t="49311" x="8489950" y="3105150"/>
          <p14:tracePt t="49311" x="8483600" y="3168650"/>
          <p14:tracePt t="49328" x="8477250" y="3206750"/>
          <p14:tracePt t="49328" x="8464550" y="3244850"/>
          <p14:tracePt t="49345" x="8458200" y="3289300"/>
          <p14:tracePt t="49345" x="8439150" y="3327400"/>
          <p14:tracePt t="49361" x="8426450" y="3378200"/>
          <p14:tracePt t="49361" x="8407400" y="3422650"/>
          <p14:tracePt t="49361" x="8388350" y="3473450"/>
          <p14:tracePt t="49380" x="8362950" y="3524250"/>
          <p14:tracePt t="49393" x="8337550" y="3575050"/>
          <p14:tracePt t="49393" x="8274050" y="3676650"/>
          <p14:tracePt t="49413" x="8242300" y="3727450"/>
          <p14:tracePt t="49413" x="8204200" y="3778250"/>
          <p14:tracePt t="49429" x="8166100" y="3829050"/>
          <p14:tracePt t="49429" x="8128000" y="3873500"/>
          <p14:tracePt t="49445" x="8083550" y="3917950"/>
          <p14:tracePt t="49445" x="8039100" y="3962400"/>
          <p14:tracePt t="49462" x="7994650" y="4000500"/>
          <p14:tracePt t="49462" x="7937500" y="4044950"/>
          <p14:tracePt t="49462" x="7886700" y="4083050"/>
          <p14:tracePt t="49481" x="7823200" y="4121150"/>
          <p14:tracePt t="49493" x="7759700" y="4159250"/>
          <p14:tracePt t="49493" x="7626350" y="4229100"/>
          <p14:tracePt t="49512" x="7550150" y="4260850"/>
          <p14:tracePt t="49512" x="7473950" y="4292600"/>
          <p14:tracePt t="49512" x="7397750" y="4324350"/>
          <p14:tracePt t="49534" x="7315200" y="4356100"/>
          <p14:tracePt t="49544" x="7239000" y="4387850"/>
          <p14:tracePt t="49544" x="7067550" y="4438650"/>
          <p14:tracePt t="49563" x="6985000" y="4470400"/>
          <p14:tracePt t="49563" x="6902450" y="4495800"/>
          <p14:tracePt t="49579" x="6813550" y="4521200"/>
          <p14:tracePt t="49579" x="6724650" y="4546600"/>
          <p14:tracePt t="49596" x="6635750" y="4559300"/>
          <p14:tracePt t="49596" x="6553200" y="4584700"/>
          <p14:tracePt t="49612" x="6464300" y="4597400"/>
          <p14:tracePt t="49612" x="6286500" y="4616450"/>
          <p14:tracePt t="49630" x="6203950" y="4616450"/>
          <p14:tracePt t="49630" x="6121400" y="4616450"/>
          <p14:tracePt t="49645" x="6045200" y="4616450"/>
          <p14:tracePt t="49645" x="5969000" y="4610100"/>
          <p14:tracePt t="49663" x="5899150" y="4597400"/>
          <p14:tracePt t="49663" x="5765800" y="4572000"/>
          <p14:tracePt t="49681" x="5702300" y="4552950"/>
          <p14:tracePt t="49681" x="5651500" y="4527550"/>
          <p14:tracePt t="49698" x="5594350" y="4508500"/>
          <p14:tracePt t="49698" x="5549900" y="4483100"/>
          <p14:tracePt t="49713" x="5499100" y="4457700"/>
          <p14:tracePt t="49713" x="5454650" y="4432300"/>
          <p14:tracePt t="49730" x="5410200" y="4406900"/>
          <p14:tracePt t="49730" x="5365750" y="4394200"/>
          <p14:tracePt t="49730" x="5327650" y="4375150"/>
          <p14:tracePt t="49749" x="5295900" y="4362450"/>
          <p14:tracePt t="49761" x="5257800" y="4343400"/>
          <p14:tracePt t="49761" x="5213350" y="4311650"/>
          <p14:tracePt t="49781" x="5194300" y="4298950"/>
          <p14:tracePt t="49781" x="5181600" y="4286250"/>
          <p14:tracePt t="49797" x="5175250" y="4273550"/>
          <p14:tracePt t="49797" x="5168900" y="4254500"/>
          <p14:tracePt t="49813" x="5168900" y="4241800"/>
          <p14:tracePt t="49813" x="5168900" y="4229100"/>
          <p14:tracePt t="49813" x="5168900" y="4210050"/>
          <p14:tracePt t="49832" x="5175250" y="4197350"/>
          <p14:tracePt t="49845" x="5181600" y="4184650"/>
          <p14:tracePt t="49845" x="5187950" y="4152900"/>
          <p14:tracePt t="49864" x="5194300" y="4140200"/>
          <p14:tracePt t="49864" x="5200650" y="4127500"/>
          <p14:tracePt t="49880" x="5207000" y="4121150"/>
          <p14:tracePt t="49880" x="5213350" y="4108450"/>
          <p14:tracePt t="49897" x="5219700" y="4102100"/>
          <p14:tracePt t="49897" x="5226050" y="4095750"/>
          <p14:tracePt t="49913" x="5226050" y="4089400"/>
          <p14:tracePt t="49913" x="5245100" y="4083050"/>
          <p14:tracePt t="49930" x="5251450" y="4076700"/>
          <p14:tracePt t="49930" x="5257800" y="4070350"/>
          <p14:tracePt t="49947" x="5264150" y="4064000"/>
          <p14:tracePt t="49962" x="5270500" y="4057650"/>
          <p14:tracePt t="49962" x="5276850" y="4051300"/>
          <p14:tracePt t="49981" x="5276850" y="4044950"/>
          <p14:tracePt t="49981" x="5276850" y="4038600"/>
          <p14:tracePt t="49998" x="5283200" y="4032250"/>
          <p14:tracePt t="50013" x="5289550" y="4025900"/>
          <p14:tracePt t="50029" x="5289550" y="4019550"/>
          <p14:tracePt t="50029" x="5302250" y="4013200"/>
          <p14:tracePt t="50049" x="5308600" y="4013200"/>
          <p14:tracePt t="50049" x="5314950" y="4006850"/>
          <p14:tracePt t="50065" x="5314950" y="4000500"/>
          <p14:tracePt t="50065" x="5321300" y="4000500"/>
          <p14:tracePt t="50081" x="5327650" y="3994150"/>
          <p14:tracePt t="50081" x="5334000" y="3987800"/>
          <p14:tracePt t="50098" x="5340350" y="3987800"/>
          <p14:tracePt t="50098" x="5340350" y="3981450"/>
          <p14:tracePt t="50117" x="5353050" y="3981450"/>
          <p14:tracePt t="50129" x="5359400" y="3968750"/>
          <p14:tracePt t="50146" x="5359400" y="3962400"/>
          <p14:tracePt t="50163" x="5365750" y="3962400"/>
          <p14:tracePt t="50184" x="5359400" y="3956050"/>
          <p14:tracePt t="50220" x="5359400" y="3949700"/>
          <p14:tracePt t="50236" x="5359400" y="3943350"/>
          <p14:tracePt t="50252" x="5359400" y="3937000"/>
          <p14:tracePt t="50268" x="5359400" y="3930650"/>
          <p14:tracePt t="50280" x="5365750" y="3924300"/>
          <p14:tracePt t="50304" x="5372100" y="3924300"/>
          <p14:tracePt t="50340" x="5384800" y="3917950"/>
          <p14:tracePt t="50356" x="5391150" y="3911600"/>
          <p14:tracePt t="50372" x="5397500" y="3911600"/>
          <p14:tracePt t="50380" x="5403850" y="3905250"/>
          <p14:tracePt t="50388" x="5410200" y="3898900"/>
          <p14:tracePt t="50396" x="5416550" y="3892550"/>
          <p14:tracePt t="50396" x="5429250" y="3892550"/>
          <p14:tracePt t="50418" x="5435600" y="3892550"/>
          <p14:tracePt t="50431" x="5441950" y="3886200"/>
          <p14:tracePt t="50448" x="5448300" y="3886200"/>
          <p14:tracePt t="50464" x="5454650" y="3879850"/>
          <p14:tracePt t="50464" x="5454650" y="3873500"/>
          <p14:tracePt t="50484" x="5461000" y="3867150"/>
          <p14:tracePt t="50497" x="5461000" y="3860800"/>
          <p14:tracePt t="50514" x="5461000" y="3854450"/>
          <p14:tracePt t="50531" x="5467350" y="3860800"/>
          <p14:tracePt t="50580" x="5461000" y="3854450"/>
          <p14:tracePt t="50604" x="5454650" y="3854450"/>
          <p14:tracePt t="50664" x="5448300" y="3860800"/>
          <p14:tracePt t="50680" x="5448300" y="3867150"/>
          <p14:tracePt t="50708" x="5448300" y="3860800"/>
          <p14:tracePt t="50837" x="5454650" y="3854450"/>
          <p14:tracePt t="50844" x="5461000" y="3848100"/>
          <p14:tracePt t="50912" x="5467350" y="3848100"/>
          <p14:tracePt t="50956" x="5473700" y="3841750"/>
          <p14:tracePt t="51056" x="5473700" y="3848100"/>
          <p14:tracePt t="51076" x="5480050" y="3848100"/>
          <p14:tracePt t="51160" x="5486400" y="3841750"/>
          <p14:tracePt t="51176" x="5492750" y="3835400"/>
          <p14:tracePt t="51204" x="5499100" y="3835400"/>
          <p14:tracePt t="51340" x="5505450" y="3835400"/>
          <p14:tracePt t="51368" x="5505450" y="3829050"/>
          <p14:tracePt t="51436" x="5499100" y="3835400"/>
          <p14:tracePt t="51512" x="5505450" y="3841750"/>
          <p14:tracePt t="51596" x="5505450" y="3835400"/>
          <p14:tracePt t="51633" x="5511800" y="3829050"/>
          <p14:tracePt t="51660" x="5505450" y="3829050"/>
          <p14:tracePt t="51736" x="5511800" y="3829050"/>
          <p14:tracePt t="51780" x="5511800" y="3835400"/>
          <p14:tracePt t="51796" x="5505450" y="3835400"/>
          <p14:tracePt t="51840" x="5505450" y="3829050"/>
          <p14:tracePt t="51856" x="5505450" y="3835400"/>
          <p14:tracePt t="51924" x="5511800" y="3841750"/>
          <p14:tracePt t="51956" x="5511800" y="3835400"/>
          <p14:tracePt t="51984" x="5505450" y="3841750"/>
          <p14:tracePt t="52060" x="5505450" y="3848100"/>
          <p14:tracePt t="52164" x="5505450" y="3841750"/>
          <p14:tracePt t="52292" x="5505450" y="3848100"/>
          <p14:tracePt t="52316" x="5505450" y="3841750"/>
          <p14:tracePt t="52328" x="5505450" y="3848100"/>
          <p14:tracePt t="52380" x="5505450" y="3841750"/>
          <p14:tracePt t="52404" x="5505450" y="3835400"/>
          <p14:tracePt t="52448" x="5511800" y="3841750"/>
          <p14:tracePt t="52500" x="5511800" y="3854450"/>
          <p14:tracePt t="52532" x="5505450" y="3848100"/>
          <p14:tracePt t="52556" x="5505450" y="3841750"/>
          <p14:tracePt t="52577" x="5499100" y="3848100"/>
          <p14:tracePt t="52681" x="5492750" y="3848100"/>
          <p14:tracePt t="52720" x="5486400" y="3841750"/>
          <p14:tracePt t="52800" x="5486400" y="3835400"/>
          <p14:tracePt t="52920" x="5492750" y="3841750"/>
          <p14:tracePt t="52981" x="5492750" y="3835400"/>
          <p14:tracePt t="52988" x="5492750" y="3829050"/>
          <p14:tracePt t="53028" x="5492750" y="3822700"/>
          <p14:tracePt t="53065" x="5492750" y="3816350"/>
          <p14:tracePt t="53133" x="5492750" y="3810000"/>
          <p14:tracePt t="53149" x="5499100" y="3803650"/>
          <p14:tracePt t="53177" x="5505450" y="3803650"/>
          <p14:tracePt t="53201" x="5511800" y="3797300"/>
          <p14:tracePt t="53216" x="5511800" y="3803650"/>
          <p14:tracePt t="53261" x="5505450" y="3803650"/>
          <p14:tracePt t="53277" x="5499100" y="3810000"/>
          <p14:tracePt t="53297" x="5499100" y="3803650"/>
          <p14:tracePt t="53313" x="5499100" y="3797300"/>
          <p14:tracePt t="53340" x="5505450" y="3790950"/>
          <p14:tracePt t="53356" x="5511800" y="3797300"/>
          <p14:tracePt t="53381" x="5511800" y="3784600"/>
          <p14:tracePt t="53397" x="5511800" y="3790950"/>
          <p14:tracePt t="53461" x="5505450" y="3797300"/>
          <p14:tracePt t="53484" x="5505450" y="3803650"/>
          <p14:tracePt t="53552" x="5511800" y="3797300"/>
          <p14:tracePt t="53640" x="5511800" y="3790950"/>
          <p14:tracePt t="53665" x="5511800" y="3784600"/>
          <p14:tracePt t="53681" x="5511800" y="3797300"/>
          <p14:tracePt t="53709" x="5505450" y="3797300"/>
          <p14:tracePt t="53733" x="5505450" y="3790950"/>
          <p14:tracePt t="53785" x="5511800" y="3784600"/>
          <p14:tracePt t="53800" x="5511800" y="3778250"/>
          <p14:tracePt t="53829" x="5511800" y="3784600"/>
          <p14:tracePt t="53845" x="5518150" y="3790950"/>
          <p14:tracePt t="53877" x="5518150" y="3784600"/>
          <p14:tracePt t="53913" x="5511800" y="3784600"/>
          <p14:tracePt t="53941" x="5511800" y="3790950"/>
          <p14:tracePt t="53989" x="5505450" y="3784600"/>
          <p14:tracePt t="54061" x="5505450" y="3778250"/>
          <p14:tracePt t="54085" x="5505450" y="3784600"/>
          <p14:tracePt t="59376" x="5607050" y="4165600"/>
          <p14:tracePt t="60244" x="5607050" y="4171950"/>
          <p14:tracePt t="60294" x="5607050" y="4178300"/>
          <p14:tracePt t="60338" x="5600700" y="4178300"/>
          <p14:tracePt t="60430" x="5594350" y="4184650"/>
          <p14:tracePt t="60442" x="5588000" y="4191000"/>
          <p14:tracePt t="60458" x="5581650" y="4197350"/>
          <p14:tracePt t="60474" x="5575300" y="4197350"/>
          <p14:tracePt t="60483" x="5568950" y="4203700"/>
          <p14:tracePt t="60498" x="5562600" y="4203700"/>
          <p14:tracePt t="60519" x="5556250" y="4203700"/>
          <p14:tracePt t="60535" x="5549900" y="4203700"/>
          <p14:tracePt t="60551" x="5543550" y="4203700"/>
          <p14:tracePt t="60565" x="5537200" y="4203700"/>
          <p14:tracePt t="60582" x="5537200" y="4210050"/>
          <p14:tracePt t="60599" x="5530850" y="4210050"/>
          <p14:tracePt t="60599" x="5524500" y="4210050"/>
          <p14:tracePt t="60620" x="5518150" y="4216400"/>
          <p14:tracePt t="60620" x="5511800" y="4216400"/>
          <p14:tracePt t="60634" x="5499100" y="4216400"/>
          <p14:tracePt t="60655" x="5492750" y="4222750"/>
          <p14:tracePt t="60666" x="5486400" y="4222750"/>
          <p14:tracePt t="60666" x="5467350" y="4229100"/>
          <p14:tracePt t="60684" x="5461000" y="4229100"/>
          <p14:tracePt t="60684" x="5448300" y="4235450"/>
          <p14:tracePt t="60701" x="5435600" y="4235450"/>
          <p14:tracePt t="60701" x="5422900" y="4235450"/>
          <p14:tracePt t="60718" x="5410200" y="4235450"/>
          <p14:tracePt t="60718" x="5397500" y="4235450"/>
          <p14:tracePt t="60735" x="5384800" y="4235450"/>
          <p14:tracePt t="60735" x="5353050" y="4229100"/>
          <p14:tracePt t="60752" x="5340350" y="4222750"/>
          <p14:tracePt t="60752" x="5321300" y="4216400"/>
          <p14:tracePt t="60768" x="5302250" y="4210050"/>
          <p14:tracePt t="60768" x="5283200" y="4197350"/>
          <p14:tracePt t="60785" x="5264150" y="4184650"/>
          <p14:tracePt t="60785" x="5245100" y="4171950"/>
          <p14:tracePt t="60785" x="5219700" y="4159250"/>
          <p14:tracePt t="60804" x="5200650" y="4146550"/>
          <p14:tracePt t="60816" x="5187950" y="4127500"/>
          <p14:tracePt t="60816" x="5156200" y="4095750"/>
          <p14:tracePt t="60835" x="5143500" y="4083050"/>
          <p14:tracePt t="60835" x="5130800" y="4064000"/>
          <p14:tracePt t="60852" x="5118100" y="4044950"/>
          <p14:tracePt t="60852" x="5111750" y="4019550"/>
          <p14:tracePt t="60868" x="5105400" y="3994150"/>
          <p14:tracePt t="60868" x="5099050" y="3975100"/>
          <p14:tracePt t="60868" x="5092700" y="3949700"/>
          <p14:tracePt t="60887" x="5092700" y="3924300"/>
          <p14:tracePt t="60900" x="5086350" y="3892550"/>
          <p14:tracePt t="60900" x="5086350" y="3848100"/>
          <p14:tracePt t="60920" x="5086350" y="3822700"/>
          <p14:tracePt t="60920" x="5092700" y="3810000"/>
          <p14:tracePt t="60935" x="5092700" y="3784600"/>
          <p14:tracePt t="60935" x="5099050" y="3765550"/>
          <p14:tracePt t="60952" x="5105400" y="3746500"/>
          <p14:tracePt t="60952" x="5118100" y="3733800"/>
          <p14:tracePt t="61979" x="6121400" y="4845050"/>
          <p14:tracePt t="61986" x="6108700" y="4838700"/>
          <p14:tracePt t="61992" x="6089650" y="4838700"/>
          <p14:tracePt t="62004" x="6070600" y="4838700"/>
          <p14:tracePt t="62004" x="6013450" y="4832350"/>
          <p14:tracePt t="62025" x="5988050" y="4832350"/>
          <p14:tracePt t="62025" x="5962650" y="4832350"/>
          <p14:tracePt t="62039" x="5937250" y="4832350"/>
          <p14:tracePt t="62039" x="5918200" y="4832350"/>
          <p14:tracePt t="62056" x="5899150" y="4832350"/>
          <p14:tracePt t="62056" x="5886450" y="4832350"/>
          <p14:tracePt t="62072" x="5867400" y="4832350"/>
          <p14:tracePt t="62072" x="5848350" y="4832350"/>
          <p14:tracePt t="62072" x="5842000" y="4826000"/>
          <p14:tracePt t="62092" x="5829300" y="4819650"/>
          <p14:tracePt t="62104" x="5816600" y="4813300"/>
          <p14:tracePt t="62104" x="5797550" y="4800600"/>
          <p14:tracePt t="62124" x="5791200" y="4794250"/>
          <p14:tracePt t="62124" x="5784850" y="4781550"/>
          <p14:tracePt t="62140" x="5772150" y="4775200"/>
          <p14:tracePt t="62140" x="5765800" y="4762500"/>
          <p14:tracePt t="62156" x="5759450" y="4756150"/>
          <p14:tracePt t="62156" x="5746750" y="4737100"/>
          <p14:tracePt t="62173" x="5740400" y="4730750"/>
          <p14:tracePt t="62173" x="5734050" y="4718050"/>
          <p14:tracePt t="62189" x="5727700" y="4705350"/>
          <p14:tracePt t="62189" x="5721350" y="4705350"/>
          <p14:tracePt t="62207" x="5715000" y="4692650"/>
          <p14:tracePt t="62207" x="5702300" y="4686300"/>
          <p14:tracePt t="62223" x="5695950" y="4679950"/>
          <p14:tracePt t="62223" x="5683250" y="4667250"/>
          <p14:tracePt t="62240" x="5676900" y="4660900"/>
          <p14:tracePt t="62240" x="5670550" y="4654550"/>
          <p14:tracePt t="62257" x="5657850" y="4648200"/>
          <p14:tracePt t="62257" x="5657850" y="4641850"/>
          <p14:tracePt t="62273" x="5651500" y="4635500"/>
          <p14:tracePt t="62273" x="5638800" y="4622800"/>
          <p14:tracePt t="62293" x="5632450" y="4622800"/>
          <p14:tracePt t="62293" x="5626100" y="4616450"/>
          <p14:tracePt t="62307" x="5613400" y="4610100"/>
          <p14:tracePt t="62324" x="5607050" y="4603750"/>
          <p14:tracePt t="62324" x="5600700" y="4597400"/>
          <p14:tracePt t="62341" x="5594350" y="4597400"/>
          <p14:tracePt t="62355" x="5588000" y="4591050"/>
          <p14:tracePt t="62372" x="5575300" y="4591050"/>
          <p14:tracePt t="62372" x="5562600" y="4584700"/>
          <p14:tracePt t="62392" x="5556250" y="4584700"/>
          <p14:tracePt t="62407" x="5549900" y="4578350"/>
          <p14:tracePt t="62422" x="5537200" y="4572000"/>
          <p14:tracePt t="62440" x="5530850" y="4565650"/>
          <p14:tracePt t="62440" x="5530850" y="4559300"/>
          <p14:tracePt t="62458" x="5524500" y="4552950"/>
          <p14:tracePt t="62458" x="5518150" y="4546600"/>
          <p14:tracePt t="62474" x="5511800" y="4540250"/>
          <p14:tracePt t="62474" x="5505450" y="4533900"/>
          <p14:tracePt t="62492" x="5505450" y="4521200"/>
          <p14:tracePt t="62492" x="5499100" y="4508500"/>
          <p14:tracePt t="62508" x="5486400" y="4495800"/>
          <p14:tracePt t="62508" x="5480050" y="4470400"/>
          <p14:tracePt t="63315" x="5842000" y="3524250"/>
          <p14:tracePt t="63324" x="5848350" y="3524250"/>
          <p14:tracePt t="63332" x="5854700" y="3524250"/>
          <p14:tracePt t="63343" x="5861050" y="3530600"/>
          <p14:tracePt t="63343" x="5880100" y="3530600"/>
          <p14:tracePt t="63361" x="5892800" y="3536950"/>
          <p14:tracePt t="63361" x="5899150" y="3536950"/>
          <p14:tracePt t="63378" x="5905500" y="3536950"/>
          <p14:tracePt t="63378" x="5911850" y="3536950"/>
          <p14:tracePt t="63397" x="5918200" y="3543300"/>
          <p14:tracePt t="63409" x="5918200" y="3549650"/>
          <p14:tracePt t="63427" x="5911850" y="3556000"/>
          <p14:tracePt t="63443" x="5918200" y="3562350"/>
          <p14:tracePt t="63460" x="5924550" y="3562350"/>
          <p14:tracePt t="63476" x="5918200" y="3562350"/>
          <p14:tracePt t="63520" x="5918200" y="3568700"/>
          <p14:tracePt t="63528" x="5905500" y="3568700"/>
          <p14:tracePt t="63539" x="5911850" y="3556000"/>
          <p14:tracePt t="63580" x="5918200" y="3549650"/>
          <p14:tracePt t="63596" x="5924550" y="3543300"/>
          <p14:tracePt t="63608" x="5924550" y="3536950"/>
          <p14:tracePt t="63616" x="5930900" y="3536950"/>
          <p14:tracePt t="63627" x="5937250" y="3530600"/>
          <p14:tracePt t="63627" x="5943600" y="3530600"/>
          <p14:tracePt t="63646" x="5949950" y="3524250"/>
          <p14:tracePt t="63646" x="5956300" y="3517900"/>
          <p14:tracePt t="63662" x="5962650" y="3517900"/>
          <p14:tracePt t="63662" x="5969000" y="3511550"/>
          <p14:tracePt t="63679" x="5975350" y="3511550"/>
          <p14:tracePt t="63694" x="5981700" y="3505200"/>
          <p14:tracePt t="63711" x="5975350" y="3511550"/>
          <p14:tracePt t="63760" x="5969000" y="3511550"/>
          <p14:tracePt t="63776" x="5962650" y="3517900"/>
          <p14:tracePt t="63788" x="5949950" y="3524250"/>
          <p14:tracePt t="63804" x="5943600" y="3524250"/>
          <p14:tracePt t="63820" x="5937250" y="3524250"/>
          <p14:tracePt t="63992" x="5930900" y="3524250"/>
          <p14:tracePt t="64020" x="5924550" y="3524250"/>
          <p14:tracePt t="64104" x="5918200" y="3524250"/>
          <p14:tracePt t="64156" x="5911850" y="3517900"/>
          <p14:tracePt t="64180" x="5905500" y="3511550"/>
          <p14:tracePt t="64224" x="5899150" y="3505200"/>
          <p14:tracePt t="64328" x="5892800" y="3511550"/>
          <p14:tracePt t="64352" x="5886450" y="3517900"/>
          <p14:tracePt t="64376" x="5880100" y="3517900"/>
          <p14:tracePt t="64428" x="5873750" y="3530600"/>
          <p14:tracePt t="64456" x="5867400" y="3536950"/>
          <p14:tracePt t="64472" x="5861050" y="3536950"/>
          <p14:tracePt t="64481" x="5854700" y="3543300"/>
          <p14:tracePt t="64489" x="5848350" y="3549650"/>
          <p14:tracePt t="64498" x="5842000" y="3549650"/>
          <p14:tracePt t="64498" x="5829300" y="3556000"/>
          <p14:tracePt t="64517" x="5822950" y="3562350"/>
          <p14:tracePt t="64517" x="5816600" y="3568700"/>
          <p14:tracePt t="64534" x="5803900" y="3575050"/>
          <p14:tracePt t="64534" x="5797550" y="3581400"/>
          <p14:tracePt t="64551" x="5784850" y="3581400"/>
          <p14:tracePt t="64551" x="5753100" y="3587750"/>
          <p14:tracePt t="64569" x="5734050" y="3587750"/>
          <p14:tracePt t="64581" x="5721350" y="3587750"/>
          <p14:tracePt t="64581" x="5683250" y="3575050"/>
          <p14:tracePt t="64601" x="5670550" y="3568700"/>
          <p14:tracePt t="64601" x="5657850" y="3556000"/>
          <p14:tracePt t="64618" x="5645150" y="3543300"/>
          <p14:tracePt t="64618" x="5626100" y="3524250"/>
          <p14:tracePt t="64618" x="5613400" y="3505200"/>
          <p14:tracePt t="64637" x="5600700" y="3492500"/>
          <p14:tracePt t="64649" x="5588000" y="3467100"/>
          <p14:tracePt t="64649" x="5575300" y="3448050"/>
          <p14:tracePt t="64649" x="5562600" y="3429000"/>
          <p14:tracePt t="64672" x="5549900" y="3409950"/>
          <p14:tracePt t="64672" x="5537200" y="3390900"/>
          <p14:tracePt t="64683" x="5530850" y="3378200"/>
          <p14:tracePt t="64683" x="5524500" y="3352800"/>
          <p14:tracePt t="64699" x="5524500" y="3333750"/>
          <p14:tracePt t="64699" x="5524500" y="3314700"/>
          <p14:tracePt t="64717" x="5524500" y="3302000"/>
          <p14:tracePt t="64717" x="5524500" y="3289300"/>
          <p14:tracePt t="64733" x="5530850" y="3282950"/>
          <p14:tracePt t="65152" x="5562600" y="3917950"/>
          <p14:tracePt t="65180" x="5562600" y="3911600"/>
          <p14:tracePt t="65204" x="5556250" y="3911600"/>
          <p14:tracePt t="65224" x="5549900" y="3905250"/>
          <p14:tracePt t="65232" x="5543550" y="3905250"/>
          <p14:tracePt t="65256" x="5537200" y="3905250"/>
          <p14:tracePt t="65280" x="5530850" y="3905250"/>
          <p14:tracePt t="65292" x="5518150" y="3911600"/>
          <p14:tracePt t="65324" x="5511800" y="3911600"/>
          <p14:tracePt t="65332" x="5505450" y="3911600"/>
          <p14:tracePt t="65340" x="5499100" y="3911600"/>
          <p14:tracePt t="65354" x="5492750" y="3917950"/>
          <p14:tracePt t="65354" x="5480050" y="3911600"/>
          <p14:tracePt t="65369" x="5473700" y="3911600"/>
          <p14:tracePt t="65369" x="5467350" y="3911600"/>
          <p14:tracePt t="65386" x="5454650" y="3905250"/>
          <p14:tracePt t="65386" x="5448300" y="3905250"/>
          <p14:tracePt t="65386" x="5441950" y="3905250"/>
          <p14:tracePt t="65406" x="5435600" y="3905250"/>
          <p14:tracePt t="65417" x="5422900" y="3898900"/>
          <p14:tracePt t="65417" x="5416550" y="3898900"/>
          <p14:tracePt t="65417" x="5416550" y="3892550"/>
          <p14:tracePt t="65437" x="5410200" y="3892550"/>
          <p14:tracePt t="65450" x="5403850" y="3892550"/>
          <p14:tracePt t="65450" x="5397500" y="3879850"/>
          <p14:tracePt t="65468" x="5397500" y="3873500"/>
          <p14:tracePt t="65484" x="5403850" y="3867150"/>
          <p14:tracePt t="65502" x="5410200" y="3860800"/>
          <p14:tracePt t="65518" x="5416550" y="3841750"/>
          <p14:tracePt t="65518" x="5429250" y="3822700"/>
          <p14:tracePt t="65536" x="5435600" y="3816350"/>
          <p14:tracePt t="65536" x="5441950" y="3810000"/>
          <p14:tracePt t="65552" x="5448300" y="3803650"/>
          <p14:tracePt t="65552" x="5454650" y="3797300"/>
          <p14:tracePt t="65569" x="5461000" y="3790950"/>
          <p14:tracePt t="65569" x="5467350" y="3790950"/>
          <p14:tracePt t="65586" x="5473700" y="3790950"/>
          <p14:tracePt t="65601" x="5467350" y="3797300"/>
          <p14:tracePt t="65652" x="5461000" y="3803650"/>
          <p14:tracePt t="65668" x="5454650" y="3810000"/>
          <p14:tracePt t="65676" x="5448300" y="3816350"/>
          <p14:tracePt t="65684" x="5441950" y="3816350"/>
          <p14:tracePt t="65702" x="5435600" y="3816350"/>
          <p14:tracePt t="65702" x="5422900" y="3822700"/>
          <p14:tracePt t="65721" x="5416550" y="3829050"/>
          <p14:tracePt t="65721" x="5410200" y="3822700"/>
          <p14:tracePt t="65737" x="5403850" y="3816350"/>
          <p14:tracePt t="65737" x="5397500" y="3816350"/>
          <p14:tracePt t="65754" x="5391150" y="3810000"/>
          <p14:tracePt t="65754" x="5384800" y="3803650"/>
          <p14:tracePt t="65770" x="5378450" y="3790950"/>
          <p14:tracePt t="65770" x="5372100" y="3778250"/>
          <p14:tracePt t="65786" x="5365750" y="3765550"/>
          <p14:tracePt t="65786" x="5365750" y="3746500"/>
          <p14:tracePt t="65786" x="5359400" y="3727450"/>
          <p14:tracePt t="65805" x="5359400" y="3708400"/>
          <p14:tracePt t="65818" x="5359400" y="3683000"/>
          <p14:tracePt t="65818" x="5365750" y="3632200"/>
          <p14:tracePt t="65837" x="5365750" y="3600450"/>
          <p14:tracePt t="65837" x="5378450" y="3549650"/>
          <p14:tracePt t="65857" x="5391150" y="3517900"/>
          <p14:tracePt t="65869" x="5397500" y="3492500"/>
          <p14:tracePt t="65869" x="5422900" y="3441700"/>
          <p14:tracePt t="65887" x="5441950" y="3422650"/>
          <p14:tracePt t="65887" x="5461000" y="3403600"/>
          <p14:tracePt t="65904" x="5480050" y="3384550"/>
          <p14:tracePt t="65904" x="5505450" y="3371850"/>
          <p14:tracePt t="65922" x="5524500" y="3365500"/>
          <p14:tracePt t="65922" x="5549900" y="3352800"/>
          <p14:tracePt t="65937" x="5549900" y="3314700"/>
          <p14:tracePt t="65992" x="5594350" y="3327400"/>
          <p14:tracePt t="66000" x="5632450" y="3333750"/>
          <p14:tracePt t="66005" x="5670550" y="3352800"/>
          <p14:tracePt t="66005" x="5702300" y="3365500"/>
          <p14:tracePt t="66021" x="5734050" y="3384550"/>
          <p14:tracePt t="66021" x="5759450" y="3409950"/>
          <p14:tracePt t="66037" x="5784850" y="3435350"/>
          <p14:tracePt t="66037" x="5829300" y="3492500"/>
          <p14:tracePt t="66053" x="5829300" y="3505200"/>
          <p14:tracePt t="66053" x="5822950" y="3530600"/>
          <p14:tracePt t="66053" x="5816600" y="3549650"/>
          <p14:tracePt t="66073" x="5816600" y="3568700"/>
          <p14:tracePt t="66086" x="5810250" y="3587750"/>
          <p14:tracePt t="66086" x="5803900" y="3606800"/>
          <p14:tracePt t="66104" x="5784850" y="3644900"/>
          <p14:tracePt t="66104" x="5772150" y="3663950"/>
          <p14:tracePt t="66121" x="5759450" y="3676650"/>
          <p14:tracePt t="66121" x="5746750" y="3689350"/>
          <p14:tracePt t="66137" x="5734050" y="3708400"/>
          <p14:tracePt t="66137" x="5721350" y="3721100"/>
          <p14:tracePt t="66137" x="5708650" y="3733800"/>
          <p14:tracePt t="66158" x="5695950" y="3746500"/>
          <p14:tracePt t="66169" x="5683250" y="3759200"/>
          <p14:tracePt t="66169" x="5657850" y="3778250"/>
          <p14:tracePt t="66188" x="5645150" y="3790950"/>
          <p14:tracePt t="66188" x="5632450" y="3797300"/>
          <p14:tracePt t="66204" x="5619750" y="3803650"/>
          <p14:tracePt t="66204" x="5607050" y="3816350"/>
          <p14:tracePt t="66220" x="5600700" y="3822700"/>
          <p14:tracePt t="66220" x="5588000" y="3829050"/>
          <p14:tracePt t="66238" x="5568950" y="3835400"/>
          <p14:tracePt t="66238" x="5549900" y="3841750"/>
          <p14:tracePt t="66257" x="5543550" y="3841750"/>
          <p14:tracePt t="66257" x="5530850" y="3841750"/>
          <p14:tracePt t="66273" x="5524500" y="3848100"/>
          <p14:tracePt t="66273" x="5511800" y="3848100"/>
          <p14:tracePt t="66288" x="5505450" y="3848100"/>
          <p14:tracePt t="66288" x="5492750" y="3848100"/>
          <p14:tracePt t="66305" x="5486400" y="3848100"/>
          <p14:tracePt t="66328" x="5486400" y="3835400"/>
          <p14:tracePt t="66361" x="5486400" y="3829050"/>
          <p14:tracePt t="66365" x="5492750" y="3822700"/>
          <p14:tracePt t="66380" x="5499100" y="3816350"/>
          <p14:tracePt t="66388" x="5499100" y="3810000"/>
          <p14:tracePt t="66388" x="5505450" y="3803650"/>
          <p14:tracePt t="66405" x="5511800" y="3797300"/>
          <p14:tracePt t="66420" x="5518150" y="3784600"/>
          <p14:tracePt t="66420" x="5524500" y="3784600"/>
          <p14:tracePt t="66438" x="5530850" y="3771900"/>
          <p14:tracePt t="66454" x="5530850" y="3765550"/>
          <p14:tracePt t="66454" x="5543550" y="3752850"/>
          <p14:tracePt t="66473" x="5549900" y="3752850"/>
          <p14:tracePt t="66473" x="5556250" y="3746500"/>
          <p14:tracePt t="66488" x="5562600" y="3746500"/>
          <p14:tracePt t="66488" x="5568950" y="3740150"/>
          <p14:tracePt t="66505" x="5581650" y="3740150"/>
          <p14:tracePt t="66505" x="5588000" y="3733800"/>
          <p14:tracePt t="66505" x="5600700" y="3733800"/>
          <p14:tracePt t="66527" x="5607050" y="3733800"/>
          <p14:tracePt t="66537" x="5613400" y="3727450"/>
          <p14:tracePt t="66537" x="5619750" y="3721100"/>
          <p14:tracePt t="66555" x="5632450" y="3721100"/>
          <p14:tracePt t="66571" x="5638800" y="3721100"/>
          <p14:tracePt t="76482" x="5378450" y="4089400"/>
          <p14:tracePt t="76609" x="5372100" y="4083050"/>
          <p14:tracePt t="76647" x="5378450" y="4076700"/>
          <p14:tracePt t="76691" x="5384800" y="4076700"/>
          <p14:tracePt t="76707" x="5391150" y="4076700"/>
          <p14:tracePt t="76743" x="5397500" y="4070350"/>
          <p14:tracePt t="76759" x="5403850" y="4070350"/>
          <p14:tracePt t="76787" x="5403850" y="4076700"/>
          <p14:tracePt t="76879" x="5403850" y="4083050"/>
          <p14:tracePt t="76887" x="5397500" y="4089400"/>
          <p14:tracePt t="76907" x="5397500" y="4083050"/>
          <p14:tracePt t="76947" x="5403850" y="4076700"/>
          <p14:tracePt t="76975" x="5410200" y="4076700"/>
          <p14:tracePt t="77019" x="5416550" y="4076700"/>
          <p14:tracePt t="77059" x="5422900" y="4070350"/>
          <p14:tracePt t="77087" x="5422900" y="4076700"/>
          <p14:tracePt t="77119" x="5422900" y="4064000"/>
          <p14:tracePt t="77163" x="5429250" y="4070350"/>
          <p14:tracePt t="77223" x="5422900" y="4076700"/>
          <p14:tracePt t="77307" x="5422900" y="4083050"/>
          <p14:tracePt t="77335" x="5422900" y="4070350"/>
          <p14:tracePt t="77359" x="5416550" y="4070350"/>
          <p14:tracePt t="77411" x="5416550" y="4076700"/>
          <p14:tracePt t="77419" x="5416550" y="4083050"/>
          <p14:tracePt t="77455" x="5410200" y="4089400"/>
          <p14:tracePt t="77471" x="5416550" y="4083050"/>
          <p14:tracePt t="77523" x="5416550" y="4076700"/>
          <p14:tracePt t="77547" x="5422900" y="4070350"/>
          <p14:tracePt t="77559" x="5429250" y="4070350"/>
          <p14:tracePt t="77591" x="5435600" y="4070350"/>
          <p14:tracePt t="77695" x="5435600" y="4064000"/>
          <p14:tracePt t="77719" x="5441950" y="4064000"/>
          <p14:tracePt t="77755" x="5435600" y="4064000"/>
          <p14:tracePt t="77815" x="5435600" y="4057650"/>
          <p14:tracePt t="77951" x="5441950" y="4057650"/>
          <p14:tracePt t="77975" x="5448300" y="4057650"/>
          <p14:tracePt t="78003" x="5448300" y="4051300"/>
          <p14:tracePt t="78039" x="5448300" y="4057650"/>
          <p14:tracePt t="78096" x="5448300" y="4051300"/>
          <p14:tracePt t="78147" x="5441950" y="4051300"/>
          <p14:tracePt t="78168" x="5435600" y="4051300"/>
          <p14:tracePt t="78208" x="5441950" y="4051300"/>
          <p14:tracePt t="78219" x="5435600" y="4051300"/>
          <p14:tracePt t="78336" x="5435600" y="4057650"/>
          <p14:tracePt t="78340" x="5435600" y="4064000"/>
          <p14:tracePt t="78371" x="5435600" y="4057650"/>
          <p14:tracePt t="78399" x="5435600" y="4064000"/>
          <p14:tracePt t="78447" x="5435600" y="4070350"/>
          <p14:tracePt t="78460" x="5441950" y="4064000"/>
          <p14:tracePt t="78519" x="5448300" y="4070350"/>
          <p14:tracePt t="78543" x="5448300" y="4064000"/>
          <p14:tracePt t="78567" x="5454650" y="4064000"/>
          <p14:tracePt t="78579" x="5454650" y="4070350"/>
          <p14:tracePt t="78671" x="5454650" y="4076700"/>
          <p14:tracePt t="78688" x="5454650" y="4083050"/>
          <p14:tracePt t="78707" x="5454650" y="4089400"/>
          <p14:tracePt t="78732" x="5454650" y="4095750"/>
          <p14:tracePt t="78739" x="5454650" y="4102100"/>
          <p14:tracePt t="78756" x="5454650" y="4108450"/>
          <p14:tracePt t="78768" x="5461000" y="4121150"/>
          <p14:tracePt t="78780" x="5461000" y="4133850"/>
          <p14:tracePt t="78816" x="5467350" y="4133850"/>
          <p14:tracePt t="78843" x="5473700" y="4140200"/>
          <p14:tracePt t="78859" x="5473700" y="4146550"/>
          <p14:tracePt t="78875" x="5480050" y="4152900"/>
          <p14:tracePt t="78887" x="5480050" y="4159250"/>
          <p14:tracePt t="78903" x="5486400" y="4159250"/>
          <p14:tracePt t="78919" x="5486400" y="4165600"/>
          <p14:tracePt t="78930" x="5486400" y="4171950"/>
          <p14:tracePt t="78947" x="5486400" y="4178300"/>
          <p14:tracePt t="78964" x="5480050" y="4178300"/>
          <p14:tracePt t="79032" x="5473700" y="4178300"/>
          <p14:tracePt t="79059" x="5467350" y="4178300"/>
          <p14:tracePt t="79076" x="5461000" y="4178300"/>
          <p14:tracePt t="79092" x="5454650" y="4178300"/>
          <p14:tracePt t="79108" x="5448300" y="4184650"/>
          <p14:tracePt t="79117" x="5441950" y="4178300"/>
          <p14:tracePt t="79117" x="5435600" y="4178300"/>
          <p14:tracePt t="79135" x="5429250" y="4184650"/>
          <p14:tracePt t="79148" x="5422900" y="4178300"/>
          <p14:tracePt t="79148" x="5410200" y="4178300"/>
          <p14:tracePt t="79170" x="5403850" y="4178300"/>
          <p14:tracePt t="79170" x="5397500" y="4178300"/>
          <p14:tracePt t="79183" x="5391150" y="4178300"/>
          <p14:tracePt t="79183" x="5384800" y="4178300"/>
          <p14:tracePt t="79200" x="5372100" y="4178300"/>
          <p14:tracePt t="79200" x="5365750" y="4178300"/>
          <p14:tracePt t="79217" x="5359400" y="4178300"/>
          <p14:tracePt t="79217" x="5346700" y="4178300"/>
          <p14:tracePt t="79233" x="5340350" y="4171950"/>
          <p14:tracePt t="79233" x="5314950" y="4165600"/>
          <p14:tracePt t="79250" x="5308600" y="4165600"/>
          <p14:tracePt t="79250" x="5289550" y="4159250"/>
          <p14:tracePt t="79266" x="5276850" y="4152900"/>
          <p14:tracePt t="79266" x="5264150" y="4152900"/>
          <p14:tracePt t="79283" x="5251450" y="4146550"/>
          <p14:tracePt t="79283" x="5213350" y="4133850"/>
          <p14:tracePt t="79300" x="5200650" y="4127500"/>
          <p14:tracePt t="79300" x="5181600" y="4121150"/>
          <p14:tracePt t="79317" x="5162550" y="4114800"/>
          <p14:tracePt t="79317" x="5149850" y="4108450"/>
          <p14:tracePt t="79333" x="5130800" y="4095750"/>
          <p14:tracePt t="79333" x="5105400" y="4089400"/>
          <p14:tracePt t="79350" x="5092700" y="4076700"/>
          <p14:tracePt t="79350" x="5054600" y="4057650"/>
          <p14:tracePt t="79369" x="5035550" y="4038600"/>
          <p14:tracePt t="79369" x="5016500" y="4019550"/>
          <p14:tracePt t="79385" x="4991100" y="4006850"/>
          <p14:tracePt t="79385" x="4972050" y="3987800"/>
          <p14:tracePt t="79401" x="4953000" y="3968750"/>
          <p14:tracePt t="79401" x="4933950" y="3949700"/>
          <p14:tracePt t="79417" x="4914900" y="3930650"/>
          <p14:tracePt t="79417" x="4895850" y="3911600"/>
          <p14:tracePt t="79417" x="4876800" y="3892550"/>
          <p14:tracePt t="79437" x="4857750" y="3879850"/>
          <p14:tracePt t="79449" x="4832350" y="3867150"/>
          <p14:tracePt t="79449" x="4800600" y="3822700"/>
          <p14:tracePt t="79468" x="4781550" y="3810000"/>
          <p14:tracePt t="79468" x="4762500" y="3790950"/>
          <p14:tracePt t="79484" x="4749800" y="3771900"/>
          <p14:tracePt t="79484" x="4737100" y="3752850"/>
          <p14:tracePt t="79501" x="4718050" y="3727450"/>
          <p14:tracePt t="79501" x="4705350" y="3708400"/>
          <p14:tracePt t="79501" x="4692650" y="3683000"/>
          <p14:tracePt t="79520" x="4679950" y="3663950"/>
          <p14:tracePt t="79533" x="4667250" y="3638550"/>
          <p14:tracePt t="79533" x="4635500" y="3575050"/>
          <p14:tracePt t="79551" x="4616450" y="3543300"/>
          <p14:tracePt t="79551" x="4603750" y="3511550"/>
          <p14:tracePt t="79568" x="4591050" y="3473450"/>
          <p14:tracePt t="79568" x="4572000" y="3441700"/>
          <p14:tracePt t="79584" x="4559300" y="3403600"/>
          <p14:tracePt t="79584" x="4540250" y="3340100"/>
          <p14:tracePt t="79602" x="4533900" y="3308350"/>
          <p14:tracePt t="79602" x="4527550" y="3282950"/>
          <p14:tracePt t="79618" x="4521200" y="3257550"/>
          <p14:tracePt t="79618" x="4514850" y="3232150"/>
          <p14:tracePt t="79635" x="4514850" y="3206750"/>
          <p14:tracePt t="79635" x="4514850" y="3181350"/>
          <p14:tracePt t="79651" x="4514850" y="3155950"/>
          <p14:tracePt t="79651" x="4521200" y="3098800"/>
          <p14:tracePt t="79669" x="4527550" y="3079750"/>
          <p14:tracePt t="79669" x="4533900" y="3060700"/>
          <p14:tracePt t="79685" x="4546600" y="3035300"/>
          <p14:tracePt t="79685" x="4559300" y="3016250"/>
          <p14:tracePt t="79702" x="4572000" y="2997200"/>
          <p14:tracePt t="79702" x="4591050" y="2978150"/>
          <p14:tracePt t="79702" x="4610100" y="2965450"/>
          <p14:tracePt t="79720" x="4635500" y="2946400"/>
          <p14:tracePt t="79733" x="4660900" y="2927350"/>
          <p14:tracePt t="79733" x="4724400" y="2895600"/>
          <p14:tracePt t="79753" x="4768850" y="2882900"/>
          <p14:tracePt t="79753" x="4813300" y="2870200"/>
          <p14:tracePt t="79769" x="4864100" y="2857500"/>
          <p14:tracePt t="79769" x="4921250" y="2851150"/>
          <p14:tracePt t="79785" x="4978400" y="2844800"/>
          <p14:tracePt t="79785" x="5041900" y="2838450"/>
          <p14:tracePt t="79802" x="5105400" y="2832100"/>
          <p14:tracePt t="79802" x="5168900" y="2832100"/>
          <p14:tracePt t="79802" x="5238750" y="2825750"/>
          <p14:tracePt t="79822" x="5302250" y="2825750"/>
          <p14:tracePt t="79833" x="5372100" y="2825750"/>
          <p14:tracePt t="79833" x="5505450" y="2813050"/>
          <p14:tracePt t="79852" x="5575300" y="2800350"/>
          <p14:tracePt t="79852" x="5645150" y="2794000"/>
          <p14:tracePt t="79868" x="5715000" y="2787650"/>
          <p14:tracePt t="79868" x="5784850" y="2787650"/>
          <p14:tracePt t="79886" x="5848350" y="2787650"/>
          <p14:tracePt t="79886" x="5988050" y="2800350"/>
          <p14:tracePt t="79902" x="6051550" y="2819400"/>
          <p14:tracePt t="79902" x="6115050" y="2832100"/>
          <p14:tracePt t="79920" x="6178550" y="2851150"/>
          <p14:tracePt t="79920" x="6235700" y="2876550"/>
          <p14:tracePt t="79936" x="6299200" y="2889250"/>
          <p14:tracePt t="79936" x="6356350" y="2908300"/>
          <p14:tracePt t="80441" x="7575550" y="4025900"/>
          <p14:tracePt t="80441" x="7550150" y="4038600"/>
          <p14:tracePt t="80454" x="7518400" y="4057650"/>
          <p14:tracePt t="80454" x="7480300" y="4083050"/>
          <p14:tracePt t="80471" x="7442200" y="4108450"/>
          <p14:tracePt t="80471" x="7397750" y="4133850"/>
          <p14:tracePt t="80487" x="7353300" y="4159250"/>
          <p14:tracePt t="80487" x="7270750" y="4210050"/>
          <p14:tracePt t="80505" x="7232650" y="4235450"/>
          <p14:tracePt t="80505" x="7188200" y="4260850"/>
          <p14:tracePt t="80521" x="7150100" y="4279900"/>
          <p14:tracePt t="80521" x="7105650" y="4298950"/>
          <p14:tracePt t="80537" x="7067550" y="4318000"/>
          <p14:tracePt t="80537" x="7023100" y="4343400"/>
          <p14:tracePt t="80554" x="6978650" y="4356100"/>
          <p14:tracePt t="80554" x="6889750" y="4394200"/>
          <p14:tracePt t="80572" x="6845300" y="4406900"/>
          <p14:tracePt t="80572" x="6800850" y="4425950"/>
          <p14:tracePt t="80588" x="6756400" y="4438650"/>
          <p14:tracePt t="80588" x="6705600" y="4457700"/>
          <p14:tracePt t="80605" x="6661150" y="4470400"/>
          <p14:tracePt t="80605" x="6616700" y="4483100"/>
          <p14:tracePt t="80605" x="6565900" y="4495800"/>
          <p14:tracePt t="80624" x="6521450" y="4514850"/>
          <p14:tracePt t="80636" x="6477000" y="4521200"/>
          <p14:tracePt t="80636" x="6432550" y="4533900"/>
          <p14:tracePt t="80636" x="6388100" y="4540250"/>
          <p14:tracePt t="80657" x="6350000" y="4546600"/>
          <p14:tracePt t="80670" x="6305550" y="4552950"/>
          <p14:tracePt t="80670" x="6235700" y="4559300"/>
          <p14:tracePt t="80688" x="6197600" y="4552950"/>
          <p14:tracePt t="80688" x="6159500" y="4552950"/>
          <p14:tracePt t="80705" x="6121400" y="4546600"/>
          <p14:tracePt t="80705" x="6083300" y="4546600"/>
          <p14:tracePt t="80705" x="6045200" y="4540250"/>
          <p14:tracePt t="80724" x="6007100" y="4533900"/>
          <p14:tracePt t="80737" x="5969000" y="4527550"/>
          <p14:tracePt t="80737" x="5886450" y="4508500"/>
          <p14:tracePt t="80755" x="5842000" y="4495800"/>
          <p14:tracePt t="80755" x="5803900" y="4476750"/>
          <p14:tracePt t="80772" x="5759450" y="4457700"/>
          <p14:tracePt t="80772" x="5721350" y="4445000"/>
          <p14:tracePt t="80789" x="5676900" y="4419600"/>
          <p14:tracePt t="80789" x="5594350" y="4368800"/>
          <p14:tracePt t="80805" x="5556250" y="4343400"/>
          <p14:tracePt t="80805" x="5518150" y="4311650"/>
          <p14:tracePt t="80822" x="5486400" y="4286250"/>
          <p14:tracePt t="80822" x="5448300" y="4254500"/>
          <p14:tracePt t="80839" x="5410200" y="4222750"/>
          <p14:tracePt t="80839" x="5384800" y="4191000"/>
          <p14:tracePt t="80856" x="5353050" y="4159250"/>
          <p14:tracePt t="80856" x="5302250" y="4102100"/>
          <p14:tracePt t="80873" x="5276850" y="4076700"/>
          <p14:tracePt t="80873" x="5251450" y="4051300"/>
          <p14:tracePt t="80889" x="5232400" y="4025900"/>
          <p14:tracePt t="80889" x="5213350" y="4000500"/>
          <p14:tracePt t="80905" x="5200650" y="3981450"/>
          <p14:tracePt t="80905" x="5181600" y="3956050"/>
          <p14:tracePt t="80905" x="5168900" y="3930650"/>
          <p14:tracePt t="80925" x="5149850" y="3911600"/>
          <p14:tracePt t="80937" x="5137150" y="3879850"/>
          <p14:tracePt t="80937" x="5124450" y="3860800"/>
          <p14:tracePt t="80957" x="5099050" y="3810000"/>
          <p14:tracePt t="80957" x="5086350" y="3784600"/>
          <p14:tracePt t="80973" x="5067300" y="3759200"/>
          <p14:tracePt t="80973" x="5060950" y="3733800"/>
          <p14:tracePt t="80990" x="5048250" y="3714750"/>
          <p14:tracePt t="80990" x="5041900" y="3695700"/>
          <p14:tracePt t="80990" x="5029200" y="3683000"/>
          <p14:tracePt t="81008" x="5022850" y="3670300"/>
          <p14:tracePt t="81021" x="5016500" y="3657600"/>
          <p14:tracePt t="81021" x="5010150" y="3632200"/>
          <p14:tracePt t="81041" x="5003800" y="3613150"/>
          <p14:tracePt t="81055" x="4997450" y="3600450"/>
          <p14:tracePt t="81055" x="5003800" y="3594100"/>
          <p14:tracePt t="81073" x="5003800" y="3587750"/>
          <p14:tracePt t="81073" x="5003800" y="3581400"/>
          <p14:tracePt t="81090" x="5010150" y="3587750"/>
          <p14:tracePt t="81105" x="5016500" y="3581400"/>
          <p14:tracePt t="81105" x="5022850" y="3587750"/>
          <p14:tracePt t="81123" x="5029200" y="3581400"/>
          <p14:tracePt t="81138" x="5035550" y="3575050"/>
          <p14:tracePt t="81155" x="5041900" y="3568700"/>
          <p14:tracePt t="81155" x="5054600" y="3562350"/>
          <p14:tracePt t="81174" x="5060950" y="3562350"/>
          <p14:tracePt t="81174" x="5067300" y="3556000"/>
          <p14:tracePt t="81190" x="5073650" y="3556000"/>
          <p14:tracePt t="81205" x="5080000" y="3556000"/>
          <p14:tracePt t="81205" x="5086350" y="3562350"/>
          <p14:tracePt t="81225" x="5092700" y="3556000"/>
          <p14:tracePt t="81225" x="5099050" y="3556000"/>
          <p14:tracePt t="81241" x="5105400" y="3556000"/>
          <p14:tracePt t="81241" x="5118100" y="3556000"/>
          <p14:tracePt t="81257" x="5124450" y="3556000"/>
          <p14:tracePt t="81272" x="5130800" y="3556000"/>
          <p14:tracePt t="81272" x="5137150" y="3556000"/>
          <p14:tracePt t="81290" x="5143500" y="3549650"/>
          <p14:tracePt t="81305" x="5149850" y="3549650"/>
          <p14:tracePt t="81324" x="5168900" y="3543300"/>
          <p14:tracePt t="81339" x="5175250" y="3536950"/>
          <p14:tracePt t="81339" x="5181600" y="3530600"/>
          <p14:tracePt t="81357" x="5187950" y="3530600"/>
          <p14:tracePt t="81357" x="5194300" y="3530600"/>
          <p14:tracePt t="81374" x="5200650" y="3524250"/>
          <p14:tracePt t="81389" x="5213350" y="3524250"/>
          <p14:tracePt t="81389" x="5219700" y="3524250"/>
          <p14:tracePt t="81407" x="5219700" y="3517900"/>
          <p14:tracePt t="81423" x="5226050" y="3511550"/>
          <p14:tracePt t="81423" x="5232400" y="3511550"/>
          <p14:tracePt t="81441" x="5232400" y="3505200"/>
          <p14:tracePt t="81456" x="5238750" y="3505200"/>
          <p14:tracePt t="81472" x="5245100" y="3505200"/>
          <p14:tracePt t="81472" x="5251450" y="3511550"/>
          <p14:tracePt t="81491" x="5257800" y="3511550"/>
          <p14:tracePt t="81506" x="5264150" y="3524250"/>
          <p14:tracePt t="81506" x="5270500" y="3530600"/>
          <p14:tracePt t="81525" x="5276850" y="3530600"/>
          <p14:tracePt t="81540" x="5283200" y="3530600"/>
          <p14:tracePt t="81540" x="5289550" y="3536950"/>
          <p14:tracePt t="81559" x="5295900" y="3543300"/>
          <p14:tracePt t="81573" x="5308600" y="3543300"/>
          <p14:tracePt t="81589" x="5308600" y="3549650"/>
          <p14:tracePt t="81589" x="5314950" y="3562350"/>
          <p14:tracePt t="81609" x="5321300" y="3562350"/>
          <p14:tracePt t="81626" x="5321300" y="3568700"/>
          <p14:tracePt t="81640" x="5321300" y="3581400"/>
          <p14:tracePt t="81656" x="5327650" y="3594100"/>
          <p14:tracePt t="81684" x="5334000" y="3594100"/>
          <p14:tracePt t="81693" x="5346700" y="3600450"/>
          <p14:tracePt t="81707" x="5359400" y="3606800"/>
          <p14:tracePt t="81723" x="5365750" y="3606800"/>
          <p14:tracePt t="81723" x="5372100" y="3606800"/>
          <p14:tracePt t="81742" x="5378450" y="3606800"/>
          <p14:tracePt t="81742" x="5384800" y="3606800"/>
          <p14:tracePt t="81742" x="5391150" y="3606800"/>
          <p14:tracePt t="81761" x="5397500" y="3600450"/>
          <p14:tracePt t="81780" x="5403850" y="3606800"/>
          <p14:tracePt t="81804" x="5397500" y="3613150"/>
          <p14:tracePt t="81812" x="5391150" y="3619500"/>
          <p14:tracePt t="81812" x="5391150" y="3625850"/>
          <p14:tracePt t="81826" x="5384800" y="3638550"/>
          <p14:tracePt t="81826" x="5378450" y="3638550"/>
          <p14:tracePt t="81842" x="5372100" y="3644900"/>
          <p14:tracePt t="81842" x="5365750" y="3644900"/>
          <p14:tracePt t="81859" x="5353050" y="3651250"/>
          <p14:tracePt t="81859" x="5346700" y="3657600"/>
          <p14:tracePt t="81876" x="5334000" y="3657600"/>
          <p14:tracePt t="81876" x="5321300" y="3663950"/>
          <p14:tracePt t="81893" x="5308600" y="3663950"/>
          <p14:tracePt t="81893" x="5302250" y="3663950"/>
          <p14:tracePt t="81909" x="5295900" y="3670300"/>
          <p14:tracePt t="81924" x="5289550" y="3663950"/>
          <p14:tracePt t="81941" x="5283200" y="3657600"/>
          <p14:tracePt t="81941" x="5276850" y="3657600"/>
          <p14:tracePt t="81960" x="5283200" y="3657600"/>
          <p14:tracePt t="82000" x="5283200" y="3663950"/>
          <p14:tracePt t="82012" x="5289550" y="3670300"/>
          <p14:tracePt t="82028" x="5289550" y="3676650"/>
          <p14:tracePt t="82036" x="5295900" y="3683000"/>
          <p14:tracePt t="82052" x="5302250" y="3695700"/>
          <p14:tracePt t="82064" x="5308600" y="3702050"/>
          <p14:tracePt t="82074" x="5308600" y="3708400"/>
          <p14:tracePt t="82074" x="5308600" y="3714750"/>
          <p14:tracePt t="82093" x="5314950" y="3727450"/>
          <p14:tracePt t="82108" x="5314950" y="3733800"/>
          <p14:tracePt t="82108" x="5308600" y="3746500"/>
          <p14:tracePt t="82128" x="5302250" y="3759200"/>
          <p14:tracePt t="82128" x="5289550" y="3765550"/>
          <p14:tracePt t="82144" x="5276850" y="3778250"/>
          <p14:tracePt t="82144" x="5264150" y="3784600"/>
          <p14:tracePt t="82160" x="5251450" y="3790950"/>
          <p14:tracePt t="82160" x="5232400" y="3797300"/>
          <p14:tracePt t="82177" x="5207000" y="3803650"/>
          <p14:tracePt t="82177" x="5143500" y="3816350"/>
          <p14:tracePt t="82195" x="5099050" y="3822700"/>
          <p14:tracePt t="82195" x="5048250" y="3829050"/>
          <p14:tracePt t="82211" x="4991100" y="3841750"/>
          <p14:tracePt t="82211" x="4921250" y="3854450"/>
          <p14:tracePt t="82227" x="4851400" y="3867150"/>
          <p14:tracePt t="82227" x="4768850" y="3879850"/>
          <p14:tracePt t="82227" x="4686300" y="3898900"/>
          <p14:tracePt t="82246" x="4591050" y="3917950"/>
          <p14:tracePt t="82246" x="4489450" y="3937000"/>
          <p14:tracePt t="82261" x="4387850" y="3956050"/>
          <p14:tracePt t="82261" x="4273550" y="3968750"/>
          <p14:tracePt t="82277" x="4159250" y="3981450"/>
          <p14:tracePt t="82277" x="4032250" y="3994150"/>
          <p14:tracePt t="82294" x="3905250" y="4000500"/>
          <p14:tracePt t="82294" x="3771900" y="4006850"/>
          <p14:tracePt t="82311" x="3651250" y="4038600"/>
          <p14:tracePt t="82353" x="3435350" y="4038600"/>
          <p14:tracePt t="82361" x="3225800" y="4038600"/>
          <p14:tracePt t="82365" x="3028950" y="4038600"/>
          <p14:tracePt t="82376" x="2838450" y="4044950"/>
          <p14:tracePt t="82376" x="2654300" y="4044950"/>
          <p14:tracePt t="82394" x="2470150" y="4044950"/>
          <p14:tracePt t="82394" x="2298700" y="4051300"/>
          <p14:tracePt t="82394" x="2127250" y="4025900"/>
          <p14:tracePt t="82414" x="2057400" y="4032250"/>
          <p14:tracePt t="82414" x="1981200" y="4038600"/>
          <p14:tracePt t="82428" x="1911350" y="4044950"/>
          <p14:tracePt t="82428" x="1847850" y="4051300"/>
          <p14:tracePt t="82445" x="1790700" y="4057650"/>
          <p14:tracePt t="82445" x="1739900" y="4064000"/>
          <p14:tracePt t="82461" x="1695450" y="4064000"/>
          <p14:tracePt t="82461" x="1657350" y="4070350"/>
          <p14:tracePt t="82477" x="1619250" y="4076700"/>
          <p14:tracePt t="82477" x="1562100" y="4076700"/>
          <p14:tracePt t="82495" x="1536700" y="4076700"/>
          <p14:tracePt t="82495" x="1511300" y="4076700"/>
          <p14:tracePt t="82511" x="1492250" y="4070350"/>
          <p14:tracePt t="82511" x="1479550" y="4070350"/>
          <p14:tracePt t="82528" x="1466850" y="4064000"/>
          <p14:tracePt t="82528" x="1447800" y="4057650"/>
          <p14:tracePt t="82545" x="1441450" y="4051300"/>
          <p14:tracePt t="82545" x="1441450" y="4044950"/>
          <p14:tracePt t="82562" x="1441450" y="4038600"/>
          <p14:tracePt t="82562" x="1447800" y="4038600"/>
          <p14:tracePt t="82578" x="1454150" y="4032250"/>
          <p14:tracePt t="82578" x="1454150" y="4025900"/>
          <p14:tracePt t="82595" x="1460500" y="4019550"/>
          <p14:tracePt t="82595" x="1460500" y="4006850"/>
          <p14:tracePt t="82614" x="1466850" y="4000500"/>
          <p14:tracePt t="82630" x="1460500" y="3987800"/>
          <p14:tracePt t="82646" x="1454150" y="3987800"/>
          <p14:tracePt t="82680" x="1441450" y="3994150"/>
          <p14:tracePt t="82697" x="1435100" y="4000500"/>
          <p14:tracePt t="82705" x="1422400" y="4000500"/>
          <p14:tracePt t="82713" x="1409700" y="4006850"/>
          <p14:tracePt t="82713" x="1397000" y="4006850"/>
          <p14:tracePt t="82729" x="1384300" y="4006850"/>
          <p14:tracePt t="82729" x="1365250" y="4006850"/>
          <p14:tracePt t="82746" x="1339850" y="4000500"/>
          <p14:tracePt t="82746" x="1320800" y="3994150"/>
          <p14:tracePt t="82762" x="1289050" y="3981450"/>
          <p14:tracePt t="82762" x="1257300" y="3968750"/>
          <p14:tracePt t="82762" x="1225550" y="3956050"/>
          <p14:tracePt t="82781" x="1193800" y="3943350"/>
          <p14:tracePt t="82781" x="1155700" y="3924300"/>
          <p14:tracePt t="82796" x="1117600" y="3911600"/>
          <p14:tracePt t="82796" x="1079500" y="3898900"/>
          <p14:tracePt t="82812" x="1041400" y="3879850"/>
          <p14:tracePt t="82812" x="996950" y="3860800"/>
          <p14:tracePt t="82829" x="958850" y="3841750"/>
          <p14:tracePt t="82829" x="882650" y="3790950"/>
          <p14:tracePt t="82847" x="838200" y="3759200"/>
          <p14:tracePt t="82847" x="800100" y="3727450"/>
          <p14:tracePt t="82862" x="768350" y="3689350"/>
          <p14:tracePt t="82862" x="730250" y="3651250"/>
          <p14:tracePt t="82879" x="704850" y="3613150"/>
          <p14:tracePt t="82879" x="679450" y="3575050"/>
          <p14:tracePt t="82897" x="654050" y="3530600"/>
          <p14:tracePt t="82897" x="641350" y="3460750"/>
          <p14:tracePt t="82913" x="641350" y="3429000"/>
          <p14:tracePt t="82913" x="647700" y="3390900"/>
          <p14:tracePt t="82930" x="666750" y="3359150"/>
          <p14:tracePt t="82930" x="685800" y="3327400"/>
          <p14:tracePt t="82947" x="717550" y="3295650"/>
          <p14:tracePt t="82947" x="755650" y="3263900"/>
          <p14:tracePt t="82947" x="793750" y="3238500"/>
          <p14:tracePt t="82965" x="838200" y="3206750"/>
          <p14:tracePt t="82978" x="889000" y="3181350"/>
          <p14:tracePt t="82978" x="946150" y="3162300"/>
          <p14:tracePt t="82998" x="1073150" y="3124200"/>
          <p14:tracePt t="82998" x="1149350" y="3105150"/>
          <p14:tracePt t="83014" x="1225550" y="3092450"/>
          <p14:tracePt t="83014" x="1308100" y="3086100"/>
          <p14:tracePt t="83030" x="1397000" y="3073400"/>
          <p14:tracePt t="83030" x="1492250" y="3067050"/>
          <p14:tracePt t="83030" x="1587500" y="3060700"/>
          <p14:tracePt t="83050" x="1682750" y="3054350"/>
          <p14:tracePt t="83061" x="1784350" y="3054350"/>
          <p14:tracePt t="83061" x="1993900" y="3048000"/>
          <p14:tracePt t="83082" x="2095500" y="3048000"/>
          <p14:tracePt t="83082" x="2190750" y="3054350"/>
          <p14:tracePt t="83098" x="2286000" y="3054350"/>
          <p14:tracePt t="83098" x="2387600" y="3060700"/>
          <p14:tracePt t="83113" x="2482850" y="3060700"/>
          <p14:tracePt t="83113" x="2571750" y="3067050"/>
          <p14:tracePt t="83113" x="2667000" y="3073400"/>
          <p14:tracePt t="83133" x="2755900" y="3073400"/>
          <p14:tracePt t="83133" x="2844800" y="3079750"/>
          <p14:tracePt t="83148" x="2927350" y="3079750"/>
          <p14:tracePt t="83148" x="3009900" y="3086100"/>
          <p14:tracePt t="83164" x="3092450" y="3092450"/>
          <p14:tracePt t="83164" x="3162300" y="3098800"/>
          <p14:tracePt t="83180" x="3232150" y="3111500"/>
          <p14:tracePt t="83180" x="3295650" y="3124200"/>
          <p14:tracePt t="83197" x="3359150" y="3136900"/>
          <p14:tracePt t="83197" x="3473450" y="3175000"/>
          <p14:tracePt t="83214" x="3517900" y="3194050"/>
          <p14:tracePt t="83214" x="3562350" y="3219450"/>
          <p14:tracePt t="83230" x="3600450" y="3244850"/>
          <p14:tracePt t="83230" x="3638550" y="3270250"/>
          <p14:tracePt t="83248" x="3670300" y="3302000"/>
          <p14:tracePt t="83248" x="3714750" y="3365500"/>
          <p14:tracePt t="83265" x="3733800" y="3397250"/>
          <p14:tracePt t="83265" x="3740150" y="3429000"/>
          <p14:tracePt t="83281" x="3746500" y="3460750"/>
          <p14:tracePt t="83281" x="3752850" y="3498850"/>
          <p14:tracePt t="83298" x="3746500" y="3536950"/>
          <p14:tracePt t="83298" x="3740150" y="3575050"/>
          <p14:tracePt t="83314" x="3727450" y="3606800"/>
          <p14:tracePt t="83314" x="3714750" y="3644900"/>
          <p14:tracePt t="83314" x="3695700" y="3676650"/>
          <p14:tracePt t="83333" x="3670300" y="3708400"/>
          <p14:tracePt t="83346" x="3644900" y="3740150"/>
          <p14:tracePt t="83346" x="3587750" y="3797300"/>
          <p14:tracePt t="83365" x="3549650" y="3829050"/>
          <p14:tracePt t="83365" x="3517900" y="3854450"/>
          <p14:tracePt t="83381" x="3479800" y="3879850"/>
          <p14:tracePt t="83381" x="3435350" y="3905250"/>
          <p14:tracePt t="83398" x="3390900" y="3924300"/>
          <p14:tracePt t="83398" x="3346450" y="3949700"/>
          <p14:tracePt t="83414" x="3289300" y="3968750"/>
          <p14:tracePt t="83414" x="3238500" y="3994150"/>
          <p14:tracePt t="83414" x="3181350" y="4006850"/>
          <p14:tracePt t="83434" x="3117850" y="4025900"/>
          <p14:tracePt t="83434" x="3054350" y="4038600"/>
          <p14:tracePt t="83448" x="2984500" y="4057650"/>
          <p14:tracePt t="83448" x="2914650" y="4064000"/>
          <p14:tracePt t="83465" x="2844800" y="4076700"/>
          <p14:tracePt t="83465" x="2781300" y="4089400"/>
          <p14:tracePt t="83481" x="2711450" y="4095750"/>
          <p14:tracePt t="83481" x="2647950" y="4108450"/>
          <p14:tracePt t="83481" x="2578100" y="4114800"/>
          <p14:tracePt t="83501" x="2514600" y="4127500"/>
          <p14:tracePt t="83501" x="2457450" y="4133850"/>
          <p14:tracePt t="83515" x="2393950" y="4146550"/>
          <p14:tracePt t="83515" x="2336800" y="4152900"/>
          <p14:tracePt t="83531" x="2273300" y="4165600"/>
          <p14:tracePt t="83531" x="2216150" y="4171950"/>
          <p14:tracePt t="83548" x="2152650" y="4178300"/>
          <p14:tracePt t="83548" x="2038350" y="4191000"/>
          <p14:tracePt t="83565" x="1981200" y="4191000"/>
          <p14:tracePt t="83565" x="1930400" y="4191000"/>
          <p14:tracePt t="83582" x="1873250" y="4191000"/>
          <p14:tracePt t="83582" x="1828800" y="4191000"/>
          <p14:tracePt t="83598" x="1784350" y="4191000"/>
          <p14:tracePt t="83598" x="1739900" y="4191000"/>
          <p14:tracePt t="83615" x="1701800" y="4191000"/>
          <p14:tracePt t="83615" x="1670050" y="4184650"/>
          <p14:tracePt t="83615" x="1638300" y="4184650"/>
          <p14:tracePt t="83634" x="1606550" y="4184650"/>
          <p14:tracePt t="83634" x="1581150" y="4184650"/>
          <p14:tracePt t="83649" x="1549400" y="4191000"/>
          <p14:tracePt t="83649" x="1524000" y="4191000"/>
          <p14:tracePt t="83665" x="1504950" y="4191000"/>
          <p14:tracePt t="83665" x="1485900" y="4191000"/>
          <p14:tracePt t="83682" x="1466850" y="4197350"/>
          <p14:tracePt t="83682" x="1447800" y="4197350"/>
          <p14:tracePt t="83682" x="1435100" y="4203700"/>
          <p14:tracePt t="83701" x="1428750" y="4203700"/>
          <p14:tracePt t="83714" x="1422400" y="4203700"/>
          <p14:tracePt t="83714" x="1416050" y="4203700"/>
          <p14:tracePt t="83734" x="1422400" y="4197350"/>
          <p14:tracePt t="83753" x="1428750" y="4197350"/>
          <p14:tracePt t="83769" x="1435100" y="4197350"/>
          <p14:tracePt t="83785" x="1441450" y="4191000"/>
          <p14:tracePt t="83801" x="1447800" y="4191000"/>
          <p14:tracePt t="83801" x="1454150" y="4191000"/>
          <p14:tracePt t="83816" x="1460500" y="4191000"/>
          <p14:tracePt t="83816" x="1466850" y="4191000"/>
          <p14:tracePt t="83834" x="1473200" y="4191000"/>
          <p14:tracePt t="83834" x="1479550" y="4191000"/>
          <p14:tracePt t="83849" x="1485900" y="4191000"/>
          <p14:tracePt t="83865" x="1492250" y="4197350"/>
          <p14:tracePt t="83881" x="1498600" y="4197350"/>
          <p14:tracePt t="83898" x="1504950" y="4197350"/>
          <p14:tracePt t="83914" x="1511300" y="4197350"/>
          <p14:tracePt t="83935" x="1517650" y="4191000"/>
          <p14:tracePt t="83957" x="1524000" y="4191000"/>
          <p14:tracePt t="83973" x="1530350" y="4184650"/>
          <p14:tracePt t="83993" x="1530350" y="4178300"/>
          <p14:tracePt t="84009" x="1536700" y="4171950"/>
          <p14:tracePt t="84024" x="1543050" y="4165600"/>
          <p14:tracePt t="84045" x="1536700" y="4165600"/>
          <p14:tracePt t="84112" x="1530350" y="4165600"/>
          <p14:tracePt t="84145" x="1524000" y="4159250"/>
          <p14:tracePt t="84172" x="1524000" y="4165600"/>
          <p14:tracePt t="84213" x="1517650" y="4171950"/>
          <p14:tracePt t="84225" x="1517650" y="4184650"/>
          <p14:tracePt t="84241" x="1511300" y="4184650"/>
          <p14:tracePt t="84249" x="1504950" y="4191000"/>
          <p14:tracePt t="84266" x="1498600" y="4197350"/>
          <p14:tracePt t="84282" x="1492250" y="4197350"/>
          <p14:tracePt t="84300" x="1485900" y="4203700"/>
          <p14:tracePt t="84317" x="1492250" y="4197350"/>
          <p14:tracePt t="84377" x="1492250" y="4191000"/>
          <p14:tracePt t="84413" x="1498600" y="4191000"/>
          <p14:tracePt t="84453" x="1498600" y="4197350"/>
          <p14:tracePt t="84540" x="1492250" y="4197350"/>
          <p14:tracePt t="84565" x="1485900" y="4203700"/>
          <p14:tracePt t="84585" x="1479550" y="4210050"/>
          <p14:tracePt t="84609" x="1479550" y="4216400"/>
          <p14:tracePt t="84625" x="1466850" y="4222750"/>
          <p14:tracePt t="84641" x="1460500" y="4229100"/>
          <p14:tracePt t="84653" x="1454150" y="4229100"/>
          <p14:tracePt t="84661" x="1454150" y="4235450"/>
          <p14:tracePt t="84670" x="1441450" y="4235450"/>
          <p14:tracePt t="84686" x="1441450" y="4241800"/>
          <p14:tracePt t="84701" x="1428750" y="4248150"/>
          <p14:tracePt t="84717" x="1422400" y="4254500"/>
          <p14:tracePt t="84738" x="1416050" y="4260850"/>
          <p14:tracePt t="84761" x="1409700" y="4260850"/>
          <p14:tracePt t="84789" x="1409700" y="4267200"/>
          <p14:tracePt t="84813" x="1403350" y="4273550"/>
          <p14:tracePt t="84833" x="1397000" y="4279900"/>
          <p14:tracePt t="84849" x="1397000" y="4286250"/>
          <p14:tracePt t="84865" x="1390650" y="4292600"/>
          <p14:tracePt t="84881" x="1384300" y="4298950"/>
          <p14:tracePt t="84893" x="1377950" y="4298950"/>
          <p14:tracePt t="84909" x="1371600" y="4305300"/>
          <p14:tracePt t="84933" x="1365250" y="4305300"/>
          <p14:tracePt t="85029" x="1358900" y="4305300"/>
          <p14:tracePt t="85053" x="1352550" y="4305300"/>
          <p14:tracePt t="85073" x="1352550" y="4298950"/>
          <p14:tracePt t="85113" x="1346200" y="4292600"/>
          <p14:tracePt t="85133" x="1339850" y="4298950"/>
          <p14:tracePt t="85201" x="1333500" y="4298950"/>
          <p14:tracePt t="85233" x="1333500" y="4292600"/>
          <p14:tracePt t="85293" x="1339850" y="4292600"/>
          <p14:tracePt t="85305" x="1339850" y="4286250"/>
          <p14:tracePt t="85329" x="1339850" y="4279900"/>
          <p14:tracePt t="85337" x="1346200" y="4273550"/>
          <p14:tracePt t="85353" x="1346200" y="4267200"/>
          <p14:tracePt t="85361" x="1346200" y="4260850"/>
          <p14:tracePt t="85369" x="1346200" y="4254500"/>
          <p14:tracePt t="85386" x="1352550" y="4241800"/>
          <p14:tracePt t="85386" x="1352550" y="4235450"/>
          <p14:tracePt t="85406" x="1358900" y="4229100"/>
          <p14:tracePt t="85422" x="1358900" y="4222750"/>
          <p14:tracePt t="85436" x="1358900" y="4216400"/>
          <p14:tracePt t="85453" x="1358900" y="4210050"/>
          <p14:tracePt t="85470" x="1358900" y="4197350"/>
          <p14:tracePt t="85470" x="1358900" y="4184650"/>
          <p14:tracePt t="85488" x="1358900" y="4178300"/>
          <p14:tracePt t="85488" x="1358900" y="4171950"/>
          <p14:tracePt t="85505" x="1358900" y="4159250"/>
          <p14:tracePt t="85520" x="1365250" y="4152900"/>
          <p14:tracePt t="85537" x="1365250" y="4140200"/>
          <p14:tracePt t="85537" x="1377950" y="4133850"/>
          <p14:tracePt t="85555" x="1384300" y="4127500"/>
          <p14:tracePt t="85570" x="1390650" y="4121150"/>
          <p14:tracePt t="85587" x="1422400" y="4121150"/>
          <p14:tracePt t="85645" x="1416050" y="4121150"/>
          <p14:tracePt t="85653" x="1409700" y="4121150"/>
          <p14:tracePt t="85661" x="1403350" y="4127500"/>
          <p14:tracePt t="85698" x="1365250" y="4121150"/>
          <p14:tracePt t="85706" x="1358900" y="4127500"/>
          <p14:tracePt t="85733" x="1352550" y="4127500"/>
          <p14:tracePt t="85757" x="1352550" y="4140200"/>
          <p14:tracePt t="85765" x="1346200" y="4146550"/>
          <p14:tracePt t="85774" x="1346200" y="4152900"/>
          <p14:tracePt t="85774" x="1352550" y="4159250"/>
          <p14:tracePt t="85790" x="1346200" y="4159250"/>
          <p14:tracePt t="85804" x="1352550" y="4171950"/>
          <p14:tracePt t="85821" x="1352550" y="4165600"/>
          <p14:tracePt t="85837" x="1365250" y="4165600"/>
          <p14:tracePt t="85837" x="1384300" y="4152900"/>
          <p14:tracePt t="85857" x="1397000" y="4146550"/>
          <p14:tracePt t="85857" x="1416050" y="4140200"/>
          <p14:tracePt t="85873" x="1428750" y="4133850"/>
          <p14:tracePt t="85873" x="1447800" y="4133850"/>
          <p14:tracePt t="85890" x="1466850" y="4127500"/>
          <p14:tracePt t="85890" x="1504950" y="4114800"/>
          <p14:tracePt t="85906" x="1524000" y="4114800"/>
          <p14:tracePt t="85906" x="1536700" y="4108450"/>
          <p14:tracePt t="85923" x="1549400" y="4108450"/>
          <p14:tracePt t="85923" x="1568450" y="4102100"/>
          <p14:tracePt t="85940" x="1587500" y="4095750"/>
          <p14:tracePt t="85940" x="1600200" y="4095750"/>
          <p14:tracePt t="85957" x="1619250" y="4095750"/>
          <p14:tracePt t="85957" x="1644650" y="4095750"/>
          <p14:tracePt t="85974" x="1657350" y="4095750"/>
          <p14:tracePt t="85974" x="1670050" y="4095750"/>
          <p14:tracePt t="85990" x="1682750" y="4095750"/>
          <p14:tracePt t="85990" x="1695450" y="4102100"/>
          <p14:tracePt t="86007" x="1701800" y="4108450"/>
          <p14:tracePt t="86007" x="1708150" y="4108450"/>
          <p14:tracePt t="86007" x="1714500" y="4114800"/>
          <p14:tracePt t="86026" x="1720850" y="4121150"/>
          <p14:tracePt t="86039" x="1727200" y="4121150"/>
          <p14:tracePt t="86039" x="1746250" y="4133850"/>
          <p14:tracePt t="86057" x="1752600" y="4133850"/>
          <p14:tracePt t="86057" x="1758950" y="4133850"/>
          <p14:tracePt t="86075" x="1765300" y="4133850"/>
          <p14:tracePt t="86075" x="1771650" y="4140200"/>
          <p14:tracePt t="86090" x="1778000" y="4133850"/>
          <p14:tracePt t="86106" x="1778000" y="4140200"/>
          <p14:tracePt t="86122" x="1784350" y="4146550"/>
          <p14:tracePt t="86142" x="1784350" y="4152900"/>
          <p14:tracePt t="86156" x="1784350" y="4159250"/>
          <p14:tracePt t="86177" x="1784350" y="4165600"/>
          <p14:tracePt t="86189" x="1784350" y="4171950"/>
          <p14:tracePt t="86206" x="1790700" y="4178300"/>
          <p14:tracePt t="86222" x="1797050" y="4178300"/>
          <p14:tracePt t="86222" x="1803400" y="4184650"/>
          <p14:tracePt t="86241" x="1809750" y="4191000"/>
          <p14:tracePt t="86256" x="1822450" y="4197350"/>
          <p14:tracePt t="86256" x="1841500" y="4203700"/>
          <p14:tracePt t="86274" x="1847850" y="4203700"/>
          <p14:tracePt t="86274" x="1860550" y="4203700"/>
          <p14:tracePt t="86291" x="1873250" y="4210050"/>
          <p14:tracePt t="86291" x="1885950" y="4216400"/>
          <p14:tracePt t="86308" x="1898650" y="4216400"/>
          <p14:tracePt t="86308" x="1911350" y="4222750"/>
          <p14:tracePt t="86308" x="1924050" y="4229100"/>
          <p14:tracePt t="86327" x="1936750" y="4241800"/>
          <p14:tracePt t="86327" x="1949450" y="4241800"/>
          <p14:tracePt t="86343" x="1968500" y="4248150"/>
          <p14:tracePt t="86343" x="1981200" y="4254500"/>
          <p14:tracePt t="86358" x="1987550" y="4260850"/>
          <p14:tracePt t="86358" x="2000250" y="4260850"/>
          <p14:tracePt t="86374" x="2012950" y="4267200"/>
          <p14:tracePt t="86374" x="2032000" y="4267200"/>
          <p14:tracePt t="86374" x="2044700" y="4267200"/>
          <p14:tracePt t="86394" x="2057400" y="4267200"/>
          <p14:tracePt t="86406" x="2070100" y="4260850"/>
          <p14:tracePt t="86406" x="2095500" y="4260850"/>
          <p14:tracePt t="86426" x="2108200" y="4254500"/>
          <p14:tracePt t="86426" x="2120900" y="4248150"/>
          <p14:tracePt t="86442" x="2127250" y="4248150"/>
          <p14:tracePt t="86442" x="2133600" y="4241800"/>
          <p14:tracePt t="86458" x="2146300" y="4235450"/>
          <p14:tracePt t="86458" x="2152650" y="4235450"/>
          <p14:tracePt t="86458" x="2159000" y="4229100"/>
          <p14:tracePt t="86478" x="2165350" y="4229100"/>
          <p14:tracePt t="86490" x="2165350" y="4222750"/>
          <p14:tracePt t="86490" x="2178050" y="4216400"/>
          <p14:tracePt t="86509" x="2184400" y="4203700"/>
          <p14:tracePt t="86529" x="2197100" y="4203700"/>
          <p14:tracePt t="86546" x="2203450" y="4203700"/>
          <p14:tracePt t="86557" x="2209800" y="4203700"/>
          <p14:tracePt t="86557" x="2216150" y="4203700"/>
          <p14:tracePt t="86575" x="2228850" y="4197350"/>
          <p14:tracePt t="86575" x="2235200" y="4197350"/>
          <p14:tracePt t="86594" x="2241550" y="4197350"/>
          <p14:tracePt t="86594" x="2247900" y="4191000"/>
          <p14:tracePt t="86609" x="2254250" y="4191000"/>
          <p14:tracePt t="86609" x="2266950" y="4191000"/>
          <p14:tracePt t="86626" x="2273300" y="4184650"/>
          <p14:tracePt t="86626" x="2279650" y="4184650"/>
          <p14:tracePt t="86642" x="2286000" y="4178300"/>
          <p14:tracePt t="86642" x="2292350" y="4178300"/>
          <p14:tracePt t="86660" x="2305050" y="4171950"/>
          <p14:tracePt t="86660" x="2311400" y="4165600"/>
          <p14:tracePt t="86676" x="2317750" y="4165600"/>
          <p14:tracePt t="86676" x="2324100" y="4159250"/>
          <p14:tracePt t="86676" x="2330450" y="4152900"/>
          <p14:tracePt t="86695" x="2336800" y="4152900"/>
          <p14:tracePt t="86695" x="2343150" y="4146550"/>
          <p14:tracePt t="86710" x="2349500" y="4140200"/>
          <p14:tracePt t="86726" x="2362200" y="4133850"/>
          <p14:tracePt t="86741" x="2368550" y="4121150"/>
          <p14:tracePt t="86758" x="2374900" y="4114800"/>
          <p14:tracePt t="86774" x="2381250" y="4108450"/>
          <p14:tracePt t="86774" x="2393950" y="4095750"/>
          <p14:tracePt t="86794" x="2400300" y="4089400"/>
          <p14:tracePt t="86794" x="2406650" y="4083050"/>
          <p14:tracePt t="86811" x="2413000" y="4076700"/>
          <p14:tracePt t="86811" x="2419350" y="4076700"/>
          <p14:tracePt t="86827" x="2425700" y="4070350"/>
          <p14:tracePt t="86827" x="2432050" y="4070350"/>
          <p14:tracePt t="86843" x="2444750" y="4064000"/>
          <p14:tracePt t="86843" x="2451100" y="4064000"/>
          <p14:tracePt t="86843" x="2463800" y="4057650"/>
          <p14:tracePt t="86862" x="2470150" y="4051300"/>
          <p14:tracePt t="86862" x="2476500" y="4044950"/>
          <p14:tracePt t="86877" x="2489200" y="4044950"/>
          <p14:tracePt t="86877" x="2495550" y="4038600"/>
          <p14:tracePt t="86893" x="2508250" y="4032250"/>
          <p14:tracePt t="86893" x="2514600" y="4025900"/>
          <p14:tracePt t="86910" x="2520950" y="4019550"/>
          <p14:tracePt t="86910" x="2533650" y="4006850"/>
          <p14:tracePt t="86927" x="2540000" y="4000500"/>
          <p14:tracePt t="86927" x="2546350" y="3994150"/>
          <p14:tracePt t="86943" x="2552700" y="3987800"/>
          <p14:tracePt t="86943" x="2552700" y="3981450"/>
          <p14:tracePt t="86960" x="2559050" y="3968750"/>
          <p14:tracePt t="86960" x="2565400" y="3962400"/>
          <p14:tracePt t="86977" x="2571750" y="3956050"/>
          <p14:tracePt t="86977" x="2584450" y="3943350"/>
          <p14:tracePt t="86994" x="2590800" y="3937000"/>
          <p14:tracePt t="86994" x="2597150" y="3930650"/>
          <p14:tracePt t="87011" x="2603500" y="3924300"/>
          <p14:tracePt t="87011" x="2609850" y="3917950"/>
          <p14:tracePt t="87028" x="2616200" y="3911600"/>
          <p14:tracePt t="87028" x="2622550" y="3905250"/>
          <p14:tracePt t="87028" x="2628900" y="3905250"/>
          <p14:tracePt t="87046" x="2635250" y="3905250"/>
          <p14:tracePt t="87058" x="2641600" y="3898900"/>
          <p14:tracePt t="87058" x="2647950" y="3898900"/>
          <p14:tracePt t="87078" x="2660650" y="3898900"/>
          <p14:tracePt t="87078" x="2667000" y="3905250"/>
          <p14:tracePt t="87095" x="2673350" y="3905250"/>
          <p14:tracePt t="87095" x="2679700" y="3898900"/>
          <p14:tracePt t="87111" x="2686050" y="3898900"/>
          <p14:tracePt t="87111" x="2692400" y="3892550"/>
          <p14:tracePt t="87111" x="2698750" y="3892550"/>
          <p14:tracePt t="87131" x="2705100" y="3886200"/>
          <p14:tracePt t="87142" x="2711450" y="3886200"/>
          <p14:tracePt t="87142" x="2730500" y="3873500"/>
          <p14:tracePt t="87163" x="2736850" y="3873500"/>
          <p14:tracePt t="87176" x="2743200" y="3867150"/>
          <p14:tracePt t="87192" x="2749550" y="3867150"/>
          <p14:tracePt t="87209" x="2755900" y="3867150"/>
          <p14:tracePt t="87241" x="2749550" y="3867150"/>
          <p14:tracePt t="87274" x="2743200" y="3867150"/>
          <p14:tracePt t="87293" x="2736850" y="3867150"/>
          <p14:tracePt t="87309" x="2730500" y="3873500"/>
          <p14:tracePt t="87325" x="2724150" y="3879850"/>
          <p14:tracePt t="87341" x="2711450" y="3886200"/>
          <p14:tracePt t="87353" x="2717800" y="3886200"/>
          <p14:tracePt t="87421" x="2724150" y="3886200"/>
          <p14:tracePt t="87453" x="2730500" y="3879850"/>
          <p14:tracePt t="87466" x="2736850" y="3879850"/>
          <p14:tracePt t="87482" x="2743200" y="3879850"/>
          <p14:tracePt t="87498" x="2749550" y="3879850"/>
          <p14:tracePt t="87549" x="2755900" y="3873500"/>
          <p14:tracePt t="87582" x="2755900" y="3867150"/>
          <p14:tracePt t="87586" x="2762250" y="3860800"/>
          <p14:tracePt t="87601" x="2762250" y="3854450"/>
          <p14:tracePt t="87618" x="2768600" y="3848100"/>
          <p14:tracePt t="87634" x="2762250" y="3854450"/>
          <p14:tracePt t="87662" x="2755900" y="3854450"/>
          <p14:tracePt t="87677" x="2749550" y="3854450"/>
          <p14:tracePt t="87693" x="2749550" y="3841750"/>
          <p14:tracePt t="87706" x="2749550" y="3835400"/>
          <p14:tracePt t="87714" x="2749550" y="3829050"/>
          <p14:tracePt t="87728" x="2749550" y="3822700"/>
          <p14:tracePt t="87728" x="2762250" y="3803650"/>
          <p14:tracePt t="87747" x="2762250" y="3797300"/>
          <p14:tracePt t="87747" x="2768600" y="3790950"/>
          <p14:tracePt t="87763" x="2774950" y="3784600"/>
          <p14:tracePt t="87763" x="2781300" y="3778250"/>
          <p14:tracePt t="87763" x="2787650" y="3765550"/>
          <p14:tracePt t="87782" x="2794000" y="3759200"/>
          <p14:tracePt t="87795" x="2800350" y="3752850"/>
          <p14:tracePt t="87795" x="2813050" y="3727450"/>
          <p14:tracePt t="87815" x="2819400" y="3714750"/>
          <p14:tracePt t="87815" x="2825750" y="3695700"/>
          <p14:tracePt t="87829" x="2832100" y="3683000"/>
          <p14:tracePt t="87829" x="2838450" y="3670300"/>
          <p14:tracePt t="87848" x="2844800" y="3651250"/>
          <p14:tracePt t="87848" x="2857500" y="3638550"/>
          <p14:tracePt t="87863" x="2863850" y="3625850"/>
          <p14:tracePt t="87863" x="2870200" y="3606800"/>
          <p14:tracePt t="87863" x="2876550" y="3594100"/>
          <p14:tracePt t="87883" x="2882900" y="3575050"/>
          <p14:tracePt t="87883" x="2889250" y="3556000"/>
          <p14:tracePt t="87898" x="2895600" y="3530600"/>
          <p14:tracePt t="87898" x="2895600" y="3511550"/>
          <p14:tracePt t="87914" x="2901950" y="3486150"/>
          <p14:tracePt t="87914" x="2901950" y="3467100"/>
          <p14:tracePt t="87931" x="2908300" y="3441700"/>
          <p14:tracePt t="87931" x="2914650" y="3397250"/>
          <p14:tracePt t="87948" x="2921000" y="3378200"/>
          <p14:tracePt t="87948" x="2927350" y="3359150"/>
          <p14:tracePt t="87963" x="2933700" y="3333750"/>
          <p14:tracePt t="87963" x="2946400" y="3308350"/>
          <p14:tracePt t="87981" x="2965450" y="3276600"/>
          <p14:tracePt t="87981" x="2984500" y="3238500"/>
          <p14:tracePt t="87998" x="3003550" y="3194050"/>
          <p14:tracePt t="87998" x="3048000" y="3086100"/>
          <p14:tracePt t="88014" x="3067050" y="3028950"/>
          <p14:tracePt t="88014" x="3092450" y="2959100"/>
          <p14:tracePt t="88030" x="3124200" y="2882900"/>
          <p14:tracePt t="88030" x="3149600" y="2806700"/>
          <p14:tracePt t="88048" x="3181350" y="2724150"/>
          <p14:tracePt t="88048" x="3213100" y="2635250"/>
          <p14:tracePt t="88048" x="3244850" y="2552700"/>
          <p14:tracePt t="88066" x="3282950" y="2470150"/>
          <p14:tracePt t="88079" x="3314700" y="2393950"/>
          <p14:tracePt t="88079" x="3352800" y="2317750"/>
          <p14:tracePt t="88099" x="3409950" y="2184400"/>
          <p14:tracePt t="88099" x="3429000" y="2120900"/>
          <p14:tracePt t="88115" x="3448050" y="2070100"/>
          <p14:tracePt t="88115" x="3460750" y="2019300"/>
          <p14:tracePt t="88132" x="3467100" y="1974850"/>
          <p14:tracePt t="88150" x="3467100" y="1943100"/>
          <p14:tracePt t="88162" x="3467100" y="1917700"/>
          <p14:tracePt t="88162" x="3454400" y="1879600"/>
          <p14:tracePt t="88183" x="3448050" y="1873250"/>
          <p14:tracePt t="88183" x="3435350" y="1866900"/>
          <p14:tracePt t="88199" x="3422650" y="1873250"/>
          <p14:tracePt t="88199" x="3409950" y="1873250"/>
          <p14:tracePt t="88214" x="3397250" y="1879600"/>
          <p14:tracePt t="88214" x="3384550" y="1892300"/>
          <p14:tracePt t="88231" x="3365500" y="1898650"/>
          <p14:tracePt t="88231" x="3346450" y="1911350"/>
          <p14:tracePt t="88249" x="3333750" y="1917700"/>
          <p14:tracePt t="88249" x="3321050" y="1917700"/>
          <p14:tracePt t="88265" x="3314700" y="1924050"/>
          <p14:tracePt t="88265" x="3302000" y="1924050"/>
          <p14:tracePt t="88282" x="3295650" y="1924050"/>
          <p14:tracePt t="88282" x="3289300" y="1917700"/>
          <p14:tracePt t="88299" x="3276600" y="1917700"/>
          <p14:tracePt t="88299" x="3257550" y="1917700"/>
          <p14:tracePt t="88315" x="3251200" y="1917700"/>
          <p14:tracePt t="88315" x="3238500" y="1917700"/>
          <p14:tracePt t="88331" x="3232150" y="1924050"/>
          <p14:tracePt t="88331" x="3225800" y="1930400"/>
          <p14:tracePt t="88349" x="3213100" y="1936750"/>
          <p14:tracePt t="88349" x="3206750" y="1943100"/>
          <p14:tracePt t="88349" x="3200400" y="1949450"/>
          <p14:tracePt t="88367" x="3194050" y="1949450"/>
          <p14:tracePt t="88367" x="3187700" y="1962150"/>
          <p14:tracePt t="88383" x="3187700" y="1968500"/>
          <p14:tracePt t="88383" x="3181350" y="1974850"/>
          <p14:tracePt t="88400" x="3175000" y="1981200"/>
          <p14:tracePt t="88400" x="3175000" y="1987550"/>
          <p14:tracePt t="88415" x="3175000" y="1993900"/>
          <p14:tracePt t="88415" x="3168650" y="2000250"/>
          <p14:tracePt t="88415" x="3168650" y="2006600"/>
          <p14:tracePt t="88435" x="3168650" y="2012950"/>
          <p14:tracePt t="88447" x="3168650" y="2019300"/>
          <p14:tracePt t="88465" x="3175000" y="2019300"/>
          <p14:tracePt t="88481" x="3181350" y="2025650"/>
          <p14:tracePt t="88498" x="3181350" y="2032000"/>
          <p14:tracePt t="88518" x="3181350" y="2038350"/>
          <p14:tracePt t="88541" x="3175000" y="2044700"/>
          <p14:tracePt t="88554" x="3168650" y="2051050"/>
          <p14:tracePt t="88570" x="3162300" y="2057400"/>
          <p14:tracePt t="88580" x="3155950" y="2057400"/>
          <p14:tracePt t="88580" x="3149600" y="2063750"/>
          <p14:tracePt t="88601" x="3143250" y="2070100"/>
          <p14:tracePt t="88601" x="3136900" y="2070100"/>
          <p14:tracePt t="88616" x="3130550" y="2076450"/>
          <p14:tracePt t="88616" x="3124200" y="2082800"/>
          <p14:tracePt t="88633" x="3117850" y="2082800"/>
          <p14:tracePt t="88633" x="3111500" y="2089150"/>
          <p14:tracePt t="88650" x="3105150" y="2089150"/>
          <p14:tracePt t="88650" x="3092450" y="2089150"/>
          <p14:tracePt t="88666" x="3086100" y="2095500"/>
          <p14:tracePt t="88666" x="3079750" y="2095500"/>
          <p14:tracePt t="88683" x="3073400" y="2095500"/>
          <p14:tracePt t="88683" x="3067050" y="2101850"/>
          <p14:tracePt t="88700" x="3060700" y="2101850"/>
          <p14:tracePt t="88700" x="3054350" y="2108200"/>
          <p14:tracePt t="88716" x="3041650" y="2108200"/>
          <p14:tracePt t="88716" x="3035300" y="2114550"/>
          <p14:tracePt t="88716" x="3028950" y="2114550"/>
          <p14:tracePt t="88735" x="3022600" y="2120900"/>
          <p14:tracePt t="88735" x="3016250" y="2127250"/>
          <p14:tracePt t="88751" x="3003550" y="2127250"/>
          <p14:tracePt t="88751" x="2997200" y="2133600"/>
          <p14:tracePt t="88767" x="2990850" y="2139950"/>
          <p14:tracePt t="88767" x="2984500" y="2146300"/>
          <p14:tracePt t="88783" x="2971800" y="2146300"/>
          <p14:tracePt t="88783" x="2965450" y="2152650"/>
          <p14:tracePt t="88783" x="2959100" y="2159000"/>
          <p14:tracePt t="88802" x="2952750" y="2159000"/>
          <p14:tracePt t="88815" x="2940050" y="2165350"/>
          <p14:tracePt t="88815" x="2914650" y="2165350"/>
          <p14:tracePt t="88835" x="2901950" y="2171700"/>
          <p14:tracePt t="88835" x="2889250" y="2171700"/>
          <p14:tracePt t="88851" x="2870200" y="2178050"/>
          <p14:tracePt t="88851" x="2844800" y="2184400"/>
          <p14:tracePt t="88867" x="2825750" y="2190750"/>
          <p14:tracePt t="88867" x="2800350" y="2197100"/>
          <p14:tracePt t="88884" x="2768600" y="2203450"/>
          <p14:tracePt t="88884" x="2736850" y="2209800"/>
          <p14:tracePt t="88884" x="2698750" y="2222500"/>
          <p14:tracePt t="88902" x="2660650" y="2228850"/>
          <p14:tracePt t="88902" x="2622550" y="2241550"/>
          <p14:tracePt t="88917" x="2571750" y="2254250"/>
          <p14:tracePt t="88917" x="2527300" y="2260600"/>
          <p14:tracePt t="88934" x="2476500" y="2273300"/>
          <p14:tracePt t="88934" x="2425700" y="2279650"/>
          <p14:tracePt t="88950" x="2368550" y="2292350"/>
          <p14:tracePt t="88950" x="2260600" y="2305050"/>
          <p14:tracePt t="88967" x="2197100" y="2311400"/>
          <p14:tracePt t="88967" x="2133600" y="2311400"/>
          <p14:tracePt t="88984" x="2063750" y="2311400"/>
          <p14:tracePt t="88984" x="1993900" y="2311400"/>
          <p14:tracePt t="89001" x="1924050" y="2298700"/>
          <p14:tracePt t="89001" x="1847850" y="2292350"/>
          <p14:tracePt t="89018" x="1778000" y="2279650"/>
          <p14:tracePt t="89018" x="1625600" y="2254250"/>
          <p14:tracePt t="89035" x="1555750" y="2241550"/>
          <p14:tracePt t="89035" x="1485900" y="2228850"/>
          <p14:tracePt t="89052" x="1416050" y="2216150"/>
          <p14:tracePt t="89052" x="1346200" y="2203450"/>
          <p14:tracePt t="89067" x="1282700" y="2190750"/>
          <p14:tracePt t="89067" x="1219200" y="2178050"/>
          <p14:tracePt t="89084" x="1155700" y="2165350"/>
          <p14:tracePt t="89084" x="1098550" y="2146300"/>
          <p14:tracePt t="89084" x="1041400" y="2133600"/>
          <p14:tracePt t="89102" x="990600" y="2120900"/>
          <p14:tracePt t="89116" x="939800" y="2108200"/>
          <p14:tracePt t="89116" x="850900" y="2082800"/>
          <p14:tracePt t="89136" x="812800" y="2070100"/>
          <p14:tracePt t="89136" x="781050" y="2051050"/>
          <p14:tracePt t="89151" x="755650" y="2032000"/>
          <p14:tracePt t="89151" x="730250" y="2012950"/>
          <p14:tracePt t="89151" x="711200" y="1993900"/>
          <p14:tracePt t="89171" x="698500" y="1974850"/>
          <p14:tracePt t="89183" x="685800" y="1949450"/>
          <p14:tracePt t="89183" x="679450" y="1898650"/>
          <p14:tracePt t="89203" x="685800" y="1873250"/>
          <p14:tracePt t="89203" x="692150" y="1841500"/>
          <p14:tracePt t="89218" x="711200" y="1816100"/>
          <p14:tracePt t="89218" x="723900" y="1790700"/>
          <p14:tracePt t="89235" x="749300" y="1758950"/>
          <p14:tracePt t="89235" x="774700" y="1733550"/>
          <p14:tracePt t="89251" x="812800" y="1701800"/>
          <p14:tracePt t="89251" x="889000" y="1651000"/>
          <p14:tracePt t="89268" x="933450" y="1625600"/>
          <p14:tracePt t="89268" x="984250" y="1593850"/>
          <p14:tracePt t="89285" x="1035050" y="1574800"/>
          <p14:tracePt t="89285" x="1092200" y="1543050"/>
          <p14:tracePt t="89302" x="1155700" y="1524000"/>
          <p14:tracePt t="89302" x="1225550" y="1498600"/>
          <p14:tracePt t="89319" x="1301750" y="1473200"/>
          <p14:tracePt t="89319" x="1473200" y="1435100"/>
          <p14:tracePt t="89335" x="1562100" y="1416050"/>
          <p14:tracePt t="89335" x="1663700" y="1397000"/>
          <p14:tracePt t="89352" x="1758950" y="1384300"/>
          <p14:tracePt t="89352" x="1860550" y="1371600"/>
          <p14:tracePt t="89369" x="1968500" y="1365250"/>
          <p14:tracePt t="89369" x="2070100" y="1352550"/>
          <p14:tracePt t="89369" x="2165350" y="1352550"/>
          <p14:tracePt t="89387" x="2260600" y="1346200"/>
          <p14:tracePt t="89387" x="2362200" y="1346200"/>
          <p14:tracePt t="89403" x="2457450" y="1346200"/>
          <p14:tracePt t="89403" x="2552700" y="1352550"/>
          <p14:tracePt t="89419" x="2647950" y="1352550"/>
          <p14:tracePt t="89419" x="2736850" y="1352550"/>
          <p14:tracePt t="89436" x="2832100" y="1358900"/>
          <p14:tracePt t="89436" x="2921000" y="1358900"/>
          <p14:tracePt t="89436" x="3016250" y="1358900"/>
          <p14:tracePt t="89455" x="3105150" y="1365250"/>
          <p14:tracePt t="89467" x="3200400" y="1365250"/>
          <p14:tracePt t="89467" x="3371850" y="1358900"/>
          <p14:tracePt t="89487" x="3454400" y="1365250"/>
          <p14:tracePt t="89487" x="3543300" y="1365250"/>
          <p14:tracePt t="89503" x="3619500" y="1365250"/>
          <p14:tracePt t="89503" x="3702050" y="1371600"/>
          <p14:tracePt t="89519" x="3778250" y="1384300"/>
          <p14:tracePt t="89519" x="3854450" y="1390650"/>
          <p14:tracePt t="89536" x="3930650" y="1403350"/>
          <p14:tracePt t="89536" x="4000500" y="1416050"/>
          <p14:tracePt t="89536" x="4076700" y="1428750"/>
          <p14:tracePt t="89554" x="4146550" y="1441450"/>
          <p14:tracePt t="89554" x="4216400" y="1454150"/>
          <p14:tracePt t="89569" x="4279900" y="1466850"/>
          <p14:tracePt t="89569" x="4343400" y="1479550"/>
          <p14:tracePt t="89586" x="4406900" y="1492250"/>
          <p14:tracePt t="89586" x="4457700" y="1504950"/>
          <p14:tracePt t="89603" x="4508500" y="1517650"/>
          <p14:tracePt t="89603" x="4552950" y="1536700"/>
          <p14:tracePt t="89620" x="4591050" y="1549400"/>
          <p14:tracePt t="89620" x="4654550" y="1593850"/>
          <p14:tracePt t="89637" x="4679950" y="1619250"/>
          <p14:tracePt t="89637" x="4699000" y="1644650"/>
          <p14:tracePt t="89653" x="4711700" y="1676400"/>
          <p14:tracePt t="89653" x="4711700" y="1701800"/>
          <p14:tracePt t="89669" x="4711700" y="1733550"/>
          <p14:tracePt t="89669" x="4699000" y="1790700"/>
          <p14:tracePt t="89687" x="4679950" y="1816100"/>
          <p14:tracePt t="89687" x="4654550" y="1841500"/>
          <p14:tracePt t="89703" x="4629150" y="1866900"/>
          <p14:tracePt t="89703" x="4597400" y="1892300"/>
          <p14:tracePt t="89721" x="4565650" y="1924050"/>
          <p14:tracePt t="89721" x="4527550" y="1949450"/>
          <p14:tracePt t="89736" x="4483100" y="1974850"/>
          <p14:tracePt t="89736" x="4438650" y="2000250"/>
          <p14:tracePt t="89736" x="4387850" y="2025650"/>
          <p14:tracePt t="89755" x="4337050" y="2051050"/>
          <p14:tracePt t="89768" x="4279900" y="2076450"/>
          <p14:tracePt t="89768" x="4152900" y="2114550"/>
          <p14:tracePt t="89787" x="4083050" y="2127250"/>
          <p14:tracePt t="89787" x="4006850" y="2133600"/>
          <p14:tracePt t="89803" x="3930650" y="2139950"/>
          <p14:tracePt t="89803" x="3848100" y="2146300"/>
          <p14:tracePt t="89803" x="3759200" y="2146300"/>
          <p14:tracePt t="89823" x="3676650" y="2146300"/>
          <p14:tracePt t="89835" x="3587750" y="2146300"/>
          <p14:tracePt t="89835" x="3416300" y="2146300"/>
          <p14:tracePt t="89855" x="3327400" y="2146300"/>
          <p14:tracePt t="89855" x="3238500" y="2146300"/>
          <p14:tracePt t="89870" x="3155950" y="2146300"/>
          <p14:tracePt t="89870" x="3073400" y="2146300"/>
          <p14:tracePt t="89887" x="2990850" y="2152650"/>
          <p14:tracePt t="89887" x="2908300" y="2152650"/>
          <p14:tracePt t="89903" x="2832100" y="2159000"/>
          <p14:tracePt t="89903" x="2755900" y="2165350"/>
          <p14:tracePt t="89903" x="2686050" y="2165350"/>
          <p14:tracePt t="89923" x="2622550" y="2171700"/>
          <p14:tracePt t="89923" x="2559050" y="2171700"/>
          <p14:tracePt t="89938" x="2501900" y="2178050"/>
          <p14:tracePt t="89938" x="2451100" y="2184400"/>
          <p14:tracePt t="89954" x="2400300" y="2190750"/>
          <p14:tracePt t="89954" x="2355850" y="2197100"/>
          <p14:tracePt t="89971" x="2317750" y="2203450"/>
          <p14:tracePt t="89971" x="2254250" y="2216150"/>
          <p14:tracePt t="89988" x="2228850" y="2216150"/>
          <p14:tracePt t="89988" x="2209800" y="2222500"/>
          <p14:tracePt t="90004" x="2190750" y="2228850"/>
          <p14:tracePt t="90004" x="2178050" y="2228850"/>
          <p14:tracePt t="90021" x="2171700" y="2235200"/>
          <p14:tracePt t="90036" x="2165350" y="2235200"/>
          <p14:tracePt t="90036" x="2171700" y="2235200"/>
          <p14:tracePt t="90056" x="2178050" y="2235200"/>
          <p14:tracePt t="90056" x="2190750" y="2228850"/>
          <p14:tracePt t="90071" x="2197100" y="2228850"/>
          <p14:tracePt t="90071" x="2209800" y="2222500"/>
          <p14:tracePt t="90088" x="2222500" y="2222500"/>
          <p14:tracePt t="90088" x="2241550" y="2216150"/>
          <p14:tracePt t="90088" x="2254250" y="2216150"/>
          <p14:tracePt t="90106" x="2266950" y="2209800"/>
          <p14:tracePt t="90119" x="2286000" y="2209800"/>
          <p14:tracePt t="90119" x="2298700" y="2209800"/>
          <p14:tracePt t="90140" x="2330450" y="2216150"/>
          <p14:tracePt t="90140" x="2349500" y="2216150"/>
          <p14:tracePt t="90155" x="2362200" y="2216150"/>
          <p14:tracePt t="90155" x="2381250" y="2222500"/>
          <p14:tracePt t="90171" x="2400300" y="2222500"/>
          <p14:tracePt t="90171" x="2413000" y="2222500"/>
          <p14:tracePt t="90188" x="2432050" y="2222500"/>
          <p14:tracePt t="90188" x="2444750" y="2222500"/>
          <p14:tracePt t="90188" x="2463800" y="2222500"/>
          <p14:tracePt t="90207" x="2482850" y="2222500"/>
          <p14:tracePt t="90220" x="2495550" y="2222500"/>
          <p14:tracePt t="90220" x="2527300" y="2222500"/>
          <p14:tracePt t="90238" x="2546350" y="2222500"/>
          <p14:tracePt t="90238" x="2565400" y="2222500"/>
          <p14:tracePt t="90256" x="2584450" y="2216150"/>
          <p14:tracePt t="90256" x="2603500" y="2216150"/>
          <p14:tracePt t="90272" x="2622550" y="2216150"/>
          <p14:tracePt t="90272" x="2654300" y="2209800"/>
          <p14:tracePt t="90289" x="2673350" y="2209800"/>
          <p14:tracePt t="90289" x="2692400" y="2203450"/>
          <p14:tracePt t="90305" x="2705100" y="2203450"/>
          <p14:tracePt t="90305" x="2717800" y="2197100"/>
          <p14:tracePt t="90322" x="2730500" y="2197100"/>
          <p14:tracePt t="90322" x="2743200" y="2197100"/>
          <p14:tracePt t="90338" x="2749550" y="2190750"/>
          <p14:tracePt t="90338" x="2774950" y="2190750"/>
          <p14:tracePt t="90356" x="2781300" y="2184400"/>
          <p14:tracePt t="90356" x="2794000" y="2184400"/>
          <p14:tracePt t="90372" x="2806700" y="2184400"/>
          <p14:tracePt t="90372" x="2819400" y="2178050"/>
          <p14:tracePt t="90388" x="2825750" y="2178050"/>
          <p14:tracePt t="90388" x="2838450" y="2178050"/>
          <p14:tracePt t="90388" x="2851150" y="2171700"/>
          <p14:tracePt t="90408" x="2863850" y="2171700"/>
          <p14:tracePt t="90408" x="2876550" y="2171700"/>
          <p14:tracePt t="90424" x="2889250" y="2171700"/>
          <p14:tracePt t="90424" x="2908300" y="2171700"/>
          <p14:tracePt t="90440" x="2921000" y="2171700"/>
          <p14:tracePt t="90440" x="2940050" y="2165350"/>
          <p14:tracePt t="90456" x="2952750" y="2165350"/>
          <p14:tracePt t="90456" x="2971800" y="2165350"/>
          <p14:tracePt t="90473" x="2984500" y="2165350"/>
          <p14:tracePt t="90473" x="3003550" y="2159000"/>
          <p14:tracePt t="90473" x="3016250" y="2159000"/>
          <p14:tracePt t="90492" x="3035300" y="2152650"/>
          <p14:tracePt t="90504" x="3048000" y="2152650"/>
          <p14:tracePt t="90504" x="3073400" y="2139950"/>
          <p14:tracePt t="90523" x="3086100" y="2133600"/>
          <p14:tracePt t="90523" x="3105150" y="2127250"/>
          <p14:tracePt t="90539" x="3117850" y="2120900"/>
          <p14:tracePt t="90539" x="3130550" y="2114550"/>
          <p14:tracePt t="90556" x="3143250" y="2114550"/>
          <p14:tracePt t="90556" x="3155950" y="2108200"/>
          <p14:tracePt t="90556" x="3168650" y="2108200"/>
          <p14:tracePt t="90576" x="3181350" y="2101850"/>
          <p14:tracePt t="90576" x="3194050" y="2101850"/>
          <p14:tracePt t="90590" x="3200400" y="2101850"/>
          <p14:tracePt t="90590" x="3213100" y="2095500"/>
          <p14:tracePt t="90606" x="3219450" y="2101850"/>
          <p14:tracePt t="90606" x="3225800" y="2095500"/>
          <p14:tracePt t="90623" x="3232150" y="2095500"/>
          <p14:tracePt t="90623" x="3238500" y="2095500"/>
          <p14:tracePt t="90640" x="3244850" y="2095500"/>
          <p14:tracePt t="90640" x="3251200" y="2089150"/>
          <p14:tracePt t="90657" x="3244850" y="2095500"/>
          <p14:tracePt t="90714" x="3238500" y="2101850"/>
          <p14:tracePt t="90746" x="3244850" y="2101850"/>
          <p14:tracePt t="90782" x="3251200" y="2101850"/>
          <p14:tracePt t="90799" x="3257550" y="2101850"/>
          <p14:tracePt t="90814" x="3263900" y="2101850"/>
          <p14:tracePt t="90827" x="3270250" y="2101850"/>
          <p14:tracePt t="90834" x="3276600" y="2101850"/>
          <p14:tracePt t="90843" x="3289300" y="2101850"/>
          <p14:tracePt t="90866" x="3295650" y="2101850"/>
          <p14:tracePt t="90902" x="3295650" y="2108200"/>
          <p14:tracePt t="91022" x="3289300" y="2114550"/>
          <p14:tracePt t="91038" x="3282950" y="2114550"/>
          <p14:tracePt t="91062" x="3282950" y="2120900"/>
          <p14:tracePt t="91075" x="3270250" y="2127250"/>
          <p14:tracePt t="91090" x="3263900" y="2133600"/>
          <p14:tracePt t="91106" x="3257550" y="2133600"/>
          <p14:tracePt t="91115" x="3251200" y="2133600"/>
          <p14:tracePt t="91123" x="3244850" y="2139950"/>
          <p14:tracePt t="91123" x="3232150" y="2139950"/>
          <p14:tracePt t="91144" x="3225800" y="2139950"/>
          <p14:tracePt t="91159" x="3219450" y="2139950"/>
          <p14:tracePt t="91159" x="3213100" y="2139950"/>
          <p14:tracePt t="91175" x="3206750" y="2146300"/>
          <p14:tracePt t="91175" x="3200400" y="2146300"/>
          <p14:tracePt t="91192" x="3194050" y="2146300"/>
          <p14:tracePt t="91192" x="3187700" y="2146300"/>
          <p14:tracePt t="91209" x="3181350" y="2146300"/>
          <p14:tracePt t="91223" x="3181350" y="2139950"/>
          <p14:tracePt t="91286" x="3187700" y="2133600"/>
          <p14:tracePt t="91302" x="3187700" y="2127250"/>
          <p14:tracePt t="91314" x="3187700" y="2120900"/>
          <p14:tracePt t="91324" x="3194050" y="2114550"/>
          <p14:tracePt t="91340" x="3200400" y="2108200"/>
          <p14:tracePt t="91357" x="3206750" y="2101850"/>
          <p14:tracePt t="91357" x="3219450" y="2095500"/>
          <p14:tracePt t="91376" x="3219450" y="2089150"/>
          <p14:tracePt t="91376" x="3225800" y="2082800"/>
          <p14:tracePt t="91392" x="3238500" y="2070100"/>
          <p14:tracePt t="91415" x="3244850" y="2063750"/>
          <p14:tracePt t="91427" x="3244850" y="2057400"/>
          <p14:tracePt t="91450" x="3238500" y="2057400"/>
          <p14:tracePt t="91483" x="3232150" y="2063750"/>
          <p14:tracePt t="91502" x="3219450" y="2063750"/>
          <p14:tracePt t="91534" x="3213100" y="2070100"/>
          <p14:tracePt t="91546" x="3206750" y="2063750"/>
          <p14:tracePt t="91554" x="3200400" y="2063750"/>
          <p14:tracePt t="91570" x="3194050" y="2070100"/>
          <p14:tracePt t="91579" x="3187700" y="2070100"/>
          <p14:tracePt t="91595" x="3187700" y="2076450"/>
          <p14:tracePt t="91608" x="3181350" y="2076450"/>
          <p14:tracePt t="91624" x="3175000" y="2076450"/>
          <p14:tracePt t="91647" x="3168650" y="2070100"/>
          <p14:tracePt t="91667" x="3168650" y="2082800"/>
          <p14:tracePt t="91699" x="3175000" y="2089150"/>
          <p14:tracePt t="91722" x="3175000" y="2095500"/>
          <p14:tracePt t="91734" x="3181350" y="2101850"/>
          <p14:tracePt t="91751" x="3187700" y="2108200"/>
          <p14:tracePt t="91767" x="3194050" y="2101850"/>
          <p14:tracePt t="91783" x="3206750" y="2108200"/>
          <p14:tracePt t="91795" x="3213100" y="2108200"/>
          <p14:tracePt t="91808" x="3219450" y="2101850"/>
          <p14:tracePt t="91808" x="3225800" y="2101850"/>
          <p14:tracePt t="91827" x="3232150" y="2101850"/>
          <p14:tracePt t="91827" x="3238500" y="2101850"/>
          <p14:tracePt t="91844" x="3244850" y="2101850"/>
          <p14:tracePt t="91844" x="3251200" y="2101850"/>
          <p14:tracePt t="91844" x="3257550" y="2101850"/>
          <p14:tracePt t="91863" x="3263900" y="2101850"/>
          <p14:tracePt t="91875" x="3270250" y="2101850"/>
          <p14:tracePt t="91875" x="3276600" y="2095500"/>
          <p14:tracePt t="91896" x="3282950" y="2101850"/>
          <p14:tracePt t="91909" x="3289300" y="2101850"/>
          <p14:tracePt t="91926" x="3289300" y="2108200"/>
          <p14:tracePt t="91926" x="3282950" y="2114550"/>
          <p14:tracePt t="91944" x="3282950" y="2120900"/>
          <p14:tracePt t="91944" x="3282950" y="2127250"/>
          <p14:tracePt t="91944" x="3282950" y="2133600"/>
          <p14:tracePt t="91963" x="3276600" y="2139950"/>
          <p14:tracePt t="91963" x="3276600" y="2146300"/>
          <p14:tracePt t="91978" x="3276600" y="2159000"/>
          <p14:tracePt t="91978" x="3270250" y="2171700"/>
          <p14:tracePt t="91994" x="3270250" y="2184400"/>
          <p14:tracePt t="91994" x="3263900" y="2203450"/>
          <p14:tracePt t="92011" x="3263900" y="2228850"/>
          <p14:tracePt t="92011" x="3244850" y="2292350"/>
          <p14:tracePt t="92028" x="3238500" y="2336800"/>
          <p14:tracePt t="92028" x="3232150" y="2381250"/>
          <p14:tracePt t="92044" x="3219450" y="2438400"/>
          <p14:tracePt t="92044" x="3206750" y="2495550"/>
          <p14:tracePt t="92061" x="3187700" y="2559050"/>
          <p14:tracePt t="92061" x="3168650" y="2628900"/>
          <p14:tracePt t="92078" x="3149600" y="2692400"/>
          <p14:tracePt t="92078" x="3098800" y="2832100"/>
          <p14:tracePt t="92096" x="3067050" y="2908300"/>
          <p14:tracePt t="92096" x="3035300" y="2978150"/>
          <p14:tracePt t="92112" x="3003550" y="3048000"/>
          <p14:tracePt t="92112" x="2971800" y="3117850"/>
          <p14:tracePt t="92129" x="2946400" y="3187700"/>
          <p14:tracePt t="92129" x="2914650" y="3251200"/>
          <p14:tracePt t="92129" x="2889250" y="3314700"/>
          <p14:tracePt t="92147" x="2870200" y="3378200"/>
          <p14:tracePt t="92160" x="2851150" y="3429000"/>
          <p14:tracePt t="92160" x="2819400" y="3543300"/>
          <p14:tracePt t="92180" x="2806700" y="3587750"/>
          <p14:tracePt t="92180" x="2794000" y="3638550"/>
          <p14:tracePt t="92196" x="2781300" y="3689350"/>
          <p14:tracePt t="92196" x="2774950" y="3727450"/>
          <p14:tracePt t="92212" x="2762250" y="3771900"/>
          <p14:tracePt t="92212" x="2755900" y="3810000"/>
          <p14:tracePt t="92229" x="2749550" y="3848100"/>
          <p14:tracePt t="92229" x="2749550" y="3879850"/>
          <p14:tracePt t="92229" x="2743200" y="3905250"/>
          <p14:tracePt t="92248" x="2743200" y="3930650"/>
          <p14:tracePt t="92260" x="2749550" y="3949700"/>
          <p14:tracePt t="92260" x="2755900" y="3981450"/>
          <p14:tracePt t="92279" x="2762250" y="3994150"/>
          <p14:tracePt t="92279" x="2768600" y="4006850"/>
          <p14:tracePt t="92296" x="2781300" y="4019550"/>
          <p14:tracePt t="92296" x="2794000" y="4038600"/>
          <p14:tracePt t="92312" x="2800350" y="4051300"/>
          <p14:tracePt t="92312" x="2819400" y="4083050"/>
          <p14:tracePt t="92329" x="2825750" y="4102100"/>
          <p14:tracePt t="92329" x="2832100" y="4114800"/>
          <p14:tracePt t="92346" x="2838450" y="4127500"/>
          <p14:tracePt t="92346" x="2838450" y="4133850"/>
          <p14:tracePt t="92363" x="2844800" y="4146550"/>
          <p14:tracePt t="92377" x="2851150" y="4159250"/>
          <p14:tracePt t="92394" x="2844800" y="4159250"/>
          <p14:tracePt t="92438" x="2838450" y="4152900"/>
          <p14:tracePt t="92463" x="2838450" y="4146550"/>
          <p14:tracePt t="92479" x="2844800" y="4140200"/>
          <p14:tracePt t="92495" x="2844800" y="4133850"/>
          <p14:tracePt t="92499" x="2851150" y="4127500"/>
          <p14:tracePt t="92511" x="2851150" y="4121150"/>
          <p14:tracePt t="92511" x="2857500" y="4114800"/>
          <p14:tracePt t="92531" x="2863850" y="4108450"/>
          <p14:tracePt t="92544" x="2863850" y="4102100"/>
          <p14:tracePt t="92544" x="2870200" y="4095750"/>
          <p14:tracePt t="92564" x="2876550" y="4089400"/>
          <p14:tracePt t="92578" x="2876550" y="4083050"/>
          <p14:tracePt t="92595" x="2882900" y="4083050"/>
          <p14:tracePt t="92611" x="2889250" y="4089400"/>
          <p14:tracePt t="92611" x="2895600" y="4127500"/>
          <p14:tracePt t="92611" x="2901950" y="4152900"/>
          <p14:tracePt t="92635" x="2908300" y="4191000"/>
          <p14:tracePt t="92645" x="2921000" y="4235450"/>
          <p14:tracePt t="92645" x="2940050" y="4292600"/>
          <p14:tracePt t="92664" x="2952750" y="4349750"/>
          <p14:tracePt t="92664" x="2997200" y="4495800"/>
          <p14:tracePt t="92680" x="3022600" y="4572000"/>
          <p14:tracePt t="92680" x="3041650" y="4648200"/>
          <p14:tracePt t="92697" x="3067050" y="4730750"/>
          <p14:tracePt t="92697" x="3086100" y="4806950"/>
          <p14:tracePt t="92714" x="3111500" y="4889500"/>
          <p14:tracePt t="92714" x="3130550" y="4965700"/>
          <p14:tracePt t="92730" x="3155950" y="5048250"/>
          <p14:tracePt t="92730" x="3206750" y="5213350"/>
          <p14:tracePt t="92747" x="3225800" y="5295900"/>
          <p14:tracePt t="92747" x="3251200" y="5372100"/>
          <p14:tracePt t="92764" x="3276600" y="5448300"/>
          <p14:tracePt t="92764" x="3295650" y="5518150"/>
          <p14:tracePt t="92781" x="3314700" y="5581650"/>
          <p14:tracePt t="92781" x="3327400" y="5638800"/>
          <p14:tracePt t="92781" x="3340100" y="5683250"/>
          <p14:tracePt t="92800" x="3346450" y="5715000"/>
          <p14:tracePt t="92812" x="3346450" y="5740400"/>
          <p14:tracePt t="92812" x="3352800" y="5759450"/>
          <p14:tracePt t="92832" x="3346450" y="5778500"/>
          <p14:tracePt t="92832" x="3346450" y="5784850"/>
          <p14:tracePt t="92851" x="3340100" y="5784850"/>
          <p14:tracePt t="92862" x="3333750" y="5784850"/>
          <p14:tracePt t="92862" x="3327400" y="5778500"/>
          <p14:tracePt t="92862" x="3321050" y="5778500"/>
          <p14:tracePt t="92883" x="3321050" y="5772150"/>
          <p14:tracePt t="92896" x="3314700" y="5772150"/>
          <p14:tracePt t="92896" x="3302000" y="5759450"/>
          <p14:tracePt t="92916" x="3295650" y="5759450"/>
          <p14:tracePt t="92929" x="3289300" y="5759450"/>
          <p14:tracePt t="92946" x="3282950" y="5759450"/>
          <p14:tracePt t="92962" x="3276600" y="5772150"/>
          <p14:tracePt t="92979" x="3270250" y="5778500"/>
          <p14:tracePt t="92996" x="3263900" y="5784850"/>
          <p14:tracePt t="93013" x="3251200" y="5784850"/>
          <p14:tracePt t="93013" x="3251200" y="5791200"/>
          <p14:tracePt t="93031" x="3238500" y="5797550"/>
          <p14:tracePt t="93046" x="3232150" y="5803900"/>
          <p14:tracePt t="93063" x="3225800" y="5803900"/>
          <p14:tracePt t="93080" x="3232150" y="5803900"/>
          <p14:tracePt t="93147" x="3238500" y="5797550"/>
          <p14:tracePt t="93167" x="3244850" y="5797550"/>
          <p14:tracePt t="93199" x="3238500" y="5797550"/>
          <p14:tracePt t="93243" x="3232150" y="5797550"/>
          <p14:tracePt t="93259" x="3225800" y="5797550"/>
          <p14:tracePt t="93275" x="3219450" y="5791200"/>
          <p14:tracePt t="93280" x="3213100" y="5791200"/>
          <p14:tracePt t="93298" x="3206750" y="5791200"/>
          <p14:tracePt t="93314" x="3200400" y="5791200"/>
          <p14:tracePt t="93331" x="3194050" y="5791200"/>
          <p14:tracePt t="93348" x="3187700" y="5791200"/>
          <p14:tracePt t="93364" x="3187700" y="5797550"/>
          <p14:tracePt t="93380" x="3187700" y="5803900"/>
          <p14:tracePt t="93400" x="3187700" y="5810250"/>
          <p14:tracePt t="93415" x="3181350" y="5816600"/>
          <p14:tracePt t="93439" x="3181350" y="5822950"/>
          <p14:tracePt t="93455" x="3181350" y="5829300"/>
          <p14:tracePt t="93468" x="3181350" y="5835650"/>
          <p14:tracePt t="93484" x="3181350" y="5842000"/>
          <p14:tracePt t="93500" x="3181350" y="5848350"/>
          <p14:tracePt t="93515" x="3187700" y="5854700"/>
          <p14:tracePt t="93532" x="3187700" y="5861050"/>
          <p14:tracePt t="93548" x="3194050" y="5867400"/>
          <p14:tracePt t="93565" x="3200400" y="5873750"/>
          <p14:tracePt t="93565" x="3206750" y="5880100"/>
          <p14:tracePt t="93583" x="3206750" y="5886450"/>
          <p14:tracePt t="93598" x="3206750" y="5892800"/>
          <p14:tracePt t="93615" x="3206750" y="5899150"/>
          <p14:tracePt t="93615" x="3200400" y="5911850"/>
          <p14:tracePt t="93636" x="3200400" y="5918200"/>
          <p14:tracePt t="93636" x="3194050" y="5924550"/>
          <p14:tracePt t="93650" x="3187700" y="5930900"/>
          <p14:tracePt t="93650" x="3181350" y="5937250"/>
          <p14:tracePt t="93667" x="3175000" y="5943600"/>
          <p14:tracePt t="93667" x="3162300" y="5949950"/>
          <p14:tracePt t="93684" x="3155950" y="5956300"/>
          <p14:tracePt t="93684" x="3136900" y="5962650"/>
          <p14:tracePt t="93700" x="3124200" y="5969000"/>
          <p14:tracePt t="93700" x="3117850" y="5975350"/>
          <p14:tracePt t="93717" x="3105150" y="5981700"/>
          <p14:tracePt t="93717" x="3092450" y="5988050"/>
          <p14:tracePt t="93733" x="3073400" y="5994400"/>
          <p14:tracePt t="93733" x="3060700" y="6000750"/>
          <p14:tracePt t="93750" x="3041650" y="6007100"/>
          <p14:tracePt t="93750" x="3003550" y="6019800"/>
          <p14:tracePt t="93768" x="2984500" y="6032500"/>
          <p14:tracePt t="93768" x="2965450" y="6038850"/>
          <p14:tracePt t="93784" x="2940050" y="6045200"/>
          <p14:tracePt t="93784" x="2914650" y="6057900"/>
          <p14:tracePt t="93801" x="2889250" y="6064250"/>
          <p14:tracePt t="93801" x="2863850" y="6070600"/>
          <p14:tracePt t="93801" x="2838450" y="6076950"/>
          <p14:tracePt t="93820" x="2813050" y="6083300"/>
          <p14:tracePt t="93832" x="2781300" y="6096000"/>
          <p14:tracePt t="93832" x="2717800" y="6102350"/>
          <p14:tracePt t="93852" x="2679700" y="6108700"/>
          <p14:tracePt t="93852" x="2641600" y="6115050"/>
          <p14:tracePt t="93867" x="2603500" y="6115050"/>
          <p14:tracePt t="93867" x="2565400" y="6115050"/>
          <p14:tracePt t="93884" x="2533650" y="6115050"/>
          <p14:tracePt t="93884" x="2495550" y="6108700"/>
          <p14:tracePt t="93901" x="2463800" y="6102350"/>
          <p14:tracePt t="93901" x="2432050" y="6096000"/>
          <p14:tracePt t="93901" x="2400300" y="6083300"/>
          <p14:tracePt t="93920" x="2368550" y="6070600"/>
          <p14:tracePt t="93932" x="2343150" y="6051550"/>
          <p14:tracePt t="93932" x="2292350" y="6013450"/>
          <p14:tracePt t="93951" x="2273300" y="5988050"/>
          <p14:tracePt t="93951" x="2247900" y="5962650"/>
          <p14:tracePt t="93968" x="2228850" y="5930900"/>
          <p14:tracePt t="93968" x="2216150" y="5892800"/>
          <p14:tracePt t="93985" x="2203450" y="5861050"/>
          <p14:tracePt t="93985" x="2190750" y="5829300"/>
          <p14:tracePt t="94001" x="2184400" y="5791200"/>
          <p14:tracePt t="94001" x="2190750" y="5721350"/>
          <p14:tracePt t="94018" x="2197100" y="5689600"/>
          <p14:tracePt t="94018" x="2209800" y="5664200"/>
          <p14:tracePt t="94035" x="2222500" y="5632450"/>
          <p14:tracePt t="94035" x="2241550" y="5607050"/>
          <p14:tracePt t="94051" x="2260600" y="5581650"/>
          <p14:tracePt t="94051" x="2311400" y="5524500"/>
          <p14:tracePt t="94068" x="2336800" y="5499100"/>
          <p14:tracePt t="94068" x="2368550" y="5473700"/>
          <p14:tracePt t="94085" x="2400300" y="5448300"/>
          <p14:tracePt t="94085" x="2438400" y="5429250"/>
          <p14:tracePt t="94101" x="2482850" y="5410200"/>
          <p14:tracePt t="94101" x="2533650" y="5391150"/>
          <p14:tracePt t="94101" x="2584450" y="5384800"/>
          <p14:tracePt t="94120" x="2641600" y="5372100"/>
          <p14:tracePt t="94120" x="2698750" y="5365750"/>
          <p14:tracePt t="94137" x="2755900" y="5365750"/>
          <p14:tracePt t="94137" x="2819400" y="5359400"/>
          <p14:tracePt t="94152" x="2876550" y="5359400"/>
          <p14:tracePt t="94152" x="2927350" y="5359400"/>
          <p14:tracePt t="94168" x="2978150" y="5353050"/>
          <p14:tracePt t="94168" x="3028950" y="5346700"/>
          <p14:tracePt t="94185" x="3073400" y="5340350"/>
          <p14:tracePt t="94185" x="3124200" y="5334000"/>
          <p14:tracePt t="94185" x="3162300" y="5327650"/>
          <p14:tracePt t="94204" x="3206750" y="5327650"/>
          <p14:tracePt t="94217" x="3244850" y="5321300"/>
          <p14:tracePt t="94217" x="3327400" y="5314950"/>
          <p14:tracePt t="94235" x="3365500" y="5314950"/>
          <p14:tracePt t="94235" x="3403600" y="5321300"/>
          <p14:tracePt t="94252" x="3435350" y="5321300"/>
          <p14:tracePt t="94252" x="3467100" y="5327650"/>
          <p14:tracePt t="94269" x="3498850" y="5327650"/>
          <p14:tracePt t="94269" x="3530600" y="5334000"/>
          <p14:tracePt t="94269" x="3562350" y="5340350"/>
          <p14:tracePt t="94288" x="3594100" y="5346700"/>
          <p14:tracePt t="94288" x="3625850" y="5353050"/>
          <p14:tracePt t="94302" x="3651250" y="5365750"/>
          <p14:tracePt t="94302" x="3676650" y="5372100"/>
          <p14:tracePt t="94319" x="3708400" y="5384800"/>
          <p14:tracePt t="94319" x="3733800" y="5403850"/>
          <p14:tracePt t="94336" x="3759200" y="5416550"/>
          <p14:tracePt t="94336" x="3784600" y="5435600"/>
          <p14:tracePt t="94336" x="3810000" y="5454650"/>
          <p14:tracePt t="94356" x="3835400" y="5473700"/>
          <p14:tracePt t="94356" x="3854450" y="5499100"/>
          <p14:tracePt t="94369" x="3867150" y="5518150"/>
          <p14:tracePt t="94369" x="3886200" y="5537200"/>
          <p14:tracePt t="94386" x="3892550" y="5562600"/>
          <p14:tracePt t="94386" x="3905250" y="5581650"/>
          <p14:tracePt t="94403" x="3911600" y="5600700"/>
          <p14:tracePt t="94403" x="3917950" y="5632450"/>
          <p14:tracePt t="94420" x="3911600" y="5651500"/>
          <p14:tracePt t="94420" x="3911600" y="5664200"/>
          <p14:tracePt t="94436" x="3905250" y="5676900"/>
          <p14:tracePt t="94436" x="3898900" y="5689600"/>
          <p14:tracePt t="94453" x="3892550" y="5702300"/>
          <p14:tracePt t="94453" x="3886200" y="5715000"/>
          <p14:tracePt t="94470" x="3873500" y="5727700"/>
          <p14:tracePt t="94470" x="3860800" y="5740400"/>
          <p14:tracePt t="94470" x="3848100" y="5753100"/>
          <p14:tracePt t="94488" x="3835400" y="5765800"/>
          <p14:tracePt t="94501" x="3816350" y="5778500"/>
          <p14:tracePt t="94501" x="3784600" y="5803900"/>
          <p14:tracePt t="94520" x="3765550" y="5816600"/>
          <p14:tracePt t="94520" x="3746500" y="5835650"/>
          <p14:tracePt t="94537" x="3727450" y="5848350"/>
          <p14:tracePt t="94537" x="3708400" y="5861050"/>
          <p14:tracePt t="94537" x="3689350" y="5873750"/>
          <p14:tracePt t="94556" x="3670300" y="5892800"/>
          <p14:tracePt t="94568" x="3651250" y="5905500"/>
          <p14:tracePt t="94568" x="3606800" y="5930900"/>
          <p14:tracePt t="94588" x="3581400" y="5943600"/>
          <p14:tracePt t="94588" x="3549650" y="5956300"/>
          <p14:tracePt t="94603" x="3524250" y="5969000"/>
          <p14:tracePt t="94603" x="3492500" y="5981700"/>
          <p14:tracePt t="94620" x="3460750" y="5988050"/>
          <p14:tracePt t="94620" x="3429000" y="6000750"/>
          <p14:tracePt t="94620" x="3397250" y="6013450"/>
          <p14:tracePt t="94640" x="3365500" y="6019800"/>
          <p14:tracePt t="94652" x="3333750" y="6032500"/>
          <p14:tracePt t="94652" x="3270250" y="6045200"/>
          <p14:tracePt t="94670" x="3238500" y="6045200"/>
          <p14:tracePt t="94670" x="3206750" y="6045200"/>
          <p14:tracePt t="94687" x="3175000" y="6045200"/>
          <p14:tracePt t="94687" x="3136900" y="6045200"/>
          <p14:tracePt t="94704" x="3098800" y="6038850"/>
          <p14:tracePt t="94704" x="3022600" y="6026150"/>
          <p14:tracePt t="94720" x="2990850" y="6013450"/>
          <p14:tracePt t="94720" x="2952750" y="6007100"/>
          <p14:tracePt t="94737" x="2921000" y="5994400"/>
          <p14:tracePt t="94737" x="2895600" y="5988050"/>
          <p14:tracePt t="94754" x="2863850" y="5975350"/>
          <p14:tracePt t="94754" x="2844800" y="5962650"/>
          <p14:tracePt t="94771" x="2825750" y="5943600"/>
          <p14:tracePt t="94771" x="2800350" y="5911850"/>
          <p14:tracePt t="94788" x="2787650" y="5892800"/>
          <p14:tracePt t="94788" x="2781300" y="5867400"/>
          <p14:tracePt t="94804" x="2774950" y="5854700"/>
          <p14:tracePt t="94804" x="2774950" y="5835650"/>
          <p14:tracePt t="94821" x="2774950" y="5816600"/>
          <p14:tracePt t="94821" x="2781300" y="5803900"/>
          <p14:tracePt t="94837" x="2794000" y="5791200"/>
          <p14:tracePt t="94837" x="2806700" y="5778500"/>
          <p14:tracePt t="94837" x="2819400" y="5765800"/>
          <p14:tracePt t="94857" x="2844800" y="5759450"/>
          <p14:tracePt t="94869" x="2863850" y="5746750"/>
          <p14:tracePt t="94869" x="2927350" y="5727700"/>
          <p14:tracePt t="94888" x="2965450" y="5715000"/>
          <p14:tracePt t="94888" x="3003550" y="5708650"/>
          <p14:tracePt t="94904" x="3048000" y="5702300"/>
          <p14:tracePt t="94904" x="3092450" y="5702300"/>
          <p14:tracePt t="94921" x="3143250" y="5695950"/>
          <p14:tracePt t="94921" x="3194050" y="5695950"/>
          <p14:tracePt t="94921" x="3244850" y="5702300"/>
          <p14:tracePt t="94940" x="3302000" y="5702300"/>
          <p14:tracePt t="94953" x="3352800" y="5708650"/>
          <p14:tracePt t="94953" x="3460750" y="5721350"/>
          <p14:tracePt t="94972" x="3505200" y="5721350"/>
          <p14:tracePt t="94972" x="3556000" y="5727700"/>
          <p14:tracePt t="94988" x="3600450" y="5734050"/>
          <p14:tracePt t="94988" x="3638550" y="5740400"/>
          <p14:tracePt t="95005" x="3676650" y="5753100"/>
          <p14:tracePt t="95005" x="3746500" y="5778500"/>
          <p14:tracePt t="95022" x="3778250" y="5791200"/>
          <p14:tracePt t="95022" x="3810000" y="5810250"/>
          <p14:tracePt t="95038" x="3835400" y="5822950"/>
          <p14:tracePt t="95038" x="3854450" y="5842000"/>
          <p14:tracePt t="95055" x="3873500" y="5861050"/>
          <p14:tracePt t="95055" x="3892550" y="5873750"/>
          <p14:tracePt t="95072" x="3911600" y="5892800"/>
          <p14:tracePt t="95072" x="3930650" y="5911850"/>
          <p14:tracePt t="95089" x="3937000" y="5924550"/>
          <p14:tracePt t="95089" x="3943350" y="5930900"/>
          <p14:tracePt t="95105" x="3943350" y="5937250"/>
          <p14:tracePt t="95105" x="3943350" y="5943600"/>
          <p14:tracePt t="95122" x="3943350" y="5949950"/>
          <p14:tracePt t="95143" x="3949700" y="5949950"/>
          <p14:tracePt t="95172" x="3956050" y="5943600"/>
          <p14:tracePt t="95179" x="3962400" y="5937250"/>
          <p14:tracePt t="95188" x="3975100" y="5930900"/>
          <p14:tracePt t="95188" x="3987800" y="5924550"/>
          <p14:tracePt t="95188" x="4000500" y="5918200"/>
          <p14:tracePt t="95208" x="4019550" y="5911850"/>
          <p14:tracePt t="95220" x="4038600" y="5899150"/>
          <p14:tracePt t="95220" x="4064000" y="5892800"/>
          <p14:tracePt t="95240" x="4121150" y="5873750"/>
          <p14:tracePt t="95240" x="4152900" y="5861050"/>
          <p14:tracePt t="95256" x="4191000" y="5854700"/>
          <p14:tracePt t="95256" x="4235450" y="5848350"/>
          <p14:tracePt t="95273" x="4273550" y="5835650"/>
          <p14:tracePt t="95273" x="4318000" y="5829300"/>
          <p14:tracePt t="95289" x="4362450" y="5822950"/>
          <p14:tracePt t="95289" x="4400550" y="5816600"/>
          <p14:tracePt t="95289" x="4445000" y="5803900"/>
          <p14:tracePt t="95308" x="4483100" y="5797550"/>
          <p14:tracePt t="95308" x="4514850" y="5791200"/>
          <p14:tracePt t="95323" x="4552950" y="5778500"/>
          <p14:tracePt t="95323" x="4584700" y="5772150"/>
          <p14:tracePt t="95339" x="4616450" y="5765800"/>
          <p14:tracePt t="95339" x="4641850" y="5753100"/>
          <p14:tracePt t="95356" x="4673600" y="5746750"/>
          <p14:tracePt t="95356" x="4699000" y="5740400"/>
          <p14:tracePt t="95373" x="4730750" y="5734050"/>
          <p14:tracePt t="95373" x="4781550" y="5721350"/>
          <p14:tracePt t="95389" x="4806950" y="5715000"/>
          <p14:tracePt t="95389" x="4832350" y="5708650"/>
          <p14:tracePt t="95407" x="4851400" y="5702300"/>
          <p14:tracePt t="95407" x="4876800" y="5695950"/>
          <p14:tracePt t="95424" x="4895850" y="5695950"/>
          <p14:tracePt t="95424" x="4927600" y="5683250"/>
          <p14:tracePt t="95440" x="4946650" y="5683250"/>
          <p14:tracePt t="95440" x="4959350" y="5683250"/>
          <p14:tracePt t="95456" x="4972050" y="5689600"/>
          <p14:tracePt t="95456" x="4984750" y="5689600"/>
          <p14:tracePt t="95473" x="4991100" y="5695950"/>
          <p14:tracePt t="95473" x="5003800" y="5695950"/>
          <p14:tracePt t="95490" x="5010150" y="5695950"/>
          <p14:tracePt t="95490" x="5022850" y="5708650"/>
          <p14:tracePt t="95508" x="5035550" y="5715000"/>
          <p14:tracePt t="95508" x="5041900" y="5715000"/>
          <p14:tracePt t="95523" x="5054600" y="5721350"/>
          <p14:tracePt t="95523" x="5067300" y="5727700"/>
          <p14:tracePt t="95541" x="5080000" y="5734050"/>
          <p14:tracePt t="95541" x="5092700" y="5746750"/>
          <p14:tracePt t="95557" x="5111750" y="5753100"/>
          <p14:tracePt t="95557" x="5124450" y="5759450"/>
          <p14:tracePt t="95557" x="5143500" y="5772150"/>
          <p14:tracePt t="95575" x="5156200" y="5778500"/>
          <p14:tracePt t="95589" x="5175250" y="5791200"/>
          <p14:tracePt t="95589" x="5200650" y="5803900"/>
          <p14:tracePt t="95608" x="5213350" y="5810250"/>
          <p14:tracePt t="95608" x="5226050" y="5816600"/>
          <p14:tracePt t="95624" x="5238750" y="5816600"/>
          <p14:tracePt t="95624" x="5251450" y="5822950"/>
          <p14:tracePt t="95624" x="5264150" y="5829300"/>
          <p14:tracePt t="95643" x="5276850" y="5829300"/>
          <p14:tracePt t="95656" x="5283200" y="5835650"/>
          <p14:tracePt t="95656" x="5295900" y="5835650"/>
          <p14:tracePt t="95656" x="5308600" y="5842000"/>
          <p14:tracePt t="95676" x="5314950" y="5842000"/>
          <p14:tracePt t="95676" x="5327650" y="5848350"/>
          <p14:tracePt t="95691" x="5334000" y="5848350"/>
          <p14:tracePt t="95691" x="5340350" y="5848350"/>
          <p14:tracePt t="95707" x="5346700" y="5848350"/>
          <p14:tracePt t="95707" x="5353050" y="5842000"/>
          <p14:tracePt t="95724" x="5359400" y="5842000"/>
          <p14:tracePt t="95724" x="5372100" y="5842000"/>
          <p14:tracePt t="95742" x="5384800" y="5842000"/>
          <p14:tracePt t="95756" x="5391150" y="5835650"/>
          <p14:tracePt t="95756" x="5397500" y="5835650"/>
          <p14:tracePt t="95774" x="5403850" y="5842000"/>
          <p14:tracePt t="95774" x="5410200" y="5842000"/>
          <p14:tracePt t="95792" x="5416550" y="5848350"/>
          <p14:tracePt t="95792" x="5429250" y="5854700"/>
          <p14:tracePt t="95808" x="5435600" y="5861050"/>
          <p14:tracePt t="95823" x="5441950" y="5867400"/>
          <p14:tracePt t="95823" x="5441950" y="5873750"/>
          <p14:tracePt t="95841" x="5441950" y="5880100"/>
          <p14:tracePt t="95841" x="5448300" y="5886450"/>
          <p14:tracePt t="95841" x="5448300" y="5892800"/>
          <p14:tracePt t="95861" x="5441950" y="5899150"/>
          <p14:tracePt t="95873" x="5441950" y="5905500"/>
          <p14:tracePt t="95873" x="5435600" y="5924550"/>
          <p14:tracePt t="95892" x="5429250" y="5930900"/>
          <p14:tracePt t="95892" x="5422900" y="5930900"/>
          <p14:tracePt t="95909" x="5416550" y="5937250"/>
          <p14:tracePt t="95909" x="5410200" y="5943600"/>
          <p14:tracePt t="95925" x="5403850" y="5949950"/>
          <p14:tracePt t="95925" x="5397500" y="5956300"/>
          <p14:tracePt t="95941" x="5384800" y="5962650"/>
          <p14:tracePt t="95941" x="5372100" y="5969000"/>
          <p14:tracePt t="95941" x="5365750" y="5975350"/>
          <p14:tracePt t="95961" x="5353050" y="5981700"/>
          <p14:tracePt t="95973" x="5334000" y="5981700"/>
          <p14:tracePt t="95973" x="5302250" y="5994400"/>
          <p14:tracePt t="95991" x="5283200" y="6000750"/>
          <p14:tracePt t="95991" x="5264150" y="6007100"/>
          <p14:tracePt t="96008" x="5245100" y="6013450"/>
          <p14:tracePt t="96008" x="5219700" y="6019800"/>
          <p14:tracePt t="96025" x="5200650" y="6026150"/>
          <p14:tracePt t="96025" x="5149850" y="6038850"/>
          <p14:tracePt t="96042" x="5124450" y="6038850"/>
          <p14:tracePt t="96042" x="5092700" y="6038850"/>
          <p14:tracePt t="96058" x="5067300" y="6045200"/>
          <p14:tracePt t="96058" x="5035550" y="6045200"/>
          <p14:tracePt t="96076" x="5003800" y="6045200"/>
          <p14:tracePt t="96076" x="4978400" y="6038850"/>
          <p14:tracePt t="96092" x="4940300" y="6038850"/>
          <p14:tracePt t="96092" x="4870450" y="6038850"/>
          <p14:tracePt t="96109" x="4832350" y="6038850"/>
          <p14:tracePt t="96109" x="4794250" y="6038850"/>
          <p14:tracePt t="96127" x="4749800" y="6038850"/>
          <p14:tracePt t="96127" x="4705350" y="6032500"/>
          <p14:tracePt t="96142" x="4660900" y="6032500"/>
          <p14:tracePt t="96142" x="4616450" y="6032500"/>
          <p14:tracePt t="96159" x="4572000" y="6038850"/>
          <p14:tracePt t="96159" x="4489450" y="6038850"/>
          <p14:tracePt t="96176" x="4445000" y="6045200"/>
          <p14:tracePt t="96176" x="4406900" y="6051550"/>
          <p14:tracePt t="96193" x="4362450" y="6051550"/>
          <p14:tracePt t="96193" x="4324350" y="6057900"/>
          <p14:tracePt t="96209" x="4279900" y="6064250"/>
          <p14:tracePt t="96209" x="4235450" y="6070600"/>
          <p14:tracePt t="96209" x="4191000" y="6076950"/>
          <p14:tracePt t="96228" x="4146550" y="6076950"/>
          <p14:tracePt t="96240" x="4108450" y="6083300"/>
          <p14:tracePt t="96240" x="4025900" y="6076950"/>
          <p14:tracePt t="96260" x="3987800" y="6076950"/>
          <p14:tracePt t="96260" x="3956050" y="6070600"/>
          <p14:tracePt t="96276" x="3924300" y="6070600"/>
          <p14:tracePt t="96276" x="3898900" y="6064250"/>
          <p14:tracePt t="96293" x="3873500" y="6057900"/>
          <p14:tracePt t="96293" x="3854450" y="6051550"/>
          <p14:tracePt t="96310" x="3835400" y="6051550"/>
          <p14:tracePt t="96310" x="3822700" y="6045200"/>
          <p14:tracePt t="96310" x="3803650" y="6038850"/>
          <p14:tracePt t="96328" x="3797300" y="6032500"/>
          <p14:tracePt t="96328" x="3784600" y="6026150"/>
          <p14:tracePt t="96343" x="3778250" y="6013450"/>
          <p14:tracePt t="96343" x="3771900" y="6000750"/>
          <p14:tracePt t="96359" x="3771900" y="5988050"/>
          <p14:tracePt t="96359" x="3771900" y="5975350"/>
          <p14:tracePt t="96376" x="3771900" y="5956300"/>
          <p14:tracePt t="96376" x="3778250" y="5943600"/>
          <p14:tracePt t="96393" x="3784600" y="5918200"/>
          <p14:tracePt t="96393" x="3803650" y="5873750"/>
          <p14:tracePt t="96410" x="3822700" y="5848350"/>
          <p14:tracePt t="96410" x="3841750" y="5822950"/>
          <p14:tracePt t="96427" x="3867150" y="5797550"/>
          <p14:tracePt t="96427" x="3892550" y="5765800"/>
          <p14:tracePt t="96444" x="3924300" y="5740400"/>
          <p14:tracePt t="96444" x="3987800" y="5683250"/>
          <p14:tracePt t="96460" x="4025900" y="5657850"/>
          <p14:tracePt t="96460" x="4064000" y="5632450"/>
          <p14:tracePt t="96476" x="4102100" y="5600700"/>
          <p14:tracePt t="96476" x="4140200" y="5581650"/>
          <p14:tracePt t="96494" x="4178300" y="5556250"/>
          <p14:tracePt t="96494" x="4222750" y="5537200"/>
          <p14:tracePt t="96510" x="4267200" y="5518150"/>
          <p14:tracePt t="96510" x="4311650" y="5499100"/>
          <p14:tracePt t="96510" x="4356100" y="5486400"/>
          <p14:tracePt t="96529" x="4413250" y="5473700"/>
          <p14:tracePt t="96529" x="4464050" y="5461000"/>
          <p14:tracePt t="96544" x="4514850" y="5454650"/>
          <p14:tracePt t="96544" x="4572000" y="5448300"/>
          <p14:tracePt t="96560" x="4629150" y="5435600"/>
          <p14:tracePt t="96560" x="4679950" y="5435600"/>
          <p14:tracePt t="96577" x="4730750" y="5429250"/>
          <p14:tracePt t="96577" x="4775200" y="5422900"/>
          <p14:tracePt t="96577" x="4826000" y="5422900"/>
          <p14:tracePt t="96596" x="4870450" y="5416550"/>
          <p14:tracePt t="96608" x="4914900" y="5416550"/>
          <p14:tracePt t="96608" x="5003800" y="5416550"/>
          <p14:tracePt t="96630" x="5048250" y="5422900"/>
          <p14:tracePt t="96630" x="5086350" y="5429250"/>
          <p14:tracePt t="96644" x="5130800" y="5435600"/>
          <p14:tracePt t="96644" x="5175250" y="5441950"/>
          <p14:tracePt t="96661" x="5219700" y="5454650"/>
          <p14:tracePt t="96661" x="5257800" y="5461000"/>
          <p14:tracePt t="96677" x="5295900" y="5473700"/>
          <p14:tracePt t="96677" x="5334000" y="5480050"/>
          <p14:tracePt t="96677" x="5365750" y="5486400"/>
          <p14:tracePt t="96696" x="5391150" y="5492750"/>
          <p14:tracePt t="96696" x="5416550" y="5505450"/>
          <p14:tracePt t="96711" x="5435600" y="5511800"/>
          <p14:tracePt t="96711" x="5454650" y="5524500"/>
          <p14:tracePt t="96727" x="5473700" y="5537200"/>
          <p14:tracePt t="96727" x="5492750" y="5549900"/>
          <p14:tracePt t="96744" x="5505450" y="5568950"/>
          <p14:tracePt t="96744" x="5537200" y="5613400"/>
          <p14:tracePt t="96761" x="5549900" y="5632450"/>
          <p14:tracePt t="96761" x="5556250" y="5651500"/>
          <p14:tracePt t="96778" x="5562600" y="5670550"/>
          <p14:tracePt t="96778" x="5568950" y="5689600"/>
          <p14:tracePt t="96795" x="5568950" y="5702300"/>
          <p14:tracePt t="96795" x="5562600" y="5721350"/>
          <p14:tracePt t="96811" x="5556250" y="5734050"/>
          <p14:tracePt t="96811" x="5530850" y="5765800"/>
          <p14:tracePt t="96828" x="5518150" y="5784850"/>
          <p14:tracePt t="96828" x="5505450" y="5803900"/>
          <p14:tracePt t="96845" x="5486400" y="5816600"/>
          <p14:tracePt t="96845" x="5467350" y="5842000"/>
          <p14:tracePt t="96861" x="5448300" y="5861050"/>
          <p14:tracePt t="96861" x="5422900" y="5886450"/>
          <p14:tracePt t="96861" x="5397500" y="5905500"/>
          <p14:tracePt t="96880" x="5372100" y="5930900"/>
          <p14:tracePt t="96893" x="5334000" y="5949950"/>
          <p14:tracePt t="96893" x="5264150" y="6000750"/>
          <p14:tracePt t="96913" x="5226050" y="6019800"/>
          <p14:tracePt t="96913" x="5181600" y="6038850"/>
          <p14:tracePt t="96929" x="5137150" y="6064250"/>
          <p14:tracePt t="96929" x="5092700" y="6089650"/>
          <p14:tracePt t="96945" x="5048250" y="6108700"/>
          <p14:tracePt t="96945" x="4997450" y="6127750"/>
          <p14:tracePt t="96945" x="4953000" y="6153150"/>
          <p14:tracePt t="96965" x="4908550" y="6165850"/>
          <p14:tracePt t="96976" x="4857750" y="6184900"/>
          <p14:tracePt t="96976" x="4768850" y="6203950"/>
          <p14:tracePt t="96997" x="4718050" y="6216650"/>
          <p14:tracePt t="96997" x="4679950" y="6223000"/>
          <p14:tracePt t="97011" x="4635500" y="6223000"/>
          <p14:tracePt t="97011" x="4597400" y="6229350"/>
          <p14:tracePt t="97029" x="4565650" y="6229350"/>
          <p14:tracePt t="97029" x="4533900" y="6229350"/>
          <p14:tracePt t="97045" x="4502150" y="6229350"/>
          <p14:tracePt t="97045" x="4457700" y="6229350"/>
          <p14:tracePt t="97062" x="4445000" y="6229350"/>
          <p14:tracePt t="97062" x="4432300" y="6229350"/>
          <p14:tracePt t="97079" x="4419600" y="6229350"/>
          <p14:tracePt t="97079" x="4406900" y="6229350"/>
          <p14:tracePt t="97096" x="4400550" y="6229350"/>
          <p14:tracePt t="97096" x="4394200" y="6229350"/>
          <p14:tracePt t="97112" x="4387850" y="6223000"/>
          <p14:tracePt t="97130" x="4387850" y="6216650"/>
          <p14:tracePt t="97130" x="4394200" y="6210300"/>
          <p14:tracePt t="97146" x="4400550" y="6203950"/>
          <p14:tracePt t="97160" x="4406900" y="6197600"/>
          <p14:tracePt t="97177" x="4413250" y="6191250"/>
          <p14:tracePt t="97195" x="4413250" y="6184900"/>
          <p14:tracePt t="97212" x="4413250" y="6178550"/>
          <p14:tracePt t="97236" x="4413250" y="6172200"/>
          <p14:tracePt t="97256" x="4406900" y="6172200"/>
          <p14:tracePt t="97280" x="4400550" y="6165850"/>
          <p14:tracePt t="97296" x="4394200" y="6165850"/>
          <p14:tracePt t="97308" x="4387850" y="6165850"/>
          <p14:tracePt t="97324" x="4381500" y="6165850"/>
          <p14:tracePt t="97340" x="4375150" y="6159500"/>
          <p14:tracePt t="97376" x="4381500" y="6153150"/>
          <p14:tracePt t="97400" x="4387850" y="6146800"/>
          <p14:tracePt t="97415" x="4394200" y="6140450"/>
          <p14:tracePt t="97435" x="4394200" y="6134100"/>
          <p14:tracePt t="97451" x="4394200" y="6127750"/>
          <p14:tracePt t="97480" x="4387850" y="6127750"/>
          <p14:tracePt t="97503" x="4381500" y="6134100"/>
          <p14:tracePt t="97519" x="4381500" y="6127750"/>
          <p14:tracePt t="97596" x="4387850" y="6121400"/>
          <p14:tracePt t="97607" x="4394200" y="6115050"/>
          <p14:tracePt t="97624" x="4400550" y="6115050"/>
          <p14:tracePt t="97639" x="4400550" y="6121400"/>
          <p14:tracePt t="97684" x="4400550" y="6127750"/>
          <p14:tracePt t="97701" x="4394200" y="6127750"/>
          <p14:tracePt t="97720" x="4387850" y="6134100"/>
          <p14:tracePt t="97736" x="4387850" y="6140450"/>
          <p14:tracePt t="97760" x="4394200" y="6140450"/>
          <p14:tracePt t="97788" x="4400550" y="6140450"/>
          <p14:tracePt t="97804" x="4406900" y="6140450"/>
          <p14:tracePt t="97820" x="4413250" y="6134100"/>
          <p14:tracePt t="97836" x="4419600" y="6134100"/>
          <p14:tracePt t="97848" x="4432300" y="6127750"/>
          <p14:tracePt t="97864" x="4445000" y="6127750"/>
          <p14:tracePt t="97888" x="4451350" y="6127750"/>
          <p14:tracePt t="97900" x="4457700" y="6127750"/>
          <p14:tracePt t="97916" x="4464050" y="6127750"/>
          <p14:tracePt t="97932" x="4464050" y="6134100"/>
          <p14:tracePt t="97948" x="4470400" y="6134100"/>
          <p14:tracePt t="97960" x="4476750" y="6134100"/>
          <p14:tracePt t="97984" x="4483100" y="6127750"/>
          <p14:tracePt t="98008" x="4483100" y="6121400"/>
          <p14:tracePt t="98020" x="4483100" y="6115050"/>
          <p14:tracePt t="98030" x="4489450" y="6102350"/>
          <p14:tracePt t="98047" x="4489450" y="6096000"/>
          <p14:tracePt t="98064" x="4495800" y="6089650"/>
          <p14:tracePt t="98064" x="4502150" y="6076950"/>
          <p14:tracePt t="98082" x="4508500" y="6070600"/>
          <p14:tracePt t="98082" x="4514850" y="6070600"/>
          <p14:tracePt t="98098" x="4521200" y="6064250"/>
          <p14:tracePt t="98098" x="4527550" y="6057900"/>
          <p14:tracePt t="98115" x="4533900" y="6051550"/>
          <p14:tracePt t="98115" x="4546600" y="6045200"/>
          <p14:tracePt t="98134" x="4552950" y="6032500"/>
          <p14:tracePt t="98134" x="4565650" y="6007100"/>
          <p14:tracePt t="98150" x="4572000" y="5994400"/>
          <p14:tracePt t="98150" x="4584700" y="5975350"/>
          <p14:tracePt t="98166" x="4591050" y="5949950"/>
          <p14:tracePt t="98166" x="4603750" y="5924550"/>
          <p14:tracePt t="98183" x="4610100" y="5899150"/>
          <p14:tracePt t="98183" x="4641850" y="5835650"/>
          <p14:tracePt t="98202" x="4660900" y="5803900"/>
          <p14:tracePt t="98202" x="4679950" y="5765800"/>
          <p14:tracePt t="98216" x="4705350" y="5734050"/>
          <p14:tracePt t="98216" x="4730750" y="5702300"/>
          <p14:tracePt t="98233" x="4762500" y="5664200"/>
          <p14:tracePt t="98233" x="4794250" y="5632450"/>
          <p14:tracePt t="98250" x="4826000" y="5600700"/>
          <p14:tracePt t="98250" x="4870450" y="5568950"/>
          <p14:tracePt t="98250" x="4908550" y="5537200"/>
          <p14:tracePt t="98268" x="4953000" y="5511800"/>
          <p14:tracePt t="98281" x="4997450" y="5486400"/>
          <p14:tracePt t="98281" x="5080000" y="5435600"/>
          <p14:tracePt t="98301" x="5118100" y="5410200"/>
          <p14:tracePt t="98301" x="5156200" y="5391150"/>
          <p14:tracePt t="98317" x="5194300" y="5378450"/>
          <p14:tracePt t="98317" x="5232400" y="5365750"/>
          <p14:tracePt t="98333" x="5270500" y="5353050"/>
          <p14:tracePt t="98333" x="5302250" y="5346700"/>
          <p14:tracePt t="98333" x="5340350" y="5340350"/>
          <p14:tracePt t="98353" x="5378450" y="5334000"/>
          <p14:tracePt t="98365" x="5416550" y="5334000"/>
          <p14:tracePt t="98365" x="5486400" y="5340350"/>
          <p14:tracePt t="98383" x="5518150" y="5340350"/>
          <p14:tracePt t="98383" x="5556250" y="5346700"/>
          <p14:tracePt t="98402" x="5581650" y="5353050"/>
          <p14:tracePt t="98402" x="5607050" y="5359400"/>
          <p14:tracePt t="98417" x="5632450" y="5365750"/>
          <p14:tracePt t="98417" x="5651500" y="5372100"/>
          <p14:tracePt t="98433" x="5664200" y="5378450"/>
          <p14:tracePt t="98433" x="5683250" y="5397500"/>
          <p14:tracePt t="98451" x="5683250" y="5403850"/>
          <p14:tracePt t="98451" x="5689600" y="5416550"/>
          <p14:tracePt t="98467" x="5689600" y="5429250"/>
          <p14:tracePt t="98467" x="5683250" y="5448300"/>
          <p14:tracePt t="98483" x="5676900" y="5461000"/>
          <p14:tracePt t="98483" x="5664200" y="5505450"/>
          <p14:tracePt t="98501" x="5657850" y="5530850"/>
          <p14:tracePt t="98501" x="5645150" y="5549900"/>
          <p14:tracePt t="98517" x="5632450" y="5575300"/>
          <p14:tracePt t="98517" x="5619750" y="5594350"/>
          <p14:tracePt t="98534" x="5600700" y="5613400"/>
          <p14:tracePt t="98534" x="5581650" y="5638800"/>
          <p14:tracePt t="98550" x="5562600" y="5651500"/>
          <p14:tracePt t="98550" x="5537200" y="5670550"/>
          <p14:tracePt t="98550" x="5511800" y="5689600"/>
          <p14:tracePt t="98570" x="5486400" y="5708650"/>
          <p14:tracePt t="98570" x="5461000" y="5727700"/>
          <p14:tracePt t="98585" x="5429250" y="5740400"/>
          <p14:tracePt t="98585" x="5397500" y="5759450"/>
          <p14:tracePt t="98602" x="5359400" y="5778500"/>
          <p14:tracePt t="98602" x="5321300" y="5797550"/>
          <p14:tracePt t="98602" x="5276850" y="5816600"/>
          <p14:tracePt t="98620" x="5232400" y="5835650"/>
          <p14:tracePt t="98633" x="5181600" y="5854700"/>
          <p14:tracePt t="98633" x="5073650" y="5892800"/>
          <p14:tracePt t="98653" x="5016500" y="5905500"/>
          <p14:tracePt t="98666" x="4953000" y="5918200"/>
          <p14:tracePt t="98666" x="4819650" y="5937250"/>
          <p14:tracePt t="98684" x="4756150" y="5949950"/>
          <p14:tracePt t="98684" x="4686300" y="5956300"/>
          <p14:tracePt t="98702" x="4622800" y="5962650"/>
          <p14:tracePt t="98702" x="4552950" y="5969000"/>
          <p14:tracePt t="98718" x="4489450" y="5975350"/>
          <p14:tracePt t="98718" x="4425950" y="5975350"/>
          <p14:tracePt t="98718" x="4362450" y="5975350"/>
          <p14:tracePt t="98736" x="4298950" y="5975350"/>
          <p14:tracePt t="98736" x="4241800" y="5975350"/>
          <p14:tracePt t="98751" x="4184650" y="5969000"/>
          <p14:tracePt t="98751" x="4133850" y="5956300"/>
          <p14:tracePt t="98768" x="4083050" y="5949950"/>
          <p14:tracePt t="98768" x="4038600" y="5937250"/>
          <p14:tracePt t="98786" x="3994150" y="5930900"/>
          <p14:tracePt t="98786" x="3911600" y="5905500"/>
          <p14:tracePt t="98802" x="3879850" y="5899150"/>
          <p14:tracePt t="98802" x="3848100" y="5892800"/>
          <p14:tracePt t="98818" x="3822700" y="5886450"/>
          <p14:tracePt t="98818" x="3803650" y="5880100"/>
          <p14:tracePt t="98835" x="3784600" y="5873750"/>
          <p14:tracePt t="98835" x="3765550" y="5873750"/>
          <p14:tracePt t="98852" x="3752850" y="5867400"/>
          <p14:tracePt t="98852" x="3740150" y="5867400"/>
          <p14:tracePt t="98869" x="3733800" y="5861050"/>
          <p14:tracePt t="98885" x="3740150" y="5861050"/>
          <p14:tracePt t="98909" x="3746500" y="5867400"/>
          <p14:tracePt t="98921" x="3752850" y="5867400"/>
          <p14:tracePt t="98933" x="3759200" y="5867400"/>
          <p14:tracePt t="98933" x="3771900" y="5867400"/>
          <p14:tracePt t="98953" x="3784600" y="5873750"/>
          <p14:tracePt t="98953" x="3790950" y="5873750"/>
          <p14:tracePt t="98969" x="3797300" y="5873750"/>
          <p14:tracePt t="98969" x="3803650" y="5873750"/>
          <p14:tracePt t="98986" x="3816350" y="5867400"/>
          <p14:tracePt t="99005" x="3816350" y="5873750"/>
          <p14:tracePt t="99048" x="3810000" y="5873750"/>
          <p14:tracePt t="99065" x="3803650" y="5880100"/>
          <p14:tracePt t="99080" x="3797300" y="5886450"/>
          <p14:tracePt t="99096" x="3790950" y="5886450"/>
          <p14:tracePt t="99108" x="3784600" y="5892800"/>
          <p14:tracePt t="99117" x="3778250" y="5899150"/>
          <p14:tracePt t="99134" x="3771900" y="5905500"/>
          <p14:tracePt t="99151" x="3778250" y="5911850"/>
          <p14:tracePt t="99168" x="3784600" y="5918200"/>
          <p14:tracePt t="99184" x="3790950" y="5918200"/>
          <p14:tracePt t="99184" x="3797300" y="5918200"/>
          <p14:tracePt t="99203" x="3803650" y="5924550"/>
          <p14:tracePt t="99203" x="3810000" y="5924550"/>
          <p14:tracePt t="99203" x="3816350" y="5930900"/>
          <p14:tracePt t="99222" x="3829050" y="5930900"/>
          <p14:tracePt t="99222" x="3835400" y="5930900"/>
          <p14:tracePt t="99237" x="3848100" y="5930900"/>
          <p14:tracePt t="99237" x="3854450" y="5930900"/>
          <p14:tracePt t="99253" x="3860800" y="5930900"/>
          <p14:tracePt t="99253" x="3867150" y="5930900"/>
          <p14:tracePt t="99270" x="3879850" y="5930900"/>
          <p14:tracePt t="99270" x="3886200" y="5930900"/>
          <p14:tracePt t="99270" x="3892550" y="5924550"/>
          <p14:tracePt t="99289" x="3898900" y="5924550"/>
          <p14:tracePt t="99305" x="3905250" y="5918200"/>
          <p14:tracePt t="99321" x="3911600" y="5911850"/>
          <p14:tracePt t="99337" x="3911600" y="5905500"/>
          <p14:tracePt t="99351" x="3905250" y="5899150"/>
          <p14:tracePt t="99396" x="3898900" y="5899150"/>
          <p14:tracePt t="99409" x="3892550" y="5899150"/>
          <p14:tracePt t="99424" x="3886200" y="5899150"/>
          <p14:tracePt t="99440" x="3873500" y="5892800"/>
          <p14:tracePt t="99476" x="3873500" y="5886450"/>
          <p14:tracePt t="99501" x="3873500" y="5880100"/>
          <p14:tracePt t="99568" x="3873500" y="5873750"/>
          <p14:tracePt t="99597" x="3879850" y="5873750"/>
          <p14:tracePt t="99636" x="3873500" y="5873750"/>
          <p14:tracePt t="99697" x="3867150" y="5873750"/>
          <p14:tracePt t="99716" x="3867150" y="5867400"/>
          <p14:tracePt t="99740" x="3860800" y="5867400"/>
          <p14:tracePt t="99784" x="3854450" y="5867400"/>
          <p14:tracePt t="99868" x="3854450" y="5861050"/>
          <p14:tracePt t="99904" x="3848100" y="5861050"/>
          <p14:tracePt t="100032" x="3841750" y="5867400"/>
          <p14:tracePt t="100212" x="3835400" y="5873750"/>
          <p14:tracePt t="100420" x="3829050" y="5873750"/>
          <p14:tracePt t="100452" x="3822700" y="5880100"/>
          <p14:tracePt t="100480" x="3822700" y="5886450"/>
          <p14:tracePt t="100504" x="3816350" y="5886450"/>
          <p14:tracePt t="100528" x="3810000" y="5892800"/>
          <p14:tracePt t="100549" x="3803650" y="5892800"/>
          <p14:tracePt t="100573" x="3797300" y="5892800"/>
          <p14:tracePt t="100601" x="3803650" y="5892800"/>
          <p14:tracePt t="100717" x="3797300" y="5892800"/>
          <p14:tracePt t="100788" x="3797300" y="5899150"/>
          <p14:tracePt t="100821" x="3790950" y="5892800"/>
          <p14:tracePt t="100909" x="3790950" y="5886450"/>
          <p14:tracePt t="101069" x="3790950" y="5880100"/>
          <p14:tracePt t="101165" x="3797300" y="5873750"/>
          <p14:tracePt t="101180" x="3803650" y="5867400"/>
          <p14:tracePt t="101197" x="3810000" y="5861050"/>
          <p14:tracePt t="101209" x="3816350" y="5861050"/>
          <p14:tracePt t="101240" x="3822700" y="5861050"/>
          <p14:tracePt t="101269" x="3816350" y="5861050"/>
          <p14:tracePt t="101317" x="3810000" y="5861050"/>
          <p14:tracePt t="101337" x="3803650" y="5867400"/>
          <p14:tracePt t="101361" x="3810000" y="5861050"/>
          <p14:tracePt t="101437" x="3803650" y="5861050"/>
          <p14:tracePt t="101489" x="3797300" y="5867400"/>
          <p14:tracePt t="101501" x="3790950" y="5873750"/>
          <p14:tracePt t="101524" x="3797300" y="5867400"/>
          <p14:tracePt t="101608" x="3803650" y="5861050"/>
          <p14:tracePt t="101629" x="3810000" y="5861050"/>
          <p14:tracePt t="101661" x="3810000" y="5854700"/>
          <p14:tracePt t="101713" x="3810000" y="5861050"/>
          <p14:tracePt t="101781" x="3816350" y="5854700"/>
          <p14:tracePt t="101945" x="3810000" y="5861050"/>
          <p14:tracePt t="102013" x="3803650" y="5861050"/>
          <p14:tracePt t="102037" x="3797300" y="5854700"/>
          <p14:tracePt t="102049" x="3790950" y="5854700"/>
          <p14:tracePt t="102065" x="3784600" y="5854700"/>
          <p14:tracePt t="102081" x="3778250" y="5848350"/>
          <p14:tracePt t="102097" x="3771900" y="5842000"/>
          <p14:tracePt t="102125" x="3765550" y="5835650"/>
          <p14:tracePt t="102141" x="3759200" y="5835650"/>
          <p14:tracePt t="102157" x="3752850" y="5822950"/>
          <p14:tracePt t="102169" x="3752850" y="5816600"/>
          <p14:tracePt t="102193" x="3752850" y="5810250"/>
          <p14:tracePt t="102209" x="3752850" y="5803900"/>
          <p14:tracePt t="102229" x="3752850" y="5797550"/>
          <p14:tracePt t="102245" x="3759200" y="5797550"/>
          <p14:tracePt t="102269" x="3765550" y="5791200"/>
          <p14:tracePt t="102289" x="3771900" y="5791200"/>
          <p14:tracePt t="102313" x="3771900" y="5797550"/>
          <p14:tracePt t="102329" x="3778250" y="5797550"/>
          <p14:tracePt t="102341" x="3784600" y="5797550"/>
          <p14:tracePt t="102357" x="3790950" y="5803900"/>
          <p14:tracePt t="102373" x="3797300" y="5803900"/>
          <p14:tracePt t="102389" x="3803650" y="5803900"/>
          <p14:tracePt t="102409" x="3797300" y="5803900"/>
          <p14:tracePt t="102517" x="3803650" y="5797550"/>
          <p14:tracePt t="102701" x="3803650" y="5791200"/>
          <p14:tracePt t="102733" x="3803650" y="5797550"/>
          <p14:tracePt t="102817" x="3797300" y="5803900"/>
          <p14:tracePt t="102949" x="3803650" y="5797550"/>
          <p14:tracePt t="103085" x="3797300" y="5803900"/>
          <p14:tracePt t="103169" x="3790950" y="5803900"/>
          <p14:tracePt t="103349" x="3790950" y="5810250"/>
          <p14:tracePt t="103378" x="3784600" y="5810250"/>
          <p14:tracePt t="103409" x="3778250" y="5816600"/>
          <p14:tracePt t="103437" x="3771900" y="5816600"/>
          <p14:tracePt t="103477" x="3778250" y="5816600"/>
          <p14:tracePt t="103530" x="3784600" y="5810250"/>
          <p14:tracePt t="103541" x="3790950" y="5810250"/>
          <p14:tracePt t="103557" x="3797300" y="5810250"/>
          <p14:tracePt t="103573" x="3803650" y="5810250"/>
          <p14:tracePt t="103602" x="3810000" y="5810250"/>
          <p14:tracePt t="103618" x="3816350" y="5810250"/>
          <p14:tracePt t="103633" x="3822700" y="5810250"/>
          <p14:tracePt t="103649" x="3829050" y="5810250"/>
          <p14:tracePt t="103661" x="3835400" y="5803900"/>
          <p14:tracePt t="103677" x="3841750" y="5797550"/>
          <p14:tracePt t="103693" x="3848100" y="5797550"/>
          <p14:tracePt t="103709" x="3860800" y="5791200"/>
          <p14:tracePt t="103722" x="3867150" y="5791200"/>
          <p14:tracePt t="103738" x="3873500" y="5791200"/>
          <p14:tracePt t="103777" x="3879850" y="5784850"/>
          <p14:tracePt t="103841" x="3879850" y="5778500"/>
          <p14:tracePt t="103873" x="3879850" y="5772150"/>
          <p14:tracePt t="103902" x="3879850" y="5765800"/>
          <p14:tracePt t="103925" x="3886200" y="5759450"/>
          <p14:tracePt t="103949" x="3892550" y="5753100"/>
          <p14:tracePt t="103970" x="3898900" y="5753100"/>
          <p14:tracePt t="104009" x="3905250" y="5746750"/>
          <p14:tracePt t="104037" x="3905250" y="5753100"/>
          <p14:tracePt t="104097" x="3898900" y="5753100"/>
          <p14:tracePt t="104129" x="3898900" y="5746750"/>
          <p14:tracePt t="104165" x="3898900" y="5740400"/>
          <p14:tracePt t="104182" x="3898900" y="5734050"/>
          <p14:tracePt t="104190" x="3905250" y="5727700"/>
          <p14:tracePt t="104190" x="3905250" y="5721350"/>
          <p14:tracePt t="104203" x="3911600" y="5715000"/>
          <p14:tracePt t="104203" x="3911600" y="5708650"/>
          <p14:tracePt t="104220" x="3911600" y="5702300"/>
          <p14:tracePt t="104220" x="3917950" y="5689600"/>
          <p14:tracePt t="104237" x="3917950" y="5683250"/>
          <p14:tracePt t="104237" x="3917950" y="5670550"/>
          <p14:tracePt t="104254" x="3917950" y="5664200"/>
          <p14:tracePt t="104254" x="3924300" y="5638800"/>
          <p14:tracePt t="104271" x="3924300" y="5619750"/>
          <p14:tracePt t="104271" x="3924300" y="5607050"/>
          <p14:tracePt t="104287" x="3930650" y="5588000"/>
          <p14:tracePt t="104287" x="3937000" y="5568950"/>
          <p14:tracePt t="104304" x="3943350" y="5543550"/>
          <p14:tracePt t="104304" x="3956050" y="5524500"/>
          <p14:tracePt t="104304" x="3968750" y="5499100"/>
          <p14:tracePt t="104323" x="3981450" y="5467350"/>
          <p14:tracePt t="104323" x="4000500" y="5441950"/>
          <p14:tracePt t="104338" x="4025900" y="5416550"/>
          <p14:tracePt t="104338" x="4051300" y="5391150"/>
          <p14:tracePt t="104355" x="4076700" y="5365750"/>
          <p14:tracePt t="104355" x="4108450" y="5340350"/>
          <p14:tracePt t="104371" x="4140200" y="5321300"/>
          <p14:tracePt t="104371" x="4178300" y="5302250"/>
          <p14:tracePt t="104387" x="4222750" y="5289550"/>
          <p14:tracePt t="104387" x="4273550" y="5283200"/>
          <p14:tracePt t="104387" x="4318000" y="5276850"/>
          <p14:tracePt t="104407" x="4368800" y="5276850"/>
          <p14:tracePt t="104419" x="4419600" y="5270500"/>
          <p14:tracePt t="104419" x="4514850" y="5257800"/>
          <p14:tracePt t="104438" x="4559300" y="5245100"/>
          <p14:tracePt t="104438" x="4591050" y="5219700"/>
          <p14:tracePt t="104454" x="4622800" y="5175250"/>
          <p14:tracePt t="104454" x="4635500" y="5124450"/>
          <p14:tracePt t="104471" x="4641850" y="5060950"/>
          <p14:tracePt t="104471" x="4641850" y="4984750"/>
          <p14:tracePt t="104471" x="4635500" y="4902200"/>
          <p14:tracePt t="104490" x="4616450" y="4813300"/>
          <p14:tracePt t="104490" x="4597400" y="4711700"/>
          <p14:tracePt t="104504" x="4578350" y="4597400"/>
          <p14:tracePt t="104504" x="4552950" y="4483100"/>
          <p14:tracePt t="104521" x="4533900" y="4349750"/>
          <p14:tracePt t="104521" x="4521200" y="4203700"/>
          <p14:tracePt t="104538" x="4508500" y="4044950"/>
          <p14:tracePt t="104538" x="4495800" y="3873500"/>
          <p14:tracePt t="104554" x="4489450" y="3695700"/>
          <p14:tracePt t="104554" x="4489450" y="3340100"/>
          <p14:tracePt t="104571" x="4489450" y="3162300"/>
          <p14:tracePt t="104571" x="4495800" y="2984500"/>
          <p14:tracePt t="104588" x="4502150" y="2819400"/>
          <p14:tracePt t="104588" x="4514850" y="2660650"/>
          <p14:tracePt t="104605" x="4527550" y="2514600"/>
          <p14:tracePt t="104605" x="4559300" y="2273300"/>
          <p14:tracePt t="104622" x="4578350" y="2178050"/>
          <p14:tracePt t="104622" x="4597400" y="2101850"/>
          <p14:tracePt t="104639" x="4622800" y="2044700"/>
          <p14:tracePt t="104639" x="4654550" y="2000250"/>
          <p14:tracePt t="104655" x="4692650" y="1974850"/>
          <p14:tracePt t="104655" x="4724400" y="1955800"/>
          <p14:tracePt t="104672" x="4768850" y="1943100"/>
          <p14:tracePt t="104672" x="4806950" y="1930400"/>
          <p14:tracePt t="104672" x="4845050" y="1930400"/>
          <p14:tracePt t="104691" x="4883150" y="1924050"/>
          <p14:tracePt t="104703" x="4914900" y="1924050"/>
          <p14:tracePt t="104703" x="4978400" y="1917700"/>
          <p14:tracePt t="104722" x="4997450" y="1917700"/>
          <p14:tracePt t="104722" x="5022850" y="1911350"/>
          <p14:tracePt t="104739" x="5041900" y="1905000"/>
          <p14:tracePt t="104739" x="5060950" y="1892300"/>
          <p14:tracePt t="104755" x="5080000" y="1879600"/>
          <p14:tracePt t="104755" x="5099050" y="1860550"/>
          <p14:tracePt t="104755" x="5111750" y="1835150"/>
          <p14:tracePt t="104775" x="5130800" y="1809750"/>
          <p14:tracePt t="104787" x="5149850" y="1778000"/>
          <p14:tracePt t="104787" x="5194300" y="1708150"/>
          <p14:tracePt t="104806" x="5213350" y="1676400"/>
          <p14:tracePt t="104806" x="5232400" y="1644650"/>
          <p14:tracePt t="104822" x="5251450" y="1619250"/>
          <p14:tracePt t="104822" x="5276850" y="1600200"/>
          <p14:tracePt t="104839" x="5302250" y="1587500"/>
          <p14:tracePt t="104839" x="5334000" y="1574800"/>
          <p14:tracePt t="104839" x="5365750" y="1574800"/>
          <p14:tracePt t="104858" x="5397500" y="1581150"/>
          <p14:tracePt t="104858" x="5441950" y="1593850"/>
          <p14:tracePt t="104873" x="5480050" y="1612900"/>
          <p14:tracePt t="104873" x="5518150" y="1644650"/>
          <p14:tracePt t="104890" x="5556250" y="1689100"/>
          <p14:tracePt t="104890" x="5594350" y="1739900"/>
          <p14:tracePt t="104906" x="5626100" y="1816100"/>
          <p14:tracePt t="104906" x="5683250" y="2006600"/>
          <p14:tracePt t="104923" x="5702300" y="2120900"/>
          <p14:tracePt t="104923" x="5721350" y="2254250"/>
          <p14:tracePt t="104940" x="5734050" y="2387600"/>
          <p14:tracePt t="104940" x="5746750" y="2520950"/>
          <p14:tracePt t="104956" x="5753100" y="2660650"/>
          <p14:tracePt t="104956" x="5759450" y="2794000"/>
          <p14:tracePt t="104973" x="5753100" y="2927350"/>
          <p14:tracePt t="104973" x="5740400" y="3194050"/>
          <p14:tracePt t="104990" x="5734050" y="3327400"/>
          <p14:tracePt t="104990" x="5721350" y="3467100"/>
          <p14:tracePt t="105006" x="5708650" y="3606800"/>
          <p14:tracePt t="105006" x="5702300" y="3746500"/>
          <p14:tracePt t="105023" x="5689600" y="3886200"/>
          <p14:tracePt t="105023" x="5683250" y="4013200"/>
          <p14:tracePt t="105040" x="5676900" y="4140200"/>
          <p14:tracePt t="105040" x="5670550" y="4254500"/>
          <p14:tracePt t="105040" x="5670550" y="4362450"/>
          <p14:tracePt t="105058" x="5664200" y="4457700"/>
          <p14:tracePt t="105071" x="5670550" y="4552950"/>
          <p14:tracePt t="105071" x="5670550" y="4711700"/>
          <p14:tracePt t="105090" x="5670550" y="4787900"/>
          <p14:tracePt t="105090" x="5676900" y="4857750"/>
          <p14:tracePt t="105107" x="5676900" y="4914900"/>
          <p14:tracePt t="105107" x="5676900" y="4972050"/>
          <p14:tracePt t="105107" x="5676900" y="5016500"/>
          <p14:tracePt t="105125" x="5670550" y="5060950"/>
          <p14:tracePt t="105138" x="5664200" y="5099050"/>
          <p14:tracePt t="105138" x="5651500" y="5130800"/>
          <p14:tracePt t="105138" x="5645150" y="5156200"/>
          <p14:tracePt t="105158" x="5632450" y="5181600"/>
          <p14:tracePt t="105158" x="5626100" y="5194300"/>
          <p14:tracePt t="105174" x="5619750" y="5207000"/>
          <p14:tracePt t="105174" x="5613400" y="5213350"/>
          <p14:tracePt t="105190" x="5607050" y="5219700"/>
          <p14:tracePt t="105205" x="5600700" y="5219700"/>
          <p14:tracePt t="105237" x="5594350" y="5219700"/>
          <p14:tracePt t="105270" x="5588000" y="5219700"/>
          <p14:tracePt t="105282" x="5581650" y="5219700"/>
          <p14:tracePt t="105298" x="5568950" y="5232400"/>
          <p14:tracePt t="105314" x="5562600" y="5245100"/>
          <p14:tracePt t="105330" x="5556250" y="5251450"/>
          <p14:tracePt t="105339" x="5549900" y="5264150"/>
          <p14:tracePt t="105339" x="5543550" y="5276850"/>
          <p14:tracePt t="105359" x="5530850" y="5302250"/>
          <p14:tracePt t="105359" x="5524500" y="5314950"/>
          <p14:tracePt t="105374" x="5518150" y="5327650"/>
          <p14:tracePt t="105374" x="5505450" y="5334000"/>
          <p14:tracePt t="105391" x="5499100" y="5346700"/>
          <p14:tracePt t="105391" x="5492750" y="5359400"/>
          <p14:tracePt t="105408" x="5480050" y="5365750"/>
          <p14:tracePt t="105408" x="5473700" y="5378450"/>
          <p14:tracePt t="105408" x="5461000" y="5391150"/>
          <p14:tracePt t="105427" x="5448300" y="5403850"/>
          <p14:tracePt t="105439" x="5435600" y="5416550"/>
          <p14:tracePt t="105439" x="5416550" y="5441950"/>
          <p14:tracePt t="105458" x="5403850" y="5454650"/>
          <p14:tracePt t="105458" x="5391150" y="5467350"/>
          <p14:tracePt t="105475" x="5378450" y="5480050"/>
          <p14:tracePt t="105475" x="5359400" y="5492750"/>
          <p14:tracePt t="105491" x="5346700" y="5505450"/>
          <p14:tracePt t="105491" x="5334000" y="5511800"/>
          <p14:tracePt t="105491" x="5321300" y="5524500"/>
          <p14:tracePt t="105510" x="5308600" y="5530850"/>
          <p14:tracePt t="105510" x="5295900" y="5537200"/>
          <p14:tracePt t="105525" x="5283200" y="5543550"/>
          <p14:tracePt t="105525" x="5270500" y="5543550"/>
          <p14:tracePt t="105542" x="5257800" y="5543550"/>
          <p14:tracePt t="105542" x="5251450" y="5543550"/>
          <p14:tracePt t="105558" x="5238750" y="5549900"/>
          <p14:tracePt t="105558" x="5226050" y="5549900"/>
          <p14:tracePt t="105575" x="5219700" y="5543550"/>
          <p14:tracePt t="105575" x="5200650" y="5537200"/>
          <p14:tracePt t="105592" x="5194300" y="5537200"/>
          <p14:tracePt t="105592" x="5187950" y="5530850"/>
          <p14:tracePt t="105609" x="5181600" y="5530850"/>
          <p14:tracePt t="105609" x="5175250" y="5524500"/>
          <p14:tracePt t="105625" x="5168900" y="5524500"/>
          <p14:tracePt t="105625" x="5162550" y="5518150"/>
          <p14:tracePt t="105643" x="5156200" y="5518150"/>
          <p14:tracePt t="105643" x="5149850" y="5524500"/>
          <p14:tracePt t="105659" x="5143500" y="5524500"/>
          <p14:tracePt t="105659" x="5137150" y="5524500"/>
          <p14:tracePt t="105676" x="5137150" y="5530850"/>
          <p14:tracePt t="105691" x="5124450" y="5530850"/>
          <p14:tracePt t="105707" x="5118100" y="5537200"/>
          <p14:tracePt t="105725" x="5130800" y="5530850"/>
          <p14:tracePt t="105769" x="5137150" y="5524500"/>
          <p14:tracePt t="105786" x="5143500" y="5518150"/>
          <p14:tracePt t="105795" x="5149850" y="5518150"/>
          <p14:tracePt t="105807" x="5156200" y="5518150"/>
          <p14:tracePt t="105807" x="5168900" y="5505450"/>
          <p14:tracePt t="105826" x="5175250" y="5505450"/>
          <p14:tracePt t="105826" x="5181600" y="5499100"/>
          <p14:tracePt t="105843" x="5187950" y="5499100"/>
          <p14:tracePt t="105843" x="5194300" y="5499100"/>
          <p14:tracePt t="105860" x="5200650" y="5492750"/>
          <p14:tracePt t="105874" x="5207000" y="5492750"/>
          <p14:tracePt t="105891" x="5213350" y="5486400"/>
          <p14:tracePt t="105908" x="5207000" y="5492750"/>
          <p14:tracePt t="105941" x="5200650" y="5492750"/>
          <p14:tracePt t="105958" x="5194300" y="5499100"/>
          <p14:tracePt t="105973" x="5194300" y="5505450"/>
          <p14:tracePt t="105989" x="5187950" y="5511800"/>
          <p14:tracePt t="106010" x="5194300" y="5518150"/>
          <p14:tracePt t="106093" x="5194300" y="5524500"/>
          <p14:tracePt t="106122" x="5200650" y="5530850"/>
          <p14:tracePt t="106146" x="5207000" y="5530850"/>
          <p14:tracePt t="106170" x="5207000" y="5537200"/>
          <p14:tracePt t="106182" x="5213350" y="5543550"/>
          <p14:tracePt t="106198" x="5219700" y="5549900"/>
          <p14:tracePt t="106214" x="5219700" y="5556250"/>
          <p14:tracePt t="106230" x="5219700" y="5562600"/>
          <p14:tracePt t="106243" x="5226050" y="5568950"/>
          <p14:tracePt t="106243" x="5226050" y="5575300"/>
          <p14:tracePt t="106261" x="5226050" y="5581650"/>
          <p14:tracePt t="106276" x="5226050" y="5594350"/>
          <p14:tracePt t="106292" x="5226050" y="5600700"/>
          <p14:tracePt t="106326" x="5232400" y="5600700"/>
          <p14:tracePt t="106394" x="5232400" y="5607050"/>
          <p14:tracePt t="106430" x="5238750" y="5600700"/>
          <p14:tracePt t="106462" x="5245100" y="5594350"/>
          <p14:tracePt t="106482" x="5245100" y="5600700"/>
          <p14:tracePt t="106557" x="5238750" y="5607050"/>
          <p14:tracePt t="106582" x="5232400" y="5613400"/>
          <p14:tracePt t="106598" x="5226050" y="5619750"/>
          <p14:tracePt t="106618" x="5219700" y="5619750"/>
          <p14:tracePt t="106642" x="5219700" y="5626100"/>
          <p14:tracePt t="106662" x="5213350" y="5632450"/>
          <p14:tracePt t="106694" x="5219700" y="5632450"/>
          <p14:tracePt t="106746" x="5219700" y="5626100"/>
          <p14:tracePt t="106762" x="5226050" y="5626100"/>
          <p14:tracePt t="106782" x="5226050" y="5632450"/>
          <p14:tracePt t="106838" x="5219700" y="5638800"/>
          <p14:tracePt t="106850" x="5219700" y="5645150"/>
          <p14:tracePt t="106866" x="5213350" y="5651500"/>
          <p14:tracePt t="106882" x="5213350" y="5657850"/>
          <p14:tracePt t="106898" x="5213350" y="5664200"/>
          <p14:tracePt t="106909" x="5219700" y="5664200"/>
          <p14:tracePt t="106950" x="5219700" y="5670550"/>
          <p14:tracePt t="106970" x="5226050" y="5670550"/>
          <p14:tracePt t="106994" x="5232400" y="5670550"/>
          <p14:tracePt t="107030" x="5226050" y="5670550"/>
          <p14:tracePt t="107082" x="5219700" y="5670550"/>
          <p14:tracePt t="107166" x="5219700" y="5676900"/>
          <p14:tracePt t="107198" x="5213350" y="5676900"/>
          <p14:tracePt t="107210" x="5207000" y="5676900"/>
          <p14:tracePt t="107234" x="5200650" y="5683250"/>
          <p14:tracePt t="107258" x="5207000" y="5683250"/>
          <p14:tracePt t="107338" x="5213350" y="5683250"/>
          <p14:tracePt t="107362" x="5213350" y="5689600"/>
          <p14:tracePt t="107474" x="5207000" y="5683250"/>
          <p14:tracePt t="107594" x="5207000" y="5676900"/>
          <p14:tracePt t="107682" x="5200650" y="5676900"/>
          <p14:tracePt t="107722" x="5194300" y="5670550"/>
          <p14:tracePt t="107766" x="5194300" y="5676900"/>
          <p14:tracePt t="107862" x="5194300" y="5683250"/>
          <p14:tracePt t="107930" x="5194300" y="5689600"/>
          <p14:tracePt t="107954" x="5187950" y="5689600"/>
          <p14:tracePt t="107978" x="5181600" y="5695950"/>
          <p14:tracePt t="107990" x="5175250" y="5695950"/>
          <p14:tracePt t="108014" x="5175250" y="5702300"/>
          <p14:tracePt t="108150" x="5175250" y="5708650"/>
          <p14:tracePt t="108298" x="5168900" y="5715000"/>
          <p14:tracePt t="108554" x="5175250" y="5715000"/>
          <p14:tracePt t="108710" x="5175250" y="5708650"/>
          <p14:tracePt t="108810" x="5175250" y="5702300"/>
          <p14:tracePt t="108846" x="5175250" y="5708650"/>
          <p14:tracePt t="109034" x="5175250" y="5715000"/>
          <p14:tracePt t="109062" x="5181600" y="5715000"/>
          <p14:tracePt t="109131" x="5187950" y="5715000"/>
          <p14:tracePt t="109183" x="5181600" y="5721350"/>
          <p14:tracePt t="109251" x="5181600" y="5727700"/>
          <p14:tracePt t="109282" x="5175250" y="5734050"/>
          <p14:tracePt t="109303" x="5181600" y="5727700"/>
          <p14:tracePt t="109355" x="5181600" y="5721350"/>
          <p14:tracePt t="109371" x="5175250" y="5727700"/>
          <p14:tracePt t="109522" x="5168900" y="5734050"/>
          <p14:tracePt t="109542" x="5168900" y="5740400"/>
          <p14:tracePt t="109583" x="5162550" y="5746750"/>
          <p14:tracePt t="109679" x="5156200" y="5753100"/>
          <p14:tracePt t="109754" x="5156200" y="5759450"/>
          <p14:tracePt t="109799" x="5149850" y="5765800"/>
          <p14:tracePt t="109851" x="5143500" y="5765800"/>
          <p14:tracePt t="110063" x="5137150" y="5772150"/>
          <p14:tracePt t="110191" x="5130800" y="5778500"/>
          <p14:tracePt t="110243" x="5137150" y="5772150"/>
          <p14:tracePt t="110303" x="5130800" y="5772150"/>
          <p14:tracePt t="110375" x="5124450" y="5772150"/>
          <p14:tracePt t="110527" x="5124450" y="5778500"/>
          <p14:tracePt t="110571" x="5118100" y="5784850"/>
          <p14:tracePt t="110595" x="5111750" y="5784850"/>
          <p14:tracePt t="110615" x="5105400" y="5784850"/>
          <p14:tracePt t="110639" x="5099050" y="5784850"/>
          <p14:tracePt t="110671" x="5092700" y="5791200"/>
          <p14:tracePt t="110690" x="5092700" y="5797550"/>
          <p14:tracePt t="110723" x="5092700" y="5803900"/>
          <p14:tracePt t="110790" x="5099050" y="5797550"/>
          <p14:tracePt t="110819" x="5105400" y="5803900"/>
          <p14:tracePt t="110855" x="5111750" y="5797550"/>
          <p14:tracePt t="110939" x="5118100" y="5797550"/>
          <p14:tracePt t="110970" x="5124450" y="5797550"/>
          <p14:tracePt t="110999" x="5118100" y="5803900"/>
          <p14:tracePt t="111075" x="5111750" y="5810250"/>
          <p14:tracePt t="111104" x="5105400" y="5816600"/>
          <p14:tracePt t="111119" x="5099050" y="5822950"/>
          <p14:tracePt t="111135" x="5099050" y="5829300"/>
          <p14:tracePt t="111151" x="5105400" y="5829300"/>
          <p14:tracePt t="111195" x="5111750" y="5822950"/>
          <p14:tracePt t="111223" x="5118100" y="5816600"/>
          <p14:tracePt t="111239" x="5124450" y="5816600"/>
          <p14:tracePt t="111255" x="5130800" y="5810250"/>
          <p14:tracePt t="111271" x="5137150" y="5810250"/>
          <p14:tracePt t="111291" x="5130800" y="5803900"/>
          <p14:tracePt t="111375" x="5124450" y="5810250"/>
          <p14:tracePt t="111404" x="5118100" y="5810250"/>
          <p14:tracePt t="111427" x="5111750" y="5816600"/>
          <p14:tracePt t="111463" x="5105400" y="5816600"/>
          <p14:tracePt t="111487" x="5099050" y="5810250"/>
          <p14:tracePt t="111515" x="5099050" y="5803900"/>
          <p14:tracePt t="111547" x="5092700" y="5803900"/>
          <p14:tracePt t="111643" x="5086350" y="5803900"/>
          <p14:tracePt t="111668" x="5080000" y="5803900"/>
          <p14:tracePt t="111711" x="5080000" y="5810250"/>
          <p14:tracePt t="111804" x="5073650" y="5810250"/>
          <p14:tracePt t="111831" x="5080000" y="5803900"/>
          <p14:tracePt t="111923" x="5080000" y="5797550"/>
          <p14:tracePt t="111943" x="5086350" y="5797550"/>
          <p14:tracePt t="111991" x="5086350" y="5803900"/>
          <p14:tracePt t="112019" x="5080000" y="5810250"/>
          <p14:tracePt t="112051" x="5073650" y="5810250"/>
          <p14:tracePt t="112095" x="5067300" y="5816600"/>
          <p14:tracePt t="112115" x="5060950" y="5816600"/>
          <p14:tracePt t="112148" x="5067300" y="5810250"/>
          <p14:tracePt t="112215" x="5067300" y="5803900"/>
          <p14:tracePt t="112260" x="5060950" y="5803900"/>
          <p14:tracePt t="112363" x="5060950" y="5810250"/>
          <p14:tracePt t="112415" x="5067300" y="5810250"/>
          <p14:tracePt t="112523" x="5073650" y="5810250"/>
          <p14:tracePt t="112591" x="5067300" y="5816600"/>
          <p14:tracePt t="112696" x="5060950" y="5816600"/>
          <p14:tracePt t="112739" x="5067300" y="5816600"/>
          <p14:tracePt t="112815" x="5073650" y="5816600"/>
          <p14:tracePt t="112831" x="5080000" y="5810250"/>
          <p14:tracePt t="112843" x="5086350" y="5810250"/>
          <p14:tracePt t="112859" x="5092700" y="5810250"/>
          <p14:tracePt t="112883" x="5099050" y="5810250"/>
          <p14:tracePt t="112912" x="5099050" y="5803900"/>
          <p14:tracePt t="112936" x="5105400" y="5803900"/>
          <p14:tracePt t="112955" x="5111750" y="5797550"/>
          <p14:tracePt t="112988" x="5118100" y="5797550"/>
          <p14:tracePt t="113055" x="5124450" y="5791200"/>
          <p14:tracePt t="113083" x="5130800" y="5791200"/>
          <p14:tracePt t="113099" x="5137150" y="5784850"/>
          <p14:tracePt t="113115" x="5143500" y="5784850"/>
          <p14:tracePt t="113133" x="5149850" y="5784850"/>
          <p14:tracePt t="113143" x="5156200" y="5784850"/>
          <p14:tracePt t="113159" x="5162550" y="5784850"/>
          <p14:tracePt t="113183" x="5156200" y="5778500"/>
          <p14:tracePt t="113271" x="5149850" y="5784850"/>
          <p14:tracePt t="113287" x="5143500" y="5784850"/>
          <p14:tracePt t="113304" x="5137150" y="5784850"/>
          <p14:tracePt t="113319" x="5130800" y="5784850"/>
          <p14:tracePt t="113331" x="5118100" y="5791200"/>
          <p14:tracePt t="113347" x="5111750" y="5791200"/>
          <p14:tracePt t="113363" x="5105400" y="5791200"/>
          <p14:tracePt t="113375" x="5099050" y="5791200"/>
          <p14:tracePt t="113391" x="5092700" y="5791200"/>
          <p14:tracePt t="113407" x="5086350" y="5797550"/>
          <p14:tracePt t="113423" x="5080000" y="5797550"/>
          <p14:tracePt t="113451" x="5073650" y="5803900"/>
          <p14:tracePt t="113483" x="5073650" y="5810250"/>
          <p14:tracePt t="113564" x="5073650" y="5816600"/>
          <p14:tracePt t="113612" x="5080000" y="5816600"/>
          <p14:tracePt t="113664" x="5086350" y="5822950"/>
          <p14:tracePt t="113723" x="5092700" y="5829300"/>
          <p14:tracePt t="113760" x="5099050" y="5829300"/>
          <p14:tracePt t="113783" x="5105400" y="5829300"/>
          <p14:tracePt t="113811" x="5111750" y="5829300"/>
          <p14:tracePt t="113827" x="5118100" y="5829300"/>
          <p14:tracePt t="113852" x="5118100" y="5835650"/>
          <p14:tracePt t="113888" x="5111750" y="5842000"/>
          <p14:tracePt t="113911" x="5105400" y="5848350"/>
          <p14:tracePt t="113924" x="5099050" y="5854700"/>
          <p14:tracePt t="113940" x="5086350" y="5861050"/>
          <p14:tracePt t="113956" x="5080000" y="5861050"/>
          <p14:tracePt t="113972" x="5073650" y="5867400"/>
          <p14:tracePt t="113983" x="5067300" y="5880100"/>
          <p14:tracePt t="113999" x="5060950" y="5880100"/>
          <p14:tracePt t="114007" x="5054600" y="5886450"/>
          <p14:tracePt t="114024" x="5054600" y="5892800"/>
          <p14:tracePt t="114036" x="5054600" y="5886450"/>
          <p14:tracePt t="114104" x="5060950" y="5886450"/>
          <p14:tracePt t="114151" x="5067300" y="5886450"/>
          <p14:tracePt t="114163" x="5073650" y="5880100"/>
          <p14:tracePt t="114180" x="5080000" y="5873750"/>
          <p14:tracePt t="114195" x="5080000" y="5867400"/>
          <p14:tracePt t="114212" x="5086350" y="5861050"/>
          <p14:tracePt t="114224" x="5086350" y="5854700"/>
          <p14:tracePt t="114241" x="5086350" y="5848350"/>
          <p14:tracePt t="114257" x="5086350" y="5842000"/>
          <p14:tracePt t="114272" x="5086350" y="5835650"/>
          <p14:tracePt t="114292" x="5086350" y="5829300"/>
          <p14:tracePt t="114323" x="5080000" y="5822950"/>
          <p14:tracePt t="114375" x="5080000" y="5816600"/>
          <p14:tracePt t="114395" x="5080000" y="5810250"/>
          <p14:tracePt t="114427" x="5073650" y="5810250"/>
          <p14:tracePt t="114463" x="5067300" y="5803900"/>
          <p14:tracePt t="114511" x="5060950" y="5803900"/>
          <p14:tracePt t="114531" x="5054600" y="5803900"/>
          <p14:tracePt t="114547" x="5048250" y="5803900"/>
          <p14:tracePt t="114563" x="5041900" y="5803900"/>
          <p14:tracePt t="114592" x="5035550" y="5803900"/>
          <p14:tracePt t="114608" x="5029200" y="5797550"/>
          <p14:tracePt t="114632" x="5029200" y="5791200"/>
          <p14:tracePt t="114668" x="5035550" y="5791200"/>
          <p14:tracePt t="114692" x="5041900" y="5784850"/>
          <p14:tracePt t="114704" x="5048250" y="5778500"/>
          <p14:tracePt t="114720" x="5048250" y="5772150"/>
          <p14:tracePt t="114736" x="5054600" y="5765800"/>
          <p14:tracePt t="114752" x="5048250" y="5759450"/>
          <p14:tracePt t="114780" x="5041900" y="5753100"/>
          <p14:tracePt t="114804" x="5035550" y="5759450"/>
          <p14:tracePt t="114832" x="5029200" y="5759450"/>
          <p14:tracePt t="114847" x="5022850" y="5765800"/>
          <p14:tracePt t="114871" x="5029200" y="5772150"/>
          <p14:tracePt t="114924" x="5035550" y="5765800"/>
          <p14:tracePt t="114936" x="5041900" y="5765800"/>
          <p14:tracePt t="114960" x="5048250" y="5759450"/>
          <p14:tracePt t="114984" x="5041900" y="5753100"/>
          <p14:tracePt t="115036" x="5035550" y="5759450"/>
          <p14:tracePt t="115053" x="5029200" y="5759450"/>
          <p14:tracePt t="115064" x="5022850" y="5759450"/>
          <p14:tracePt t="115080" x="5016500" y="5765800"/>
          <p14:tracePt t="115096" x="5010150" y="5772150"/>
          <p14:tracePt t="115132" x="5003800" y="5772150"/>
          <p14:tracePt t="115176" x="4997450" y="5778500"/>
          <p14:tracePt t="115216" x="4991100" y="5778500"/>
          <p14:tracePt t="115243" x="4984750" y="5778500"/>
          <p14:tracePt t="115284" x="4978400" y="5778500"/>
          <p14:tracePt t="115296" x="4972050" y="5778500"/>
          <p14:tracePt t="115312" x="4965700" y="5778500"/>
          <p14:tracePt t="115328" x="4959350" y="5778500"/>
          <p14:tracePt t="115344" x="4953000" y="5778500"/>
          <p14:tracePt t="115357" x="4953000" y="5772150"/>
          <p14:tracePt t="115424" x="4959350" y="5765800"/>
          <p14:tracePt t="115448" x="4965700" y="5759450"/>
          <p14:tracePt t="115472" x="4972050" y="5759450"/>
          <p14:tracePt t="115484" x="4978400" y="5759450"/>
          <p14:tracePt t="115500" x="4991100" y="5753100"/>
          <p14:tracePt t="115516" x="4997450" y="5753100"/>
          <p14:tracePt t="115532" x="5003800" y="5746750"/>
          <p14:tracePt t="115544" x="5010150" y="5746750"/>
          <p14:tracePt t="115560" x="5016500" y="5740400"/>
          <p14:tracePt t="115577" x="5022850" y="5740400"/>
          <p14:tracePt t="115592" x="5022850" y="5734050"/>
          <p14:tracePt t="115612" x="5022850" y="5727700"/>
          <p14:tracePt t="115652" x="5016500" y="5721350"/>
          <p14:tracePt t="115672" x="5010150" y="5721350"/>
          <p14:tracePt t="115696" x="5016500" y="5727700"/>
          <p14:tracePt t="115748" x="5022850" y="5721350"/>
          <p14:tracePt t="115764" x="5029200" y="5721350"/>
          <p14:tracePt t="115776" x="5035550" y="5721350"/>
          <p14:tracePt t="115784" x="5041900" y="5721350"/>
          <p14:tracePt t="115792" x="5048250" y="5721350"/>
          <p14:tracePt t="115792" x="5054600" y="5721350"/>
          <p14:tracePt t="115811" x="5060950" y="5721350"/>
          <p14:tracePt t="115825" x="5067300" y="5721350"/>
          <p14:tracePt t="115825" x="5073650" y="5721350"/>
          <p14:tracePt t="115845" x="5086350" y="5721350"/>
          <p14:tracePt t="115845" x="5092700" y="5721350"/>
          <p14:tracePt t="115861" x="5099050" y="5715000"/>
          <p14:tracePt t="115861" x="5105400" y="5715000"/>
          <p14:tracePt t="115877" x="5111750" y="5715000"/>
          <p14:tracePt t="115892" x="5118100" y="5715000"/>
          <p14:tracePt t="115892" x="5124450" y="5715000"/>
          <p14:tracePt t="115892" x="5130800" y="5715000"/>
          <p14:tracePt t="115913" x="5137150" y="5708650"/>
          <p14:tracePt t="115929" x="5143500" y="5708650"/>
          <p14:tracePt t="115945" x="5137150" y="5715000"/>
          <p14:tracePt t="115980" x="5130800" y="5721350"/>
          <p14:tracePt t="115996" x="5124450" y="5727700"/>
          <p14:tracePt t="116005" x="5118100" y="5727700"/>
          <p14:tracePt t="116013" x="5111750" y="5734050"/>
          <p14:tracePt t="116013" x="5105400" y="5740400"/>
          <p14:tracePt t="116028" x="5099050" y="5740400"/>
          <p14:tracePt t="116028" x="5092700" y="5746750"/>
          <p14:tracePt t="116044" x="5086350" y="5746750"/>
          <p14:tracePt t="116059" x="5080000" y="5753100"/>
          <p14:tracePt t="116076" x="5080000" y="5746750"/>
          <p14:tracePt t="116116" x="5086350" y="5740400"/>
          <p14:tracePt t="116124" x="5092700" y="5740400"/>
          <p14:tracePt t="116133" x="5105400" y="5734050"/>
          <p14:tracePt t="116133" x="5111750" y="5734050"/>
          <p14:tracePt t="116145" x="5124450" y="5727700"/>
          <p14:tracePt t="116145" x="5130800" y="5721350"/>
          <p14:tracePt t="116162" x="5143500" y="5721350"/>
          <p14:tracePt t="116162" x="5156200" y="5715000"/>
          <p14:tracePt t="116179" x="5168900" y="5715000"/>
          <p14:tracePt t="116179" x="5181600" y="5708650"/>
          <p14:tracePt t="116179" x="5187950" y="5708650"/>
          <p14:tracePt t="116198" x="5200650" y="5702300"/>
          <p14:tracePt t="116210" x="5207000" y="5702300"/>
          <p14:tracePt t="116210" x="5226050" y="5702300"/>
          <p14:tracePt t="116229" x="5238750" y="5702300"/>
          <p14:tracePt t="116229" x="5245100" y="5702300"/>
          <p14:tracePt t="116246" x="5251450" y="5702300"/>
          <p14:tracePt t="116246" x="5257800" y="5702300"/>
          <p14:tracePt t="116246" x="5264150" y="5708650"/>
          <p14:tracePt t="116265" x="5270500" y="5708650"/>
          <p14:tracePt t="116281" x="5276850" y="5715000"/>
          <p14:tracePt t="116305" x="5270500" y="5721350"/>
          <p14:tracePt t="116364" x="5264150" y="5721350"/>
          <p14:tracePt t="116392" x="5264150" y="5715000"/>
          <p14:tracePt t="116432" x="5257800" y="5715000"/>
          <p14:tracePt t="116460" x="5251450" y="5708650"/>
          <p14:tracePt t="116492" x="5245100" y="5708650"/>
          <p14:tracePt t="116520" x="5245100" y="5702300"/>
          <p14:tracePt t="116544" x="5238750" y="5695950"/>
          <p14:tracePt t="116556" x="5232400" y="5689600"/>
          <p14:tracePt t="116572" x="5226050" y="5683250"/>
          <p14:tracePt t="116588" x="5219700" y="5676900"/>
          <p14:tracePt t="116597" x="5213350" y="5670550"/>
          <p14:tracePt t="116597" x="5200650" y="5664200"/>
          <p14:tracePt t="116613" x="5194300" y="5651500"/>
          <p14:tracePt t="116613" x="5175250" y="5645150"/>
          <p14:tracePt t="116630" x="5156200" y="5638800"/>
          <p14:tracePt t="116630" x="5130800" y="5638800"/>
          <p14:tracePt t="121047" x="704850" y="6369050"/>
          <p14:tracePt t="121810" x="685800" y="6394450"/>
          <p14:tracePt t="121822" x="673100" y="6426200"/>
          <p14:tracePt t="121837" x="660400" y="6451600"/>
          <p14:tracePt t="121854" x="647700" y="6483350"/>
        </p14:tracePtLst>
      </p14:laserTrace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推定と予測の違い</a:t>
            </a:r>
            <a:endParaRPr kumimoji="1" lang="ja-JP" altLang="en-US" dirty="0"/>
          </a:p>
        </p:txBody>
      </p:sp>
      <p:pic>
        <p:nvPicPr>
          <p:cNvPr id="3" name="図 2"/>
          <p:cNvPicPr/>
          <p:nvPr/>
        </p:nvPicPr>
        <p:blipFill>
          <a:blip r:embed="rId5" cstate="print"/>
          <a:srcRect/>
          <a:stretch>
            <a:fillRect/>
          </a:stretch>
        </p:blipFill>
        <p:spPr bwMode="auto">
          <a:xfrm>
            <a:off x="4067944" y="2420888"/>
            <a:ext cx="4835686" cy="2339315"/>
          </a:xfrm>
          <a:prstGeom prst="rect">
            <a:avLst/>
          </a:prstGeom>
          <a:noFill/>
          <a:ln w="9525">
            <a:noFill/>
            <a:miter lim="800000"/>
            <a:headEnd/>
            <a:tailEnd/>
          </a:ln>
        </p:spPr>
      </p:pic>
      <p:sp>
        <p:nvSpPr>
          <p:cNvPr id="4" name="テキスト ボックス 3"/>
          <p:cNvSpPr txBox="1"/>
          <p:nvPr/>
        </p:nvSpPr>
        <p:spPr>
          <a:xfrm>
            <a:off x="251520" y="1527175"/>
            <a:ext cx="5561138" cy="461665"/>
          </a:xfrm>
          <a:prstGeom prst="rect">
            <a:avLst/>
          </a:prstGeom>
          <a:noFill/>
        </p:spPr>
        <p:txBody>
          <a:bodyPr wrap="none" rtlCol="0">
            <a:spAutoFit/>
          </a:bodyPr>
          <a:lstStyle/>
          <a:p>
            <a:r>
              <a:rPr kumimoji="1" lang="ja-JP" altLang="en-US" dirty="0" smtClean="0"/>
              <a:t>池の魚の体重の母平均を知りたい→推定</a:t>
            </a:r>
            <a:endParaRPr kumimoji="1" lang="ja-JP" altLang="en-US" dirty="0"/>
          </a:p>
        </p:txBody>
      </p:sp>
      <p:sp>
        <p:nvSpPr>
          <p:cNvPr id="6" name="テキスト ボックス 5"/>
          <p:cNvSpPr txBox="1"/>
          <p:nvPr/>
        </p:nvSpPr>
        <p:spPr>
          <a:xfrm>
            <a:off x="395536" y="3212976"/>
            <a:ext cx="3384376" cy="830997"/>
          </a:xfrm>
          <a:prstGeom prst="rect">
            <a:avLst/>
          </a:prstGeom>
          <a:noFill/>
        </p:spPr>
        <p:txBody>
          <a:bodyPr wrap="square" rtlCol="0">
            <a:spAutoFit/>
          </a:bodyPr>
          <a:lstStyle/>
          <a:p>
            <a:r>
              <a:rPr kumimoji="1" lang="ja-JP" altLang="en-US" dirty="0" smtClean="0"/>
              <a:t>池の魚を無作為に</a:t>
            </a:r>
            <a:r>
              <a:rPr lang="en-US" altLang="ja-JP" dirty="0"/>
              <a:t>1</a:t>
            </a:r>
            <a:r>
              <a:rPr kumimoji="1" lang="en-US" altLang="ja-JP" dirty="0" smtClean="0"/>
              <a:t>0</a:t>
            </a:r>
            <a:r>
              <a:rPr kumimoji="1" lang="ja-JP" altLang="en-US" dirty="0" smtClean="0"/>
              <a:t>匹抽出して調査</a:t>
            </a:r>
            <a:endParaRPr kumimoji="1" lang="ja-JP" altLang="en-US" dirty="0"/>
          </a:p>
        </p:txBody>
      </p:sp>
      <p:cxnSp>
        <p:nvCxnSpPr>
          <p:cNvPr id="8" name="直線矢印コネクタ 7"/>
          <p:cNvCxnSpPr/>
          <p:nvPr/>
        </p:nvCxnSpPr>
        <p:spPr>
          <a:xfrm flipV="1">
            <a:off x="2339752" y="1988840"/>
            <a:ext cx="360040" cy="1224136"/>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250408" y="4941168"/>
            <a:ext cx="8653222" cy="1569660"/>
          </a:xfrm>
          <a:prstGeom prst="rect">
            <a:avLst/>
          </a:prstGeom>
        </p:spPr>
        <p:txBody>
          <a:bodyPr wrap="square">
            <a:spAutoFit/>
          </a:bodyPr>
          <a:lstStyle/>
          <a:p>
            <a:r>
              <a:rPr lang="ja-JP" altLang="ja-JP" dirty="0" smtClean="0"/>
              <a:t>釣り上げる</a:t>
            </a:r>
            <a:r>
              <a:rPr lang="ja-JP" altLang="ja-JP" dirty="0"/>
              <a:t>池の魚の数を増やせば増やすほど，池の魚の母平均の信頼区間の幅（範囲）は</a:t>
            </a:r>
          </a:p>
          <a:p>
            <a:r>
              <a:rPr lang="ja-JP" altLang="ja-JP" dirty="0"/>
              <a:t>（</a:t>
            </a:r>
            <a:r>
              <a:rPr lang="ja-JP" altLang="ja-JP" strike="dblStrike" dirty="0"/>
              <a:t>　どんどん広くなる　・　変わらない　・</a:t>
            </a:r>
            <a:r>
              <a:rPr lang="ja-JP" altLang="ja-JP" dirty="0"/>
              <a:t>　どんどん狭くなり，</a:t>
            </a:r>
            <a:r>
              <a:rPr lang="en-US" altLang="ja-JP" dirty="0"/>
              <a:t>0</a:t>
            </a:r>
            <a:r>
              <a:rPr lang="ja-JP" altLang="ja-JP" dirty="0"/>
              <a:t>に近づいていく）</a:t>
            </a:r>
            <a:r>
              <a:rPr lang="ja-JP" altLang="ja-JP" dirty="0" smtClean="0"/>
              <a:t>．</a:t>
            </a:r>
            <a:endParaRPr lang="ja-JP" altLang="ja-JP" dirty="0"/>
          </a:p>
        </p:txBody>
      </p:sp>
      <p:pic>
        <p:nvPicPr>
          <p:cNvPr id="5" name="オーディオ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801801796"/>
      </p:ext>
    </p:extLst>
  </p:cSld>
  <p:clrMapOvr>
    <a:masterClrMapping/>
  </p:clrMapOvr>
  <mc:AlternateContent xmlns:mc="http://schemas.openxmlformats.org/markup-compatibility/2006">
    <mc:Choice xmlns:p14="http://schemas.microsoft.com/office/powerpoint/2010/main" Requires="p14">
      <p:transition spd="slow" p14:dur="2000" advTm="65021"/>
    </mc:Choice>
    <mc:Fallback>
      <p:transition spd="slow" advTm="650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extLst>
    <p:ext uri="{3A86A75C-4F4B-4683-9AE1-C65F6400EC91}">
      <p14:laserTraceLst xmlns:p14="http://schemas.microsoft.com/office/powerpoint/2010/main">
        <p14:tracePtLst>
          <p14:tracePt t="3853" x="5651500" y="3638550"/>
          <p14:tracePt t="3888" x="5645150" y="3644900"/>
          <p14:tracePt t="3896" x="5645150" y="3651250"/>
          <p14:tracePt t="3904" x="5638800" y="3663950"/>
          <p14:tracePt t="3915" x="5632450" y="3670300"/>
          <p14:tracePt t="3915" x="5613400" y="3695700"/>
          <p14:tracePt t="3933" x="5600700" y="3702050"/>
          <p14:tracePt t="3933" x="5581650" y="3714750"/>
          <p14:tracePt t="3951" x="5562600" y="3721100"/>
          <p14:tracePt t="3951" x="5543550" y="3727450"/>
          <p14:tracePt t="3967" x="5518150" y="3727450"/>
          <p14:tracePt t="3967" x="5454650" y="3733800"/>
          <p14:tracePt t="3985" x="5410200" y="3733800"/>
          <p14:tracePt t="3985" x="5365750" y="3740150"/>
          <p14:tracePt t="4000" x="5314950" y="3740150"/>
          <p14:tracePt t="4000" x="5251450" y="3740150"/>
          <p14:tracePt t="4016" x="5187950" y="3746500"/>
          <p14:tracePt t="4016" x="5111750" y="3752850"/>
          <p14:tracePt t="4034" x="5035550" y="3759200"/>
          <p14:tracePt t="4034" x="4946650" y="3771900"/>
          <p14:tracePt t="4034" x="4857750" y="3778250"/>
          <p14:tracePt t="4053" x="4762500" y="3784600"/>
          <p14:tracePt t="4053" x="4660900" y="3790950"/>
          <p14:tracePt t="4067" x="4552950" y="3790950"/>
          <p14:tracePt t="4067" x="4445000" y="3790950"/>
          <p14:tracePt t="4085" x="4330700" y="3790950"/>
          <p14:tracePt t="4085" x="4216400" y="3784600"/>
          <p14:tracePt t="4101" x="4102100" y="3778250"/>
          <p14:tracePt t="4101" x="3994150" y="3771900"/>
          <p14:tracePt t="4101" x="3886200" y="3771900"/>
          <p14:tracePt t="4120" x="3778250" y="3771900"/>
          <p14:tracePt t="4133" x="3683000" y="3771900"/>
          <p14:tracePt t="4133" x="3505200" y="3778250"/>
          <p14:tracePt t="4153" x="3422650" y="3778250"/>
          <p14:tracePt t="4153" x="3340100" y="3778250"/>
          <p14:tracePt t="4167" x="3270250" y="3771900"/>
          <p14:tracePt t="4167" x="3194050" y="3759200"/>
          <p14:tracePt t="4185" x="3124200" y="3752850"/>
          <p14:tracePt t="4185" x="3060700" y="3733800"/>
          <p14:tracePt t="4202" x="2997200" y="3721100"/>
          <p14:tracePt t="4202" x="2933700" y="3708400"/>
          <p14:tracePt t="4202" x="2876550" y="3695700"/>
          <p14:tracePt t="4221" x="2819400" y="3683000"/>
          <p14:tracePt t="4221" x="2768600" y="3676650"/>
          <p14:tracePt t="4235" x="2724150" y="3670300"/>
          <p14:tracePt t="4235" x="2679700" y="3670300"/>
          <p14:tracePt t="4251" x="2641600" y="3670300"/>
          <p14:tracePt t="4251" x="2603500" y="3676650"/>
          <p14:tracePt t="4268" x="2571750" y="3683000"/>
          <p14:tracePt t="4268" x="2514600" y="3702050"/>
          <p14:tracePt t="4285" x="2489200" y="3708400"/>
          <p14:tracePt t="4285" x="2470150" y="3714750"/>
          <p14:tracePt t="4301" x="2451100" y="3721100"/>
          <p14:tracePt t="4301" x="2438400" y="3727450"/>
          <p14:tracePt t="4318" x="2425700" y="3727450"/>
          <p14:tracePt t="4318" x="2413000" y="3727450"/>
          <p14:tracePt t="4335" x="2406650" y="3727450"/>
          <p14:tracePt t="4335" x="2400300" y="3733800"/>
          <p14:tracePt t="4354" x="2393950" y="3727450"/>
          <p14:tracePt t="4368" x="2393950" y="3721100"/>
          <p14:tracePt t="4384" x="2393950" y="3714750"/>
          <p14:tracePt t="4400" x="2387600" y="3708400"/>
          <p14:tracePt t="4400" x="2381250" y="3702050"/>
          <p14:tracePt t="4400" x="2374900" y="3702050"/>
          <p14:tracePt t="4421" x="2368550" y="3695700"/>
          <p14:tracePt t="4434" x="2355850" y="3695700"/>
          <p14:tracePt t="4434" x="2324100" y="3695700"/>
          <p14:tracePt t="4453" x="2311400" y="3689350"/>
          <p14:tracePt t="4453" x="2298700" y="3689350"/>
          <p14:tracePt t="4469" x="2279650" y="3689350"/>
          <p14:tracePt t="4469" x="2266950" y="3683000"/>
          <p14:tracePt t="4486" x="2254250" y="3676650"/>
          <p14:tracePt t="4486" x="2241550" y="3670300"/>
          <p14:tracePt t="4486" x="2235200" y="3657600"/>
          <p14:tracePt t="4505" x="2228850" y="3644900"/>
          <p14:tracePt t="4517" x="2222500" y="3625850"/>
          <p14:tracePt t="4517" x="2216150" y="3587750"/>
          <p14:tracePt t="4536" x="2222500" y="3562350"/>
          <p14:tracePt t="4536" x="2228850" y="3536950"/>
          <p14:tracePt t="4553" x="2241550" y="3511550"/>
          <p14:tracePt t="4553" x="2260600" y="3486150"/>
          <p14:tracePt t="4570" x="2279650" y="3454400"/>
          <p14:tracePt t="4570" x="2343150" y="3390900"/>
          <p14:tracePt t="4587" x="2374900" y="3359150"/>
          <p14:tracePt t="4587" x="2419350" y="3327400"/>
          <p14:tracePt t="4603" x="2463800" y="3302000"/>
          <p14:tracePt t="4603" x="2514600" y="3270250"/>
          <p14:tracePt t="4620" x="2571750" y="3244850"/>
          <p14:tracePt t="4620" x="2622550" y="3225800"/>
          <p14:tracePt t="4637" x="2679700" y="3213100"/>
          <p14:tracePt t="4637" x="2794000" y="3200400"/>
          <p14:tracePt t="4653" x="2851150" y="3206750"/>
          <p14:tracePt t="4653" x="2901950" y="3213100"/>
          <p14:tracePt t="4670" x="2952750" y="3232150"/>
          <p14:tracePt t="4670" x="3003550" y="3251200"/>
          <p14:tracePt t="4687" x="3048000" y="3276600"/>
          <p14:tracePt t="4687" x="3130550" y="3333750"/>
          <p14:tracePt t="4705" x="3162300" y="3365500"/>
          <p14:tracePt t="4705" x="3187700" y="3397250"/>
          <p14:tracePt t="4721" x="3213100" y="3435350"/>
          <p14:tracePt t="4721" x="3232150" y="3473450"/>
          <p14:tracePt t="4737" x="3244850" y="3511550"/>
          <p14:tracePt t="4737" x="3251200" y="3549650"/>
          <p14:tracePt t="4754" x="3251200" y="3587750"/>
          <p14:tracePt t="4754" x="3251200" y="3625850"/>
          <p14:tracePt t="4754" x="3244850" y="3663950"/>
          <p14:tracePt t="4773" x="3238500" y="3695700"/>
          <p14:tracePt t="4785" x="3225800" y="3727450"/>
          <p14:tracePt t="4785" x="3187700" y="3784600"/>
          <p14:tracePt t="4806" x="3168650" y="3810000"/>
          <p14:tracePt t="4806" x="3149600" y="3835400"/>
          <p14:tracePt t="4821" x="3124200" y="3854450"/>
          <p14:tracePt t="4821" x="3105150" y="3879850"/>
          <p14:tracePt t="4837" x="3073400" y="3898900"/>
          <p14:tracePt t="4837" x="3048000" y="3917950"/>
          <p14:tracePt t="4837" x="3022600" y="3930650"/>
          <p14:tracePt t="4857" x="2990850" y="3943350"/>
          <p14:tracePt t="4869" x="2959100" y="3956050"/>
          <p14:tracePt t="4869" x="2889250" y="3981450"/>
          <p14:tracePt t="4887" x="2851150" y="3987800"/>
          <p14:tracePt t="4887" x="2819400" y="3994150"/>
          <p14:tracePt t="4904" x="2781300" y="3994150"/>
          <p14:tracePt t="4904" x="2743200" y="4000500"/>
          <p14:tracePt t="4921" x="2705100" y="4000500"/>
          <p14:tracePt t="4921" x="2673350" y="4006850"/>
          <p14:tracePt t="4937" x="2635250" y="4006850"/>
          <p14:tracePt t="4937" x="2571750" y="4013200"/>
          <p14:tracePt t="4954" x="2546350" y="4019550"/>
          <p14:tracePt t="4954" x="2520950" y="4025900"/>
          <p14:tracePt t="4971" x="2501900" y="4025900"/>
          <p14:tracePt t="4971" x="2482850" y="4032250"/>
          <p14:tracePt t="4988" x="2463800" y="4038600"/>
          <p14:tracePt t="4988" x="2438400" y="4051300"/>
          <p14:tracePt t="5005" x="2425700" y="4051300"/>
          <p14:tracePt t="5005" x="2413000" y="4057650"/>
          <p14:tracePt t="5024" x="2400300" y="4057650"/>
          <p14:tracePt t="5024" x="2393950" y="4057650"/>
          <p14:tracePt t="5038" x="2381250" y="4057650"/>
          <p14:tracePt t="5038" x="2374900" y="4051300"/>
          <p14:tracePt t="5055" x="2368550" y="4051300"/>
          <p14:tracePt t="5055" x="2368550" y="4044950"/>
          <p14:tracePt t="5072" x="2362200" y="4038600"/>
          <p14:tracePt t="5087" x="2355850" y="4038600"/>
          <p14:tracePt t="5103" x="2355850" y="4032250"/>
          <p14:tracePt t="5124" x="2362200" y="4032250"/>
          <p14:tracePt t="5141" x="2374900" y="4025900"/>
          <p14:tracePt t="5157" x="2381250" y="4025900"/>
          <p14:tracePt t="5173" x="2387600" y="4025900"/>
          <p14:tracePt t="5186" x="2400300" y="4025900"/>
          <p14:tracePt t="5203" x="2413000" y="4025900"/>
          <p14:tracePt t="5225" x="2419350" y="4025900"/>
          <p14:tracePt t="5241" x="2419350" y="4038600"/>
          <p14:tracePt t="5260" x="2419350" y="4044950"/>
          <p14:tracePt t="5292" x="2413000" y="4051300"/>
          <p14:tracePt t="5304" x="2406650" y="4057650"/>
          <p14:tracePt t="5336" x="2400300" y="4064000"/>
          <p14:tracePt t="5380" x="2393950" y="4070350"/>
          <p14:tracePt t="5420" x="2393950" y="4064000"/>
          <p14:tracePt t="5604" x="2387600" y="4064000"/>
          <p14:tracePt t="5636" x="2387600" y="4057650"/>
          <p14:tracePt t="5664" x="2387600" y="4051300"/>
          <p14:tracePt t="5696" x="2393950" y="4051300"/>
          <p14:tracePt t="5725" x="2393950" y="4044950"/>
          <p14:tracePt t="5748" x="2400300" y="4038600"/>
          <p14:tracePt t="5772" x="2400300" y="4032250"/>
          <p14:tracePt t="5784" x="2406650" y="4032250"/>
          <p14:tracePt t="5800" x="2406650" y="4025900"/>
          <p14:tracePt t="5816" x="2406650" y="4019550"/>
          <p14:tracePt t="5845" x="2400300" y="4019550"/>
          <p14:tracePt t="5904" x="2393950" y="4019550"/>
          <p14:tracePt t="5928" x="2387600" y="4019550"/>
          <p14:tracePt t="5956" x="2381250" y="4019550"/>
          <p14:tracePt t="6012" x="2374900" y="4025900"/>
          <p14:tracePt t="6192" x="2374900" y="4032250"/>
          <p14:tracePt t="6236" x="2374900" y="4025900"/>
          <p14:tracePt t="6280" x="2374900" y="4019550"/>
          <p14:tracePt t="6364" x="2374900" y="4025900"/>
          <p14:tracePt t="6408" x="2374900" y="4019550"/>
          <p14:tracePt t="6520" x="2381250" y="4013200"/>
          <p14:tracePt t="6564" x="2381250" y="4006850"/>
          <p14:tracePt t="6596" x="2387600" y="4006850"/>
          <p14:tracePt t="6616" x="2393950" y="4000500"/>
          <p14:tracePt t="6640" x="2387600" y="3994150"/>
          <p14:tracePt t="6761" x="2393950" y="3994150"/>
          <p14:tracePt t="6796" x="2400300" y="3987800"/>
          <p14:tracePt t="6820" x="2400300" y="3981450"/>
          <p14:tracePt t="6836" x="2406650" y="3975100"/>
          <p14:tracePt t="6853" x="2413000" y="3968750"/>
          <p14:tracePt t="6872" x="2413000" y="3975100"/>
          <p14:tracePt t="7016" x="2413000" y="3981450"/>
          <p14:tracePt t="7068" x="2413000" y="3987800"/>
          <p14:tracePt t="7104" x="2419350" y="3981450"/>
          <p14:tracePt t="7129" x="2419350" y="3975100"/>
          <p14:tracePt t="7164" x="2413000" y="3981450"/>
          <p14:tracePt t="7240" x="2406650" y="3981450"/>
          <p14:tracePt t="7284" x="2413000" y="3975100"/>
          <p14:tracePt t="7376" x="2419350" y="3975100"/>
          <p14:tracePt t="7420" x="2425700" y="3975100"/>
          <p14:tracePt t="7437" x="2438400" y="3968750"/>
          <p14:tracePt t="7453" x="2444750" y="3968750"/>
          <p14:tracePt t="7457" x="2457450" y="3962400"/>
          <p14:tracePt t="7465" x="2476500" y="3962400"/>
          <p14:tracePt t="7478" x="2501900" y="3949700"/>
          <p14:tracePt t="7478" x="2571750" y="3930650"/>
          <p14:tracePt t="7497" x="2616200" y="3917950"/>
          <p14:tracePt t="7497" x="2679700" y="3911600"/>
          <p14:tracePt t="7513" x="2743200" y="3898900"/>
          <p14:tracePt t="7513" x="2819400" y="3886200"/>
          <p14:tracePt t="7530" x="2895600" y="3873500"/>
          <p14:tracePt t="7530" x="2984500" y="3860800"/>
          <p14:tracePt t="7530" x="3073400" y="3848100"/>
          <p14:tracePt t="7549" x="3168650" y="3835400"/>
          <p14:tracePt t="7561" x="3263900" y="3816350"/>
          <p14:tracePt t="7561" x="3460750" y="3778250"/>
          <p14:tracePt t="7580" x="3568700" y="3765550"/>
          <p14:tracePt t="7580" x="3676650" y="3746500"/>
          <p14:tracePt t="7597" x="3778250" y="3727450"/>
          <p14:tracePt t="7597" x="3886200" y="3714750"/>
          <p14:tracePt t="7613" x="3994150" y="3708400"/>
          <p14:tracePt t="7613" x="4102100" y="3702050"/>
          <p14:tracePt t="7630" x="4203700" y="3695700"/>
          <p14:tracePt t="7630" x="4394200" y="3689350"/>
          <p14:tracePt t="7647" x="4489450" y="3689350"/>
          <p14:tracePt t="7647" x="4578350" y="3689350"/>
          <p14:tracePt t="7664" x="4660900" y="3689350"/>
          <p14:tracePt t="7664" x="4743450" y="3695700"/>
          <p14:tracePt t="7681" x="4819650" y="3695700"/>
          <p14:tracePt t="7681" x="4965700" y="3721100"/>
          <p14:tracePt t="7698" x="5035550" y="3727450"/>
          <p14:tracePt t="7698" x="5099050" y="3740150"/>
          <p14:tracePt t="7714" x="5168900" y="3746500"/>
          <p14:tracePt t="7714" x="5226050" y="3759200"/>
          <p14:tracePt t="7730" x="5283200" y="3765550"/>
          <p14:tracePt t="7730" x="5340350" y="3778250"/>
          <p14:tracePt t="7747" x="5384800" y="3784600"/>
          <p14:tracePt t="7747" x="5435600" y="3797300"/>
          <p14:tracePt t="7747" x="5473700" y="3803650"/>
          <p14:tracePt t="7766" x="5511800" y="3822700"/>
          <p14:tracePt t="7766" x="5549900" y="3835400"/>
          <p14:tracePt t="7782" x="5581650" y="3848100"/>
          <p14:tracePt t="7782" x="5607050" y="3867150"/>
          <p14:tracePt t="7798" x="5626100" y="3886200"/>
          <p14:tracePt t="7798" x="5651500" y="3905250"/>
          <p14:tracePt t="7814" x="5664200" y="3917950"/>
          <p14:tracePt t="7814" x="5676900" y="3937000"/>
          <p14:tracePt t="7814" x="5689600" y="3949700"/>
          <p14:tracePt t="7833" x="5689600" y="3968750"/>
          <p14:tracePt t="7846" x="5695950" y="3981450"/>
          <p14:tracePt t="7846" x="5689600" y="4000500"/>
          <p14:tracePt t="7867" x="5676900" y="4006850"/>
          <p14:tracePt t="7867" x="5670550" y="4013200"/>
          <p14:tracePt t="7881" x="5657850" y="4025900"/>
          <p14:tracePt t="7881" x="5645150" y="4032250"/>
          <p14:tracePt t="7898" x="5626100" y="4032250"/>
          <p14:tracePt t="7898" x="5607050" y="4032250"/>
          <p14:tracePt t="7914" x="5581650" y="4032250"/>
          <p14:tracePt t="7914" x="5562600" y="4032250"/>
          <p14:tracePt t="7914" x="5530850" y="4019550"/>
          <p14:tracePt t="7933" x="5499100" y="4006850"/>
          <p14:tracePt t="7933" x="5467350" y="3994150"/>
          <p14:tracePt t="7948" x="5429250" y="3981450"/>
          <p14:tracePt t="7948" x="5391150" y="3956050"/>
          <p14:tracePt t="7965" x="5346700" y="3930650"/>
          <p14:tracePt t="7965" x="5308600" y="3898900"/>
          <p14:tracePt t="7982" x="5257800" y="3867150"/>
          <p14:tracePt t="7982" x="5162550" y="3778250"/>
          <p14:tracePt t="7998" x="5105400" y="3721100"/>
          <p14:tracePt t="7998" x="5054600" y="3657600"/>
          <p14:tracePt t="8016" x="5003800" y="3587750"/>
          <p14:tracePt t="8016" x="4953000" y="3511550"/>
          <p14:tracePt t="8031" x="4902200" y="3435350"/>
          <p14:tracePt t="8031" x="4851400" y="3352800"/>
          <p14:tracePt t="8048" x="4800600" y="3276600"/>
          <p14:tracePt t="8048" x="4718050" y="3124200"/>
          <p14:tracePt t="8065" x="4686300" y="3060700"/>
          <p14:tracePt t="8065" x="4654550" y="3003550"/>
          <p14:tracePt t="8082" x="4629150" y="2952750"/>
          <p14:tracePt t="8082" x="4616450" y="2908300"/>
          <p14:tracePt t="8098" x="4603750" y="2870200"/>
          <p14:tracePt t="8098" x="4603750" y="2838450"/>
          <p14:tracePt t="8098" x="4616450" y="2806700"/>
          <p14:tracePt t="8117" x="4635500" y="2774950"/>
          <p14:tracePt t="8130" x="4660900" y="2749550"/>
          <p14:tracePt t="8130" x="4730750" y="2686050"/>
          <p14:tracePt t="8150" x="4781550" y="2660650"/>
          <p14:tracePt t="8150" x="4832350" y="2628900"/>
          <p14:tracePt t="8166" x="4889500" y="2597150"/>
          <p14:tracePt t="8166" x="4953000" y="2571750"/>
          <p14:tracePt t="8182" x="5016500" y="2540000"/>
          <p14:tracePt t="8182" x="5092700" y="2514600"/>
          <p14:tracePt t="8182" x="5168900" y="2482850"/>
          <p14:tracePt t="8201" x="5251450" y="2457450"/>
          <p14:tracePt t="8214" x="5334000" y="2438400"/>
          <p14:tracePt t="8214" x="5511800" y="2406650"/>
          <p14:tracePt t="8234" x="5600700" y="2393950"/>
          <p14:tracePt t="8234" x="5695950" y="2387600"/>
          <p14:tracePt t="8249" x="5784850" y="2381250"/>
          <p14:tracePt t="8249" x="5873750" y="2381250"/>
          <p14:tracePt t="8266" x="5962650" y="2381250"/>
          <p14:tracePt t="8266" x="6051550" y="2387600"/>
          <p14:tracePt t="8282" x="6140450" y="2387600"/>
          <p14:tracePt t="8282" x="6324600" y="2387600"/>
          <p14:tracePt t="8300" x="6413500" y="2387600"/>
          <p14:tracePt t="8300" x="6502400" y="2393950"/>
          <p14:tracePt t="8316" x="6584950" y="2406650"/>
          <p14:tracePt t="8316" x="6667500" y="2419350"/>
          <p14:tracePt t="8333" x="6750050" y="2432050"/>
          <p14:tracePt t="8333" x="6826250" y="2451100"/>
          <p14:tracePt t="8349" x="6896100" y="2470150"/>
          <p14:tracePt t="8349" x="7035800" y="2520950"/>
          <p14:tracePt t="8366" x="7099300" y="2540000"/>
          <p14:tracePt t="8366" x="7162800" y="2565400"/>
          <p14:tracePt t="8383" x="7219950" y="2590800"/>
          <p14:tracePt t="8383" x="7277100" y="2609850"/>
          <p14:tracePt t="8399" x="7327900" y="2635250"/>
          <p14:tracePt t="8399" x="7378700" y="2654300"/>
          <p14:tracePt t="8399" x="7423150" y="2673350"/>
          <p14:tracePt t="8418" x="7467600" y="2692400"/>
          <p14:tracePt t="8418" x="7512050" y="2711450"/>
          <p14:tracePt t="8433" x="7550150" y="2730500"/>
          <p14:tracePt t="8433" x="7588250" y="2755900"/>
          <p14:tracePt t="8450" x="7620000" y="2768600"/>
          <p14:tracePt t="8450" x="7651750" y="2787650"/>
          <p14:tracePt t="8466" x="7683500" y="2806700"/>
          <p14:tracePt t="8466" x="7715250" y="2825750"/>
          <p14:tracePt t="8466" x="7740650" y="2844800"/>
          <p14:tracePt t="8485" x="7766050" y="2870200"/>
          <p14:tracePt t="8498" x="7791450" y="2889250"/>
          <p14:tracePt t="8498" x="7829550" y="2927350"/>
          <p14:tracePt t="8517" x="7848600" y="2946400"/>
          <p14:tracePt t="8517" x="7867650" y="2965450"/>
          <p14:tracePt t="8534" x="7886700" y="2984500"/>
          <p14:tracePt t="8534" x="7899400" y="3003550"/>
          <p14:tracePt t="8551" x="7912100" y="3022600"/>
          <p14:tracePt t="8551" x="7924800" y="3041650"/>
          <p14:tracePt t="8551" x="7937500" y="3060700"/>
          <p14:tracePt t="8569" x="7943850" y="3086100"/>
          <p14:tracePt t="8581" x="7956550" y="3105150"/>
          <p14:tracePt t="8581" x="7962900" y="3130550"/>
          <p14:tracePt t="8581" x="7969250" y="3162300"/>
          <p14:tracePt t="8602" x="7975600" y="3181350"/>
          <p14:tracePt t="8602" x="7975600" y="3213100"/>
          <p14:tracePt t="8617" x="7981950" y="3238500"/>
          <p14:tracePt t="8617" x="7975600" y="3263900"/>
          <p14:tracePt t="8634" x="7975600" y="3295650"/>
          <p14:tracePt t="8634" x="7969250" y="3321050"/>
          <p14:tracePt t="8651" x="7956550" y="3352800"/>
          <p14:tracePt t="8651" x="7931150" y="3409950"/>
          <p14:tracePt t="8667" x="7912100" y="3441700"/>
          <p14:tracePt t="8667" x="7893050" y="3479800"/>
          <p14:tracePt t="8683" x="7874000" y="3511550"/>
          <p14:tracePt t="8683" x="7848600" y="3549650"/>
          <p14:tracePt t="8700" x="7823200" y="3587750"/>
          <p14:tracePt t="8700" x="7766050" y="3657600"/>
          <p14:tracePt t="8717" x="7734300" y="3695700"/>
          <p14:tracePt t="8717" x="7702550" y="3727450"/>
          <p14:tracePt t="8735" x="7664450" y="3759200"/>
          <p14:tracePt t="8735" x="7626350" y="3797300"/>
          <p14:tracePt t="8751" x="7588250" y="3829050"/>
          <p14:tracePt t="8751" x="7543800" y="3860800"/>
          <p14:tracePt t="8767" x="7493000" y="3898900"/>
          <p14:tracePt t="8767" x="7397750" y="3968750"/>
          <p14:tracePt t="8786" x="7346950" y="4000500"/>
          <p14:tracePt t="8786" x="7296150" y="4032250"/>
          <p14:tracePt t="8801" x="7245350" y="4064000"/>
          <p14:tracePt t="8801" x="7194550" y="4095750"/>
          <p14:tracePt t="8818" x="7150100" y="4127500"/>
          <p14:tracePt t="8818" x="7099300" y="4152900"/>
          <p14:tracePt t="8834" x="7048500" y="4178300"/>
          <p14:tracePt t="8834" x="6997700" y="4203700"/>
          <p14:tracePt t="8834" x="6946900" y="4229100"/>
          <p14:tracePt t="8853" x="6896100" y="4254500"/>
          <p14:tracePt t="8866" x="6845300" y="4273550"/>
          <p14:tracePt t="8866" x="6788150" y="4292600"/>
          <p14:tracePt t="8886" x="6680200" y="4330700"/>
          <p14:tracePt t="8886" x="6623050" y="4349750"/>
          <p14:tracePt t="8901" x="6572250" y="4362450"/>
          <p14:tracePt t="8901" x="6521450" y="4381500"/>
          <p14:tracePt t="8918" x="6470650" y="4394200"/>
          <p14:tracePt t="8918" x="6419850" y="4406900"/>
          <p14:tracePt t="8935" x="6375400" y="4419600"/>
          <p14:tracePt t="8935" x="6337300" y="4425950"/>
          <p14:tracePt t="8935" x="6299200" y="4432300"/>
          <p14:tracePt t="8954" x="6261100" y="4445000"/>
          <p14:tracePt t="8954" x="6223000" y="4451350"/>
          <p14:tracePt t="8968" x="6191250" y="4451350"/>
          <p14:tracePt t="8968" x="6159500" y="4457700"/>
          <p14:tracePt t="8985" x="6134100" y="4457700"/>
          <p14:tracePt t="8985" x="6102350" y="4464050"/>
          <p14:tracePt t="9001" x="6083300" y="4457700"/>
          <p14:tracePt t="9001" x="6038850" y="4451350"/>
          <p14:tracePt t="9018" x="6019800" y="4451350"/>
          <p14:tracePt t="9018" x="6007100" y="4445000"/>
          <p14:tracePt t="9035" x="5994400" y="4438650"/>
          <p14:tracePt t="9035" x="5981700" y="4432300"/>
          <p14:tracePt t="9052" x="5975350" y="4425950"/>
          <p14:tracePt t="9052" x="5969000" y="4419600"/>
          <p14:tracePt t="9068" x="5962650" y="4419600"/>
          <p14:tracePt t="9068" x="5956300" y="4406900"/>
          <p14:tracePt t="9085" x="5956300" y="4400550"/>
          <p14:tracePt t="9117" x="5956300" y="4394200"/>
          <p14:tracePt t="9124" x="5962650" y="4387850"/>
          <p14:tracePt t="9133" x="5956300" y="4381500"/>
          <p14:tracePt t="9168" x="5969000" y="4375150"/>
          <p14:tracePt t="9245" x="5975350" y="4375150"/>
          <p14:tracePt t="9264" x="5981700" y="4368800"/>
          <p14:tracePt t="9280" x="5988050" y="4368800"/>
          <p14:tracePt t="9296" x="5988050" y="4362450"/>
          <p14:tracePt t="9312" x="5994400" y="4356100"/>
          <p14:tracePt t="9332" x="6000750" y="4349750"/>
          <p14:tracePt t="9348" x="6007100" y="4349750"/>
          <p14:tracePt t="9376" x="6007100" y="4343400"/>
          <p14:tracePt t="9384" x="6013450" y="4337050"/>
          <p14:tracePt t="9400" x="6019800" y="4330700"/>
          <p14:tracePt t="9408" x="6026150" y="4324350"/>
          <p14:tracePt t="9425" x="6032500" y="4318000"/>
          <p14:tracePt t="9437" x="6038850" y="4318000"/>
          <p14:tracePt t="9452" x="6045200" y="4311650"/>
          <p14:tracePt t="9484" x="6038850" y="4311650"/>
          <p14:tracePt t="9504" x="6032500" y="4318000"/>
          <p14:tracePt t="9527" x="6032500" y="4311650"/>
          <p14:tracePt t="9564" x="6038850" y="4305300"/>
          <p14:tracePt t="9588" x="6045200" y="4292600"/>
          <p14:tracePt t="9604" x="6051550" y="4286250"/>
          <p14:tracePt t="9620" x="6057900" y="4286250"/>
          <p14:tracePt t="9626" x="6057900" y="4279900"/>
          <p14:tracePt t="9634" x="6064250" y="4273550"/>
          <p14:tracePt t="9634" x="6070600" y="4267200"/>
          <p14:tracePt t="9653" x="6076950" y="4267200"/>
          <p14:tracePt t="9653" x="6083300" y="4260850"/>
          <p14:tracePt t="9670" x="6089650" y="4254500"/>
          <p14:tracePt t="9670" x="6102350" y="4241800"/>
          <p14:tracePt t="9686" x="6108700" y="4235450"/>
          <p14:tracePt t="9686" x="6115050" y="4229100"/>
          <p14:tracePt t="9703" x="6121400" y="4222750"/>
          <p14:tracePt t="9703" x="6127750" y="4216400"/>
          <p14:tracePt t="9720" x="6134100" y="4210050"/>
          <p14:tracePt t="9720" x="6146800" y="4203700"/>
          <p14:tracePt t="9737" x="6153150" y="4203700"/>
          <p14:tracePt t="9737" x="6159500" y="4197350"/>
          <p14:tracePt t="9754" x="6165850" y="4191000"/>
          <p14:tracePt t="9754" x="6172200" y="4184650"/>
          <p14:tracePt t="9770" x="6178550" y="4178300"/>
          <p14:tracePt t="9770" x="6184900" y="4171950"/>
          <p14:tracePt t="9787" x="6191250" y="4171950"/>
          <p14:tracePt t="9805" x="6197600" y="4171950"/>
          <p14:tracePt t="9805" x="6197600" y="4165600"/>
          <p14:tracePt t="9820" x="6203950" y="4165600"/>
          <p14:tracePt t="9856" x="6210300" y="4178300"/>
          <p14:tracePt t="9880" x="6210300" y="4184650"/>
          <p14:tracePt t="9912" x="6210300" y="4178300"/>
          <p14:tracePt t="9972" x="6216650" y="4178300"/>
          <p14:tracePt t="9992" x="6223000" y="4171950"/>
          <p14:tracePt t="10008" x="6229350" y="4165600"/>
          <p14:tracePt t="10025" x="6242050" y="4165600"/>
          <p14:tracePt t="10036" x="6242050" y="4159250"/>
          <p14:tracePt t="10044" x="6248400" y="4152900"/>
          <p14:tracePt t="10060" x="6254750" y="4146550"/>
          <p14:tracePt t="10076" x="6261100" y="4140200"/>
          <p14:tracePt t="10104" x="6261100" y="4127500"/>
          <p14:tracePt t="10120" x="6267450" y="4121150"/>
          <p14:tracePt t="10196" x="6267450" y="4114800"/>
          <p14:tracePt t="10204" x="6267450" y="4108450"/>
          <p14:tracePt t="10224" x="6273800" y="4114800"/>
          <p14:tracePt t="10264" x="6267450" y="4114800"/>
          <p14:tracePt t="10360" x="6261100" y="4121150"/>
          <p14:tracePt t="10392" x="6267450" y="4114800"/>
          <p14:tracePt t="10428" x="6267450" y="4108450"/>
          <p14:tracePt t="10444" x="6273800" y="4108450"/>
          <p14:tracePt t="10472" x="6267450" y="4114800"/>
          <p14:tracePt t="10532" x="6267450" y="4108450"/>
          <p14:tracePt t="10584" x="6261100" y="4114800"/>
          <p14:tracePt t="10644" x="6261100" y="4121150"/>
          <p14:tracePt t="10684" x="6261100" y="4114800"/>
          <p14:tracePt t="10780" x="6261100" y="4108450"/>
          <p14:tracePt t="10796" x="6261100" y="4102100"/>
          <p14:tracePt t="10813" x="6254750" y="4108450"/>
          <p14:tracePt t="10832" x="6261100" y="4108450"/>
          <p14:tracePt t="10892" x="6261100" y="4114800"/>
          <p14:tracePt t="10925" x="6261100" y="4108450"/>
          <p14:tracePt t="10960" x="6267450" y="4108450"/>
          <p14:tracePt t="10992" x="6267450" y="4114800"/>
          <p14:tracePt t="11088" x="6267450" y="4108450"/>
          <p14:tracePt t="11097" x="6261100" y="4114800"/>
          <p14:tracePt t="11117" x="6261100" y="4108450"/>
          <p14:tracePt t="11141" x="6261100" y="4114800"/>
          <p14:tracePt t="11172" x="6267450" y="4108450"/>
          <p14:tracePt t="11244" x="6267450" y="4114800"/>
          <p14:tracePt t="11292" x="6267450" y="4121150"/>
          <p14:tracePt t="11328" x="6267450" y="4127500"/>
          <p14:tracePt t="11345" x="6267450" y="4121150"/>
          <p14:tracePt t="11388" x="6267450" y="4127500"/>
          <p14:tracePt t="11416" x="6267450" y="4121150"/>
          <p14:tracePt t="11433" x="6261100" y="4121150"/>
          <p14:tracePt t="11509" x="6267450" y="4121150"/>
          <p14:tracePt t="11532" x="6273800" y="4114800"/>
          <p14:tracePt t="11584" x="6273800" y="4108450"/>
          <p14:tracePt t="11604" x="6273800" y="4114800"/>
          <p14:tracePt t="11621" x="6273800" y="4121150"/>
          <p14:tracePt t="11636" x="6273800" y="4127500"/>
          <p14:tracePt t="11653" x="6267450" y="4127500"/>
          <p14:tracePt t="11673" x="6261100" y="4127500"/>
          <p14:tracePt t="11688" x="6254750" y="4127500"/>
          <p14:tracePt t="11697" x="6248400" y="4133850"/>
          <p14:tracePt t="12269" x="6229350" y="4178300"/>
          <p14:tracePt t="12281" x="6223000" y="4184650"/>
          <p14:tracePt t="12297" x="6216650" y="4178300"/>
          <p14:tracePt t="12305" x="6210300" y="4178300"/>
          <p14:tracePt t="12321" x="6203950" y="4184650"/>
          <p14:tracePt t="12337" x="6197600" y="4184650"/>
          <p14:tracePt t="12349" x="6191250" y="4197350"/>
          <p14:tracePt t="12366" x="6184900" y="4203700"/>
          <p14:tracePt t="12377" x="6178550" y="4216400"/>
          <p14:tracePt t="12397" x="6178550" y="4222750"/>
          <p14:tracePt t="12397" x="6178550" y="4229100"/>
          <p14:tracePt t="12412" x="6178550" y="4235450"/>
          <p14:tracePt t="12412" x="6172200" y="4241800"/>
          <p14:tracePt t="12429" x="6172200" y="4248150"/>
          <p14:tracePt t="12429" x="6172200" y="4254500"/>
          <p14:tracePt t="12429" x="6172200" y="4260850"/>
          <p14:tracePt t="12450" x="6159500" y="4273550"/>
          <p14:tracePt t="12461" x="6153150" y="4273550"/>
          <p14:tracePt t="12461" x="6153150" y="4279900"/>
          <p14:tracePt t="12479" x="6146800" y="4286250"/>
          <p14:tracePt t="12494" x="6140450" y="4292600"/>
          <p14:tracePt t="12494" x="6140450" y="4305300"/>
          <p14:tracePt t="12513" x="6134100" y="4311650"/>
          <p14:tracePt t="12513" x="6134100" y="4318000"/>
          <p14:tracePt t="12530" x="6127750" y="4324350"/>
          <p14:tracePt t="12545" x="6121400" y="4330700"/>
          <p14:tracePt t="12562" x="6108700" y="4330700"/>
          <p14:tracePt t="12562" x="6108700" y="4337050"/>
          <p14:tracePt t="12581" x="6102350" y="4343400"/>
          <p14:tracePt t="12594" x="6096000" y="4343400"/>
          <p14:tracePt t="12612" x="6083300" y="4349750"/>
          <p14:tracePt t="12612" x="6076950" y="4349750"/>
          <p14:tracePt t="12630" x="6070600" y="4349750"/>
          <p14:tracePt t="12630" x="6057900" y="4349750"/>
          <p14:tracePt t="12630" x="6045200" y="4349750"/>
          <p14:tracePt t="12650" x="6032500" y="4356100"/>
          <p14:tracePt t="12662" x="6013450" y="4362450"/>
          <p14:tracePt t="12662" x="5994400" y="4362450"/>
          <p14:tracePt t="12662" x="5969000" y="4368800"/>
          <p14:tracePt t="12682" x="5949950" y="4375150"/>
          <p14:tracePt t="12682" x="5924550" y="4381500"/>
          <p14:tracePt t="12698" x="5899150" y="4381500"/>
          <p14:tracePt t="12698" x="5867400" y="4381500"/>
          <p14:tracePt t="12714" x="5842000" y="4387850"/>
          <p14:tracePt t="12714" x="5816600" y="4394200"/>
          <p14:tracePt t="12731" x="5784850" y="4394200"/>
          <p14:tracePt t="12731" x="5759450" y="4394200"/>
          <p14:tracePt t="12731" x="5727700" y="4400550"/>
          <p14:tracePt t="12750" x="5702300" y="4400550"/>
          <p14:tracePt t="12750" x="5670550" y="4406900"/>
          <p14:tracePt t="12764" x="5645150" y="4406900"/>
          <p14:tracePt t="12764" x="5619750" y="4413250"/>
          <p14:tracePt t="12780" x="5594350" y="4413250"/>
          <p14:tracePt t="12780" x="5568950" y="4419600"/>
          <p14:tracePt t="12797" x="5543550" y="4419600"/>
          <p14:tracePt t="12797" x="5518150" y="4425950"/>
          <p14:tracePt t="12814" x="5492750" y="4425950"/>
          <p14:tracePt t="12814" x="5435600" y="4425950"/>
          <p14:tracePt t="12831" x="5410200" y="4425950"/>
          <p14:tracePt t="12831" x="5391150" y="4419600"/>
          <p14:tracePt t="12847" x="5365750" y="4419600"/>
          <p14:tracePt t="12847" x="5340350" y="4413250"/>
          <p14:tracePt t="12864" x="5314950" y="4406900"/>
          <p14:tracePt t="12864" x="5270500" y="4394200"/>
          <p14:tracePt t="12884" x="5245100" y="4387850"/>
          <p14:tracePt t="12884" x="5219700" y="4375150"/>
          <p14:tracePt t="12898" x="5194300" y="4368800"/>
          <p14:tracePt t="12898" x="5175250" y="4362450"/>
          <p14:tracePt t="12914" x="5149850" y="4356100"/>
          <p14:tracePt t="12914" x="5130800" y="4349750"/>
          <p14:tracePt t="12931" x="5105400" y="4343400"/>
          <p14:tracePt t="12931" x="5067300" y="4330700"/>
          <p14:tracePt t="12950" x="5041900" y="4318000"/>
          <p14:tracePt t="12962" x="5022850" y="4292600"/>
          <p14:tracePt t="12962" x="4972050" y="4241800"/>
          <p14:tracePt t="12981" x="4946650" y="4210050"/>
          <p14:tracePt t="12981" x="4914900" y="4171950"/>
          <p14:tracePt t="12998" x="4889500" y="4127500"/>
          <p14:tracePt t="12998" x="4857750" y="4083050"/>
          <p14:tracePt t="13014" x="4826000" y="4032250"/>
          <p14:tracePt t="13014" x="4800600" y="3987800"/>
          <p14:tracePt t="13014" x="4775200" y="3937000"/>
          <p14:tracePt t="13034" x="4749800" y="3879850"/>
          <p14:tracePt t="13046" x="4724400" y="3822700"/>
          <p14:tracePt t="13046" x="4679950" y="3695700"/>
          <p14:tracePt t="13065" x="4660900" y="3619500"/>
          <p14:tracePt t="13065" x="4648200" y="3549650"/>
          <p14:tracePt t="13082" x="4629150" y="3467100"/>
          <p14:tracePt t="13082" x="4616450" y="3390900"/>
          <p14:tracePt t="13082" x="4603750" y="3314700"/>
          <p14:tracePt t="13101" x="4597400" y="3244850"/>
          <p14:tracePt t="13113" x="4597400" y="3181350"/>
          <p14:tracePt t="13113" x="4597400" y="3073400"/>
          <p14:tracePt t="13131" x="4603750" y="3028950"/>
          <p14:tracePt t="13131" x="4610100" y="2990850"/>
          <p14:tracePt t="13149" x="4629150" y="2959100"/>
          <p14:tracePt t="13149" x="4641850" y="2927350"/>
          <p14:tracePt t="13165" x="4660900" y="2895600"/>
          <p14:tracePt t="13165" x="4711700" y="2838450"/>
          <p14:tracePt t="13182" x="4737100" y="2819400"/>
          <p14:tracePt t="13182" x="4768850" y="2794000"/>
          <p14:tracePt t="13199" x="4800600" y="2774950"/>
          <p14:tracePt t="13199" x="4832350" y="2749550"/>
          <p14:tracePt t="13215" x="4870450" y="2724150"/>
          <p14:tracePt t="13215" x="4914900" y="2698750"/>
          <p14:tracePt t="13232" x="4959350" y="2679700"/>
          <p14:tracePt t="13232" x="5003800" y="2660650"/>
          <p14:tracePt t="13250" x="5111750" y="2616200"/>
          <p14:tracePt t="13250" x="5168900" y="2597150"/>
          <p14:tracePt t="13266" x="5226050" y="2584450"/>
          <p14:tracePt t="13266" x="5283200" y="2571750"/>
          <p14:tracePt t="13282" x="5346700" y="2559050"/>
          <p14:tracePt t="13282" x="5410200" y="2552700"/>
          <p14:tracePt t="13282" x="5473700" y="2540000"/>
          <p14:tracePt t="13301" x="5543550" y="2540000"/>
          <p14:tracePt t="13314" x="5613400" y="2533650"/>
          <p14:tracePt t="13314" x="5683250" y="2533650"/>
          <p14:tracePt t="13334" x="5835650" y="2533650"/>
          <p14:tracePt t="13334" x="5905500" y="2540000"/>
          <p14:tracePt t="13350" x="5981700" y="2546350"/>
          <p14:tracePt t="13350" x="6051550" y="2559050"/>
          <p14:tracePt t="13365" x="6121400" y="2571750"/>
          <p14:tracePt t="13365" x="6191250" y="2584450"/>
          <p14:tracePt t="13365" x="6261100" y="2603500"/>
          <p14:tracePt t="13386" x="6330950" y="2616200"/>
          <p14:tracePt t="13397" x="6394450" y="2635250"/>
          <p14:tracePt t="13397" x="6457950" y="2654300"/>
          <p14:tracePt t="13397" x="6521450" y="2673350"/>
          <p14:tracePt t="13418" x="6578600" y="2686050"/>
          <p14:tracePt t="13418" x="6642100" y="2698750"/>
          <p14:tracePt t="13433" x="6692900" y="2711450"/>
          <p14:tracePt t="13433" x="6743700" y="2724150"/>
          <p14:tracePt t="13449" x="6794500" y="2736850"/>
          <p14:tracePt t="13449" x="6838950" y="2755900"/>
          <p14:tracePt t="13466" x="6883400" y="2762250"/>
          <p14:tracePt t="13466" x="6959600" y="2787650"/>
          <p14:tracePt t="13483" x="6997700" y="2794000"/>
          <p14:tracePt t="13483" x="7029450" y="2806700"/>
          <p14:tracePt t="13500" x="7061200" y="2813050"/>
          <p14:tracePt t="13500" x="7092950" y="2825750"/>
          <p14:tracePt t="13516" x="7124700" y="2832100"/>
          <p14:tracePt t="13516" x="7156450" y="2838450"/>
          <p14:tracePt t="13516" x="7188200" y="2844800"/>
          <p14:tracePt t="13537" x="7213600" y="2844800"/>
          <p14:tracePt t="13537" x="7245350" y="2851150"/>
          <p14:tracePt t="13550" x="7270750" y="2863850"/>
          <p14:tracePt t="13550" x="7296150" y="2870200"/>
          <p14:tracePt t="13566" x="7315200" y="2876550"/>
          <p14:tracePt t="13566" x="7334250" y="2882900"/>
          <p14:tracePt t="13583" x="7353300" y="2895600"/>
          <p14:tracePt t="13583" x="7372350" y="2901950"/>
          <p14:tracePt t="13583" x="7391400" y="2914650"/>
          <p14:tracePt t="13602" x="7404100" y="2927350"/>
          <p14:tracePt t="13615" x="7423150" y="2933700"/>
          <p14:tracePt t="13615" x="7454900" y="2952750"/>
          <p14:tracePt t="13634" x="7473950" y="2965450"/>
          <p14:tracePt t="13634" x="7493000" y="2965450"/>
          <p14:tracePt t="13650" x="7505700" y="2978150"/>
          <p14:tracePt t="13650" x="7524750" y="2978150"/>
          <p14:tracePt t="13650" x="7537450" y="2984500"/>
          <p14:tracePt t="13669" x="7550150" y="2990850"/>
          <p14:tracePt t="13682" x="7556500" y="2997200"/>
          <p14:tracePt t="13682" x="7562850" y="3003550"/>
          <p14:tracePt t="13682" x="7569200" y="3016250"/>
          <p14:tracePt t="13702" x="7575550" y="3028950"/>
          <p14:tracePt t="13702" x="7581900" y="3035300"/>
          <p14:tracePt t="13719" x="7581900" y="3041650"/>
          <p14:tracePt t="13719" x="7588250" y="3054350"/>
          <p14:tracePt t="13734" x="7588250" y="3067050"/>
          <p14:tracePt t="13734" x="7588250" y="3079750"/>
          <p14:tracePt t="13734" x="7588250" y="3086100"/>
          <p14:tracePt t="13754" x="7588250" y="3098800"/>
          <p14:tracePt t="13765" x="7588250" y="3111500"/>
          <p14:tracePt t="13765" x="7581900" y="3130550"/>
          <p14:tracePt t="13784" x="7581900" y="3143250"/>
          <p14:tracePt t="13784" x="7575550" y="3155950"/>
          <p14:tracePt t="13801" x="7569200" y="3168650"/>
          <p14:tracePt t="13801" x="7569200" y="3187700"/>
          <p14:tracePt t="13817" x="7569200" y="3206750"/>
          <p14:tracePt t="13817" x="7569200" y="3225800"/>
          <p14:tracePt t="13834" x="7569200" y="3244850"/>
          <p14:tracePt t="13834" x="7569200" y="3289300"/>
          <p14:tracePt t="13851" x="7569200" y="3308350"/>
          <p14:tracePt t="13851" x="7569200" y="3327400"/>
          <p14:tracePt t="13869" x="7569200" y="3346450"/>
          <p14:tracePt t="13869" x="7562850" y="3365500"/>
          <p14:tracePt t="13885" x="7562850" y="3384550"/>
          <p14:tracePt t="13885" x="7550150" y="3416300"/>
          <p14:tracePt t="13902" x="7550150" y="3429000"/>
          <p14:tracePt t="13902" x="7543800" y="3441700"/>
          <p14:tracePt t="13918" x="7531100" y="3454400"/>
          <p14:tracePt t="13918" x="7524750" y="3473450"/>
          <p14:tracePt t="13934" x="7518400" y="3492500"/>
          <p14:tracePt t="13934" x="7512050" y="3505200"/>
          <p14:tracePt t="13951" x="7505700" y="3524250"/>
          <p14:tracePt t="13951" x="7493000" y="3536950"/>
          <p14:tracePt t="13951" x="7480300" y="3556000"/>
          <p14:tracePt t="13971" x="7467600" y="3575050"/>
          <p14:tracePt t="13983" x="7454900" y="3587750"/>
          <p14:tracePt t="13983" x="7429500" y="3619500"/>
          <p14:tracePt t="14001" x="7416800" y="3632200"/>
          <p14:tracePt t="14001" x="7397750" y="3644900"/>
          <p14:tracePt t="14018" x="7385050" y="3657600"/>
          <p14:tracePt t="14018" x="7372350" y="3670300"/>
          <p14:tracePt t="14035" x="7353300" y="3683000"/>
          <p14:tracePt t="14035" x="7340600" y="3689350"/>
          <p14:tracePt t="14035" x="7321550" y="3702050"/>
          <p14:tracePt t="14054" x="7302500" y="3714750"/>
          <p14:tracePt t="14066" x="7283450" y="3721100"/>
          <p14:tracePt t="14066" x="7245350" y="3746500"/>
          <p14:tracePt t="14085" x="7226300" y="3765550"/>
          <p14:tracePt t="14085" x="7207250" y="3778250"/>
          <p14:tracePt t="14102" x="7188200" y="3790950"/>
          <p14:tracePt t="14102" x="7175500" y="3803650"/>
          <p14:tracePt t="14118" x="7156450" y="3816350"/>
          <p14:tracePt t="14118" x="7143750" y="3835400"/>
          <p14:tracePt t="14135" x="7131050" y="3841750"/>
          <p14:tracePt t="14135" x="7112000" y="3867150"/>
          <p14:tracePt t="14152" x="7099300" y="3879850"/>
          <p14:tracePt t="14152" x="7092950" y="3892550"/>
          <p14:tracePt t="14169" x="7080250" y="3905250"/>
          <p14:tracePt t="14169" x="7067550" y="3911600"/>
          <p14:tracePt t="14185" x="7054850" y="3924300"/>
          <p14:tracePt t="14185" x="7035800" y="3949700"/>
          <p14:tracePt t="14203" x="7023100" y="3962400"/>
          <p14:tracePt t="14203" x="7016750" y="3968750"/>
          <p14:tracePt t="14219" x="7004050" y="3981450"/>
          <p14:tracePt t="14219" x="6997700" y="3994150"/>
          <p14:tracePt t="14235" x="6985000" y="4000500"/>
          <p14:tracePt t="14235" x="6978650" y="4013200"/>
          <p14:tracePt t="14252" x="6965950" y="4019550"/>
          <p14:tracePt t="14252" x="6953250" y="4032250"/>
          <p14:tracePt t="14269" x="6934200" y="4044950"/>
          <p14:tracePt t="14269" x="6921500" y="4051300"/>
          <p14:tracePt t="14286" x="6915150" y="4064000"/>
          <p14:tracePt t="14286" x="6902450" y="4070350"/>
          <p14:tracePt t="14302" x="6889750" y="4076700"/>
          <p14:tracePt t="14302" x="6877050" y="4083050"/>
          <p14:tracePt t="14319" x="6864350" y="4089400"/>
          <p14:tracePt t="14319" x="6851650" y="4102100"/>
          <p14:tracePt t="14319" x="6838950" y="4108450"/>
          <p14:tracePt t="14338" x="6826250" y="4121150"/>
          <p14:tracePt t="14351" x="6813550" y="4127500"/>
          <p14:tracePt t="14351" x="6781800" y="4140200"/>
          <p14:tracePt t="14371" x="6769100" y="4146550"/>
          <p14:tracePt t="14371" x="6750050" y="4152900"/>
          <p14:tracePt t="14386" x="6731000" y="4159250"/>
          <p14:tracePt t="14386" x="6711950" y="4171950"/>
          <p14:tracePt t="14403" x="6692900" y="4178300"/>
          <p14:tracePt t="14403" x="6673850" y="4184650"/>
          <p14:tracePt t="14403" x="6661150" y="4191000"/>
          <p14:tracePt t="14422" x="6642100" y="4191000"/>
          <p14:tracePt t="14434" x="6623050" y="4203700"/>
          <p14:tracePt t="14434" x="6597650" y="4210050"/>
          <p14:tracePt t="14453" x="6578600" y="4210050"/>
          <p14:tracePt t="14453" x="6565900" y="4210050"/>
          <p14:tracePt t="14469" x="6553200" y="4216400"/>
          <p14:tracePt t="14469" x="6540500" y="4216400"/>
          <p14:tracePt t="14486" x="6527800" y="4216400"/>
          <p14:tracePt t="14486" x="6502400" y="4216400"/>
          <p14:tracePt t="14503" x="6489700" y="4216400"/>
          <p14:tracePt t="14503" x="6483350" y="4216400"/>
          <p14:tracePt t="14519" x="6470650" y="4216400"/>
          <p14:tracePt t="14519" x="6457950" y="4216400"/>
          <p14:tracePt t="14537" x="6445250" y="4216400"/>
          <p14:tracePt t="14537" x="6432550" y="4222750"/>
          <p14:tracePt t="14553" x="6426200" y="4222750"/>
          <p14:tracePt t="14553" x="6394450" y="4222750"/>
          <p14:tracePt t="14570" x="6381750" y="4222750"/>
          <p14:tracePt t="14570" x="6369050" y="4222750"/>
          <p14:tracePt t="14587" x="6356350" y="4229100"/>
          <p14:tracePt t="14587" x="6343650" y="4229100"/>
          <p14:tracePt t="14603" x="6330950" y="4229100"/>
          <p14:tracePt t="14603" x="6305550" y="4229100"/>
          <p14:tracePt t="14622" x="6292850" y="4229100"/>
          <p14:tracePt t="14635" x="6280150" y="4222750"/>
          <p14:tracePt t="14635" x="6261100" y="4216400"/>
          <p14:tracePt t="14654" x="6248400" y="4216400"/>
          <p14:tracePt t="14654" x="6242050" y="4210050"/>
          <p14:tracePt t="14670" x="6229350" y="4210050"/>
          <p14:tracePt t="14670" x="6223000" y="4210050"/>
          <p14:tracePt t="14687" x="6210300" y="4203700"/>
          <p14:tracePt t="14687" x="6203950" y="4210050"/>
          <p14:tracePt t="14687" x="6191250" y="4203700"/>
          <p14:tracePt t="14706" x="6178550" y="4203700"/>
          <p14:tracePt t="14718" x="6172200" y="4197350"/>
          <p14:tracePt t="14718" x="6146800" y="4191000"/>
          <p14:tracePt t="14738" x="6134100" y="4184650"/>
          <p14:tracePt t="14738" x="6121400" y="4178300"/>
          <p14:tracePt t="14754" x="6108700" y="4171950"/>
          <p14:tracePt t="14754" x="6096000" y="4165600"/>
          <p14:tracePt t="14771" x="6083300" y="4159250"/>
          <p14:tracePt t="14771" x="6070600" y="4152900"/>
          <p14:tracePt t="14771" x="6051550" y="4146550"/>
          <p14:tracePt t="14790" x="6038850" y="4140200"/>
          <p14:tracePt t="14790" x="6026150" y="4133850"/>
          <p14:tracePt t="14804" x="6013450" y="4127500"/>
          <p14:tracePt t="14804" x="6000750" y="4127500"/>
          <p14:tracePt t="14821" x="5981700" y="4121150"/>
          <p14:tracePt t="14821" x="5969000" y="4114800"/>
          <p14:tracePt t="14838" x="5956300" y="4108450"/>
          <p14:tracePt t="14838" x="5943600" y="4108450"/>
          <p14:tracePt t="14854" x="5930900" y="4102100"/>
          <p14:tracePt t="14854" x="5899150" y="4089400"/>
          <p14:tracePt t="14873" x="5886450" y="4083050"/>
          <p14:tracePt t="14873" x="5867400" y="4083050"/>
          <p14:tracePt t="14888" x="5854700" y="4076700"/>
          <p14:tracePt t="14888" x="5842000" y="4070350"/>
          <p14:tracePt t="14904" x="5835650" y="4064000"/>
          <p14:tracePt t="14904" x="5810250" y="4064000"/>
          <p14:tracePt t="14921" x="5803900" y="4057650"/>
          <p14:tracePt t="14921" x="5797550" y="4051300"/>
          <p14:tracePt t="14938" x="5791200" y="4051300"/>
          <p14:tracePt t="14938" x="5784850" y="4051300"/>
          <p14:tracePt t="14954" x="5778500" y="4044950"/>
          <p14:tracePt t="14954" x="5772150" y="4044950"/>
          <p14:tracePt t="14971" x="5765800" y="4044950"/>
          <p14:tracePt t="15013" x="5759450" y="4038600"/>
          <p14:tracePt t="15081" x="5753100" y="4038600"/>
          <p14:tracePt t="15101" x="5753100" y="4044950"/>
          <p14:tracePt t="15117" x="5746750" y="4051300"/>
          <p14:tracePt t="15150" x="5740400" y="4044950"/>
          <p14:tracePt t="15169" x="5740400" y="4051300"/>
          <p14:tracePt t="15281" x="5746750" y="4057650"/>
          <p14:tracePt t="15329" x="5734050" y="4051300"/>
          <p14:tracePt t="15365" x="5727700" y="4051300"/>
          <p14:tracePt t="15409" x="5721350" y="4044950"/>
          <p14:tracePt t="15426" x="5721350" y="4038600"/>
          <p14:tracePt t="15441" x="5715000" y="4038600"/>
          <p14:tracePt t="15457" x="5708650" y="4032250"/>
          <p14:tracePt t="15469" x="5702300" y="4032250"/>
          <p14:tracePt t="15485" x="5689600" y="4025900"/>
          <p14:tracePt t="15501" x="5683250" y="4025900"/>
          <p14:tracePt t="15510" x="5676900" y="4019550"/>
          <p14:tracePt t="15521" x="5670550" y="4013200"/>
          <p14:tracePt t="15538" x="5664200" y="4013200"/>
          <p14:tracePt t="15555" x="5657850" y="4013200"/>
          <p14:tracePt t="15572" x="5651500" y="4019550"/>
          <p14:tracePt t="15589" x="5645150" y="4019550"/>
          <p14:tracePt t="15606" x="5638800" y="4019550"/>
          <p14:tracePt t="15622" x="5632450" y="4019550"/>
          <p14:tracePt t="15642" x="5632450" y="4025900"/>
          <p14:tracePt t="15655" x="5638800" y="4019550"/>
          <p14:tracePt t="15769" x="5632450" y="4019550"/>
          <p14:tracePt t="15794" x="5638800" y="4013200"/>
          <p14:tracePt t="15905" x="5645150" y="4013200"/>
          <p14:tracePt t="15941" x="5651500" y="4006850"/>
          <p14:tracePt t="15973" x="5657850" y="4000500"/>
          <p14:tracePt t="15997" x="5657850" y="4006850"/>
          <p14:tracePt t="16017" x="5657850" y="4013200"/>
          <p14:tracePt t="16049" x="5657850" y="4006850"/>
          <p14:tracePt t="16102" x="5664200" y="4013200"/>
          <p14:tracePt t="16161" x="5657850" y="4006850"/>
          <p14:tracePt t="16214" x="5657850" y="4013200"/>
          <p14:tracePt t="16273" x="5664200" y="4006850"/>
          <p14:tracePt t="16333" x="5664200" y="4013200"/>
          <p14:tracePt t="16385" x="5670550" y="4013200"/>
          <p14:tracePt t="16505" x="5670550" y="4006850"/>
          <p14:tracePt t="16581" x="5670550" y="4013200"/>
          <p14:tracePt t="16634" x="5664200" y="4013200"/>
          <p14:tracePt t="16693" x="5664200" y="4006850"/>
          <p14:tracePt t="16814" x="5670550" y="4006850"/>
          <p14:tracePt t="16866" x="5676900" y="4006850"/>
          <p14:tracePt t="16942" x="5683250" y="4006850"/>
          <p14:tracePt t="16986" x="5676900" y="4013200"/>
          <p14:tracePt t="17038" x="5670550" y="4013200"/>
          <p14:tracePt t="17062" x="5664200" y="4013200"/>
          <p14:tracePt t="17138" x="5657850" y="4013200"/>
          <p14:tracePt t="17158" x="5651500" y="4013200"/>
          <p14:tracePt t="17182" x="5645150" y="4013200"/>
          <p14:tracePt t="17209" x="5632450" y="4013200"/>
          <p14:tracePt t="17226" x="5626100" y="4006850"/>
          <p14:tracePt t="17242" x="5619750" y="4006850"/>
          <p14:tracePt t="17258" x="5613400" y="4006850"/>
          <p14:tracePt t="17263" x="5613400" y="4000500"/>
          <p14:tracePt t="17278" x="5607050" y="3994150"/>
          <p14:tracePt t="17294" x="5600700" y="3981450"/>
          <p14:tracePt t="17311" x="5600700" y="3975100"/>
          <p14:tracePt t="17311" x="5594350" y="3962400"/>
          <p14:tracePt t="17331" x="5594350" y="3949700"/>
          <p14:tracePt t="17331" x="5588000" y="3937000"/>
          <p14:tracePt t="17346" x="5588000" y="3917950"/>
          <p14:tracePt t="17346" x="5581650" y="3898900"/>
          <p14:tracePt t="17363" x="5581650" y="3886200"/>
          <p14:tracePt t="17363" x="5575300" y="3860800"/>
          <p14:tracePt t="17380" x="5575300" y="3841750"/>
          <p14:tracePt t="17380" x="5575300" y="3816350"/>
          <p14:tracePt t="17380" x="5568950" y="3797300"/>
          <p14:tracePt t="17399" x="5568950" y="3771900"/>
          <p14:tracePt t="17411" x="5575300" y="3752850"/>
          <p14:tracePt t="17411" x="5575300" y="3702050"/>
          <p14:tracePt t="17432" x="5581650" y="3683000"/>
          <p14:tracePt t="17432" x="5588000" y="3657600"/>
          <p14:tracePt t="17447" x="5594350" y="3632200"/>
          <p14:tracePt t="17447" x="5600700" y="3606800"/>
          <p14:tracePt t="17463" x="5613400" y="3581400"/>
          <p14:tracePt t="17463" x="5619750" y="3556000"/>
          <p14:tracePt t="17463" x="5632450" y="3530600"/>
          <p14:tracePt t="17483" x="5645150" y="3511550"/>
          <p14:tracePt t="17495" x="5657850" y="3492500"/>
          <p14:tracePt t="17495" x="5689600" y="3460750"/>
          <p14:tracePt t="17513" x="5702300" y="3448050"/>
          <p14:tracePt t="17513" x="5715000" y="3435350"/>
          <p14:tracePt t="17530" x="5721350" y="3429000"/>
          <p14:tracePt t="17530" x="5734050" y="3429000"/>
          <p14:tracePt t="17547" x="5740400" y="3429000"/>
          <p14:tracePt t="17547" x="5746750" y="3441700"/>
          <p14:tracePt t="17564" x="5753100" y="3448050"/>
          <p14:tracePt t="17564" x="5753100" y="3460750"/>
          <p14:tracePt t="17581" x="5746750" y="3473450"/>
          <p14:tracePt t="17581" x="5746750" y="3486150"/>
          <p14:tracePt t="17597" x="5740400" y="3498850"/>
          <p14:tracePt t="17597" x="5734050" y="3517900"/>
          <p14:tracePt t="17614" x="5727700" y="3530600"/>
          <p14:tracePt t="17614" x="5708650" y="3556000"/>
          <p14:tracePt t="17632" x="5702300" y="3562350"/>
          <p14:tracePt t="17632" x="5689600" y="3575050"/>
          <p14:tracePt t="17647" x="5676900" y="3587750"/>
          <p14:tracePt t="17647" x="5670550" y="3594100"/>
          <p14:tracePt t="17664" x="5657850" y="3600450"/>
          <p14:tracePt t="17664" x="5651500" y="3606800"/>
          <p14:tracePt t="17664" x="5638800" y="3613150"/>
          <p14:tracePt t="17683" x="5626100" y="3613150"/>
          <p14:tracePt t="17696" x="5613400" y="3619500"/>
          <p14:tracePt t="17696" x="5581650" y="3613150"/>
          <p14:tracePt t="17715" x="5562600" y="3613150"/>
          <p14:tracePt t="17715" x="5537200" y="3606800"/>
          <p14:tracePt t="17731" x="5511800" y="3594100"/>
          <p14:tracePt t="17731" x="5486400" y="3587750"/>
          <p14:tracePt t="17748" x="5461000" y="3575050"/>
          <p14:tracePt t="17748" x="5429250" y="3562350"/>
          <p14:tracePt t="17748" x="5403850" y="3543300"/>
          <p14:tracePt t="17767" x="5372100" y="3530600"/>
          <p14:tracePt t="17779" x="5334000" y="3505200"/>
          <p14:tracePt t="17779" x="5257800" y="3448050"/>
          <p14:tracePt t="17799" x="5213350" y="3416300"/>
          <p14:tracePt t="17799" x="5175250" y="3371850"/>
          <p14:tracePt t="17815" x="5130800" y="3327400"/>
          <p14:tracePt t="17815" x="5092700" y="3282950"/>
          <p14:tracePt t="17832" x="5054600" y="3238500"/>
          <p14:tracePt t="17832" x="5022850" y="3194050"/>
          <p14:tracePt t="17832" x="4991100" y="3143250"/>
          <p14:tracePt t="17850" x="4965700" y="3105150"/>
          <p14:tracePt t="17850" x="4946650" y="3060700"/>
          <p14:tracePt t="17865" x="4927600" y="3022600"/>
          <p14:tracePt t="17865" x="4921250" y="2978150"/>
          <p14:tracePt t="17882" x="4914900" y="2940050"/>
          <p14:tracePt t="17882" x="4914900" y="2908300"/>
          <p14:tracePt t="17898" x="4927600" y="2870200"/>
          <p14:tracePt t="17898" x="4946650" y="2838450"/>
          <p14:tracePt t="17915" x="4965700" y="2806700"/>
          <p14:tracePt t="17915" x="5035550" y="2755900"/>
          <p14:tracePt t="17932" x="5080000" y="2736850"/>
          <p14:tracePt t="17932" x="5130800" y="2711450"/>
          <p14:tracePt t="17948" x="5187950" y="2686050"/>
          <p14:tracePt t="17948" x="5251450" y="2667000"/>
          <p14:tracePt t="17965" x="5321300" y="2647950"/>
          <p14:tracePt t="17965" x="5391150" y="2628900"/>
          <p14:tracePt t="17983" x="5556250" y="2603500"/>
          <p14:tracePt t="17983" x="5638800" y="2590800"/>
          <p14:tracePt t="17999" x="5727700" y="2590800"/>
          <p14:tracePt t="17999" x="5822950" y="2597150"/>
          <p14:tracePt t="18015" x="5911850" y="2603500"/>
          <p14:tracePt t="18015" x="6007100" y="2616200"/>
          <p14:tracePt t="18032" x="6096000" y="2628900"/>
          <p14:tracePt t="18032" x="6191250" y="2647950"/>
          <p14:tracePt t="18032" x="6280150" y="2667000"/>
          <p14:tracePt t="18051" x="6369050" y="2686050"/>
          <p14:tracePt t="18063" x="6457950" y="2705100"/>
          <p14:tracePt t="18063" x="6610350" y="2762250"/>
          <p14:tracePt t="18084" x="6673850" y="2794000"/>
          <p14:tracePt t="18084" x="6737350" y="2832100"/>
          <p14:tracePt t="18099" x="6788150" y="2863850"/>
          <p14:tracePt t="18099" x="6838950" y="2901950"/>
          <p14:tracePt t="18115" x="6877050" y="2940050"/>
          <p14:tracePt t="18115" x="6902450" y="2984500"/>
          <p14:tracePt t="18115" x="6927850" y="3016250"/>
          <p14:tracePt t="18134" x="6946900" y="3060700"/>
          <p14:tracePt t="18147" x="6959600" y="3092450"/>
          <p14:tracePt t="18147" x="6965950" y="3162300"/>
          <p14:tracePt t="18165" x="6953250" y="3194050"/>
          <p14:tracePt t="18165" x="6946900" y="3225800"/>
          <p14:tracePt t="18183" x="6927850" y="3257550"/>
          <p14:tracePt t="18183" x="6908800" y="3282950"/>
          <p14:tracePt t="18199" x="6883400" y="3308350"/>
          <p14:tracePt t="18199" x="6858000" y="3340100"/>
          <p14:tracePt t="18216" x="6832600" y="3371850"/>
          <p14:tracePt t="18216" x="6769100" y="3422650"/>
          <p14:tracePt t="18232" x="6737350" y="3448050"/>
          <p14:tracePt t="18232" x="6705600" y="3473450"/>
          <p14:tracePt t="18249" x="6667500" y="3492500"/>
          <p14:tracePt t="18249" x="6635750" y="3517900"/>
          <p14:tracePt t="18266" x="6597650" y="3536950"/>
          <p14:tracePt t="18266" x="6527800" y="3575050"/>
          <p14:tracePt t="18283" x="6489700" y="3594100"/>
          <p14:tracePt t="18283" x="6457950" y="3606800"/>
          <p14:tracePt t="18300" x="6426200" y="3625850"/>
          <p14:tracePt t="18300" x="6394450" y="3638550"/>
          <p14:tracePt t="18316" x="6369050" y="3657600"/>
          <p14:tracePt t="18316" x="6337300" y="3670300"/>
          <p14:tracePt t="18333" x="6311900" y="3683000"/>
          <p14:tracePt t="18333" x="6286500" y="3695700"/>
          <p14:tracePt t="18351" x="6242050" y="3721100"/>
          <p14:tracePt t="18351" x="6216650" y="3733800"/>
          <p14:tracePt t="18368" x="6197600" y="3746500"/>
          <p14:tracePt t="18368" x="6184900" y="3759200"/>
          <p14:tracePt t="18383" x="6165850" y="3765550"/>
          <p14:tracePt t="18383" x="6153150" y="3771900"/>
          <p14:tracePt t="18383" x="6140450" y="3784600"/>
          <p14:tracePt t="18402" x="6127750" y="3790950"/>
          <p14:tracePt t="18415" x="6115050" y="3803650"/>
          <p14:tracePt t="18415" x="6102350" y="3816350"/>
          <p14:tracePt t="18435" x="6089650" y="3822700"/>
          <p14:tracePt t="18435" x="6083300" y="3835400"/>
          <p14:tracePt t="18451" x="6076950" y="3841750"/>
          <p14:tracePt t="18451" x="6070600" y="3841750"/>
          <p14:tracePt t="18467" x="6064250" y="3848100"/>
          <p14:tracePt t="18467" x="6057900" y="3848100"/>
          <p14:tracePt t="18483" x="6051550" y="3848100"/>
          <p14:tracePt t="18483" x="6045200" y="3854450"/>
          <p14:tracePt t="18500" x="6038850" y="3854450"/>
          <p14:tracePt t="18500" x="6032500" y="3860800"/>
          <p14:tracePt t="18500" x="6026150" y="3860800"/>
          <p14:tracePt t="18519" x="6019800" y="3860800"/>
          <p14:tracePt t="18519" x="6007100" y="3854450"/>
          <p14:tracePt t="18534" x="6000750" y="3854450"/>
          <p14:tracePt t="18534" x="5988050" y="3854450"/>
          <p14:tracePt t="18550" x="5981700" y="3854450"/>
          <p14:tracePt t="18550" x="5975350" y="3854450"/>
          <p14:tracePt t="18567" x="5969000" y="3854450"/>
          <p14:tracePt t="18567" x="5949950" y="3854450"/>
          <p14:tracePt t="18584" x="5943600" y="3860800"/>
          <p14:tracePt t="18584" x="5937250" y="3867150"/>
          <p14:tracePt t="18601" x="5930900" y="3867150"/>
          <p14:tracePt t="18601" x="5918200" y="3873500"/>
          <p14:tracePt t="18617" x="5911850" y="3873500"/>
          <p14:tracePt t="18617" x="5905500" y="3879850"/>
          <p14:tracePt t="18634" x="5892800" y="3886200"/>
          <p14:tracePt t="18634" x="5880100" y="3898900"/>
          <p14:tracePt t="18651" x="5873750" y="3898900"/>
          <p14:tracePt t="18651" x="5867400" y="3905250"/>
          <p14:tracePt t="18668" x="5861050" y="3911600"/>
          <p14:tracePt t="18668" x="5854700" y="3917950"/>
          <p14:tracePt t="18684" x="5848350" y="3924300"/>
          <p14:tracePt t="18699" x="5842000" y="3930650"/>
          <p14:tracePt t="18716" x="5835650" y="3930650"/>
          <p14:tracePt t="18733" x="5822950" y="3937000"/>
          <p14:tracePt t="18750" x="5822950" y="3943350"/>
          <p14:tracePt t="18766" x="5816600" y="3949700"/>
          <p14:tracePt t="18766" x="5810250" y="3956050"/>
          <p14:tracePt t="18786" x="5803900" y="3962400"/>
          <p14:tracePt t="18799" x="5803900" y="3968750"/>
          <p14:tracePt t="18819" x="5797550" y="3968750"/>
          <p14:tracePt t="18839" x="5791200" y="3975100"/>
          <p14:tracePt t="18862" x="5784850" y="3975100"/>
          <p14:tracePt t="18883" x="5778500" y="3975100"/>
          <p14:tracePt t="18906" x="5772150" y="3975100"/>
          <p14:tracePt t="18930" x="5765800" y="3975100"/>
          <p14:tracePt t="18982" x="5759450" y="3975100"/>
          <p14:tracePt t="19010" x="5753100" y="3975100"/>
          <p14:tracePt t="19050" x="5759450" y="3968750"/>
          <p14:tracePt t="19102" x="5765800" y="3968750"/>
          <p14:tracePt t="19163" x="5759450" y="3962400"/>
          <p14:tracePt t="19190" x="5753100" y="3962400"/>
          <p14:tracePt t="19438" x="5753100" y="3968750"/>
          <p14:tracePt t="19506" x="5746750" y="3968750"/>
          <p14:tracePt t="19522" x="5740400" y="3968750"/>
          <p14:tracePt t="19543" x="5734050" y="3975100"/>
          <p14:tracePt t="19566" x="5740400" y="3968750"/>
          <p14:tracePt t="19670" x="5740400" y="3962400"/>
          <p14:tracePt t="19702" x="5746750" y="3956050"/>
          <p14:tracePt t="19723" x="5746750" y="3949700"/>
          <p14:tracePt t="19746" x="5746750" y="3943350"/>
          <p14:tracePt t="19830" x="5740400" y="3943350"/>
          <p14:tracePt t="19927" x="5734050" y="3949700"/>
          <p14:tracePt t="19962" x="5727700" y="3949700"/>
          <p14:tracePt t="19994" x="5727700" y="3956050"/>
          <p14:tracePt t="20063" x="5727700" y="3949700"/>
          <p14:tracePt t="20227" x="5734050" y="3949700"/>
          <p14:tracePt t="20270" x="5734050" y="3943350"/>
          <p14:tracePt t="20311" x="5734050" y="3937000"/>
          <p14:tracePt t="20475" x="5740400" y="3937000"/>
          <p14:tracePt t="20495" x="5746750" y="3930650"/>
          <p14:tracePt t="20610" x="5746750" y="3937000"/>
          <p14:tracePt t="20683" x="5746750" y="3930650"/>
          <p14:tracePt t="20871" x="5740400" y="3937000"/>
          <p14:tracePt t="20955" x="5734050" y="3943350"/>
          <p14:tracePt t="20983" x="5727700" y="3949700"/>
          <p14:tracePt t="21119" x="5721350" y="3949700"/>
          <p14:tracePt t="21143" x="5715000" y="3956050"/>
          <p14:tracePt t="21154" x="5708650" y="3956050"/>
          <p14:tracePt t="21163" x="5702300" y="3956050"/>
          <p14:tracePt t="21174" x="5695950" y="3956050"/>
          <p14:tracePt t="21174" x="5683250" y="3956050"/>
          <p14:tracePt t="21174" x="5676900" y="3956050"/>
          <p14:tracePt t="21196" x="5664200" y="3956050"/>
          <p14:tracePt t="21208" x="5651500" y="3956050"/>
          <p14:tracePt t="21208" x="5619750" y="3949700"/>
          <p14:tracePt t="21227" x="5600700" y="3937000"/>
          <p14:tracePt t="21227" x="5581650" y="3930650"/>
          <p14:tracePt t="21243" x="5562600" y="3924300"/>
          <p14:tracePt t="21243" x="5543550" y="3917950"/>
          <p14:tracePt t="21259" x="5518150" y="3905250"/>
          <p14:tracePt t="21259" x="5467350" y="3886200"/>
          <p14:tracePt t="21277" x="5448300" y="3873500"/>
          <p14:tracePt t="21277" x="5422900" y="3854450"/>
          <p14:tracePt t="21293" x="5397500" y="3835400"/>
          <p14:tracePt t="21293" x="5372100" y="3816350"/>
          <p14:tracePt t="21310" x="5353050" y="3790950"/>
          <p14:tracePt t="21310" x="5327650" y="3765550"/>
          <p14:tracePt t="21327" x="5308600" y="3740150"/>
          <p14:tracePt t="21327" x="5270500" y="3676650"/>
          <p14:tracePt t="21344" x="5251450" y="3644900"/>
          <p14:tracePt t="21344" x="5238750" y="3613150"/>
          <p14:tracePt t="21360" x="5226050" y="3575050"/>
          <p14:tracePt t="21360" x="5213350" y="3536950"/>
          <p14:tracePt t="21378" x="5207000" y="3498850"/>
          <p14:tracePt t="21378" x="5200650" y="3460750"/>
          <p14:tracePt t="21394" x="5194300" y="3422650"/>
          <p14:tracePt t="21394" x="5187950" y="3346450"/>
          <p14:tracePt t="21412" x="5181600" y="3308350"/>
          <p14:tracePt t="21412" x="5181600" y="3270250"/>
          <p14:tracePt t="21428" x="5181600" y="3225800"/>
          <p14:tracePt t="21428" x="5187950" y="3187700"/>
          <p14:tracePt t="21444" x="5194300" y="3143250"/>
          <p14:tracePt t="21444" x="5200650" y="3105150"/>
          <p14:tracePt t="21461" x="5207000" y="3067050"/>
          <p14:tracePt t="21461" x="5219700" y="3028950"/>
          <p14:tracePt t="21461" x="5232400" y="2990850"/>
          <p14:tracePt t="21480" x="5251450" y="2959100"/>
          <p14:tracePt t="21492" x="5270500" y="2927350"/>
          <p14:tracePt t="21492" x="5308600" y="2876550"/>
          <p14:tracePt t="21511" x="5327650" y="2851150"/>
          <p14:tracePt t="21511" x="5353050" y="2832100"/>
          <p14:tracePt t="21511" x="5372100" y="2813050"/>
          <p14:tracePt t="21531" x="5397500" y="2800350"/>
          <p14:tracePt t="21542" x="5422900" y="2787650"/>
          <p14:tracePt t="21542" x="5448300" y="2774950"/>
          <p14:tracePt t="21561" x="5473700" y="2768600"/>
          <p14:tracePt t="21561" x="5518150" y="2762250"/>
          <p14:tracePt t="21578" x="5543550" y="2768600"/>
          <p14:tracePt t="21578" x="5562600" y="2768600"/>
          <p14:tracePt t="21595" x="5581650" y="2774950"/>
          <p14:tracePt t="21595" x="5594350" y="2787650"/>
          <p14:tracePt t="21611" x="5613400" y="2800350"/>
          <p14:tracePt t="21611" x="5626100" y="2813050"/>
          <p14:tracePt t="21628" x="5632450" y="2825750"/>
          <p14:tracePt t="21628" x="5645150" y="2851150"/>
          <p14:tracePt t="21645" x="5645150" y="2870200"/>
          <p14:tracePt t="21645" x="5645150" y="2882900"/>
          <p14:tracePt t="21661" x="5645150" y="2895600"/>
          <p14:tracePt t="21661" x="5645150" y="2908300"/>
          <p14:tracePt t="21678" x="5638800" y="2927350"/>
          <p14:tracePt t="21678" x="5619750" y="2952750"/>
          <p14:tracePt t="21696" x="5607050" y="2971800"/>
          <p14:tracePt t="21696" x="5594350" y="2984500"/>
          <p14:tracePt t="21712" x="5581650" y="2997200"/>
          <p14:tracePt t="21712" x="5568950" y="3009900"/>
          <p14:tracePt t="21729" x="5556250" y="3022600"/>
          <p14:tracePt t="21729" x="5537200" y="3035300"/>
          <p14:tracePt t="21745" x="5524500" y="3041650"/>
          <p14:tracePt t="21745" x="5505450" y="3054350"/>
          <p14:tracePt t="21745" x="5486400" y="3067050"/>
          <p14:tracePt t="21764" x="5467350" y="3073400"/>
          <p14:tracePt t="21776" x="5448300" y="3086100"/>
          <p14:tracePt t="21776" x="5410200" y="3111500"/>
          <p14:tracePt t="21795" x="5391150" y="3117850"/>
          <p14:tracePt t="21795" x="5365750" y="3130550"/>
          <p14:tracePt t="21812" x="5340350" y="3143250"/>
          <p14:tracePt t="21812" x="5314950" y="3149600"/>
          <p14:tracePt t="21829" x="5289550" y="3162300"/>
          <p14:tracePt t="21829" x="5257800" y="3181350"/>
          <p14:tracePt t="21829" x="5226050" y="3194050"/>
          <p14:tracePt t="21847" x="5194300" y="3206750"/>
          <p14:tracePt t="21860" x="5156200" y="3225800"/>
          <p14:tracePt t="21860" x="5073650" y="3251200"/>
          <p14:tracePt t="21880" x="5029200" y="3270250"/>
          <p14:tracePt t="21880" x="4984750" y="3276600"/>
          <p14:tracePt t="21896" x="4940300" y="3282950"/>
          <p14:tracePt t="21896" x="4889500" y="3295650"/>
          <p14:tracePt t="21913" x="4832350" y="3295650"/>
          <p14:tracePt t="21913" x="4775200" y="3302000"/>
          <p14:tracePt t="21913" x="4718050" y="3308350"/>
          <p14:tracePt t="21931" x="4660900" y="3308350"/>
          <p14:tracePt t="21931" x="4597400" y="3314700"/>
          <p14:tracePt t="21946" x="4527550" y="3314700"/>
          <p14:tracePt t="21946" x="4457700" y="3314700"/>
          <p14:tracePt t="21962" x="4387850" y="3321050"/>
          <p14:tracePt t="21962" x="4311650" y="3321050"/>
          <p14:tracePt t="21979" x="4235450" y="3321050"/>
          <p14:tracePt t="21979" x="4076700" y="3333750"/>
          <p14:tracePt t="21996" x="4000500" y="3340100"/>
          <p14:tracePt t="21996" x="3917950" y="3352800"/>
          <p14:tracePt t="22012" x="3835400" y="3365500"/>
          <p14:tracePt t="22012" x="3759200" y="3378200"/>
          <p14:tracePt t="22029" x="3676650" y="3390900"/>
          <p14:tracePt t="22029" x="3600450" y="3403600"/>
          <p14:tracePt t="22046" x="3517900" y="3416300"/>
          <p14:tracePt t="22046" x="3435350" y="3435350"/>
          <p14:tracePt t="22064" x="3276600" y="3473450"/>
          <p14:tracePt t="22064" x="3200400" y="3498850"/>
          <p14:tracePt t="22080" x="3124200" y="3524250"/>
          <p14:tracePt t="22080" x="3048000" y="3556000"/>
          <p14:tracePt t="22096" x="2971800" y="3587750"/>
          <p14:tracePt t="22096" x="2895600" y="3619500"/>
          <p14:tracePt t="22096" x="2825750" y="3644900"/>
          <p14:tracePt t="22116" x="2762250" y="3676650"/>
          <p14:tracePt t="22128" x="2698750" y="3708400"/>
          <p14:tracePt t="22128" x="2590800" y="3759200"/>
          <p14:tracePt t="22148" x="2546350" y="3784600"/>
          <p14:tracePt t="22148" x="2508250" y="3810000"/>
          <p14:tracePt t="22163" x="2476500" y="3829050"/>
          <p14:tracePt t="22163" x="2444750" y="3848100"/>
          <p14:tracePt t="22180" x="2425700" y="3860800"/>
          <p14:tracePt t="22180" x="2400300" y="3873500"/>
          <p14:tracePt t="22180" x="2387600" y="3886200"/>
          <p14:tracePt t="22200" x="2374900" y="3892550"/>
          <p14:tracePt t="22211" x="2362200" y="3905250"/>
          <p14:tracePt t="22211" x="2355850" y="3911600"/>
          <p14:tracePt t="22231" x="2349500" y="3917950"/>
          <p14:tracePt t="22245" x="2355850" y="3917950"/>
          <p14:tracePt t="22245" x="2362200" y="3917950"/>
          <p14:tracePt t="22263" x="2368550" y="3911600"/>
          <p14:tracePt t="22263" x="2374900" y="3905250"/>
          <p14:tracePt t="22280" x="2381250" y="3898900"/>
          <p14:tracePt t="22280" x="2393950" y="3879850"/>
          <p14:tracePt t="22297" x="2400300" y="3867150"/>
          <p14:tracePt t="22297" x="2406650" y="3848100"/>
          <p14:tracePt t="22314" x="2413000" y="3829050"/>
          <p14:tracePt t="22314" x="2419350" y="3803650"/>
          <p14:tracePt t="22330" x="2419350" y="3778250"/>
          <p14:tracePt t="22330" x="2425700" y="3746500"/>
          <p14:tracePt t="22347" x="2432050" y="3714750"/>
          <p14:tracePt t="22347" x="2451100" y="3638550"/>
          <p14:tracePt t="22364" x="2463800" y="3600450"/>
          <p14:tracePt t="22364" x="2482850" y="3562350"/>
          <p14:tracePt t="22381" x="2508250" y="3524250"/>
          <p14:tracePt t="22381" x="2540000" y="3486150"/>
          <p14:tracePt t="22397" x="2571750" y="3448050"/>
          <p14:tracePt t="22397" x="2609850" y="3416300"/>
          <p14:tracePt t="22413" x="2647950" y="3384550"/>
          <p14:tracePt t="22413" x="2743200" y="3327400"/>
          <p14:tracePt t="22432" x="2794000" y="3308350"/>
          <p14:tracePt t="22432" x="2851150" y="3295650"/>
          <p14:tracePt t="22448" x="2908300" y="3282950"/>
          <p14:tracePt t="22448" x="2965450" y="3282950"/>
          <p14:tracePt t="22464" x="3028950" y="3289300"/>
          <p14:tracePt t="22464" x="3092450" y="3295650"/>
          <p14:tracePt t="22481" x="3155950" y="3314700"/>
          <p14:tracePt t="22481" x="3219450" y="3333750"/>
          <p14:tracePt t="22481" x="3276600" y="3359150"/>
          <p14:tracePt t="22500" x="3327400" y="3390900"/>
          <p14:tracePt t="22512" x="3384550" y="3416300"/>
          <p14:tracePt t="22512" x="3467100" y="3479800"/>
          <p14:tracePt t="22532" x="3505200" y="3517900"/>
          <p14:tracePt t="22532" x="3530600" y="3549650"/>
          <p14:tracePt t="22547" x="3556000" y="3581400"/>
          <p14:tracePt t="22547" x="3575050" y="3619500"/>
          <p14:tracePt t="22564" x="3594100" y="3651250"/>
          <p14:tracePt t="22564" x="3600450" y="3689350"/>
          <p14:tracePt t="22564" x="3600450" y="3727450"/>
          <p14:tracePt t="22584" x="3594100" y="3759200"/>
          <p14:tracePt t="22584" x="3587750" y="3790950"/>
          <p14:tracePt t="22599" x="3575050" y="3816350"/>
          <p14:tracePt t="22599" x="3556000" y="3848100"/>
          <p14:tracePt t="22615" x="3536950" y="3867150"/>
          <p14:tracePt t="22615" x="3517900" y="3886200"/>
          <p14:tracePt t="22631" x="3492500" y="3905250"/>
          <p14:tracePt t="22631" x="3467100" y="3917950"/>
          <p14:tracePt t="22647" x="3448050" y="3924300"/>
          <p14:tracePt t="22647" x="3403600" y="3943350"/>
          <p14:tracePt t="22665" x="3384550" y="3949700"/>
          <p14:tracePt t="22665" x="3365500" y="3949700"/>
          <p14:tracePt t="22681" x="3352800" y="3956050"/>
          <p14:tracePt t="22681" x="3340100" y="3962400"/>
          <p14:tracePt t="22698" x="3327400" y="3962400"/>
          <p14:tracePt t="22698" x="3314700" y="3968750"/>
          <p14:tracePt t="22716" x="3321050" y="3962400"/>
          <p14:tracePt t="22755" x="3327400" y="3956050"/>
          <p14:tracePt t="22763" x="3333750" y="3949700"/>
          <p14:tracePt t="22771" x="3346450" y="3949700"/>
          <p14:tracePt t="22780" x="3352800" y="3943350"/>
          <p14:tracePt t="22780" x="3371850" y="3937000"/>
          <p14:tracePt t="22800" x="3384550" y="3930650"/>
          <p14:tracePt t="22800" x="3390900" y="3930650"/>
          <p14:tracePt t="22816" x="3403600" y="3924300"/>
          <p14:tracePt t="22816" x="3416300" y="3924300"/>
          <p14:tracePt t="22832" x="3422650" y="3917950"/>
          <p14:tracePt t="22832" x="3435350" y="3917950"/>
          <p14:tracePt t="22848" x="3441700" y="3911600"/>
          <p14:tracePt t="22848" x="3454400" y="3911600"/>
          <p14:tracePt t="22848" x="3460750" y="3905250"/>
          <p14:tracePt t="22868" x="3473450" y="3898900"/>
          <p14:tracePt t="22880" x="3486150" y="3892550"/>
          <p14:tracePt t="22880" x="3517900" y="3879850"/>
          <p14:tracePt t="22899" x="3530600" y="3873500"/>
          <p14:tracePt t="22899" x="3549650" y="3867150"/>
          <p14:tracePt t="22916" x="3562350" y="3860800"/>
          <p14:tracePt t="22916" x="3581400" y="3854450"/>
          <p14:tracePt t="22932" x="3594100" y="3848100"/>
          <p14:tracePt t="22932" x="3613150" y="3841750"/>
          <p14:tracePt t="22949" x="3632200" y="3835400"/>
          <p14:tracePt t="22949" x="3676650" y="3816350"/>
          <p14:tracePt t="22966" x="3702050" y="3810000"/>
          <p14:tracePt t="22966" x="3727450" y="3803650"/>
          <p14:tracePt t="22983" x="3759200" y="3790950"/>
          <p14:tracePt t="22983" x="3790950" y="3784600"/>
          <p14:tracePt t="22999" x="3822700" y="3771900"/>
          <p14:tracePt t="22999" x="3898900" y="3759200"/>
          <p14:tracePt t="23017" x="3949700" y="3759200"/>
          <p14:tracePt t="23017" x="3994150" y="3752850"/>
          <p14:tracePt t="23033" x="4044950" y="3752850"/>
          <p14:tracePt t="23033" x="4102100" y="3746500"/>
          <p14:tracePt t="23050" x="4159250" y="3740150"/>
          <p14:tracePt t="23050" x="4216400" y="3740150"/>
          <p14:tracePt t="23066" x="4286250" y="3733800"/>
          <p14:tracePt t="23066" x="4349750" y="3727450"/>
          <p14:tracePt t="23084" x="4489450" y="3721100"/>
          <p14:tracePt t="23084" x="4559300" y="3714750"/>
          <p14:tracePt t="23100" x="4629150" y="3714750"/>
          <p14:tracePt t="23100" x="4705350" y="3714750"/>
          <p14:tracePt t="23117" x="4775200" y="3714750"/>
          <p14:tracePt t="23117" x="4851400" y="3721100"/>
          <p14:tracePt t="23133" x="4921250" y="3727450"/>
          <p14:tracePt t="23133" x="4997450" y="3733800"/>
          <p14:tracePt t="23133" x="5067300" y="3740150"/>
          <p14:tracePt t="23152" x="5137150" y="3752850"/>
          <p14:tracePt t="23164" x="5200650" y="3759200"/>
          <p14:tracePt t="23164" x="5327650" y="3771900"/>
          <p14:tracePt t="23185" x="5378450" y="3784600"/>
          <p14:tracePt t="23185" x="5429250" y="3790950"/>
          <p14:tracePt t="23200" x="5473700" y="3790950"/>
          <p14:tracePt t="23200" x="5518150" y="3797300"/>
          <p14:tracePt t="23217" x="5549900" y="3797300"/>
          <p14:tracePt t="23217" x="5581650" y="3797300"/>
          <p14:tracePt t="23217" x="5607050" y="3803650"/>
          <p14:tracePt t="23236" x="5626100" y="3803650"/>
          <p14:tracePt t="23248" x="5645150" y="3803650"/>
          <p14:tracePt t="23248" x="5670550" y="3803650"/>
          <p14:tracePt t="23267" x="5676900" y="3797300"/>
          <p14:tracePt t="23267" x="5683250" y="3797300"/>
          <p14:tracePt t="23283" x="5676900" y="3803650"/>
          <p14:tracePt t="23311" x="5670550" y="3803650"/>
          <p14:tracePt t="23323" x="5664200" y="3803650"/>
          <p14:tracePt t="23332" x="5657850" y="3803650"/>
          <p14:tracePt t="23332" x="5651500" y="3803650"/>
          <p14:tracePt t="23351" x="5645150" y="3797300"/>
          <p14:tracePt t="23365" x="5638800" y="3797300"/>
          <p14:tracePt t="23384" x="5638800" y="3790950"/>
          <p14:tracePt t="23400" x="5638800" y="3784600"/>
          <p14:tracePt t="23423" x="5645150" y="3778250"/>
          <p14:tracePt t="23443" x="5651500" y="3778250"/>
          <p14:tracePt t="23467" x="5657850" y="3771900"/>
          <p14:tracePt t="23483" x="5664200" y="3771900"/>
          <p14:tracePt t="23527" x="5670550" y="3765550"/>
          <p14:tracePt t="23543" x="5676900" y="3765550"/>
          <p14:tracePt t="23556" x="5689600" y="3759200"/>
          <p14:tracePt t="23571" x="5695950" y="3752850"/>
          <p14:tracePt t="23583" x="5702300" y="3752850"/>
          <p14:tracePt t="23583" x="5708650" y="3746500"/>
          <p14:tracePt t="23583" x="5721350" y="3746500"/>
          <p14:tracePt t="23604" x="5734050" y="3740150"/>
          <p14:tracePt t="23604" x="5753100" y="3733800"/>
          <p14:tracePt t="23618" x="5765800" y="3733800"/>
          <p14:tracePt t="23618" x="5784850" y="3727450"/>
          <p14:tracePt t="23634" x="5810250" y="3721100"/>
          <p14:tracePt t="23634" x="5829300" y="3714750"/>
          <p14:tracePt t="23651" x="5854700" y="3708400"/>
          <p14:tracePt t="23651" x="5880100" y="3702050"/>
          <p14:tracePt t="23668" x="5905500" y="3702050"/>
          <p14:tracePt t="23668" x="5962650" y="3695700"/>
          <p14:tracePt t="23685" x="5988050" y="3695700"/>
          <p14:tracePt t="23685" x="6019800" y="3695700"/>
          <p14:tracePt t="23702" x="6045200" y="3695700"/>
          <p14:tracePt t="23702" x="6070600" y="3695700"/>
          <p14:tracePt t="23719" x="6096000" y="3695700"/>
          <p14:tracePt t="23719" x="6121400" y="3695700"/>
          <p14:tracePt t="23736" x="6153150" y="3702050"/>
          <p14:tracePt t="23736" x="6165850" y="3708400"/>
          <p14:tracePt t="23752" x="6172200" y="3708400"/>
          <p14:tracePt t="23752" x="6178550" y="3708400"/>
          <p14:tracePt t="23768" x="6184900" y="3714750"/>
          <p14:tracePt t="23784" x="6178550" y="3721100"/>
          <p14:tracePt t="23812" x="6178550" y="3727450"/>
          <p14:tracePt t="23828" x="6172200" y="3727450"/>
          <p14:tracePt t="23843" x="6165850" y="3727450"/>
          <p14:tracePt t="23855" x="6159500" y="3733800"/>
          <p14:tracePt t="23879" x="6159500" y="3727450"/>
          <p14:tracePt t="23963" x="6159500" y="3721100"/>
          <p14:tracePt t="23975" x="6165850" y="3721100"/>
          <p14:tracePt t="24043" x="6172200" y="3714750"/>
          <p14:tracePt t="24060" x="6178550" y="3708400"/>
          <p14:tracePt t="24075" x="6184900" y="3708400"/>
          <p14:tracePt t="24091" x="6191250" y="3702050"/>
          <p14:tracePt t="24103" x="6197600" y="3702050"/>
          <p14:tracePt t="24119" x="6203950" y="3708400"/>
          <p14:tracePt t="24135" x="6210300" y="3708400"/>
          <p14:tracePt t="24155" x="6216650" y="3708400"/>
          <p14:tracePt t="24179" x="6216650" y="3714750"/>
          <p14:tracePt t="24211" x="6216650" y="3721100"/>
          <p14:tracePt t="24231" x="6216650" y="3727450"/>
          <p14:tracePt t="24247" x="6210300" y="3733800"/>
          <p14:tracePt t="24271" x="6203950" y="3733800"/>
          <p14:tracePt t="24291" x="6197600" y="3733800"/>
          <p14:tracePt t="24308" x="6191250" y="3733800"/>
          <p14:tracePt t="24331" x="6184900" y="3733800"/>
          <p14:tracePt t="24351" x="6184900" y="3740150"/>
          <p14:tracePt t="24376" x="6178550" y="3746500"/>
          <p14:tracePt t="24411" x="6172200" y="3746500"/>
          <p14:tracePt t="24455" x="6165850" y="3752850"/>
          <p14:tracePt t="24511" x="6165850" y="3759200"/>
          <p14:tracePt t="24548" x="6153150" y="3759200"/>
          <p14:tracePt t="24575" x="6146800" y="3765550"/>
          <p14:tracePt t="24632" x="6140450" y="3765550"/>
          <p14:tracePt t="24651" x="6134100" y="3765550"/>
          <p14:tracePt t="24675" x="6127750" y="3765550"/>
          <p14:tracePt t="24691" x="6121400" y="3765550"/>
          <p14:tracePt t="24703" x="6115050" y="3771900"/>
          <p14:tracePt t="24719" x="6108700" y="3771900"/>
          <p14:tracePt t="24735" x="6102350" y="3771900"/>
          <p14:tracePt t="24752" x="6096000" y="3771900"/>
          <p14:tracePt t="24764" x="6089650" y="3771900"/>
          <p14:tracePt t="24779" x="6089650" y="3765550"/>
          <p14:tracePt t="24811" x="6096000" y="3759200"/>
          <p14:tracePt t="24823" x="6096000" y="3752850"/>
          <p14:tracePt t="24839" x="6102350" y="3752850"/>
          <p14:tracePt t="24856" x="6108700" y="3746500"/>
          <p14:tracePt t="24872" x="6115050" y="3740150"/>
          <p14:tracePt t="24891" x="6115050" y="3733800"/>
          <p14:tracePt t="24936" x="6108700" y="3740150"/>
          <p14:tracePt t="25011" x="6102350" y="3746500"/>
          <p14:tracePt t="25035" x="6096000" y="3746500"/>
          <p14:tracePt t="25116" x="6089650" y="3752850"/>
          <p14:tracePt t="25132" x="6089650" y="3759200"/>
          <p14:tracePt t="25148" x="6083300" y="3765550"/>
          <p14:tracePt t="25164" x="6076950" y="3771900"/>
          <p14:tracePt t="25176" x="6070600" y="3771900"/>
          <p14:tracePt t="25192" x="6064250" y="3778250"/>
          <p14:tracePt t="25208" x="6057900" y="3784600"/>
          <p14:tracePt t="25244" x="6051550" y="3784600"/>
          <p14:tracePt t="25268" x="6045200" y="3784600"/>
          <p14:tracePt t="25328" x="6038850" y="3784600"/>
          <p14:tracePt t="25364" x="6038850" y="3790950"/>
          <p14:tracePt t="25387" x="6032500" y="3790950"/>
          <p14:tracePt t="25471" x="6032500" y="3797300"/>
          <p14:tracePt t="25500" x="6026150" y="3803650"/>
          <p14:tracePt t="25515" x="6019800" y="3803650"/>
          <p14:tracePt t="25543" x="6019800" y="3797300"/>
          <p14:tracePt t="25592" x="6026150" y="3797300"/>
          <p14:tracePt t="25628" x="6026150" y="3790950"/>
          <p14:tracePt t="25696" x="6026150" y="3797300"/>
          <p14:tracePt t="25755" x="6019800" y="3797300"/>
          <p14:tracePt t="25836" x="6013450" y="3803650"/>
          <p14:tracePt t="25911" x="6007100" y="3797300"/>
          <p14:tracePt t="25952" x="6000750" y="3797300"/>
          <p14:tracePt t="26004" x="6000750" y="3803650"/>
          <p14:tracePt t="26040" x="5994400" y="3797300"/>
          <p14:tracePt t="26064" x="6000750" y="3790950"/>
          <p14:tracePt t="26092" x="5994400" y="3784600"/>
          <p14:tracePt t="26132" x="5988050" y="3784600"/>
          <p14:tracePt t="26160" x="5981700" y="3790950"/>
          <p14:tracePt t="26196" x="5975350" y="3790950"/>
          <p14:tracePt t="26220" x="5975350" y="3784600"/>
          <p14:tracePt t="26252" x="5975350" y="3790950"/>
          <p14:tracePt t="26316" x="5975350" y="3797300"/>
          <p14:tracePt t="26356" x="5969000" y="3803650"/>
          <p14:tracePt t="26376" x="5969000" y="3810000"/>
          <p14:tracePt t="26400" x="5962650" y="3810000"/>
          <p14:tracePt t="26492" x="5962650" y="3816350"/>
          <p14:tracePt t="26648" x="5969000" y="3816350"/>
          <p14:tracePt t="26656" x="5962650" y="3829050"/>
          <p14:tracePt t="26736" x="5956300" y="3829050"/>
          <p14:tracePt t="26768" x="5949950" y="3829050"/>
          <p14:tracePt t="26820" x="5943600" y="3829050"/>
          <p14:tracePt t="26843" x="5937250" y="3835400"/>
          <p14:tracePt t="26856" x="5937250" y="3841750"/>
          <p14:tracePt t="26873" x="5930900" y="3841750"/>
          <p14:tracePt t="26896" x="5924550" y="3841750"/>
          <p14:tracePt t="27008" x="5924550" y="3848100"/>
          <p14:tracePt t="27035" x="5918200" y="3848100"/>
          <p14:tracePt t="27104" x="5918200" y="3841750"/>
          <p14:tracePt t="27112" x="5911850" y="3841750"/>
          <p14:tracePt t="27136" x="5899150" y="3841750"/>
          <p14:tracePt t="27152" x="5892800" y="3841750"/>
          <p14:tracePt t="27164" x="5886450" y="3841750"/>
          <p14:tracePt t="27180" x="5880100" y="3848100"/>
          <p14:tracePt t="27196" x="5873750" y="3848100"/>
          <p14:tracePt t="27212" x="5867400" y="3848100"/>
          <p14:tracePt t="27233" x="5861050" y="3841750"/>
          <p14:tracePt t="27300" x="5854700" y="3841750"/>
          <p14:tracePt t="27332" x="5854700" y="3835400"/>
          <p14:tracePt t="27360" x="5848350" y="3835400"/>
          <p14:tracePt t="27452" x="5848350" y="3841750"/>
          <p14:tracePt t="27465" x="5842000" y="3848100"/>
          <p14:tracePt t="27488" x="5835650" y="3841750"/>
          <p14:tracePt t="27540" x="5835650" y="3835400"/>
          <p14:tracePt t="27564" x="5835650" y="3829050"/>
          <p14:tracePt t="27592" x="5842000" y="3816350"/>
          <p14:tracePt t="27616" x="5835650" y="3816350"/>
          <p14:tracePt t="27636" x="5829300" y="3816350"/>
          <p14:tracePt t="27660" x="5829300" y="3822700"/>
          <p14:tracePt t="27676" x="5835650" y="3816350"/>
          <p14:tracePt t="27720" x="5829300" y="3822700"/>
          <p14:tracePt t="27825" x="5822950" y="3822700"/>
          <p14:tracePt t="27936" x="5816600" y="3829050"/>
          <p14:tracePt t="27960" x="5810250" y="3829050"/>
          <p14:tracePt t="27976" x="5803900" y="3829050"/>
          <p14:tracePt t="27996" x="5803900" y="3822700"/>
          <p14:tracePt t="28080" x="5797550" y="3829050"/>
          <p14:tracePt t="28112" x="5791200" y="3835400"/>
          <p14:tracePt t="28140" x="5784850" y="3835400"/>
          <p14:tracePt t="28176" x="5784850" y="3841750"/>
          <p14:tracePt t="28209" x="5784850" y="3848100"/>
          <p14:tracePt t="28224" x="5791200" y="3848100"/>
          <p14:tracePt t="28260" x="5797550" y="3848100"/>
          <p14:tracePt t="28344" x="5803900" y="3848100"/>
          <p14:tracePt t="28364" x="5810250" y="3848100"/>
          <p14:tracePt t="28388" x="5816600" y="3848100"/>
          <p14:tracePt t="28424" x="5822950" y="3848100"/>
          <p14:tracePt t="28448" x="5822950" y="3854450"/>
          <p14:tracePt t="28473" x="5829300" y="3854450"/>
          <p14:tracePt t="28493" x="5835650" y="3854450"/>
          <p14:tracePt t="28508" x="5842000" y="3854450"/>
          <p14:tracePt t="28524" x="5848350" y="3854450"/>
          <p14:tracePt t="28536" x="5848350" y="3848100"/>
          <p14:tracePt t="28596" x="5854700" y="3841750"/>
          <p14:tracePt t="28620" x="5848350" y="3841750"/>
          <p14:tracePt t="28732" x="5854700" y="3841750"/>
          <p14:tracePt t="28800" x="5861050" y="3841750"/>
          <p14:tracePt t="28844" x="5867400" y="3841750"/>
          <p14:tracePt t="28884" x="5867400" y="3835400"/>
          <p14:tracePt t="28904" x="5867400" y="3829050"/>
          <p14:tracePt t="28929" x="5873750" y="3822700"/>
          <p14:tracePt t="28953" x="5873750" y="3829050"/>
          <p14:tracePt t="29012" x="5880100" y="3829050"/>
          <p14:tracePt t="29049" x="5886450" y="3835400"/>
          <p14:tracePt t="29077" x="5886450" y="3841750"/>
          <p14:tracePt t="29100" x="5886450" y="3848100"/>
          <p14:tracePt t="29117" x="5886450" y="3854450"/>
          <p14:tracePt t="29145" x="5886450" y="3848100"/>
          <p14:tracePt t="29184" x="5892800" y="3848100"/>
          <p14:tracePt t="29205" x="5892800" y="3854450"/>
          <p14:tracePt t="29280" x="5892800" y="3848100"/>
          <p14:tracePt t="29408" x="5886450" y="3848100"/>
          <p14:tracePt t="29460" x="5886450" y="3841750"/>
          <p14:tracePt t="29552" x="5892800" y="3835400"/>
          <p14:tracePt t="29616" x="5892800" y="3829050"/>
          <p14:tracePt t="29632" x="5899150" y="3829050"/>
          <p14:tracePt t="29649" x="5905500" y="3829050"/>
          <p14:tracePt t="29657" x="5905500" y="3822700"/>
          <p14:tracePt t="29684" x="5911850" y="3829050"/>
          <p14:tracePt t="29716" x="5905500" y="3829050"/>
          <p14:tracePt t="29784" x="5899150" y="3829050"/>
          <p14:tracePt t="29804" x="5905500" y="3829050"/>
          <p14:tracePt t="29853" x="5911850" y="3829050"/>
          <p14:tracePt t="29865" x="5905500" y="3829050"/>
          <p14:tracePt t="29957" x="5899150" y="3829050"/>
          <p14:tracePt t="30061" x="5886450" y="3829050"/>
          <p14:tracePt t="30093" x="5880100" y="3829050"/>
          <p14:tracePt t="30104" x="5867400" y="3829050"/>
          <p14:tracePt t="30129" x="5861050" y="3822700"/>
          <p14:tracePt t="30145" x="5861050" y="3829050"/>
          <p14:tracePt t="30157" x="5867400" y="3835400"/>
          <p14:tracePt t="30217" x="5867400" y="3841750"/>
          <p14:tracePt t="30225" x="5861050" y="3848100"/>
          <p14:tracePt t="30225" x="5854700" y="3860800"/>
          <p14:tracePt t="30242" x="5842000" y="3867150"/>
          <p14:tracePt t="30242" x="5829300" y="3879850"/>
          <p14:tracePt t="30258" x="5810250" y="3898900"/>
          <p14:tracePt t="30258" x="5784850" y="3917950"/>
          <p14:tracePt t="30274" x="5759450" y="3937000"/>
          <p14:tracePt t="30274" x="5721350" y="3962400"/>
          <p14:tracePt t="30274" x="5676900" y="3987800"/>
          <p14:tracePt t="30294" x="5626100" y="4019550"/>
          <p14:tracePt t="30306" x="5575300" y="4057650"/>
          <p14:tracePt t="30306" x="5454650" y="4133850"/>
          <p14:tracePt t="30325" x="5391150" y="4171950"/>
          <p14:tracePt t="30325" x="5321300" y="4210050"/>
          <p14:tracePt t="30342" x="5251450" y="4254500"/>
          <p14:tracePt t="30342" x="5175250" y="4305300"/>
          <p14:tracePt t="30358" x="5105400" y="4349750"/>
          <p14:tracePt t="30358" x="5029200" y="4400550"/>
          <p14:tracePt t="30358" x="4953000" y="4445000"/>
          <p14:tracePt t="30377" x="4883150" y="4495800"/>
          <p14:tracePt t="30390" x="4806950" y="4546600"/>
          <p14:tracePt t="30390" x="4660900" y="4648200"/>
          <p14:tracePt t="30409" x="4591050" y="4699000"/>
          <p14:tracePt t="30409" x="4521200" y="4749800"/>
          <p14:tracePt t="30425" x="4457700" y="4794250"/>
          <p14:tracePt t="30425" x="4394200" y="4845050"/>
          <p14:tracePt t="30442" x="4330700" y="4889500"/>
          <p14:tracePt t="30442" x="4216400" y="4972050"/>
          <p14:tracePt t="30458" x="4165600" y="5016500"/>
          <p14:tracePt t="30458" x="4114800" y="5048250"/>
          <p14:tracePt t="30475" x="4070350" y="5080000"/>
          <p14:tracePt t="30475" x="4032250" y="5118100"/>
          <p14:tracePt t="30492" x="4000500" y="5143500"/>
          <p14:tracePt t="30492" x="3968750" y="5175250"/>
          <p14:tracePt t="30508" x="3949700" y="5194300"/>
          <p14:tracePt t="30508" x="3917950" y="5238750"/>
          <p14:tracePt t="30526" x="3911600" y="5257800"/>
          <p14:tracePt t="30526" x="3911600" y="5276850"/>
          <p14:tracePt t="30542" x="3917950" y="5295900"/>
          <p14:tracePt t="30542" x="3930650" y="5314950"/>
          <p14:tracePt t="30559" x="3949700" y="5340350"/>
          <p14:tracePt t="30559" x="4006850" y="5403850"/>
          <p14:tracePt t="30578" x="4038600" y="5441950"/>
          <p14:tracePt t="30590" x="4070350" y="5480050"/>
          <p14:tracePt t="30590" x="4133850" y="5562600"/>
          <p14:tracePt t="30610" x="4165600" y="5607050"/>
          <p14:tracePt t="30610" x="4191000" y="5645150"/>
          <p14:tracePt t="30626" x="4216400" y="5683250"/>
          <p14:tracePt t="30626" x="4241800" y="5715000"/>
          <p14:tracePt t="30643" x="4267200" y="5740400"/>
          <p14:tracePt t="30643" x="4292600" y="5765800"/>
          <p14:tracePt t="30643" x="4324350" y="5784850"/>
          <p14:tracePt t="30662" x="4349750" y="5803900"/>
          <p14:tracePt t="30674" x="4381500" y="5816600"/>
          <p14:tracePt t="30674" x="4438650" y="5822950"/>
          <p14:tracePt t="30694" x="4464050" y="5816600"/>
          <p14:tracePt t="30694" x="4495800" y="5810250"/>
          <p14:tracePt t="30709" x="4521200" y="5797550"/>
          <p14:tracePt t="30709" x="4546600" y="5778500"/>
          <p14:tracePt t="30726" x="4572000" y="5759450"/>
          <p14:tracePt t="30726" x="4603750" y="5740400"/>
          <p14:tracePt t="30743" x="4641850" y="5721350"/>
          <p14:tracePt t="30743" x="4718050" y="5676900"/>
          <p14:tracePt t="30759" x="4768850" y="5664200"/>
          <p14:tracePt t="30759" x="4826000" y="5651500"/>
          <p14:tracePt t="30776" x="4883150" y="5651500"/>
          <p14:tracePt t="30776" x="4946650" y="5651500"/>
          <p14:tracePt t="30793" x="5010150" y="5657850"/>
          <p14:tracePt t="30793" x="5073650" y="5664200"/>
          <p14:tracePt t="30810" x="5137150" y="5676900"/>
          <p14:tracePt t="30810" x="5270500" y="5695950"/>
          <p14:tracePt t="30827" x="5334000" y="5702300"/>
          <p14:tracePt t="30827" x="5391150" y="5708650"/>
          <p14:tracePt t="30843" x="5448300" y="5715000"/>
          <p14:tracePt t="30843" x="5511800" y="5721350"/>
          <p14:tracePt t="30860" x="5568950" y="5727700"/>
          <p14:tracePt t="30860" x="5626100" y="5740400"/>
          <p14:tracePt t="30879" x="5740400" y="5772150"/>
          <p14:tracePt t="30879" x="5797550" y="5791200"/>
          <p14:tracePt t="30894" x="5848350" y="5810250"/>
          <p14:tracePt t="30894" x="5899150" y="5829300"/>
          <p14:tracePt t="30910" x="5943600" y="5848350"/>
          <p14:tracePt t="30910" x="5981700" y="5861050"/>
          <p14:tracePt t="30927" x="6019800" y="5880100"/>
          <p14:tracePt t="30927" x="6057900" y="5892800"/>
          <p14:tracePt t="30927" x="6083300" y="5905500"/>
          <p14:tracePt t="30946" x="6115050" y="5911850"/>
          <p14:tracePt t="30958" x="6140450" y="5924550"/>
          <p14:tracePt t="30958" x="6178550" y="5943600"/>
          <p14:tracePt t="30978" x="6197600" y="5949950"/>
          <p14:tracePt t="30978" x="6210300" y="5956300"/>
          <p14:tracePt t="30994" x="6223000" y="5969000"/>
          <p14:tracePt t="30994" x="6229350" y="5975350"/>
          <p14:tracePt t="30994" x="6235700" y="5981700"/>
          <p14:tracePt t="31013" x="6242050" y="5988050"/>
          <p14:tracePt t="31025" x="6235700" y="6000750"/>
          <p14:tracePt t="31046" x="6229350" y="6000750"/>
          <p14:tracePt t="31046" x="6223000" y="6007100"/>
          <p14:tracePt t="31061" x="6216650" y="6007100"/>
          <p14:tracePt t="31061" x="6210300" y="6013450"/>
          <p14:tracePt t="31077" x="6197600" y="6013450"/>
          <p14:tracePt t="31077" x="6191250" y="6019800"/>
          <p14:tracePt t="31094" x="6178550" y="6026150"/>
          <p14:tracePt t="31094" x="6165850" y="6032500"/>
          <p14:tracePt t="31111" x="6153150" y="6038850"/>
          <p14:tracePt t="31111" x="6115050" y="6051550"/>
          <p14:tracePt t="31128" x="6096000" y="6057900"/>
          <p14:tracePt t="31128" x="6076950" y="6064250"/>
          <p14:tracePt t="31144" x="6051550" y="6070600"/>
          <p14:tracePt t="31144" x="6032500" y="6070600"/>
          <p14:tracePt t="31161" x="6000750" y="6076950"/>
          <p14:tracePt t="31161" x="5943600" y="6076950"/>
          <p14:tracePt t="31178" x="5911850" y="6076950"/>
          <p14:tracePt t="31178" x="5880100" y="6070600"/>
          <p14:tracePt t="31194" x="5854700" y="6064250"/>
          <p14:tracePt t="31194" x="5822950" y="6051550"/>
          <p14:tracePt t="31211" x="5797550" y="6038850"/>
          <p14:tracePt t="31211" x="5772150" y="6019800"/>
          <p14:tracePt t="31228" x="5746750" y="6000750"/>
          <p14:tracePt t="31228" x="5708650" y="5956300"/>
          <p14:tracePt t="31246" x="5689600" y="5930900"/>
          <p14:tracePt t="31246" x="5676900" y="5905500"/>
          <p14:tracePt t="31262" x="5664200" y="5873750"/>
          <p14:tracePt t="31262" x="5657850" y="5848350"/>
          <p14:tracePt t="31278" x="5657850" y="5822950"/>
          <p14:tracePt t="31278" x="5657850" y="5797550"/>
          <p14:tracePt t="31295" x="5664200" y="5772150"/>
          <p14:tracePt t="31295" x="5683250" y="5746750"/>
          <p14:tracePt t="31295" x="5702300" y="5727700"/>
          <p14:tracePt t="31314" x="5721350" y="5702300"/>
          <p14:tracePt t="31326" x="5753100" y="5683250"/>
          <p14:tracePt t="31326" x="5822950" y="5638800"/>
          <p14:tracePt t="31346" x="5867400" y="5619750"/>
          <p14:tracePt t="31346" x="5911850" y="5607050"/>
          <p14:tracePt t="31361" x="5956300" y="5594350"/>
          <p14:tracePt t="31361" x="6013450" y="5581650"/>
          <p14:tracePt t="31361" x="6064250" y="5575300"/>
          <p14:tracePt t="31382" x="6127750" y="5568950"/>
          <p14:tracePt t="31393" x="6184900" y="5568950"/>
          <p14:tracePt t="31393" x="6248400" y="5562600"/>
          <p14:tracePt t="31393" x="6311900" y="5562600"/>
          <p14:tracePt t="31414" x="6375400" y="5562600"/>
          <p14:tracePt t="31414" x="6438900" y="5556250"/>
          <p14:tracePt t="31428" x="6502400" y="5556250"/>
          <p14:tracePt t="31428" x="6565900" y="5556250"/>
          <p14:tracePt t="31445" x="6623050" y="5549900"/>
          <p14:tracePt t="31445" x="6680200" y="5549900"/>
          <p14:tracePt t="31461" x="6737350" y="5556250"/>
          <p14:tracePt t="31461" x="6845300" y="5575300"/>
          <p14:tracePt t="31479" x="6896100" y="5594350"/>
          <p14:tracePt t="31479" x="6946900" y="5607050"/>
          <p14:tracePt t="31495" x="6997700" y="5626100"/>
          <p14:tracePt t="31495" x="7048500" y="5645150"/>
          <p14:tracePt t="31512" x="7092950" y="5664200"/>
          <p14:tracePt t="31512" x="7131050" y="5676900"/>
          <p14:tracePt t="31529" x="7169150" y="5695950"/>
          <p14:tracePt t="31529" x="7232650" y="5721350"/>
          <p14:tracePt t="31546" x="7264400" y="5740400"/>
          <p14:tracePt t="31546" x="7289800" y="5753100"/>
          <p14:tracePt t="31563" x="7308850" y="5765800"/>
          <p14:tracePt t="31563" x="7327900" y="5778500"/>
          <p14:tracePt t="31580" x="7340600" y="5797550"/>
          <p14:tracePt t="31580" x="7353300" y="5816600"/>
          <p14:tracePt t="31580" x="7366000" y="5835650"/>
          <p14:tracePt t="31599" x="7372350" y="5854700"/>
          <p14:tracePt t="31611" x="7378700" y="5873750"/>
          <p14:tracePt t="31611" x="7372350" y="5911850"/>
          <p14:tracePt t="31631" x="7366000" y="5924550"/>
          <p14:tracePt t="31631" x="7359650" y="5943600"/>
          <p14:tracePt t="31646" x="7346950" y="5956300"/>
          <p14:tracePt t="31646" x="7334250" y="5969000"/>
          <p14:tracePt t="31662" x="7315200" y="5981700"/>
          <p14:tracePt t="31662" x="7296150" y="5994400"/>
          <p14:tracePt t="31662" x="7277100" y="6007100"/>
          <p14:tracePt t="31682" x="7251700" y="6019800"/>
          <p14:tracePt t="31694" x="7226300" y="6032500"/>
          <p14:tracePt t="31694" x="7200900" y="6045200"/>
          <p14:tracePt t="31714" x="7150100" y="6064250"/>
          <p14:tracePt t="31714" x="7124700" y="6070600"/>
          <p14:tracePt t="31730" x="7099300" y="6083300"/>
          <p14:tracePt t="31730" x="7067550" y="6089650"/>
          <p14:tracePt t="31746" x="7042150" y="6096000"/>
          <p14:tracePt t="31746" x="7016750" y="6102350"/>
          <p14:tracePt t="31763" x="6991350" y="6108700"/>
          <p14:tracePt t="31763" x="6934200" y="6115050"/>
          <p14:tracePt t="31781" x="6908800" y="6121400"/>
          <p14:tracePt t="31781" x="6883400" y="6127750"/>
          <p14:tracePt t="31797" x="6864350" y="6134100"/>
          <p14:tracePt t="31797" x="6845300" y="6140450"/>
          <p14:tracePt t="31813" x="6826250" y="6140450"/>
          <p14:tracePt t="31813" x="6807200" y="6146800"/>
          <p14:tracePt t="31831" x="6794500" y="6146800"/>
          <p14:tracePt t="31831" x="6775450" y="6153150"/>
          <p14:tracePt t="31846" x="6762750" y="6153150"/>
          <p14:tracePt t="31846" x="6756400" y="6153150"/>
          <p14:tracePt t="31863" x="6750050" y="6159500"/>
          <p14:tracePt t="31863" x="6743700" y="6159500"/>
          <p14:tracePt t="31882" x="6737350" y="6159500"/>
          <p14:tracePt t="31898" x="6731000" y="6159500"/>
          <p14:tracePt t="31921" x="6731000" y="6153150"/>
          <p14:tracePt t="31957" x="6731000" y="6146800"/>
          <p14:tracePt t="31973" x="6724650" y="6140450"/>
          <p14:tracePt t="31989" x="6724650" y="6134100"/>
          <p14:tracePt t="32006" x="6724650" y="6127750"/>
          <p14:tracePt t="32013" x="6724650" y="6121400"/>
          <p14:tracePt t="32029" x="6724650" y="6115050"/>
          <p14:tracePt t="32045" x="6724650" y="6108700"/>
          <p14:tracePt t="32062" x="6731000" y="6102350"/>
          <p14:tracePt t="32079" x="6737350" y="6102350"/>
          <p14:tracePt t="32109" x="6737350" y="6108700"/>
          <p14:tracePt t="32133" x="6743700" y="6108700"/>
          <p14:tracePt t="32153" x="6750050" y="6108700"/>
          <p14:tracePt t="32170" x="6756400" y="6108700"/>
          <p14:tracePt t="32185" x="6762750" y="6108700"/>
          <p14:tracePt t="32198" x="6769100" y="6108700"/>
          <p14:tracePt t="32213" x="6775450" y="6108700"/>
          <p14:tracePt t="32229" x="6781800" y="6108700"/>
          <p14:tracePt t="32253" x="6788150" y="6108700"/>
          <p14:tracePt t="32273" x="6788150" y="6102350"/>
          <p14:tracePt t="32297" x="6794500" y="6102350"/>
          <p14:tracePt t="32317" x="6800850" y="6096000"/>
          <p14:tracePt t="32342" x="6807200" y="6096000"/>
          <p14:tracePt t="32365" x="6800850" y="6102350"/>
          <p14:tracePt t="32445" x="6807200" y="6096000"/>
          <p14:tracePt t="32521" x="6813550" y="6089650"/>
          <p14:tracePt t="32573" x="6819900" y="6089650"/>
          <p14:tracePt t="32605" x="6826250" y="6089650"/>
          <p14:tracePt t="32633" x="6832600" y="6089650"/>
          <p14:tracePt t="32657" x="6838950" y="6096000"/>
          <p14:tracePt t="32677" x="6845300" y="6096000"/>
          <p14:tracePt t="32694" x="6851650" y="6096000"/>
          <p14:tracePt t="32709" x="6858000" y="6102350"/>
          <p14:tracePt t="32725" x="6864350" y="6102350"/>
          <p14:tracePt t="32734" x="6870700" y="6102350"/>
          <p14:tracePt t="32748" x="6877050" y="6108700"/>
          <p14:tracePt t="32748" x="6883400" y="6108700"/>
          <p14:tracePt t="32748" x="6889750" y="6108700"/>
          <p14:tracePt t="32769" x="6896100" y="6115050"/>
          <p14:tracePt t="32781" x="6908800" y="6115050"/>
          <p14:tracePt t="32781" x="6927850" y="6115050"/>
          <p14:tracePt t="32800" x="6940550" y="6115050"/>
          <p14:tracePt t="32800" x="6953250" y="6115050"/>
          <p14:tracePt t="32817" x="6965950" y="6121400"/>
          <p14:tracePt t="32817" x="6985000" y="6121400"/>
          <p14:tracePt t="32833" x="7004050" y="6121400"/>
          <p14:tracePt t="32833" x="7023100" y="6121400"/>
          <p14:tracePt t="32850" x="7042150" y="6127750"/>
          <p14:tracePt t="32850" x="7086600" y="6127750"/>
          <p14:tracePt t="32867" x="7112000" y="6134100"/>
          <p14:tracePt t="32867" x="7143750" y="6134100"/>
          <p14:tracePt t="32885" x="7169150" y="6134100"/>
          <p14:tracePt t="32885" x="7194550" y="6134100"/>
          <p14:tracePt t="32901" x="7226300" y="6127750"/>
          <p14:tracePt t="32901" x="7289800" y="6127750"/>
          <p14:tracePt t="32918" x="7321550" y="6121400"/>
          <p14:tracePt t="32918" x="7346950" y="6121400"/>
          <p14:tracePt t="32934" x="7378700" y="6115050"/>
          <p14:tracePt t="32934" x="7410450" y="6115050"/>
          <p14:tracePt t="32951" x="7435850" y="6115050"/>
          <p14:tracePt t="32951" x="7467600" y="6108700"/>
          <p14:tracePt t="32967" x="7493000" y="6108700"/>
          <p14:tracePt t="32967" x="7518400" y="6108700"/>
          <p14:tracePt t="32967" x="7543800" y="6108700"/>
          <p14:tracePt t="32986" x="7569200" y="6102350"/>
          <p14:tracePt t="32999" x="7588250" y="6096000"/>
          <p14:tracePt t="32999" x="7632700" y="6089650"/>
          <p14:tracePt t="33018" x="7645400" y="6089650"/>
          <p14:tracePt t="33018" x="7658100" y="6083300"/>
          <p14:tracePt t="33035" x="7670800" y="6083300"/>
          <p14:tracePt t="33035" x="7677150" y="6083300"/>
          <p14:tracePt t="33051" x="7683500" y="6083300"/>
          <p14:tracePt t="33066" x="7677150" y="6083300"/>
          <p14:tracePt t="33086" x="7670800" y="6083300"/>
          <p14:tracePt t="33099" x="7658100" y="6083300"/>
          <p14:tracePt t="33116" x="7651750" y="6083300"/>
          <p14:tracePt t="33132" x="7645400" y="6076950"/>
          <p14:tracePt t="33150" x="7639050" y="6076950"/>
          <p14:tracePt t="33150" x="7632700" y="6083300"/>
          <p14:tracePt t="33168" x="7626350" y="6076950"/>
          <p14:tracePt t="33183" x="7620000" y="6083300"/>
          <p14:tracePt t="33285" x="7613650" y="6083300"/>
          <p14:tracePt t="33317" x="7607300" y="6083300"/>
          <p14:tracePt t="33333" x="7600950" y="6083300"/>
          <p14:tracePt t="33345" x="7594600" y="6089650"/>
          <p14:tracePt t="33361" x="7588250" y="6089650"/>
          <p14:tracePt t="33370" x="7581900" y="6089650"/>
          <p14:tracePt t="33385" x="7575550" y="6096000"/>
          <p14:tracePt t="33385" x="7569200" y="6096000"/>
          <p14:tracePt t="33402" x="7562850" y="6096000"/>
          <p14:tracePt t="33402" x="7556500" y="6102350"/>
          <p14:tracePt t="33419" x="7550150" y="6102350"/>
          <p14:tracePt t="33419" x="7543800" y="6102350"/>
          <p14:tracePt t="33437" x="7531100" y="6102350"/>
          <p14:tracePt t="33454" x="7524750" y="6102350"/>
          <p14:tracePt t="33489" x="7518400" y="6102350"/>
          <p14:tracePt t="33578" x="7512050" y="6102350"/>
          <p14:tracePt t="33609" x="7512050" y="6096000"/>
          <p14:tracePt t="33654" x="7518400" y="6089650"/>
          <p14:tracePt t="33746" x="7524750" y="6096000"/>
          <p14:tracePt t="33842" x="7518400" y="6102350"/>
          <p14:tracePt t="33886" x="7518400" y="6108700"/>
          <p14:tracePt t="33969" x="7524750" y="6108700"/>
          <p14:tracePt t="34090" x="7524750" y="6115050"/>
          <p14:tracePt t="34390" x="7518400" y="6115050"/>
          <p14:tracePt t="34533" x="7512050" y="6121400"/>
          <p14:tracePt t="34578" x="7518400" y="6115050"/>
          <p14:tracePt t="34674" x="7524750" y="6115050"/>
          <p14:tracePt t="34750" x="7524750" y="6121400"/>
          <p14:tracePt t="34802" x="7518400" y="6127750"/>
          <p14:tracePt t="34827" x="7524750" y="6134100"/>
          <p14:tracePt t="34966" x="7531100" y="6134100"/>
          <p14:tracePt t="35110" x="7537450" y="6134100"/>
          <p14:tracePt t="35134" x="7537450" y="6140450"/>
          <p14:tracePt t="35162" x="7543800" y="6146800"/>
          <p14:tracePt t="35258" x="7550150" y="6146800"/>
          <p14:tracePt t="35289" x="7550150" y="6153150"/>
          <p14:tracePt t="35394" x="7550150" y="6159500"/>
          <p14:tracePt t="35426" x="7550150" y="6153150"/>
          <p14:tracePt t="35530" x="7556500" y="6153150"/>
          <p14:tracePt t="35566" x="7550150" y="6153150"/>
          <p14:tracePt t="35658" x="7550150" y="6159500"/>
          <p14:tracePt t="35686" x="7543800" y="6159500"/>
          <p14:tracePt t="35710" x="7537450" y="6165850"/>
          <p14:tracePt t="35730" x="7531100" y="6165850"/>
          <p14:tracePt t="35746" x="7524750" y="6172200"/>
          <p14:tracePt t="35770" x="7518400" y="6172200"/>
          <p14:tracePt t="35806" x="7512050" y="6165850"/>
          <p14:tracePt t="35910" x="7505700" y="6165850"/>
          <p14:tracePt t="35950" x="7505700" y="6172200"/>
          <p14:tracePt t="35970" x="7499350" y="6172200"/>
          <p14:tracePt t="35994" x="7493000" y="6178550"/>
          <p14:tracePt t="36046" x="7493000" y="6172200"/>
          <p14:tracePt t="36199" x="7486650" y="6172200"/>
          <p14:tracePt t="36270" x="7480300" y="6178550"/>
          <p14:tracePt t="36294" x="7486650" y="6184900"/>
          <p14:tracePt t="36406" x="7493000" y="6191250"/>
          <p14:tracePt t="36566" x="7499350" y="6191250"/>
          <p14:tracePt t="36998" x="7505700" y="6191250"/>
          <p14:tracePt t="37058" x="7512050" y="6191250"/>
          <p14:tracePt t="37106" x="7518400" y="6197600"/>
          <p14:tracePt t="37314" x="7524750" y="6191250"/>
          <p14:tracePt t="37339" x="7531100" y="6191250"/>
          <p14:tracePt t="37390" x="7537450" y="6191250"/>
          <p14:tracePt t="37614" x="7543800" y="6191250"/>
          <p14:tracePt t="37803" x="7550150" y="6197600"/>
          <p14:tracePt t="37891" x="7556500" y="6191250"/>
          <p14:tracePt t="37999" x="7556500" y="6197600"/>
          <p14:tracePt t="38118" x="7556500" y="6203950"/>
          <p14:tracePt t="38207" x="7550150" y="6203950"/>
          <p14:tracePt t="38258" x="7550150" y="6210300"/>
          <p14:tracePt t="38335" x="7550150" y="6203950"/>
          <p14:tracePt t="38547" x="7543800" y="6203950"/>
          <p14:tracePt t="38610" x="7537450" y="6203950"/>
          <p14:tracePt t="38643" x="7531100" y="6203950"/>
          <p14:tracePt t="38671" x="7531100" y="6210300"/>
          <p14:tracePt t="38815" x="7524750" y="6216650"/>
          <p14:tracePt t="39047" x="7524750" y="6210300"/>
          <p14:tracePt t="39107" x="7524750" y="6203950"/>
          <p14:tracePt t="39147" x="7524750" y="6197600"/>
          <p14:tracePt t="39175" x="7531100" y="6197600"/>
          <p14:tracePt t="39279" x="7524750" y="6197600"/>
          <p14:tracePt t="39507" x="7518400" y="6203950"/>
          <p14:tracePt t="39987" x="7512050" y="6203950"/>
          <p14:tracePt t="40106" x="7518400" y="6203950"/>
          <p14:tracePt t="40443" x="7512050" y="6210300"/>
          <p14:tracePt t="40615" x="7518400" y="6210300"/>
          <p14:tracePt t="40832" x="7518400" y="6203950"/>
          <p14:tracePt t="40863" x="7512050" y="6210300"/>
          <p14:tracePt t="40915" x="7505700" y="6210300"/>
          <p14:tracePt t="41067" x="7512050" y="6210300"/>
          <p14:tracePt t="41133" x="7512050" y="6203950"/>
          <p14:tracePt t="41163" x="7518400" y="6203950"/>
          <p14:tracePt t="41259" x="7512050" y="6203950"/>
          <p14:tracePt t="41311" x="7505700" y="6203950"/>
          <p14:tracePt t="41343" x="7512050" y="6203950"/>
          <p14:tracePt t="41427" x="7518400" y="6203950"/>
          <p14:tracePt t="41516" x="7518400" y="6210300"/>
          <p14:tracePt t="41727" x="7524750" y="6203950"/>
          <p14:tracePt t="41795" x="7531100" y="6203950"/>
          <p14:tracePt t="42003" x="7531100" y="6197600"/>
          <p14:tracePt t="42032" x="7531100" y="6203950"/>
          <p14:tracePt t="42244" x="7531100" y="6197600"/>
          <p14:tracePt t="42475" x="7531100" y="6203950"/>
          <p14:tracePt t="42611" x="7537450" y="6203950"/>
          <p14:tracePt t="42748" x="7537450" y="6210300"/>
          <p14:tracePt t="42912" x="7543800" y="6203950"/>
          <p14:tracePt t="42956" x="7543800" y="6197600"/>
          <p14:tracePt t="43735" x="7537450" y="6197600"/>
          <p14:tracePt t="43804" x="7537450" y="6191250"/>
          <p14:tracePt t="43908" x="7531100" y="6191250"/>
          <p14:tracePt t="44060" x="7524750" y="6191250"/>
          <p14:tracePt t="44096" x="7524750" y="6197600"/>
          <p14:tracePt t="44173" x="7531100" y="6191250"/>
          <p14:tracePt t="44428" x="7537450" y="6191250"/>
          <p14:tracePt t="44600" x="7543800" y="6191250"/>
          <p14:tracePt t="44660" x="7543800" y="6197600"/>
          <p14:tracePt t="44912" x="7543800" y="6191250"/>
          <p14:tracePt t="45133" x="7537450" y="6191250"/>
          <p14:tracePt t="45460" x="7537450" y="6197600"/>
          <p14:tracePt t="45597" x="7543800" y="6197600"/>
          <p14:tracePt t="45701" x="7537450" y="6197600"/>
          <p14:tracePt t="45896" x="7543800" y="6197600"/>
          <p14:tracePt t="45948" x="7550150" y="6197600"/>
          <p14:tracePt t="45989" x="7543800" y="6197600"/>
          <p14:tracePt t="46121" x="7543800" y="6203950"/>
          <p14:tracePt t="46144" x="7537450" y="6203950"/>
          <p14:tracePt t="46169" x="7537450" y="6197600"/>
          <p14:tracePt t="46233" x="7531100" y="6191250"/>
          <p14:tracePt t="46289" x="7531100" y="6197600"/>
          <p14:tracePt t="46325" x="7524750" y="6191250"/>
          <p14:tracePt t="46368" x="7518400" y="6191250"/>
          <p14:tracePt t="46401" x="7512050" y="6191250"/>
          <p14:tracePt t="46420" x="7505700" y="6191250"/>
          <p14:tracePt t="46436" x="7499350" y="6191250"/>
          <p14:tracePt t="46452" x="7493000" y="6191250"/>
          <p14:tracePt t="46472" x="7486650" y="6197600"/>
          <p14:tracePt t="46489" x="7480300" y="6197600"/>
          <p14:tracePt t="46505" x="7473950" y="6197600"/>
          <p14:tracePt t="46512" x="7467600" y="6197600"/>
          <p14:tracePt t="46520" x="7461250" y="6203950"/>
          <p14:tracePt t="46529" x="7454900" y="6203950"/>
          <p14:tracePt t="46546" x="7448550" y="6203950"/>
          <p14:tracePt t="46546" x="7435850" y="6203950"/>
          <p14:tracePt t="46566" x="7429500" y="6203950"/>
          <p14:tracePt t="46566" x="7423150" y="6203950"/>
          <p14:tracePt t="46582" x="7416800" y="6203950"/>
          <p14:tracePt t="46582" x="7410450" y="6203950"/>
          <p14:tracePt t="46598" x="7404100" y="6203950"/>
          <p14:tracePt t="46614" x="7391400" y="6203950"/>
          <p14:tracePt t="46614" x="7385050" y="6203950"/>
          <p14:tracePt t="46633" x="7372350" y="6197600"/>
          <p14:tracePt t="46633" x="7366000" y="6191250"/>
          <p14:tracePt t="46649" x="7359650" y="6191250"/>
          <p14:tracePt t="46649" x="7346950" y="6184900"/>
          <p14:tracePt t="46665" x="7340600" y="6178550"/>
          <p14:tracePt t="46665" x="7327900" y="6172200"/>
          <p14:tracePt t="46682" x="7315200" y="6172200"/>
          <p14:tracePt t="46682" x="7308850" y="6165850"/>
          <p14:tracePt t="46682" x="7296150" y="6159500"/>
          <p14:tracePt t="46701" x="7289800" y="6153150"/>
          <p14:tracePt t="46701" x="7277100" y="6146800"/>
          <p14:tracePt t="46715" x="7264400" y="6146800"/>
          <p14:tracePt t="46715" x="7258050" y="6146800"/>
          <p14:tracePt t="46732" x="7245350" y="6140450"/>
          <p14:tracePt t="46732" x="7239000" y="6140450"/>
          <p14:tracePt t="46748" x="7232650" y="6146800"/>
          <p14:tracePt t="46748" x="7226300" y="6146800"/>
          <p14:tracePt t="46765" x="7219950" y="6146800"/>
          <p14:tracePt t="46765" x="7207250" y="6159500"/>
          <p14:tracePt t="46783" x="7200900" y="6159500"/>
          <p14:tracePt t="46783" x="7194550" y="6165850"/>
          <p14:tracePt t="46799" x="7194550" y="6172200"/>
          <p14:tracePt t="46814" x="7181850" y="6178550"/>
          <p14:tracePt t="46814" x="7181850" y="6184900"/>
          <p14:tracePt t="46833" x="7175500" y="6184900"/>
          <p14:tracePt t="46856" x="7175500" y="6178550"/>
          <p14:tracePt t="46924" x="7169150" y="6172200"/>
          <p14:tracePt t="46952" x="7162800" y="6165850"/>
          <p14:tracePt t="46984" x="7156450" y="6159500"/>
          <p14:tracePt t="47000" x="7150100" y="6159500"/>
          <p14:tracePt t="47012" x="7137400" y="6153150"/>
          <p14:tracePt t="47028" x="7131050" y="6146800"/>
          <p14:tracePt t="47044" x="7124700" y="6140450"/>
          <p14:tracePt t="47061" x="7118350" y="6140450"/>
          <p14:tracePt t="47072" x="7105650" y="6134100"/>
          <p14:tracePt t="47088" x="7105650" y="6127750"/>
          <p14:tracePt t="47104" x="7099300" y="6121400"/>
          <p14:tracePt t="47121" x="7099300" y="6108700"/>
          <p14:tracePt t="47134" x="7099300" y="6096000"/>
          <p14:tracePt t="47157" x="7105650" y="6089650"/>
          <p14:tracePt t="47173" x="7105650" y="6083300"/>
          <p14:tracePt t="47189" x="7112000" y="6076950"/>
          <p14:tracePt t="47202" x="7118350" y="6070600"/>
          <p14:tracePt t="47217" x="7118350" y="6064250"/>
          <p14:tracePt t="47233" x="7118350" y="6070600"/>
          <p14:tracePt t="47313" x="7124700" y="6070600"/>
          <p14:tracePt t="47361" x="7131050" y="6076950"/>
          <p14:tracePt t="47381" x="7137400" y="6083300"/>
          <p14:tracePt t="47480" x="7137400" y="6076950"/>
          <p14:tracePt t="47533" x="7137400" y="6070600"/>
          <p14:tracePt t="47593" x="7131050" y="6070600"/>
          <p14:tracePt t="47621" x="7124700" y="6076950"/>
          <p14:tracePt t="47644" x="7118350" y="6076950"/>
          <p14:tracePt t="47669" x="7112000" y="6083300"/>
          <p14:tracePt t="47688" x="7105650" y="6089650"/>
          <p14:tracePt t="47713" x="7099300" y="6096000"/>
          <p14:tracePt t="47757" x="7099300" y="6102350"/>
          <p14:tracePt t="47772" x="7092950" y="6108700"/>
          <p14:tracePt t="47801" x="7086600" y="6115050"/>
          <p14:tracePt t="47825" x="7080250" y="6121400"/>
          <p14:tracePt t="47841" x="7073900" y="6121400"/>
          <p14:tracePt t="47853" x="7073900" y="6127750"/>
          <p14:tracePt t="47869" x="7067550" y="6134100"/>
          <p14:tracePt t="47885" x="7061200" y="6134100"/>
          <p14:tracePt t="47900" x="7061200" y="6140450"/>
          <p14:tracePt t="47913" x="7054850" y="6140450"/>
          <p14:tracePt t="47945" x="7048500" y="6140450"/>
          <p14:tracePt t="47981" x="7048500" y="6127750"/>
          <p14:tracePt t="48013" x="7042150" y="6127750"/>
          <p14:tracePt t="48033" x="7035800" y="6121400"/>
          <p14:tracePt t="48065" x="7035800" y="6115050"/>
          <p14:tracePt t="48089" x="7029450" y="6108700"/>
          <p14:tracePt t="48100" x="7029450" y="6102350"/>
          <p14:tracePt t="48117" x="7029450" y="6096000"/>
          <p14:tracePt t="48133" x="7023100" y="6096000"/>
          <p14:tracePt t="48161" x="7016750" y="6096000"/>
          <p14:tracePt t="48185" x="7010400" y="6096000"/>
          <p14:tracePt t="48209" x="7004050" y="6096000"/>
          <p14:tracePt t="48261" x="7010400" y="6096000"/>
          <p14:tracePt t="48373" x="7004050" y="6096000"/>
          <p14:tracePt t="48433" x="6997700" y="6096000"/>
          <p14:tracePt t="48441" x="6991350" y="6096000"/>
          <p14:tracePt t="48441" x="6985000" y="6096000"/>
          <p14:tracePt t="48456" x="6972300" y="6096000"/>
          <p14:tracePt t="48456" x="6953250" y="6089650"/>
          <p14:tracePt t="48471" x="6934200" y="6083300"/>
          <p14:tracePt t="48471" x="6908800" y="6076950"/>
          <p14:tracePt t="48488" x="6883400" y="6064250"/>
          <p14:tracePt t="48488" x="6851650" y="6051550"/>
          <p14:tracePt t="48505" x="6813550" y="6045200"/>
          <p14:tracePt t="48505" x="6731000" y="6019800"/>
          <p14:tracePt t="48521" x="6686550" y="6007100"/>
          <p14:tracePt t="48521" x="6635750" y="6000750"/>
          <p14:tracePt t="48538" x="6584950" y="5988050"/>
          <p14:tracePt t="48538" x="6534150" y="5981700"/>
          <p14:tracePt t="48555" x="6489700" y="5975350"/>
          <p14:tracePt t="48555" x="6438900" y="5969000"/>
          <p14:tracePt t="48555" x="6388100" y="5969000"/>
          <p14:tracePt t="48574" x="6343650" y="5962650"/>
          <p14:tracePt t="48586" x="6292850" y="5962650"/>
          <p14:tracePt t="48586" x="6197600" y="5956300"/>
          <p14:tracePt t="48606" x="6146800" y="5956300"/>
          <p14:tracePt t="48606" x="6102350" y="5956300"/>
          <p14:tracePt t="48622" x="6064250" y="5956300"/>
          <p14:tracePt t="48622" x="6026150" y="5956300"/>
          <p14:tracePt t="48638" x="5994400" y="5956300"/>
          <p14:tracePt t="48638" x="5969000" y="5956300"/>
          <p14:tracePt t="48638" x="5949950" y="5956300"/>
          <p14:tracePt t="48658" x="5930900" y="5956300"/>
          <p14:tracePt t="48670" x="5924550" y="5956300"/>
          <p14:tracePt t="48689" x="5937250" y="5956300"/>
          <p14:tracePt t="48703" x="5949950" y="5956300"/>
          <p14:tracePt t="48703" x="5962650" y="5956300"/>
          <p14:tracePt t="48722" x="5981700" y="5962650"/>
          <p14:tracePt t="48722" x="6007100" y="5962650"/>
          <p14:tracePt t="48738" x="6032500" y="5969000"/>
          <p14:tracePt t="48738" x="6089650" y="5975350"/>
          <p14:tracePt t="48756" x="6121400" y="5975350"/>
          <p14:tracePt t="48756" x="6159500" y="5981700"/>
          <p14:tracePt t="48772" x="6191250" y="5981700"/>
          <p14:tracePt t="48772" x="6223000" y="5988050"/>
          <p14:tracePt t="48789" x="6254750" y="5994400"/>
          <p14:tracePt t="48789" x="6292850" y="5994400"/>
          <p14:tracePt t="48806" x="6324600" y="6000750"/>
          <p14:tracePt t="48806" x="6394450" y="6013450"/>
          <p14:tracePt t="48822" x="6426200" y="6019800"/>
          <p14:tracePt t="48822" x="6457950" y="6026150"/>
          <p14:tracePt t="48839" x="6489700" y="6032500"/>
          <p14:tracePt t="48839" x="6515100" y="6038850"/>
          <p14:tracePt t="48856" x="6546850" y="6045200"/>
          <p14:tracePt t="48856" x="6591300" y="6051550"/>
          <p14:tracePt t="48875" x="6604000" y="6051550"/>
          <p14:tracePt t="48875" x="6623050" y="6051550"/>
          <p14:tracePt t="48890" x="6635750" y="6051550"/>
          <p14:tracePt t="48890" x="6654800" y="6051550"/>
          <p14:tracePt t="48906" x="6661150" y="6057900"/>
          <p14:tracePt t="48906" x="6673850" y="6051550"/>
          <p14:tracePt t="48923" x="6686550" y="6051550"/>
          <p14:tracePt t="48923" x="6692900" y="6051550"/>
          <p14:tracePt t="48923" x="6699250" y="6051550"/>
          <p14:tracePt t="48941" x="6711950" y="6051550"/>
          <p14:tracePt t="48954" x="6718300" y="6051550"/>
          <p14:tracePt t="48954" x="6731000" y="6051550"/>
          <p14:tracePt t="48973" x="6737350" y="6051550"/>
          <p14:tracePt t="48973" x="6743700" y="6051550"/>
          <p14:tracePt t="48990" x="6750050" y="6051550"/>
          <p14:tracePt t="48990" x="6756400" y="6051550"/>
          <p14:tracePt t="49006" x="6762750" y="6051550"/>
          <p14:tracePt t="49021" x="6769100" y="6051550"/>
          <p14:tracePt t="49038" x="6775450" y="6051550"/>
          <p14:tracePt t="49038" x="6781800" y="6045200"/>
          <p14:tracePt t="49057" x="6788150" y="6045200"/>
          <p14:tracePt t="49071" x="6794500" y="6045200"/>
          <p14:tracePt t="49088" x="6800850" y="6038850"/>
          <p14:tracePt t="49105" x="6807200" y="6038850"/>
          <p14:tracePt t="49122" x="6813550" y="6032500"/>
          <p14:tracePt t="49138" x="6819900" y="6019800"/>
          <p14:tracePt t="49155" x="6819900" y="6007100"/>
          <p14:tracePt t="49172" x="6826250" y="6000750"/>
          <p14:tracePt t="49189" x="6826250" y="5994400"/>
          <p14:tracePt t="49205" x="6832600" y="5988050"/>
          <p14:tracePt t="49241" x="6838950" y="5988050"/>
          <p14:tracePt t="49289" x="6845300" y="5988050"/>
          <p14:tracePt t="49301" x="6851650" y="5988050"/>
          <p14:tracePt t="49317" x="6858000" y="5988050"/>
          <p14:tracePt t="49327" x="6864350" y="5988050"/>
          <p14:tracePt t="49342" x="6870700" y="5994400"/>
          <p14:tracePt t="49342" x="6883400" y="5994400"/>
          <p14:tracePt t="49357" x="6889750" y="5994400"/>
          <p14:tracePt t="49357" x="6896100" y="6000750"/>
          <p14:tracePt t="49374" x="6908800" y="6007100"/>
          <p14:tracePt t="49374" x="6921500" y="6013450"/>
          <p14:tracePt t="49374" x="6927850" y="6019800"/>
          <p14:tracePt t="49394" x="6940550" y="6019800"/>
          <p14:tracePt t="49406" x="6953250" y="6026150"/>
          <p14:tracePt t="49406" x="6972300" y="6038850"/>
          <p14:tracePt t="49424" x="6985000" y="6038850"/>
          <p14:tracePt t="49424" x="6991350" y="6038850"/>
          <p14:tracePt t="49441" x="6997700" y="6038850"/>
          <p14:tracePt t="49441" x="7004050" y="6045200"/>
          <p14:tracePt t="49458" x="7010400" y="6045200"/>
          <p14:tracePt t="49458" x="7023100" y="6045200"/>
          <p14:tracePt t="49475" x="7029450" y="6045200"/>
          <p14:tracePt t="49490" x="7035800" y="6045200"/>
          <p14:tracePt t="49506" x="7042150" y="6045200"/>
          <p14:tracePt t="49523" x="7048500" y="6045200"/>
          <p14:tracePt t="49523" x="7054850" y="6045200"/>
          <p14:tracePt t="49542" x="7061200" y="6045200"/>
          <p14:tracePt t="49558" x="7067550" y="6038850"/>
          <p14:tracePt t="49573" x="7073900" y="6038850"/>
          <p14:tracePt t="49590" x="7080250" y="6038850"/>
          <p14:tracePt t="49606" x="7086600" y="6038850"/>
          <p14:tracePt t="49624" x="7092950" y="6038850"/>
          <p14:tracePt t="49653" x="7099300" y="6038850"/>
          <p14:tracePt t="49685" x="7105650" y="6032500"/>
          <p14:tracePt t="49722" x="7112000" y="6032500"/>
          <p14:tracePt t="49753" x="7112000" y="6026150"/>
          <p14:tracePt t="49781" x="7118350" y="6032500"/>
          <p14:tracePt t="49889" x="7118350" y="6026150"/>
          <p14:tracePt t="50001" x="7118350" y="6019800"/>
          <p14:tracePt t="50029" x="7112000" y="6019800"/>
          <p14:tracePt t="50157" x="7118350" y="6013450"/>
          <p14:tracePt t="50181" x="7112000" y="6007100"/>
          <p14:tracePt t="50345" x="7112000" y="6013450"/>
          <p14:tracePt t="50381" x="7112000" y="6007100"/>
          <p14:tracePt t="50609" x="7112000" y="6013450"/>
          <p14:tracePt t="50749" x="7105650" y="6019800"/>
          <p14:tracePt t="50782" x="7099300" y="6013450"/>
          <p14:tracePt t="50878" x="7099300" y="6007100"/>
          <p14:tracePt t="50945" x="7092950" y="6013450"/>
          <p14:tracePt t="51014" x="7086600" y="6007100"/>
          <p14:tracePt t="51057" x="7080250" y="6007100"/>
          <p14:tracePt t="51082" x="7080250" y="6013450"/>
          <p14:tracePt t="51109" x="7080250" y="6007100"/>
          <p14:tracePt t="51210" x="7080250" y="6013450"/>
          <p14:tracePt t="51342" x="7073900" y="6013450"/>
          <p14:tracePt t="51434" x="7067550" y="6019800"/>
          <p14:tracePt t="51486" x="7067550" y="6026150"/>
          <p14:tracePt t="51529" x="7073900" y="6019800"/>
          <p14:tracePt t="51574" x="7080250" y="6019800"/>
          <p14:tracePt t="51590" x="7080250" y="6013450"/>
          <p14:tracePt t="51621" x="7086600" y="6007100"/>
          <p14:tracePt t="51710" x="7092950" y="6007100"/>
          <p14:tracePt t="51770" x="7092950" y="6000750"/>
          <p14:tracePt t="51806" x="7099300" y="6000750"/>
          <p14:tracePt t="51838" x="7105650" y="5994400"/>
          <p14:tracePt t="51866" x="7105650" y="6000750"/>
          <p14:tracePt t="52282" x="7105650" y="5994400"/>
          <p14:tracePt t="52774" x="7112000" y="6000750"/>
          <p14:tracePt t="53134" x="7118350" y="5994400"/>
          <p14:tracePt t="53202" x="7118350" y="5988050"/>
          <p14:tracePt t="53235" x="7124700" y="5988050"/>
          <p14:tracePt t="53406" x="7131050" y="5981700"/>
          <p14:tracePt t="53450" x="7124700" y="5988050"/>
          <p14:tracePt t="53546" x="7118350" y="5988050"/>
          <p14:tracePt t="53586" x="7118350" y="5994400"/>
          <p14:tracePt t="53606" x="7112000" y="6000750"/>
          <p14:tracePt t="53630" x="7112000" y="6007100"/>
          <p14:tracePt t="53654" x="7105650" y="6007100"/>
          <p14:tracePt t="53690" x="7099300" y="6007100"/>
          <p14:tracePt t="53726" x="7105650" y="6007100"/>
          <p14:tracePt t="53782" x="7112000" y="6000750"/>
          <p14:tracePt t="53802" x="7112000" y="5994400"/>
          <p14:tracePt t="53826" x="7112000" y="5988050"/>
          <p14:tracePt t="53922" x="7105650" y="5981700"/>
          <p14:tracePt t="53982" x="7099300" y="5981700"/>
          <p14:tracePt t="54034" x="7099300" y="5975350"/>
          <p14:tracePt t="54058" x="7099300" y="5969000"/>
          <p14:tracePt t="54074" x="7099300" y="5956300"/>
          <p14:tracePt t="54086" x="7099300" y="5949950"/>
          <p14:tracePt t="54094" x="7099300" y="5943600"/>
          <p14:tracePt t="54111" x="7099300" y="5937250"/>
          <p14:tracePt t="54127" x="7092950" y="5930900"/>
          <p14:tracePt t="54146" x="7086600" y="5924550"/>
          <p14:tracePt t="54162" x="7080250" y="5918200"/>
          <p14:tracePt t="54186" x="7080250" y="5924550"/>
          <p14:tracePt t="54290" x="7073900" y="5930900"/>
          <p14:tracePt t="54314" x="7073900" y="5937250"/>
          <p14:tracePt t="54330" x="7067550" y="5937250"/>
          <p14:tracePt t="54342" x="7067550" y="5943600"/>
          <p14:tracePt t="54366" x="7073900" y="5943600"/>
          <p14:tracePt t="54446" x="7067550" y="5943600"/>
          <p14:tracePt t="54530" x="7061200" y="5943600"/>
          <p14:tracePt t="54562" x="7054850" y="5949950"/>
          <p14:tracePt t="54582" x="7048500" y="5949950"/>
          <p14:tracePt t="54606" x="7042150" y="5956300"/>
          <p14:tracePt t="54626" x="7035800" y="5956300"/>
          <p14:tracePt t="54650" x="7029450" y="5962650"/>
          <p14:tracePt t="54710" x="7023100" y="5962650"/>
          <p14:tracePt t="54734" x="7016750" y="5962650"/>
          <p14:tracePt t="54762" x="7010400" y="5962650"/>
          <p14:tracePt t="54806" x="7004050" y="5969000"/>
          <p14:tracePt t="54846" x="6997700" y="5969000"/>
          <p14:tracePt t="54862" x="6991350" y="5969000"/>
          <p14:tracePt t="54874" x="6985000" y="5969000"/>
          <p14:tracePt t="54890" x="6978650" y="5975350"/>
          <p14:tracePt t="54906" x="6972300" y="5975350"/>
          <p14:tracePt t="54922" x="6965950" y="5981700"/>
          <p14:tracePt t="54950" x="6959600" y="5981700"/>
          <p14:tracePt t="54974" x="6953250" y="5975350"/>
          <p14:tracePt t="55010" x="6959600" y="5969000"/>
          <p14:tracePt t="55042" x="6965950" y="5969000"/>
          <p14:tracePt t="55062" x="6965950" y="5962650"/>
          <p14:tracePt t="55107" x="6959600" y="5956300"/>
          <p14:tracePt t="55147" x="6965950" y="5956300"/>
          <p14:tracePt t="55235" x="6965950" y="5949950"/>
          <p14:tracePt t="55258" x="6972300" y="5943600"/>
          <p14:tracePt t="55282" x="6978650" y="5937250"/>
          <p14:tracePt t="55295" x="6985000" y="5937250"/>
          <p14:tracePt t="55311" x="6991350" y="5930900"/>
          <p14:tracePt t="55326" x="6997700" y="5924550"/>
          <p14:tracePt t="55347" x="6991350" y="5930900"/>
          <p14:tracePt t="55475" x="6985000" y="5930900"/>
          <p14:tracePt t="55507" x="6991350" y="5924550"/>
          <p14:tracePt t="55535" x="6997700" y="5918200"/>
          <p14:tracePt t="55567" x="7004050" y="5918200"/>
          <p14:tracePt t="55583" x="7010400" y="5918200"/>
          <p14:tracePt t="55602" x="7010400" y="5911850"/>
          <p14:tracePt t="55635" x="7016750" y="5911850"/>
          <p14:tracePt t="55655" x="7023100" y="5905500"/>
          <p14:tracePt t="55671" x="7029450" y="5905500"/>
          <p14:tracePt t="55686" x="7035800" y="5905500"/>
          <p14:tracePt t="55703" x="7048500" y="5899150"/>
          <p14:tracePt t="55715" x="7054850" y="5892800"/>
          <p14:tracePt t="55731" x="7061200" y="5892800"/>
          <p14:tracePt t="55747" x="7067550" y="5886450"/>
          <p14:tracePt t="55763" x="7073900" y="5886450"/>
          <p14:tracePt t="55775" x="7080250" y="5886450"/>
          <p14:tracePt t="55806" x="7073900" y="5886450"/>
          <p14:tracePt t="55830" x="7067550" y="5886450"/>
          <p14:tracePt t="55851" x="7054850" y="5899150"/>
          <p14:tracePt t="55867" x="7054850" y="5905500"/>
          <p14:tracePt t="55882" x="7048500" y="5911850"/>
          <p14:tracePt t="55894" x="7042150" y="5918200"/>
          <p14:tracePt t="55910" x="7048500" y="5924550"/>
          <p14:tracePt t="55935" x="7054850" y="5924550"/>
          <p14:tracePt t="55955" x="7061200" y="5918200"/>
          <p14:tracePt t="55978" x="7061200" y="5911850"/>
          <p14:tracePt t="55994" x="7067550" y="5905500"/>
          <p14:tracePt t="56007" x="7073900" y="5899150"/>
          <p14:tracePt t="56022" x="7080250" y="5886450"/>
          <p14:tracePt t="56038" x="7080250" y="5880100"/>
          <p14:tracePt t="56055" x="7086600" y="5880100"/>
          <p14:tracePt t="56063" x="7086600" y="5873750"/>
          <p14:tracePt t="56079" x="7092950" y="5867400"/>
          <p14:tracePt t="56096" x="7099300" y="5861050"/>
          <p14:tracePt t="56113" x="7105650" y="5854700"/>
          <p14:tracePt t="56130" x="7105650" y="5848350"/>
          <p14:tracePt t="56151" x="7099300" y="5848350"/>
          <p14:tracePt t="56167" x="7086600" y="5854700"/>
          <p14:tracePt t="56183" x="7080250" y="5854700"/>
          <p14:tracePt t="56183" x="7073900" y="5854700"/>
          <p14:tracePt t="56198" x="7067550" y="5861050"/>
          <p14:tracePt t="56198" x="7054850" y="5861050"/>
          <p14:tracePt t="56215" x="7048500" y="5867400"/>
          <p14:tracePt t="56215" x="7035800" y="5873750"/>
          <p14:tracePt t="56231" x="7023100" y="5873750"/>
          <p14:tracePt t="56231" x="6997700" y="5886450"/>
          <p14:tracePt t="56249" x="6985000" y="5886450"/>
          <p14:tracePt t="56249" x="6972300" y="5892800"/>
          <p14:tracePt t="56265" x="6959600" y="5899150"/>
          <p14:tracePt t="56265" x="6953250" y="5905500"/>
          <p14:tracePt t="56282" x="6940550" y="5905500"/>
          <p14:tracePt t="56282" x="6927850" y="5911850"/>
          <p14:tracePt t="56298" x="6921500" y="5918200"/>
          <p14:tracePt t="56298" x="6902450" y="5930900"/>
          <p14:tracePt t="56315" x="6896100" y="5937250"/>
          <p14:tracePt t="56331" x="6889750" y="5943600"/>
          <p14:tracePt t="56347" x="6889750" y="5949950"/>
          <p14:tracePt t="56363" x="6889750" y="5956300"/>
          <p14:tracePt t="56383" x="6896100" y="5962650"/>
          <p14:tracePt t="56407" x="6908800" y="5962650"/>
          <p14:tracePt t="56423" x="6915150" y="5962650"/>
          <p14:tracePt t="56436" x="6921500" y="5962650"/>
          <p14:tracePt t="56447" x="6927850" y="5962650"/>
          <p14:tracePt t="56447" x="6940550" y="5962650"/>
          <p14:tracePt t="56447" x="6946900" y="5956300"/>
          <p14:tracePt t="56468" x="6953250" y="5956300"/>
          <p14:tracePt t="56481" x="6959600" y="5962650"/>
          <p14:tracePt t="56481" x="6972300" y="5962650"/>
          <p14:tracePt t="56499" x="6985000" y="5962650"/>
          <p14:tracePt t="56499" x="6991350" y="5962650"/>
          <p14:tracePt t="56516" x="6997700" y="5962650"/>
          <p14:tracePt t="56531" x="7004050" y="5962650"/>
          <p14:tracePt t="56531" x="7010400" y="5962650"/>
          <p14:tracePt t="56550" x="7016750" y="5962650"/>
          <p14:tracePt t="56564" x="7010400" y="5969000"/>
          <p14:tracePt t="56607" x="7004050" y="5969000"/>
          <p14:tracePt t="56623" x="6997700" y="5975350"/>
          <p14:tracePt t="56639" x="6991350" y="5975350"/>
          <p14:tracePt t="56647" x="6985000" y="5975350"/>
          <p14:tracePt t="56655" x="6978650" y="5975350"/>
          <p14:tracePt t="56668" x="6972300" y="5981700"/>
          <p14:tracePt t="56683" x="6972300" y="5988050"/>
          <p14:tracePt t="56767" x="6972300" y="5994400"/>
          <p14:tracePt t="56784" x="6978650" y="6000750"/>
          <p14:tracePt t="56803" x="6985000" y="6000750"/>
          <p14:tracePt t="56827" x="6991350" y="6007100"/>
          <p14:tracePt t="56847" x="6991350" y="6013450"/>
          <p14:tracePt t="56955" x="6997700" y="6007100"/>
          <p14:tracePt t="56975" x="6997700" y="6000750"/>
          <p14:tracePt t="57007" x="7004050" y="5994400"/>
          <p14:tracePt t="57059" x="7010400" y="5988050"/>
          <p14:tracePt t="57127" x="7016750" y="5988050"/>
          <p14:tracePt t="57155" x="7023100" y="5981700"/>
          <p14:tracePt t="57203" x="7029450" y="5988050"/>
          <p14:tracePt t="57223" x="7023100" y="5981700"/>
          <p14:tracePt t="57291" x="7016750" y="5981700"/>
          <p14:tracePt t="57327" x="7023100" y="5981700"/>
          <p14:tracePt t="57455" x="7023100" y="5988050"/>
          <p14:tracePt t="57503" x="7016750" y="5994400"/>
          <p14:tracePt t="57538" x="7010400" y="5994400"/>
          <p14:tracePt t="57575" x="7004050" y="5994400"/>
          <p14:tracePt t="57607" x="7010400" y="6000750"/>
          <p14:tracePt t="57667" x="7016750" y="5994400"/>
          <p14:tracePt t="57683" x="7016750" y="5988050"/>
          <p14:tracePt t="57719" x="7016750" y="5981700"/>
          <p14:tracePt t="57735" x="7016750" y="5975350"/>
          <p14:tracePt t="57743" x="7023100" y="5969000"/>
          <p14:tracePt t="57752" x="7023100" y="5962650"/>
          <p14:tracePt t="57768" x="7029450" y="5956300"/>
          <p14:tracePt t="57786" x="7035800" y="5949950"/>
          <p14:tracePt t="57803" x="7042150" y="5949950"/>
          <p14:tracePt t="57818" x="7048500" y="5956300"/>
          <p14:tracePt t="57867" x="7042150" y="5956300"/>
          <p14:tracePt t="57892" x="7035800" y="5962650"/>
          <p14:tracePt t="57907" x="7029450" y="5962650"/>
          <p14:tracePt t="57923" x="7023100" y="5969000"/>
          <p14:tracePt t="57935" x="7010400" y="5975350"/>
          <p14:tracePt t="57951" x="7004050" y="5981700"/>
          <p14:tracePt t="57967" x="7010400" y="5975350"/>
          <p14:tracePt t="58035" x="7023100" y="5975350"/>
          <p14:tracePt t="58063" x="7029450" y="5975350"/>
          <p14:tracePt t="58079" x="7035800" y="5975350"/>
          <p14:tracePt t="58087" x="7042150" y="5981700"/>
          <p14:tracePt t="58095" x="7048500" y="5981700"/>
          <p14:tracePt t="58107" x="7054850" y="5981700"/>
          <p14:tracePt t="58120" x="7061200" y="5981700"/>
          <p14:tracePt t="58136" x="7067550" y="5981700"/>
          <p14:tracePt t="58153" x="7073900" y="5981700"/>
          <p14:tracePt t="58170" x="7080250" y="5981700"/>
          <p14:tracePt t="58187" x="7086600" y="5981700"/>
          <p14:tracePt t="58187" x="7092950" y="5981700"/>
          <p14:tracePt t="58205" x="7099300" y="5981700"/>
          <p14:tracePt t="58205" x="7118350" y="5975350"/>
          <p14:tracePt t="58225" x="7131050" y="5975350"/>
          <p14:tracePt t="58225" x="7143750" y="5975350"/>
          <p14:tracePt t="58239" x="7162800" y="5969000"/>
          <p14:tracePt t="58239" x="7181850" y="5969000"/>
          <p14:tracePt t="58255" x="7200900" y="5969000"/>
          <p14:tracePt t="58255" x="7219950" y="5962650"/>
          <p14:tracePt t="58272" x="7245350" y="5962650"/>
          <p14:tracePt t="58272" x="7296150" y="5962650"/>
          <p14:tracePt t="58289" x="7327900" y="5962650"/>
          <p14:tracePt t="58289" x="7359650" y="5962650"/>
          <p14:tracePt t="58306" x="7385050" y="5962650"/>
          <p14:tracePt t="58306" x="7423150" y="5962650"/>
          <p14:tracePt t="58322" x="7454900" y="5962650"/>
          <p14:tracePt t="58322" x="7493000" y="5962650"/>
          <p14:tracePt t="58339" x="7531100" y="5969000"/>
          <p14:tracePt t="58339" x="7607300" y="5975350"/>
          <p14:tracePt t="58356" x="7645400" y="5981700"/>
          <p14:tracePt t="58356" x="7683500" y="5988050"/>
          <p14:tracePt t="58372" x="7727950" y="5988050"/>
          <p14:tracePt t="58372" x="7766050" y="5994400"/>
          <p14:tracePt t="58389" x="7804150" y="5994400"/>
          <p14:tracePt t="58389" x="7835900" y="5994400"/>
          <p14:tracePt t="58389" x="7867650" y="6000750"/>
          <p14:tracePt t="58409" x="7899400" y="5994400"/>
          <p14:tracePt t="58421" x="7924800" y="5994400"/>
          <p14:tracePt t="58421" x="7981950" y="5994400"/>
          <p14:tracePt t="58440" x="8001000" y="5994400"/>
          <p14:tracePt t="58440" x="8026400" y="5988050"/>
          <p14:tracePt t="58457" x="8045450" y="5988050"/>
          <p14:tracePt t="58457" x="8070850" y="5994400"/>
          <p14:tracePt t="58473" x="8089900" y="5994400"/>
          <p14:tracePt t="58473" x="8108950" y="5994400"/>
          <p14:tracePt t="58473" x="8128000" y="6000750"/>
          <p14:tracePt t="58492" x="8140700" y="6007100"/>
          <p14:tracePt t="58504" x="8147050" y="6013450"/>
          <p14:tracePt t="58504" x="8159750" y="6026150"/>
          <p14:tracePt t="58524" x="8159750" y="6032500"/>
          <p14:tracePt t="58538" x="8153400" y="6038850"/>
          <p14:tracePt t="58538" x="8147050" y="6045200"/>
          <p14:tracePt t="58556" x="8134350" y="6045200"/>
          <p14:tracePt t="58556" x="8121650" y="6051550"/>
          <p14:tracePt t="58573" x="8102600" y="6051550"/>
          <p14:tracePt t="58573" x="8064500" y="6051550"/>
          <p14:tracePt t="58590" x="8045450" y="6051550"/>
          <p14:tracePt t="58590" x="8013700" y="6051550"/>
          <p14:tracePt t="58607" x="7988300" y="6051550"/>
          <p14:tracePt t="58607" x="7956550" y="6045200"/>
          <p14:tracePt t="58623" x="7924800" y="6045200"/>
          <p14:tracePt t="58623" x="7893050" y="6038850"/>
          <p14:tracePt t="58640" x="7861300" y="6032500"/>
          <p14:tracePt t="58640" x="7804150" y="6013450"/>
          <p14:tracePt t="58657" x="7778750" y="6000750"/>
          <p14:tracePt t="58657" x="7766050" y="5988050"/>
          <p14:tracePt t="58674" x="7753350" y="5969000"/>
          <p14:tracePt t="58674" x="7747000" y="5949950"/>
          <p14:tracePt t="58690" x="7747000" y="5930900"/>
          <p14:tracePt t="58690" x="7747000" y="5911850"/>
          <p14:tracePt t="58708" x="7766050" y="5873750"/>
          <p14:tracePt t="58708" x="7785100" y="5848350"/>
          <p14:tracePt t="58723" x="7804150" y="5829300"/>
          <p14:tracePt t="58723" x="7829550" y="5816600"/>
          <p14:tracePt t="58740" x="7854950" y="5797550"/>
          <p14:tracePt t="58740" x="7886700" y="5784850"/>
          <p14:tracePt t="58757" x="7918450" y="5772150"/>
          <p14:tracePt t="58757" x="7956550" y="5765800"/>
          <p14:tracePt t="58757" x="8001000" y="5753100"/>
          <p14:tracePt t="58776" x="8045450" y="5740400"/>
          <p14:tracePt t="58789" x="8083550" y="5734050"/>
          <p14:tracePt t="58789" x="8166100" y="5715000"/>
          <p14:tracePt t="58807" x="8204200" y="5708650"/>
          <p14:tracePt t="58807" x="8242300" y="5702300"/>
          <p14:tracePt t="58825" x="8280400" y="5695950"/>
          <p14:tracePt t="58825" x="8312150" y="5689600"/>
          <p14:tracePt t="58841" x="8343900" y="5683250"/>
          <p14:tracePt t="58841" x="8375650" y="5683250"/>
          <p14:tracePt t="58841" x="8401050" y="5683250"/>
          <p14:tracePt t="58859" x="8432800" y="5689600"/>
          <p14:tracePt t="58872" x="8464550" y="5695950"/>
          <p14:tracePt t="58872" x="8521700" y="5715000"/>
          <p14:tracePt t="58892" x="8547100" y="5727700"/>
          <p14:tracePt t="58892" x="8566150" y="5740400"/>
          <p14:tracePt t="58908" x="8591550" y="5753100"/>
          <p14:tracePt t="58908" x="8604250" y="5772150"/>
          <p14:tracePt t="58924" x="8623300" y="5784850"/>
          <p14:tracePt t="58924" x="8629650" y="5797550"/>
          <p14:tracePt t="58941" x="8636000" y="5816600"/>
          <p14:tracePt t="58941" x="8642350" y="5842000"/>
          <p14:tracePt t="58958" x="8636000" y="5854700"/>
          <p14:tracePt t="58958" x="8629650" y="5867400"/>
          <p14:tracePt t="58975" x="8623300" y="5880100"/>
          <p14:tracePt t="58975" x="8610600" y="5892800"/>
          <p14:tracePt t="58991" x="8597900" y="5905500"/>
          <p14:tracePt t="58991" x="8559800" y="5924550"/>
          <p14:tracePt t="59008" x="8540750" y="5937250"/>
          <p14:tracePt t="59008" x="8521700" y="5949950"/>
          <p14:tracePt t="59024" x="8496300" y="5956300"/>
          <p14:tracePt t="59024" x="8470900" y="5962650"/>
          <p14:tracePt t="59042" x="8445500" y="5975350"/>
          <p14:tracePt t="59042" x="8413750" y="5981700"/>
          <p14:tracePt t="59058" x="8388350" y="5988050"/>
          <p14:tracePt t="59058" x="8324850" y="6007100"/>
          <p14:tracePt t="59077" x="8299450" y="6013450"/>
          <p14:tracePt t="59077" x="8267700" y="6019800"/>
          <p14:tracePt t="59092" x="8242300" y="6026150"/>
          <p14:tracePt t="59092" x="8216900" y="6032500"/>
          <p14:tracePt t="59109" x="8191500" y="6038850"/>
          <p14:tracePt t="59109" x="8166100" y="6038850"/>
          <p14:tracePt t="59109" x="8147050" y="6038850"/>
          <p14:tracePt t="59128" x="8128000" y="6045200"/>
          <p14:tracePt t="59140" x="8108950" y="6045200"/>
          <p14:tracePt t="59140" x="8089900" y="6045200"/>
          <p14:tracePt t="59140" x="8077200" y="6045200"/>
          <p14:tracePt t="59160" x="8064500" y="6045200"/>
          <p14:tracePt t="59173" x="8051800" y="6045200"/>
          <p14:tracePt t="59173" x="8026400" y="6045200"/>
          <p14:tracePt t="59192" x="8020050" y="6045200"/>
          <p14:tracePt t="59192" x="8013700" y="6038850"/>
          <p14:tracePt t="59209" x="8007350" y="6038850"/>
          <p14:tracePt t="59209" x="8001000" y="6038850"/>
          <p14:tracePt t="59226" x="7994650" y="6038850"/>
          <p14:tracePt t="59240" x="7988300" y="6038850"/>
          <p14:tracePt t="59257" x="7981950" y="6038850"/>
          <p14:tracePt t="59273" x="7975600" y="6032500"/>
          <p14:tracePt t="59303" x="7969250" y="6032500"/>
          <p14:tracePt t="59324" x="7969250" y="6026150"/>
          <p14:tracePt t="59339" x="7962900" y="6019800"/>
          <p14:tracePt t="59364" x="7956550" y="6019800"/>
          <p14:tracePt t="59391" x="7950200" y="6019800"/>
          <p14:tracePt t="59407" x="7943850" y="6026150"/>
          <p14:tracePt t="59423" x="7937500" y="6026150"/>
          <p14:tracePt t="59428" x="7931150" y="6026150"/>
          <p14:tracePt t="59441" x="7924800" y="6026150"/>
          <p14:tracePt t="59441" x="7918450" y="6026150"/>
          <p14:tracePt t="59460" x="7905750" y="6032500"/>
          <p14:tracePt t="59460" x="7899400" y="6032500"/>
          <p14:tracePt t="59477" x="7893050" y="6032500"/>
          <p14:tracePt t="59491" x="7886700" y="6032500"/>
          <p14:tracePt t="59508" x="7880350" y="6032500"/>
          <p14:tracePt t="59525" x="7874000" y="6038850"/>
          <p14:tracePt t="59543" x="7867650" y="6038850"/>
          <p14:tracePt t="59558" x="7861300" y="6038850"/>
          <p14:tracePt t="59604" x="7848600" y="6045200"/>
          <p14:tracePt t="59656" x="7842250" y="6045200"/>
          <p14:tracePt t="59683" x="7835900" y="6045200"/>
          <p14:tracePt t="59700" x="7829550" y="6045200"/>
          <p14:tracePt t="59715" x="7823200" y="6051550"/>
          <p14:tracePt t="59728" x="7829550" y="6045200"/>
          <p14:tracePt t="59788" x="7835900" y="6045200"/>
          <p14:tracePt t="59820" x="7842250" y="6038850"/>
          <p14:tracePt t="59836" x="7848600" y="6032500"/>
          <p14:tracePt t="59856" x="7854950" y="6019800"/>
          <p14:tracePt t="59888" x="7854950" y="6013450"/>
          <p14:tracePt t="59915" x="7848600" y="6007100"/>
          <p14:tracePt t="59940" x="7842250" y="6007100"/>
          <p14:tracePt t="59968" x="7835900" y="6007100"/>
          <p14:tracePt t="59984" x="7829550" y="6013450"/>
          <p14:tracePt t="60000" x="7823200" y="6013450"/>
          <p14:tracePt t="60016" x="7816850" y="6013450"/>
          <p14:tracePt t="60028" x="7810500" y="6019800"/>
          <p14:tracePt t="60043" x="7804150" y="6019800"/>
          <p14:tracePt t="60059" x="7804150" y="6026150"/>
          <p14:tracePt t="60084" x="7797800" y="6032500"/>
          <p14:tracePt t="60112" x="7804150" y="6026150"/>
          <p14:tracePt t="60143" x="7810500" y="6032500"/>
          <p14:tracePt t="60156" x="7816850" y="6032500"/>
          <p14:tracePt t="60180" x="7823200" y="6032500"/>
          <p14:tracePt t="60224" x="7816850" y="6032500"/>
          <p14:tracePt t="60268" x="7810500" y="6038850"/>
          <p14:tracePt t="60292" x="7804150" y="6038850"/>
          <p14:tracePt t="60316" x="7797800" y="6038850"/>
          <p14:tracePt t="60336" x="7791450" y="6045200"/>
          <p14:tracePt t="60352" x="7785100" y="6045200"/>
          <p14:tracePt t="60368" x="7785100" y="6051550"/>
          <p14:tracePt t="60384" x="7778750" y="6051550"/>
          <p14:tracePt t="60404" x="7772400" y="6051550"/>
          <p14:tracePt t="60496" x="7772400" y="6045200"/>
          <p14:tracePt t="60523" x="7772400" y="6038850"/>
          <p14:tracePt t="60556" x="7778750" y="6032500"/>
          <p14:tracePt t="60584" x="7791450" y="6032500"/>
          <p14:tracePt t="60600" x="7797800" y="6026150"/>
          <p14:tracePt t="60616" x="7804150" y="6026150"/>
          <p14:tracePt t="60627" x="7810500" y="6019800"/>
          <p14:tracePt t="60636" x="7823200" y="6019800"/>
          <p14:tracePt t="60652" x="7829550" y="6019800"/>
          <p14:tracePt t="60668" x="7829550" y="6026150"/>
          <p14:tracePt t="60696" x="7829550" y="6032500"/>
          <p14:tracePt t="60720" x="7829550" y="6038850"/>
          <p14:tracePt t="60748" x="7823200" y="6038850"/>
          <p14:tracePt t="60772" x="7816850" y="6038850"/>
          <p14:tracePt t="60796" x="7810500" y="6038850"/>
          <p14:tracePt t="60816" x="7804150" y="6045200"/>
          <p14:tracePt t="60839" x="7797800" y="6051550"/>
          <p14:tracePt t="60892" x="7791450" y="6045200"/>
          <p14:tracePt t="60923" x="7785100" y="6045200"/>
          <p14:tracePt t="60944" x="7778750" y="6045200"/>
          <p14:tracePt t="60960" x="7772400" y="6045200"/>
          <p14:tracePt t="60976" x="7766050" y="6045200"/>
          <p14:tracePt t="60988" x="7759700" y="6045200"/>
          <p14:tracePt t="61004" x="7753350" y="6038850"/>
          <p14:tracePt t="61013" x="7747000" y="6038850"/>
          <p14:tracePt t="61013" x="7740650" y="6038850"/>
          <p14:tracePt t="61032" x="7734300" y="6038850"/>
          <p14:tracePt t="61032" x="7715250" y="6038850"/>
          <p14:tracePt t="61048" x="7702550" y="6032500"/>
          <p14:tracePt t="61048" x="7696200" y="6032500"/>
          <p14:tracePt t="61065" x="7683500" y="6032500"/>
          <p14:tracePt t="61065" x="7677150" y="6026150"/>
          <p14:tracePt t="61082" x="7664450" y="6026150"/>
          <p14:tracePt t="61082" x="7651750" y="6019800"/>
          <p14:tracePt t="61098" x="7639050" y="6019800"/>
          <p14:tracePt t="61098" x="7613650" y="6013450"/>
          <p14:tracePt t="61117" x="7600950" y="6013450"/>
          <p14:tracePt t="61117" x="7588250" y="6007100"/>
          <p14:tracePt t="61132" x="7581900" y="6007100"/>
          <p14:tracePt t="61132" x="7569200" y="6007100"/>
          <p14:tracePt t="61149" x="7556500" y="6007100"/>
          <p14:tracePt t="61149" x="7550150" y="6000750"/>
          <p14:tracePt t="61165" x="7537450" y="6000750"/>
          <p14:tracePt t="61165" x="7531100" y="6000750"/>
          <p14:tracePt t="61165" x="7524750" y="6000750"/>
          <p14:tracePt t="61184" x="7518400" y="6000750"/>
          <p14:tracePt t="61197" x="7512050" y="6000750"/>
          <p14:tracePt t="61197" x="7499350" y="6000750"/>
          <p14:tracePt t="61217" x="7486650" y="5994400"/>
          <p14:tracePt t="61217" x="7473950" y="5994400"/>
          <p14:tracePt t="61232" x="7467600" y="5988050"/>
          <p14:tracePt t="61232" x="7454900" y="5988050"/>
          <p14:tracePt t="61249" x="7448550" y="5988050"/>
          <p14:tracePt t="61249" x="7442200" y="5988050"/>
          <p14:tracePt t="61249" x="7435850" y="5988050"/>
          <p14:tracePt t="61269" x="7429500" y="5981700"/>
          <p14:tracePt t="61280" x="7423150" y="5981700"/>
          <p14:tracePt t="61280" x="7410450" y="5981700"/>
          <p14:tracePt t="61299" x="7404100" y="5981700"/>
          <p14:tracePt t="61299" x="7397750" y="5981700"/>
          <p14:tracePt t="61316" x="7385050" y="5975350"/>
          <p14:tracePt t="61316" x="7378700" y="5975350"/>
          <p14:tracePt t="61333" x="7366000" y="5975350"/>
          <p14:tracePt t="61333" x="7340600" y="5969000"/>
          <p14:tracePt t="61349" x="7327900" y="5962650"/>
          <p14:tracePt t="61349" x="7315200" y="5956300"/>
          <p14:tracePt t="61366" x="7302500" y="5949950"/>
          <p14:tracePt t="61366" x="7289800" y="5949950"/>
          <p14:tracePt t="61383" x="7277100" y="5943600"/>
          <p14:tracePt t="61383" x="7270750" y="5937250"/>
          <p14:tracePt t="61400" x="7258050" y="5937250"/>
          <p14:tracePt t="61400" x="7239000" y="5930900"/>
          <p14:tracePt t="61417" x="7232650" y="5930900"/>
          <p14:tracePt t="61417" x="7219950" y="5930900"/>
          <p14:tracePt t="61433" x="7213600" y="5930900"/>
          <p14:tracePt t="61433" x="7207250" y="5930900"/>
          <p14:tracePt t="61449" x="7200900" y="5930900"/>
          <p14:tracePt t="61449" x="7194550" y="5930900"/>
          <p14:tracePt t="61449" x="7188200" y="5930900"/>
          <p14:tracePt t="61469" x="7181850" y="5930900"/>
          <p14:tracePt t="61492" x="7181850" y="5924550"/>
          <p14:tracePt t="61527" x="7175500" y="5930900"/>
          <p14:tracePt t="61552" x="7169150" y="5930900"/>
          <p14:tracePt t="61588" x="7169150" y="5937250"/>
          <p14:tracePt t="61628" x="7169150" y="5943600"/>
          <p14:tracePt t="61672" x="7169150" y="5949950"/>
          <p14:tracePt t="61708" x="7169150" y="5956300"/>
          <p14:tracePt t="61724" x="7162800" y="5962650"/>
          <p14:tracePt t="61784" x="7156450" y="5956300"/>
          <p14:tracePt t="61816" x="7143750" y="5949950"/>
        </p14:tracePtLst>
      </p14:laserTrace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推定と予測の違い</a:t>
            </a:r>
            <a:endParaRPr kumimoji="1" lang="ja-JP" altLang="en-US" dirty="0"/>
          </a:p>
        </p:txBody>
      </p:sp>
      <p:pic>
        <p:nvPicPr>
          <p:cNvPr id="3" name="図 2"/>
          <p:cNvPicPr/>
          <p:nvPr/>
        </p:nvPicPr>
        <p:blipFill>
          <a:blip r:embed="rId5" cstate="print"/>
          <a:srcRect/>
          <a:stretch>
            <a:fillRect/>
          </a:stretch>
        </p:blipFill>
        <p:spPr bwMode="auto">
          <a:xfrm>
            <a:off x="4067944" y="2420888"/>
            <a:ext cx="4835686" cy="2339315"/>
          </a:xfrm>
          <a:prstGeom prst="rect">
            <a:avLst/>
          </a:prstGeom>
          <a:noFill/>
          <a:ln w="9525">
            <a:noFill/>
            <a:miter lim="800000"/>
            <a:headEnd/>
            <a:tailEnd/>
          </a:ln>
        </p:spPr>
      </p:pic>
      <p:sp>
        <p:nvSpPr>
          <p:cNvPr id="5" name="テキスト ボックス 4"/>
          <p:cNvSpPr txBox="1"/>
          <p:nvPr/>
        </p:nvSpPr>
        <p:spPr>
          <a:xfrm>
            <a:off x="365856" y="1527175"/>
            <a:ext cx="5724644" cy="461665"/>
          </a:xfrm>
          <a:prstGeom prst="rect">
            <a:avLst/>
          </a:prstGeom>
          <a:noFill/>
        </p:spPr>
        <p:txBody>
          <a:bodyPr wrap="none" rtlCol="0">
            <a:spAutoFit/>
          </a:bodyPr>
          <a:lstStyle/>
          <a:p>
            <a:r>
              <a:rPr kumimoji="1" lang="ja-JP" altLang="en-US" dirty="0" smtClean="0"/>
              <a:t>次に釣り上げる魚の体重を知りたい→予測</a:t>
            </a:r>
            <a:endParaRPr kumimoji="1" lang="ja-JP" altLang="en-US" dirty="0"/>
          </a:p>
        </p:txBody>
      </p:sp>
      <p:sp>
        <p:nvSpPr>
          <p:cNvPr id="6" name="テキスト ボックス 5"/>
          <p:cNvSpPr txBox="1"/>
          <p:nvPr/>
        </p:nvSpPr>
        <p:spPr>
          <a:xfrm>
            <a:off x="395536" y="3212976"/>
            <a:ext cx="3384376" cy="830997"/>
          </a:xfrm>
          <a:prstGeom prst="rect">
            <a:avLst/>
          </a:prstGeom>
          <a:noFill/>
        </p:spPr>
        <p:txBody>
          <a:bodyPr wrap="square" rtlCol="0">
            <a:spAutoFit/>
          </a:bodyPr>
          <a:lstStyle/>
          <a:p>
            <a:r>
              <a:rPr kumimoji="1" lang="ja-JP" altLang="en-US" dirty="0" smtClean="0"/>
              <a:t>池の魚を無作為に</a:t>
            </a:r>
            <a:r>
              <a:rPr lang="en-US" altLang="ja-JP" dirty="0"/>
              <a:t>1</a:t>
            </a:r>
            <a:r>
              <a:rPr kumimoji="1" lang="en-US" altLang="ja-JP" dirty="0" smtClean="0"/>
              <a:t>0</a:t>
            </a:r>
            <a:r>
              <a:rPr kumimoji="1" lang="ja-JP" altLang="en-US" dirty="0" smtClean="0"/>
              <a:t>匹抽出して調査</a:t>
            </a:r>
            <a:endParaRPr kumimoji="1" lang="ja-JP" altLang="en-US" dirty="0"/>
          </a:p>
        </p:txBody>
      </p:sp>
      <p:cxnSp>
        <p:nvCxnSpPr>
          <p:cNvPr id="8" name="直線矢印コネクタ 7"/>
          <p:cNvCxnSpPr/>
          <p:nvPr/>
        </p:nvCxnSpPr>
        <p:spPr>
          <a:xfrm flipV="1">
            <a:off x="2339752" y="1988840"/>
            <a:ext cx="360040" cy="1224136"/>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233772" y="5085184"/>
            <a:ext cx="8669858" cy="830997"/>
          </a:xfrm>
          <a:prstGeom prst="rect">
            <a:avLst/>
          </a:prstGeom>
        </p:spPr>
        <p:txBody>
          <a:bodyPr wrap="square">
            <a:spAutoFit/>
          </a:bodyPr>
          <a:lstStyle/>
          <a:p>
            <a:r>
              <a:rPr lang="ja-JP" altLang="en-US" dirty="0"/>
              <a:t>その次に釣り上げる１匹の魚の予想される体重は，</a:t>
            </a:r>
          </a:p>
          <a:p>
            <a:r>
              <a:rPr lang="ja-JP" altLang="en-US" dirty="0"/>
              <a:t>（　</a:t>
            </a:r>
            <a:r>
              <a:rPr lang="ja-JP" altLang="en-US" strike="dblStrike" dirty="0"/>
              <a:t>それより大きい</a:t>
            </a:r>
            <a:r>
              <a:rPr lang="ja-JP" altLang="en-US" dirty="0"/>
              <a:t>　・　同じである　・　</a:t>
            </a:r>
            <a:r>
              <a:rPr lang="ja-JP" altLang="en-US" strike="dblStrike" dirty="0"/>
              <a:t>それより小さい　</a:t>
            </a:r>
            <a:r>
              <a:rPr lang="ja-JP" altLang="en-US" dirty="0"/>
              <a:t>）．</a:t>
            </a:r>
          </a:p>
        </p:txBody>
      </p:sp>
      <p:pic>
        <p:nvPicPr>
          <p:cNvPr id="4" name="オーディ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3577219102"/>
      </p:ext>
    </p:extLst>
  </p:cSld>
  <p:clrMapOvr>
    <a:masterClrMapping/>
  </p:clrMapOvr>
  <mc:AlternateContent xmlns:mc="http://schemas.openxmlformats.org/markup-compatibility/2006">
    <mc:Choice xmlns:p14="http://schemas.microsoft.com/office/powerpoint/2010/main" Requires="p14">
      <p:transition spd="slow" p14:dur="2000" advTm="90973"/>
    </mc:Choice>
    <mc:Fallback>
      <p:transition spd="slow" advTm="909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extLst>
    <p:ext uri="{3A86A75C-4F4B-4683-9AE1-C65F6400EC91}">
      <p14:laserTraceLst xmlns:p14="http://schemas.microsoft.com/office/powerpoint/2010/main">
        <p14:tracePtLst>
          <p14:tracePt t="890" x="3835400" y="3073400"/>
          <p14:tracePt t="1572" x="3848100" y="3073400"/>
          <p14:tracePt t="1581" x="3860800" y="3073400"/>
          <p14:tracePt t="1589" x="3879850" y="3067050"/>
          <p14:tracePt t="1589" x="3892550" y="3067050"/>
          <p14:tracePt t="1589" x="3911600" y="3067050"/>
          <p14:tracePt t="1609" x="3930650" y="3073400"/>
          <p14:tracePt t="1622" x="3943350" y="3073400"/>
          <p14:tracePt t="1622" x="3956050" y="3086100"/>
          <p14:tracePt t="1640" x="3962400" y="3092450"/>
          <p14:tracePt t="1640" x="3968750" y="3098800"/>
          <p14:tracePt t="1658" x="3975100" y="3105150"/>
          <p14:tracePt t="1658" x="3975100" y="3111500"/>
          <p14:tracePt t="1658" x="3981450" y="3111500"/>
          <p14:tracePt t="1676" x="3994150" y="3117850"/>
          <p14:tracePt t="1688" x="4000500" y="3111500"/>
          <p14:tracePt t="1688" x="4025900" y="3117850"/>
          <p14:tracePt t="1710" x="4038600" y="3124200"/>
          <p14:tracePt t="1710" x="4057650" y="3117850"/>
          <p14:tracePt t="1725" x="4070350" y="3124200"/>
          <p14:tracePt t="1725" x="4083050" y="3117850"/>
          <p14:tracePt t="1740" x="4102100" y="3117850"/>
          <p14:tracePt t="1740" x="4121150" y="3124200"/>
          <p14:tracePt t="1740" x="4140200" y="3124200"/>
          <p14:tracePt t="1760" x="4159250" y="3117850"/>
          <p14:tracePt t="1772" x="4178300" y="3117850"/>
          <p14:tracePt t="1772" x="4235450" y="3117850"/>
          <p14:tracePt t="1790" x="4267200" y="3124200"/>
          <p14:tracePt t="1790" x="4305300" y="3130550"/>
          <p14:tracePt t="1808" x="4349750" y="3143250"/>
          <p14:tracePt t="1808" x="4394200" y="3162300"/>
          <p14:tracePt t="1824" x="4445000" y="3181350"/>
          <p14:tracePt t="1824" x="4495800" y="3213100"/>
          <p14:tracePt t="1840" x="4552950" y="3238500"/>
          <p14:tracePt t="1840" x="4673600" y="3302000"/>
          <p14:tracePt t="1858" x="4737100" y="3333750"/>
          <p14:tracePt t="1858" x="4800600" y="3365500"/>
          <p14:tracePt t="1874" x="4864100" y="3397250"/>
          <p14:tracePt t="1874" x="4933950" y="3416300"/>
          <p14:tracePt t="1891" x="4997450" y="3441700"/>
          <p14:tracePt t="1891" x="5124450" y="3492500"/>
          <p14:tracePt t="1908" x="5187950" y="3524250"/>
          <p14:tracePt t="1908" x="5245100" y="3549650"/>
          <p14:tracePt t="1925" x="5295900" y="3575050"/>
          <p14:tracePt t="1925" x="5346700" y="3606800"/>
          <p14:tracePt t="1941" x="5391150" y="3632200"/>
          <p14:tracePt t="1941" x="5435600" y="3657600"/>
          <p14:tracePt t="1958" x="5473700" y="3683000"/>
          <p14:tracePt t="1958" x="5499100" y="3702050"/>
          <p14:tracePt t="1958" x="5524500" y="3714750"/>
          <p14:tracePt t="1977" x="5543550" y="3733800"/>
          <p14:tracePt t="1989" x="5562600" y="3746500"/>
          <p14:tracePt t="1989" x="5568950" y="3759200"/>
          <p14:tracePt t="2008" x="5568950" y="3771900"/>
          <p14:tracePt t="2008" x="5562600" y="3778250"/>
          <p14:tracePt t="2025" x="5549900" y="3784600"/>
          <p14:tracePt t="2025" x="5537200" y="3790950"/>
          <p14:tracePt t="2041" x="5524500" y="3803650"/>
          <p14:tracePt t="2041" x="5511800" y="3810000"/>
          <p14:tracePt t="2041" x="5492750" y="3816350"/>
          <p14:tracePt t="2061" x="5473700" y="3829050"/>
          <p14:tracePt t="2073" x="5454650" y="3835400"/>
          <p14:tracePt t="2073" x="5410200" y="3848100"/>
          <p14:tracePt t="2092" x="5391150" y="3854450"/>
          <p14:tracePt t="2092" x="5365750" y="3860800"/>
          <p14:tracePt t="2109" x="5340350" y="3860800"/>
          <p14:tracePt t="2109" x="5314950" y="3860800"/>
          <p14:tracePt t="2125" x="5289550" y="3860800"/>
          <p14:tracePt t="2125" x="5257800" y="3860800"/>
          <p14:tracePt t="2125" x="5226050" y="3854450"/>
          <p14:tracePt t="2144" x="5200650" y="3854450"/>
          <p14:tracePt t="2144" x="5168900" y="3848100"/>
          <p14:tracePt t="2158" x="5143500" y="3835400"/>
          <p14:tracePt t="2158" x="5118100" y="3829050"/>
          <p14:tracePt t="2175" x="5099050" y="3822700"/>
          <p14:tracePt t="2175" x="5086350" y="3810000"/>
          <p14:tracePt t="2192" x="5067300" y="3803650"/>
          <p14:tracePt t="2192" x="5048250" y="3790950"/>
          <p14:tracePt t="2209" x="5041900" y="3790950"/>
          <p14:tracePt t="2209" x="5035550" y="3784600"/>
          <p14:tracePt t="2225" x="5022850" y="3790950"/>
          <p14:tracePt t="2225" x="5016500" y="3790950"/>
          <p14:tracePt t="2242" x="5010150" y="3797300"/>
          <p14:tracePt t="2242" x="5003800" y="3803650"/>
          <p14:tracePt t="2259" x="4997450" y="3810000"/>
          <p14:tracePt t="2259" x="4991100" y="3816350"/>
          <p14:tracePt t="2276" x="4972050" y="3835400"/>
          <p14:tracePt t="2276" x="4965700" y="3841750"/>
          <p14:tracePt t="2292" x="4959350" y="3848100"/>
          <p14:tracePt t="2292" x="4959350" y="3860800"/>
          <p14:tracePt t="2309" x="4953000" y="3867150"/>
          <p14:tracePt t="2309" x="4946650" y="3873500"/>
          <p14:tracePt t="2309" x="4946650" y="3879850"/>
          <p14:tracePt t="2328" x="4940300" y="3886200"/>
          <p14:tracePt t="2340" x="4940300" y="3892550"/>
          <p14:tracePt t="2340" x="4933950" y="3898900"/>
          <p14:tracePt t="2340" x="4933950" y="3905250"/>
          <p14:tracePt t="2361" x="4927600" y="3911600"/>
          <p14:tracePt t="2361" x="4921250" y="3917950"/>
          <p14:tracePt t="2376" x="4914900" y="3924300"/>
          <p14:tracePt t="2376" x="4908550" y="3930650"/>
          <p14:tracePt t="2393" x="4895850" y="3943350"/>
          <p14:tracePt t="2393" x="4889500" y="3949700"/>
          <p14:tracePt t="2409" x="4876800" y="3956050"/>
          <p14:tracePt t="2409" x="4864100" y="3962400"/>
          <p14:tracePt t="2409" x="4851400" y="3975100"/>
          <p14:tracePt t="2428" x="4832350" y="3981450"/>
          <p14:tracePt t="2441" x="4813300" y="3987800"/>
          <p14:tracePt t="2441" x="4768850" y="4006850"/>
          <p14:tracePt t="2460" x="4743450" y="4013200"/>
          <p14:tracePt t="2460" x="4718050" y="4019550"/>
          <p14:tracePt t="2476" x="4686300" y="4032250"/>
          <p14:tracePt t="2476" x="4654550" y="4038600"/>
          <p14:tracePt t="2493" x="4616450" y="4044950"/>
          <p14:tracePt t="2493" x="4578350" y="4057650"/>
          <p14:tracePt t="2509" x="4533900" y="4064000"/>
          <p14:tracePt t="2509" x="4432300" y="4083050"/>
          <p14:tracePt t="2528" x="4375150" y="4095750"/>
          <p14:tracePt t="2528" x="4311650" y="4102100"/>
          <p14:tracePt t="2543" x="4248150" y="4108450"/>
          <p14:tracePt t="2543" x="4184650" y="4114800"/>
          <p14:tracePt t="2560" x="4114800" y="4114800"/>
          <p14:tracePt t="2560" x="3987800" y="4121150"/>
          <p14:tracePt t="2577" x="3930650" y="4127500"/>
          <p14:tracePt t="2577" x="3873500" y="4127500"/>
          <p14:tracePt t="2593" x="3816350" y="4127500"/>
          <p14:tracePt t="2593" x="3771900" y="4133850"/>
          <p14:tracePt t="2610" x="3727450" y="4140200"/>
          <p14:tracePt t="2610" x="3683000" y="4146550"/>
          <p14:tracePt t="2627" x="3644900" y="4152900"/>
          <p14:tracePt t="2627" x="3613150" y="4159250"/>
          <p14:tracePt t="2644" x="3556000" y="4171950"/>
          <p14:tracePt t="2644" x="3536950" y="4178300"/>
          <p14:tracePt t="2660" x="3517900" y="4184650"/>
          <p14:tracePt t="2660" x="3498850" y="4191000"/>
          <p14:tracePt t="2677" x="3486150" y="4197350"/>
          <p14:tracePt t="2677" x="3473450" y="4197350"/>
          <p14:tracePt t="2693" x="3467100" y="4203700"/>
          <p14:tracePt t="2693" x="3460750" y="4210050"/>
          <p14:tracePt t="2713" x="3454400" y="4222750"/>
          <p14:tracePt t="2725" x="3454400" y="4229100"/>
          <p14:tracePt t="2743" x="3454400" y="4235450"/>
          <p14:tracePt t="2759" x="3448050" y="4241800"/>
          <p14:tracePt t="2775" x="3441700" y="4241800"/>
          <p14:tracePt t="2792" x="3435350" y="4248150"/>
          <p14:tracePt t="2792" x="3422650" y="4254500"/>
          <p14:tracePt t="2811" x="3416300" y="4260850"/>
          <p14:tracePt t="2811" x="3409950" y="4260850"/>
          <p14:tracePt t="2827" x="3403600" y="4267200"/>
          <p14:tracePt t="2827" x="3397250" y="4273550"/>
          <p14:tracePt t="2844" x="3390900" y="4279900"/>
          <p14:tracePt t="2844" x="3384550" y="4286250"/>
          <p14:tracePt t="2862" x="3371850" y="4292600"/>
          <p14:tracePt t="2862" x="3359150" y="4298950"/>
          <p14:tracePt t="2878" x="3352800" y="4305300"/>
          <p14:tracePt t="2878" x="3346450" y="4311650"/>
          <p14:tracePt t="2894" x="3340100" y="4318000"/>
          <p14:tracePt t="2894" x="3327400" y="4324350"/>
          <p14:tracePt t="2911" x="3321050" y="4324350"/>
          <p14:tracePt t="2911" x="3308350" y="4337050"/>
          <p14:tracePt t="2928" x="3302000" y="4337050"/>
          <p14:tracePt t="2928" x="3295650" y="4343400"/>
          <p14:tracePt t="2947" x="3289300" y="4343400"/>
          <p14:tracePt t="2947" x="3282950" y="4343400"/>
          <p14:tracePt t="2962" x="3276600" y="4349750"/>
          <p14:tracePt t="2962" x="3270250" y="4349750"/>
          <p14:tracePt t="2978" x="3263900" y="4349750"/>
          <p14:tracePt t="2978" x="3251200" y="4356100"/>
          <p14:tracePt t="2978" x="3244850" y="4356100"/>
          <p14:tracePt t="2997" x="3238500" y="4362450"/>
          <p14:tracePt t="3009" x="3225800" y="4362450"/>
          <p14:tracePt t="3009" x="3200400" y="4368800"/>
          <p14:tracePt t="3028" x="3187700" y="4368800"/>
          <p14:tracePt t="3028" x="3181350" y="4375150"/>
          <p14:tracePt t="3045" x="3168650" y="4375150"/>
          <p14:tracePt t="3045" x="3155950" y="4381500"/>
          <p14:tracePt t="3062" x="3143250" y="4387850"/>
          <p14:tracePt t="3062" x="3130550" y="4394200"/>
          <p14:tracePt t="3062" x="3111500" y="4400550"/>
          <p14:tracePt t="3080" x="3098800" y="4400550"/>
          <p14:tracePt t="3093" x="3079750" y="4406900"/>
          <p14:tracePt t="3093" x="3035300" y="4419600"/>
          <p14:tracePt t="3111" x="3009900" y="4425950"/>
          <p14:tracePt t="3111" x="2984500" y="4425950"/>
          <p14:tracePt t="3129" x="2959100" y="4432300"/>
          <p14:tracePt t="3129" x="2927350" y="4432300"/>
          <p14:tracePt t="3145" x="2895600" y="4432300"/>
          <p14:tracePt t="3145" x="2857500" y="4432300"/>
          <p14:tracePt t="3145" x="2825750" y="4432300"/>
          <p14:tracePt t="3164" x="2787650" y="4425950"/>
          <p14:tracePt t="3164" x="2755900" y="4425950"/>
          <p14:tracePt t="3178" x="2717800" y="4419600"/>
          <p14:tracePt t="3178" x="2679700" y="4413250"/>
          <p14:tracePt t="3195" x="2647950" y="4400550"/>
          <p14:tracePt t="3195" x="2609850" y="4394200"/>
          <p14:tracePt t="3213" x="2571750" y="4381500"/>
          <p14:tracePt t="3213" x="2508250" y="4349750"/>
          <p14:tracePt t="3229" x="2476500" y="4337050"/>
          <p14:tracePt t="3229" x="2444750" y="4318000"/>
          <p14:tracePt t="3245" x="2419350" y="4298950"/>
          <p14:tracePt t="3245" x="2393950" y="4279900"/>
          <p14:tracePt t="3262" x="2368550" y="4254500"/>
          <p14:tracePt t="3262" x="2349500" y="4235450"/>
          <p14:tracePt t="3279" x="2330450" y="4203700"/>
          <p14:tracePt t="3279" x="2305050" y="4152900"/>
          <p14:tracePt t="3296" x="2292350" y="4127500"/>
          <p14:tracePt t="3296" x="2286000" y="4102100"/>
          <p14:tracePt t="3313" x="2286000" y="4076700"/>
          <p14:tracePt t="3313" x="2286000" y="4057650"/>
          <p14:tracePt t="3329" x="2292350" y="4038600"/>
          <p14:tracePt t="3329" x="2298700" y="4019550"/>
          <p14:tracePt t="3329" x="2305050" y="4000500"/>
          <p14:tracePt t="3349" x="2317750" y="3981450"/>
          <p14:tracePt t="3361" x="2330450" y="3968750"/>
          <p14:tracePt t="3361" x="2368550" y="3930650"/>
          <p14:tracePt t="3381" x="2393950" y="3911600"/>
          <p14:tracePt t="3381" x="2419350" y="3892550"/>
          <p14:tracePt t="3397" x="2451100" y="3867150"/>
          <p14:tracePt t="3397" x="2489200" y="3848100"/>
          <p14:tracePt t="3413" x="2527300" y="3829050"/>
          <p14:tracePt t="3413" x="2571750" y="3810000"/>
          <p14:tracePt t="3430" x="2616200" y="3790950"/>
          <p14:tracePt t="3430" x="2660650" y="3771900"/>
          <p14:tracePt t="3430" x="2711450" y="3759200"/>
          <p14:tracePt t="3448" x="2762250" y="3752850"/>
          <p14:tracePt t="3461" x="2813050" y="3740150"/>
          <p14:tracePt t="3461" x="2908300" y="3727450"/>
          <p14:tracePt t="3480" x="2959100" y="3733800"/>
          <p14:tracePt t="3480" x="3003550" y="3733800"/>
          <p14:tracePt t="3496" x="3048000" y="3740150"/>
          <p14:tracePt t="3496" x="3092450" y="3746500"/>
          <p14:tracePt t="3513" x="3130550" y="3752850"/>
          <p14:tracePt t="3513" x="3200400" y="3784600"/>
          <p14:tracePt t="3530" x="3232150" y="3803650"/>
          <p14:tracePt t="3530" x="3257550" y="3822700"/>
          <p14:tracePt t="3547" x="3282950" y="3841750"/>
          <p14:tracePt t="3547" x="3308350" y="3867150"/>
          <p14:tracePt t="3564" x="3327400" y="3892550"/>
          <p14:tracePt t="3564" x="3340100" y="3917950"/>
          <p14:tracePt t="3580" x="3352800" y="3943350"/>
          <p14:tracePt t="3580" x="3371850" y="3994150"/>
          <p14:tracePt t="3597" x="3371850" y="4019550"/>
          <p14:tracePt t="3597" x="3371850" y="4044950"/>
          <p14:tracePt t="3613" x="3371850" y="4070350"/>
          <p14:tracePt t="3613" x="3365500" y="4089400"/>
          <p14:tracePt t="3629" x="3359150" y="4114800"/>
          <p14:tracePt t="3629" x="3346450" y="4133850"/>
          <p14:tracePt t="3629" x="3333750" y="4152900"/>
          <p14:tracePt t="3649" x="3314700" y="4178300"/>
          <p14:tracePt t="3662" x="3302000" y="4197350"/>
          <p14:tracePt t="3662" x="3257550" y="4235450"/>
          <p14:tracePt t="3680" x="3238500" y="4254500"/>
          <p14:tracePt t="3680" x="3213100" y="4273550"/>
          <p14:tracePt t="3697" x="3187700" y="4286250"/>
          <p14:tracePt t="3697" x="3162300" y="4298950"/>
          <p14:tracePt t="3714" x="3130550" y="4311650"/>
          <p14:tracePt t="3714" x="3098800" y="4324350"/>
          <p14:tracePt t="3714" x="3067050" y="4337050"/>
          <p14:tracePt t="3733" x="3035300" y="4343400"/>
          <p14:tracePt t="3745" x="3003550" y="4349750"/>
          <p14:tracePt t="3745" x="2946400" y="4362450"/>
          <p14:tracePt t="3765" x="2914650" y="4368800"/>
          <p14:tracePt t="3765" x="2889250" y="4368800"/>
          <p14:tracePt t="3781" x="2863850" y="4368800"/>
          <p14:tracePt t="3781" x="2838450" y="4375150"/>
          <p14:tracePt t="3797" x="2813050" y="4375150"/>
          <p14:tracePt t="3797" x="2794000" y="4375150"/>
          <p14:tracePt t="3797" x="2774950" y="4368800"/>
          <p14:tracePt t="3817" x="2755900" y="4368800"/>
          <p14:tracePt t="3817" x="2743200" y="4362450"/>
          <p14:tracePt t="3830" x="2724150" y="4362450"/>
          <p14:tracePt t="3830" x="2711450" y="4356100"/>
          <p14:tracePt t="3847" x="2698750" y="4349750"/>
          <p14:tracePt t="3847" x="2686050" y="4343400"/>
          <p14:tracePt t="3865" x="2673350" y="4337050"/>
          <p14:tracePt t="3865" x="2667000" y="4324350"/>
          <p14:tracePt t="3881" x="2660650" y="4318000"/>
          <p14:tracePt t="3881" x="2647950" y="4298950"/>
          <p14:tracePt t="3898" x="2647950" y="4292600"/>
          <p14:tracePt t="3898" x="2647950" y="4286250"/>
          <p14:tracePt t="3914" x="2647950" y="4279900"/>
          <p14:tracePt t="3929" x="2647950" y="4273550"/>
          <p14:tracePt t="3929" x="2654300" y="4267200"/>
          <p14:tracePt t="3949" x="2654300" y="4260850"/>
          <p14:tracePt t="3966" x="2660650" y="4254500"/>
          <p14:tracePt t="3980" x="2667000" y="4248150"/>
          <p14:tracePt t="3996" x="2660650" y="4254500"/>
          <p14:tracePt t="4048" x="2654300" y="4254500"/>
          <p14:tracePt t="4076" x="2660650" y="4260850"/>
          <p14:tracePt t="4124" x="2667000" y="4260850"/>
          <p14:tracePt t="4144" x="2660650" y="4260850"/>
          <p14:tracePt t="4212" x="2654300" y="4260850"/>
          <p14:tracePt t="4248" x="2660650" y="4254500"/>
          <p14:tracePt t="4280" x="2667000" y="4254500"/>
          <p14:tracePt t="4304" x="2667000" y="4260850"/>
          <p14:tracePt t="4324" x="2660650" y="4260850"/>
          <p14:tracePt t="4376" x="2667000" y="4254500"/>
          <p14:tracePt t="4424" x="2673350" y="4254500"/>
          <p14:tracePt t="4452" x="2679700" y="4248150"/>
          <p14:tracePt t="4488" x="2679700" y="4241800"/>
          <p14:tracePt t="4519" x="2679700" y="4254500"/>
          <p14:tracePt t="4564" x="2673350" y="4260850"/>
          <p14:tracePt t="4608" x="2667000" y="4254500"/>
          <p14:tracePt t="4624" x="2660650" y="4254500"/>
          <p14:tracePt t="4684" x="2654300" y="4260850"/>
          <p14:tracePt t="4708" x="2647950" y="4267200"/>
          <p14:tracePt t="4728" x="2647950" y="4273550"/>
          <p14:tracePt t="4744" x="2641600" y="4273550"/>
          <p14:tracePt t="4769" x="2641600" y="4279900"/>
          <p14:tracePt t="4784" x="2641600" y="4286250"/>
          <p14:tracePt t="4796" x="2641600" y="4292600"/>
          <p14:tracePt t="4812" x="2635250" y="4298950"/>
          <p14:tracePt t="4828" x="2628900" y="4298950"/>
          <p14:tracePt t="4848" x="2622550" y="4298950"/>
          <p14:tracePt t="4896" x="2628900" y="4298950"/>
          <p14:tracePt t="4976" x="2635250" y="4298950"/>
          <p14:tracePt t="5016" x="2635250" y="4292600"/>
          <p14:tracePt t="5096" x="2641600" y="4292600"/>
          <p14:tracePt t="5136" x="2641600" y="4298950"/>
          <p14:tracePt t="5157" x="2635250" y="4305300"/>
          <p14:tracePt t="5180" x="2628900" y="4305300"/>
          <p14:tracePt t="5208" x="2628900" y="4298950"/>
          <p14:tracePt t="5240" x="2635250" y="4305300"/>
          <p14:tracePt t="5265" x="2641600" y="4305300"/>
          <p14:tracePt t="5284" x="2635250" y="4305300"/>
          <p14:tracePt t="5324" x="2635250" y="4298950"/>
          <p14:tracePt t="5376" x="2635250" y="4292600"/>
          <p14:tracePt t="5389" x="2641600" y="4292600"/>
          <p14:tracePt t="5420" x="2641600" y="4286250"/>
          <p14:tracePt t="5444" x="2635250" y="4286250"/>
          <p14:tracePt t="5480" x="2635250" y="4292600"/>
          <p14:tracePt t="5516" x="2635250" y="4286250"/>
          <p14:tracePt t="5576" x="2628900" y="4279900"/>
          <p14:tracePt t="5600" x="2628900" y="4273550"/>
          <p14:tracePt t="5608" x="2622550" y="4273550"/>
          <p14:tracePt t="5636" x="2616200" y="4273550"/>
          <p14:tracePt t="5652" x="2603500" y="4273550"/>
          <p14:tracePt t="5668" x="2597150" y="4279900"/>
          <p14:tracePt t="5685" x="2590800" y="4286250"/>
          <p14:tracePt t="5696" x="2584450" y="4286250"/>
          <p14:tracePt t="5712" x="2578100" y="4292600"/>
          <p14:tracePt t="5728" x="2578100" y="4286250"/>
          <p14:tracePt t="5788" x="2584450" y="4286250"/>
          <p14:tracePt t="5816" x="2578100" y="4279900"/>
          <p14:tracePt t="5868" x="2571750" y="4292600"/>
          <p14:tracePt t="5916" x="2571750" y="4298950"/>
          <p14:tracePt t="5944" x="2578100" y="4298950"/>
          <p14:tracePt t="5989" x="2584450" y="4292600"/>
          <p14:tracePt t="6005" x="2584450" y="4286250"/>
          <p14:tracePt t="6013" x="2590800" y="4279900"/>
          <p14:tracePt t="6021" x="2597150" y="4279900"/>
          <p14:tracePt t="6021" x="2603500" y="4273550"/>
          <p14:tracePt t="6038" x="2609850" y="4267200"/>
          <p14:tracePt t="6038" x="2616200" y="4267200"/>
          <p14:tracePt t="6038" x="2622550" y="4267200"/>
          <p14:tracePt t="6058" x="2622550" y="4260850"/>
          <p14:tracePt t="6073" x="2616200" y="4260850"/>
          <p14:tracePt t="6109" x="2609850" y="4267200"/>
          <p14:tracePt t="6125" x="2603500" y="4273550"/>
          <p14:tracePt t="6133" x="2603500" y="4279900"/>
          <p14:tracePt t="6141" x="2597150" y="4286250"/>
          <p14:tracePt t="6154" x="2590800" y="4292600"/>
          <p14:tracePt t="6171" x="2578100" y="4298950"/>
          <p14:tracePt t="6171" x="2571750" y="4305300"/>
          <p14:tracePt t="6189" x="2565400" y="4311650"/>
          <p14:tracePt t="6204" x="2559050" y="4311650"/>
          <p14:tracePt t="6228" x="2552700" y="4305300"/>
          <p14:tracePt t="6253" x="2559050" y="4298950"/>
          <p14:tracePt t="6276" x="2565400" y="4298950"/>
          <p14:tracePt t="6289" x="2571750" y="4298950"/>
          <p14:tracePt t="6297" x="2578100" y="4298950"/>
          <p14:tracePt t="6313" x="2584450" y="4292600"/>
          <p14:tracePt t="6329" x="2590800" y="4292600"/>
          <p14:tracePt t="6348" x="2590800" y="4286250"/>
          <p14:tracePt t="6408" x="2584450" y="4292600"/>
          <p14:tracePt t="6433" x="2590800" y="4298950"/>
          <p14:tracePt t="6465" x="2597150" y="4292600"/>
          <p14:tracePt t="6524" x="2597150" y="4298950"/>
          <p14:tracePt t="6585" x="2590800" y="4305300"/>
          <p14:tracePt t="6604" x="2590800" y="4311650"/>
          <p14:tracePt t="6621" x="2584450" y="4311650"/>
          <p14:tracePt t="6636" x="2578100" y="4318000"/>
          <p14:tracePt t="6657" x="2578100" y="4311650"/>
          <p14:tracePt t="6688" x="2578100" y="4305300"/>
          <p14:tracePt t="6725" x="2571750" y="4305300"/>
          <p14:tracePt t="6808" x="2571750" y="4298950"/>
          <p14:tracePt t="6836" x="2578100" y="4286250"/>
          <p14:tracePt t="6861" x="2584450" y="4279900"/>
          <p14:tracePt t="6869" x="2590800" y="4267200"/>
          <p14:tracePt t="6877" x="2603500" y="4254500"/>
          <p14:tracePt t="6877" x="2616200" y="4241800"/>
          <p14:tracePt t="6891" x="2628900" y="4222750"/>
          <p14:tracePt t="6891" x="2654300" y="4203700"/>
          <p14:tracePt t="6908" x="2679700" y="4178300"/>
          <p14:tracePt t="6908" x="2711450" y="4146550"/>
          <p14:tracePt t="6925" x="2743200" y="4108450"/>
          <p14:tracePt t="6925" x="2787650" y="4076700"/>
          <p14:tracePt t="6941" x="2838450" y="4032250"/>
          <p14:tracePt t="6941" x="2959100" y="3930650"/>
          <p14:tracePt t="6958" x="3028950" y="3873500"/>
          <p14:tracePt t="6958" x="3111500" y="3822700"/>
          <p14:tracePt t="6975" x="3194050" y="3765550"/>
          <p14:tracePt t="6975" x="3282950" y="3708400"/>
          <p14:tracePt t="6992" x="3378200" y="3651250"/>
          <p14:tracePt t="6992" x="3479800" y="3606800"/>
          <p14:tracePt t="7009" x="3587750" y="3562350"/>
          <p14:tracePt t="7024" x="3663950" y="3562350"/>
          <p14:tracePt t="7024" x="3797300" y="3530600"/>
          <p14:tracePt t="7042" x="3949700" y="3498850"/>
          <p14:tracePt t="7057" x="4089400" y="3448050"/>
          <p14:tracePt t="7074" x="4279900" y="3429000"/>
          <p14:tracePt t="7090" x="4425950" y="3416300"/>
          <p14:tracePt t="7090" x="4622800" y="3416300"/>
          <p14:tracePt t="7109" x="4775200" y="3409950"/>
          <p14:tracePt t="7129" x="4978400" y="3378200"/>
          <p14:tracePt t="7140" x="5118100" y="3390900"/>
          <p14:tracePt t="7140" x="5232400" y="3397250"/>
          <p14:tracePt t="7140" x="5340350" y="3448050"/>
          <p14:tracePt t="7162" x="5391150" y="3460750"/>
          <p14:tracePt t="7174" x="5467350" y="3479800"/>
          <p14:tracePt t="7174" x="5530850" y="3498850"/>
          <p14:tracePt t="7193" x="5537200" y="3505200"/>
          <p14:tracePt t="7193" x="5537200" y="3517900"/>
          <p14:tracePt t="7210" x="5543550" y="3530600"/>
          <p14:tracePt t="7210" x="5543550" y="3543300"/>
          <p14:tracePt t="7226" x="5543550" y="3549650"/>
          <p14:tracePt t="7226" x="5543550" y="3562350"/>
          <p14:tracePt t="7226" x="5543550" y="3568700"/>
          <p14:tracePt t="7245" x="5537200" y="3581400"/>
          <p14:tracePt t="7245" x="5530850" y="3587750"/>
          <p14:tracePt t="7259" x="5524500" y="3594100"/>
          <p14:tracePt t="7259" x="5524500" y="3606800"/>
          <p14:tracePt t="7276" x="5511800" y="3613150"/>
          <p14:tracePt t="7276" x="5505450" y="3619500"/>
          <p14:tracePt t="7293" x="5492750" y="3625850"/>
          <p14:tracePt t="7293" x="5467350" y="3644900"/>
          <p14:tracePt t="7310" x="5454650" y="3651250"/>
          <p14:tracePt t="7310" x="5435600" y="3657600"/>
          <p14:tracePt t="7326" x="5422900" y="3663950"/>
          <p14:tracePt t="7326" x="5403850" y="3663950"/>
          <p14:tracePt t="7343" x="5378450" y="3670300"/>
          <p14:tracePt t="7343" x="5353050" y="3663950"/>
          <p14:tracePt t="7360" x="5321300" y="3657600"/>
          <p14:tracePt t="7360" x="5289550" y="3651250"/>
          <p14:tracePt t="7378" x="5213350" y="3625850"/>
          <p14:tracePt t="7378" x="5168900" y="3600450"/>
          <p14:tracePt t="7394" x="5130800" y="3575050"/>
          <p14:tracePt t="7394" x="5092700" y="3543300"/>
          <p14:tracePt t="7410" x="5054600" y="3505200"/>
          <p14:tracePt t="7410" x="5016500" y="3467100"/>
          <p14:tracePt t="7410" x="4984750" y="3422650"/>
          <p14:tracePt t="7429" x="4953000" y="3378200"/>
          <p14:tracePt t="7442" x="4933950" y="3327400"/>
          <p14:tracePt t="7442" x="4921250" y="3276600"/>
          <p14:tracePt t="7442" x="4908550" y="3225800"/>
          <p14:tracePt t="7462" x="4914900" y="3181350"/>
          <p14:tracePt t="7462" x="4921250" y="3130550"/>
          <p14:tracePt t="7478" x="4940300" y="3079750"/>
          <p14:tracePt t="7478" x="4965700" y="3028950"/>
          <p14:tracePt t="7494" x="4997450" y="2978150"/>
          <p14:tracePt t="7494" x="5041900" y="2933700"/>
          <p14:tracePt t="7510" x="5092700" y="2889250"/>
          <p14:tracePt t="7510" x="5143500" y="2844800"/>
          <p14:tracePt t="7510" x="5207000" y="2800350"/>
          <p14:tracePt t="7529" x="5264150" y="2755900"/>
          <p14:tracePt t="7542" x="5334000" y="2724150"/>
          <p14:tracePt t="7542" x="5473700" y="2673350"/>
          <p14:tracePt t="7561" x="5543550" y="2654300"/>
          <p14:tracePt t="7561" x="5613400" y="2647950"/>
          <p14:tracePt t="7577" x="5689600" y="2647950"/>
          <p14:tracePt t="7577" x="5759450" y="2660650"/>
          <p14:tracePt t="7594" x="5835650" y="2679700"/>
          <p14:tracePt t="7594" x="5981700" y="2724150"/>
          <p14:tracePt t="7611" x="6051550" y="2755900"/>
          <p14:tracePt t="7611" x="6115050" y="2787650"/>
          <p14:tracePt t="7627" x="6172200" y="2825750"/>
          <p14:tracePt t="7627" x="6223000" y="2870200"/>
          <p14:tracePt t="7645" x="6261100" y="2921000"/>
          <p14:tracePt t="7645" x="6299200" y="2971800"/>
          <p14:tracePt t="7661" x="6330950" y="3028950"/>
          <p14:tracePt t="7661" x="6369050" y="3149600"/>
          <p14:tracePt t="7678" x="6375400" y="3213100"/>
          <p14:tracePt t="7678" x="6381750" y="3276600"/>
          <p14:tracePt t="7694" x="6381750" y="3333750"/>
          <p14:tracePt t="7694" x="6375400" y="3384550"/>
          <p14:tracePt t="7712" x="6362700" y="3435350"/>
          <p14:tracePt t="7712" x="6350000" y="3473450"/>
          <p14:tracePt t="7712" x="6330950" y="3511550"/>
          <p14:tracePt t="7730" x="6311900" y="3543300"/>
          <p14:tracePt t="7743" x="6286500" y="3575050"/>
          <p14:tracePt t="7743" x="6235700" y="3619500"/>
          <p14:tracePt t="7761" x="6203950" y="3638550"/>
          <p14:tracePt t="7761" x="6172200" y="3657600"/>
          <p14:tracePt t="7778" x="6140450" y="3670300"/>
          <p14:tracePt t="7778" x="6108700" y="3689350"/>
          <p14:tracePt t="7794" x="6076950" y="3702050"/>
          <p14:tracePt t="7794" x="6038850" y="3714750"/>
          <p14:tracePt t="7794" x="6007100" y="3721100"/>
          <p14:tracePt t="7814" x="5981700" y="3727450"/>
          <p14:tracePt t="7826" x="5949950" y="3733800"/>
          <p14:tracePt t="7826" x="5892800" y="3746500"/>
          <p14:tracePt t="7826" x="5867400" y="3746500"/>
          <p14:tracePt t="7849" x="5842000" y="3746500"/>
          <p14:tracePt t="7860" x="5822950" y="3752850"/>
          <p14:tracePt t="7860" x="5797550" y="3752850"/>
          <p14:tracePt t="7878" x="5778500" y="3752850"/>
          <p14:tracePt t="7878" x="5759450" y="3752850"/>
          <p14:tracePt t="7878" x="5734050" y="3752850"/>
          <p14:tracePt t="7897" x="5721350" y="3752850"/>
          <p14:tracePt t="7897" x="5702300" y="3752850"/>
          <p14:tracePt t="7912" x="5683250" y="3746500"/>
          <p14:tracePt t="7912" x="5670550" y="3746500"/>
          <p14:tracePt t="7928" x="5651500" y="3740150"/>
          <p14:tracePt t="7928" x="5638800" y="3740150"/>
          <p14:tracePt t="7945" x="5626100" y="3733800"/>
          <p14:tracePt t="7945" x="5613400" y="3727450"/>
          <p14:tracePt t="7962" x="5600700" y="3721100"/>
          <p14:tracePt t="7962" x="5575300" y="3714750"/>
          <p14:tracePt t="7979" x="5562600" y="3708400"/>
          <p14:tracePt t="7979" x="5556250" y="3702050"/>
          <p14:tracePt t="7995" x="5543550" y="3695700"/>
          <p14:tracePt t="7995" x="5530850" y="3689350"/>
          <p14:tracePt t="8012" x="5524500" y="3683000"/>
          <p14:tracePt t="8012" x="5505450" y="3676650"/>
          <p14:tracePt t="8030" x="5499100" y="3670300"/>
          <p14:tracePt t="8030" x="5492750" y="3663950"/>
          <p14:tracePt t="8047" x="5486400" y="3657600"/>
          <p14:tracePt t="8047" x="5480050" y="3651250"/>
          <p14:tracePt t="8063" x="5473700" y="3644900"/>
          <p14:tracePt t="8063" x="5473700" y="3638550"/>
          <p14:tracePt t="8079" x="5467350" y="3632200"/>
          <p14:tracePt t="8079" x="5467350" y="3625850"/>
          <p14:tracePt t="8079" x="5467350" y="3619500"/>
          <p14:tracePt t="8098" x="5461000" y="3606800"/>
          <p14:tracePt t="8114" x="5461000" y="3600450"/>
          <p14:tracePt t="8114" x="5467350" y="3594100"/>
          <p14:tracePt t="8130" x="5467350" y="3587750"/>
          <p14:tracePt t="8145" x="5467350" y="3581400"/>
          <p14:tracePt t="8145" x="5473700" y="3575050"/>
          <p14:tracePt t="8163" x="5473700" y="3568700"/>
          <p14:tracePt t="8179" x="5480050" y="3562350"/>
          <p14:tracePt t="8194" x="5486400" y="3556000"/>
          <p14:tracePt t="8194" x="5499100" y="3549650"/>
          <p14:tracePt t="8218" x="5505450" y="3549650"/>
          <p14:tracePt t="8236" x="5511800" y="3549650"/>
          <p14:tracePt t="8269" x="5511800" y="3543300"/>
          <p14:tracePt t="8301" x="5505450" y="3543300"/>
          <p14:tracePt t="8325" x="5492750" y="3549650"/>
          <p14:tracePt t="8345" x="5486400" y="3543300"/>
          <p14:tracePt t="8361" x="5480050" y="3543300"/>
          <p14:tracePt t="8377" x="5473700" y="3543300"/>
          <p14:tracePt t="8385" x="5467350" y="3536950"/>
          <p14:tracePt t="8398" x="5454650" y="3536950"/>
          <p14:tracePt t="8414" x="5448300" y="3536950"/>
          <p14:tracePt t="8429" x="5441950" y="3530600"/>
          <p14:tracePt t="8445" x="5441950" y="3524250"/>
          <p14:tracePt t="8462" x="5435600" y="3524250"/>
          <p14:tracePt t="8478" x="5429250" y="3524250"/>
          <p14:tracePt t="8496" x="5422900" y="3524250"/>
          <p14:tracePt t="8512" x="5416550" y="3524250"/>
          <p14:tracePt t="8533" x="5410200" y="3524250"/>
          <p14:tracePt t="8550" x="5403850" y="3524250"/>
          <p14:tracePt t="8566" x="5397500" y="3530600"/>
          <p14:tracePt t="8579" x="5391150" y="3536950"/>
          <p14:tracePt t="8596" x="5391150" y="3543300"/>
          <p14:tracePt t="8612" x="5378450" y="3549650"/>
          <p14:tracePt t="8612" x="5378450" y="3556000"/>
          <p14:tracePt t="8631" x="5372100" y="3556000"/>
          <p14:tracePt t="8646" x="5365750" y="3556000"/>
          <p14:tracePt t="8663" x="5359400" y="3556000"/>
          <p14:tracePt t="8679" x="5353050" y="3556000"/>
          <p14:tracePt t="8679" x="5346700" y="3556000"/>
          <p14:tracePt t="8699" x="5340350" y="3562350"/>
          <p14:tracePt t="8713" x="5334000" y="3562350"/>
          <p14:tracePt t="8729" x="5327650" y="3562350"/>
          <p14:tracePt t="8729" x="5321300" y="3562350"/>
          <p14:tracePt t="8729" x="5314950" y="3568700"/>
          <p14:tracePt t="8750" x="5308600" y="3562350"/>
          <p14:tracePt t="8763" x="5302250" y="3568700"/>
          <p14:tracePt t="8763" x="5283200" y="3568700"/>
          <p14:tracePt t="8782" x="5276850" y="3568700"/>
          <p14:tracePt t="8782" x="5270500" y="3568700"/>
          <p14:tracePt t="8798" x="5264150" y="3568700"/>
          <p14:tracePt t="8798" x="5257800" y="3562350"/>
          <p14:tracePt t="8815" x="5251450" y="3562350"/>
          <p14:tracePt t="8830" x="5245100" y="3562350"/>
          <p14:tracePt t="8847" x="5238750" y="3562350"/>
          <p14:tracePt t="8864" x="5238750" y="3556000"/>
          <p14:tracePt t="8885" x="5238750" y="3549650"/>
          <p14:tracePt t="8901" x="5238750" y="3543300"/>
          <p14:tracePt t="8918" x="5245100" y="3536950"/>
          <p14:tracePt t="8930" x="5245100" y="3530600"/>
          <p14:tracePt t="8947" x="5251450" y="3530600"/>
          <p14:tracePt t="8969" x="5257800" y="3530600"/>
          <p14:tracePt t="8989" x="5251450" y="3530600"/>
          <p14:tracePt t="9065" x="5245100" y="3524250"/>
          <p14:tracePt t="9097" x="5238750" y="3517900"/>
          <p14:tracePt t="9337" x="5238750" y="3511550"/>
          <p14:tracePt t="9417" x="5245100" y="3498850"/>
          <p14:tracePt t="9433" x="5251450" y="3492500"/>
          <p14:tracePt t="9441" x="5257800" y="3479800"/>
          <p14:tracePt t="9450" x="5264150" y="3467100"/>
          <p14:tracePt t="9450" x="5276850" y="3454400"/>
          <p14:tracePt t="9467" x="5283200" y="3441700"/>
          <p14:tracePt t="9467" x="5289550" y="3429000"/>
          <p14:tracePt t="9467" x="5295900" y="3416300"/>
          <p14:tracePt t="9488" x="5302250" y="3403600"/>
          <p14:tracePt t="9499" x="5308600" y="3390900"/>
          <p14:tracePt t="9499" x="5314950" y="3365500"/>
          <p14:tracePt t="9518" x="5321300" y="3352800"/>
          <p14:tracePt t="9518" x="5327650" y="3340100"/>
          <p14:tracePt t="9534" x="5327650" y="3333750"/>
          <p14:tracePt t="9534" x="5334000" y="3321050"/>
          <p14:tracePt t="9551" x="5334000" y="3314700"/>
          <p14:tracePt t="9551" x="5334000" y="3308350"/>
          <p14:tracePt t="9551" x="5334000" y="3295650"/>
          <p14:tracePt t="9571" x="5334000" y="3289300"/>
          <p14:tracePt t="9586" x="5334000" y="3282950"/>
          <p14:tracePt t="9599" x="5327650" y="3282950"/>
          <p14:tracePt t="9689" x="5327650" y="3289300"/>
          <p14:tracePt t="9706" x="5327650" y="3302000"/>
          <p14:tracePt t="9710" x="5327650" y="3308350"/>
          <p14:tracePt t="9718" x="5327650" y="3314700"/>
          <p14:tracePt t="9718" x="5327650" y="3327400"/>
          <p14:tracePt t="9735" x="5321300" y="3340100"/>
          <p14:tracePt t="9735" x="5321300" y="3359150"/>
          <p14:tracePt t="9751" x="5321300" y="3371850"/>
          <p14:tracePt t="9751" x="5321300" y="3397250"/>
          <p14:tracePt t="9751" x="5321300" y="3416300"/>
          <p14:tracePt t="9770" x="5321300" y="3441700"/>
          <p14:tracePt t="9783" x="5321300" y="3467100"/>
          <p14:tracePt t="9783" x="5327650" y="3524250"/>
          <p14:tracePt t="9802" x="5327650" y="3556000"/>
          <p14:tracePt t="9802" x="5327650" y="3594100"/>
          <p14:tracePt t="9819" x="5334000" y="3625850"/>
          <p14:tracePt t="9819" x="5334000" y="3657600"/>
          <p14:tracePt t="9835" x="5334000" y="3689350"/>
          <p14:tracePt t="9835" x="5340350" y="3721100"/>
          <p14:tracePt t="9835" x="5346700" y="3752850"/>
          <p14:tracePt t="9854" x="5346700" y="3790950"/>
          <p14:tracePt t="9867" x="5353050" y="3816350"/>
          <p14:tracePt t="9867" x="5359400" y="3867150"/>
          <p14:tracePt t="9886" x="5365750" y="3892550"/>
          <p14:tracePt t="9886" x="5365750" y="3917950"/>
          <p14:tracePt t="9902" x="5372100" y="3937000"/>
          <p14:tracePt t="9902" x="5372100" y="3962400"/>
          <p14:tracePt t="9918" x="5372100" y="3975100"/>
          <p14:tracePt t="9918" x="5378450" y="3994150"/>
          <p14:tracePt t="9935" x="5378450" y="4006850"/>
          <p14:tracePt t="9935" x="5384800" y="4025900"/>
          <p14:tracePt t="9952" x="5384800" y="4038600"/>
          <p14:tracePt t="9952" x="5384800" y="4044950"/>
          <p14:tracePt t="9969" x="5391150" y="4051300"/>
          <p14:tracePt t="9984" x="5397500" y="4044950"/>
          <p14:tracePt t="10025" x="5397500" y="4038600"/>
          <p14:tracePt t="10041" x="5403850" y="4032250"/>
          <p14:tracePt t="10058" x="5403850" y="4025900"/>
          <p14:tracePt t="10070" x="5403850" y="4013200"/>
          <p14:tracePt t="10085" x="5403850" y="4006850"/>
          <p14:tracePt t="10093" x="5403850" y="4000500"/>
          <p14:tracePt t="10102" x="5410200" y="4000500"/>
          <p14:tracePt t="10102" x="5410200" y="3994150"/>
          <p14:tracePt t="10119" x="5410200" y="3987800"/>
          <p14:tracePt t="10119" x="5416550" y="3981450"/>
          <p14:tracePt t="10119" x="5416550" y="3968750"/>
          <p14:tracePt t="10138" x="5422900" y="3956050"/>
          <p14:tracePt t="10154" x="5422900" y="3943350"/>
          <p14:tracePt t="10170" x="5429250" y="3937000"/>
          <p14:tracePt t="10170" x="5429250" y="3930650"/>
          <p14:tracePt t="10186" x="5429250" y="3917950"/>
          <p14:tracePt t="10186" x="5429250" y="3911600"/>
          <p14:tracePt t="10186" x="5422900" y="3898900"/>
          <p14:tracePt t="10206" x="5422900" y="3892550"/>
          <p14:tracePt t="10218" x="5422900" y="3879850"/>
          <p14:tracePt t="10218" x="5422900" y="3867150"/>
          <p14:tracePt t="10218" x="5422900" y="3854450"/>
          <p14:tracePt t="10239" x="5422900" y="3835400"/>
          <p14:tracePt t="10239" x="5416550" y="3822700"/>
          <p14:tracePt t="10253" x="5416550" y="3803650"/>
          <p14:tracePt t="10253" x="5422900" y="3778250"/>
          <p14:tracePt t="10270" x="5416550" y="3752850"/>
          <p14:tracePt t="10270" x="5416550" y="3727450"/>
          <p14:tracePt t="10287" x="5416550" y="3702050"/>
          <p14:tracePt t="10287" x="5416550" y="3676650"/>
          <p14:tracePt t="10287" x="5410200" y="3644900"/>
          <p14:tracePt t="10306" x="5410200" y="3613150"/>
          <p14:tracePt t="10306" x="5403850" y="3575050"/>
          <p14:tracePt t="10320" x="5403850" y="3543300"/>
          <p14:tracePt t="10320" x="5397500" y="3511550"/>
          <p14:tracePt t="10337" x="5397500" y="3479800"/>
          <p14:tracePt t="10337" x="5391150" y="3448050"/>
          <p14:tracePt t="10354" x="5391150" y="3422650"/>
          <p14:tracePt t="10354" x="5384800" y="3378200"/>
          <p14:tracePt t="10371" x="5391150" y="3365500"/>
          <p14:tracePt t="10371" x="5391150" y="3346450"/>
          <p14:tracePt t="10387" x="5397500" y="3327400"/>
          <p14:tracePt t="10387" x="5403850" y="3314700"/>
          <p14:tracePt t="10403" x="5416550" y="3295650"/>
          <p14:tracePt t="10403" x="5429250" y="3289300"/>
          <p14:tracePt t="10420" x="5441950" y="3276600"/>
          <p14:tracePt t="10420" x="5467350" y="3263900"/>
          <p14:tracePt t="10438" x="5511800" y="3244850"/>
          <p14:tracePt t="10438" x="5543550" y="3232150"/>
          <p14:tracePt t="10454" x="5568950" y="3232150"/>
          <p14:tracePt t="10454" x="5607050" y="3219450"/>
          <p14:tracePt t="10471" x="5638800" y="3213100"/>
          <p14:tracePt t="10471" x="5670550" y="3213100"/>
          <p14:tracePt t="10487" x="5708650" y="3206750"/>
          <p14:tracePt t="10487" x="5740400" y="3213100"/>
          <p14:tracePt t="10487" x="5778500" y="3206750"/>
          <p14:tracePt t="10507" x="5810250" y="3213100"/>
          <p14:tracePt t="10519" x="5848350" y="3219450"/>
          <p14:tracePt t="10519" x="5899150" y="3219450"/>
          <p14:tracePt t="10538" x="5924550" y="3225800"/>
          <p14:tracePt t="10538" x="5943600" y="3232150"/>
          <p14:tracePt t="10554" x="5962650" y="3238500"/>
          <p14:tracePt t="10569" x="5975350" y="3232150"/>
          <p14:tracePt t="10569" x="5981700" y="3238500"/>
          <p14:tracePt t="10588" x="5988050" y="3238500"/>
          <p14:tracePt t="10603" x="5988050" y="3244850"/>
          <p14:tracePt t="10603" x="5981700" y="3244850"/>
          <p14:tracePt t="10621" x="5975350" y="3238500"/>
          <p14:tracePt t="10621" x="5962650" y="3244850"/>
          <p14:tracePt t="10638" x="5956300" y="3251200"/>
          <p14:tracePt t="10638" x="5943600" y="3251200"/>
          <p14:tracePt t="10655" x="5937250" y="3257550"/>
          <p14:tracePt t="10655" x="5911850" y="3257550"/>
          <p14:tracePt t="10671" x="5905500" y="3257550"/>
          <p14:tracePt t="10930" x="5670550" y="3702050"/>
          <p14:tracePt t="10940" x="5676900" y="3708400"/>
          <p14:tracePt t="10940" x="5676900" y="3714750"/>
          <p14:tracePt t="10956" x="5683250" y="3721100"/>
          <p14:tracePt t="10956" x="5683250" y="3733800"/>
          <p14:tracePt t="10972" x="5689600" y="3740150"/>
          <p14:tracePt t="10972" x="5689600" y="3746500"/>
          <p14:tracePt t="10991" x="5683250" y="3752850"/>
          <p14:tracePt t="11004" x="5683250" y="3759200"/>
          <p14:tracePt t="11021" x="5676900" y="3752850"/>
          <p14:tracePt t="11038" x="5670550" y="3746500"/>
          <p14:tracePt t="11038" x="5670550" y="3740150"/>
          <p14:tracePt t="11038" x="5670550" y="3733800"/>
          <p14:tracePt t="11059" x="5670550" y="3727450"/>
          <p14:tracePt t="11071" x="5670550" y="3714750"/>
          <p14:tracePt t="11071" x="5664200" y="3689350"/>
          <p14:tracePt t="11090" x="5657850" y="3663950"/>
          <p14:tracePt t="11090" x="5657850" y="3644900"/>
          <p14:tracePt t="11107" x="5657850" y="3625850"/>
          <p14:tracePt t="11107" x="5651500" y="3606800"/>
          <p14:tracePt t="11107" x="5651500" y="3575050"/>
          <p14:tracePt t="11126" x="5651500" y="3549650"/>
          <p14:tracePt t="11138" x="5651500" y="3524250"/>
          <p14:tracePt t="11138" x="5651500" y="3498850"/>
          <p14:tracePt t="11138" x="5657850" y="3473450"/>
          <p14:tracePt t="11159" x="5664200" y="3448050"/>
          <p14:tracePt t="11159" x="5664200" y="3422650"/>
          <p14:tracePt t="11173" x="5670550" y="3390900"/>
          <p14:tracePt t="11173" x="5676900" y="3371850"/>
          <p14:tracePt t="11190" x="5683250" y="3352800"/>
          <p14:tracePt t="11190" x="5689600" y="3333750"/>
          <p14:tracePt t="11207" x="5689600" y="3314700"/>
          <p14:tracePt t="11207" x="5695950" y="3302000"/>
          <p14:tracePt t="11223" x="5702300" y="3295650"/>
          <p14:tracePt t="11223" x="5708650" y="3276600"/>
          <p14:tracePt t="11240" x="5715000" y="3270250"/>
          <p14:tracePt t="11255" x="5715000" y="3263900"/>
          <p14:tracePt t="11255" x="5715000" y="3270250"/>
          <p14:tracePt t="11273" x="5708650" y="3276600"/>
          <p14:tracePt t="11273" x="5708650" y="3282950"/>
          <p14:tracePt t="11291" x="5708650" y="3302000"/>
          <p14:tracePt t="11291" x="5702300" y="3314700"/>
          <p14:tracePt t="11308" x="5702300" y="3333750"/>
          <p14:tracePt t="11308" x="5702300" y="3359150"/>
          <p14:tracePt t="11325" x="5702300" y="3384550"/>
          <p14:tracePt t="11325" x="5708650" y="3416300"/>
          <p14:tracePt t="11340" x="5708650" y="3441700"/>
          <p14:tracePt t="11340" x="5708650" y="3473450"/>
          <p14:tracePt t="11340" x="5715000" y="3498850"/>
          <p14:tracePt t="11360" x="5721350" y="3530600"/>
          <p14:tracePt t="11360" x="5727700" y="3549650"/>
          <p14:tracePt t="11375" x="5727700" y="3568700"/>
          <p14:tracePt t="11375" x="5734050" y="3581400"/>
          <p14:tracePt t="11391" x="5740400" y="3594100"/>
          <p14:tracePt t="11391" x="5746750" y="3606800"/>
          <p14:tracePt t="11409" x="5753100" y="3613150"/>
          <p14:tracePt t="11422" x="5759450" y="3619500"/>
          <p14:tracePt t="11422" x="5765800" y="3625850"/>
          <p14:tracePt t="11422" x="5772150" y="3625850"/>
          <p14:tracePt t="11443" x="5778500" y="3625850"/>
          <p14:tracePt t="11455" x="5784850" y="3619500"/>
          <p14:tracePt t="11455" x="5797550" y="3619500"/>
          <p14:tracePt t="11475" x="5810250" y="3613150"/>
          <p14:tracePt t="11475" x="5822950" y="3619500"/>
          <p14:tracePt t="11491" x="5829300" y="3613150"/>
          <p14:tracePt t="11491" x="5842000" y="3613150"/>
          <p14:tracePt t="11508" x="5848350" y="3613150"/>
          <p14:tracePt t="11508" x="5854700" y="3619500"/>
          <p14:tracePt t="11508" x="5861050" y="3613150"/>
          <p14:tracePt t="11526" x="5867400" y="3613150"/>
          <p14:tracePt t="11539" x="5873750" y="3613150"/>
          <p14:tracePt t="11556" x="5873750" y="3619500"/>
          <p14:tracePt t="11572" x="5867400" y="3619500"/>
          <p14:tracePt t="11630" x="5861050" y="3625850"/>
          <p14:tracePt t="11650" x="5854700" y="3632200"/>
          <p14:tracePt t="11665" x="5848350" y="3625850"/>
          <p14:tracePt t="11682" x="5848350" y="3632200"/>
          <p14:tracePt t="11698" x="5842000" y="3632200"/>
          <p14:tracePt t="11706" x="5835650" y="3638550"/>
          <p14:tracePt t="11742" x="5829300" y="3638550"/>
          <p14:tracePt t="11758" x="5822950" y="3638550"/>
          <p14:tracePt t="11810" x="5822950" y="3644900"/>
          <p14:tracePt t="11830" x="5816600" y="3651250"/>
          <p14:tracePt t="11846" x="5810250" y="3657600"/>
          <p14:tracePt t="11862" x="5810250" y="3663950"/>
          <p14:tracePt t="11878" x="5810250" y="3670300"/>
          <p14:tracePt t="11886" x="5803900" y="3670300"/>
          <p14:tracePt t="11890" x="5797550" y="3670300"/>
          <p14:tracePt t="11890" x="5791200" y="3676650"/>
          <p14:tracePt t="11909" x="5784850" y="3644900"/>
          <p14:tracePt t="11966" x="5784850" y="3651250"/>
          <p14:tracePt t="11998" x="5784850" y="3689350"/>
          <p14:tracePt t="12026" x="5784850" y="3683000"/>
          <p14:tracePt t="12042" x="5784850" y="3676650"/>
          <p14:tracePt t="12066" x="5791200" y="3670300"/>
          <p14:tracePt t="12078" x="5797550" y="3676650"/>
          <p14:tracePt t="12126" x="5803900" y="3683000"/>
          <p14:tracePt t="12170" x="5810250" y="3683000"/>
          <p14:tracePt t="12178" x="5810250" y="3676650"/>
          <p14:tracePt t="12214" x="5803900" y="3670300"/>
          <p14:tracePt t="12258" x="5803900" y="3663950"/>
          <p14:tracePt t="12282" x="5791200" y="3663950"/>
          <p14:tracePt t="12306" x="5784850" y="3663950"/>
          <p14:tracePt t="12326" x="5778500" y="3663950"/>
          <p14:tracePt t="12350" x="5772150" y="3670300"/>
          <p14:tracePt t="12370" x="5765800" y="3676650"/>
          <p14:tracePt t="12386" x="5759450" y="3676650"/>
          <p14:tracePt t="12402" x="5753100" y="3676650"/>
          <p14:tracePt t="12418" x="5746750" y="3670300"/>
          <p14:tracePt t="12431" x="5740400" y="3670300"/>
          <p14:tracePt t="12447" x="5734050" y="3670300"/>
          <p14:tracePt t="12463" x="5727700" y="3670300"/>
          <p14:tracePt t="12479" x="5727700" y="3676650"/>
          <p14:tracePt t="12493" x="5721350" y="3676650"/>
          <p14:tracePt t="12509" x="5715000" y="3670300"/>
          <p14:tracePt t="12527" x="5708650" y="3670300"/>
          <p14:tracePt t="12527" x="5708650" y="3676650"/>
          <p14:tracePt t="12546" x="5695950" y="3683000"/>
          <p14:tracePt t="12560" x="5689600" y="3676650"/>
          <p14:tracePt t="12598" x="5683250" y="3683000"/>
          <p14:tracePt t="12642" x="5676900" y="3683000"/>
          <p14:tracePt t="12670" x="5670550" y="3683000"/>
          <p14:tracePt t="12686" x="5664200" y="3683000"/>
          <p14:tracePt t="12725" x="5657850" y="3683000"/>
          <p14:tracePt t="12738" x="5651500" y="3683000"/>
          <p14:tracePt t="12754" x="5645150" y="3683000"/>
          <p14:tracePt t="12770" x="5638800" y="3683000"/>
          <p14:tracePt t="12786" x="5632450" y="3689350"/>
          <p14:tracePt t="12798" x="5626100" y="3695700"/>
          <p14:tracePt t="12822" x="5626100" y="3689350"/>
          <p14:tracePt t="12838" x="5626100" y="3683000"/>
          <p14:tracePt t="12850" x="5626100" y="3676650"/>
          <p14:tracePt t="12942" x="5626100" y="3670300"/>
          <p14:tracePt t="12966" x="5632450" y="3676650"/>
          <p14:tracePt t="13002" x="5638800" y="3670300"/>
          <p14:tracePt t="13027" x="5645150" y="3670300"/>
          <p14:tracePt t="14918" x="2971800" y="4521200"/>
          <p14:tracePt t="14918" x="2933700" y="4533900"/>
          <p14:tracePt t="14918" x="2889250" y="4546600"/>
          <p14:tracePt t="14939" x="2838450" y="4559300"/>
          <p14:tracePt t="14951" x="2774950" y="4578350"/>
          <p14:tracePt t="14951" x="2711450" y="4597400"/>
          <p14:tracePt t="14951" x="2647950" y="4610100"/>
          <p14:tracePt t="14972" x="2584450" y="4622800"/>
          <p14:tracePt t="14972" x="2527300" y="4635500"/>
          <p14:tracePt t="14986" x="2470150" y="4648200"/>
          <p14:tracePt t="14986" x="2419350" y="4654550"/>
          <p14:tracePt t="15003" x="2368550" y="4660900"/>
          <p14:tracePt t="15003" x="2324100" y="4667250"/>
          <p14:tracePt t="15020" x="2273300" y="4667250"/>
          <p14:tracePt t="15020" x="2178050" y="4660900"/>
          <p14:tracePt t="15036" x="2127250" y="4654550"/>
          <p14:tracePt t="15036" x="2076450" y="4641850"/>
          <p14:tracePt t="15053" x="2019300" y="4629150"/>
          <p14:tracePt t="15053" x="1968500" y="4610100"/>
          <p14:tracePt t="15070" x="1911350" y="4597400"/>
          <p14:tracePt t="15070" x="1854200" y="4578350"/>
          <p14:tracePt t="15087" x="1803400" y="4559300"/>
          <p14:tracePt t="15087" x="1701800" y="4521200"/>
          <p14:tracePt t="15104" x="1657350" y="4508500"/>
          <p14:tracePt t="15104" x="1606550" y="4483100"/>
          <p14:tracePt t="15120" x="1555750" y="4464050"/>
          <p14:tracePt t="15120" x="1511300" y="4438650"/>
          <p14:tracePt t="15137" x="1460500" y="4413250"/>
          <p14:tracePt t="15137" x="1403350" y="4381500"/>
          <p14:tracePt t="15137" x="1352550" y="4349750"/>
          <p14:tracePt t="15156" x="1295400" y="4318000"/>
          <p14:tracePt t="15168" x="1238250" y="4279900"/>
          <p14:tracePt t="15168" x="1130300" y="4216400"/>
          <p14:tracePt t="15187" x="1079500" y="4184650"/>
          <p14:tracePt t="15187" x="1028700" y="4152900"/>
          <p14:tracePt t="15204" x="984250" y="4127500"/>
          <p14:tracePt t="15204" x="939800" y="4095750"/>
          <p14:tracePt t="15204" x="901700" y="4064000"/>
          <p14:tracePt t="15223" x="863600" y="4032250"/>
          <p14:tracePt t="15235" x="825500" y="3994150"/>
          <p14:tracePt t="15235" x="793750" y="3956050"/>
          <p14:tracePt t="15235" x="762000" y="3917950"/>
          <p14:tracePt t="15256" x="742950" y="3879850"/>
          <p14:tracePt t="15256" x="723900" y="3841750"/>
          <p14:tracePt t="15272" x="711200" y="3803650"/>
          <p14:tracePt t="15272" x="698500" y="3759200"/>
          <p14:tracePt t="15288" x="698500" y="3721100"/>
          <p14:tracePt t="15288" x="704850" y="3683000"/>
          <p14:tracePt t="15304" x="711200" y="3644900"/>
          <p14:tracePt t="15304" x="730250" y="3606800"/>
          <p14:tracePt t="15304" x="749300" y="3568700"/>
          <p14:tracePt t="15323" x="781050" y="3530600"/>
          <p14:tracePt t="15323" x="819150" y="3492500"/>
          <p14:tracePt t="15338" x="863600" y="3454400"/>
          <p14:tracePt t="15338" x="908050" y="3416300"/>
          <p14:tracePt t="15354" x="958850" y="3378200"/>
          <p14:tracePt t="15354" x="1022350" y="3346450"/>
          <p14:tracePt t="15371" x="1085850" y="3308350"/>
          <p14:tracePt t="15371" x="1155700" y="3282950"/>
          <p14:tracePt t="15388" x="1231900" y="3251200"/>
          <p14:tracePt t="15388" x="1397000" y="3206750"/>
          <p14:tracePt t="15404" x="1485900" y="3194050"/>
          <p14:tracePt t="15404" x="1581150" y="3181350"/>
          <p14:tracePt t="15421" x="1676400" y="3168650"/>
          <p14:tracePt t="15421" x="1771650" y="3162300"/>
          <p14:tracePt t="15438" x="1866900" y="3162300"/>
          <p14:tracePt t="15438" x="2057400" y="3162300"/>
          <p14:tracePt t="15455" x="2146300" y="3168650"/>
          <p14:tracePt t="15455" x="2235200" y="3175000"/>
          <p14:tracePt t="15472" x="2324100" y="3187700"/>
          <p14:tracePt t="15472" x="2406650" y="3200400"/>
          <p14:tracePt t="15488" x="2482850" y="3219450"/>
          <p14:tracePt t="15488" x="2559050" y="3244850"/>
          <p14:tracePt t="15504" x="2628900" y="3276600"/>
          <p14:tracePt t="15504" x="2768600" y="3340100"/>
          <p14:tracePt t="15523" x="2825750" y="3378200"/>
          <p14:tracePt t="15536" x="2882900" y="3416300"/>
          <p14:tracePt t="15536" x="2978150" y="3498850"/>
          <p14:tracePt t="15555" x="3016250" y="3536950"/>
          <p14:tracePt t="15555" x="3048000" y="3575050"/>
          <p14:tracePt t="15571" x="3073400" y="3613150"/>
          <p14:tracePt t="15571" x="3086100" y="3651250"/>
          <p14:tracePt t="15589" x="3098800" y="3683000"/>
          <p14:tracePt t="15589" x="3105150" y="3721100"/>
          <p14:tracePt t="15589" x="3098800" y="3746500"/>
          <p14:tracePt t="15607" x="3092450" y="3778250"/>
          <p14:tracePt t="15620" x="3079750" y="3803650"/>
          <p14:tracePt t="15620" x="3041650" y="3841750"/>
          <p14:tracePt t="15639" x="3009900" y="3860800"/>
          <p14:tracePt t="15639" x="2978150" y="3879850"/>
          <p14:tracePt t="15656" x="2940050" y="3892550"/>
          <p14:tracePt t="15656" x="2895600" y="3905250"/>
          <p14:tracePt t="15672" x="2851150" y="3911600"/>
          <p14:tracePt t="15672" x="2800350" y="3924300"/>
          <p14:tracePt t="15672" x="2749550" y="3930650"/>
          <p14:tracePt t="15691" x="2692400" y="3937000"/>
          <p14:tracePt t="15691" x="2641600" y="3949700"/>
          <p14:tracePt t="15707" x="2597150" y="3956050"/>
          <p14:tracePt t="15707" x="2546350" y="3968750"/>
          <p14:tracePt t="15723" x="2495550" y="3975100"/>
          <p14:tracePt t="15723" x="2451100" y="3987800"/>
          <p14:tracePt t="15739" x="2406650" y="3994150"/>
          <p14:tracePt t="15739" x="2324100" y="4006850"/>
          <p14:tracePt t="15756" x="2279650" y="4013200"/>
          <p14:tracePt t="15756" x="2235200" y="4019550"/>
          <p14:tracePt t="15772" x="2197100" y="4025900"/>
          <p14:tracePt t="15772" x="2152650" y="4032250"/>
          <p14:tracePt t="15789" x="2114550" y="4038600"/>
          <p14:tracePt t="15789" x="2076450" y="4044950"/>
          <p14:tracePt t="15806" x="2038350" y="4051300"/>
          <p14:tracePt t="15806" x="1974850" y="4064000"/>
          <p14:tracePt t="15823" x="1943100" y="4076700"/>
          <p14:tracePt t="15823" x="1917700" y="4083050"/>
          <p14:tracePt t="15840" x="1892300" y="4083050"/>
          <p14:tracePt t="15840" x="1866900" y="4089400"/>
          <p14:tracePt t="15856" x="1847850" y="4095750"/>
          <p14:tracePt t="15856" x="1822450" y="4095750"/>
          <p14:tracePt t="15872" x="1803400" y="4095750"/>
          <p14:tracePt t="15872" x="1784350" y="4095750"/>
          <p14:tracePt t="15872" x="1771650" y="4095750"/>
          <p14:tracePt t="15892" x="1752600" y="4095750"/>
          <p14:tracePt t="15904" x="1739900" y="4089400"/>
          <p14:tracePt t="15904" x="1720850" y="4089400"/>
          <p14:tracePt t="15923" x="1714500" y="4089400"/>
          <p14:tracePt t="15923" x="1708150" y="4083050"/>
          <p14:tracePt t="15940" x="1701800" y="4089400"/>
          <p14:tracePt t="15954" x="1701800" y="4095750"/>
          <p14:tracePt t="15975" x="1701800" y="4102100"/>
          <p14:tracePt t="15991" x="1708150" y="4102100"/>
          <p14:tracePt t="16027" x="1714500" y="4095750"/>
          <p14:tracePt t="16051" x="1720850" y="4095750"/>
          <p14:tracePt t="16070" x="1720850" y="4102100"/>
          <p14:tracePt t="16103" x="1720850" y="4108450"/>
          <p14:tracePt t="16115" x="1714500" y="4114800"/>
          <p14:tracePt t="16131" x="1714500" y="4121150"/>
          <p14:tracePt t="16147" x="1714500" y="4127500"/>
          <p14:tracePt t="16163" x="1708150" y="4133850"/>
          <p14:tracePt t="16175" x="1708150" y="4140200"/>
          <p14:tracePt t="16231" x="1701800" y="4133850"/>
          <p14:tracePt t="16259" x="1695450" y="4133850"/>
          <p14:tracePt t="16319" x="1689100" y="4127500"/>
          <p14:tracePt t="16355" x="1689100" y="4121150"/>
          <p14:tracePt t="16531" x="1689100" y="4127500"/>
          <p14:tracePt t="16595" x="1682750" y="4133850"/>
          <p14:tracePt t="16655" x="1682750" y="4127500"/>
          <p14:tracePt t="16695" x="1682750" y="4121150"/>
          <p14:tracePt t="16711" x="1682750" y="4114800"/>
          <p14:tracePt t="16747" x="1689100" y="4114800"/>
          <p14:tracePt t="16806" x="1695450" y="4108450"/>
          <p14:tracePt t="16835" x="1695450" y="4114800"/>
          <p14:tracePt t="16987" x="1695450" y="4108450"/>
          <p14:tracePt t="17083" x="1689100" y="4114800"/>
          <p14:tracePt t="17135" x="1682750" y="4121150"/>
          <p14:tracePt t="17203" x="1682750" y="4127500"/>
          <p14:tracePt t="17255" x="1682750" y="4121150"/>
          <p14:tracePt t="17323" x="1689100" y="4114800"/>
          <p14:tracePt t="17363" x="1695450" y="4114800"/>
          <p14:tracePt t="17391" x="1695450" y="4108450"/>
          <p14:tracePt t="17415" x="1701800" y="4108450"/>
          <p14:tracePt t="17443" x="1708150" y="4114800"/>
          <p14:tracePt t="17459" x="1708150" y="4121150"/>
          <p14:tracePt t="17483" x="1714500" y="4127500"/>
          <p14:tracePt t="17495" x="1720850" y="4127500"/>
          <p14:tracePt t="17519" x="1727200" y="4127500"/>
          <p14:tracePt t="17639" x="1733550" y="4127500"/>
          <p14:tracePt t="17663" x="1739900" y="4121150"/>
          <p14:tracePt t="17723" x="1739900" y="4114800"/>
          <p14:tracePt t="17767" x="1733550" y="4114800"/>
          <p14:tracePt t="17795" x="1739900" y="4108450"/>
          <p14:tracePt t="17819" x="1746250" y="4108450"/>
          <p14:tracePt t="17843" x="1752600" y="4108450"/>
          <p14:tracePt t="17855" x="1752600" y="4102100"/>
          <p14:tracePt t="17871" x="1758950" y="4095750"/>
          <p14:tracePt t="17895" x="1758950" y="4089400"/>
          <p14:tracePt t="17915" x="1765300" y="4083050"/>
          <p14:tracePt t="17939" x="1771650" y="4083050"/>
          <p14:tracePt t="17971" x="1771650" y="4076700"/>
          <p14:tracePt t="17983" x="1778000" y="4076700"/>
          <p14:tracePt t="18031" x="1784350" y="4083050"/>
          <p14:tracePt t="18059" x="1784350" y="4076700"/>
          <p14:tracePt t="18119" x="1778000" y="4070350"/>
          <p14:tracePt t="18135" x="1778000" y="4064000"/>
          <p14:tracePt t="18211" x="1784350" y="4057650"/>
          <p14:tracePt t="18232" x="1790700" y="4051300"/>
          <p14:tracePt t="18271" x="1797050" y="4044950"/>
          <p14:tracePt t="18284" x="1803400" y="4044950"/>
          <p14:tracePt t="18291" x="1803400" y="4038600"/>
          <p14:tracePt t="18300" x="1809750" y="4038600"/>
          <p14:tracePt t="18313" x="1816100" y="4032250"/>
          <p14:tracePt t="18313" x="1828800" y="4019550"/>
          <p14:tracePt t="18332" x="1835150" y="4013200"/>
          <p14:tracePt t="18332" x="1841500" y="4006850"/>
          <p14:tracePt t="18348" x="1841500" y="4000500"/>
          <p14:tracePt t="18348" x="1847850" y="3994150"/>
          <p14:tracePt t="18348" x="1854200" y="3994150"/>
          <p14:tracePt t="18371" x="1860550" y="3994150"/>
          <p14:tracePt t="18380" x="1866900" y="3987800"/>
          <p14:tracePt t="18380" x="1879600" y="3981450"/>
          <p14:tracePt t="18398" x="1885950" y="3981450"/>
          <p14:tracePt t="18413" x="1892300" y="3981450"/>
          <p14:tracePt t="18430" x="1898650" y="3981450"/>
          <p14:tracePt t="18448" x="1898650" y="3987800"/>
          <p14:tracePt t="18487" x="1892300" y="3987800"/>
          <p14:tracePt t="18523" x="1892300" y="3994150"/>
          <p14:tracePt t="18615" x="1892300" y="4000500"/>
          <p14:tracePt t="18651" x="1885950" y="4006850"/>
          <p14:tracePt t="18676" x="1879600" y="4013200"/>
          <p14:tracePt t="18695" x="1879600" y="4019550"/>
          <p14:tracePt t="18728" x="1885950" y="4013200"/>
          <p14:tracePt t="18787" x="1885950" y="4006850"/>
          <p14:tracePt t="18831" x="1892300" y="4006850"/>
          <p14:tracePt t="18847" x="1898650" y="4006850"/>
          <p14:tracePt t="18863" x="1898650" y="4000500"/>
          <p14:tracePt t="18868" x="1905000" y="4000500"/>
          <p14:tracePt t="18881" x="1911350" y="4000500"/>
          <p14:tracePt t="18881" x="1930400" y="3994150"/>
          <p14:tracePt t="18901" x="1936750" y="3994150"/>
          <p14:tracePt t="18901" x="1949450" y="3987800"/>
          <p14:tracePt t="18917" x="1962150" y="3987800"/>
          <p14:tracePt t="18917" x="1974850" y="3981450"/>
          <p14:tracePt t="18933" x="1987550" y="3981450"/>
          <p14:tracePt t="18933" x="2000250" y="3981450"/>
          <p14:tracePt t="18933" x="2012950" y="3975100"/>
          <p14:tracePt t="18953" x="2032000" y="3975100"/>
          <p14:tracePt t="18965" x="2044700" y="3968750"/>
          <p14:tracePt t="18965" x="2082800" y="3962400"/>
          <p14:tracePt t="18984" x="2101850" y="3956050"/>
          <p14:tracePt t="18984" x="2120900" y="3949700"/>
          <p14:tracePt t="19001" x="2139950" y="3949700"/>
          <p14:tracePt t="19001" x="2159000" y="3943350"/>
          <p14:tracePt t="19017" x="2178050" y="3943350"/>
          <p14:tracePt t="19017" x="2190750" y="3937000"/>
          <p14:tracePt t="19017" x="2209800" y="3930650"/>
          <p14:tracePt t="19036" x="2228850" y="3930650"/>
          <p14:tracePt t="19036" x="2241550" y="3924300"/>
          <p14:tracePt t="19051" x="2254250" y="3924300"/>
          <p14:tracePt t="19051" x="2266950" y="3917950"/>
          <p14:tracePt t="19067" x="2279650" y="3911600"/>
          <p14:tracePt t="19067" x="2292350" y="3911600"/>
          <p14:tracePt t="19084" x="2305050" y="3905250"/>
          <p14:tracePt t="19084" x="2317750" y="3905250"/>
          <p14:tracePt t="19101" x="2330450" y="3898900"/>
          <p14:tracePt t="19101" x="2355850" y="3886200"/>
          <p14:tracePt t="19117" x="2368550" y="3886200"/>
          <p14:tracePt t="19117" x="2381250" y="3879850"/>
          <p14:tracePt t="19134" x="2393950" y="3879850"/>
          <p14:tracePt t="19134" x="2406650" y="3873500"/>
          <p14:tracePt t="19150" x="2425700" y="3867150"/>
          <p14:tracePt t="19150" x="2438400" y="3867150"/>
          <p14:tracePt t="19168" x="2457450" y="3867150"/>
          <p14:tracePt t="19168" x="2495550" y="3860800"/>
          <p14:tracePt t="19185" x="2520950" y="3854450"/>
          <p14:tracePt t="19185" x="2546350" y="3848100"/>
          <p14:tracePt t="19201" x="2578100" y="3841750"/>
          <p14:tracePt t="19201" x="2609850" y="3835400"/>
          <p14:tracePt t="19217" x="2641600" y="3822700"/>
          <p14:tracePt t="19217" x="2679700" y="3816350"/>
          <p14:tracePt t="19217" x="2717800" y="3803650"/>
          <p14:tracePt t="19237" x="2755900" y="3790950"/>
          <p14:tracePt t="19249" x="2787650" y="3784600"/>
          <p14:tracePt t="19249" x="2857500" y="3765550"/>
          <p14:tracePt t="19269" x="2889250" y="3759200"/>
          <p14:tracePt t="19269" x="2921000" y="3752850"/>
          <p14:tracePt t="19285" x="2946400" y="3752850"/>
          <p14:tracePt t="19285" x="2971800" y="3752850"/>
          <p14:tracePt t="19301" x="2997200" y="3752850"/>
          <p14:tracePt t="19301" x="3009900" y="3752850"/>
          <p14:tracePt t="19301" x="3028950" y="3759200"/>
          <p14:tracePt t="19321" x="3035300" y="3765550"/>
          <p14:tracePt t="19333" x="3048000" y="3771900"/>
          <p14:tracePt t="19333" x="3054350" y="3784600"/>
          <p14:tracePt t="19352" x="3054350" y="3790950"/>
          <p14:tracePt t="19352" x="3054350" y="3797300"/>
          <p14:tracePt t="19368" x="3054350" y="3803650"/>
          <p14:tracePt t="19368" x="3054350" y="3810000"/>
          <p14:tracePt t="19385" x="3054350" y="3816350"/>
          <p14:tracePt t="19400" x="3060700" y="3816350"/>
          <p14:tracePt t="19417" x="3067050" y="3810000"/>
          <p14:tracePt t="19417" x="3073400" y="3810000"/>
          <p14:tracePt t="19435" x="3079750" y="3803650"/>
          <p14:tracePt t="19450" x="3086100" y="3803650"/>
          <p14:tracePt t="19450" x="3092450" y="3803650"/>
          <p14:tracePt t="19469" x="3098800" y="3797300"/>
          <p14:tracePt t="19469" x="3105150" y="3797300"/>
          <p14:tracePt t="19486" x="3111500" y="3797300"/>
          <p14:tracePt t="19500" x="3111500" y="3803650"/>
          <p14:tracePt t="19517" x="3111500" y="3810000"/>
          <p14:tracePt t="19517" x="3105150" y="3816350"/>
          <p14:tracePt t="19536" x="3105150" y="3822700"/>
          <p14:tracePt t="19551" x="3092450" y="3829050"/>
          <p14:tracePt t="19551" x="3092450" y="3835400"/>
          <p14:tracePt t="19569" x="3086100" y="3835400"/>
          <p14:tracePt t="19584" x="3079750" y="3841750"/>
          <p14:tracePt t="19601" x="3079750" y="3848100"/>
          <p14:tracePt t="19617" x="3086100" y="3841750"/>
          <p14:tracePt t="19644" x="3073400" y="3841750"/>
          <p14:tracePt t="19705" x="3067050" y="3841750"/>
          <p14:tracePt t="19716" x="3060700" y="3848100"/>
          <p14:tracePt t="19724" x="3054350" y="3848100"/>
          <p14:tracePt t="19734" x="3048000" y="3848100"/>
          <p14:tracePt t="19734" x="3041650" y="3854450"/>
          <p14:tracePt t="19753" x="3035300" y="3854450"/>
          <p14:tracePt t="19753" x="3022600" y="3860800"/>
          <p14:tracePt t="19770" x="3016250" y="3867150"/>
          <p14:tracePt t="19770" x="3009900" y="3867150"/>
          <p14:tracePt t="19787" x="3003550" y="3867150"/>
          <p14:tracePt t="19787" x="2997200" y="3873500"/>
          <p14:tracePt t="19803" x="2984500" y="3879850"/>
          <p14:tracePt t="19803" x="2978150" y="3879850"/>
          <p14:tracePt t="19820" x="2971800" y="3886200"/>
          <p14:tracePt t="19820" x="2959100" y="3886200"/>
          <p14:tracePt t="19836" x="2952750" y="3892550"/>
          <p14:tracePt t="19836" x="2946400" y="3892550"/>
          <p14:tracePt t="19853" x="2933700" y="3898900"/>
          <p14:tracePt t="19853" x="2927350" y="3898900"/>
          <p14:tracePt t="19870" x="2921000" y="3898900"/>
          <p14:tracePt t="19870" x="2914650" y="3905250"/>
          <p14:tracePt t="19870" x="2908300" y="3905250"/>
          <p14:tracePt t="19889" x="2901950" y="3911600"/>
          <p14:tracePt t="19889" x="2889250" y="3911600"/>
          <p14:tracePt t="19905" x="2882900" y="3917950"/>
          <p14:tracePt t="19905" x="2876550" y="3917950"/>
          <p14:tracePt t="19921" x="2870200" y="3924300"/>
          <p14:tracePt t="19921" x="2863850" y="3924300"/>
          <p14:tracePt t="19937" x="2857500" y="3930650"/>
          <p14:tracePt t="19937" x="2851150" y="3930650"/>
          <p14:tracePt t="19953" x="2844800" y="3937000"/>
          <p14:tracePt t="19953" x="2838450" y="3937000"/>
          <p14:tracePt t="19953" x="2832100" y="3937000"/>
          <p14:tracePt t="19972" x="2825750" y="3943350"/>
          <p14:tracePt t="19985" x="2819400" y="3943350"/>
          <p14:tracePt t="19985" x="2813050" y="3943350"/>
          <p14:tracePt t="20005" x="2806700" y="3943350"/>
          <p14:tracePt t="20019" x="2813050" y="3943350"/>
          <p14:tracePt t="20084" x="2819400" y="3937000"/>
          <p14:tracePt t="20108" x="2825750" y="3937000"/>
          <p14:tracePt t="20128" x="2819400" y="3937000"/>
          <p14:tracePt t="20176" x="2813050" y="3943350"/>
          <p14:tracePt t="20196" x="2806700" y="3943350"/>
          <p14:tracePt t="20212" x="2800350" y="3943350"/>
          <p14:tracePt t="20227" x="2794000" y="3943350"/>
          <p14:tracePt t="20243" x="2794000" y="3949700"/>
          <p14:tracePt t="20272" x="2794000" y="3943350"/>
          <p14:tracePt t="20315" x="2787650" y="3937000"/>
          <p14:tracePt t="20383" x="2781300" y="3930650"/>
          <p14:tracePt t="20423" x="2787650" y="3930650"/>
          <p14:tracePt t="20475" x="2794000" y="3930650"/>
          <p14:tracePt t="20535" x="2800350" y="3937000"/>
          <p14:tracePt t="20555" x="2806700" y="3937000"/>
          <p14:tracePt t="20588" x="2813050" y="3930650"/>
          <p14:tracePt t="20616" x="2813050" y="3924300"/>
          <p14:tracePt t="20647" x="2819400" y="3917950"/>
          <p14:tracePt t="20700" x="2825750" y="3911600"/>
          <p14:tracePt t="20715" x="2832100" y="3905250"/>
          <p14:tracePt t="20731" x="2838450" y="3898900"/>
          <p14:tracePt t="20738" x="2844800" y="3892550"/>
          <p14:tracePt t="20755" x="2851150" y="3892550"/>
          <p14:tracePt t="20771" x="2857500" y="3886200"/>
          <p14:tracePt t="20789" x="2863850" y="3879850"/>
          <p14:tracePt t="20805" x="2870200" y="3879850"/>
          <p14:tracePt t="20805" x="2876550" y="3873500"/>
          <p14:tracePt t="20824" x="2889250" y="3867150"/>
          <p14:tracePt t="20824" x="2908300" y="3860800"/>
          <p14:tracePt t="20840" x="2927350" y="3854450"/>
          <p14:tracePt t="20840" x="2978150" y="3829050"/>
          <p14:tracePt t="20857" x="3016250" y="3816350"/>
          <p14:tracePt t="20857" x="3054350" y="3797300"/>
          <p14:tracePt t="20873" x="3105150" y="3778250"/>
          <p14:tracePt t="20873" x="3162300" y="3765550"/>
          <p14:tracePt t="20890" x="3225800" y="3740150"/>
          <p14:tracePt t="20890" x="3295650" y="3721100"/>
          <p14:tracePt t="20890" x="3378200" y="3695700"/>
          <p14:tracePt t="20909" x="3473450" y="3670300"/>
          <p14:tracePt t="20922" x="3581400" y="3638550"/>
          <p14:tracePt t="20922" x="3822700" y="3587750"/>
          <p14:tracePt t="20940" x="3956050" y="3556000"/>
          <p14:tracePt t="20940" x="4102100" y="3536950"/>
          <p14:tracePt t="20957" x="4248150" y="3511550"/>
          <p14:tracePt t="20957" x="4394200" y="3486150"/>
          <p14:tracePt t="20974" x="4546600" y="3460750"/>
          <p14:tracePt t="20974" x="4699000" y="3435350"/>
          <p14:tracePt t="20974" x="4857750" y="3409950"/>
          <p14:tracePt t="20992" x="5010150" y="3390900"/>
          <p14:tracePt t="21005" x="5162550" y="3365500"/>
          <p14:tracePt t="21005" x="5454650" y="3327400"/>
          <p14:tracePt t="21024" x="5594350" y="3308350"/>
          <p14:tracePt t="21024" x="5727700" y="3295650"/>
          <p14:tracePt t="21041" x="5854700" y="3282950"/>
          <p14:tracePt t="21041" x="5969000" y="3276600"/>
          <p14:tracePt t="21058" x="6076950" y="3270250"/>
          <p14:tracePt t="21058" x="6178550" y="3270250"/>
          <p14:tracePt t="21058" x="6267450" y="3270250"/>
          <p14:tracePt t="21076" x="6356350" y="3276600"/>
          <p14:tracePt t="21089" x="6426200" y="3276600"/>
          <p14:tracePt t="21089" x="6553200" y="3282950"/>
          <p14:tracePt t="21108" x="6604000" y="3289300"/>
          <p14:tracePt t="21108" x="6648450" y="3295650"/>
          <p14:tracePt t="21124" x="6692900" y="3295650"/>
          <p14:tracePt t="21124" x="6724650" y="3302000"/>
          <p14:tracePt t="21141" x="6750050" y="3295650"/>
          <p14:tracePt t="21141" x="6781800" y="3302000"/>
          <p14:tracePt t="21158" x="6788150" y="3302000"/>
          <p14:tracePt t="21173" x="6781800" y="3302000"/>
          <p14:tracePt t="21196" x="6769100" y="3302000"/>
          <p14:tracePt t="21196" x="6762750" y="3302000"/>
          <p14:tracePt t="21209" x="6756400" y="3308350"/>
          <p14:tracePt t="21209" x="6743700" y="3308350"/>
          <p14:tracePt t="21227" x="6737350" y="3308350"/>
          <p14:tracePt t="21227" x="6731000" y="3308350"/>
          <p14:tracePt t="21242" x="6724650" y="3308350"/>
          <p14:tracePt t="21242" x="6718300" y="3314700"/>
          <p14:tracePt t="21258" x="6711950" y="3314700"/>
          <p14:tracePt t="21258" x="6699250" y="3314700"/>
          <p14:tracePt t="21276" x="6686550" y="3321050"/>
          <p14:tracePt t="21292" x="6680200" y="3321050"/>
          <p14:tracePt t="21309" x="6673850" y="3321050"/>
          <p14:tracePt t="21388" x="6667500" y="3327400"/>
          <p14:tracePt t="21404" x="6661150" y="3327400"/>
          <p14:tracePt t="21436" x="6654800" y="3333750"/>
          <p14:tracePt t="21448" x="6648450" y="3340100"/>
          <p14:tracePt t="21480" x="6648450" y="3346450"/>
          <p14:tracePt t="21516" x="6654800" y="3352800"/>
          <p14:tracePt t="21556" x="6661150" y="3352800"/>
          <p14:tracePt t="21600" x="6667500" y="3346450"/>
          <p14:tracePt t="21628" x="6667500" y="3352800"/>
          <p14:tracePt t="21668" x="6661150" y="3352800"/>
          <p14:tracePt t="21696" x="6661150" y="3359150"/>
          <p14:tracePt t="21720" x="6654800" y="3359150"/>
          <p14:tracePt t="21744" x="6648450" y="3352800"/>
          <p14:tracePt t="21780" x="6654800" y="3352800"/>
          <p14:tracePt t="21864" x="6661150" y="3346450"/>
          <p14:tracePt t="21876" x="6667500" y="3346450"/>
          <p14:tracePt t="21893" x="6667500" y="3352800"/>
          <p14:tracePt t="21952" x="6661150" y="3352800"/>
          <p14:tracePt t="21976" x="6654800" y="3359150"/>
          <p14:tracePt t="21988" x="6648450" y="3359150"/>
          <p14:tracePt t="22012" x="6642100" y="3365500"/>
          <p14:tracePt t="22036" x="6635750" y="3365500"/>
          <p14:tracePt t="22140" x="6629400" y="3365500"/>
          <p14:tracePt t="22208" x="6623050" y="3371850"/>
          <p14:tracePt t="22244" x="6623050" y="3378200"/>
          <p14:tracePt t="22388" x="6623050" y="3384550"/>
          <p14:tracePt t="22536" x="6616700" y="3384550"/>
          <p14:tracePt t="22724" x="6616700" y="3390900"/>
          <p14:tracePt t="22921" x="6610350" y="3390900"/>
          <p14:tracePt t="22944" x="6604000" y="3397250"/>
          <p14:tracePt t="22965" x="6597650" y="3397250"/>
          <p14:tracePt t="23016" x="6591300" y="3403600"/>
          <p14:tracePt t="23057" x="6591300" y="3409950"/>
          <p14:tracePt t="23085" x="6584950" y="3409950"/>
          <p14:tracePt t="23124" x="6578600" y="3409950"/>
          <p14:tracePt t="23160" x="6572250" y="3416300"/>
          <p14:tracePt t="23188" x="6578600" y="3409950"/>
          <p14:tracePt t="23304" x="6578600" y="3416300"/>
          <p14:tracePt t="23356" x="6584950" y="3416300"/>
          <p14:tracePt t="23452" x="6578600" y="3422650"/>
          <p14:tracePt t="23496" x="6572250" y="3429000"/>
          <p14:tracePt t="23528" x="6565900" y="3429000"/>
          <p14:tracePt t="23549" x="6559550" y="3429000"/>
          <p14:tracePt t="23573" x="6553200" y="3435350"/>
          <p14:tracePt t="23596" x="6546850" y="3441700"/>
          <p14:tracePt t="23617" x="6540500" y="3441700"/>
          <p14:tracePt t="23633" x="6534150" y="3441700"/>
          <p14:tracePt t="23648" x="6527800" y="3441700"/>
          <p14:tracePt t="23664" x="6521450" y="3441700"/>
          <p14:tracePt t="23692" x="6515100" y="3448050"/>
          <p14:tracePt t="23708" x="6502400" y="3448050"/>
          <p14:tracePt t="23725" x="6496050" y="3448050"/>
          <p14:tracePt t="23737" x="6489700" y="3448050"/>
          <p14:tracePt t="23748" x="6483350" y="3454400"/>
          <p14:tracePt t="23748" x="6477000" y="3454400"/>
          <p14:tracePt t="23748" x="6470650" y="3454400"/>
          <p14:tracePt t="23769" x="6464300" y="3460750"/>
          <p14:tracePt t="23782" x="6457950" y="3460750"/>
          <p14:tracePt t="23782" x="6445250" y="3460750"/>
          <p14:tracePt t="23801" x="6438900" y="3467100"/>
          <p14:tracePt t="23801" x="6432550" y="3467100"/>
          <p14:tracePt t="23818" x="6426200" y="3467100"/>
          <p14:tracePt t="23818" x="6419850" y="3467100"/>
          <p14:tracePt t="23834" x="6413500" y="3467100"/>
          <p14:tracePt t="23834" x="6400800" y="3473450"/>
          <p14:tracePt t="23851" x="6394450" y="3473450"/>
          <p14:tracePt t="23851" x="6388100" y="3473450"/>
          <p14:tracePt t="23867" x="6381750" y="3473450"/>
          <p14:tracePt t="23867" x="6375400" y="3473450"/>
          <p14:tracePt t="23884" x="6362700" y="3473450"/>
          <p14:tracePt t="23905" x="6362700" y="3467100"/>
          <p14:tracePt t="23941" x="6362700" y="3460750"/>
          <p14:tracePt t="23957" x="6375400" y="3454400"/>
          <p14:tracePt t="23969" x="6381750" y="3441700"/>
          <p14:tracePt t="23985" x="6388100" y="3441700"/>
          <p14:tracePt t="23993" x="6388100" y="3435350"/>
          <p14:tracePt t="24002" x="6394450" y="3429000"/>
          <p14:tracePt t="24002" x="6400800" y="3429000"/>
          <p14:tracePt t="24018" x="6407150" y="3422650"/>
          <p14:tracePt t="24033" x="6413500" y="3416300"/>
          <p14:tracePt t="24050" x="6419850" y="3403600"/>
          <p14:tracePt t="24066" x="6426200" y="3397250"/>
          <p14:tracePt t="24086" x="6432550" y="3390900"/>
          <p14:tracePt t="24100" x="6438900" y="3384550"/>
          <p14:tracePt t="24116" x="6438900" y="3378200"/>
          <p14:tracePt t="24133" x="6445250" y="3378200"/>
          <p14:tracePt t="24150" x="6445250" y="3371850"/>
          <p14:tracePt t="24173" x="6451600" y="3371850"/>
          <p14:tracePt t="24241" x="6445250" y="3378200"/>
          <p14:tracePt t="24276" x="6438900" y="3378200"/>
          <p14:tracePt t="24301" x="6432550" y="3378200"/>
          <p14:tracePt t="24316" x="6426200" y="3384550"/>
          <p14:tracePt t="24329" x="6419850" y="3384550"/>
          <p14:tracePt t="24353" x="6413500" y="3384550"/>
          <p14:tracePt t="24449" x="6407150" y="3384550"/>
          <p14:tracePt t="24465" x="6400800" y="3390900"/>
          <p14:tracePt t="24481" x="6394450" y="3390900"/>
          <p14:tracePt t="24496" x="6388100" y="3390900"/>
          <p14:tracePt t="24509" x="6381750" y="3397250"/>
          <p14:tracePt t="24524" x="6375400" y="3403600"/>
          <p14:tracePt t="24541" x="6369050" y="3409950"/>
          <p14:tracePt t="24551" x="6362700" y="3416300"/>
          <p14:tracePt t="24551" x="6350000" y="3435350"/>
          <p14:tracePt t="24570" x="6343650" y="3448050"/>
          <p14:tracePt t="24570" x="6337300" y="3454400"/>
          <p14:tracePt t="24586" x="6324600" y="3473450"/>
          <p14:tracePt t="24586" x="6305550" y="3486150"/>
          <p14:tracePt t="24603" x="6292850" y="3505200"/>
          <p14:tracePt t="24603" x="6273800" y="3517900"/>
          <p14:tracePt t="24620" x="6254750" y="3536950"/>
          <p14:tracePt t="24620" x="6235700" y="3549650"/>
          <p14:tracePt t="24638" x="6191250" y="3581400"/>
          <p14:tracePt t="24638" x="6172200" y="3600450"/>
          <p14:tracePt t="24653" x="6153150" y="3613150"/>
          <p14:tracePt t="24653" x="6140450" y="3625850"/>
          <p14:tracePt t="24670" x="6121400" y="3638550"/>
          <p14:tracePt t="24670" x="6108700" y="3644900"/>
          <p14:tracePt t="24670" x="6102350" y="3657600"/>
          <p14:tracePt t="24689" x="6089650" y="3663950"/>
          <p14:tracePt t="24702" x="6076950" y="3663950"/>
          <p14:tracePt t="24702" x="6070600" y="3676650"/>
          <p14:tracePt t="24723" x="6064250" y="3676650"/>
          <p14:tracePt t="24737" x="6057900" y="3676650"/>
          <p14:tracePt t="24752" x="6045200" y="3683000"/>
          <p14:tracePt t="24768" x="6038850" y="3683000"/>
          <p14:tracePt t="24768" x="6026150" y="3689350"/>
          <p14:tracePt t="24768" x="6019800" y="3695700"/>
          <p14:tracePt t="24789" x="6007100" y="3702050"/>
          <p14:tracePt t="24802" x="5994400" y="3708400"/>
          <p14:tracePt t="24802" x="5975350" y="3714750"/>
          <p14:tracePt t="24820" x="5962650" y="3721100"/>
          <p14:tracePt t="24820" x="5956300" y="3727450"/>
          <p14:tracePt t="24838" x="5949950" y="3727450"/>
          <p14:tracePt t="24838" x="5943600" y="3733800"/>
          <p14:tracePt t="24854" x="5937250" y="3740150"/>
          <p14:tracePt t="24854" x="5918200" y="3752850"/>
          <p14:tracePt t="24871" x="5905500" y="3759200"/>
          <p14:tracePt t="24871" x="5899150" y="3771900"/>
          <p14:tracePt t="24888" x="5886450" y="3778250"/>
          <p14:tracePt t="24888" x="5873750" y="3790950"/>
          <p14:tracePt t="24904" x="5861050" y="3803650"/>
          <p14:tracePt t="24904" x="5848350" y="3816350"/>
          <p14:tracePt t="24921" x="5835650" y="3835400"/>
          <p14:tracePt t="24921" x="5816600" y="3867150"/>
          <p14:tracePt t="24938" x="5803900" y="3886200"/>
          <p14:tracePt t="24938" x="5791200" y="3911600"/>
          <p14:tracePt t="24955" x="5784850" y="3937000"/>
          <p14:tracePt t="24955" x="5772150" y="3962400"/>
          <p14:tracePt t="24971" x="5759450" y="3994150"/>
          <p14:tracePt t="24971" x="5746750" y="4032250"/>
          <p14:tracePt t="24971" x="5734050" y="4064000"/>
          <p14:tracePt t="24991" x="5715000" y="4108450"/>
          <p14:tracePt t="25003" x="5695950" y="4152900"/>
          <p14:tracePt t="25003" x="5651500" y="4235450"/>
          <p14:tracePt t="25022" x="5619750" y="4286250"/>
          <p14:tracePt t="25022" x="5588000" y="4337050"/>
          <p14:tracePt t="25038" x="5556250" y="4394200"/>
          <p14:tracePt t="25038" x="5511800" y="4464050"/>
          <p14:tracePt t="25054" x="5467350" y="4533900"/>
          <p14:tracePt t="25054" x="5422900" y="4616450"/>
          <p14:tracePt t="25054" x="5365750" y="4705350"/>
          <p14:tracePt t="25073" x="5308600" y="4800600"/>
          <p14:tracePt t="25086" x="5251450" y="4895850"/>
          <p14:tracePt t="25086" x="5124450" y="5073650"/>
          <p14:tracePt t="25106" x="5067300" y="5149850"/>
          <p14:tracePt t="25106" x="5010150" y="5226050"/>
          <p14:tracePt t="25122" x="4953000" y="5295900"/>
          <p14:tracePt t="25122" x="4895850" y="5365750"/>
          <p14:tracePt t="25139" x="4838700" y="5429250"/>
          <p14:tracePt t="25139" x="4787900" y="5486400"/>
          <p14:tracePt t="25139" x="4737100" y="5537200"/>
          <p14:tracePt t="25157" x="4679950" y="5594350"/>
          <p14:tracePt t="25157" x="4629150" y="5638800"/>
          <p14:tracePt t="25172" x="4572000" y="5683250"/>
          <p14:tracePt t="25172" x="4514850" y="5727700"/>
          <p14:tracePt t="25188" x="4464050" y="5765800"/>
          <p14:tracePt t="25188" x="4413250" y="5803900"/>
          <p14:tracePt t="25206" x="4362450" y="5835650"/>
          <p14:tracePt t="25206" x="4311650" y="5861050"/>
          <p14:tracePt t="25222" x="4267200" y="5886450"/>
          <p14:tracePt t="25222" x="4171950" y="5924550"/>
          <p14:tracePt t="25239" x="4127500" y="5943600"/>
          <p14:tracePt t="25239" x="4083050" y="5956300"/>
          <p14:tracePt t="25255" x="4038600" y="5969000"/>
          <p14:tracePt t="25255" x="4000500" y="5975350"/>
          <p14:tracePt t="25272" x="3962400" y="5988050"/>
          <p14:tracePt t="25272" x="3886200" y="6000750"/>
          <p14:tracePt t="25289" x="3848100" y="6007100"/>
          <p14:tracePt t="25289" x="3810000" y="6007100"/>
          <p14:tracePt t="25306" x="3771900" y="6013450"/>
          <p14:tracePt t="25306" x="3740150" y="6019800"/>
          <p14:tracePt t="25323" x="3702050" y="6019800"/>
          <p14:tracePt t="25323" x="3670300" y="6026150"/>
          <p14:tracePt t="25339" x="3638550" y="6026150"/>
          <p14:tracePt t="25339" x="3613150" y="6032500"/>
          <p14:tracePt t="25339" x="3587750" y="6032500"/>
          <p14:tracePt t="25358" x="3568700" y="6038850"/>
          <p14:tracePt t="25371" x="3543300" y="6045200"/>
          <p14:tracePt t="25371" x="3498850" y="6057900"/>
          <p14:tracePt t="25390" x="3479800" y="6057900"/>
          <p14:tracePt t="25390" x="3454400" y="6064250"/>
          <p14:tracePt t="25406" x="3429000" y="6057900"/>
          <p14:tracePt t="25406" x="3403600" y="6057900"/>
          <p14:tracePt t="25406" x="3378200" y="6051550"/>
          <p14:tracePt t="25425" x="3346450" y="6038850"/>
          <p14:tracePt t="25437" x="3314700" y="6032500"/>
          <p14:tracePt t="25437" x="3282950" y="6013450"/>
          <p14:tracePt t="25437" x="3251200" y="5994400"/>
          <p14:tracePt t="25458" x="3219450" y="5975350"/>
          <p14:tracePt t="25458" x="3194050" y="5956300"/>
          <p14:tracePt t="25473" x="3162300" y="5937250"/>
          <p14:tracePt t="25473" x="3143250" y="5911850"/>
          <p14:tracePt t="25490" x="3117850" y="5886450"/>
          <p14:tracePt t="25490" x="3098800" y="5861050"/>
          <p14:tracePt t="25506" x="3086100" y="5829300"/>
          <p14:tracePt t="25506" x="3073400" y="5797550"/>
          <p14:tracePt t="25506" x="3067050" y="5759450"/>
          <p14:tracePt t="25525" x="3067050" y="5721350"/>
          <p14:tracePt t="25525" x="3073400" y="5683250"/>
          <p14:tracePt t="25540" x="3086100" y="5638800"/>
          <p14:tracePt t="25540" x="3105150" y="5600700"/>
          <p14:tracePt t="25557" x="3136900" y="5556250"/>
          <p14:tracePt t="25557" x="3175000" y="5511800"/>
          <p14:tracePt t="25573" x="3213100" y="5461000"/>
          <p14:tracePt t="25573" x="3314700" y="5372100"/>
          <p14:tracePt t="25590" x="3371850" y="5327650"/>
          <p14:tracePt t="25590" x="3435350" y="5289550"/>
          <p14:tracePt t="25607" x="3505200" y="5257800"/>
          <p14:tracePt t="25607" x="3581400" y="5232400"/>
          <p14:tracePt t="25623" x="3657600" y="5213350"/>
          <p14:tracePt t="25623" x="3740150" y="5207000"/>
          <p14:tracePt t="25640" x="3829050" y="5213350"/>
          <p14:tracePt t="25640" x="3917950" y="5226050"/>
          <p14:tracePt t="25658" x="4095750" y="5276850"/>
          <p14:tracePt t="25658" x="4178300" y="5308600"/>
          <p14:tracePt t="25674" x="4260850" y="5346700"/>
          <p14:tracePt t="25674" x="4330700" y="5378450"/>
          <p14:tracePt t="25690" x="4394200" y="5410200"/>
          <p14:tracePt t="25690" x="4451350" y="5448300"/>
          <p14:tracePt t="25690" x="4502150" y="5480050"/>
          <p14:tracePt t="25711" x="4546600" y="5511800"/>
          <p14:tracePt t="25722" x="4578350" y="5549900"/>
          <p14:tracePt t="25722" x="4622800" y="5632450"/>
          <p14:tracePt t="25742" x="4629150" y="5670550"/>
          <p14:tracePt t="25742" x="4629150" y="5715000"/>
          <p14:tracePt t="25758" x="4622800" y="5759450"/>
          <p14:tracePt t="25758" x="4610100" y="5797550"/>
          <p14:tracePt t="25775" x="4584700" y="5835650"/>
          <p14:tracePt t="25775" x="4559300" y="5873750"/>
          <p14:tracePt t="25791" x="4521200" y="5905500"/>
          <p14:tracePt t="25791" x="4483100" y="5937250"/>
          <p14:tracePt t="25791" x="4438650" y="5969000"/>
          <p14:tracePt t="25810" x="4394200" y="5994400"/>
          <p14:tracePt t="25822" x="4343400" y="6019800"/>
          <p14:tracePt t="25822" x="4229100" y="6057900"/>
          <p14:tracePt t="25841" x="4165600" y="6076950"/>
          <p14:tracePt t="25841" x="4108450" y="6089650"/>
          <p14:tracePt t="25858" x="4051300" y="6096000"/>
          <p14:tracePt t="25858" x="3994150" y="6102350"/>
          <p14:tracePt t="25874" x="3937000" y="6108700"/>
          <p14:tracePt t="25874" x="3841750" y="6096000"/>
          <p14:tracePt t="25891" x="3797300" y="6089650"/>
          <p14:tracePt t="25891" x="3752850" y="6083300"/>
          <p14:tracePt t="25908" x="3714750" y="6070600"/>
          <p14:tracePt t="25908" x="3676650" y="6051550"/>
          <p14:tracePt t="25924" x="3638550" y="6038850"/>
          <p14:tracePt t="25924" x="3613150" y="6026150"/>
          <p14:tracePt t="25941" x="3587750" y="6013450"/>
          <p14:tracePt t="25941" x="3543300" y="5988050"/>
          <p14:tracePt t="25958" x="3530600" y="5975350"/>
          <p14:tracePt t="25958" x="3524250" y="5969000"/>
          <p14:tracePt t="25975" x="3517900" y="5956300"/>
          <p14:tracePt t="25975" x="3517900" y="5949950"/>
          <p14:tracePt t="25992" x="3517900" y="5943600"/>
          <p14:tracePt t="25992" x="3524250" y="5937250"/>
          <p14:tracePt t="25992" x="3524250" y="5930900"/>
          <p14:tracePt t="26010" x="3536950" y="5918200"/>
          <p14:tracePt t="26010" x="3543300" y="5911850"/>
          <p14:tracePt t="26025" x="3549650" y="5905500"/>
          <p14:tracePt t="26025" x="3556000" y="5892800"/>
          <p14:tracePt t="26042" x="3568700" y="5886450"/>
          <p14:tracePt t="26042" x="3575050" y="5873750"/>
          <p14:tracePt t="26058" x="3587750" y="5867400"/>
          <p14:tracePt t="26058" x="3594100" y="5861050"/>
          <p14:tracePt t="26075" x="3600450" y="5854700"/>
          <p14:tracePt t="26075" x="3606800" y="5854700"/>
          <p14:tracePt t="26075" x="3613150" y="5848350"/>
          <p14:tracePt t="26094" x="3619500" y="5842000"/>
          <p14:tracePt t="26106" x="3625850" y="5842000"/>
          <p14:tracePt t="26106" x="3632200" y="5835650"/>
          <p14:tracePt t="26125" x="3638550" y="5829300"/>
          <p14:tracePt t="26125" x="3638550" y="5822950"/>
          <p14:tracePt t="26142" x="3644900" y="5816600"/>
          <p14:tracePt t="26142" x="3651250" y="5816600"/>
          <p14:tracePt t="26159" x="3651250" y="5810250"/>
          <p14:tracePt t="26159" x="3657600" y="5803900"/>
          <p14:tracePt t="26159" x="3663950" y="5791200"/>
          <p14:tracePt t="26177" x="3670300" y="5784850"/>
          <p14:tracePt t="26177" x="3676650" y="5784850"/>
          <p14:tracePt t="26192" x="3683000" y="5778500"/>
          <p14:tracePt t="26192" x="3689350" y="5772150"/>
          <p14:tracePt t="26209" x="3695700" y="5765800"/>
          <p14:tracePt t="26224" x="3702050" y="5759450"/>
          <p14:tracePt t="26241" x="3708400" y="5759450"/>
          <p14:tracePt t="26258" x="3708400" y="5765800"/>
          <p14:tracePt t="26281" x="3708400" y="5772150"/>
          <p14:tracePt t="26297" x="3702050" y="5778500"/>
          <p14:tracePt t="26309" x="3702050" y="5784850"/>
          <p14:tracePt t="26326" x="3702050" y="5791200"/>
          <p14:tracePt t="26341" x="3708400" y="5791200"/>
          <p14:tracePt t="26377" x="3714750" y="5791200"/>
          <p14:tracePt t="26393" x="3721100" y="5791200"/>
          <p14:tracePt t="26409" x="3727450" y="5791200"/>
          <p14:tracePt t="26417" x="3733800" y="5791200"/>
          <p14:tracePt t="26429" x="3740150" y="5791200"/>
          <p14:tracePt t="26442" x="3746500" y="5784850"/>
          <p14:tracePt t="26442" x="3752850" y="5791200"/>
          <p14:tracePt t="26442" x="3759200" y="5791200"/>
          <p14:tracePt t="26462" x="3765550" y="5791200"/>
          <p14:tracePt t="26478" x="3771900" y="5784850"/>
          <p14:tracePt t="26491" x="3778250" y="5784850"/>
          <p14:tracePt t="26508" x="3784600" y="5784850"/>
          <p14:tracePt t="26525" x="3790950" y="5784850"/>
          <p14:tracePt t="26542" x="3797300" y="5784850"/>
          <p14:tracePt t="26558" x="3803650" y="5791200"/>
          <p14:tracePt t="26575" x="3810000" y="5784850"/>
          <p14:tracePt t="26633" x="3816350" y="5778500"/>
          <p14:tracePt t="26657" x="3822700" y="5778500"/>
          <p14:tracePt t="26669" x="3822700" y="5772150"/>
          <p14:tracePt t="26685" x="3829050" y="5765800"/>
          <p14:tracePt t="26701" x="3829050" y="5759450"/>
          <p14:tracePt t="26725" x="3829050" y="5753100"/>
          <p14:tracePt t="26745" x="3829050" y="5746750"/>
          <p14:tracePt t="26762" x="3829050" y="5740400"/>
          <p14:tracePt t="26789" x="3829050" y="5734050"/>
          <p14:tracePt t="26797" x="3835400" y="5727700"/>
          <p14:tracePt t="26814" x="3835400" y="5721350"/>
          <p14:tracePt t="26830" x="3841750" y="5715000"/>
          <p14:tracePt t="26847" x="3854450" y="5708650"/>
          <p14:tracePt t="26859" x="3860800" y="5708650"/>
          <p14:tracePt t="26859" x="3860800" y="5702300"/>
          <p14:tracePt t="26878" x="3873500" y="5702300"/>
          <p14:tracePt t="26892" x="3879850" y="5695950"/>
          <p14:tracePt t="26910" x="3886200" y="5695950"/>
          <p14:tracePt t="26926" x="3892550" y="5689600"/>
          <p14:tracePt t="26943" x="3892550" y="5683250"/>
          <p14:tracePt t="26959" x="3898900" y="5683250"/>
          <p14:tracePt t="26986" x="3905250" y="5689600"/>
          <p14:tracePt t="27009" x="3911600" y="5689600"/>
          <p14:tracePt t="27026" x="3917950" y="5695950"/>
          <p14:tracePt t="27037" x="3924300" y="5695950"/>
          <p14:tracePt t="27053" x="3930650" y="5695950"/>
          <p14:tracePt t="27069" x="3937000" y="5689600"/>
          <p14:tracePt t="27085" x="3943350" y="5689600"/>
          <p14:tracePt t="27105" x="3949700" y="5689600"/>
          <p14:tracePt t="27130" x="3956050" y="5695950"/>
          <p14:tracePt t="27157" x="3956050" y="5702300"/>
          <p14:tracePt t="27181" x="3956050" y="5708650"/>
          <p14:tracePt t="27225" x="3962400" y="5702300"/>
          <p14:tracePt t="27242" x="3968750" y="5702300"/>
          <p14:tracePt t="27257" x="3981450" y="5702300"/>
          <p14:tracePt t="27269" x="3987800" y="5702300"/>
          <p14:tracePt t="27285" x="3994150" y="5695950"/>
          <p14:tracePt t="27301" x="4000500" y="5695950"/>
          <p14:tracePt t="27325" x="3994150" y="5702300"/>
          <p14:tracePt t="27361" x="3994150" y="5708650"/>
          <p14:tracePt t="27377" x="3987800" y="5715000"/>
          <p14:tracePt t="27397" x="3981450" y="5715000"/>
          <p14:tracePt t="27422" x="3975100" y="5727700"/>
          <p14:tracePt t="27446" x="3968750" y="5727700"/>
          <p14:tracePt t="27465" x="3968750" y="5734050"/>
          <p14:tracePt t="27481" x="3968750" y="5740400"/>
          <p14:tracePt t="27517" x="3962400" y="5740400"/>
          <p14:tracePt t="27549" x="3962400" y="5746750"/>
          <p14:tracePt t="27577" x="3968750" y="5746750"/>
          <p14:tracePt t="27609" x="3962400" y="5753100"/>
          <p14:tracePt t="27697" x="3962400" y="5759450"/>
          <p14:tracePt t="27729" x="3962400" y="5765800"/>
          <p14:tracePt t="27765" x="3956050" y="5765800"/>
          <p14:tracePt t="27825" x="3949700" y="5772150"/>
          <p14:tracePt t="27850" x="3943350" y="5778500"/>
          <p14:tracePt t="27869" x="3937000" y="5784850"/>
          <p14:tracePt t="27894" x="3930650" y="5791200"/>
          <p14:tracePt t="27918" x="3930650" y="5797550"/>
          <p14:tracePt t="27929" x="3924300" y="5797550"/>
          <p14:tracePt t="27962" x="3917950" y="5797550"/>
          <p14:tracePt t="27998" x="3924300" y="5797550"/>
          <p14:tracePt t="28038" x="3930650" y="5791200"/>
          <p14:tracePt t="28074" x="3930650" y="5784850"/>
          <p14:tracePt t="28110" x="3937000" y="5784850"/>
          <p14:tracePt t="28185" x="3937000" y="5778500"/>
          <p14:tracePt t="28218" x="3937000" y="5784850"/>
          <p14:tracePt t="28313" x="3943350" y="5791200"/>
          <p14:tracePt t="28358" x="3949700" y="5784850"/>
          <p14:tracePt t="28397" x="3949700" y="5778500"/>
          <p14:tracePt t="28409" x="3949700" y="5784850"/>
          <p14:tracePt t="28494" x="3943350" y="5784850"/>
          <p14:tracePt t="28718" x="3949700" y="5784850"/>
          <p14:tracePt t="28777" x="3949700" y="5778500"/>
          <p14:tracePt t="28794" x="3949700" y="5784850"/>
          <p14:tracePt t="28878" x="3943350" y="5791200"/>
          <p14:tracePt t="28898" x="3937000" y="5797550"/>
          <p14:tracePt t="28922" x="3930650" y="5797550"/>
          <p14:tracePt t="28958" x="3924300" y="5797550"/>
          <p14:tracePt t="29102" x="3917950" y="5797550"/>
          <p14:tracePt t="29146" x="3924300" y="5791200"/>
          <p14:tracePt t="29190" x="3924300" y="5784850"/>
          <p14:tracePt t="29206" x="3930650" y="5784850"/>
          <p14:tracePt t="29246" x="3930650" y="5791200"/>
          <p14:tracePt t="29266" x="3930650" y="5797550"/>
          <p14:tracePt t="29378" x="3924300" y="5803900"/>
          <p14:tracePt t="29430" x="3917950" y="5803900"/>
          <p14:tracePt t="29478" x="3917950" y="5810250"/>
          <p14:tracePt t="29513" x="3911600" y="5810250"/>
          <p14:tracePt t="29598" x="3911600" y="5816600"/>
          <p14:tracePt t="29626" x="3905250" y="5822950"/>
          <p14:tracePt t="29666" x="3905250" y="5829300"/>
          <p14:tracePt t="29718" x="3898900" y="5835650"/>
          <p14:tracePt t="29745" x="3892550" y="5848350"/>
          <p14:tracePt t="29770" x="3886200" y="5854700"/>
          <p14:tracePt t="29814" x="3886200" y="5861050"/>
          <p14:tracePt t="29858" x="3879850" y="5861050"/>
          <p14:tracePt t="29874" x="3873500" y="5867400"/>
          <p14:tracePt t="29890" x="3867150" y="5873750"/>
          <p14:tracePt t="29906" x="3854450" y="5886450"/>
          <p14:tracePt t="29918" x="3848100" y="5892800"/>
          <p14:tracePt t="29926" x="3848100" y="5899150"/>
          <p14:tracePt t="29936" x="3841750" y="5905500"/>
          <p14:tracePt t="29936" x="3835400" y="5905500"/>
          <p14:tracePt t="29955" x="3829050" y="5911850"/>
          <p14:tracePt t="29955" x="3810000" y="5924550"/>
          <p14:tracePt t="29972" x="3803650" y="5924550"/>
          <p14:tracePt t="29972" x="3797300" y="5930900"/>
          <p14:tracePt t="29989" x="3790950" y="5930900"/>
          <p14:tracePt t="29989" x="3778250" y="5937250"/>
          <p14:tracePt t="30005" x="3771900" y="5937250"/>
          <p14:tracePt t="30005" x="3765550" y="5937250"/>
          <p14:tracePt t="30022" x="3759200" y="5937250"/>
          <p14:tracePt t="30022" x="3746500" y="5937250"/>
          <p14:tracePt t="30039" x="3740150" y="5930900"/>
          <p14:tracePt t="30039" x="3727450" y="5930900"/>
          <p14:tracePt t="30055" x="3721100" y="5924550"/>
          <p14:tracePt t="30055" x="3714750" y="5918200"/>
          <p14:tracePt t="30072" x="3702050" y="5905500"/>
          <p14:tracePt t="30072" x="3695700" y="5899150"/>
          <p14:tracePt t="30072" x="3689350" y="5880100"/>
          <p14:tracePt t="30091" x="3676650" y="5867400"/>
          <p14:tracePt t="30091" x="3670300" y="5848350"/>
          <p14:tracePt t="30107" x="3657600" y="5835650"/>
          <p14:tracePt t="30107" x="3651250" y="5816600"/>
          <p14:tracePt t="30124" x="3644900" y="5797550"/>
          <p14:tracePt t="30124" x="3638550" y="5784850"/>
          <p14:tracePt t="30140" x="3632200" y="5772150"/>
          <p14:tracePt t="30140" x="3625850" y="5759450"/>
          <p14:tracePt t="30140" x="3625850" y="5746750"/>
          <p14:tracePt t="30158" x="3625850" y="5734050"/>
          <p14:tracePt t="30171" x="3625850" y="5721350"/>
          <p14:tracePt t="30171" x="3632200" y="5702300"/>
          <p14:tracePt t="30191" x="3638550" y="5695950"/>
          <p14:tracePt t="30191" x="3638550" y="5683250"/>
          <p14:tracePt t="30207" x="3644900" y="5676900"/>
          <p14:tracePt t="30207" x="3651250" y="5670550"/>
          <p14:tracePt t="30223" x="3663950" y="5657850"/>
          <p14:tracePt t="30223" x="3670300" y="5651500"/>
          <p14:tracePt t="30239" x="3683000" y="5638800"/>
          <p14:tracePt t="30239" x="3695700" y="5632450"/>
          <p14:tracePt t="30239" x="3708400" y="5619750"/>
          <p14:tracePt t="30258" x="3727450" y="5613400"/>
          <p14:tracePt t="30258" x="3746500" y="5607050"/>
          <p14:tracePt t="30273" x="3771900" y="5600700"/>
          <p14:tracePt t="30273" x="3790950" y="5594350"/>
          <p14:tracePt t="30290" x="3816350" y="5581650"/>
          <p14:tracePt t="30290" x="3841750" y="5575300"/>
          <p14:tracePt t="30307" x="3873500" y="5568950"/>
          <p14:tracePt t="30307" x="3898900" y="5568950"/>
          <p14:tracePt t="30324" x="3924300" y="5562600"/>
          <p14:tracePt t="30324" x="3975100" y="5556250"/>
          <p14:tracePt t="30340" x="3994150" y="5556250"/>
          <p14:tracePt t="30340" x="4019550" y="5556250"/>
          <p14:tracePt t="30356" x="4038600" y="5556250"/>
          <p14:tracePt t="30356" x="4057650" y="5562600"/>
          <p14:tracePt t="30373" x="4076700" y="5562600"/>
          <p14:tracePt t="30373" x="4108450" y="5568950"/>
          <p14:tracePt t="30390" x="4121150" y="5581650"/>
          <p14:tracePt t="30390" x="4133850" y="5588000"/>
          <p14:tracePt t="30408" x="4140200" y="5594350"/>
          <p14:tracePt t="30408" x="4152900" y="5607050"/>
          <p14:tracePt t="30423" x="4159250" y="5613400"/>
          <p14:tracePt t="30423" x="4165600" y="5632450"/>
          <p14:tracePt t="30440" x="4171950" y="5638800"/>
          <p14:tracePt t="30440" x="4178300" y="5657850"/>
          <p14:tracePt t="30459" x="4178300" y="5670550"/>
          <p14:tracePt t="30459" x="4178300" y="5683250"/>
          <p14:tracePt t="30476" x="4178300" y="5695950"/>
          <p14:tracePt t="30476" x="4178300" y="5702300"/>
          <p14:tracePt t="30491" x="4178300" y="5715000"/>
          <p14:tracePt t="30491" x="4178300" y="5727700"/>
          <p14:tracePt t="30491" x="4178300" y="5734050"/>
          <p14:tracePt t="30511" x="4171950" y="5746750"/>
          <p14:tracePt t="30522" x="4171950" y="5759450"/>
          <p14:tracePt t="30522" x="4171950" y="5765800"/>
          <p14:tracePt t="30522" x="4165600" y="5778500"/>
          <p14:tracePt t="30543" x="4165600" y="5784850"/>
          <p14:tracePt t="30556" x="4159250" y="5797550"/>
          <p14:tracePt t="30556" x="4152900" y="5810250"/>
          <p14:tracePt t="30574" x="4146550" y="5816600"/>
          <p14:tracePt t="30574" x="4140200" y="5822950"/>
          <p14:tracePt t="30591" x="4133850" y="5835650"/>
          <p14:tracePt t="30591" x="4127500" y="5842000"/>
          <p14:tracePt t="30607" x="4121150" y="5854700"/>
          <p14:tracePt t="30607" x="4108450" y="5861050"/>
          <p14:tracePt t="30607" x="4102100" y="5873750"/>
          <p14:tracePt t="30626" x="4095750" y="5880100"/>
          <p14:tracePt t="30626" x="4083050" y="5892800"/>
          <p14:tracePt t="30641" x="4076700" y="5905500"/>
          <p14:tracePt t="30641" x="4064000" y="5911850"/>
          <p14:tracePt t="30658" x="4057650" y="5924550"/>
          <p14:tracePt t="30658" x="4044950" y="5930900"/>
          <p14:tracePt t="30675" x="4038600" y="5937250"/>
          <p14:tracePt t="30675" x="4025900" y="5949950"/>
          <p14:tracePt t="30691" x="4019550" y="5956300"/>
          <p14:tracePt t="30691" x="4013200" y="5956300"/>
          <p14:tracePt t="30708" x="4006850" y="5962650"/>
          <p14:tracePt t="30723" x="4000500" y="5962650"/>
          <p14:tracePt t="30746" x="3994150" y="5962650"/>
          <p14:tracePt t="30870" x="4000500" y="5962650"/>
          <p14:tracePt t="30970" x="4006850" y="5956300"/>
          <p14:tracePt t="31022" x="4006850" y="5949950"/>
          <p14:tracePt t="31058" x="4006850" y="5956300"/>
          <p14:tracePt t="31210" x="4006850" y="5962650"/>
          <p14:tracePt t="31263" x="4000500" y="5956300"/>
          <p14:tracePt t="31358" x="3994150" y="5956300"/>
          <p14:tracePt t="31390" x="3994150" y="5962650"/>
          <p14:tracePt t="31442" x="3987800" y="5962650"/>
          <p14:tracePt t="31470" x="3981450" y="5962650"/>
          <p14:tracePt t="31494" x="3981450" y="5969000"/>
          <p14:tracePt t="31530" x="3975100" y="5975350"/>
          <p14:tracePt t="31555" x="3968750" y="5975350"/>
          <p14:tracePt t="31579" x="3962400" y="5981700"/>
          <p14:tracePt t="31599" x="3956050" y="5981700"/>
          <p14:tracePt t="31639" x="3956050" y="5988050"/>
          <p14:tracePt t="31674" x="3949700" y="5988050"/>
          <p14:tracePt t="31719" x="3956050" y="5981700"/>
          <p14:tracePt t="31758" x="3962400" y="5969000"/>
          <p14:tracePt t="31802" x="3968750" y="5969000"/>
          <p14:tracePt t="31818" x="3975100" y="5956300"/>
          <p14:tracePt t="31830" x="3981450" y="5949950"/>
          <p14:tracePt t="31846" x="3981450" y="5937250"/>
          <p14:tracePt t="31854" x="3994150" y="5924550"/>
          <p14:tracePt t="31864" x="4000500" y="5905500"/>
          <p14:tracePt t="31864" x="4006850" y="5880100"/>
          <p14:tracePt t="31879" x="4025900" y="5848350"/>
          <p14:tracePt t="31879" x="4038600" y="5816600"/>
          <p14:tracePt t="31895" x="4057650" y="5772150"/>
          <p14:tracePt t="31895" x="4076700" y="5715000"/>
          <p14:tracePt t="31895" x="4102100" y="5657850"/>
          <p14:tracePt t="31915" x="4127500" y="5588000"/>
          <p14:tracePt t="31927" x="4159250" y="5518150"/>
          <p14:tracePt t="31927" x="4184650" y="5441950"/>
          <p14:tracePt t="31927" x="4216400" y="5359400"/>
          <p14:tracePt t="31948" x="4248150" y="5283200"/>
          <p14:tracePt t="31948" x="4279900" y="5200650"/>
          <p14:tracePt t="31963" x="4318000" y="5124450"/>
          <p14:tracePt t="31963" x="4349750" y="5054600"/>
          <p14:tracePt t="31979" x="4394200" y="4978400"/>
          <p14:tracePt t="31979" x="4432300" y="4902200"/>
          <p14:tracePt t="31995" x="4476750" y="4826000"/>
          <p14:tracePt t="31995" x="4572000" y="4686300"/>
          <p14:tracePt t="32013" x="4616450" y="4616450"/>
          <p14:tracePt t="32013" x="4660900" y="4552950"/>
          <p14:tracePt t="32029" x="4711700" y="4483100"/>
          <p14:tracePt t="32029" x="4756150" y="4425950"/>
          <p14:tracePt t="32046" x="4800600" y="4368800"/>
          <p14:tracePt t="32046" x="4845050" y="4318000"/>
          <p14:tracePt t="32063" x="4889500" y="4267200"/>
          <p14:tracePt t="32063" x="4978400" y="4165600"/>
          <p14:tracePt t="32080" x="5016500" y="4114800"/>
          <p14:tracePt t="32080" x="5054600" y="4064000"/>
          <p14:tracePt t="32096" x="5086350" y="4006850"/>
          <p14:tracePt t="32096" x="5111750" y="3956050"/>
          <p14:tracePt t="32113" x="5130800" y="3905250"/>
          <p14:tracePt t="32113" x="5149850" y="3860800"/>
          <p14:tracePt t="32113" x="5156200" y="3810000"/>
          <p14:tracePt t="32131" x="5156200" y="3771900"/>
          <p14:tracePt t="32144" x="5149850" y="3733800"/>
          <p14:tracePt t="32144" x="5130800" y="3676650"/>
          <p14:tracePt t="32164" x="5111750" y="3651250"/>
          <p14:tracePt t="32164" x="5092700" y="3638550"/>
          <p14:tracePt t="32180" x="5067300" y="3619500"/>
          <p14:tracePt t="32180" x="5041900" y="3606800"/>
          <p14:tracePt t="32196" x="5003800" y="3600450"/>
          <p14:tracePt t="32196" x="4972050" y="3587750"/>
          <p14:tracePt t="32196" x="4927600" y="3581400"/>
          <p14:tracePt t="32216" x="4883150" y="3568700"/>
          <p14:tracePt t="32228" x="4832350" y="3562350"/>
          <p14:tracePt t="32228" x="4724400" y="3549650"/>
          <p14:tracePt t="32247" x="4667250" y="3549650"/>
          <p14:tracePt t="32247" x="4616450" y="3543300"/>
          <p14:tracePt t="32264" x="4565650" y="3543300"/>
          <p14:tracePt t="32264" x="4514850" y="3536950"/>
          <p14:tracePt t="32264" x="4476750" y="3536950"/>
          <p14:tracePt t="32284" x="4438650" y="3530600"/>
          <p14:tracePt t="32295" x="4406900" y="3530600"/>
          <p14:tracePt t="32295" x="4343400" y="3524250"/>
          <p14:tracePt t="32314" x="4318000" y="3524250"/>
          <p14:tracePt t="32314" x="4286250" y="3530600"/>
          <p14:tracePt t="32330" x="4254500" y="3536950"/>
          <p14:tracePt t="32330" x="4229100" y="3543300"/>
          <p14:tracePt t="32347" x="4197350" y="3549650"/>
          <p14:tracePt t="32347" x="4171950" y="3556000"/>
          <p14:tracePt t="32364" x="4146550" y="3556000"/>
          <p14:tracePt t="32364" x="4095750" y="3568700"/>
          <p14:tracePt t="32381" x="4076700" y="3575050"/>
          <p14:tracePt t="32381" x="4051300" y="3581400"/>
          <p14:tracePt t="32397" x="4025900" y="3594100"/>
          <p14:tracePt t="32397" x="3994150" y="3606800"/>
          <p14:tracePt t="32415" x="3956050" y="3619500"/>
          <p14:tracePt t="32415" x="3854450" y="3651250"/>
          <p14:tracePt t="32431" x="3790950" y="3670300"/>
          <p14:tracePt t="32431" x="3721100" y="3689350"/>
          <p14:tracePt t="32448" x="3644900" y="3708400"/>
          <p14:tracePt t="32448" x="3562350" y="3727450"/>
          <p14:tracePt t="32465" x="3479800" y="3740150"/>
          <p14:tracePt t="32465" x="3390900" y="3752850"/>
          <p14:tracePt t="32480" x="3302000" y="3765550"/>
          <p14:tracePt t="32480" x="3213100" y="3771900"/>
          <p14:tracePt t="32480" x="3117850" y="3778250"/>
          <p14:tracePt t="32500" x="3022600" y="3784600"/>
          <p14:tracePt t="32512" x="2927350" y="3784600"/>
          <p14:tracePt t="32512" x="2724150" y="3790950"/>
          <p14:tracePt t="32532" x="2616200" y="3790950"/>
          <p14:tracePt t="32532" x="2514600" y="3790950"/>
          <p14:tracePt t="32548" x="2413000" y="3797300"/>
          <p14:tracePt t="32548" x="2317750" y="3797300"/>
          <p14:tracePt t="32548" x="2228850" y="3797300"/>
          <p14:tracePt t="32567" x="2139950" y="3790950"/>
          <p14:tracePt t="32579" x="2057400" y="3790950"/>
          <p14:tracePt t="32579" x="1981200" y="3784600"/>
          <p14:tracePt t="32579" x="1911350" y="3784600"/>
          <p14:tracePt t="32600" x="1841500" y="3778250"/>
          <p14:tracePt t="32600" x="1784350" y="3765550"/>
          <p14:tracePt t="32615" x="1727200" y="3759200"/>
          <p14:tracePt t="32615" x="1676400" y="3740150"/>
          <p14:tracePt t="32632" x="1631950" y="3727450"/>
          <p14:tracePt t="32632" x="1587500" y="3708400"/>
          <p14:tracePt t="32648" x="1549400" y="3689350"/>
          <p14:tracePt t="32648" x="1517650" y="3657600"/>
          <p14:tracePt t="32648" x="1485900" y="3632200"/>
          <p14:tracePt t="32667" x="1460500" y="3600450"/>
          <p14:tracePt t="32667" x="1435100" y="3562350"/>
          <p14:tracePt t="32681" x="1422400" y="3530600"/>
          <p14:tracePt t="32681" x="1416050" y="3492500"/>
          <p14:tracePt t="32698" x="1422400" y="3454400"/>
          <p14:tracePt t="32698" x="1435100" y="3416300"/>
          <p14:tracePt t="32698" x="1460500" y="3378200"/>
          <p14:tracePt t="32718" x="1485900" y="3340100"/>
          <p14:tracePt t="32718" x="1524000" y="3302000"/>
          <p14:tracePt t="32732" x="1568450" y="3263900"/>
          <p14:tracePt t="32732" x="1625600" y="3225800"/>
          <p14:tracePt t="32748" x="1676400" y="3187700"/>
          <p14:tracePt t="32748" x="1739900" y="3149600"/>
          <p14:tracePt t="32765" x="1809750" y="3117850"/>
          <p14:tracePt t="32765" x="1879600" y="3086100"/>
          <p14:tracePt t="32782" x="1955800" y="3060700"/>
          <p14:tracePt t="32782" x="2032000" y="3035300"/>
          <p14:tracePt t="32799" x="2190750" y="3009900"/>
          <p14:tracePt t="32799" x="2273300" y="3003550"/>
          <p14:tracePt t="32816" x="2349500" y="3003550"/>
          <p14:tracePt t="32816" x="2425700" y="3003550"/>
          <p14:tracePt t="32832" x="2501900" y="3009900"/>
          <p14:tracePt t="32832" x="2578100" y="3016250"/>
          <p14:tracePt t="32832" x="2654300" y="3028950"/>
          <p14:tracePt t="32851" x="2724150" y="3041650"/>
          <p14:tracePt t="32864" x="2787650" y="3054350"/>
          <p14:tracePt t="32864" x="2851150" y="3073400"/>
          <p14:tracePt t="32864" x="2908300" y="3092450"/>
          <p14:tracePt t="32884" x="2959100" y="3117850"/>
          <p14:tracePt t="32884" x="3003550" y="3149600"/>
          <p14:tracePt t="32899" x="3041650" y="3181350"/>
          <p14:tracePt t="32899" x="3073400" y="3219450"/>
          <p14:tracePt t="32915" x="3105150" y="3257550"/>
          <p14:tracePt t="32915" x="3124200" y="3302000"/>
          <p14:tracePt t="32932" x="3143250" y="3346450"/>
          <p14:tracePt t="32932" x="3155950" y="3390900"/>
          <p14:tracePt t="32949" x="3162300" y="3435350"/>
          <p14:tracePt t="32949" x="3162300" y="3479800"/>
          <p14:tracePt t="32949" x="3162300" y="3524250"/>
          <p14:tracePt t="32968" x="3155950" y="3568700"/>
          <p14:tracePt t="32968" x="3149600" y="3606800"/>
          <p14:tracePt t="32982" x="3136900" y="3644900"/>
          <p14:tracePt t="32982" x="3117850" y="3683000"/>
          <p14:tracePt t="32999" x="3092450" y="3714750"/>
          <p14:tracePt t="32999" x="3067050" y="3752850"/>
          <p14:tracePt t="33015" x="3041650" y="3784600"/>
          <p14:tracePt t="33015" x="2965450" y="3848100"/>
          <p14:tracePt t="33033" x="2927350" y="3879850"/>
          <p14:tracePt t="33033" x="2889250" y="3905250"/>
          <p14:tracePt t="33049" x="2851150" y="3930650"/>
          <p14:tracePt t="33049" x="2806700" y="3956050"/>
          <p14:tracePt t="33066" x="2768600" y="3975100"/>
          <p14:tracePt t="33066" x="2730500" y="4000500"/>
          <p14:tracePt t="33083" x="2692400" y="4013200"/>
          <p14:tracePt t="33083" x="2616200" y="4044950"/>
          <p14:tracePt t="33099" x="2584450" y="4064000"/>
          <p14:tracePt t="33099" x="2559050" y="4076700"/>
          <p14:tracePt t="33116" x="2527300" y="4089400"/>
          <p14:tracePt t="33116" x="2501900" y="4102100"/>
          <p14:tracePt t="33133" x="2482850" y="4114800"/>
          <p14:tracePt t="33133" x="2457450" y="4121150"/>
          <p14:tracePt t="33133" x="2438400" y="4127500"/>
          <p14:tracePt t="33151" x="2425700" y="4133850"/>
          <p14:tracePt t="33164" x="2413000" y="4140200"/>
          <p14:tracePt t="33164" x="2393950" y="4146550"/>
          <p14:tracePt t="33184" x="2387600" y="4146550"/>
          <p14:tracePt t="33198" x="2381250" y="4146550"/>
          <p14:tracePt t="33216" x="2387600" y="4133850"/>
          <p14:tracePt t="33231" x="2393950" y="4133850"/>
          <p14:tracePt t="33231" x="2393950" y="4127500"/>
          <p14:tracePt t="33231" x="2400300" y="4127500"/>
          <p14:tracePt t="33252" x="2406650" y="4121150"/>
          <p14:tracePt t="33265" x="2413000" y="4121150"/>
          <p14:tracePt t="33265" x="2425700" y="4114800"/>
          <p14:tracePt t="33283" x="2432050" y="4108450"/>
          <p14:tracePt t="33283" x="2438400" y="4108450"/>
          <p14:tracePt t="33300" x="2444750" y="4102100"/>
          <p14:tracePt t="33300" x="2451100" y="4102100"/>
          <p14:tracePt t="33318" x="2457450" y="4095750"/>
          <p14:tracePt t="33332" x="2463800" y="4089400"/>
          <p14:tracePt t="33349" x="2470150" y="4089400"/>
          <p14:tracePt t="33365" x="2476500" y="4095750"/>
          <p14:tracePt t="33407" x="2482850" y="4089400"/>
          <p14:tracePt t="33430" x="2489200" y="4089400"/>
          <p14:tracePt t="33447" x="2495550" y="4083050"/>
          <p14:tracePt t="33451" x="2501900" y="4083050"/>
          <p14:tracePt t="33467" x="2508250" y="4076700"/>
          <p14:tracePt t="33467" x="2514600" y="4076700"/>
          <p14:tracePt t="33484" x="2527300" y="4070350"/>
          <p14:tracePt t="33484" x="2533650" y="4064000"/>
          <p14:tracePt t="33501" x="2540000" y="4057650"/>
          <p14:tracePt t="33501" x="2552700" y="4051300"/>
          <p14:tracePt t="33501" x="2565400" y="4038600"/>
          <p14:tracePt t="33520" x="2578100" y="4032250"/>
          <p14:tracePt t="33532" x="2590800" y="4025900"/>
          <p14:tracePt t="33532" x="2616200" y="4006850"/>
          <p14:tracePt t="33551" x="2628900" y="4000500"/>
          <p14:tracePt t="33551" x="2641600" y="3987800"/>
          <p14:tracePt t="33568" x="2654300" y="3981450"/>
          <p14:tracePt t="33568" x="2673350" y="3975100"/>
          <p14:tracePt t="33585" x="2686050" y="3962400"/>
          <p14:tracePt t="33585" x="2698750" y="3956050"/>
          <p14:tracePt t="33585" x="2711450" y="3949700"/>
          <p14:tracePt t="33604" x="2724150" y="3949700"/>
          <p14:tracePt t="33616" x="2730500" y="3943350"/>
          <p14:tracePt t="33616" x="2749550" y="3937000"/>
          <p14:tracePt t="33634" x="2755900" y="3937000"/>
          <p14:tracePt t="33634" x="2762250" y="3937000"/>
          <p14:tracePt t="33651" x="2768600" y="3943350"/>
          <p14:tracePt t="33666" x="2768600" y="3949700"/>
          <p14:tracePt t="33683" x="2768600" y="3956050"/>
          <p14:tracePt t="33683" x="2762250" y="3975100"/>
          <p14:tracePt t="33701" x="2755900" y="3981450"/>
          <p14:tracePt t="33701" x="2749550" y="3987800"/>
          <p14:tracePt t="33719" x="2736850" y="3994150"/>
          <p14:tracePt t="33719" x="2724150" y="4000500"/>
          <p14:tracePt t="33735" x="2705100" y="4006850"/>
          <p14:tracePt t="33735" x="2660650" y="4006850"/>
          <p14:tracePt t="33752" x="2635250" y="4006850"/>
          <p14:tracePt t="33752" x="2603500" y="4000500"/>
          <p14:tracePt t="33768" x="2578100" y="3994150"/>
          <p14:tracePt t="33768" x="2546350" y="3981450"/>
          <p14:tracePt t="33785" x="2514600" y="3975100"/>
          <p14:tracePt t="33785" x="2489200" y="3962400"/>
          <p14:tracePt t="33802" x="2457450" y="3943350"/>
          <p14:tracePt t="33802" x="2406650" y="3898900"/>
          <p14:tracePt t="33820" x="2387600" y="3873500"/>
          <p14:tracePt t="33820" x="2368550" y="3835400"/>
          <p14:tracePt t="33836" x="2349500" y="3797300"/>
          <p14:tracePt t="33836" x="2330450" y="3752850"/>
          <p14:tracePt t="33852" x="2317750" y="3708400"/>
          <p14:tracePt t="33852" x="2305050" y="3657600"/>
          <p14:tracePt t="33869" x="2298700" y="3613150"/>
          <p14:tracePt t="33869" x="2292350" y="3562350"/>
          <p14:tracePt t="33869" x="2292350" y="3517900"/>
          <p14:tracePt t="33888" x="2292350" y="3473450"/>
          <p14:tracePt t="33900" x="2305050" y="3429000"/>
          <p14:tracePt t="33900" x="2343150" y="3359150"/>
          <p14:tracePt t="33920" x="2368550" y="3327400"/>
          <p14:tracePt t="33920" x="2393950" y="3295650"/>
          <p14:tracePt t="33936" x="2432050" y="3270250"/>
          <p14:tracePt t="33936" x="2470150" y="3244850"/>
          <p14:tracePt t="33953" x="2508250" y="3219450"/>
          <p14:tracePt t="33953" x="2552700" y="3194050"/>
          <p14:tracePt t="33953" x="2603500" y="3175000"/>
          <p14:tracePt t="33972" x="2654300" y="3155950"/>
          <p14:tracePt t="33984" x="2705100" y="3143250"/>
          <p14:tracePt t="33984" x="2819400" y="3124200"/>
          <p14:tracePt t="34002" x="2876550" y="3124200"/>
          <p14:tracePt t="34002" x="2933700" y="3124200"/>
          <p14:tracePt t="34019" x="2984500" y="3124200"/>
          <p14:tracePt t="34019" x="3041650" y="3136900"/>
          <p14:tracePt t="34036" x="3086100" y="3143250"/>
          <p14:tracePt t="34036" x="3175000" y="3181350"/>
          <p14:tracePt t="34053" x="3219450" y="3200400"/>
          <p14:tracePt t="34053" x="3251200" y="3219450"/>
          <p14:tracePt t="34069" x="3282950" y="3244850"/>
          <p14:tracePt t="34069" x="3308350" y="3270250"/>
          <p14:tracePt t="34086" x="3333750" y="3295650"/>
          <p14:tracePt t="34086" x="3352800" y="3327400"/>
          <p14:tracePt t="34103" x="3371850" y="3352800"/>
          <p14:tracePt t="34103" x="3384550" y="3422650"/>
          <p14:tracePt t="34121" x="3390900" y="3460750"/>
          <p14:tracePt t="34121" x="3390900" y="3498850"/>
          <p14:tracePt t="34136" x="3384550" y="3536950"/>
          <p14:tracePt t="34136" x="3378200" y="3581400"/>
          <p14:tracePt t="34153" x="3365500" y="3625850"/>
          <p14:tracePt t="34153" x="3352800" y="3670300"/>
          <p14:tracePt t="34153" x="3333750" y="3708400"/>
          <p14:tracePt t="34172" x="3308350" y="3746500"/>
          <p14:tracePt t="34184" x="3289300" y="3784600"/>
          <p14:tracePt t="34184" x="3238500" y="3848100"/>
          <p14:tracePt t="34203" x="3206750" y="3873500"/>
          <p14:tracePt t="34203" x="3175000" y="3892550"/>
          <p14:tracePt t="34220" x="3143250" y="3911600"/>
          <p14:tracePt t="34220" x="3111500" y="3930650"/>
          <p14:tracePt t="34237" x="3079750" y="3943350"/>
          <p14:tracePt t="34237" x="3041650" y="3949700"/>
          <p14:tracePt t="34237" x="3009900" y="3956050"/>
          <p14:tracePt t="34256" x="2978150" y="3962400"/>
          <p14:tracePt t="34268" x="2946400" y="3968750"/>
          <p14:tracePt t="34268" x="2895600" y="3975100"/>
          <p14:tracePt t="34288" x="2870200" y="3975100"/>
          <p14:tracePt t="34288" x="2851150" y="3981450"/>
          <p14:tracePt t="34304" x="2838450" y="3981450"/>
          <p14:tracePt t="34304" x="2825750" y="3981450"/>
          <p14:tracePt t="34320" x="2819400" y="3981450"/>
          <p14:tracePt t="34320" x="2813050" y="3981450"/>
          <p14:tracePt t="34320" x="2806700" y="3975100"/>
          <p14:tracePt t="34340" x="2800350" y="3968750"/>
          <p14:tracePt t="34359" x="2800350" y="3956050"/>
          <p14:tracePt t="34375" x="2806700" y="3956050"/>
          <p14:tracePt t="34385" x="2806700" y="3949700"/>
          <p14:tracePt t="34402" x="2813050" y="3937000"/>
          <p14:tracePt t="34402" x="2813050" y="3930650"/>
          <p14:tracePt t="34421" x="2819400" y="3924300"/>
          <p14:tracePt t="34436" x="2825750" y="3917950"/>
          <p14:tracePt t="34453" x="2825750" y="3911600"/>
          <p14:tracePt t="34453" x="2832100" y="3905250"/>
          <p14:tracePt t="34472" x="2838450" y="3905250"/>
          <p14:tracePt t="34488" x="2838450" y="3898900"/>
          <p14:tracePt t="34511" x="2844800" y="3892550"/>
          <p14:tracePt t="34538" x="2851150" y="3886200"/>
          <p14:tracePt t="34563" x="2851150" y="3879850"/>
          <p14:tracePt t="34579" x="2851150" y="3873500"/>
          <p14:tracePt t="34591" x="2857500" y="3873500"/>
          <p14:tracePt t="34607" x="2863850" y="3867150"/>
          <p14:tracePt t="34623" x="2870200" y="3867150"/>
          <p14:tracePt t="34640" x="2876550" y="3860800"/>
          <p14:tracePt t="34653" x="2882900" y="3867150"/>
          <p14:tracePt t="34670" x="2889250" y="3873500"/>
          <p14:tracePt t="34686" x="2895600" y="3873500"/>
          <p14:tracePt t="34686" x="2908300" y="3886200"/>
          <p14:tracePt t="34705" x="2914650" y="3892550"/>
          <p14:tracePt t="34705" x="2921000" y="3898900"/>
          <p14:tracePt t="34722" x="2933700" y="3905250"/>
          <p14:tracePt t="34722" x="2940050" y="3911600"/>
          <p14:tracePt t="34738" x="2946400" y="3917950"/>
          <p14:tracePt t="34738" x="2952750" y="3917950"/>
          <p14:tracePt t="34755" x="2959100" y="3924300"/>
          <p14:tracePt t="34755" x="2965450" y="3930650"/>
          <p14:tracePt t="34772" x="2971800" y="3930650"/>
          <p14:tracePt t="34787" x="2971800" y="3937000"/>
          <p14:tracePt t="34819" x="2965450" y="3937000"/>
          <p14:tracePt t="34891" x="2965450" y="3930650"/>
          <p14:tracePt t="34907" x="2959100" y="3930650"/>
          <p14:tracePt t="34923" x="2952750" y="3930650"/>
          <p14:tracePt t="34939" x="2946400" y="3930650"/>
          <p14:tracePt t="34951" x="2940050" y="3930650"/>
          <p14:tracePt t="34967" x="2933700" y="3924300"/>
          <p14:tracePt t="34982" x="2927350" y="3930650"/>
          <p14:tracePt t="35019" x="2933700" y="3937000"/>
          <p14:tracePt t="35059" x="2940050" y="3937000"/>
          <p14:tracePt t="35067" x="2946400" y="3937000"/>
          <p14:tracePt t="35071" x="2952750" y="3943350"/>
          <p14:tracePt t="35071" x="2959100" y="3943350"/>
          <p14:tracePt t="35090" x="2965450" y="3943350"/>
          <p14:tracePt t="35105" x="2971800" y="3937000"/>
          <p14:tracePt t="35121" x="2984500" y="3937000"/>
          <p14:tracePt t="35121" x="2990850" y="3930650"/>
          <p14:tracePt t="35140" x="2990850" y="3924300"/>
          <p14:tracePt t="35155" x="2997200" y="3924300"/>
          <p14:tracePt t="35171" x="2997200" y="3917950"/>
          <p14:tracePt t="35192" x="2990850" y="3917950"/>
          <p14:tracePt t="35247" x="2990850" y="3924300"/>
          <p14:tracePt t="35276" x="2997200" y="3930650"/>
          <p14:tracePt t="35291" x="2997200" y="3937000"/>
          <p14:tracePt t="35299" x="3003550" y="3949700"/>
          <p14:tracePt t="35311" x="3009900" y="3949700"/>
          <p14:tracePt t="35322" x="3016250" y="3962400"/>
          <p14:tracePt t="35339" x="3022600" y="3968750"/>
          <p14:tracePt t="35355" x="3028950" y="3968750"/>
          <p14:tracePt t="35372" x="3035300" y="3968750"/>
          <p14:tracePt t="35389" x="3035300" y="3962400"/>
          <p14:tracePt t="35431" x="3028950" y="3968750"/>
          <p14:tracePt t="35507" x="3028950" y="3975100"/>
          <p14:tracePt t="35523" x="3028950" y="3981450"/>
          <p14:tracePt t="35567" x="3028950" y="3975100"/>
          <p14:tracePt t="35619" x="3035300" y="3981450"/>
          <p14:tracePt t="35651" x="3028950" y="3981450"/>
          <p14:tracePt t="35719" x="3028950" y="3975100"/>
          <p14:tracePt t="35739" x="3028950" y="3968750"/>
          <p14:tracePt t="35867" x="3035300" y="3962400"/>
          <p14:tracePt t="35899" x="3035300" y="3956050"/>
          <p14:tracePt t="35927" x="3041650" y="3956050"/>
          <p14:tracePt t="35952" x="3041650" y="3949700"/>
          <p14:tracePt t="35964" x="3048000" y="3943350"/>
          <p14:tracePt t="35980" x="3054350" y="3937000"/>
          <p14:tracePt t="35996" x="3060700" y="3930650"/>
          <p14:tracePt t="36012" x="3073400" y="3924300"/>
          <p14:tracePt t="36025" x="3079750" y="3917950"/>
          <p14:tracePt t="36041" x="3086100" y="3917950"/>
          <p14:tracePt t="36041" x="3092450" y="3911600"/>
          <p14:tracePt t="36060" x="3098800" y="3911600"/>
          <p14:tracePt t="36074" x="3105150" y="3905250"/>
          <p14:tracePt t="36091" x="3111500" y="3905250"/>
          <p14:tracePt t="36108" x="3111500" y="3911600"/>
          <p14:tracePt t="36159" x="3105150" y="3917950"/>
          <p14:tracePt t="36184" x="3098800" y="3924300"/>
          <p14:tracePt t="36200" x="3092450" y="3924300"/>
          <p14:tracePt t="36235" x="3092450" y="3917950"/>
          <p14:tracePt t="36280" x="3086100" y="3917950"/>
          <p14:tracePt t="36424" x="3079750" y="3917950"/>
          <p14:tracePt t="36475" x="3086100" y="3924300"/>
          <p14:tracePt t="36568" x="3092450" y="3917950"/>
          <p14:tracePt t="36587" x="3092450" y="3911600"/>
          <p14:tracePt t="36612" x="3098800" y="3911600"/>
          <p14:tracePt t="36632" x="3105150" y="3905250"/>
          <p14:tracePt t="36655" x="3111500" y="3898900"/>
          <p14:tracePt t="36671" x="3117850" y="3898900"/>
          <p14:tracePt t="36680" x="3124200" y="3892550"/>
          <p14:tracePt t="36680" x="3130550" y="3886200"/>
          <p14:tracePt t="36695" x="3143250" y="3879850"/>
          <p14:tracePt t="36695" x="3155950" y="3867150"/>
          <p14:tracePt t="36695" x="3175000" y="3854450"/>
          <p14:tracePt t="36715" x="3194050" y="3835400"/>
          <p14:tracePt t="36727" x="3213100" y="3822700"/>
          <p14:tracePt t="36727" x="3238500" y="3803650"/>
          <p14:tracePt t="36745" x="3263900" y="3784600"/>
          <p14:tracePt t="36745" x="3327400" y="3740150"/>
          <p14:tracePt t="36762" x="3365500" y="3721100"/>
          <p14:tracePt t="36762" x="3409950" y="3695700"/>
          <p14:tracePt t="36779" x="3460750" y="3676650"/>
          <p14:tracePt t="36779" x="3517900" y="3651250"/>
          <p14:tracePt t="36796" x="3581400" y="3625850"/>
          <p14:tracePt t="36796" x="3733800" y="3575050"/>
          <p14:tracePt t="36813" x="3822700" y="3556000"/>
          <p14:tracePt t="36813" x="3917950" y="3530600"/>
          <p14:tracePt t="36829" x="4019550" y="3511550"/>
          <p14:tracePt t="36829" x="4121150" y="3492500"/>
          <p14:tracePt t="36845" x="4229100" y="3479800"/>
          <p14:tracePt t="36845" x="4337050" y="3467100"/>
          <p14:tracePt t="36862" x="4451350" y="3460750"/>
          <p14:tracePt t="36862" x="4686300" y="3454400"/>
          <p14:tracePt t="36880" x="4806950" y="3454400"/>
          <p14:tracePt t="36880" x="4921250" y="3460750"/>
          <p14:tracePt t="36896" x="5041900" y="3473450"/>
          <p14:tracePt t="36896" x="5156200" y="3479800"/>
          <p14:tracePt t="36913" x="5264150" y="3492500"/>
          <p14:tracePt t="36913" x="5365750" y="3511550"/>
          <p14:tracePt t="36930" x="5461000" y="3524250"/>
          <p14:tracePt t="36930" x="5556250" y="3536950"/>
          <p14:tracePt t="36930" x="5638800" y="3549650"/>
          <p14:tracePt t="36948" x="5715000" y="3568700"/>
          <p14:tracePt t="36961" x="5784850" y="3575050"/>
          <p14:tracePt t="36961" x="5905500" y="3581400"/>
          <p14:tracePt t="36980" x="5962650" y="3581400"/>
          <p14:tracePt t="36980" x="6007100" y="3581400"/>
          <p14:tracePt t="36980" x="6045200" y="3581400"/>
          <p14:tracePt t="37000" x="6083300" y="3575050"/>
          <p14:tracePt t="37011" x="6108700" y="3568700"/>
          <p14:tracePt t="37011" x="6134100" y="3568700"/>
          <p14:tracePt t="37011" x="6159500" y="3562350"/>
          <p14:tracePt t="37032" x="6178550" y="3562350"/>
          <p14:tracePt t="37032" x="6191250" y="3556000"/>
          <p14:tracePt t="37046" x="6203950" y="3556000"/>
          <p14:tracePt t="37046" x="6210300" y="3549650"/>
          <p14:tracePt t="37064" x="6216650" y="3549650"/>
          <p14:tracePt t="37078" x="6223000" y="3543300"/>
          <p14:tracePt t="37095" x="6223000" y="3549650"/>
          <p14:tracePt t="37112" x="6216650" y="3556000"/>
          <p14:tracePt t="37128" x="6210300" y="3549650"/>
          <p14:tracePt t="37152" x="6210300" y="3543300"/>
          <p14:tracePt t="37165" x="6216650" y="3543300"/>
          <p14:tracePt t="37180" x="6223000" y="3536950"/>
          <p14:tracePt t="37195" x="6229350" y="3524250"/>
          <p14:tracePt t="37195" x="6229350" y="3530600"/>
          <p14:tracePt t="37214" x="6242050" y="3524250"/>
          <p14:tracePt t="37228" x="6242050" y="3517900"/>
          <p14:tracePt t="37245" x="6248400" y="3517900"/>
          <p14:tracePt t="37245" x="6254750" y="3517900"/>
          <p14:tracePt t="37265" x="6254750" y="3524250"/>
          <p14:tracePt t="37284" x="6261100" y="3530600"/>
          <p14:tracePt t="37300" x="6261100" y="3536950"/>
          <p14:tracePt t="37317" x="6261100" y="3543300"/>
          <p14:tracePt t="37329" x="6261100" y="3549650"/>
          <p14:tracePt t="37329" x="6254750" y="3549650"/>
          <p14:tracePt t="37348" x="6248400" y="3556000"/>
          <p14:tracePt t="37348" x="6235700" y="3562350"/>
          <p14:tracePt t="37365" x="6229350" y="3568700"/>
          <p14:tracePt t="37365" x="6216650" y="3575050"/>
          <p14:tracePt t="37381" x="6197600" y="3575050"/>
          <p14:tracePt t="37381" x="6184900" y="3587750"/>
          <p14:tracePt t="37381" x="6165850" y="3594100"/>
          <p14:tracePt t="37400" x="6146800" y="3600450"/>
          <p14:tracePt t="37400" x="6121400" y="3606800"/>
          <p14:tracePt t="37417" x="6102350" y="3606800"/>
          <p14:tracePt t="37417" x="6083300" y="3613150"/>
          <p14:tracePt t="37431" x="6057900" y="3606800"/>
          <p14:tracePt t="37431" x="6038850" y="3600450"/>
          <p14:tracePt t="37448" x="6019800" y="3594100"/>
          <p14:tracePt t="37448" x="5981700" y="3568700"/>
          <p14:tracePt t="37465" x="5969000" y="3556000"/>
          <p14:tracePt t="37465" x="5956300" y="3536950"/>
          <p14:tracePt t="37481" x="5943600" y="3517900"/>
          <p14:tracePt t="37481" x="5937250" y="3492500"/>
          <p14:tracePt t="37498" x="5930900" y="3473450"/>
          <p14:tracePt t="37498" x="5924550" y="3448050"/>
          <p14:tracePt t="37516" x="5924550" y="3422650"/>
          <p14:tracePt t="37516" x="5918200" y="3359150"/>
          <p14:tracePt t="37532" x="5924550" y="3333750"/>
          <p14:tracePt t="37532" x="5924550" y="3302000"/>
          <p14:tracePt t="37549" x="5930900" y="3276600"/>
          <p14:tracePt t="37549" x="5937250" y="3251200"/>
          <p14:tracePt t="37566" x="5943600" y="3219450"/>
          <p14:tracePt t="37566" x="5956300" y="3194050"/>
          <p14:tracePt t="37566" x="5962650" y="3175000"/>
          <p14:tracePt t="37584" x="5975350" y="3149600"/>
          <p14:tracePt t="37596" x="5988050" y="3124200"/>
          <p14:tracePt t="37596" x="6019800" y="3092450"/>
          <p14:tracePt t="37618" x="6038850" y="3079750"/>
          <p14:tracePt t="37618" x="6051550" y="3067050"/>
          <p14:tracePt t="37632" x="6070600" y="3054350"/>
          <p14:tracePt t="37632" x="6089650" y="3041650"/>
          <p14:tracePt t="37649" x="6108700" y="3035300"/>
          <p14:tracePt t="37649" x="6127750" y="3022600"/>
          <p14:tracePt t="37666" x="6140450" y="3016250"/>
          <p14:tracePt t="37666" x="6159500" y="3016250"/>
          <p14:tracePt t="37666" x="6172200" y="3003550"/>
          <p14:tracePt t="37684" x="6191250" y="3003550"/>
          <p14:tracePt t="37697" x="6203950" y="2997200"/>
          <p14:tracePt t="37697" x="6235700" y="3003550"/>
          <p14:tracePt t="37717" x="6254750" y="3009900"/>
          <p14:tracePt t="37717" x="6267450" y="3009900"/>
          <p14:tracePt t="37717" x="6286500" y="3016250"/>
          <p14:tracePt t="37736" x="6305550" y="3022600"/>
          <p14:tracePt t="37747" x="6324600" y="3028950"/>
          <p14:tracePt t="37747" x="6369050" y="3048000"/>
          <p14:tracePt t="37766" x="6381750" y="3060700"/>
          <p14:tracePt t="37766" x="6407150" y="3067050"/>
          <p14:tracePt t="37782" x="6426200" y="3079750"/>
          <p14:tracePt t="37782" x="6445250" y="3092450"/>
          <p14:tracePt t="37799" x="6464300" y="3105150"/>
          <p14:tracePt t="37799" x="6483350" y="3117850"/>
          <p14:tracePt t="37817" x="6502400" y="3130550"/>
          <p14:tracePt t="37817" x="6534150" y="3155950"/>
          <p14:tracePt t="37833" x="6546850" y="3168650"/>
          <p14:tracePt t="37833" x="6565900" y="3181350"/>
          <p14:tracePt t="37849" x="6572250" y="3194050"/>
          <p14:tracePt t="37849" x="6584950" y="3206750"/>
          <p14:tracePt t="37867" x="6591300" y="3219450"/>
          <p14:tracePt t="37867" x="6597650" y="3232150"/>
          <p14:tracePt t="37883" x="6604000" y="3244850"/>
          <p14:tracePt t="37883" x="6610350" y="3257550"/>
          <p14:tracePt t="37901" x="6616700" y="3282950"/>
          <p14:tracePt t="37901" x="6616700" y="3295650"/>
          <p14:tracePt t="37917" x="6610350" y="3302000"/>
          <p14:tracePt t="37917" x="6610350" y="3314700"/>
          <p14:tracePt t="37934" x="6604000" y="3321050"/>
          <p14:tracePt t="37934" x="6597650" y="3333750"/>
          <p14:tracePt t="37949" x="6591300" y="3346450"/>
          <p14:tracePt t="37949" x="6584950" y="3352800"/>
          <p14:tracePt t="37949" x="6578600" y="3365500"/>
          <p14:tracePt t="37969" x="6572250" y="3378200"/>
          <p14:tracePt t="37981" x="6559550" y="3384550"/>
          <p14:tracePt t="37981" x="6540500" y="3403600"/>
          <p14:tracePt t="38000" x="6527800" y="3409950"/>
          <p14:tracePt t="38000" x="6521450" y="3416300"/>
          <p14:tracePt t="38017" x="6508750" y="3429000"/>
          <p14:tracePt t="38017" x="6496050" y="3435350"/>
          <p14:tracePt t="38033" x="6483350" y="3441700"/>
          <p14:tracePt t="38033" x="6477000" y="3448050"/>
          <p14:tracePt t="38033" x="6464300" y="3454400"/>
          <p14:tracePt t="38052" x="6457950" y="3460750"/>
          <p14:tracePt t="38052" x="6445250" y="3467100"/>
          <p14:tracePt t="38067" x="6438900" y="3473450"/>
          <p14:tracePt t="38067" x="6426200" y="3479800"/>
          <p14:tracePt t="38084" x="6419850" y="3486150"/>
          <p14:tracePt t="38084" x="6413500" y="3492500"/>
          <p14:tracePt t="38100" x="6407150" y="3498850"/>
          <p14:tracePt t="38100" x="6400800" y="3498850"/>
          <p14:tracePt t="38117" x="6400800" y="3505200"/>
          <p14:tracePt t="38117" x="6394450" y="3511550"/>
          <p14:tracePt t="38134" x="6388100" y="3517900"/>
          <p14:tracePt t="38149" x="6388100" y="3524250"/>
          <p14:tracePt t="38165" x="6388100" y="3530600"/>
          <p14:tracePt t="38208" x="6394450" y="3530600"/>
          <p14:tracePt t="38276" x="6400800" y="3536950"/>
          <p14:tracePt t="38360" x="6400800" y="3543300"/>
          <p14:tracePt t="38380" x="6400800" y="3549650"/>
          <p14:tracePt t="38396" x="6407150" y="3556000"/>
          <p14:tracePt t="38412" x="6407150" y="3562350"/>
          <p14:tracePt t="38424" x="6407150" y="3575050"/>
          <p14:tracePt t="38440" x="6407150" y="3581400"/>
          <p14:tracePt t="38456" x="6407150" y="3587750"/>
          <p14:tracePt t="38472" x="6407150" y="3594100"/>
          <p14:tracePt t="38484" x="6407150" y="3600450"/>
          <p14:tracePt t="38524" x="6400800" y="3606800"/>
          <p14:tracePt t="38544" x="6394450" y="3613150"/>
          <p14:tracePt t="38568" x="6388100" y="3613150"/>
          <p14:tracePt t="38584" x="6381750" y="3613150"/>
          <p14:tracePt t="38599" x="6375400" y="3613150"/>
          <p14:tracePt t="38620" x="6369050" y="3619500"/>
          <p14:tracePt t="38712" x="6362700" y="3619500"/>
          <p14:tracePt t="38724" x="6356350" y="3619500"/>
          <p14:tracePt t="38748" x="6350000" y="3625850"/>
          <p14:tracePt t="38780" x="6350000" y="3632200"/>
          <p14:tracePt t="38808" x="6343650" y="3632200"/>
          <p14:tracePt t="38824" x="6337300" y="3638550"/>
          <p14:tracePt t="38840" x="6330950" y="3638550"/>
          <p14:tracePt t="38844" x="6324600" y="3644900"/>
          <p14:tracePt t="38853" x="6318250" y="3644900"/>
          <p14:tracePt t="38853" x="6311900" y="3651250"/>
          <p14:tracePt t="38869" x="6299200" y="3657600"/>
          <p14:tracePt t="38869" x="6292850" y="3657600"/>
          <p14:tracePt t="38886" x="6280150" y="3663950"/>
          <p14:tracePt t="38886" x="6261100" y="3663950"/>
          <p14:tracePt t="38886" x="6248400" y="3670300"/>
          <p14:tracePt t="38905" x="6229350" y="3670300"/>
          <p14:tracePt t="38918" x="6210300" y="3670300"/>
          <p14:tracePt t="38918" x="6159500" y="3663950"/>
          <p14:tracePt t="38936" x="6134100" y="3657600"/>
          <p14:tracePt t="38936" x="6115050" y="3644900"/>
          <p14:tracePt t="38954" x="6089650" y="3638550"/>
          <p14:tracePt t="38954" x="6064250" y="3625850"/>
          <p14:tracePt t="38954" x="6038850" y="3613150"/>
          <p14:tracePt t="38973" x="6019800" y="3594100"/>
          <p14:tracePt t="38985" x="6007100" y="3575050"/>
          <p14:tracePt t="38985" x="5994400" y="3562350"/>
          <p14:tracePt t="38985" x="5981700" y="3536950"/>
          <p14:tracePt t="39006" x="5975350" y="3517900"/>
          <p14:tracePt t="39018" x="5962650" y="3492500"/>
          <p14:tracePt t="39018" x="5956300" y="3441700"/>
          <p14:tracePt t="39037" x="5956300" y="3409950"/>
          <p14:tracePt t="39037" x="5956300" y="3384550"/>
          <p14:tracePt t="39053" x="5956300" y="3352800"/>
          <p14:tracePt t="39053" x="5956300" y="3327400"/>
          <p14:tracePt t="39053" x="5962650" y="3295650"/>
          <p14:tracePt t="39073" x="5969000" y="3270250"/>
          <p14:tracePt t="39073" x="5975350" y="3244850"/>
          <p14:tracePt t="39087" x="5988050" y="3219450"/>
          <p14:tracePt t="39087" x="6000750" y="3194050"/>
          <p14:tracePt t="39103" x="6013450" y="3175000"/>
          <p14:tracePt t="39103" x="6032500" y="3155950"/>
          <p14:tracePt t="39120" x="6045200" y="3136900"/>
          <p14:tracePt t="39120" x="6070600" y="3124200"/>
          <p14:tracePt t="39137" x="6089650" y="3105150"/>
          <p14:tracePt t="39137" x="6127750" y="3086100"/>
          <p14:tracePt t="39154" x="6153150" y="3079750"/>
          <p14:tracePt t="39154" x="6178550" y="3073400"/>
          <p14:tracePt t="39171" x="6197600" y="3067050"/>
          <p14:tracePt t="39171" x="6223000" y="3067050"/>
          <p14:tracePt t="39187" x="6248400" y="3067050"/>
          <p14:tracePt t="39187" x="6299200" y="3067050"/>
          <p14:tracePt t="39205" x="6324600" y="3073400"/>
          <p14:tracePt t="39205" x="6343650" y="3079750"/>
          <p14:tracePt t="39221" x="6369050" y="3092450"/>
          <p14:tracePt t="39221" x="6388100" y="3098800"/>
          <p14:tracePt t="39237" x="6413500" y="3111500"/>
          <p14:tracePt t="39237" x="6432550" y="3124200"/>
          <p14:tracePt t="39254" x="6451600" y="3136900"/>
          <p14:tracePt t="39254" x="6470650" y="3149600"/>
          <p14:tracePt t="39254" x="6489700" y="3168650"/>
          <p14:tracePt t="39273" x="6508750" y="3181350"/>
          <p14:tracePt t="39286" x="6527800" y="3200400"/>
          <p14:tracePt t="39286" x="6553200" y="3238500"/>
          <p14:tracePt t="39304" x="6565900" y="3251200"/>
          <p14:tracePt t="39304" x="6578600" y="3270250"/>
          <p14:tracePt t="39321" x="6591300" y="3289300"/>
          <p14:tracePt t="39321" x="6597650" y="3302000"/>
          <p14:tracePt t="39321" x="6604000" y="3321050"/>
          <p14:tracePt t="39341" x="6610350" y="3340100"/>
          <p14:tracePt t="39353" x="6616700" y="3352800"/>
          <p14:tracePt t="39353" x="6616700" y="3371850"/>
          <p14:tracePt t="39353" x="6616700" y="3384550"/>
          <p14:tracePt t="39373" x="6616700" y="3403600"/>
          <p14:tracePt t="39373" x="6616700" y="3416300"/>
          <p14:tracePt t="39390" x="6610350" y="3429000"/>
          <p14:tracePt t="39390" x="6604000" y="3448050"/>
          <p14:tracePt t="39405" x="6597650" y="3460750"/>
          <p14:tracePt t="39405" x="6584950" y="3473450"/>
          <p14:tracePt t="39422" x="6578600" y="3486150"/>
          <p14:tracePt t="39422" x="6565900" y="3498850"/>
          <p14:tracePt t="39422" x="6553200" y="3511550"/>
          <p14:tracePt t="39441" x="6540500" y="3524250"/>
          <p14:tracePt t="39441" x="6534150" y="3530600"/>
          <p14:tracePt t="39455" x="6521450" y="3543300"/>
          <p14:tracePt t="39455" x="6508750" y="3549650"/>
          <p14:tracePt t="39471" x="6496050" y="3556000"/>
          <p14:tracePt t="39471" x="6483350" y="3562350"/>
          <p14:tracePt t="39488" x="6470650" y="3568700"/>
          <p14:tracePt t="39488" x="6451600" y="3581400"/>
          <p14:tracePt t="39506" x="6438900" y="3587750"/>
          <p14:tracePt t="39506" x="6426200" y="3594100"/>
          <p14:tracePt t="39522" x="6419850" y="3606800"/>
          <p14:tracePt t="39522" x="6407150" y="3606800"/>
          <p14:tracePt t="39538" x="6400800" y="3613150"/>
          <p14:tracePt t="39538" x="6394450" y="3619500"/>
          <p14:tracePt t="39555" x="6388100" y="3619500"/>
          <p14:tracePt t="39555" x="6381750" y="3625850"/>
          <p14:tracePt t="39573" x="6375400" y="3625850"/>
          <p14:tracePt t="39589" x="6369050" y="3632200"/>
          <p14:tracePt t="39612" x="6362700" y="3638550"/>
          <p14:tracePt t="39656" x="6356350" y="3644900"/>
          <p14:tracePt t="39716" x="6350000" y="3644900"/>
          <p14:tracePt t="39744" x="6343650" y="3638550"/>
          <p14:tracePt t="39956" x="6343650" y="3632200"/>
          <p14:tracePt t="40008" x="6350000" y="3638550"/>
          <p14:tracePt t="40044" x="6356350" y="3632200"/>
          <p14:tracePt t="40084" x="6362700" y="3625850"/>
          <p14:tracePt t="40104" x="6362700" y="3619500"/>
          <p14:tracePt t="40360" x="6369050" y="3613150"/>
          <p14:tracePt t="40400" x="6375400" y="3613150"/>
          <p14:tracePt t="40460" x="6381750" y="3606800"/>
          <p14:tracePt t="40532" x="6388100" y="3606800"/>
          <p14:tracePt t="40550" x="6400800" y="3600450"/>
          <p14:tracePt t="40565" x="6407150" y="3594100"/>
          <p14:tracePt t="40582" x="6413500" y="3594100"/>
          <p14:tracePt t="40594" x="6419850" y="3594100"/>
          <p14:tracePt t="40602" x="6426200" y="3594100"/>
          <p14:tracePt t="40618" x="6432550" y="3587750"/>
          <p14:tracePt t="40626" x="6438900" y="3587750"/>
          <p14:tracePt t="40641" x="6445250" y="3587750"/>
          <p14:tracePt t="40658" x="6451600" y="3581400"/>
          <p14:tracePt t="40675" x="6457950" y="3581400"/>
          <p14:tracePt t="40692" x="6464300" y="3575050"/>
          <p14:tracePt t="40711" x="6464300" y="3568700"/>
          <p14:tracePt t="40725" x="6457950" y="3568700"/>
          <p14:tracePt t="40773" x="6464300" y="3568700"/>
          <p14:tracePt t="40822" x="6470650" y="3562350"/>
          <p14:tracePt t="40834" x="6477000" y="3549650"/>
          <p14:tracePt t="40850" x="6483350" y="3549650"/>
          <p14:tracePt t="40859" x="6489700" y="3543300"/>
          <p14:tracePt t="40859" x="6496050" y="3543300"/>
          <p14:tracePt t="40878" x="6496050" y="3536950"/>
          <p14:tracePt t="40878" x="6508750" y="3536950"/>
          <p14:tracePt t="40894" x="6515100" y="3536950"/>
          <p14:tracePt t="40910" x="6521450" y="3530600"/>
          <p14:tracePt t="40934" x="6527800" y="3524250"/>
          <p14:tracePt t="40962" x="6527800" y="3530600"/>
          <p14:tracePt t="41001" x="6534150" y="3536950"/>
          <p14:tracePt t="41013" x="6527800" y="3543300"/>
          <p14:tracePt t="41037" x="6527800" y="3549650"/>
          <p14:tracePt t="41053" x="6527800" y="3556000"/>
          <p14:tracePt t="41073" x="6521450" y="3562350"/>
          <p14:tracePt t="41090" x="6515100" y="3568700"/>
          <p14:tracePt t="41105" x="6508750" y="3568700"/>
          <p14:tracePt t="41114" x="6502400" y="3575050"/>
          <p14:tracePt t="41114" x="6496050" y="3575050"/>
          <p14:tracePt t="41128" x="6489700" y="3581400"/>
          <p14:tracePt t="41128" x="6483350" y="3587750"/>
          <p14:tracePt t="41145" x="6477000" y="3594100"/>
          <p14:tracePt t="41145" x="6464300" y="3600450"/>
          <p14:tracePt t="41162" x="6457950" y="3600450"/>
          <p14:tracePt t="41162" x="6445250" y="3613150"/>
          <p14:tracePt t="41178" x="6432550" y="3619500"/>
          <p14:tracePt t="41178" x="6413500" y="3632200"/>
          <p14:tracePt t="41196" x="6400800" y="3638550"/>
          <p14:tracePt t="41196" x="6388100" y="3644900"/>
          <p14:tracePt t="41212" x="6375400" y="3651250"/>
          <p14:tracePt t="41212" x="6369050" y="3657600"/>
          <p14:tracePt t="41229" x="6356350" y="3663950"/>
          <p14:tracePt t="41229" x="6337300" y="3676650"/>
          <p14:tracePt t="41246" x="6330950" y="3683000"/>
          <p14:tracePt t="41246" x="6324600" y="3683000"/>
          <p14:tracePt t="41262" x="6318250" y="3689350"/>
          <p14:tracePt t="41262" x="6311900" y="3695700"/>
          <p14:tracePt t="41279" x="6305550" y="3702050"/>
          <p14:tracePt t="41279" x="6305550" y="3708400"/>
          <p14:tracePt t="41295" x="6305550" y="3714750"/>
          <p14:tracePt t="41295" x="6305550" y="3721100"/>
          <p14:tracePt t="41295" x="6311900" y="3727450"/>
          <p14:tracePt t="41315" x="6311900" y="3740150"/>
          <p14:tracePt t="41327" x="6311900" y="3746500"/>
          <p14:tracePt t="41327" x="6318250" y="3771900"/>
          <p14:tracePt t="41347" x="6324600" y="3784600"/>
          <p14:tracePt t="41347" x="6324600" y="3803650"/>
          <p14:tracePt t="41363" x="6330950" y="3816350"/>
          <p14:tracePt t="41363" x="6330950" y="3829050"/>
          <p14:tracePt t="41379" x="6330950" y="3841750"/>
          <p14:tracePt t="41379" x="6330950" y="3860800"/>
          <p14:tracePt t="41379" x="6330950" y="3873500"/>
          <p14:tracePt t="41399" x="6324600" y="3886200"/>
          <p14:tracePt t="41411" x="6324600" y="3898900"/>
          <p14:tracePt t="41411" x="6318250" y="3924300"/>
          <p14:tracePt t="41431" x="6318250" y="3937000"/>
          <p14:tracePt t="41431" x="6311900" y="3943350"/>
          <p14:tracePt t="41446" x="6311900" y="3949700"/>
          <p14:tracePt t="41446" x="6305550" y="3956050"/>
          <p14:tracePt t="41463" x="6305550" y="3968750"/>
          <p14:tracePt t="41478" x="6299200" y="3975100"/>
          <p14:tracePt t="41495" x="6299200" y="3981450"/>
          <p14:tracePt t="41525" x="6292850" y="3987800"/>
          <p14:tracePt t="41541" x="6292850" y="3994150"/>
          <p14:tracePt t="41570" x="6286500" y="4000500"/>
          <p14:tracePt t="41586" x="6273800" y="4006850"/>
          <p14:tracePt t="41614" x="6267450" y="4013200"/>
          <p14:tracePt t="41630" x="6261100" y="4013200"/>
          <p14:tracePt t="41646" x="6254750" y="4013200"/>
          <p14:tracePt t="41661" x="6261100" y="4013200"/>
          <p14:tracePt t="41726" x="6267450" y="4006850"/>
          <p14:tracePt t="41741" x="6267450" y="4000500"/>
          <p14:tracePt t="41750" x="6273800" y="3994150"/>
          <p14:tracePt t="41767" x="6280150" y="3981450"/>
          <p14:tracePt t="41783" x="6286500" y="3981450"/>
          <p14:tracePt t="41796" x="6299200" y="3975100"/>
          <p14:tracePt t="41812" x="6305550" y="3975100"/>
          <p14:tracePt t="41829" x="6311900" y="3975100"/>
          <p14:tracePt t="41847" x="6318250" y="3975100"/>
          <p14:tracePt t="41902" x="6324600" y="3975100"/>
          <p14:tracePt t="41922" x="6330950" y="3975100"/>
          <p14:tracePt t="41938" x="6343650" y="3975100"/>
          <p14:tracePt t="41954" x="6350000" y="3968750"/>
          <p14:tracePt t="41966" x="6356350" y="3968750"/>
          <p14:tracePt t="41974" x="6362700" y="3968750"/>
          <p14:tracePt t="41983" x="6369050" y="3968750"/>
          <p14:tracePt t="41983" x="6369050" y="3962400"/>
          <p14:tracePt t="41998" x="6375400" y="3962400"/>
          <p14:tracePt t="42013" x="6381750" y="3956050"/>
          <p14:tracePt t="42013" x="6388100" y="3956050"/>
          <p14:tracePt t="42013" x="6394450" y="3956050"/>
          <p14:tracePt t="42034" x="6400800" y="3949700"/>
          <p14:tracePt t="42050" x="6407150" y="3943350"/>
          <p14:tracePt t="42067" x="6413500" y="3943350"/>
          <p14:tracePt t="42083" x="6413500" y="3937000"/>
          <p14:tracePt t="42096" x="6419850" y="3930650"/>
          <p14:tracePt t="42118" x="6419850" y="3924300"/>
          <p14:tracePt t="42145" x="6419850" y="3917950"/>
          <p14:tracePt t="42206" x="6413500" y="3917950"/>
          <p14:tracePt t="42238" x="6407150" y="3917950"/>
          <p14:tracePt t="42254" x="6400800" y="3924300"/>
          <p14:tracePt t="42266" x="6394450" y="3924300"/>
          <p14:tracePt t="42282" x="6388100" y="3930650"/>
          <p14:tracePt t="42298" x="6381750" y="3937000"/>
          <p14:tracePt t="42313" x="6388100" y="3937000"/>
          <p14:tracePt t="42478" x="6394450" y="3937000"/>
          <p14:tracePt t="42514" x="6388100" y="3937000"/>
          <p14:tracePt t="42554" x="6381750" y="3943350"/>
          <p14:tracePt t="42567" x="6375400" y="3949700"/>
          <p14:tracePt t="42574" x="6369050" y="3949700"/>
          <p14:tracePt t="42582" x="6362700" y="3956050"/>
          <p14:tracePt t="42582" x="6356350" y="3962400"/>
          <p14:tracePt t="42600" x="6350000" y="3962400"/>
          <p14:tracePt t="42600" x="6343650" y="3968750"/>
          <p14:tracePt t="42617" x="6337300" y="3975100"/>
          <p14:tracePt t="42633" x="6330950" y="3981450"/>
          <p14:tracePt t="42650" x="6330950" y="3975100"/>
          <p14:tracePt t="42666" x="6337300" y="3968750"/>
          <p14:tracePt t="42682" x="6343650" y="3962400"/>
          <p14:tracePt t="42699" x="6350000" y="3956050"/>
          <p14:tracePt t="42699" x="6356350" y="3949700"/>
          <p14:tracePt t="42721" x="6362700" y="3949700"/>
          <p14:tracePt t="42735" x="6362700" y="3956050"/>
          <p14:tracePt t="42942" x="6369050" y="3949700"/>
          <p14:tracePt t="42974" x="6375400" y="3949700"/>
          <p14:tracePt t="43010" x="6369050" y="3949700"/>
          <p14:tracePt t="43094" x="6362700" y="3949700"/>
          <p14:tracePt t="43122" x="6369050" y="3943350"/>
          <p14:tracePt t="43198" x="6369050" y="3937000"/>
          <p14:tracePt t="43214" x="6375400" y="3930650"/>
          <p14:tracePt t="43234" x="6381750" y="3924300"/>
          <p14:tracePt t="43250" x="6388100" y="3917950"/>
          <p14:tracePt t="43282" x="6381750" y="3911600"/>
          <p14:tracePt t="43386" x="6375400" y="3911600"/>
          <p14:tracePt t="43394" x="6369050" y="3905250"/>
          <p14:tracePt t="43403" x="6362700" y="3898900"/>
          <p14:tracePt t="43403" x="6356350" y="3892550"/>
          <p14:tracePt t="43420" x="6343650" y="3879850"/>
          <p14:tracePt t="43420" x="6330950" y="3867150"/>
          <p14:tracePt t="43420" x="6318250" y="3854450"/>
          <p14:tracePt t="43439" x="6305550" y="3848100"/>
          <p14:tracePt t="43451" x="6286500" y="3829050"/>
          <p14:tracePt t="43451" x="6254750" y="3803650"/>
          <p14:tracePt t="43470" x="6242050" y="3790950"/>
          <p14:tracePt t="43470" x="6223000" y="3771900"/>
          <p14:tracePt t="43487" x="6210300" y="3752850"/>
          <p14:tracePt t="43487" x="6197600" y="3727450"/>
          <p14:tracePt t="43503" x="6184900" y="3708400"/>
          <p14:tracePt t="43503" x="6178550" y="3689350"/>
          <p14:tracePt t="43520" x="6165850" y="3657600"/>
          <p14:tracePt t="43520" x="6159500" y="3606800"/>
          <p14:tracePt t="43537" x="6159500" y="3581400"/>
          <p14:tracePt t="43537" x="6159500" y="3556000"/>
          <p14:tracePt t="43554" x="6159500" y="3530600"/>
          <p14:tracePt t="43554" x="6165850" y="3505200"/>
          <p14:tracePt t="43570" x="6172200" y="3486150"/>
          <p14:tracePt t="43570" x="6184900" y="3448050"/>
          <p14:tracePt t="43588" x="6197600" y="3429000"/>
          <p14:tracePt t="43588" x="6203950" y="3416300"/>
          <p14:tracePt t="43604" x="6216650" y="3403600"/>
          <p14:tracePt t="43604" x="6229350" y="3384550"/>
          <p14:tracePt t="43620" x="6235700" y="3371850"/>
          <p14:tracePt t="43620" x="6248400" y="3359150"/>
          <p14:tracePt t="43637" x="6267450" y="3346450"/>
          <p14:tracePt t="43637" x="6292850" y="3321050"/>
          <p14:tracePt t="43655" x="6305550" y="3314700"/>
          <p14:tracePt t="43655" x="6318250" y="3308350"/>
          <p14:tracePt t="43671" x="6337300" y="3302000"/>
          <p14:tracePt t="43671" x="6350000" y="3295650"/>
          <p14:tracePt t="43687" x="6369050" y="3295650"/>
          <p14:tracePt t="43687" x="6388100" y="3289300"/>
          <p14:tracePt t="43704" x="6407150" y="3289300"/>
          <p14:tracePt t="43704" x="6426200" y="3289300"/>
          <p14:tracePt t="43704" x="6445250" y="3289300"/>
          <p14:tracePt t="43724" x="6464300" y="3282950"/>
          <p14:tracePt t="43736" x="6489700" y="3289300"/>
          <p14:tracePt t="43736" x="6527800" y="3289300"/>
          <p14:tracePt t="43755" x="6546850" y="3295650"/>
          <p14:tracePt t="43755" x="6565900" y="3302000"/>
          <p14:tracePt t="43771" x="6591300" y="3308350"/>
          <p14:tracePt t="43771" x="6610350" y="3314700"/>
          <p14:tracePt t="43788" x="6623050" y="3327400"/>
          <p14:tracePt t="43788" x="6642100" y="3340100"/>
          <p14:tracePt t="43788" x="6654800" y="3352800"/>
          <p14:tracePt t="43807" x="6673850" y="3371850"/>
          <p14:tracePt t="43819" x="6686550" y="3384550"/>
          <p14:tracePt t="43819" x="6705600" y="3416300"/>
          <p14:tracePt t="43838" x="6711950" y="3435350"/>
          <p14:tracePt t="43838" x="6718300" y="3448050"/>
          <p14:tracePt t="43854" x="6724650" y="3467100"/>
          <p14:tracePt t="43854" x="6724650" y="3479800"/>
          <p14:tracePt t="43871" x="6724650" y="3492500"/>
          <p14:tracePt t="43871" x="6724650" y="3524250"/>
          <p14:tracePt t="43888" x="6718300" y="3536950"/>
          <p14:tracePt t="43888" x="6711950" y="3549650"/>
          <p14:tracePt t="43904" x="6711950" y="3562350"/>
          <p14:tracePt t="43904" x="6699250" y="3581400"/>
          <p14:tracePt t="43922" x="6692900" y="3594100"/>
          <p14:tracePt t="43922" x="6686550" y="3606800"/>
          <p14:tracePt t="43938" x="6680200" y="3613150"/>
          <p14:tracePt t="43938" x="6654800" y="3638550"/>
          <p14:tracePt t="43956" x="6648450" y="3651250"/>
          <p14:tracePt t="43956" x="6635750" y="3657600"/>
          <p14:tracePt t="43972" x="6623050" y="3663950"/>
          <p14:tracePt t="43972" x="6610350" y="3670300"/>
          <p14:tracePt t="43988" x="6597650" y="3676650"/>
          <p14:tracePt t="43988" x="6584950" y="3689350"/>
          <p14:tracePt t="43988" x="6572250" y="3695700"/>
          <p14:tracePt t="44007" x="6559550" y="3702050"/>
          <p14:tracePt t="44020" x="6546850" y="3708400"/>
          <p14:tracePt t="44020" x="6521450" y="3721100"/>
          <p14:tracePt t="44039" x="6508750" y="3727450"/>
          <p14:tracePt t="44039" x="6496050" y="3733800"/>
          <p14:tracePt t="44055" x="6483350" y="3740150"/>
          <p14:tracePt t="44055" x="6477000" y="3746500"/>
          <p14:tracePt t="44072" x="6464300" y="3752850"/>
          <p14:tracePt t="44072" x="6457950" y="3752850"/>
          <p14:tracePt t="44072" x="6451600" y="3759200"/>
          <p14:tracePt t="44091" x="6445250" y="3759200"/>
          <p14:tracePt t="44103" x="6438900" y="3765550"/>
          <p14:tracePt t="44103" x="6432550" y="3765550"/>
          <p14:tracePt t="44123" x="6432550" y="3759200"/>
          <p14:tracePt t="44175" x="6438900" y="3759200"/>
          <p14:tracePt t="44186" x="6445250" y="3759200"/>
          <p14:tracePt t="44202" x="6451600" y="3752850"/>
          <p14:tracePt t="44226" x="6451600" y="3746500"/>
          <p14:tracePt t="44254" x="6457950" y="3746500"/>
          <p14:tracePt t="44286" x="6451600" y="3752850"/>
          <p14:tracePt t="44502" x="6445250" y="3752850"/>
          <p14:tracePt t="44526" x="6438900" y="3759200"/>
          <p14:tracePt t="44554" x="6445250" y="3759200"/>
          <p14:tracePt t="44606" x="6451600" y="3752850"/>
          <p14:tracePt t="44638" x="6445250" y="3746500"/>
          <p14:tracePt t="44666" x="6438900" y="3752850"/>
          <p14:tracePt t="44683" x="6432550" y="3752850"/>
          <p14:tracePt t="44691" x="6426200" y="3752850"/>
          <p14:tracePt t="44691" x="6413500" y="3752850"/>
          <p14:tracePt t="44707" x="6407150" y="3752850"/>
          <p14:tracePt t="44707" x="6400800" y="3752850"/>
          <p14:tracePt t="44707" x="6388100" y="3752850"/>
          <p14:tracePt t="44727" x="6381750" y="3752850"/>
          <p14:tracePt t="44739" x="6369050" y="3752850"/>
          <p14:tracePt t="44739" x="6356350" y="3752850"/>
          <p14:tracePt t="44739" x="6350000" y="3752850"/>
          <p14:tracePt t="44760" x="6337300" y="3746500"/>
          <p14:tracePt t="44760" x="6330950" y="3740150"/>
          <p14:tracePt t="44774" x="6318250" y="3733800"/>
          <p14:tracePt t="44774" x="6311900" y="3727450"/>
          <p14:tracePt t="44791" x="6305550" y="3714750"/>
          <p14:tracePt t="44791" x="6299200" y="3708400"/>
          <p14:tracePt t="44808" x="6292850" y="3695700"/>
          <p14:tracePt t="44808" x="6292850" y="3683000"/>
          <p14:tracePt t="44808" x="6286500" y="3670300"/>
          <p14:tracePt t="44827" x="6286500" y="3657600"/>
          <p14:tracePt t="44839" x="6292850" y="3638550"/>
          <p14:tracePt t="44839" x="6299200" y="3600450"/>
          <p14:tracePt t="44858" x="6311900" y="3581400"/>
          <p14:tracePt t="44858" x="6324600" y="3562350"/>
          <p14:tracePt t="44875" x="6337300" y="3543300"/>
          <p14:tracePt t="44875" x="6350000" y="3530600"/>
          <p14:tracePt t="44891" x="6369050" y="3511550"/>
          <p14:tracePt t="44891" x="6407150" y="3486150"/>
          <p14:tracePt t="44908" x="6426200" y="3479800"/>
          <p14:tracePt t="44908" x="6445250" y="3473450"/>
          <p14:tracePt t="44925" x="6470650" y="3467100"/>
          <p14:tracePt t="44925" x="6489700" y="3467100"/>
          <p14:tracePt t="44942" x="6508750" y="3467100"/>
          <p14:tracePt t="44942" x="6521450" y="3467100"/>
          <p14:tracePt t="44958" x="6540500" y="3473450"/>
          <p14:tracePt t="44958" x="6559550" y="3479800"/>
          <p14:tracePt t="44976" x="6572250" y="3492500"/>
          <p14:tracePt t="44976" x="6578600" y="3505200"/>
          <p14:tracePt t="44992" x="6584950" y="3517900"/>
          <p14:tracePt t="44992" x="6584950" y="3536950"/>
          <p14:tracePt t="45009" x="6591300" y="3556000"/>
          <p14:tracePt t="45009" x="6591300" y="3568700"/>
          <p14:tracePt t="45009" x="6597650" y="3587750"/>
          <p14:tracePt t="45028" x="6597650" y="3606800"/>
          <p14:tracePt t="45040" x="6597650" y="3619500"/>
          <p14:tracePt t="45040" x="6591300" y="3644900"/>
          <p14:tracePt t="45059" x="6584950" y="3657600"/>
          <p14:tracePt t="45059" x="6578600" y="3657600"/>
          <p14:tracePt t="45076" x="6565900" y="3663950"/>
          <p14:tracePt t="45076" x="6553200" y="3663950"/>
          <p14:tracePt t="45092" x="6534150" y="3663950"/>
          <p14:tracePt t="45092" x="6508750" y="3657600"/>
          <p14:tracePt t="45092" x="6483350" y="3651250"/>
          <p14:tracePt t="45111" x="6445250" y="3644900"/>
          <p14:tracePt t="45124" x="6407150" y="3625850"/>
          <p14:tracePt t="45124" x="6311900" y="3581400"/>
          <p14:tracePt t="45143" x="6254750" y="3556000"/>
          <p14:tracePt t="45143" x="6197600" y="3517900"/>
          <p14:tracePt t="45159" x="6134100" y="3479800"/>
          <p14:tracePt t="45159" x="6064250" y="3441700"/>
          <p14:tracePt t="45176" x="5988050" y="3397250"/>
          <p14:tracePt t="45176" x="5911850" y="3352800"/>
          <p14:tracePt t="45176" x="5835650" y="3308350"/>
          <p14:tracePt t="45196" x="5759450" y="3263900"/>
          <p14:tracePt t="45196" x="5689600" y="3225800"/>
          <p14:tracePt t="45209" x="5619750" y="3187700"/>
          <p14:tracePt t="45209" x="5556250" y="3155950"/>
          <p14:tracePt t="45226" x="5492750" y="3124200"/>
          <p14:tracePt t="45226" x="5441950" y="3098800"/>
          <p14:tracePt t="45242" x="5391150" y="3073400"/>
          <p14:tracePt t="45242" x="5346700" y="3048000"/>
          <p14:tracePt t="45260" x="5308600" y="3022600"/>
          <p14:tracePt t="45260" x="5245100" y="2984500"/>
          <p14:tracePt t="45276" x="5219700" y="2965450"/>
          <p14:tracePt t="45276" x="5194300" y="2952750"/>
          <p14:tracePt t="45293" x="5168900" y="2946400"/>
          <p14:tracePt t="45293" x="5149850" y="2940050"/>
          <p14:tracePt t="45309" x="5137150" y="2946400"/>
          <p14:tracePt t="45309" x="5124450" y="2952750"/>
          <p14:tracePt t="45327" x="5105400" y="2978150"/>
          <p14:tracePt t="45327" x="5099050" y="2990850"/>
          <p14:tracePt t="45345" x="5092700" y="3009900"/>
          <p14:tracePt t="45345" x="5086350" y="3028950"/>
          <p14:tracePt t="45360" x="5086350" y="3048000"/>
          <p14:tracePt t="45360" x="5086350" y="3060700"/>
          <p14:tracePt t="45377" x="5086350" y="3079750"/>
          <p14:tracePt t="45377" x="5086350" y="3098800"/>
          <p14:tracePt t="45377" x="5092700" y="3111500"/>
          <p14:tracePt t="45396" x="5099050" y="3124200"/>
          <p14:tracePt t="45408" x="5105400" y="3136900"/>
          <p14:tracePt t="45408" x="5118100" y="3162300"/>
          <p14:tracePt t="45427" x="5124450" y="3168650"/>
          <p14:tracePt t="45427" x="5130800" y="3168650"/>
          <p14:tracePt t="45444" x="5137150" y="3175000"/>
          <p14:tracePt t="45444" x="5149850" y="3181350"/>
          <p14:tracePt t="45460" x="5156200" y="3181350"/>
          <p14:tracePt t="45460" x="5168900" y="3187700"/>
          <p14:tracePt t="45460" x="5181600" y="3187700"/>
          <p14:tracePt t="45479" x="5200650" y="3194050"/>
          <p14:tracePt t="45491" x="5219700" y="3200400"/>
          <p14:tracePt t="45491" x="5276850" y="3206750"/>
          <p14:tracePt t="45510" x="5308600" y="3206750"/>
          <p14:tracePt t="45510" x="5353050" y="3213100"/>
          <p14:tracePt t="45527" x="5397500" y="3213100"/>
          <p14:tracePt t="45527" x="5454650" y="3213100"/>
          <p14:tracePt t="45544" x="5511800" y="3219450"/>
          <p14:tracePt t="45544" x="5581650" y="3219450"/>
          <p14:tracePt t="45544" x="5657850" y="3219450"/>
          <p14:tracePt t="45563" x="5734050" y="3219450"/>
          <p14:tracePt t="45563" x="5822950" y="3219450"/>
          <p14:tracePt t="45577" x="5918200" y="3219450"/>
          <p14:tracePt t="45577" x="6013450" y="3219450"/>
          <p14:tracePt t="45594" x="6108700" y="3219450"/>
          <p14:tracePt t="45594" x="6203950" y="3219450"/>
          <p14:tracePt t="45611" x="6299200" y="3213100"/>
          <p14:tracePt t="45611" x="6489700" y="3206750"/>
          <p14:tracePt t="45628" x="6584950" y="3206750"/>
          <p14:tracePt t="45628" x="6680200" y="3200400"/>
          <p14:tracePt t="45644" x="6769100" y="3200400"/>
          <p14:tracePt t="45644" x="6858000" y="3200400"/>
          <p14:tracePt t="45661" x="6946900" y="3200400"/>
          <p14:tracePt t="45661" x="7029450" y="3200400"/>
          <p14:tracePt t="45677" x="7112000" y="3200400"/>
          <p14:tracePt t="45677" x="7258050" y="3200400"/>
          <p14:tracePt t="45696" x="7321550" y="3200400"/>
          <p14:tracePt t="45696" x="7385050" y="3194050"/>
          <p14:tracePt t="45713" x="7442200" y="3194050"/>
          <p14:tracePt t="45713" x="7493000" y="3194050"/>
          <p14:tracePt t="45728" x="7543800" y="3194050"/>
          <p14:tracePt t="45728" x="7588250" y="3194050"/>
          <p14:tracePt t="45745" x="7626350" y="3200400"/>
          <p14:tracePt t="45745" x="7658100" y="3200400"/>
          <p14:tracePt t="45745" x="7689850" y="3206750"/>
          <p14:tracePt t="45764" x="7715250" y="3213100"/>
          <p14:tracePt t="45776" x="7734300" y="3219450"/>
          <p14:tracePt t="45776" x="7766050" y="3238500"/>
          <p14:tracePt t="45795" x="7778750" y="3244850"/>
          <p14:tracePt t="45795" x="7778750" y="3251200"/>
          <p14:tracePt t="45811" x="7778750" y="3263900"/>
          <p14:tracePt t="45811" x="7772400" y="3270250"/>
          <p14:tracePt t="45828" x="7766050" y="3276600"/>
          <p14:tracePt t="45828" x="7747000" y="3289300"/>
          <p14:tracePt t="45828" x="7727950" y="3295650"/>
          <p14:tracePt t="45847" x="7702550" y="3308350"/>
          <p14:tracePt t="45860" x="7677150" y="3314700"/>
          <p14:tracePt t="45860" x="7620000" y="3333750"/>
          <p14:tracePt t="45878" x="7588250" y="3346450"/>
          <p14:tracePt t="45878" x="7550150" y="3359150"/>
          <p14:tracePt t="45895" x="7512050" y="3371850"/>
          <p14:tracePt t="45895" x="7473950" y="3384550"/>
          <p14:tracePt t="45912" x="7435850" y="3397250"/>
          <p14:tracePt t="45912" x="7346950" y="3429000"/>
          <p14:tracePt t="45928" x="7296150" y="3441700"/>
          <p14:tracePt t="45928" x="7245350" y="3460750"/>
          <p14:tracePt t="45945" x="7188200" y="3479800"/>
          <p14:tracePt t="45945" x="7124700" y="3498850"/>
          <p14:tracePt t="45962" x="7067550" y="3517900"/>
          <p14:tracePt t="45962" x="7010400" y="3543300"/>
          <p14:tracePt t="45979" x="6946900" y="3562350"/>
          <p14:tracePt t="45979" x="6832600" y="3613150"/>
          <p14:tracePt t="45996" x="6775450" y="3638550"/>
          <p14:tracePt t="45996" x="6718300" y="3663950"/>
          <p14:tracePt t="46012" x="6667500" y="3689350"/>
          <p14:tracePt t="46012" x="6616700" y="3708400"/>
          <p14:tracePt t="46029" x="6565900" y="3733800"/>
          <p14:tracePt t="46029" x="6515100" y="3759200"/>
          <p14:tracePt t="46029" x="6464300" y="3778250"/>
          <p14:tracePt t="46048" x="6419850" y="3803650"/>
          <p14:tracePt t="46060" x="6369050" y="3829050"/>
          <p14:tracePt t="46060" x="6273800" y="3867150"/>
          <p14:tracePt t="46079" x="6229350" y="3892550"/>
          <p14:tracePt t="46079" x="6184900" y="3911600"/>
          <p14:tracePt t="46095" x="6146800" y="3930650"/>
          <p14:tracePt t="46095" x="6108700" y="3949700"/>
          <p14:tracePt t="46112" x="6070600" y="3968750"/>
          <p14:tracePt t="46112" x="6038850" y="3981450"/>
          <p14:tracePt t="46112" x="6007100" y="4000500"/>
          <p14:tracePt t="46132" x="5988050" y="4013200"/>
          <p14:tracePt t="46144" x="5969000" y="4019550"/>
          <p14:tracePt t="46144" x="5949950" y="4038600"/>
          <p14:tracePt t="46163" x="5943600" y="4044950"/>
          <p14:tracePt t="46163" x="5949950" y="4051300"/>
          <p14:tracePt t="46180" x="5956300" y="4057650"/>
          <p14:tracePt t="46180" x="5969000" y="4070350"/>
          <p14:tracePt t="46196" x="5981700" y="4076700"/>
          <p14:tracePt t="46196" x="6007100" y="4095750"/>
          <p14:tracePt t="46196" x="6038850" y="4108450"/>
          <p14:tracePt t="46216" x="6070600" y="4121150"/>
          <p14:tracePt t="46216" x="6115050" y="4140200"/>
          <p14:tracePt t="46230" x="6165850" y="4159250"/>
          <p14:tracePt t="46230" x="6223000" y="4171950"/>
          <p14:tracePt t="46246" x="6286500" y="4184650"/>
          <p14:tracePt t="46246" x="6350000" y="4191000"/>
          <p14:tracePt t="46263" x="6413500" y="4197350"/>
          <p14:tracePt t="46263" x="6477000" y="4197350"/>
          <p14:tracePt t="46280" x="6546850" y="4197350"/>
          <p14:tracePt t="46280" x="6680200" y="4197350"/>
          <p14:tracePt t="46296" x="6750050" y="4197350"/>
          <p14:tracePt t="46296" x="6813550" y="4197350"/>
          <p14:tracePt t="46313" x="6877050" y="4203700"/>
          <p14:tracePt t="46313" x="6940550" y="4203700"/>
          <p14:tracePt t="46330" x="7004050" y="4210050"/>
          <p14:tracePt t="46330" x="7112000" y="4222750"/>
          <p14:tracePt t="46347" x="7156450" y="4229100"/>
          <p14:tracePt t="46347" x="7200900" y="4235450"/>
          <p14:tracePt t="46364" x="7239000" y="4241800"/>
          <p14:tracePt t="46364" x="7270750" y="4248150"/>
          <p14:tracePt t="46381" x="7296150" y="4248150"/>
          <p14:tracePt t="46381" x="7315200" y="4248150"/>
          <p14:tracePt t="46397" x="7334250" y="4248150"/>
          <p14:tracePt t="46397" x="7353300" y="4248150"/>
          <p14:tracePt t="46397" x="7359650" y="4241800"/>
          <p14:tracePt t="46416" x="7372350" y="4241800"/>
          <p14:tracePt t="46416" x="7372350" y="4235450"/>
          <p14:tracePt t="46432" x="7372350" y="4229100"/>
          <p14:tracePt t="46447" x="7366000" y="4229100"/>
          <p14:tracePt t="46447" x="7359650" y="4229100"/>
          <p14:tracePt t="46464" x="7346950" y="4229100"/>
          <p14:tracePt t="46464" x="7334250" y="4229100"/>
          <p14:tracePt t="46480" x="7315200" y="4222750"/>
          <p14:tracePt t="46480" x="7302500" y="4222750"/>
          <p14:tracePt t="46480" x="7283450" y="4216400"/>
          <p14:tracePt t="46500" x="7264400" y="4216400"/>
          <p14:tracePt t="46512" x="7245350" y="4210050"/>
          <p14:tracePt t="46512" x="7194550" y="4191000"/>
          <p14:tracePt t="46531" x="7169150" y="4184650"/>
          <p14:tracePt t="46531" x="7143750" y="4171950"/>
          <p14:tracePt t="46547" x="7112000" y="4152900"/>
          <p14:tracePt t="46547" x="7086600" y="4140200"/>
          <p14:tracePt t="46565" x="7054850" y="4121150"/>
          <p14:tracePt t="46565" x="7023100" y="4108450"/>
          <p14:tracePt t="46565" x="6997700" y="4083050"/>
          <p14:tracePt t="46583" x="6965950" y="4064000"/>
          <p14:tracePt t="46583" x="6940550" y="4038600"/>
          <p14:tracePt t="46597" x="6915150" y="4013200"/>
          <p14:tracePt t="46597" x="6896100" y="3987800"/>
          <p14:tracePt t="46615" x="6877050" y="3962400"/>
          <p14:tracePt t="46615" x="6858000" y="3930650"/>
          <p14:tracePt t="46632" x="6838950" y="3905250"/>
          <p14:tracePt t="46632" x="6819900" y="3848100"/>
          <p14:tracePt t="46648" x="6807200" y="3822700"/>
          <p14:tracePt t="46648" x="6800850" y="3797300"/>
          <p14:tracePt t="46664" x="6800850" y="3771900"/>
          <p14:tracePt t="46664" x="6800850" y="3752850"/>
          <p14:tracePt t="46681" x="6800850" y="3733800"/>
          <p14:tracePt t="46681" x="6800850" y="3714750"/>
          <p14:tracePt t="46698" x="6807200" y="3702050"/>
          <p14:tracePt t="46698" x="6813550" y="3676650"/>
          <p14:tracePt t="46717" x="6819900" y="3663950"/>
          <p14:tracePt t="46717" x="6826250" y="3651250"/>
          <p14:tracePt t="46732" x="6832600" y="3644900"/>
          <p14:tracePt t="46732" x="6838950" y="3638550"/>
          <p14:tracePt t="46748" x="6845300" y="3632200"/>
          <p14:tracePt t="46748" x="6851650" y="3625850"/>
          <p14:tracePt t="46748" x="6851650" y="3619500"/>
          <p14:tracePt t="46769" x="6864350" y="3619500"/>
          <p14:tracePt t="46784" x="6870700" y="3619500"/>
          <p14:tracePt t="46800" x="6877050" y="3625850"/>
          <p14:tracePt t="46816" x="6877050" y="3632200"/>
          <p14:tracePt t="46835" x="6883400" y="3638550"/>
          <p14:tracePt t="46867" x="6877050" y="3638550"/>
          <p14:tracePt t="46995" x="6870700" y="3638550"/>
          <p14:tracePt t="47007" x="6864350" y="3644900"/>
          <p14:tracePt t="47022" x="6858000" y="3644900"/>
          <p14:tracePt t="47038" x="6858000" y="3651250"/>
          <p14:tracePt t="47063" x="6851650" y="3657600"/>
          <p14:tracePt t="47107" x="6858000" y="3657600"/>
          <p14:tracePt t="47159" x="6858000" y="3663950"/>
          <p14:tracePt t="47187" x="6864350" y="3663950"/>
          <p14:tracePt t="47211" x="6870700" y="3663950"/>
          <p14:tracePt t="47235" x="6877050" y="3663950"/>
          <p14:tracePt t="47263" x="6883400" y="3663950"/>
          <p14:tracePt t="47287" x="6889750" y="3663950"/>
          <p14:tracePt t="47315" x="6896100" y="3663950"/>
          <p14:tracePt t="47339" x="6902450" y="3670300"/>
          <p14:tracePt t="47375" x="6896100" y="3683000"/>
          <p14:tracePt t="47399" x="6883400" y="3689350"/>
          <p14:tracePt t="47414" x="6883400" y="3695700"/>
          <p14:tracePt t="47423" x="6870700" y="3702050"/>
          <p14:tracePt t="47436" x="6870700" y="3708400"/>
          <p14:tracePt t="47449" x="6864350" y="3714750"/>
          <p14:tracePt t="47466" x="6864350" y="3721100"/>
          <p14:tracePt t="47487" x="6870700" y="3721100"/>
          <p14:tracePt t="47503" x="6877050" y="3721100"/>
          <p14:tracePt t="47519" x="6883400" y="3721100"/>
          <p14:tracePt t="47536" x="6889750" y="3727450"/>
          <p14:tracePt t="47549" x="6896100" y="3727450"/>
          <p14:tracePt t="47566" x="6902450" y="3733800"/>
          <p14:tracePt t="47582" x="6908800" y="3733800"/>
          <p14:tracePt t="47603" x="6908800" y="3740150"/>
          <p14:tracePt t="47631" x="6915150" y="3746500"/>
          <p14:tracePt t="47667" x="6908800" y="3746500"/>
          <p14:tracePt t="47707" x="6902450" y="3752850"/>
          <p14:tracePt t="47743" x="6902450" y="3759200"/>
          <p14:tracePt t="47775" x="6896100" y="3752850"/>
          <p14:tracePt t="47795" x="6889750" y="3752850"/>
          <p14:tracePt t="47819" x="6883400" y="3759200"/>
          <p14:tracePt t="47835" x="6877050" y="3759200"/>
          <p14:tracePt t="47855" x="6883400" y="3759200"/>
          <p14:tracePt t="47915" x="6889750" y="3752850"/>
          <p14:tracePt t="47939" x="6883400" y="3752850"/>
          <p14:tracePt t="47998" x="6877050" y="3759200"/>
          <p14:tracePt t="48015" x="6870700" y="3759200"/>
          <p14:tracePt t="48026" x="6864350" y="3759200"/>
          <p14:tracePt t="48043" x="6858000" y="3765550"/>
          <p14:tracePt t="48083" x="6851650" y="3765550"/>
          <p14:tracePt t="48119" x="6845300" y="3759200"/>
          <p14:tracePt t="48351" x="6838950" y="3759200"/>
          <p14:tracePt t="48375" x="6832600" y="3765550"/>
          <p14:tracePt t="48403" x="6826250" y="3771900"/>
          <p14:tracePt t="48583" x="6819900" y="3771900"/>
          <p14:tracePt t="48607" x="6813550" y="3778250"/>
          <p14:tracePt t="48627" x="6807200" y="3778250"/>
          <p14:tracePt t="48651" x="6800850" y="3778250"/>
          <p14:tracePt t="48675" x="6800850" y="3784600"/>
          <p14:tracePt t="48695" x="6794500" y="3784600"/>
          <p14:tracePt t="48727" x="6788150" y="3778250"/>
          <p14:tracePt t="48868" x="6794500" y="3778250"/>
          <p14:tracePt t="48916" x="6800850" y="3778250"/>
          <p14:tracePt t="48927" x="6807200" y="3771900"/>
          <p14:tracePt t="48951" x="6813550" y="3765550"/>
          <p14:tracePt t="48975" x="6813550" y="3759200"/>
          <p14:tracePt t="49139" x="6807200" y="3759200"/>
          <p14:tracePt t="49216" x="6807200" y="3752850"/>
          <p14:tracePt t="49327" x="6800850" y="3752850"/>
          <p14:tracePt t="49423" x="6807200" y="3752850"/>
          <p14:tracePt t="49636" x="6813550" y="3746500"/>
          <p14:tracePt t="49655" x="6807200" y="3746500"/>
          <p14:tracePt t="49696" x="6800850" y="3746500"/>
          <p14:tracePt t="49708" x="6794500" y="3752850"/>
          <p14:tracePt t="49715" x="6788150" y="3752850"/>
          <p14:tracePt t="49724" x="6781800" y="3752850"/>
          <p14:tracePt t="49724" x="6775450" y="3752850"/>
          <p14:tracePt t="49741" x="6769100" y="3752850"/>
          <p14:tracePt t="49741" x="6762750" y="3759200"/>
          <p14:tracePt t="49760" x="6756400" y="3759200"/>
          <p14:tracePt t="49773" x="6750050" y="3759200"/>
          <p14:tracePt t="49791" x="6743700" y="3759200"/>
          <p14:tracePt t="49807" x="6743700" y="3765550"/>
          <p14:tracePt t="49824" x="6737350" y="3771900"/>
          <p14:tracePt t="49840" x="6731000" y="3771900"/>
          <p14:tracePt t="49857" x="6724650" y="3778250"/>
          <p14:tracePt t="49873" x="6718300" y="3778250"/>
          <p14:tracePt t="49890" x="6718300" y="3784600"/>
          <p14:tracePt t="49920" x="6724650" y="3784600"/>
          <p14:tracePt t="50007" x="6731000" y="3784600"/>
          <p14:tracePt t="50039" x="6737350" y="3784600"/>
          <p14:tracePt t="50092" x="6737350" y="3778250"/>
          <p14:tracePt t="50183" x="6743700" y="3771900"/>
          <p14:tracePt t="50244" x="6750050" y="3771900"/>
          <p14:tracePt t="50271" x="6756400" y="3771900"/>
          <p14:tracePt t="50296" x="6762750" y="3765550"/>
          <p14:tracePt t="50363" x="6769100" y="3759200"/>
          <p14:tracePt t="50391" x="6775450" y="3759200"/>
          <p14:tracePt t="50416" x="6769100" y="3759200"/>
          <p14:tracePt t="50468" x="6762750" y="3759200"/>
          <p14:tracePt t="50484" x="6756400" y="3759200"/>
          <p14:tracePt t="50495" x="6750050" y="3759200"/>
          <p14:tracePt t="50512" x="6743700" y="3759200"/>
          <p14:tracePt t="50535" x="6743700" y="3765550"/>
          <p14:tracePt t="50604" x="6737350" y="3771900"/>
          <p14:tracePt t="50655" x="6737350" y="3778250"/>
          <p14:tracePt t="50675" x="6743700" y="3784600"/>
          <p14:tracePt t="50692" x="6756400" y="3790950"/>
          <p14:tracePt t="50708" x="6762750" y="3797300"/>
          <p14:tracePt t="50716" x="6769100" y="3803650"/>
          <p14:tracePt t="50716" x="6781800" y="3810000"/>
          <p14:tracePt t="50729" x="6794500" y="3816350"/>
          <p14:tracePt t="50729" x="6807200" y="3822700"/>
          <p14:tracePt t="50746" x="6819900" y="3829050"/>
          <p14:tracePt t="50746" x="6832600" y="3835400"/>
          <p14:tracePt t="50762" x="6845300" y="3848100"/>
          <p14:tracePt t="50762" x="6858000" y="3854450"/>
          <p14:tracePt t="50762" x="6870700" y="3860800"/>
          <p14:tracePt t="50781" x="6877050" y="3873500"/>
          <p14:tracePt t="50793" x="6889750" y="3879850"/>
          <p14:tracePt t="50793" x="6908800" y="3892550"/>
          <p14:tracePt t="50812" x="6915150" y="3905250"/>
          <p14:tracePt t="50812" x="6921500" y="3911600"/>
          <p14:tracePt t="50828" x="6927850" y="3924300"/>
          <p14:tracePt t="50828" x="6934200" y="3930650"/>
          <p14:tracePt t="50846" x="6940550" y="3937000"/>
          <p14:tracePt t="50846" x="6946900" y="3956050"/>
          <p14:tracePt t="50865" x="6953250" y="3968750"/>
          <p14:tracePt t="50877" x="6953250" y="3975100"/>
          <p14:tracePt t="50877" x="6946900" y="4000500"/>
          <p14:tracePt t="50897" x="6940550" y="4019550"/>
          <p14:tracePt t="50897" x="6934200" y="4032250"/>
          <p14:tracePt t="50912" x="6927850" y="4044950"/>
          <p14:tracePt t="50912" x="6915150" y="4057650"/>
          <p14:tracePt t="50929" x="6896100" y="4070350"/>
          <p14:tracePt t="50929" x="6877050" y="4083050"/>
          <p14:tracePt t="50929" x="6851650" y="4095750"/>
          <p14:tracePt t="50949" x="6826250" y="4114800"/>
          <p14:tracePt t="50949" x="6794500" y="4127500"/>
          <p14:tracePt t="50962" x="6750050" y="4146550"/>
          <p14:tracePt t="50962" x="6705600" y="4159250"/>
          <p14:tracePt t="50979" x="6654800" y="4178300"/>
          <p14:tracePt t="50979" x="6597650" y="4197350"/>
          <p14:tracePt t="50997" x="6534150" y="4210050"/>
          <p14:tracePt t="50997" x="6464300" y="4222750"/>
          <p14:tracePt t="51012" x="6388100" y="4235450"/>
          <p14:tracePt t="51012" x="6229350" y="4254500"/>
          <p14:tracePt t="51029" x="6140450" y="4254500"/>
          <p14:tracePt t="51029" x="6057900" y="4254500"/>
          <p14:tracePt t="51046" x="5969000" y="4254500"/>
          <p14:tracePt t="51046" x="5880100" y="4248150"/>
          <p14:tracePt t="51063" x="5797550" y="4235450"/>
          <p14:tracePt t="51063" x="5708650" y="4216400"/>
          <p14:tracePt t="51080" x="5543550" y="4178300"/>
          <p14:tracePt t="51080" x="5467350" y="4152900"/>
          <p14:tracePt t="51097" x="5391150" y="4121150"/>
          <p14:tracePt t="51097" x="5321300" y="4083050"/>
          <p14:tracePt t="51113" x="5251450" y="4038600"/>
          <p14:tracePt t="51113" x="5194300" y="3987800"/>
          <p14:tracePt t="51129" x="5137150" y="3937000"/>
          <p14:tracePt t="51129" x="5086350" y="3873500"/>
          <p14:tracePt t="51129" x="5041900" y="3810000"/>
          <p14:tracePt t="51149" x="4997450" y="3740150"/>
          <p14:tracePt t="51161" x="4965700" y="3670300"/>
          <p14:tracePt t="51161" x="4921250" y="3530600"/>
          <p14:tracePt t="51180" x="4902200" y="3460750"/>
          <p14:tracePt t="51180" x="4895850" y="3397250"/>
          <p14:tracePt t="51197" x="4895850" y="3333750"/>
          <p14:tracePt t="51197" x="4902200" y="3276600"/>
          <p14:tracePt t="51197" x="4914900" y="3225800"/>
          <p14:tracePt t="51216" x="4933950" y="3175000"/>
          <p14:tracePt t="51228" x="4959350" y="3124200"/>
          <p14:tracePt t="51228" x="4991100" y="3079750"/>
          <p14:tracePt t="51228" x="5029200" y="3035300"/>
          <p14:tracePt t="51249" x="5080000" y="2997200"/>
          <p14:tracePt t="51249" x="5137150" y="2959100"/>
          <p14:tracePt t="51264" x="5194300" y="2914650"/>
          <p14:tracePt t="51264" x="5257800" y="2876550"/>
          <p14:tracePt t="51280" x="5334000" y="2838450"/>
          <p14:tracePt t="51280" x="5403850" y="2806700"/>
          <p14:tracePt t="51297" x="5486400" y="2768600"/>
          <p14:tracePt t="51297" x="5568950" y="2730500"/>
          <p14:tracePt t="51297" x="5657850" y="2698750"/>
          <p14:tracePt t="51316" x="5746750" y="2673350"/>
          <p14:tracePt t="51316" x="5842000" y="2654300"/>
          <p14:tracePt t="51331" x="5937250" y="2635250"/>
          <p14:tracePt t="51331" x="6038850" y="2622550"/>
          <p14:tracePt t="51347" x="6140450" y="2616200"/>
          <p14:tracePt t="51347" x="6242050" y="2616200"/>
          <p14:tracePt t="51364" x="6350000" y="2622550"/>
          <p14:tracePt t="51364" x="6457950" y="2628900"/>
          <p14:tracePt t="51381" x="6559550" y="2635250"/>
          <p14:tracePt t="51381" x="6762750" y="2660650"/>
          <p14:tracePt t="51398" x="6864350" y="2673350"/>
          <p14:tracePt t="51398" x="6959600" y="2692400"/>
          <p14:tracePt t="51414" x="7048500" y="2705100"/>
          <p14:tracePt t="51414" x="7137400" y="2717800"/>
          <p14:tracePt t="51431" x="7226300" y="2743200"/>
          <p14:tracePt t="51431" x="7302500" y="2762250"/>
          <p14:tracePt t="51449" x="7454900" y="2819400"/>
          <p14:tracePt t="51449" x="7524750" y="2857500"/>
          <p14:tracePt t="51464" x="7588250" y="2895600"/>
          <p14:tracePt t="51464" x="7651750" y="2933700"/>
          <p14:tracePt t="51481" x="7708900" y="2971800"/>
          <p14:tracePt t="51481" x="7766050" y="3003550"/>
          <p14:tracePt t="51498" x="7810500" y="3041650"/>
          <p14:tracePt t="51498" x="7854950" y="3073400"/>
          <p14:tracePt t="51498" x="7886700" y="3105150"/>
          <p14:tracePt t="51517" x="7918450" y="3136900"/>
          <p14:tracePt t="51530" x="7943850" y="3168650"/>
          <p14:tracePt t="51530" x="7981950" y="3238500"/>
          <p14:tracePt t="51549" x="7994650" y="3270250"/>
          <p14:tracePt t="51549" x="8001000" y="3308350"/>
          <p14:tracePt t="51565" x="8001000" y="3340100"/>
          <p14:tracePt t="51565" x="8001000" y="3378200"/>
          <p14:tracePt t="51582" x="7994650" y="3416300"/>
          <p14:tracePt t="51582" x="7988300" y="3454400"/>
          <p14:tracePt t="51598" x="7981950" y="3486150"/>
          <p14:tracePt t="51598" x="7969250" y="3524250"/>
          <p14:tracePt t="51598" x="7956550" y="3562350"/>
          <p14:tracePt t="51617" x="7937500" y="3600450"/>
          <p14:tracePt t="51617" x="7918450" y="3638550"/>
          <p14:tracePt t="51631" x="7893050" y="3670300"/>
          <p14:tracePt t="51631" x="7867650" y="3702050"/>
          <p14:tracePt t="51648" x="7842250" y="3740150"/>
          <p14:tracePt t="51648" x="7804150" y="3771900"/>
          <p14:tracePt t="51665" x="7759700" y="3803650"/>
          <p14:tracePt t="51665" x="7715250" y="3835400"/>
          <p14:tracePt t="51682" x="7664450" y="3867150"/>
          <p14:tracePt t="51682" x="7556500" y="3924300"/>
          <p14:tracePt t="51698" x="7499350" y="3949700"/>
          <p14:tracePt t="51698" x="7442200" y="3975100"/>
          <p14:tracePt t="51717" x="7385050" y="4000500"/>
          <p14:tracePt t="51717" x="7327900" y="4025900"/>
          <p14:tracePt t="51732" x="7277100" y="4044950"/>
          <p14:tracePt t="51732" x="7162800" y="4083050"/>
          <p14:tracePt t="51749" x="7105650" y="4102100"/>
          <p14:tracePt t="51749" x="7054850" y="4114800"/>
          <p14:tracePt t="51765" x="6997700" y="4133850"/>
          <p14:tracePt t="51765" x="6934200" y="4146550"/>
          <p14:tracePt t="51782" x="6877050" y="4159250"/>
          <p14:tracePt t="51782" x="6819900" y="4178300"/>
          <p14:tracePt t="51799" x="6756400" y="4191000"/>
          <p14:tracePt t="51799" x="6699250" y="4197350"/>
          <p14:tracePt t="51816" x="6591300" y="4216400"/>
          <p14:tracePt t="51816" x="6540500" y="4229100"/>
          <p14:tracePt t="51833" x="6496050" y="4235450"/>
          <p14:tracePt t="51833" x="6457950" y="4235450"/>
          <p14:tracePt t="51849" x="6419850" y="4241800"/>
          <p14:tracePt t="51849" x="6388100" y="4241800"/>
          <p14:tracePt t="51866" x="6356350" y="4248150"/>
          <p14:tracePt t="51866" x="6330950" y="4248150"/>
          <p14:tracePt t="51866" x="6305550" y="4248150"/>
          <p14:tracePt t="51884" x="6286500" y="4248150"/>
          <p14:tracePt t="51897" x="6267450" y="4248150"/>
          <p14:tracePt t="51897" x="6248400" y="4241800"/>
          <p14:tracePt t="51916" x="6235700" y="4235450"/>
          <p14:tracePt t="51916" x="6235700" y="4229100"/>
          <p14:tracePt t="51932" x="6229350" y="4222750"/>
          <p14:tracePt t="51947" x="6235700" y="4216400"/>
          <p14:tracePt t="51964" x="6242050" y="4210050"/>
          <p14:tracePt t="51964" x="6254750" y="4197350"/>
          <p14:tracePt t="51983" x="6254750" y="4191000"/>
          <p14:tracePt t="51983" x="6261100" y="4191000"/>
          <p14:tracePt t="52000" x="6267450" y="4184650"/>
          <p14:tracePt t="52015" x="6273800" y="4178300"/>
          <p14:tracePt t="52031" x="6280150" y="4171950"/>
          <p14:tracePt t="52031" x="6286500" y="4165600"/>
          <p14:tracePt t="52050" x="6286500" y="4159250"/>
          <p14:tracePt t="52064" x="6292850" y="4146550"/>
          <p14:tracePt t="52081" x="6305550" y="4140200"/>
          <p14:tracePt t="52108" x="6305550" y="4133850"/>
          <p14:tracePt t="52117" x="6318250" y="4127500"/>
          <p14:tracePt t="52133" x="6318250" y="4121150"/>
          <p14:tracePt t="52133" x="6324600" y="4114800"/>
          <p14:tracePt t="52150" x="6330950" y="4114800"/>
          <p14:tracePt t="52150" x="6337300" y="4108450"/>
          <p14:tracePt t="52150" x="6343650" y="4102100"/>
          <p14:tracePt t="52169" x="6350000" y="4095750"/>
          <p14:tracePt t="52181" x="6356350" y="4095750"/>
          <p14:tracePt t="52181" x="6362700" y="4083050"/>
          <p14:tracePt t="52201" x="6369050" y="4076700"/>
          <p14:tracePt t="52201" x="6375400" y="4076700"/>
          <p14:tracePt t="52201" x="6381750" y="4070350"/>
          <p14:tracePt t="52220" x="6388100" y="4064000"/>
          <p14:tracePt t="52232" x="6394450" y="4057650"/>
          <p14:tracePt t="52248" x="6400800" y="4051300"/>
          <p14:tracePt t="52265" x="6400800" y="4044950"/>
          <p14:tracePt t="52282" x="6400800" y="4038600"/>
          <p14:tracePt t="52320" x="6400800" y="4032250"/>
          <p14:tracePt t="52340" x="6400800" y="4025900"/>
          <p14:tracePt t="52356" x="6400800" y="4019550"/>
          <p14:tracePt t="52372" x="6400800" y="4013200"/>
          <p14:tracePt t="52388" x="6394450" y="4013200"/>
          <p14:tracePt t="52416" x="6394450" y="4006850"/>
          <p14:tracePt t="52460" x="6400800" y="4000500"/>
          <p14:tracePt t="52485" x="6407150" y="3994150"/>
          <p14:tracePt t="52500" x="6413500" y="3987800"/>
          <p14:tracePt t="52516" x="6419850" y="3981450"/>
          <p14:tracePt t="52528" x="6426200" y="3975100"/>
          <p14:tracePt t="52552" x="6419850" y="3981450"/>
          <p14:tracePt t="52604" x="6413500" y="3981450"/>
          <p14:tracePt t="52621" x="6407150" y="3987800"/>
          <p14:tracePt t="52640" x="6400800" y="3987800"/>
          <p14:tracePt t="52688" x="6394450" y="3981450"/>
          <p14:tracePt t="52724" x="6394450" y="3975100"/>
          <p14:tracePt t="52768" x="6394450" y="3968750"/>
          <p14:tracePt t="52792" x="6394450" y="3962400"/>
          <p14:tracePt t="52809" x="6400800" y="3962400"/>
          <p14:tracePt t="52869" x="6407150" y="3962400"/>
          <p14:tracePt t="52880" x="6413500" y="3968750"/>
          <p14:tracePt t="52912" x="6407150" y="3975100"/>
          <p14:tracePt t="52928" x="6407150" y="3981450"/>
          <p14:tracePt t="52937" x="6400800" y="3987800"/>
          <p14:tracePt t="52937" x="6394450" y="3994150"/>
          <p14:tracePt t="52953" x="6388100" y="4000500"/>
          <p14:tracePt t="52953" x="6381750" y="4006850"/>
          <p14:tracePt t="52970" x="6369050" y="4013200"/>
          <p14:tracePt t="52970" x="6356350" y="4019550"/>
          <p14:tracePt t="52986" x="6343650" y="4025900"/>
          <p14:tracePt t="52986" x="6305550" y="4038600"/>
          <p14:tracePt t="53003" x="6286500" y="4038600"/>
          <p14:tracePt t="53003" x="6261100" y="4044950"/>
          <p14:tracePt t="53020" x="6229350" y="4044950"/>
          <p14:tracePt t="53020" x="6191250" y="4051300"/>
          <p14:tracePt t="53036" x="6153150" y="4044950"/>
          <p14:tracePt t="53036" x="6115050" y="4044950"/>
          <p14:tracePt t="53053" x="6070600" y="4038600"/>
          <p14:tracePt t="53053" x="5975350" y="4025900"/>
          <p14:tracePt t="53071" x="5924550" y="4013200"/>
          <p14:tracePt t="53071" x="5880100" y="4000500"/>
          <p14:tracePt t="53086" x="5829300" y="3981450"/>
          <p14:tracePt t="53086" x="5778500" y="3962400"/>
          <p14:tracePt t="53103" x="5727700" y="3930650"/>
          <p14:tracePt t="53103" x="5676900" y="3898900"/>
          <p14:tracePt t="53120" x="5626100" y="3867150"/>
          <p14:tracePt t="53120" x="5524500" y="3778250"/>
          <p14:tracePt t="53137" x="5480050" y="3727450"/>
          <p14:tracePt t="53137" x="5441950" y="3670300"/>
          <p14:tracePt t="53154" x="5403850" y="3619500"/>
          <p14:tracePt t="53154" x="5372100" y="3562350"/>
          <p14:tracePt t="53171" x="5346700" y="3505200"/>
          <p14:tracePt t="53171" x="5321300" y="3448050"/>
          <p14:tracePt t="53171" x="5308600" y="3390900"/>
          <p14:tracePt t="53189" x="5295900" y="3340100"/>
          <p14:tracePt t="53202" x="5289550" y="3289300"/>
          <p14:tracePt t="53202" x="5295900" y="3200400"/>
          <p14:tracePt t="53222" x="5308600" y="3162300"/>
          <p14:tracePt t="53222" x="5321300" y="3130550"/>
          <p14:tracePt t="53238" x="5346700" y="3098800"/>
          <p14:tracePt t="53238" x="5372100" y="3073400"/>
          <p14:tracePt t="53254" x="5403850" y="3048000"/>
          <p14:tracePt t="53254" x="5435600" y="3028950"/>
          <p14:tracePt t="53254" x="5473700" y="3009900"/>
          <p14:tracePt t="53273" x="5518150" y="2990850"/>
          <p14:tracePt t="53285" x="5568950" y="2978150"/>
          <p14:tracePt t="53285" x="5670550" y="2946400"/>
          <p14:tracePt t="53304" x="5727700" y="2933700"/>
          <p14:tracePt t="53304" x="5791200" y="2921000"/>
          <p14:tracePt t="53304" x="5854700" y="2908300"/>
          <p14:tracePt t="53325" x="5924550" y="2901950"/>
          <p14:tracePt t="53336" x="6000750" y="2895600"/>
          <p14:tracePt t="53336" x="6070600" y="2889250"/>
          <p14:tracePt t="53354" x="6146800" y="2882900"/>
          <p14:tracePt t="53354" x="6311900" y="2876550"/>
          <p14:tracePt t="53371" x="6388100" y="2870200"/>
          <p14:tracePt t="53371" x="6470650" y="2863850"/>
          <p14:tracePt t="53388" x="6553200" y="2857500"/>
          <p14:tracePt t="53388" x="6635750" y="2857500"/>
          <p14:tracePt t="53404" x="6711950" y="2851150"/>
          <p14:tracePt t="53404" x="6858000" y="2838450"/>
          <p14:tracePt t="53422" x="6927850" y="2838450"/>
          <p14:tracePt t="53422" x="6997700" y="2832100"/>
          <p14:tracePt t="53438" x="7067550" y="2832100"/>
          <p14:tracePt t="53438" x="7137400" y="2832100"/>
          <p14:tracePt t="53454" x="7200900" y="2832100"/>
          <p14:tracePt t="53454" x="7264400" y="2832100"/>
          <p14:tracePt t="53471" x="7321550" y="2832100"/>
          <p14:tracePt t="53471" x="7435850" y="2838450"/>
          <p14:tracePt t="53489" x="7486650" y="2838450"/>
          <p14:tracePt t="53489" x="7537450" y="2838450"/>
          <p14:tracePt t="53505" x="7581900" y="2844800"/>
          <p14:tracePt t="53505" x="7620000" y="2851150"/>
          <p14:tracePt t="53521" x="7658100" y="2857500"/>
          <p14:tracePt t="53521" x="7696200" y="2857500"/>
          <p14:tracePt t="53521" x="7727950" y="2863850"/>
          <p14:tracePt t="53541" x="7753350" y="2870200"/>
          <p14:tracePt t="53553" x="7785100" y="2882900"/>
          <p14:tracePt t="53553" x="7810500" y="2889250"/>
          <p14:tracePt t="53553" x="7835900" y="2895600"/>
          <p14:tracePt t="53574" x="7867650" y="2914650"/>
          <p14:tracePt t="53574" x="7893050" y="2927350"/>
          <p14:tracePt t="53589" x="7918450" y="2946400"/>
          <p14:tracePt t="53589" x="7943850" y="2965450"/>
          <p14:tracePt t="53605" x="7969250" y="2984500"/>
          <p14:tracePt t="53605" x="7988300" y="3003550"/>
          <p14:tracePt t="53622" x="8013700" y="3022600"/>
          <p14:tracePt t="53622" x="8032750" y="3041650"/>
          <p14:tracePt t="53622" x="8051800" y="3060700"/>
          <p14:tracePt t="53641" x="8070850" y="3073400"/>
          <p14:tracePt t="53653" x="8089900" y="3092450"/>
          <p14:tracePt t="53653" x="8128000" y="3130550"/>
          <p14:tracePt t="53672" x="8153400" y="3155950"/>
          <p14:tracePt t="53672" x="8172450" y="3181350"/>
          <p14:tracePt t="53689" x="8191500" y="3206750"/>
          <p14:tracePt t="53689" x="8210550" y="3238500"/>
          <p14:tracePt t="53705" x="8229600" y="3270250"/>
          <p14:tracePt t="53705" x="8255000" y="3340100"/>
          <p14:tracePt t="53724" x="8261350" y="3378200"/>
          <p14:tracePt t="53724" x="8261350" y="3416300"/>
          <p14:tracePt t="53740" x="8248650" y="3454400"/>
          <p14:tracePt t="53740" x="8235950" y="3492500"/>
          <p14:tracePt t="53757" x="8216900" y="3536950"/>
          <p14:tracePt t="53757" x="8191500" y="3575050"/>
          <p14:tracePt t="53773" x="8166100" y="3619500"/>
          <p14:tracePt t="53773" x="8102600" y="3702050"/>
          <p14:tracePt t="53790" x="8070850" y="3746500"/>
          <p14:tracePt t="53790" x="8039100" y="3790950"/>
          <p14:tracePt t="53806" x="8001000" y="3835400"/>
          <p14:tracePt t="53806" x="7969250" y="3879850"/>
          <p14:tracePt t="53822" x="7937500" y="3924300"/>
          <p14:tracePt t="53822" x="7899400" y="3968750"/>
          <p14:tracePt t="53822" x="7861300" y="4006850"/>
          <p14:tracePt t="53841" x="7823200" y="4044950"/>
          <p14:tracePt t="53854" x="7785100" y="4083050"/>
          <p14:tracePt t="53854" x="7696200" y="4146550"/>
          <p14:tracePt t="53873" x="7645400" y="4178300"/>
          <p14:tracePt t="53873" x="7600950" y="4210050"/>
          <p14:tracePt t="53890" x="7543800" y="4235450"/>
          <p14:tracePt t="53890" x="7486650" y="4267200"/>
          <p14:tracePt t="53906" x="7429500" y="4292600"/>
          <p14:tracePt t="53906" x="7366000" y="4324350"/>
          <p14:tracePt t="53906" x="7302500" y="4349750"/>
          <p14:tracePt t="53925" x="7232650" y="4375150"/>
          <p14:tracePt t="53938" x="7169150" y="4400550"/>
          <p14:tracePt t="53938" x="7035800" y="4445000"/>
          <p14:tracePt t="53957" x="6972300" y="4464050"/>
          <p14:tracePt t="53957" x="6902450" y="4483100"/>
          <p14:tracePt t="53974" x="6838950" y="4502150"/>
          <p14:tracePt t="53974" x="6769100" y="4514850"/>
          <p14:tracePt t="53990" x="6705600" y="4527550"/>
          <p14:tracePt t="53990" x="6642100" y="4540250"/>
          <p14:tracePt t="53990" x="6572250" y="4552950"/>
          <p14:tracePt t="54009" x="6508750" y="4559300"/>
          <p14:tracePt t="54009" x="6445250" y="4572000"/>
          <p14:tracePt t="54023" x="6381750" y="4578350"/>
          <p14:tracePt t="54023" x="6318250" y="4584700"/>
          <p14:tracePt t="54040" x="6261100" y="4584700"/>
          <p14:tracePt t="54040" x="6203950" y="4584700"/>
          <p14:tracePt t="54057" x="6153150" y="4584700"/>
          <p14:tracePt t="54057" x="6102350" y="4578350"/>
          <p14:tracePt t="54073" x="6057900" y="4572000"/>
          <p14:tracePt t="54073" x="5981700" y="4546600"/>
          <p14:tracePt t="54090" x="5943600" y="4533900"/>
          <p14:tracePt t="54090" x="5911850" y="4514850"/>
          <p14:tracePt t="54106" x="5886450" y="4502150"/>
          <p14:tracePt t="54106" x="5861050" y="4483100"/>
          <p14:tracePt t="54123" x="5835650" y="4470400"/>
          <p14:tracePt t="54123" x="5797550" y="4432300"/>
          <p14:tracePt t="54141" x="5784850" y="4419600"/>
          <p14:tracePt t="54141" x="5772150" y="4406900"/>
          <p14:tracePt t="54157" x="5765800" y="4394200"/>
          <p14:tracePt t="54157" x="5759450" y="4381500"/>
          <p14:tracePt t="54174" x="5753100" y="4368800"/>
          <p14:tracePt t="54174" x="5753100" y="4356100"/>
          <p14:tracePt t="54192" x="5753100" y="4343400"/>
          <p14:tracePt t="54192" x="5753100" y="4337050"/>
          <p14:tracePt t="54192" x="5753100" y="4324350"/>
          <p14:tracePt t="54209" x="5753100" y="4311650"/>
          <p14:tracePt t="54209" x="5746750" y="4305300"/>
          <p14:tracePt t="54225" x="5746750" y="4292600"/>
          <p14:tracePt t="54225" x="5746750" y="4286250"/>
          <p14:tracePt t="54241" x="5746750" y="4279900"/>
          <p14:tracePt t="54241" x="5746750" y="4273550"/>
          <p14:tracePt t="54258" x="5746750" y="4260850"/>
          <p14:tracePt t="54258" x="5746750" y="4254500"/>
          <p14:tracePt t="54274" x="5753100" y="4248150"/>
          <p14:tracePt t="54274" x="5753100" y="4241800"/>
          <p14:tracePt t="54274" x="5753100" y="4235450"/>
          <p14:tracePt t="54293" x="5759450" y="4229100"/>
          <p14:tracePt t="54306" x="5759450" y="4222750"/>
          <p14:tracePt t="54306" x="5765800" y="4210050"/>
          <p14:tracePt t="54326" x="5772150" y="4197350"/>
          <p14:tracePt t="54326" x="5778500" y="4191000"/>
          <p14:tracePt t="54341" x="5778500" y="4184650"/>
          <p14:tracePt t="54341" x="5784850" y="4178300"/>
          <p14:tracePt t="54358" x="5784850" y="4171950"/>
          <p14:tracePt t="54358" x="5791200" y="4165600"/>
          <p14:tracePt t="54374" x="5791200" y="4159250"/>
          <p14:tracePt t="54374" x="5797550" y="4159250"/>
          <p14:tracePt t="54391" x="5797550" y="4146550"/>
          <p14:tracePt t="54391" x="5803900" y="4140200"/>
          <p14:tracePt t="54407" x="5803900" y="4133850"/>
          <p14:tracePt t="54407" x="5810250" y="4127500"/>
          <p14:tracePt t="54425" x="5816600" y="4121150"/>
          <p14:tracePt t="54425" x="5822950" y="4108450"/>
          <p14:tracePt t="54442" x="5829300" y="4102100"/>
          <p14:tracePt t="54442" x="5835650" y="4095750"/>
          <p14:tracePt t="54458" x="5842000" y="4083050"/>
          <p14:tracePt t="54458" x="5842000" y="4076700"/>
          <p14:tracePt t="54474" x="5848350" y="4064000"/>
          <p14:tracePt t="54474" x="5854700" y="4051300"/>
          <p14:tracePt t="54492" x="5861050" y="4038600"/>
          <p14:tracePt t="54492" x="5867400" y="4013200"/>
          <p14:tracePt t="54510" x="5873750" y="4000500"/>
          <p14:tracePt t="54510" x="5873750" y="3987800"/>
          <p14:tracePt t="54526" x="5880100" y="3975100"/>
          <p14:tracePt t="54526" x="5886450" y="3962400"/>
          <p14:tracePt t="54542" x="5892800" y="3956050"/>
          <p14:tracePt t="54542" x="5899150" y="3943350"/>
          <p14:tracePt t="54542" x="5911850" y="3937000"/>
          <p14:tracePt t="54561" x="5918200" y="3930650"/>
          <p14:tracePt t="54573" x="5930900" y="3917950"/>
          <p14:tracePt t="54573" x="5937250" y="3911600"/>
          <p14:tracePt t="54573" x="5949950" y="3905250"/>
          <p14:tracePt t="54594" x="5962650" y="3892550"/>
          <p14:tracePt t="54594" x="5975350" y="3886200"/>
          <p14:tracePt t="54609" x="5988050" y="3879850"/>
          <p14:tracePt t="54609" x="6000750" y="3867150"/>
          <p14:tracePt t="54625" x="6013450" y="3860800"/>
          <p14:tracePt t="54625" x="6026150" y="3854450"/>
          <p14:tracePt t="54642" x="6038850" y="3848100"/>
          <p14:tracePt t="54642" x="6051550" y="3841750"/>
          <p14:tracePt t="54659" x="6057900" y="3835400"/>
          <p14:tracePt t="54659" x="6070600" y="3829050"/>
          <p14:tracePt t="54659" x="6083300" y="3829050"/>
          <p14:tracePt t="54678" x="6096000" y="3829050"/>
          <p14:tracePt t="54678" x="6102350" y="3822700"/>
          <p14:tracePt t="54692" x="6115050" y="3822700"/>
          <p14:tracePt t="54692" x="6127750" y="3822700"/>
          <p14:tracePt t="54710" x="6140450" y="3816350"/>
          <p14:tracePt t="54710" x="6146800" y="3816350"/>
          <p14:tracePt t="54710" x="6159500" y="3810000"/>
          <p14:tracePt t="54729" x="6172200" y="3810000"/>
          <p14:tracePt t="54729" x="6184900" y="3803650"/>
          <p14:tracePt t="54743" x="6197600" y="3803650"/>
          <p14:tracePt t="54743" x="6210300" y="3797300"/>
          <p14:tracePt t="54759" x="6223000" y="3797300"/>
          <p14:tracePt t="54759" x="6229350" y="3797300"/>
          <p14:tracePt t="54776" x="6242050" y="3797300"/>
          <p14:tracePt t="54776" x="6248400" y="3790950"/>
          <p14:tracePt t="54793" x="6261100" y="3790950"/>
          <p14:tracePt t="54793" x="6280150" y="3784600"/>
          <p14:tracePt t="54810" x="6286500" y="3784600"/>
          <p14:tracePt t="54810" x="6292850" y="3784600"/>
          <p14:tracePt t="54826" x="6305550" y="3784600"/>
          <p14:tracePt t="54826" x="6311900" y="3784600"/>
          <p14:tracePt t="54846" x="6318250" y="3784600"/>
          <p14:tracePt t="54846" x="6324600" y="3784600"/>
          <p14:tracePt t="54846" x="6330950" y="3784600"/>
          <p14:tracePt t="54861" x="6337300" y="3784600"/>
          <p14:tracePt t="54874" x="6343650" y="3784600"/>
          <p14:tracePt t="54874" x="6343650" y="3790950"/>
          <p14:tracePt t="54893" x="6350000" y="3790950"/>
          <p14:tracePt t="54908" x="6356350" y="3790950"/>
          <p14:tracePt t="54926" x="6362700" y="3797300"/>
          <p14:tracePt t="54981" x="6369050" y="3790950"/>
          <p14:tracePt t="55013" x="6375400" y="3790950"/>
          <p14:tracePt t="55028" x="6381750" y="3784600"/>
          <p14:tracePt t="55040" x="6388100" y="3778250"/>
          <p14:tracePt t="55049" x="6400800" y="3778250"/>
          <p14:tracePt t="55058" x="6407150" y="3771900"/>
          <p14:tracePt t="55058" x="6413500" y="3771900"/>
          <p14:tracePt t="55077" x="6419850" y="3765550"/>
          <p14:tracePt t="55077" x="6426200" y="3765550"/>
          <p14:tracePt t="55094" x="6432550" y="3765550"/>
          <p14:tracePt t="55094" x="6432550" y="3771900"/>
          <p14:tracePt t="55110" x="6438900" y="3778250"/>
          <p14:tracePt t="55125" x="6445250" y="3778250"/>
          <p14:tracePt t="55157" x="6451600" y="3771900"/>
          <p14:tracePt t="55201" x="6451600" y="3778250"/>
          <p14:tracePt t="55253" x="6457950" y="3778250"/>
          <p14:tracePt t="55341" x="6464300" y="3778250"/>
          <p14:tracePt t="55365" x="6470650" y="3771900"/>
          <p14:tracePt t="55381" x="6477000" y="3771900"/>
          <p14:tracePt t="55397" x="6483350" y="3771900"/>
          <p14:tracePt t="55408" x="6489700" y="3765550"/>
          <p14:tracePt t="55425" x="6496050" y="3765550"/>
          <p14:tracePt t="55433" x="6508750" y="3765550"/>
          <p14:tracePt t="55449" x="6515100" y="3759200"/>
          <p14:tracePt t="55461" x="6521450" y="3759200"/>
          <p14:tracePt t="55461" x="6527800" y="3759200"/>
          <p14:tracePt t="55478" x="6534150" y="3752850"/>
          <p14:tracePt t="55478" x="6540500" y="3752850"/>
          <p14:tracePt t="55495" x="6546850" y="3746500"/>
          <p14:tracePt t="55510" x="6546850" y="3740150"/>
          <p14:tracePt t="55510" x="6553200" y="3733800"/>
          <p14:tracePt t="55530" x="6559550" y="3733800"/>
          <p14:tracePt t="55553" x="6565900" y="3727450"/>
          <p14:tracePt t="55581" x="6572250" y="3727450"/>
          <p14:tracePt t="55641" x="6565900" y="3721100"/>
          <p14:tracePt t="55657" x="6565900" y="3714750"/>
          <p14:tracePt t="55673" x="6565900" y="3708400"/>
          <p14:tracePt t="55701" x="6565900" y="3702050"/>
          <p14:tracePt t="55749" x="6572250" y="3702050"/>
          <p14:tracePt t="55769" x="6578600" y="3708400"/>
          <p14:tracePt t="55785" x="6584950" y="3708400"/>
          <p14:tracePt t="55809" x="6591300" y="3708400"/>
          <p14:tracePt t="55845" x="6597650" y="3714750"/>
          <p14:tracePt t="55860" x="6597650" y="3721100"/>
          <p14:tracePt t="55877" x="6604000" y="3727450"/>
          <p14:tracePt t="55889" x="6610350" y="3733800"/>
          <p14:tracePt t="55898" x="6610350" y="3740150"/>
          <p14:tracePt t="55898" x="6616700" y="3746500"/>
          <p14:tracePt t="55914" x="6623050" y="3752850"/>
          <p14:tracePt t="55914" x="6629400" y="3759200"/>
          <p14:tracePt t="55929" x="6635750" y="3765550"/>
          <p14:tracePt t="55929" x="6642100" y="3765550"/>
          <p14:tracePt t="55947" x="6648450" y="3778250"/>
          <p14:tracePt t="55961" x="6654800" y="3784600"/>
          <p14:tracePt t="55978" x="6648450" y="3790950"/>
          <p14:tracePt t="56001" x="6654800" y="3797300"/>
          <p14:tracePt t="56011" x="6654800" y="3803650"/>
          <p14:tracePt t="56011" x="6648450" y="3810000"/>
          <p14:tracePt t="56030" x="6648450" y="3816350"/>
          <p14:tracePt t="56030" x="6648450" y="3829050"/>
          <p14:tracePt t="56030" x="6648450" y="3835400"/>
          <p14:tracePt t="56049" x="6642100" y="3841750"/>
          <p14:tracePt t="56063" x="6635750" y="3854450"/>
          <p14:tracePt t="56063" x="6635750" y="3860800"/>
          <p14:tracePt t="56080" x="6629400" y="3860800"/>
          <p14:tracePt t="56080" x="6623050" y="3867150"/>
          <p14:tracePt t="56097" x="6616700" y="3873500"/>
          <p14:tracePt t="56112" x="6604000" y="3886200"/>
          <p14:tracePt t="56129" x="6597650" y="3892550"/>
          <p14:tracePt t="56129" x="6597650" y="3898900"/>
          <p14:tracePt t="56147" x="6597650" y="3905250"/>
          <p14:tracePt t="56147" x="6591300" y="3911600"/>
          <p14:tracePt t="56164" x="6591300" y="3917950"/>
          <p14:tracePt t="56179" x="6591300" y="3924300"/>
          <p14:tracePt t="56196" x="6591300" y="3937000"/>
          <p14:tracePt t="56229" x="6591300" y="3943350"/>
          <p14:tracePt t="56257" x="6597650" y="3943350"/>
          <p14:tracePt t="56281" x="6604000" y="3949700"/>
          <p14:tracePt t="56297" x="6610350" y="3956050"/>
          <p14:tracePt t="56325" x="6616700" y="3962400"/>
          <p14:tracePt t="56349" x="6623050" y="3962400"/>
          <p14:tracePt t="56361" x="6629400" y="3962400"/>
          <p14:tracePt t="56385" x="6635750" y="3968750"/>
          <p14:tracePt t="56409" x="6642100" y="3975100"/>
          <p14:tracePt t="56429" x="6648450" y="3975100"/>
          <p14:tracePt t="56453" x="6654800" y="3987800"/>
          <p14:tracePt t="56477" x="6654800" y="3994150"/>
          <p14:tracePt t="56489" x="6648450" y="4000500"/>
          <p14:tracePt t="56505" x="6648450" y="4013200"/>
          <p14:tracePt t="56520" x="6648450" y="4019550"/>
          <p14:tracePt t="56541" x="6654800" y="4019550"/>
          <p14:tracePt t="56565" x="6661150" y="4019550"/>
          <p14:tracePt t="56581" x="6661150" y="4025900"/>
          <p14:tracePt t="56609" x="6667500" y="4032250"/>
          <p14:tracePt t="56625" x="6673850" y="4032250"/>
          <p14:tracePt t="56650" x="6680200" y="4032250"/>
          <p14:tracePt t="56661" x="6692900" y="4038600"/>
          <p14:tracePt t="56677" x="6699250" y="4038600"/>
          <p14:tracePt t="56693" x="6699250" y="4044950"/>
          <p14:tracePt t="56730" x="6692900" y="4051300"/>
          <p14:tracePt t="56753" x="6692900" y="4057650"/>
          <p14:tracePt t="56761" x="6692900" y="4064000"/>
          <p14:tracePt t="56777" x="6692900" y="4070350"/>
          <p14:tracePt t="56789" x="6692900" y="4076700"/>
          <p14:tracePt t="56813" x="6699250" y="4076700"/>
          <p14:tracePt t="56837" x="6705600" y="4076700"/>
          <p14:tracePt t="56849" x="6711950" y="4083050"/>
          <p14:tracePt t="56857" x="6718300" y="4083050"/>
          <p14:tracePt t="56866" x="6724650" y="4083050"/>
          <p14:tracePt t="56882" x="6731000" y="4089400"/>
          <p14:tracePt t="56882" x="6737350" y="4089400"/>
          <p14:tracePt t="56901" x="6743700" y="4095750"/>
          <p14:tracePt t="56915" x="6750050" y="4102100"/>
          <p14:tracePt t="56915" x="6750050" y="4108450"/>
          <p14:tracePt t="56934" x="6750050" y="4121150"/>
          <p14:tracePt t="56950" x="6756400" y="4121150"/>
          <p14:tracePt t="57001" x="6769100" y="4121150"/>
          <p14:tracePt t="57017" x="6775450" y="4121150"/>
          <p14:tracePt t="57037" x="6781800" y="4114800"/>
          <p14:tracePt t="57045" x="6788150" y="4114800"/>
          <p14:tracePt t="57061" x="6794500" y="4108450"/>
          <p14:tracePt t="57071" x="6800850" y="4108450"/>
          <p14:tracePt t="57082" x="6807200" y="4095750"/>
          <p14:tracePt t="57082" x="6813550" y="4095750"/>
          <p14:tracePt t="57101" x="6813550" y="4089400"/>
          <p14:tracePt t="57116" x="6819900" y="4083050"/>
          <p14:tracePt t="57133" x="6819900" y="4076700"/>
          <p14:tracePt t="57133" x="6819900" y="4057650"/>
          <p14:tracePt t="57151" x="6813550" y="4051300"/>
          <p14:tracePt t="57151" x="6813550" y="4044950"/>
          <p14:tracePt t="57167" x="6813550" y="4038600"/>
          <p14:tracePt t="57182" x="6807200" y="4032250"/>
          <p14:tracePt t="57201" x="6800850" y="4025900"/>
          <p14:tracePt t="57216" x="6794500" y="4032250"/>
          <p14:tracePt t="57249" x="6794500" y="4025900"/>
          <p14:tracePt t="57285" x="6800850" y="4019550"/>
          <p14:tracePt t="57301" x="6807200" y="4019550"/>
          <p14:tracePt t="57317" x="6813550" y="4013200"/>
          <p14:tracePt t="57329" x="6826250" y="4019550"/>
          <p14:tracePt t="57345" x="6832600" y="4019550"/>
          <p14:tracePt t="57361" x="6832600" y="4025900"/>
          <p14:tracePt t="57422" x="6845300" y="4025900"/>
          <p14:tracePt t="57473" x="6851650" y="4025900"/>
          <p14:tracePt t="57497" x="6851650" y="4019550"/>
          <p14:tracePt t="57517" x="6845300" y="4019550"/>
          <p14:tracePt t="57549" x="6845300" y="4013200"/>
          <p14:tracePt t="57585" x="6838950" y="4006850"/>
          <p14:tracePt t="57621" x="6851650" y="4013200"/>
          <p14:tracePt t="57689" x="6851650" y="4019550"/>
          <p14:tracePt t="57713" x="6858000" y="4025900"/>
          <p14:tracePt t="57749" x="6851650" y="4025900"/>
          <p14:tracePt t="57773" x="6851650" y="4032250"/>
          <p14:tracePt t="57782" x="6845300" y="4032250"/>
          <p14:tracePt t="57797" x="6851650" y="4032250"/>
          <p14:tracePt t="57849" x="6858000" y="4025900"/>
          <p14:tracePt t="57858" x="6864350" y="4025900"/>
          <p14:tracePt t="57870" x="6877050" y="4019550"/>
          <p14:tracePt t="57870" x="6883400" y="4019550"/>
          <p14:tracePt t="57887" x="6889750" y="4019550"/>
          <p14:tracePt t="57887" x="6896100" y="4019550"/>
          <p14:tracePt t="57903" x="6902450" y="4019550"/>
          <p14:tracePt t="57903" x="6915150" y="4013200"/>
          <p14:tracePt t="57903" x="6921500" y="4013200"/>
          <p14:tracePt t="57922" x="6927850" y="4013200"/>
          <p14:tracePt t="57936" x="6934200" y="4006850"/>
          <p14:tracePt t="57936" x="6946900" y="4000500"/>
          <p14:tracePt t="57955" x="6953250" y="3994150"/>
          <p14:tracePt t="57955" x="6965950" y="3987800"/>
          <p14:tracePt t="57971" x="6972300" y="3987800"/>
          <p14:tracePt t="57971" x="6978650" y="3981450"/>
          <p14:tracePt t="57987" x="6985000" y="3981450"/>
          <p14:tracePt t="57987" x="6991350" y="3975100"/>
          <p14:tracePt t="57987" x="6997700" y="3968750"/>
          <p14:tracePt t="58006" x="7004050" y="3968750"/>
          <p14:tracePt t="58019" x="7010400" y="3968750"/>
          <p14:tracePt t="58019" x="7016750" y="3968750"/>
          <p14:tracePt t="58038" x="7023100" y="3962400"/>
          <p14:tracePt t="58052" x="7016750" y="3962400"/>
          <p14:tracePt t="58074" x="7010400" y="3962400"/>
          <p14:tracePt t="58090" x="7004050" y="3962400"/>
          <p14:tracePt t="58103" x="6997700" y="3968750"/>
          <p14:tracePt t="58103" x="6991350" y="3968750"/>
          <p14:tracePt t="58121" x="6978650" y="3968750"/>
          <p14:tracePt t="58135" x="6978650" y="3962400"/>
          <p14:tracePt t="58158" x="6978650" y="3956050"/>
          <p14:tracePt t="58185" x="6985000" y="3956050"/>
          <p14:tracePt t="58201" x="6991350" y="3962400"/>
          <p14:tracePt t="58230" x="6985000" y="3968750"/>
          <p14:tracePt t="58297" x="6978650" y="3968750"/>
          <p14:tracePt t="58314" x="6972300" y="3968750"/>
          <p14:tracePt t="58329" x="6965950" y="3968750"/>
          <p14:tracePt t="58342" x="6965950" y="3975100"/>
          <p14:tracePt t="58358" x="6959600" y="3981450"/>
          <p14:tracePt t="58371" x="6953250" y="3981450"/>
          <p14:tracePt t="58387" x="6953250" y="3975100"/>
          <p14:tracePt t="58417" x="6953250" y="3968750"/>
          <p14:tracePt t="58458" x="6953250" y="3981450"/>
          <p14:tracePt t="58518" x="6959600" y="3975100"/>
          <p14:tracePt t="58537" x="6965950" y="3975100"/>
          <p14:tracePt t="58553" x="6972300" y="3975100"/>
          <p14:tracePt t="58590" x="6972300" y="3981450"/>
          <p14:tracePt t="58614" x="6978650" y="3981450"/>
          <p14:tracePt t="58758" x="6985000" y="3981450"/>
          <p14:tracePt t="58801" x="6991350" y="3981450"/>
          <p14:tracePt t="58837" x="6997700" y="3987800"/>
          <p14:tracePt t="58882" x="6997700" y="3994150"/>
          <p14:tracePt t="58906" x="6997700" y="4000500"/>
          <p14:tracePt t="58921" x="6991350" y="4006850"/>
          <p14:tracePt t="58941" x="6991350" y="4013200"/>
          <p14:tracePt t="58950" x="6985000" y="4013200"/>
          <p14:tracePt t="58965" x="6978650" y="4019550"/>
          <p14:tracePt t="58990" x="6972300" y="4019550"/>
          <p14:tracePt t="59010" x="6978650" y="4025900"/>
          <p14:tracePt t="59058" x="6985000" y="4019550"/>
          <p14:tracePt t="59077" x="6978650" y="4025900"/>
          <p14:tracePt t="59138" x="6972300" y="4025900"/>
          <p14:tracePt t="59153" x="6965950" y="4032250"/>
          <p14:tracePt t="59170" x="6953250" y="4032250"/>
          <p14:tracePt t="59182" x="6946900" y="4032250"/>
          <p14:tracePt t="59190" x="6946900" y="4025900"/>
          <p14:tracePt t="59206" x="6940550" y="4025900"/>
          <p14:tracePt t="59223" x="6934200" y="4025900"/>
          <p14:tracePt t="59223" x="6927850" y="4019550"/>
          <p14:tracePt t="59243" x="6921500" y="4019550"/>
          <p14:tracePt t="59258" x="6915150" y="4013200"/>
          <p14:tracePt t="59282" x="6908800" y="4006850"/>
          <p14:tracePt t="59310" x="6902450" y="4000500"/>
          <p14:tracePt t="59326" x="6896100" y="3994150"/>
          <p14:tracePt t="59334" x="6889750" y="3987800"/>
          <p14:tracePt t="59343" x="6883400" y="3981450"/>
          <p14:tracePt t="59343" x="6877050" y="3975100"/>
          <p14:tracePt t="59359" x="6864350" y="3968750"/>
          <p14:tracePt t="59359" x="6858000" y="3956050"/>
          <p14:tracePt t="59375" x="6845300" y="3949700"/>
          <p14:tracePt t="59375" x="6832600" y="3937000"/>
          <p14:tracePt t="59375" x="6819900" y="3924300"/>
          <p14:tracePt t="59394" x="6800850" y="3911600"/>
          <p14:tracePt t="59407" x="6788150" y="3898900"/>
          <p14:tracePt t="59407" x="6750050" y="3879850"/>
          <p14:tracePt t="59426" x="6724650" y="3873500"/>
          <p14:tracePt t="59426" x="6699250" y="3867150"/>
          <p14:tracePt t="59442" x="6673850" y="3860800"/>
          <p14:tracePt t="59442" x="6642100" y="3860800"/>
          <p14:tracePt t="59460" x="6610350" y="3854450"/>
          <p14:tracePt t="59460" x="6578600" y="3854450"/>
          <p14:tracePt t="59475" x="6540500" y="3848100"/>
          <p14:tracePt t="59475" x="6470650" y="3841750"/>
          <p14:tracePt t="59492" x="6438900" y="3841750"/>
          <p14:tracePt t="59492" x="6400800" y="3841750"/>
          <p14:tracePt t="59509" x="6369050" y="3841750"/>
          <p14:tracePt t="59509" x="6337300" y="3841750"/>
          <p14:tracePt t="59526" x="6305550" y="3841750"/>
          <p14:tracePt t="59526" x="6248400" y="3854450"/>
          <p14:tracePt t="59543" x="6223000" y="3860800"/>
          <p14:tracePt t="59543" x="6197600" y="3860800"/>
          <p14:tracePt t="59559" x="6178550" y="3867150"/>
          <p14:tracePt t="59559" x="6159500" y="3867150"/>
          <p14:tracePt t="59576" x="6140450" y="3873500"/>
          <p14:tracePt t="59576" x="6127750" y="3873500"/>
          <p14:tracePt t="59592" x="6115050" y="3867150"/>
          <p14:tracePt t="59592" x="6096000" y="3867150"/>
          <p14:tracePt t="59611" x="6096000" y="3854450"/>
          <p14:tracePt t="59626" x="6108700" y="3848100"/>
          <p14:tracePt t="59642" x="6115050" y="3841750"/>
          <p14:tracePt t="59642" x="6127750" y="3835400"/>
          <p14:tracePt t="59660" x="6146800" y="3829050"/>
          <p14:tracePt t="59660" x="6165850" y="3829050"/>
          <p14:tracePt t="59660" x="6178550" y="3822700"/>
          <p14:tracePt t="59678" x="6191250" y="3822700"/>
          <p14:tracePt t="59691" x="6203950" y="3816350"/>
          <p14:tracePt t="59691" x="6216650" y="3810000"/>
          <p14:tracePt t="59711" x="6229350" y="3797300"/>
          <p14:tracePt t="59725" x="6223000" y="3797300"/>
          <p14:tracePt t="59747" x="6216650" y="3803650"/>
          <p14:tracePt t="59758" x="6210300" y="3803650"/>
          <p14:tracePt t="59758" x="6197600" y="3810000"/>
          <p14:tracePt t="59758" x="6191250" y="3810000"/>
          <p14:tracePt t="59779" x="6178550" y="3810000"/>
          <p14:tracePt t="59779" x="6172200" y="3816350"/>
          <p14:tracePt t="59793" x="6165850" y="3816350"/>
          <p14:tracePt t="59808" x="6159500" y="3816350"/>
          <p14:tracePt t="59825" x="6153150" y="3822700"/>
          <p14:tracePt t="59842" x="6146800" y="3822700"/>
          <p14:tracePt t="59858" x="6140450" y="3822700"/>
          <p14:tracePt t="59875" x="6134100" y="3829050"/>
          <p14:tracePt t="59892" x="6127750" y="3822700"/>
          <p14:tracePt t="59926" x="6127750" y="3816350"/>
          <p14:tracePt t="59934" x="6127750" y="3810000"/>
          <p14:tracePt t="59962" x="6121400" y="3810000"/>
          <p14:tracePt t="59986" x="6121400" y="3803650"/>
          <p14:tracePt t="59994" x="6115050" y="3797300"/>
          <p14:tracePt t="60010" x="6108700" y="3790950"/>
          <p14:tracePt t="60037" x="6108700" y="3784600"/>
          <p14:tracePt t="60045" x="6102350" y="3778250"/>
          <p14:tracePt t="60063" x="6102350" y="3765550"/>
          <p14:tracePt t="60079" x="6089650" y="3759200"/>
          <p14:tracePt t="60098" x="6083300" y="3759200"/>
          <p14:tracePt t="60114" x="6083300" y="3765550"/>
          <p14:tracePt t="60126" x="6076950" y="3765550"/>
          <p14:tracePt t="60143" x="6070600" y="3759200"/>
          <p14:tracePt t="60160" x="6064250" y="3759200"/>
          <p14:tracePt t="60181" x="6070600" y="3752850"/>
          <p14:tracePt t="60210" x="6076950" y="3752850"/>
          <p14:tracePt t="60226" x="6083300" y="3746500"/>
          <p14:tracePt t="60242" x="6089650" y="3740150"/>
          <p14:tracePt t="60257" x="6096000" y="3740150"/>
          <p14:tracePt t="60262" x="6108700" y="3740150"/>
          <p14:tracePt t="60278" x="6108700" y="3733800"/>
          <p14:tracePt t="60346" x="6102350" y="3733800"/>
          <p14:tracePt t="60378" x="6102350" y="3727450"/>
          <p14:tracePt t="60390" x="6102350" y="3721100"/>
          <p14:tracePt t="60414" x="6108700" y="3714750"/>
          <p14:tracePt t="60466" x="6108700" y="3708400"/>
          <p14:tracePt t="60482" x="6115050" y="3702050"/>
          <p14:tracePt t="60502" x="6121400" y="3695700"/>
          <p14:tracePt t="60518" x="6115050" y="3702050"/>
          <p14:tracePt t="60578" x="6108700" y="3702050"/>
          <p14:tracePt t="60594" x="6102350" y="3695700"/>
          <p14:tracePt t="60618" x="6108700" y="3695700"/>
          <p14:tracePt t="60670" x="6108700" y="3689350"/>
          <p14:tracePt t="60742" x="6102350" y="3689350"/>
          <p14:tracePt t="60774" x="6102350" y="3683000"/>
          <p14:tracePt t="60810" x="6102350" y="3676650"/>
          <p14:tracePt t="60902" x="6108700" y="3676650"/>
          <p14:tracePt t="60930" x="6115050" y="3670300"/>
          <p14:tracePt t="60953" x="6115050" y="3663950"/>
          <p14:tracePt t="60970" x="6121400" y="3657600"/>
          <p14:tracePt t="60981" x="6127750" y="3657600"/>
          <p14:tracePt t="60999" x="6134100" y="3657600"/>
          <p14:tracePt t="61022" x="6140450" y="3657600"/>
          <p14:tracePt t="61050" x="6146800" y="3651250"/>
          <p14:tracePt t="61082" x="6146800" y="3644900"/>
          <p14:tracePt t="61134" x="6134100" y="3651250"/>
          <p14:tracePt t="61150" x="6127750" y="3651250"/>
          <p14:tracePt t="61162" x="6121400" y="3657600"/>
          <p14:tracePt t="61178" x="6121400" y="3651250"/>
          <p14:tracePt t="61210" x="6121400" y="3644900"/>
          <p14:tracePt t="61230" x="6127750" y="3638550"/>
          <p14:tracePt t="61246" x="6134100" y="3632200"/>
          <p14:tracePt t="61262" x="6140450" y="3632200"/>
          <p14:tracePt t="61278" x="6146800" y="3632200"/>
          <p14:tracePt t="61291" x="6153150" y="3632200"/>
          <p14:tracePt t="61306" x="6153150" y="3638550"/>
          <p14:tracePt t="61338" x="6153150" y="3632200"/>
          <p14:tracePt t="61390" x="6159500" y="3638550"/>
          <p14:tracePt t="61442" x="6165850" y="3638550"/>
          <p14:tracePt t="61518" x="6165850" y="3632200"/>
          <p14:tracePt t="61554" x="6159500" y="3638550"/>
          <p14:tracePt t="61598" x="6153150" y="3638550"/>
          <p14:tracePt t="61614" x="6146800" y="3638550"/>
          <p14:tracePt t="61630" x="6153150" y="3632200"/>
          <p14:tracePt t="61702" x="6159500" y="3632200"/>
          <p14:tracePt t="61742" x="6159500" y="3638550"/>
          <p14:tracePt t="61786" x="6153150" y="3644900"/>
          <p14:tracePt t="61810" x="6153150" y="3638550"/>
          <p14:tracePt t="61823" x="6153150" y="3644900"/>
          <p14:tracePt t="61882" x="6146800" y="3644900"/>
          <p14:tracePt t="61914" x="6140450" y="3644900"/>
          <p14:tracePt t="61950" x="6134100" y="3638550"/>
          <p14:tracePt t="61998" x="6127750" y="3644900"/>
          <p14:tracePt t="62019" x="6127750" y="3651250"/>
          <p14:tracePt t="62034" x="6121400" y="3651250"/>
          <p14:tracePt t="62058" x="6121400" y="3644900"/>
          <p14:tracePt t="62103" x="6127750" y="3644900"/>
          <p14:tracePt t="62123" x="6121400" y="3638550"/>
          <p14:tracePt t="62170" x="6121400" y="3644900"/>
          <p14:tracePt t="62215" x="6127750" y="3644900"/>
          <p14:tracePt t="62238" x="6127750" y="3651250"/>
          <p14:tracePt t="62311" x="6121400" y="3657600"/>
          <p14:tracePt t="62386" x="6115050" y="3657600"/>
          <p14:tracePt t="62431" x="6108700" y="3663950"/>
          <p14:tracePt t="62454" x="6108700" y="3670300"/>
          <p14:tracePt t="62472" x="6102350" y="3670300"/>
          <p14:tracePt t="62490" x="6102350" y="3676650"/>
          <p14:tracePt t="62514" x="6096000" y="3676650"/>
          <p14:tracePt t="62603" x="6096000" y="3683000"/>
          <p14:tracePt t="62634" x="6089650" y="3683000"/>
          <p14:tracePt t="62695" x="6083300" y="3689350"/>
          <p14:tracePt t="62719" x="6076950" y="3695700"/>
          <p14:tracePt t="62739" x="6070600" y="3695700"/>
          <p14:tracePt t="62746" x="6070600" y="3702050"/>
          <p14:tracePt t="62762" x="6076950" y="3702050"/>
          <p14:tracePt t="62815" x="6070600" y="3708400"/>
          <p14:tracePt t="62898" x="6070600" y="3714750"/>
          <p14:tracePt t="62934" x="6064250" y="3714750"/>
          <p14:tracePt t="62994" x="6051550" y="3721100"/>
          <p14:tracePt t="63011" x="6045200" y="3721100"/>
          <p14:tracePt t="63018" x="6038850" y="3727450"/>
          <p14:tracePt t="63023" x="6038850" y="3733800"/>
          <p14:tracePt t="63036" x="6032500" y="3733800"/>
          <p14:tracePt t="63036" x="6019800" y="3740150"/>
          <p14:tracePt t="63056" x="6013450" y="3746500"/>
          <p14:tracePt t="63070" x="6007100" y="3752850"/>
          <p14:tracePt t="63086" x="6000750" y="3752850"/>
          <p14:tracePt t="63103" x="5994400" y="3752850"/>
          <p14:tracePt t="63103" x="5994400" y="3759200"/>
          <p14:tracePt t="63123" x="5988050" y="3765550"/>
          <p14:tracePt t="63136" x="5981700" y="3765550"/>
          <p14:tracePt t="63153" x="5975350" y="3771900"/>
          <p14:tracePt t="63153" x="5969000" y="3778250"/>
          <p14:tracePt t="63173" x="5962650" y="3784600"/>
          <p14:tracePt t="63186" x="5956300" y="3784600"/>
          <p14:tracePt t="63271" x="5956300" y="3790950"/>
          <p14:tracePt t="63286" x="5949950" y="3797300"/>
          <p14:tracePt t="63302" x="5943600" y="3803650"/>
          <p14:tracePt t="63318" x="5937250" y="3810000"/>
          <p14:tracePt t="63324" x="5930900" y="3816350"/>
          <p14:tracePt t="63324" x="5924550" y="3816350"/>
          <p14:tracePt t="63340" x="5918200" y="3822700"/>
          <p14:tracePt t="63340" x="5911850" y="3829050"/>
          <p14:tracePt t="63356" x="5905500" y="3829050"/>
          <p14:tracePt t="63356" x="5892800" y="3835400"/>
          <p14:tracePt t="63373" x="5886450" y="3841750"/>
          <p14:tracePt t="63373" x="5880100" y="3841750"/>
          <p14:tracePt t="63373" x="5867400" y="3848100"/>
          <p14:tracePt t="63392" x="5854700" y="3854450"/>
          <p14:tracePt t="63404" x="5842000" y="3854450"/>
          <p14:tracePt t="63404" x="5816600" y="3860800"/>
          <p14:tracePt t="63424" x="5803900" y="3860800"/>
          <p14:tracePt t="63424" x="5791200" y="3860800"/>
          <p14:tracePt t="63439" x="5772150" y="3854450"/>
          <p14:tracePt t="63439" x="5753100" y="3848100"/>
          <p14:tracePt t="63457" x="5734050" y="3841750"/>
          <p14:tracePt t="63457" x="5708650" y="3829050"/>
          <p14:tracePt t="63457" x="5683250" y="3816350"/>
          <p14:tracePt t="63475" x="5651500" y="3797300"/>
          <p14:tracePt t="63488" x="5619750" y="3778250"/>
          <p14:tracePt t="63488" x="5556250" y="3733800"/>
          <p14:tracePt t="63506" x="5524500" y="3702050"/>
          <p14:tracePt t="63506" x="5492750" y="3676650"/>
          <p14:tracePt t="63523" x="5461000" y="3644900"/>
          <p14:tracePt t="63523" x="5429250" y="3613150"/>
          <p14:tracePt t="63540" x="5403850" y="3575050"/>
          <p14:tracePt t="63540" x="5378450" y="3536950"/>
          <p14:tracePt t="63540" x="5353050" y="3492500"/>
          <p14:tracePt t="63559" x="5334000" y="3448050"/>
          <p14:tracePt t="63559" x="5308600" y="3403600"/>
          <p14:tracePt t="63573" x="5295900" y="3352800"/>
          <p14:tracePt t="63573" x="5276850" y="3295650"/>
          <p14:tracePt t="63590" x="5264150" y="3244850"/>
          <p14:tracePt t="63590" x="5257800" y="3194050"/>
          <p14:tracePt t="63607" x="5257800" y="3143250"/>
          <p14:tracePt t="63607" x="5257800" y="3035300"/>
          <p14:tracePt t="63624" x="5270500" y="2990850"/>
          <p14:tracePt t="63624" x="5283200" y="2946400"/>
          <p14:tracePt t="63640" x="5302250" y="2901950"/>
          <p14:tracePt t="63640" x="5321300" y="2863850"/>
          <p14:tracePt t="63657" x="5346700" y="2819400"/>
          <p14:tracePt t="63657" x="5378450" y="2787650"/>
          <p14:tracePt t="63673" x="5410200" y="2755900"/>
          <p14:tracePt t="63673" x="5454650" y="2730500"/>
          <p14:tracePt t="63673" x="5499100" y="2705100"/>
          <p14:tracePt t="63692" x="5549900" y="2679700"/>
          <p14:tracePt t="63692" x="5607050" y="2660650"/>
          <p14:tracePt t="63707" x="5664200" y="2647950"/>
          <p14:tracePt t="63707" x="5727700" y="2635250"/>
          <p14:tracePt t="63724" x="5791200" y="2628900"/>
          <p14:tracePt t="63724" x="5854700" y="2628900"/>
          <p14:tracePt t="63724" x="5924550" y="2635250"/>
          <p14:tracePt t="63744" x="5988050" y="2641600"/>
          <p14:tracePt t="63755" x="6051550" y="2660650"/>
          <p14:tracePt t="63755" x="6165850" y="2698750"/>
          <p14:tracePt t="63776" x="6216650" y="2724150"/>
          <p14:tracePt t="63789" x="6267450" y="2743200"/>
          <p14:tracePt t="63789" x="6356350" y="2794000"/>
          <p14:tracePt t="63807" x="6394450" y="2819400"/>
          <p14:tracePt t="63807" x="6426200" y="2857500"/>
          <p14:tracePt t="63824" x="6457950" y="2889250"/>
          <p14:tracePt t="63824" x="6477000" y="2933700"/>
          <p14:tracePt t="63824" x="6502400" y="2978150"/>
          <p14:tracePt t="63843" x="6515100" y="3022600"/>
          <p14:tracePt t="63855" x="6527800" y="3073400"/>
          <p14:tracePt t="63855" x="6540500" y="3181350"/>
          <p14:tracePt t="63874" x="6546850" y="3232150"/>
          <p14:tracePt t="63874" x="6540500" y="3282950"/>
          <p14:tracePt t="63891" x="6540500" y="3327400"/>
          <p14:tracePt t="63891" x="6527800" y="3371850"/>
          <p14:tracePt t="63908" x="6521450" y="3416300"/>
          <p14:tracePt t="63908" x="6489700" y="3492500"/>
          <p14:tracePt t="63924" x="6464300" y="3530600"/>
          <p14:tracePt t="63924" x="6445250" y="3562350"/>
          <p14:tracePt t="63941" x="6419850" y="3594100"/>
          <p14:tracePt t="63941" x="6400800" y="3625850"/>
          <p14:tracePt t="63958" x="6375400" y="3657600"/>
          <p14:tracePt t="63958" x="6350000" y="3683000"/>
          <p14:tracePt t="63975" x="6324600" y="3702050"/>
          <p14:tracePt t="63975" x="6267450" y="3746500"/>
          <p14:tracePt t="63992" x="6242050" y="3759200"/>
          <p14:tracePt t="63992" x="6216650" y="3778250"/>
          <p14:tracePt t="64008" x="6191250" y="3790950"/>
          <p14:tracePt t="64008" x="6159500" y="3803650"/>
          <p14:tracePt t="64024" x="6134100" y="3816350"/>
          <p14:tracePt t="64024" x="6108700" y="3829050"/>
          <p14:tracePt t="64024" x="6083300" y="3841750"/>
          <p14:tracePt t="64043" x="6057900" y="3854450"/>
          <p14:tracePt t="64056" x="6032500" y="3867150"/>
          <p14:tracePt t="64056" x="5988050" y="3892550"/>
          <p14:tracePt t="64076" x="5969000" y="3905250"/>
          <p14:tracePt t="64076" x="5943600" y="3911600"/>
          <p14:tracePt t="64092" x="5924550" y="3924300"/>
          <p14:tracePt t="64092" x="5905500" y="3930650"/>
          <p14:tracePt t="64108" x="5886450" y="3937000"/>
          <p14:tracePt t="64108" x="5867400" y="3943350"/>
          <p14:tracePt t="64108" x="5848350" y="3949700"/>
          <p14:tracePt t="64127" x="5835650" y="3956050"/>
          <p14:tracePt t="64140" x="5822950" y="3962400"/>
          <p14:tracePt t="64140" x="5797550" y="3968750"/>
          <p14:tracePt t="64140" x="5791200" y="3968750"/>
          <p14:tracePt t="64163" x="5778500" y="3968750"/>
          <p14:tracePt t="64173" x="5772150" y="3968750"/>
          <p14:tracePt t="64173" x="5765800" y="3968750"/>
          <p14:tracePt t="64192" x="5759450" y="3968750"/>
          <p14:tracePt t="64192" x="5753100" y="3968750"/>
          <p14:tracePt t="64209" x="5746750" y="3962400"/>
          <p14:tracePt t="64224" x="5740400" y="3956050"/>
          <p14:tracePt t="64240" x="5746750" y="3949700"/>
          <p14:tracePt t="64257" x="5746750" y="3943350"/>
          <p14:tracePt t="64274" x="5753100" y="3937000"/>
          <p14:tracePt t="64274" x="5759450" y="3930650"/>
          <p14:tracePt t="64292" x="5759450" y="3924300"/>
          <p14:tracePt t="64307" x="5759450" y="3911600"/>
          <p14:tracePt t="64324" x="5759450" y="3905250"/>
          <p14:tracePt t="64341" x="5759450" y="3898900"/>
          <p14:tracePt t="64341" x="5753100" y="3898900"/>
          <p14:tracePt t="64360" x="5753100" y="3892550"/>
          <p14:tracePt t="64375" x="5746750" y="3886200"/>
          <p14:tracePt t="64391" x="5740400" y="3879850"/>
          <p14:tracePt t="64407" x="5734050" y="3873500"/>
          <p14:tracePt t="64428" x="5727700" y="3867150"/>
          <p14:tracePt t="64444" x="5721350" y="3867150"/>
          <p14:tracePt t="64460" x="5715000" y="3867150"/>
          <p14:tracePt t="64460" x="5708650" y="3867150"/>
          <p14:tracePt t="64476" x="5702300" y="3860800"/>
          <p14:tracePt t="64491" x="5695950" y="3860800"/>
          <p14:tracePt t="64491" x="5689600" y="3860800"/>
          <p14:tracePt t="64491" x="5683250" y="3860800"/>
          <p14:tracePt t="64512" x="5676900" y="3860800"/>
          <p14:tracePt t="64524" x="5670550" y="3854450"/>
          <p14:tracePt t="64541" x="5664200" y="3848100"/>
          <p14:tracePt t="64558" x="5657850" y="3841750"/>
          <p14:tracePt t="64579" x="5657850" y="3835400"/>
          <p14:tracePt t="64591" x="5657850" y="3829050"/>
          <p14:tracePt t="64615" x="5651500" y="3822700"/>
          <p14:tracePt t="64631" x="5651500" y="3816350"/>
          <p14:tracePt t="64659" x="5651500" y="3810000"/>
          <p14:tracePt t="64674" x="5645150" y="3803650"/>
          <p14:tracePt t="64691" x="5645150" y="3797300"/>
          <p14:tracePt t="64703" x="5645150" y="3790950"/>
          <p14:tracePt t="64727" x="5645150" y="3784600"/>
          <p14:tracePt t="64743" x="5638800" y="3784600"/>
          <p14:tracePt t="64770" x="5632450" y="3778250"/>
          <p14:tracePt t="64803" x="5632450" y="3771900"/>
          <p14:tracePt t="64819" x="5632450" y="3765550"/>
          <p14:tracePt t="64831" x="5632450" y="3759200"/>
          <p14:tracePt t="64847" x="5626100" y="3752850"/>
          <p14:tracePt t="64864" x="5626100" y="3746500"/>
          <p14:tracePt t="64880" x="5619750" y="3740150"/>
          <p14:tracePt t="64892" x="5613400" y="3740150"/>
          <p14:tracePt t="64909" x="5607050" y="3740150"/>
          <p14:tracePt t="64943" x="5600700" y="3740150"/>
          <p14:tracePt t="64999" x="5594350" y="3740150"/>
          <p14:tracePt t="65035" x="5588000" y="3740150"/>
          <p14:tracePt t="65051" x="5581650" y="3740150"/>
          <p14:tracePt t="65063" x="5575300" y="3746500"/>
          <p14:tracePt t="65079" x="5568950" y="3752850"/>
          <p14:tracePt t="65087" x="5562600" y="3752850"/>
          <p14:tracePt t="65096" x="5556250" y="3752850"/>
          <p14:tracePt t="65096" x="5549900" y="3759200"/>
          <p14:tracePt t="65113" x="5543550" y="3759200"/>
          <p14:tracePt t="65127" x="5537200" y="3759200"/>
          <p14:tracePt t="65127" x="5530850" y="3759200"/>
          <p14:tracePt t="65146" x="5524500" y="3765550"/>
          <p14:tracePt t="65160" x="5511800" y="3765550"/>
          <p14:tracePt t="65177" x="5505450" y="3765550"/>
          <p14:tracePt t="65194" x="5499100" y="3765550"/>
          <p14:tracePt t="65210" x="5492750" y="3765550"/>
          <p14:tracePt t="65227" x="5486400" y="3765550"/>
          <p14:tracePt t="65311" x="5480050" y="3771900"/>
          <p14:tracePt t="65327" x="5473700" y="3771900"/>
          <p14:tracePt t="65351" x="5467350" y="3778250"/>
          <p14:tracePt t="65363" x="5461000" y="3778250"/>
          <p14:tracePt t="65379" x="5461000" y="3784600"/>
          <p14:tracePt t="65395" x="5461000" y="3778250"/>
          <p14:tracePt t="65472" x="5461000" y="3771900"/>
          <p14:tracePt t="65483" x="5461000" y="3765550"/>
          <p14:tracePt t="65515" x="5454650" y="3759200"/>
          <p14:tracePt t="65559" x="5454650" y="3752850"/>
          <p14:tracePt t="65583" x="5461000" y="3752850"/>
          <p14:tracePt t="65611" x="5467350" y="3746500"/>
          <p14:tracePt t="65627" x="5473700" y="3740150"/>
          <p14:tracePt t="65643" x="5480050" y="3733800"/>
          <p14:tracePt t="65687" x="5480050" y="3727450"/>
          <p14:tracePt t="65711" x="5480050" y="3721100"/>
          <p14:tracePt t="65723" x="5486400" y="3714750"/>
          <p14:tracePt t="65840" x="5486400" y="3708400"/>
          <p14:tracePt t="65867" x="5492750" y="3708400"/>
          <p14:tracePt t="65951" x="5492750" y="3714750"/>
          <p14:tracePt t="65979" x="5499100" y="3714750"/>
          <p14:tracePt t="66023" x="5505450" y="3708400"/>
          <p14:tracePt t="66047" x="5499100" y="3714750"/>
          <p14:tracePt t="66115" x="5499100" y="3708400"/>
          <p14:tracePt t="66168" x="5499100" y="3714750"/>
          <p14:tracePt t="66211" x="5492750" y="3714750"/>
          <p14:tracePt t="66235" x="5486400" y="3721100"/>
          <p14:tracePt t="66251" x="5486400" y="3727450"/>
          <p14:tracePt t="66287" x="5492750" y="3721100"/>
          <p14:tracePt t="66303" x="5499100" y="3727450"/>
          <p14:tracePt t="66319" x="5505450" y="3727450"/>
          <p14:tracePt t="66331" x="5511800" y="3727450"/>
          <p14:tracePt t="66347" x="5518150" y="3733800"/>
          <p14:tracePt t="66371" x="5518150" y="3740150"/>
          <p14:tracePt t="66443" x="5511800" y="3733800"/>
          <p14:tracePt t="66483" x="5518150" y="3727450"/>
          <p14:tracePt t="66511" x="5524500" y="3721100"/>
          <p14:tracePt t="66631" x="5518150" y="3721100"/>
          <p14:tracePt t="66676" x="5505450" y="3727450"/>
          <p14:tracePt t="66692" x="5499100" y="3727450"/>
          <p14:tracePt t="66732" x="5499100" y="3721100"/>
          <p14:tracePt t="66767" x="5499100" y="3727450"/>
          <p14:tracePt t="66835" x="5492750" y="3721100"/>
          <p14:tracePt t="66888" x="5492750" y="3714750"/>
          <p14:tracePt t="66939" x="5499100" y="3721100"/>
          <p14:tracePt t="67000" x="5492750" y="3721100"/>
          <p14:tracePt t="67127" x="5486400" y="3727450"/>
          <p14:tracePt t="67264" x="5492750" y="3727450"/>
          <p14:tracePt t="67283" x="5486400" y="3727450"/>
          <p14:tracePt t="67351" x="5480050" y="3733800"/>
          <p14:tracePt t="67367" x="5473700" y="3740150"/>
          <p14:tracePt t="67383" x="5467350" y="3746500"/>
          <p14:tracePt t="67395" x="5461000" y="3746500"/>
          <p14:tracePt t="67412" x="5454650" y="3752850"/>
          <p14:tracePt t="67428" x="5448300" y="3752850"/>
          <p14:tracePt t="67444" x="5441950" y="3752850"/>
          <p14:tracePt t="67456" x="5435600" y="3752850"/>
          <p14:tracePt t="67472" x="5429250" y="3759200"/>
          <p14:tracePt t="67488" x="5422900" y="3765550"/>
          <p14:tracePt t="67504" x="5416550" y="3765550"/>
          <p14:tracePt t="67504" x="5410200" y="3771900"/>
          <p14:tracePt t="67520" x="5403850" y="3771900"/>
          <p14:tracePt t="67520" x="5397500" y="3778250"/>
          <p14:tracePt t="67537" x="5391150" y="3778250"/>
          <p14:tracePt t="67537" x="5384800" y="3784600"/>
          <p14:tracePt t="67554" x="5378450" y="3784600"/>
          <p14:tracePt t="67554" x="5372100" y="3790950"/>
          <p14:tracePt t="67554" x="5365750" y="3790950"/>
          <p14:tracePt t="67573" x="5353050" y="3797300"/>
          <p14:tracePt t="67573" x="5346700" y="3803650"/>
          <p14:tracePt t="67587" x="5340350" y="3803650"/>
          <p14:tracePt t="67587" x="5334000" y="3803650"/>
          <p14:tracePt t="67604" x="5321300" y="3810000"/>
          <p14:tracePt t="67604" x="5314950" y="3810000"/>
          <p14:tracePt t="67621" x="5302250" y="3816350"/>
          <p14:tracePt t="67621" x="5289550" y="3822700"/>
          <p14:tracePt t="67637" x="5283200" y="3829050"/>
          <p14:tracePt t="67637" x="5257800" y="3835400"/>
          <p14:tracePt t="67654" x="5251450" y="3848100"/>
          <p14:tracePt t="67654" x="5238750" y="3848100"/>
          <p14:tracePt t="67671" x="5232400" y="3854450"/>
          <p14:tracePt t="67671" x="5219700" y="3860800"/>
          <p14:tracePt t="67688" x="5213350" y="3860800"/>
          <p14:tracePt t="67688" x="5200650" y="3867150"/>
          <p14:tracePt t="67705" x="5194300" y="3873500"/>
          <p14:tracePt t="67719" x="5187950" y="3873500"/>
          <p14:tracePt t="67739" x="5181600" y="3873500"/>
          <p14:tracePt t="67753" x="5175250" y="3867150"/>
          <p14:tracePt t="67769" x="5175250" y="3873500"/>
          <p14:tracePt t="67787" x="5168900" y="3873500"/>
          <p14:tracePt t="67815" x="5162550" y="3886200"/>
          <p14:tracePt t="67848" x="5156200" y="3886200"/>
          <p14:tracePt t="67864" x="5149850" y="3886200"/>
          <p14:tracePt t="67876" x="5143500" y="3886200"/>
          <p14:tracePt t="67892" x="5137150" y="3892550"/>
          <p14:tracePt t="67903" x="5124450" y="3892550"/>
          <p14:tracePt t="67903" x="5118100" y="3898900"/>
          <p14:tracePt t="67903" x="5111750" y="3898900"/>
          <p14:tracePt t="67925" x="5099050" y="3905250"/>
          <p14:tracePt t="67925" x="5086350" y="3911600"/>
          <p14:tracePt t="67938" x="5073650" y="3917950"/>
          <p14:tracePt t="67938" x="5060950" y="3924300"/>
          <p14:tracePt t="67955" x="5048250" y="3930650"/>
          <p14:tracePt t="67955" x="5029200" y="3937000"/>
          <p14:tracePt t="67973" x="5010150" y="3937000"/>
          <p14:tracePt t="67973" x="4991100" y="3949700"/>
          <p14:tracePt t="67989" x="4965700" y="3949700"/>
          <p14:tracePt t="67989" x="4914900" y="3968750"/>
          <p14:tracePt t="68005" x="4889500" y="3975100"/>
          <p14:tracePt t="68005" x="4857750" y="3981450"/>
          <p14:tracePt t="68021" x="4826000" y="3994150"/>
          <p14:tracePt t="68021" x="4794250" y="4000500"/>
          <p14:tracePt t="68039" x="4768850" y="4006850"/>
          <p14:tracePt t="68039" x="4705350" y="4025900"/>
          <p14:tracePt t="68057" x="4679950" y="4038600"/>
          <p14:tracePt t="68057" x="4648200" y="4044950"/>
          <p14:tracePt t="68073" x="4616450" y="4057650"/>
          <p14:tracePt t="68073" x="4591050" y="4064000"/>
          <p14:tracePt t="68089" x="4565650" y="4076700"/>
          <p14:tracePt t="68089" x="4533900" y="4089400"/>
          <p14:tracePt t="68106" x="4508500" y="4095750"/>
          <p14:tracePt t="68106" x="4483100" y="4108450"/>
          <p14:tracePt t="68106" x="4451350" y="4114800"/>
          <p14:tracePt t="68124" x="4425950" y="4127500"/>
          <p14:tracePt t="68137" x="4400550" y="4133850"/>
          <p14:tracePt t="68137" x="4349750" y="4146550"/>
          <p14:tracePt t="68156" x="4324350" y="4152900"/>
          <p14:tracePt t="68156" x="4292600" y="4159250"/>
          <p14:tracePt t="68173" x="4273550" y="4165600"/>
          <p14:tracePt t="68173" x="4248150" y="4171950"/>
          <p14:tracePt t="68173" x="4222750" y="4178300"/>
          <p14:tracePt t="68192" x="4203700" y="4184650"/>
          <p14:tracePt t="68205" x="4178300" y="4184650"/>
          <p14:tracePt t="68205" x="4133850" y="4191000"/>
          <p14:tracePt t="68227" x="4114800" y="4191000"/>
          <p14:tracePt t="68227" x="4070350" y="4197350"/>
          <p14:tracePt t="68245" x="4051300" y="4197350"/>
          <p14:tracePt t="68254" x="4032250" y="4197350"/>
          <p14:tracePt t="68254" x="4013200" y="4203700"/>
          <p14:tracePt t="68254" x="3994150" y="4203700"/>
          <p14:tracePt t="68276" x="3975100" y="4210050"/>
          <p14:tracePt t="68287" x="3956050" y="4210050"/>
          <p14:tracePt t="68287" x="3917950" y="4210050"/>
          <p14:tracePt t="68306" x="3898900" y="4210050"/>
          <p14:tracePt t="68306" x="3879850" y="4210050"/>
          <p14:tracePt t="68324" x="3867150" y="4210050"/>
          <p14:tracePt t="68324" x="3848100" y="4210050"/>
          <p14:tracePt t="68340" x="3829050" y="4210050"/>
          <p14:tracePt t="68340" x="3797300" y="4210050"/>
          <p14:tracePt t="68357" x="3778250" y="4210050"/>
          <p14:tracePt t="68357" x="3765550" y="4203700"/>
          <p14:tracePt t="68374" x="3746500" y="4203700"/>
          <p14:tracePt t="68374" x="3727450" y="4203700"/>
          <p14:tracePt t="68390" x="3708400" y="4203700"/>
          <p14:tracePt t="68390" x="3695700" y="4203700"/>
          <p14:tracePt t="68407" x="3676650" y="4203700"/>
          <p14:tracePt t="68407" x="3644900" y="4210050"/>
          <p14:tracePt t="68426" x="3625850" y="4210050"/>
          <p14:tracePt t="68426" x="3606800" y="4216400"/>
          <p14:tracePt t="68440" x="3587750" y="4216400"/>
          <p14:tracePt t="68440" x="3575050" y="4216400"/>
          <p14:tracePt t="68457" x="3556000" y="4216400"/>
          <p14:tracePt t="68457" x="3536950" y="4216400"/>
          <p14:tracePt t="68457" x="3524250" y="4216400"/>
          <p14:tracePt t="68476" x="3505200" y="4216400"/>
          <p14:tracePt t="68488" x="3486150" y="4216400"/>
          <p14:tracePt t="68488" x="3467100" y="4222750"/>
          <p14:tracePt t="68488" x="3448050" y="4222750"/>
          <p14:tracePt t="68509" x="3429000" y="4222750"/>
          <p14:tracePt t="68509" x="3409950" y="4222750"/>
          <p14:tracePt t="68525" x="3390900" y="4222750"/>
          <p14:tracePt t="68525" x="3365500" y="4222750"/>
          <p14:tracePt t="68540" x="3346450" y="4216400"/>
          <p14:tracePt t="68540" x="3327400" y="4216400"/>
          <p14:tracePt t="68557" x="3302000" y="4203700"/>
          <p14:tracePt t="68557" x="3276600" y="4203700"/>
          <p14:tracePt t="68574" x="3257550" y="4197350"/>
          <p14:tracePt t="68574" x="3232150" y="4191000"/>
          <p14:tracePt t="68574" x="3206750" y="4178300"/>
          <p14:tracePt t="68593" x="3187700" y="4178300"/>
          <p14:tracePt t="68593" x="3162300" y="4171950"/>
          <p14:tracePt t="68607" x="3143250" y="4165600"/>
          <p14:tracePt t="68607" x="3117850" y="4165600"/>
          <p14:tracePt t="68624" x="3098800" y="4159250"/>
          <p14:tracePt t="68624" x="3073400" y="4159250"/>
          <p14:tracePt t="68641" x="3054350" y="4165600"/>
          <p14:tracePt t="68641" x="3028950" y="4171950"/>
          <p14:tracePt t="68657" x="3009900" y="4178300"/>
          <p14:tracePt t="68657" x="2965450" y="4197350"/>
          <p14:tracePt t="68674" x="2946400" y="4210050"/>
          <p14:tracePt t="68674" x="2927350" y="4222750"/>
          <p14:tracePt t="68691" x="2908300" y="4235450"/>
          <p14:tracePt t="68691" x="2895600" y="4241800"/>
          <p14:tracePt t="68707" x="2882900" y="4254500"/>
          <p14:tracePt t="68707" x="2857500" y="4267200"/>
          <p14:tracePt t="68724" x="2838450" y="4267200"/>
          <p14:tracePt t="68724" x="2825750" y="4267200"/>
          <p14:tracePt t="68743" x="2806700" y="4273550"/>
          <p14:tracePt t="68743" x="2787650" y="4273550"/>
          <p14:tracePt t="68758" x="2768600" y="4273550"/>
          <p14:tracePt t="68758" x="2749550" y="4273550"/>
          <p14:tracePt t="68758" x="2730500" y="4279900"/>
          <p14:tracePt t="68777" x="2711450" y="4279900"/>
          <p14:tracePt t="68789" x="2692400" y="4286250"/>
          <p14:tracePt t="68789" x="2654300" y="4292600"/>
          <p14:tracePt t="68809" x="2641600" y="4292600"/>
          <p14:tracePt t="68809" x="2622550" y="4298950"/>
          <p14:tracePt t="68825" x="2603500" y="4298950"/>
          <p14:tracePt t="68825" x="2590800" y="4298950"/>
          <p14:tracePt t="68842" x="2571750" y="4298950"/>
          <p14:tracePt t="68842" x="2552700" y="4305300"/>
          <p14:tracePt t="68858" x="2540000" y="4311650"/>
          <p14:tracePt t="68858" x="2520950" y="4311650"/>
          <p14:tracePt t="68858" x="2501900" y="4311650"/>
          <p14:tracePt t="68877" x="2489200" y="4318000"/>
          <p14:tracePt t="68890" x="2470150" y="4318000"/>
          <p14:tracePt t="68890" x="2444750" y="4324350"/>
          <p14:tracePt t="68909" x="2432050" y="4330700"/>
          <p14:tracePt t="68909" x="2419350" y="4330700"/>
          <p14:tracePt t="68925" x="2406650" y="4337050"/>
          <p14:tracePt t="68925" x="2400300" y="4343400"/>
          <p14:tracePt t="68925" x="2393950" y="4349750"/>
          <p14:tracePt t="68945" x="2387600" y="4356100"/>
          <p14:tracePt t="68945" x="2381250" y="4362450"/>
          <p14:tracePt t="68958" x="2374900" y="4368800"/>
          <p14:tracePt t="68958" x="2368550" y="4375150"/>
          <p14:tracePt t="68975" x="2368550" y="4381500"/>
          <p14:tracePt t="68990" x="2362200" y="4387850"/>
          <p14:tracePt t="69007" x="2368550" y="4394200"/>
          <p14:tracePt t="69040" x="2374900" y="4394200"/>
          <p14:tracePt t="69064" x="2381250" y="4394200"/>
          <p14:tracePt t="69072" x="2387600" y="4394200"/>
          <p14:tracePt t="69077" x="2393950" y="4394200"/>
          <p14:tracePt t="69091" x="2400300" y="4387850"/>
          <p14:tracePt t="69107" x="2406650" y="4387850"/>
          <p14:tracePt t="69124" x="2413000" y="4394200"/>
          <p14:tracePt t="69124" x="2419350" y="4400550"/>
          <p14:tracePt t="69143" x="2419350" y="4406900"/>
          <p14:tracePt t="69157" x="2419350" y="4413250"/>
          <p14:tracePt t="69177" x="2419350" y="4419600"/>
          <p14:tracePt t="69191" x="2425700" y="4425950"/>
          <p14:tracePt t="69212" x="2432050" y="4425950"/>
          <p14:tracePt t="69229" x="2438400" y="4419600"/>
          <p14:tracePt t="69241" x="2444750" y="4413250"/>
          <p14:tracePt t="69241" x="2457450" y="4400550"/>
          <p14:tracePt t="69260" x="2463800" y="4394200"/>
          <p14:tracePt t="69260" x="2476500" y="4387850"/>
          <p14:tracePt t="69276" x="2482850" y="4381500"/>
          <p14:tracePt t="69276" x="2489200" y="4375150"/>
          <p14:tracePt t="69293" x="2495550" y="4375150"/>
          <p14:tracePt t="69293" x="2501900" y="4368800"/>
          <p14:tracePt t="69310" x="2508250" y="4362450"/>
          <p14:tracePt t="69310" x="2514600" y="4362450"/>
          <p14:tracePt t="69326" x="2508250" y="4375150"/>
          <p14:tracePt t="69373" x="2501900" y="4381500"/>
          <p14:tracePt t="69384" x="2501900" y="4387850"/>
          <p14:tracePt t="69400" x="2495550" y="4400550"/>
          <p14:tracePt t="69417" x="2495550" y="4406900"/>
          <p14:tracePt t="69436" x="2501900" y="4400550"/>
          <p14:tracePt t="69460" x="2508250" y="4400550"/>
          <p14:tracePt t="69476" x="2514600" y="4394200"/>
          <p14:tracePt t="69484" x="2520950" y="4387850"/>
          <p14:tracePt t="69492" x="2527300" y="4381500"/>
          <p14:tracePt t="69492" x="2533650" y="4381500"/>
          <p14:tracePt t="69492" x="2540000" y="4375150"/>
          <p14:tracePt t="69513" x="2546350" y="4375150"/>
          <p14:tracePt t="69525" x="2552700" y="4368800"/>
          <p14:tracePt t="69525" x="2559050" y="4368800"/>
          <p14:tracePt t="69545" x="2571750" y="4362450"/>
          <p14:tracePt t="69545" x="2578100" y="4356100"/>
          <p14:tracePt t="69560" x="2584450" y="4356100"/>
          <p14:tracePt t="69560" x="2590800" y="4356100"/>
          <p14:tracePt t="69577" x="2597150" y="4349750"/>
          <p14:tracePt t="69577" x="2603500" y="4349750"/>
          <p14:tracePt t="69577" x="2609850" y="4349750"/>
          <p14:tracePt t="69597" x="2616200" y="4343400"/>
          <p14:tracePt t="69613" x="2622550" y="4343400"/>
          <p14:tracePt t="69626" x="2628900" y="4337050"/>
          <p14:tracePt t="69648" x="2635250" y="4330700"/>
          <p14:tracePt t="69672" x="2641600" y="4324350"/>
          <p14:tracePt t="69684" x="2647950" y="4318000"/>
          <p14:tracePt t="69717" x="2654300" y="4311650"/>
          <p14:tracePt t="69733" x="2660650" y="4311650"/>
          <p14:tracePt t="69737" x="2667000" y="4311650"/>
          <p14:tracePt t="69744" x="2673350" y="4311650"/>
          <p14:tracePt t="69744" x="2679700" y="4305300"/>
          <p14:tracePt t="69761" x="2692400" y="4298950"/>
          <p14:tracePt t="69784" x="2698750" y="4292600"/>
          <p14:tracePt t="69793" x="2698750" y="4286250"/>
          <p14:tracePt t="69793" x="2711450" y="4279900"/>
          <p14:tracePt t="69814" x="2717800" y="4273550"/>
          <p14:tracePt t="69827" x="2724150" y="4267200"/>
          <p14:tracePt t="69844" x="2730500" y="4267200"/>
          <p14:tracePt t="69860" x="2736850" y="4260850"/>
          <p14:tracePt t="69877" x="2743200" y="4260850"/>
          <p14:tracePt t="69897" x="2743200" y="4254500"/>
          <p14:tracePt t="69940" x="2736850" y="4248150"/>
          <p14:tracePt t="70008" x="2743200" y="4241800"/>
          <p14:tracePt t="70044" x="2736850" y="4235450"/>
          <p14:tracePt t="70212" x="2743200" y="4229100"/>
          <p14:tracePt t="70248" x="2736850" y="4222750"/>
          <p14:tracePt t="70292" x="2730500" y="4222750"/>
          <p14:tracePt t="70308" x="2724150" y="4222750"/>
          <p14:tracePt t="70316" x="2717800" y="4229100"/>
          <p14:tracePt t="70333" x="2711450" y="4229100"/>
          <p14:tracePt t="70345" x="2705100" y="4229100"/>
          <p14:tracePt t="70345" x="2698750" y="4229100"/>
          <p14:tracePt t="70363" x="2705100" y="4235450"/>
          <p14:tracePt t="70457" x="2711450" y="4229100"/>
          <p14:tracePt t="70497" x="2724150" y="4229100"/>
          <p14:tracePt t="70512" x="2730500" y="4222750"/>
          <p14:tracePt t="70524" x="2743200" y="4229100"/>
          <p14:tracePt t="70540" x="2749550" y="4229100"/>
          <p14:tracePt t="70549" x="2755900" y="4229100"/>
          <p14:tracePt t="70562" x="2762250" y="4229100"/>
          <p14:tracePt t="70562" x="2768600" y="4229100"/>
          <p14:tracePt t="70581" x="2781300" y="4229100"/>
          <p14:tracePt t="70581" x="2787650" y="4229100"/>
          <p14:tracePt t="70600" x="2794000" y="4235450"/>
          <p14:tracePt t="70613" x="2800350" y="4235450"/>
          <p14:tracePt t="70629" x="2813050" y="4241800"/>
          <p14:tracePt t="70646" x="2819400" y="4248150"/>
          <p14:tracePt t="70662" x="2825750" y="4254500"/>
          <p14:tracePt t="70679" x="2832100" y="4254500"/>
          <p14:tracePt t="70696" x="2838450" y="4254500"/>
          <p14:tracePt t="70713" x="2844800" y="4254500"/>
          <p14:tracePt t="70713" x="2851150" y="4254500"/>
          <p14:tracePt t="70734" x="2857500" y="4254500"/>
          <p14:tracePt t="70746" x="2863850" y="4254500"/>
          <p14:tracePt t="70746" x="2870200" y="4254500"/>
          <p14:tracePt t="70765" x="2876550" y="4254500"/>
          <p14:tracePt t="70780" x="2882900" y="4254500"/>
          <p14:tracePt t="70797" x="2882900" y="4260850"/>
          <p14:tracePt t="70825" x="2876550" y="4267200"/>
          <p14:tracePt t="70848" x="2876550" y="4273550"/>
          <p14:tracePt t="70864" x="2876550" y="4279900"/>
          <p14:tracePt t="70976" x="2882900" y="4286250"/>
          <p14:tracePt t="70996" x="2882900" y="4292600"/>
          <p14:tracePt t="71012" x="2882900" y="4298950"/>
          <p14:tracePt t="71045" x="2876550" y="4298950"/>
          <p14:tracePt t="71088" x="2870200" y="4298950"/>
          <p14:tracePt t="71125" x="2870200" y="4305300"/>
          <p14:tracePt t="71149" x="2870200" y="4311650"/>
          <p14:tracePt t="71164" x="2863850" y="4318000"/>
          <p14:tracePt t="71185" x="2851150" y="4324350"/>
          <p14:tracePt t="71225" x="2851150" y="4330700"/>
          <p14:tracePt t="71233" x="2851150" y="4337050"/>
          <p14:tracePt t="71245" x="2844800" y="4343400"/>
          <p14:tracePt t="71261" x="2838450" y="4349750"/>
          <p14:tracePt t="71277" x="2844800" y="4349750"/>
          <p14:tracePt t="71336" x="2851150" y="4349750"/>
          <p14:tracePt t="71364" x="2857500" y="4343400"/>
          <p14:tracePt t="71389" x="2863850" y="4337050"/>
          <p14:tracePt t="71404" x="2863850" y="4343400"/>
          <p14:tracePt t="71432" x="2863850" y="4349750"/>
          <p14:tracePt t="71448" x="2863850" y="4356100"/>
          <p14:tracePt t="71477" x="2857500" y="4356100"/>
          <p14:tracePt t="71500" x="2857500" y="4349750"/>
          <p14:tracePt t="71561" x="2851150" y="4343400"/>
          <p14:tracePt t="71577" x="2857500" y="4337050"/>
          <p14:tracePt t="71593" x="2857500" y="4324350"/>
          <p14:tracePt t="71605" x="2863850" y="4318000"/>
          <p14:tracePt t="71637" x="2863850" y="4305300"/>
          <p14:tracePt t="71653" x="2870200" y="4298950"/>
          <p14:tracePt t="71688" x="2863850" y="4292600"/>
          <p14:tracePt t="71716" x="2857500" y="4286250"/>
          <p14:tracePt t="71734" x="2851150" y="4292600"/>
          <p14:tracePt t="71765" x="2844800" y="4292600"/>
          <p14:tracePt t="71777" x="2838450" y="4292600"/>
          <p14:tracePt t="71809" x="2838450" y="4286250"/>
          <p14:tracePt t="71825" x="2838450" y="4279900"/>
          <p14:tracePt t="71893" x="2832100" y="4273550"/>
          <p14:tracePt t="71972" x="2825750" y="4267200"/>
          <p14:tracePt t="72016" x="2819400" y="4260850"/>
          <p14:tracePt t="72109" x="2819400" y="4254500"/>
          <p14:tracePt t="72125" x="2819400" y="4241800"/>
          <p14:tracePt t="72137" x="2819400" y="4235450"/>
          <p14:tracePt t="72153" x="2819400" y="4229100"/>
          <p14:tracePt t="72169" x="2819400" y="4222750"/>
          <p14:tracePt t="72184" x="2819400" y="4216400"/>
          <p14:tracePt t="72197" x="2825750" y="4210050"/>
          <p14:tracePt t="72213" x="2825750" y="4203700"/>
          <p14:tracePt t="72222" x="2825750" y="4197350"/>
          <p14:tracePt t="72237" x="2825750" y="4191000"/>
          <p14:tracePt t="72254" x="2825750" y="4184650"/>
          <p14:tracePt t="72268" x="2825750" y="4178300"/>
          <p14:tracePt t="72297" x="2832100" y="4171950"/>
          <p14:tracePt t="72341" x="2838450" y="4171950"/>
          <p14:tracePt t="72364" x="2844800" y="4165600"/>
          <p14:tracePt t="72377" x="2851150" y="4159250"/>
          <p14:tracePt t="72385" x="2857500" y="4159250"/>
          <p14:tracePt t="72385" x="2863850" y="4152900"/>
          <p14:tracePt t="72404" x="2876550" y="4146550"/>
          <p14:tracePt t="72404" x="2889250" y="4140200"/>
          <p14:tracePt t="72421" x="2901950" y="4127500"/>
          <p14:tracePt t="72421" x="2946400" y="4102100"/>
          <p14:tracePt t="72439" x="2978150" y="4083050"/>
          <p14:tracePt t="72439" x="3009900" y="4064000"/>
          <p14:tracePt t="72454" x="3041650" y="4038600"/>
          <p14:tracePt t="72454" x="3086100" y="4019550"/>
          <p14:tracePt t="72472" x="3130550" y="3994150"/>
          <p14:tracePt t="72472" x="3187700" y="3968750"/>
          <p14:tracePt t="72487" x="3251200" y="3943350"/>
          <p14:tracePt t="72487" x="3403600" y="3905250"/>
          <p14:tracePt t="72506" x="3492500" y="3886200"/>
          <p14:tracePt t="72506" x="3587750" y="3867150"/>
          <p14:tracePt t="72522" x="3683000" y="3841750"/>
          <p14:tracePt t="72522" x="3790950" y="3816350"/>
          <p14:tracePt t="72538" x="3898900" y="3790950"/>
          <p14:tracePt t="72538" x="4013200" y="3765550"/>
          <p14:tracePt t="72555" x="4127500" y="3733800"/>
          <p14:tracePt t="72555" x="4241800" y="3702050"/>
          <p14:tracePt t="72555" x="4356100" y="3670300"/>
          <p14:tracePt t="72574" x="4470400" y="3644900"/>
          <p14:tracePt t="72586" x="4578350" y="3613150"/>
          <p14:tracePt t="72586" x="4794250" y="3556000"/>
          <p14:tracePt t="72606" x="4895850" y="3524250"/>
          <p14:tracePt t="72606" x="4997450" y="3498850"/>
          <p14:tracePt t="72621" x="5086350" y="3467100"/>
          <p14:tracePt t="72621" x="5175250" y="3441700"/>
          <p14:tracePt t="72638" x="5251450" y="3416300"/>
          <p14:tracePt t="72638" x="5334000" y="3390900"/>
          <p14:tracePt t="72638" x="5403850" y="3371850"/>
          <p14:tracePt t="72657" x="5467350" y="3352800"/>
          <p14:tracePt t="72669" x="5524500" y="3333750"/>
          <p14:tracePt t="72669" x="5632450" y="3295650"/>
          <p14:tracePt t="72688" x="5676900" y="3282950"/>
          <p14:tracePt t="72688" x="5715000" y="3270250"/>
          <p14:tracePt t="72706" x="5753100" y="3257550"/>
          <p14:tracePt t="72706" x="5778500" y="3244850"/>
          <p14:tracePt t="72722" x="5803900" y="3238500"/>
          <p14:tracePt t="72722" x="5842000" y="3232150"/>
          <p14:tracePt t="72740" x="5854700" y="3232150"/>
          <p14:tracePt t="72740" x="5867400" y="3232150"/>
          <p14:tracePt t="72755" x="5873750" y="3232150"/>
          <p14:tracePt t="72771" x="5873750" y="3238500"/>
          <p14:tracePt t="72771" x="5873750" y="3244850"/>
          <p14:tracePt t="72788" x="5867400" y="3244850"/>
          <p14:tracePt t="72788" x="5854700" y="3257550"/>
          <p14:tracePt t="72805" x="5842000" y="3263900"/>
          <p14:tracePt t="72805" x="5829300" y="3270250"/>
          <p14:tracePt t="72822" x="5816600" y="3276600"/>
          <p14:tracePt t="72822" x="5803900" y="3289300"/>
          <p14:tracePt t="72839" x="5784850" y="3295650"/>
          <p14:tracePt t="72839" x="5772150" y="3308350"/>
          <p14:tracePt t="72839" x="5753100" y="3314700"/>
          <p14:tracePt t="72858" x="5740400" y="3327400"/>
          <p14:tracePt t="72870" x="5721350" y="3333750"/>
          <p14:tracePt t="72870" x="5683250" y="3359150"/>
          <p14:tracePt t="72890" x="5664200" y="3365500"/>
          <p14:tracePt t="72890" x="5638800" y="3378200"/>
          <p14:tracePt t="72909" x="5613400" y="3384550"/>
          <p14:tracePt t="72909" x="5581650" y="3397250"/>
          <p14:tracePt t="72922" x="5549900" y="3409950"/>
          <p14:tracePt t="72922" x="5518150" y="3416300"/>
          <p14:tracePt t="72939" x="5480050" y="3416300"/>
          <p14:tracePt t="72939" x="5441950" y="3416300"/>
          <p14:tracePt t="72939" x="5403850" y="3416300"/>
          <p14:tracePt t="72958" x="5359400" y="3409950"/>
          <p14:tracePt t="72970" x="5321300" y="3403600"/>
          <p14:tracePt t="72970" x="5251450" y="3371850"/>
          <p14:tracePt t="72989" x="5219700" y="3346450"/>
          <p14:tracePt t="72989" x="5187950" y="3321050"/>
          <p14:tracePt t="73006" x="5162550" y="3295650"/>
          <p14:tracePt t="73006" x="5143500" y="3263900"/>
          <p14:tracePt t="73022" x="5130800" y="3238500"/>
          <p14:tracePt t="73022" x="5118100" y="3175000"/>
          <p14:tracePt t="73039" x="5118100" y="3143250"/>
          <p14:tracePt t="73039" x="5124450" y="3105150"/>
          <p14:tracePt t="73057" x="5137150" y="3073400"/>
          <p14:tracePt t="73057" x="5156200" y="3035300"/>
          <p14:tracePt t="73073" x="5181600" y="2997200"/>
          <p14:tracePt t="73073" x="5213350" y="2959100"/>
          <p14:tracePt t="73089" x="5251450" y="2921000"/>
          <p14:tracePt t="73089" x="5340350" y="2857500"/>
          <p14:tracePt t="73106" x="5391150" y="2825750"/>
          <p14:tracePt t="73106" x="5441950" y="2800350"/>
          <p14:tracePt t="73123" x="5499100" y="2774950"/>
          <p14:tracePt t="73123" x="5556250" y="2749550"/>
          <p14:tracePt t="73140" x="5619750" y="2736850"/>
          <p14:tracePt t="73140" x="5746750" y="2711450"/>
          <p14:tracePt t="73158" x="5816600" y="2711450"/>
          <p14:tracePt t="73158" x="5880100" y="2717800"/>
          <p14:tracePt t="73174" x="5949950" y="2730500"/>
          <p14:tracePt t="73174" x="6013450" y="2743200"/>
          <p14:tracePt t="73190" x="6070600" y="2774950"/>
          <p14:tracePt t="73190" x="6127750" y="2800350"/>
          <p14:tracePt t="73206" x="6178550" y="2832100"/>
          <p14:tracePt t="73206" x="6229350" y="2870200"/>
          <p14:tracePt t="73206" x="6273800" y="2908300"/>
          <p14:tracePt t="73226" x="6311900" y="2946400"/>
          <p14:tracePt t="73239" x="6343650" y="2990850"/>
          <p14:tracePt t="73239" x="6375400" y="3028950"/>
          <p14:tracePt t="73258" x="6413500" y="3105150"/>
          <p14:tracePt t="73258" x="6426200" y="3143250"/>
          <p14:tracePt t="73274" x="6438900" y="3175000"/>
          <p14:tracePt t="73274" x="6438900" y="3206750"/>
          <p14:tracePt t="73290" x="6438900" y="3238500"/>
          <p14:tracePt t="73290" x="6438900" y="3263900"/>
          <p14:tracePt t="73290" x="6432550" y="3289300"/>
          <p14:tracePt t="73309" x="6426200" y="3314700"/>
          <p14:tracePt t="73322" x="6413500" y="3333750"/>
          <p14:tracePt t="73322" x="6394450" y="3365500"/>
          <p14:tracePt t="73340" x="6388100" y="3384550"/>
          <p14:tracePt t="73340" x="6381750" y="3397250"/>
          <p14:tracePt t="73357" x="6369050" y="3403600"/>
          <p14:tracePt t="73357" x="6362700" y="3416300"/>
          <p14:tracePt t="73374" x="6356350" y="3422650"/>
          <p14:tracePt t="73374" x="6356350" y="3429000"/>
          <p14:tracePt t="73391" x="6350000" y="3435350"/>
          <p14:tracePt t="73391" x="6343650" y="3441700"/>
          <p14:tracePt t="73407" x="6337300" y="3454400"/>
          <p14:tracePt t="73423" x="6330950" y="3454400"/>
          <p14:tracePt t="73457" x="6324600" y="3454400"/>
          <p14:tracePt t="73517" x="6318250" y="3454400"/>
          <p14:tracePt t="73541" x="6311900" y="3454400"/>
          <p14:tracePt t="73609" x="6305550" y="3460750"/>
          <p14:tracePt t="73626" x="6299200" y="3460750"/>
          <p14:tracePt t="73637" x="6292850" y="3467100"/>
          <p14:tracePt t="73653" x="6286500" y="3473450"/>
          <p14:tracePt t="73669" x="6280150" y="3486150"/>
          <p14:tracePt t="73685" x="6273800" y="3492500"/>
          <p14:tracePt t="73694" x="6273800" y="3498850"/>
          <p14:tracePt t="73694" x="6273800" y="3505200"/>
          <p14:tracePt t="73708" x="6273800" y="3511550"/>
          <p14:tracePt t="73708" x="6267450" y="3517900"/>
          <p14:tracePt t="73726" x="6267450" y="3530600"/>
          <p14:tracePt t="73740" x="6273800" y="3536950"/>
          <p14:tracePt t="73757" x="6280150" y="3543300"/>
          <p14:tracePt t="73757" x="6286500" y="3543300"/>
          <p14:tracePt t="73776" x="6292850" y="3543300"/>
          <p14:tracePt t="73776" x="6305550" y="3549650"/>
          <p14:tracePt t="73792" x="6311900" y="3549650"/>
          <p14:tracePt t="73792" x="6318250" y="3556000"/>
          <p14:tracePt t="73809" x="6324600" y="3556000"/>
          <p14:tracePt t="73809" x="6337300" y="3556000"/>
          <p14:tracePt t="73826" x="6350000" y="3562350"/>
          <p14:tracePt t="73826" x="6356350" y="3562350"/>
          <p14:tracePt t="73842" x="6362700" y="3562350"/>
          <p14:tracePt t="73842" x="6369050" y="3568700"/>
          <p14:tracePt t="73859" x="6375400" y="3568700"/>
          <p14:tracePt t="73875" x="6381750" y="3568700"/>
          <p14:tracePt t="73891" x="6388100" y="3575050"/>
          <p14:tracePt t="73908" x="6381750" y="3581400"/>
          <p14:tracePt t="73933" x="6375400" y="3581400"/>
          <p14:tracePt t="73945" x="6369050" y="3587750"/>
          <p14:tracePt t="73961" x="6362700" y="3587750"/>
          <p14:tracePt t="73978" x="6356350" y="3594100"/>
          <p14:tracePt t="73997" x="6350000" y="3594100"/>
          <p14:tracePt t="74008" x="6343650" y="3594100"/>
          <p14:tracePt t="74029" x="6350000" y="3594100"/>
          <p14:tracePt t="74073" x="6356350" y="3594100"/>
          <p14:tracePt t="74089" x="6362700" y="3594100"/>
          <p14:tracePt t="74105" x="6369050" y="3594100"/>
          <p14:tracePt t="74117" x="6375400" y="3587750"/>
          <p14:tracePt t="74125" x="6381750" y="3587750"/>
          <p14:tracePt t="74125" x="6388100" y="3587750"/>
          <p14:tracePt t="74143" x="6394450" y="3587750"/>
          <p14:tracePt t="74143" x="6407150" y="3587750"/>
          <p14:tracePt t="74160" x="6413500" y="3587750"/>
          <p14:tracePt t="74160" x="6451600" y="3594100"/>
          <p14:tracePt t="74178" x="6470650" y="3600450"/>
          <p14:tracePt t="74178" x="6489700" y="3606800"/>
          <p14:tracePt t="74195" x="6515100" y="3613150"/>
          <p14:tracePt t="74195" x="6540500" y="3619500"/>
          <p14:tracePt t="74210" x="6559550" y="3625850"/>
          <p14:tracePt t="74210" x="6584950" y="3638550"/>
          <p14:tracePt t="74227" x="6604000" y="3644900"/>
          <p14:tracePt t="74227" x="6629400" y="3651250"/>
          <p14:tracePt t="74227" x="6648450" y="3657600"/>
          <p14:tracePt t="74246" x="6667500" y="3670300"/>
          <p14:tracePt t="74258" x="6692900" y="3670300"/>
          <p14:tracePt t="74258" x="6711950" y="3676650"/>
          <p14:tracePt t="74278" x="6750050" y="3683000"/>
          <p14:tracePt t="74278" x="6769100" y="3689350"/>
          <p14:tracePt t="74294" x="6788150" y="3689350"/>
          <p14:tracePt t="74294" x="6800850" y="3689350"/>
          <p14:tracePt t="74310" x="6813550" y="3695700"/>
          <p14:tracePt t="74310" x="6819900" y="3702050"/>
          <p14:tracePt t="74327" x="6832600" y="3702050"/>
          <p14:tracePt t="74327" x="6832600" y="3708400"/>
          <p14:tracePt t="74327" x="6838950" y="3708400"/>
          <p14:tracePt t="74346" x="6845300" y="3708400"/>
          <p14:tracePt t="74359" x="6851650" y="3714750"/>
          <p14:tracePt t="74376" x="6858000" y="3714750"/>
          <p14:tracePt t="74393" x="6870700" y="3708400"/>
          <p14:tracePt t="74393" x="6877050" y="3714750"/>
          <p14:tracePt t="74410" x="6883400" y="3714750"/>
          <p14:tracePt t="74410" x="6908800" y="3708400"/>
          <p14:tracePt t="74428" x="6921500" y="3702050"/>
          <p14:tracePt t="74428" x="6934200" y="3702050"/>
          <p14:tracePt t="74444" x="6953250" y="3695700"/>
          <p14:tracePt t="74444" x="6972300" y="3695700"/>
          <p14:tracePt t="74461" x="6991350" y="3695700"/>
          <p14:tracePt t="74461" x="7035800" y="3689350"/>
          <p14:tracePt t="74478" x="7061200" y="3695700"/>
          <p14:tracePt t="74478" x="7086600" y="3695700"/>
          <p14:tracePt t="74495" x="7112000" y="3702050"/>
          <p14:tracePt t="74495" x="7137400" y="3702050"/>
          <p14:tracePt t="74511" x="7162800" y="3708400"/>
          <p14:tracePt t="74511" x="7188200" y="3708400"/>
          <p14:tracePt t="74528" x="7219950" y="3708400"/>
          <p14:tracePt t="74528" x="7270750" y="3714750"/>
          <p14:tracePt t="74547" x="7289800" y="3721100"/>
          <p14:tracePt t="74547" x="7308850" y="3721100"/>
          <p14:tracePt t="74562" x="7327900" y="3727450"/>
          <p14:tracePt t="74562" x="7340600" y="3727450"/>
          <p14:tracePt t="74578" x="7353300" y="3733800"/>
          <p14:tracePt t="74578" x="7359650" y="3740150"/>
          <p14:tracePt t="74595" x="7366000" y="3746500"/>
          <p14:tracePt t="74595" x="7372350" y="3752850"/>
          <p14:tracePt t="74612" x="7372350" y="3759200"/>
          <p14:tracePt t="74626" x="7366000" y="3765550"/>
          <p14:tracePt t="74643" x="7359650" y="3765550"/>
          <p14:tracePt t="74643" x="7346950" y="3771900"/>
          <p14:tracePt t="74661" x="7340600" y="3778250"/>
          <p14:tracePt t="74661" x="7334250" y="3778250"/>
          <p14:tracePt t="74678" x="7327900" y="3784600"/>
          <p14:tracePt t="74693" x="7321550" y="3797300"/>
          <p14:tracePt t="74710" x="7315200" y="3797300"/>
          <p14:tracePt t="74727" x="7308850" y="3803650"/>
          <p14:tracePt t="74744" x="7302500" y="3803650"/>
          <p14:tracePt t="74762" x="7302500" y="3810000"/>
          <p14:tracePt t="74777" x="7296150" y="3810000"/>
          <p14:tracePt t="74793" x="7296150" y="3816350"/>
          <p14:tracePt t="74837" x="7296150" y="3810000"/>
          <p14:tracePt t="74953" x="7296150" y="3816350"/>
          <p14:tracePt t="74989" x="7289800" y="3822700"/>
          <p14:tracePt t="75014" x="7289800" y="3829050"/>
          <p14:tracePt t="75025" x="7283450" y="3829050"/>
          <p14:tracePt t="75049" x="7277100" y="3835400"/>
          <p14:tracePt t="75074" x="7270750" y="3835400"/>
          <p14:tracePt t="75093" x="7264400" y="3835400"/>
          <p14:tracePt t="75133" x="7258050" y="3841750"/>
          <p14:tracePt t="75146" x="7251700" y="3841750"/>
          <p14:tracePt t="75161" x="7245350" y="3848100"/>
          <p14:tracePt t="75177" x="7239000" y="3848100"/>
          <p14:tracePt t="75193" x="7232650" y="3854450"/>
          <p14:tracePt t="75205" x="7226300" y="3854450"/>
          <p14:tracePt t="75221" x="7219950" y="3854450"/>
          <p14:tracePt t="75237" x="7213600" y="3854450"/>
          <p14:tracePt t="75246" x="7207250" y="3854450"/>
          <p14:tracePt t="75262" x="7200900" y="3860800"/>
          <p14:tracePt t="75279" x="7194550" y="3867150"/>
          <p14:tracePt t="75298" x="7188200" y="3867150"/>
          <p14:tracePt t="75325" x="7188200" y="3860800"/>
          <p14:tracePt t="75366" x="7194550" y="3867150"/>
          <p14:tracePt t="75386" x="7194550" y="3873500"/>
          <p14:tracePt t="75445" x="7194550" y="3879850"/>
          <p14:tracePt t="75461" x="7188200" y="3886200"/>
          <p14:tracePt t="75477" x="7181850" y="3886200"/>
          <p14:tracePt t="75493" x="7175500" y="3886200"/>
          <p14:tracePt t="75505" x="7169150" y="3892550"/>
          <p14:tracePt t="75529" x="7169150" y="3898900"/>
          <p14:tracePt t="75573" x="7162800" y="3905250"/>
          <p14:tracePt t="75605" x="7162800" y="3911600"/>
          <p14:tracePt t="75642" x="7156450" y="3905250"/>
          <p14:tracePt t="75674" x="7156450" y="3911600"/>
          <p14:tracePt t="75726" x="7156450" y="3905250"/>
          <p14:tracePt t="75762" x="7150100" y="3911600"/>
          <p14:tracePt t="75813" x="7143750" y="3911600"/>
          <p14:tracePt t="75854" x="7137400" y="3911600"/>
          <p14:tracePt t="75882" x="7137400" y="3917950"/>
          <p14:tracePt t="75897" x="7131050" y="3924300"/>
          <p14:tracePt t="75913" x="7124700" y="3930650"/>
          <p14:tracePt t="75926" x="7124700" y="3937000"/>
          <p14:tracePt t="75941" x="7118350" y="3937000"/>
          <p14:tracePt t="75958" x="7112000" y="3937000"/>
          <p14:tracePt t="75973" x="7112000" y="3943350"/>
          <p14:tracePt t="75986" x="7105650" y="3949700"/>
          <p14:tracePt t="76002" x="7105650" y="3956050"/>
          <p14:tracePt t="76014" x="7105650" y="3962400"/>
          <p14:tracePt t="76034" x="7105650" y="3968750"/>
          <p14:tracePt t="76078" x="7112000" y="3962400"/>
          <p14:tracePt t="76106" x="7118350" y="3962400"/>
          <p14:tracePt t="76154" x="7118350" y="3956050"/>
          <p14:tracePt t="76206" x="7118350" y="3949700"/>
          <p14:tracePt t="76234" x="7118350" y="3943350"/>
          <p14:tracePt t="76265" x="7112000" y="3943350"/>
          <p14:tracePt t="76302" x="7112000" y="3949700"/>
          <p14:tracePt t="76337" x="7105650" y="3949700"/>
          <p14:tracePt t="76369" x="7099300" y="3949700"/>
          <p14:tracePt t="76385" x="7092950" y="3949700"/>
          <p14:tracePt t="76398" x="7086600" y="3956050"/>
          <p14:tracePt t="76413" x="7086600" y="3962400"/>
          <p14:tracePt t="76421" x="7080250" y="3962400"/>
          <p14:tracePt t="76438" x="7073900" y="3975100"/>
          <p14:tracePt t="76449" x="7067550" y="3981450"/>
          <p14:tracePt t="76466" x="7061200" y="3981450"/>
          <p14:tracePt t="76483" x="7054850" y="3987800"/>
          <p14:tracePt t="76506" x="7048500" y="3987800"/>
          <p14:tracePt t="76533" x="7042150" y="3981450"/>
          <p14:tracePt t="76549" x="7035800" y="3981450"/>
          <p14:tracePt t="76634" x="7029450" y="3987800"/>
          <p14:tracePt t="76645" x="7029450" y="3981450"/>
          <p14:tracePt t="76782" x="7029450" y="3975100"/>
          <p14:tracePt t="76790" x="7029450" y="3968750"/>
          <p14:tracePt t="76826" x="7023100" y="3962400"/>
          <p14:tracePt t="76874" x="7023100" y="3968750"/>
          <p14:tracePt t="76879" x="7023100" y="3975100"/>
          <p14:tracePt t="76962" x="7016750" y="3968750"/>
          <p14:tracePt t="76998" x="7010400" y="3968750"/>
          <p14:tracePt t="77022" x="7010400" y="3975100"/>
          <p14:tracePt t="77029" x="7004050" y="3981450"/>
          <p14:tracePt t="77054" x="7004050" y="3975100"/>
          <p14:tracePt t="77114" x="6997700" y="3975100"/>
          <p14:tracePt t="77165" x="6997700" y="3981450"/>
          <p14:tracePt t="77177" x="6991350" y="3981450"/>
          <p14:tracePt t="77209" x="6991350" y="3975100"/>
          <p14:tracePt t="77237" x="6985000" y="3968750"/>
          <p14:tracePt t="77269" x="6985000" y="3975100"/>
          <p14:tracePt t="77293" x="6991350" y="3981450"/>
          <p14:tracePt t="77329" x="6997700" y="3981450"/>
          <p14:tracePt t="77345" x="7004050" y="3975100"/>
          <p14:tracePt t="77358" x="7010400" y="3975100"/>
          <p14:tracePt t="77366" x="7016750" y="3968750"/>
          <p14:tracePt t="77374" x="7016750" y="3975100"/>
          <p14:tracePt t="77386" x="7023100" y="3968750"/>
          <p14:tracePt t="77386" x="7029450" y="3968750"/>
          <p14:tracePt t="77405" x="7035800" y="3962400"/>
          <p14:tracePt t="77420" x="7042150" y="3962400"/>
          <p14:tracePt t="77436" x="7042150" y="3956050"/>
          <p14:tracePt t="77458" x="7042150" y="3962400"/>
          <p14:tracePt t="77502" x="7054850" y="3956050"/>
          <p14:tracePt t="77538" x="7054850" y="3949700"/>
          <p14:tracePt t="77554" x="7054850" y="3943350"/>
          <p14:tracePt t="77562" x="7061200" y="3937000"/>
          <p14:tracePt t="77594" x="7061200" y="3943350"/>
          <p14:tracePt t="77606" x="7054850" y="3949700"/>
          <p14:tracePt t="77622" x="7042150" y="3956050"/>
          <p14:tracePt t="77638" x="7029450" y="3962400"/>
          <p14:tracePt t="77646" x="7010400" y="3968750"/>
          <p14:tracePt t="77655" x="6991350" y="3975100"/>
          <p14:tracePt t="77655" x="6965950" y="3981450"/>
          <p14:tracePt t="77655" x="6934200" y="4000500"/>
          <p14:tracePt t="77675" x="6896100" y="4013200"/>
          <p14:tracePt t="77687" x="6845300" y="4025900"/>
          <p14:tracePt t="77687" x="6737350" y="4064000"/>
          <p14:tracePt t="77707" x="6680200" y="4089400"/>
          <p14:tracePt t="77707" x="6616700" y="4108450"/>
          <p14:tracePt t="77722" x="6553200" y="4127500"/>
          <p14:tracePt t="77722" x="6489700" y="4146550"/>
          <p14:tracePt t="77739" x="6419850" y="4165600"/>
          <p14:tracePt t="77739" x="6343650" y="4184650"/>
          <p14:tracePt t="77739" x="6267450" y="4197350"/>
          <p14:tracePt t="77759" x="6184900" y="4210050"/>
          <p14:tracePt t="77771" x="6096000" y="4216400"/>
          <p14:tracePt t="77771" x="5911850" y="4241800"/>
          <p14:tracePt t="77790" x="5816600" y="4254500"/>
          <p14:tracePt t="77790" x="5721350" y="4267200"/>
          <p14:tracePt t="77806" x="5626100" y="4279900"/>
          <p14:tracePt t="77806" x="5530850" y="4292600"/>
          <p14:tracePt t="77823" x="5435600" y="4311650"/>
          <p14:tracePt t="77823" x="5257800" y="4343400"/>
          <p14:tracePt t="77839" x="5175250" y="4362450"/>
          <p14:tracePt t="77839" x="5092700" y="4375150"/>
          <p14:tracePt t="77856" x="5010150" y="4394200"/>
          <p14:tracePt t="77856" x="4927600" y="4413250"/>
          <p14:tracePt t="77873" x="4851400" y="4432300"/>
          <p14:tracePt t="77873" x="4775200" y="4457700"/>
          <p14:tracePt t="77890" x="4705350" y="4476750"/>
          <p14:tracePt t="77890" x="4572000" y="4521200"/>
          <p14:tracePt t="77907" x="4508500" y="4540250"/>
          <p14:tracePt t="77907" x="4451350" y="4559300"/>
          <p14:tracePt t="77923" x="4394200" y="4584700"/>
          <p14:tracePt t="77923" x="4343400" y="4597400"/>
          <p14:tracePt t="77939" x="4292600" y="4616450"/>
          <p14:tracePt t="77939" x="4254500" y="4629150"/>
          <p14:tracePt t="77939" x="4216400" y="4641850"/>
          <p14:tracePt t="77959" x="4184650" y="4654550"/>
          <p14:tracePt t="77971" x="4165600" y="4667250"/>
          <p14:tracePt t="77971" x="4127500" y="4686300"/>
          <p14:tracePt t="77991" x="4108450" y="4692650"/>
          <p14:tracePt t="77991" x="4102100" y="4705350"/>
          <p14:tracePt t="78007" x="4089400" y="4718050"/>
          <p14:tracePt t="78007" x="4076700" y="4737100"/>
          <p14:tracePt t="78024" x="4064000" y="4749800"/>
          <p14:tracePt t="78024" x="4051300" y="4768850"/>
          <p14:tracePt t="78024" x="4032250" y="4787900"/>
          <p14:tracePt t="78042" x="4019550" y="4806950"/>
          <p14:tracePt t="78055" x="4006850" y="4832350"/>
          <p14:tracePt t="78055" x="3975100" y="4876800"/>
          <p14:tracePt t="78076" x="3962400" y="4895850"/>
          <p14:tracePt t="78076" x="3949700" y="4921250"/>
          <p14:tracePt t="78090" x="3937000" y="4946650"/>
          <p14:tracePt t="78090" x="3924300" y="4978400"/>
          <p14:tracePt t="78107" x="3911600" y="4997450"/>
          <p14:tracePt t="78107" x="3898900" y="5029200"/>
          <p14:tracePt t="78124" x="3886200" y="5048250"/>
          <p14:tracePt t="78124" x="3860800" y="5105400"/>
          <p14:tracePt t="78141" x="3848100" y="5130800"/>
          <p14:tracePt t="78141" x="3841750" y="5156200"/>
          <p14:tracePt t="78157" x="3829050" y="5181600"/>
          <p14:tracePt t="78157" x="3816350" y="5207000"/>
          <p14:tracePt t="78174" x="3803650" y="5238750"/>
          <p14:tracePt t="78174" x="3790950" y="5264150"/>
          <p14:tracePt t="78191" x="3784600" y="5295900"/>
          <p14:tracePt t="78191" x="3765550" y="5346700"/>
          <p14:tracePt t="78208" x="3759200" y="5372100"/>
          <p14:tracePt t="78208" x="3759200" y="5391150"/>
          <p14:tracePt t="78224" x="3752850" y="5410200"/>
          <p14:tracePt t="78224" x="3752850" y="5429250"/>
          <p14:tracePt t="78241" x="3752850" y="5448300"/>
          <p14:tracePt t="78241" x="3759200" y="5461000"/>
          <p14:tracePt t="78241" x="3759200" y="5473700"/>
          <p14:tracePt t="78261" x="3765550" y="5492750"/>
          <p14:tracePt t="78261" x="3778250" y="5499100"/>
          <p14:tracePt t="78275" x="3784600" y="5511800"/>
          <p14:tracePt t="78275" x="3790950" y="5518150"/>
          <p14:tracePt t="78291" x="3797300" y="5524500"/>
          <p14:tracePt t="78291" x="3810000" y="5537200"/>
          <p14:tracePt t="78308" x="3816350" y="5543550"/>
          <p14:tracePt t="78308" x="3822700" y="5549900"/>
          <p14:tracePt t="78324" x="3835400" y="5556250"/>
          <p14:tracePt t="78324" x="3841750" y="5562600"/>
          <p14:tracePt t="78324" x="3848100" y="5575300"/>
          <p14:tracePt t="78344" x="3854450" y="5581650"/>
          <p14:tracePt t="78356" x="3860800" y="5588000"/>
          <p14:tracePt t="78356" x="3867150" y="5600700"/>
          <p14:tracePt t="78375" x="3867150" y="5607050"/>
          <p14:tracePt t="78375" x="3873500" y="5613400"/>
          <p14:tracePt t="78391" x="3873500" y="5626100"/>
          <p14:tracePt t="78406" x="3867150" y="5626100"/>
          <p14:tracePt t="78424" x="3867150" y="5632450"/>
          <p14:tracePt t="78424" x="3860800" y="5638800"/>
          <p14:tracePt t="78441" x="3854450" y="5645150"/>
          <p14:tracePt t="78457" x="3848100" y="5645150"/>
          <p14:tracePt t="78473" x="3841750" y="5645150"/>
          <p14:tracePt t="78490" x="3835400" y="5645150"/>
          <p14:tracePt t="78522" x="3841750" y="5645150"/>
          <p14:tracePt t="78575" x="3848100" y="5645150"/>
          <p14:tracePt t="78606" x="3848100" y="5638800"/>
          <p14:tracePt t="78626" x="3854450" y="5638800"/>
          <p14:tracePt t="78642" x="3867150" y="5638800"/>
          <p14:tracePt t="78658" x="3873500" y="5632450"/>
          <p14:tracePt t="78676" x="3879850" y="5632450"/>
          <p14:tracePt t="78686" x="3886200" y="5638800"/>
          <p14:tracePt t="78703" x="3892550" y="5638800"/>
          <p14:tracePt t="78718" x="3898900" y="5638800"/>
          <p14:tracePt t="78754" x="3905250" y="5638800"/>
          <p14:tracePt t="78771" x="3911600" y="5632450"/>
          <p14:tracePt t="78787" x="3917950" y="5626100"/>
          <p14:tracePt t="78798" x="3924300" y="5619750"/>
          <p14:tracePt t="78814" x="3924300" y="5613400"/>
          <p14:tracePt t="78830" x="3930650" y="5613400"/>
          <p14:tracePt t="78846" x="3930650" y="5607050"/>
          <p14:tracePt t="78866" x="3937000" y="5600700"/>
          <p14:tracePt t="78890" x="3943350" y="5600700"/>
          <p14:tracePt t="78914" x="3949700" y="5594350"/>
          <p14:tracePt t="78927" x="3956050" y="5588000"/>
          <p14:tracePt t="78942" x="3968750" y="5581650"/>
          <p14:tracePt t="78958" x="3968750" y="5575300"/>
          <p14:tracePt t="78966" x="3975100" y="5568950"/>
          <p14:tracePt t="78975" x="3975100" y="5562600"/>
          <p14:tracePt t="78975" x="3981450" y="5562600"/>
          <p14:tracePt t="78996" x="3981450" y="5556250"/>
          <p14:tracePt t="79009" x="3975100" y="5562600"/>
          <p14:tracePt t="79054" x="3975100" y="5568950"/>
          <p14:tracePt t="79070" x="3968750" y="5568950"/>
          <p14:tracePt t="79086" x="3962400" y="5568950"/>
          <p14:tracePt t="79099" x="3968750" y="5568950"/>
          <p14:tracePt t="79154" x="3975100" y="5562600"/>
          <p14:tracePt t="79159" x="3975100" y="5556250"/>
          <p14:tracePt t="79159" x="3987800" y="5556250"/>
          <p14:tracePt t="79177" x="3994150" y="5543550"/>
          <p14:tracePt t="79177" x="4006850" y="5537200"/>
          <p14:tracePt t="79194" x="4013200" y="5524500"/>
          <p14:tracePt t="79194" x="4025900" y="5511800"/>
          <p14:tracePt t="79211" x="4038600" y="5505450"/>
          <p14:tracePt t="79211" x="4064000" y="5480050"/>
          <p14:tracePt t="79228" x="4083050" y="5467350"/>
          <p14:tracePt t="79228" x="4095750" y="5454650"/>
          <p14:tracePt t="79244" x="4114800" y="5435600"/>
          <p14:tracePt t="79244" x="4133850" y="5422900"/>
          <p14:tracePt t="79261" x="4152900" y="5403850"/>
          <p14:tracePt t="79261" x="4178300" y="5384800"/>
          <p14:tracePt t="79261" x="4203700" y="5359400"/>
          <p14:tracePt t="79280" x="4229100" y="5334000"/>
          <p14:tracePt t="79280" x="4267200" y="5302250"/>
          <p14:tracePt t="79295" x="4305300" y="5270500"/>
          <p14:tracePt t="79295" x="4343400" y="5232400"/>
          <p14:tracePt t="79311" x="4387850" y="5187950"/>
          <p14:tracePt t="79311" x="4438650" y="5143500"/>
          <p14:tracePt t="79328" x="4489450" y="5092700"/>
          <p14:tracePt t="79328" x="4546600" y="5035550"/>
          <p14:tracePt t="79328" x="4597400" y="4984750"/>
          <p14:tracePt t="79348" x="4654550" y="4927600"/>
          <p14:tracePt t="79359" x="4718050" y="4864100"/>
          <p14:tracePt t="79359" x="4775200" y="4800600"/>
          <p14:tracePt t="79380" x="4908550" y="4679950"/>
          <p14:tracePt t="79380" x="4978400" y="4616450"/>
          <p14:tracePt t="79395" x="5048250" y="4559300"/>
          <p14:tracePt t="79395" x="5118100" y="4495800"/>
          <p14:tracePt t="79411" x="5194300" y="4432300"/>
          <p14:tracePt t="79411" x="5264150" y="4381500"/>
          <p14:tracePt t="79411" x="5340350" y="4330700"/>
          <p14:tracePt t="79431" x="5410200" y="4279900"/>
          <p14:tracePt t="79443" x="5480050" y="4222750"/>
          <p14:tracePt t="79443" x="5619750" y="4121150"/>
          <p14:tracePt t="79461" x="5683250" y="4076700"/>
          <p14:tracePt t="79461" x="5746750" y="4032250"/>
          <p14:tracePt t="79479" x="5810250" y="3987800"/>
          <p14:tracePt t="79479" x="5873750" y="3949700"/>
          <p14:tracePt t="79495" x="5930900" y="3905250"/>
          <p14:tracePt t="79495" x="5988050" y="3879850"/>
          <p14:tracePt t="79512" x="6045200" y="3841750"/>
          <p14:tracePt t="79512" x="6089650" y="3816350"/>
          <p14:tracePt t="79528" x="6108700" y="3784600"/>
          <p14:tracePt t="79544" x="6159500" y="3759200"/>
          <p14:tracePt t="79544" x="6203950" y="3733800"/>
          <p14:tracePt t="79562" x="6242050" y="3714750"/>
          <p14:tracePt t="79562" x="6311900" y="3683000"/>
          <p14:tracePt t="79579" x="6343650" y="3670300"/>
          <p14:tracePt t="79579" x="6362700" y="3663950"/>
          <p14:tracePt t="79595" x="6419850" y="3657600"/>
          <p14:tracePt t="79595" x="6432550" y="3651250"/>
          <p14:tracePt t="79612" x="6445250" y="3644900"/>
          <p14:tracePt t="79612" x="6451600" y="3638550"/>
          <p14:tracePt t="79629" x="6457950" y="3638550"/>
          <p14:tracePt t="79644" x="6464300" y="3638550"/>
          <p14:tracePt t="79644" x="6470650" y="3644900"/>
          <p14:tracePt t="79663" x="6470650" y="3651250"/>
          <p14:tracePt t="79678" x="6470650" y="3657600"/>
          <p14:tracePt t="79694" x="6470650" y="3663950"/>
          <p14:tracePt t="79711" x="6470650" y="3670300"/>
          <p14:tracePt t="79727" x="6464300" y="3670300"/>
          <p14:tracePt t="79745" x="6457950" y="3676650"/>
          <p14:tracePt t="79761" x="6445250" y="3676650"/>
          <p14:tracePt t="79761" x="6438900" y="3676650"/>
          <p14:tracePt t="79780" x="6426200" y="3676650"/>
          <p14:tracePt t="79780" x="6413500" y="3676650"/>
          <p14:tracePt t="79796" x="6394450" y="3670300"/>
          <p14:tracePt t="79796" x="6381750" y="3670300"/>
          <p14:tracePt t="79796" x="6356350" y="3663950"/>
          <p14:tracePt t="79815" x="6337300" y="3651250"/>
          <p14:tracePt t="79815" x="6311900" y="3638550"/>
          <p14:tracePt t="79829" x="6286500" y="3619500"/>
          <p14:tracePt t="79829" x="6261100" y="3600450"/>
          <p14:tracePt t="79846" x="6235700" y="3575050"/>
          <p14:tracePt t="79846" x="6210300" y="3549650"/>
          <p14:tracePt t="79863" x="6184900" y="3517900"/>
          <p14:tracePt t="79863" x="6146800" y="3454400"/>
          <p14:tracePt t="79880" x="6127750" y="3422650"/>
          <p14:tracePt t="79880" x="6115050" y="3378200"/>
          <p14:tracePt t="79896" x="6108700" y="3340100"/>
          <p14:tracePt t="79896" x="6102350" y="3295650"/>
          <p14:tracePt t="79914" x="6102350" y="3257550"/>
          <p14:tracePt t="79914" x="6108700" y="3219450"/>
          <p14:tracePt t="79930" x="6115050" y="3175000"/>
          <p14:tracePt t="79930" x="6140450" y="3098800"/>
          <p14:tracePt t="79947" x="6159500" y="3073400"/>
          <p14:tracePt t="79947" x="6178550" y="3041650"/>
          <p14:tracePt t="79964" x="6197600" y="3022600"/>
          <p14:tracePt t="79964" x="6216650" y="2997200"/>
          <p14:tracePt t="79981" x="6242050" y="2978150"/>
          <p14:tracePt t="79981" x="6267450" y="2959100"/>
          <p14:tracePt t="79981" x="6299200" y="2946400"/>
          <p14:tracePt t="79999" x="6330950" y="2933700"/>
          <p14:tracePt t="80012" x="6362700" y="2914650"/>
          <p14:tracePt t="80012" x="6432550" y="2889250"/>
          <p14:tracePt t="80031" x="6470650" y="2876550"/>
          <p14:tracePt t="80031" x="6515100" y="2863850"/>
          <p14:tracePt t="80048" x="6553200" y="2851150"/>
          <p14:tracePt t="80048" x="6604000" y="2844800"/>
          <p14:tracePt t="80635" x="7200900" y="4229100"/>
          <p14:tracePt t="80643" x="7188200" y="4229100"/>
          <p14:tracePt t="80651" x="7175500" y="4235450"/>
          <p14:tracePt t="80651" x="7162800" y="4241800"/>
          <p14:tracePt t="80666" x="7137400" y="4248150"/>
          <p14:tracePt t="80666" x="7118350" y="4254500"/>
          <p14:tracePt t="80684" x="7099300" y="4260850"/>
          <p14:tracePt t="80684" x="7073900" y="4273550"/>
          <p14:tracePt t="80699" x="7054850" y="4279900"/>
          <p14:tracePt t="80699" x="7010400" y="4292600"/>
          <p14:tracePt t="80716" x="6991350" y="4298950"/>
          <p14:tracePt t="80716" x="6972300" y="4305300"/>
          <p14:tracePt t="80734" x="6959600" y="4311650"/>
          <p14:tracePt t="80734" x="6940550" y="4318000"/>
          <p14:tracePt t="80751" x="6921500" y="4318000"/>
          <p14:tracePt t="80751" x="6908800" y="4324350"/>
          <p14:tracePt t="80766" x="6889750" y="4330700"/>
          <p14:tracePt t="80766" x="6864350" y="4337050"/>
          <p14:tracePt t="80783" x="6851650" y="4343400"/>
          <p14:tracePt t="80783" x="6838950" y="4343400"/>
          <p14:tracePt t="80800" x="6826250" y="4349750"/>
          <p14:tracePt t="80800" x="6813550" y="4356100"/>
          <p14:tracePt t="80817" x="6800850" y="4356100"/>
          <p14:tracePt t="80817" x="6794500" y="4362450"/>
          <p14:tracePt t="80817" x="6781800" y="4368800"/>
          <p14:tracePt t="80835" x="6775450" y="4375150"/>
          <p14:tracePt t="80848" x="6762750" y="4375150"/>
          <p14:tracePt t="80848" x="6743700" y="4381500"/>
          <p14:tracePt t="80867" x="6731000" y="4381500"/>
          <p14:tracePt t="80867" x="6718300" y="4387850"/>
          <p14:tracePt t="80884" x="6705600" y="4387850"/>
          <p14:tracePt t="80884" x="6692900" y="4394200"/>
          <p14:tracePt t="80884" x="6686550" y="4394200"/>
          <p14:tracePt t="80902" x="6673850" y="4400550"/>
          <p14:tracePt t="80915" x="6661150" y="4406900"/>
          <p14:tracePt t="80915" x="6648450" y="4406900"/>
          <p14:tracePt t="80915" x="6635750" y="4406900"/>
          <p14:tracePt t="80936" x="6623050" y="4406900"/>
          <p14:tracePt t="80948" x="6610350" y="4406900"/>
          <p14:tracePt t="80948" x="6584950" y="4400550"/>
          <p14:tracePt t="80967" x="6578600" y="4400550"/>
          <p14:tracePt t="80967" x="6572250" y="4400550"/>
          <p14:tracePt t="80983" x="6565900" y="4400550"/>
          <p14:tracePt t="80983" x="6559550" y="4400550"/>
          <p14:tracePt t="81001" x="6553200" y="4394200"/>
          <p14:tracePt t="81001" x="6540500" y="4387850"/>
          <p14:tracePt t="81017" x="6534150" y="4381500"/>
          <p14:tracePt t="81017" x="6527800" y="4375150"/>
          <p14:tracePt t="81034" x="6521450" y="4362450"/>
          <p14:tracePt t="81034" x="6515100" y="4356100"/>
          <p14:tracePt t="81051" x="6508750" y="4343400"/>
          <p14:tracePt t="81051" x="6496050" y="4337050"/>
          <p14:tracePt t="81067" x="6483350" y="4324350"/>
          <p14:tracePt t="81067" x="6457950" y="4298950"/>
          <p14:tracePt t="81084" x="6438900" y="4286250"/>
          <p14:tracePt t="81084" x="6419850" y="4273550"/>
          <p14:tracePt t="81101" x="6400800" y="4254500"/>
          <p14:tracePt t="81101" x="6381750" y="4235450"/>
          <p14:tracePt t="81118" x="6362700" y="4216400"/>
          <p14:tracePt t="81118" x="6324600" y="4171950"/>
          <p14:tracePt t="81136" x="6299200" y="4146550"/>
          <p14:tracePt t="81136" x="6280150" y="4121150"/>
          <p14:tracePt t="81151" x="6261100" y="4089400"/>
          <p14:tracePt t="81151" x="6235700" y="4051300"/>
          <p14:tracePt t="81168" x="6216650" y="4025900"/>
          <p14:tracePt t="81168" x="6197600" y="3987800"/>
          <p14:tracePt t="81185" x="6178550" y="3956050"/>
          <p14:tracePt t="81185" x="6165850" y="3917950"/>
          <p14:tracePt t="81185" x="6146800" y="3886200"/>
          <p14:tracePt t="81203" x="6134100" y="3854450"/>
          <p14:tracePt t="81216" x="6121400" y="3822700"/>
          <p14:tracePt t="81216" x="6108700" y="3752850"/>
          <p14:tracePt t="81235" x="6108700" y="3714750"/>
          <p14:tracePt t="81235" x="6102350" y="3683000"/>
          <p14:tracePt t="81252" x="6102350" y="3644900"/>
          <p14:tracePt t="81252" x="6108700" y="3606800"/>
          <p14:tracePt t="82063" x="6800850" y="4394200"/>
          <p14:tracePt t="82083" x="6794500" y="4387850"/>
          <p14:tracePt t="82099" x="6788150" y="4387850"/>
          <p14:tracePt t="82115" x="6781800" y="4387850"/>
          <p14:tracePt t="82131" x="6775450" y="4394200"/>
          <p14:tracePt t="82151" x="6769100" y="4400550"/>
          <p14:tracePt t="82183" x="6762750" y="4400550"/>
          <p14:tracePt t="82218" x="6756400" y="4400550"/>
          <p14:tracePt t="82243" x="6756400" y="4406900"/>
          <p14:tracePt t="82263" x="6750050" y="4400550"/>
          <p14:tracePt t="82279" x="6750050" y="4394200"/>
          <p14:tracePt t="82303" x="6750050" y="4400550"/>
          <p14:tracePt t="82331" x="6750050" y="4394200"/>
          <p14:tracePt t="82391" x="6756400" y="4387850"/>
          <p14:tracePt t="82415" x="6762750" y="4381500"/>
          <p14:tracePt t="82439" x="6769100" y="4375150"/>
          <p14:tracePt t="82459" x="6769100" y="4368800"/>
          <p14:tracePt t="82528" x="6762750" y="4375150"/>
          <p14:tracePt t="82551" x="6756400" y="4375150"/>
          <p14:tracePt t="82563" x="6750050" y="4381500"/>
          <p14:tracePt t="82587" x="6756400" y="4387850"/>
          <p14:tracePt t="82619" x="6762750" y="4387850"/>
          <p14:tracePt t="82639" x="6769100" y="4381500"/>
          <p14:tracePt t="82670" x="6775450" y="4387850"/>
          <p14:tracePt t="82699" x="6775450" y="4381500"/>
          <p14:tracePt t="82723" x="6781800" y="4381500"/>
          <p14:tracePt t="82743" x="6788150" y="4381500"/>
          <p14:tracePt t="82759" x="6794500" y="4381500"/>
          <p14:tracePt t="82783" x="6788150" y="4381500"/>
          <p14:tracePt t="82895" x="6781800" y="4387850"/>
          <p14:tracePt t="82911" x="6775450" y="4387850"/>
          <p14:tracePt t="82924" x="6769100" y="4387850"/>
          <p14:tracePt t="82939" x="6762750" y="4394200"/>
          <p14:tracePt t="82963" x="6762750" y="4387850"/>
          <p14:tracePt t="83007" x="6769100" y="4387850"/>
          <p14:tracePt t="83023" x="6775450" y="4381500"/>
          <p14:tracePt t="83043" x="6775450" y="4375150"/>
          <p14:tracePt t="83103" x="6781800" y="4375150"/>
          <p14:tracePt t="83143" x="6788150" y="4375150"/>
          <p14:tracePt t="83171" x="6781800" y="4375150"/>
          <p14:tracePt t="83255" x="6788150" y="4368800"/>
          <p14:tracePt t="83316" x="6788150" y="4362450"/>
          <p14:tracePt t="83331" x="6794500" y="4368800"/>
          <p14:tracePt t="83351" x="6800850" y="4368800"/>
          <p14:tracePt t="83383" x="6807200" y="4362450"/>
          <p14:tracePt t="83428" x="6807200" y="4356100"/>
          <p14:tracePt t="83451" x="6813550" y="4356100"/>
          <p14:tracePt t="83471" x="6819900" y="4356100"/>
          <p14:tracePt t="83503" x="6826250" y="4356100"/>
          <p14:tracePt t="83591" x="6819900" y="4349750"/>
          <p14:tracePt t="83699" x="6826250" y="4356100"/>
          <p14:tracePt t="83751" x="6832600" y="4349750"/>
          <p14:tracePt t="83764" x="6838950" y="4349750"/>
          <p14:tracePt t="83803" x="6832600" y="4349750"/>
          <p14:tracePt t="83855" x="6832600" y="4343400"/>
          <p14:tracePt t="83907" x="6838950" y="4343400"/>
          <p14:tracePt t="83967" x="6838950" y="4349750"/>
          <p14:tracePt t="84079" x="6838950" y="4343400"/>
          <p14:tracePt t="84132" x="6838950" y="4349750"/>
          <p14:tracePt t="84156" x="6832600" y="4356100"/>
          <p14:tracePt t="84183" x="6838950" y="4349750"/>
          <p14:tracePt t="84267" x="6832600" y="4343400"/>
          <p14:tracePt t="84312" x="6838950" y="4343400"/>
          <p14:tracePt t="84403" x="6845300" y="4343400"/>
          <p14:tracePt t="84480" x="6838950" y="4337050"/>
          <p14:tracePt t="84543" x="6851650" y="4330700"/>
          <p14:tracePt t="84568" x="6858000" y="4330700"/>
          <p14:tracePt t="84584" x="6864350" y="4330700"/>
          <p14:tracePt t="84591" x="6870700" y="4330700"/>
          <p14:tracePt t="84600" x="6877050" y="4330700"/>
          <p14:tracePt t="84600" x="6883400" y="4330700"/>
          <p14:tracePt t="84613" x="6889750" y="4330700"/>
          <p14:tracePt t="84613" x="6896100" y="4330700"/>
          <p14:tracePt t="84629" x="6902450" y="4330700"/>
          <p14:tracePt t="84629" x="6908800" y="4324350"/>
          <p14:tracePt t="84647" x="6915150" y="4330700"/>
          <p14:tracePt t="84661" x="6915150" y="4337050"/>
          <p14:tracePt t="84703" x="6902450" y="4337050"/>
          <p14:tracePt t="84724" x="6902450" y="4343400"/>
          <p14:tracePt t="84772" x="6908800" y="4343400"/>
          <p14:tracePt t="84807" x="6902450" y="4343400"/>
          <p14:tracePt t="84844" x="6889750" y="4349750"/>
          <p14:tracePt t="84859" x="6883400" y="4356100"/>
          <p14:tracePt t="84876" x="6877050" y="4356100"/>
          <p14:tracePt t="84884" x="6870700" y="4356100"/>
          <p14:tracePt t="84895" x="6864350" y="4362450"/>
          <p14:tracePt t="84895" x="6845300" y="4362450"/>
          <p14:tracePt t="84914" x="6838950" y="4368800"/>
          <p14:tracePt t="84914" x="6832600" y="4368800"/>
          <p14:tracePt t="84930" x="6819900" y="4375150"/>
          <p14:tracePt t="84930" x="6807200" y="4381500"/>
          <p14:tracePt t="84947" x="6794500" y="4387850"/>
          <p14:tracePt t="84947" x="6762750" y="4400550"/>
          <p14:tracePt t="84965" x="6743700" y="4406900"/>
          <p14:tracePt t="84965" x="6724650" y="4413250"/>
          <p14:tracePt t="84981" x="6705600" y="4425950"/>
          <p14:tracePt t="84981" x="6680200" y="4425950"/>
          <p14:tracePt t="84998" x="6661150" y="4432300"/>
          <p14:tracePt t="84998" x="6629400" y="4445000"/>
          <p14:tracePt t="85015" x="6604000" y="4451350"/>
          <p14:tracePt t="85015" x="6540500" y="4464050"/>
          <p14:tracePt t="85033" x="6502400" y="4476750"/>
          <p14:tracePt t="85033" x="6470650" y="4476750"/>
          <p14:tracePt t="85048" x="6432550" y="4483100"/>
          <p14:tracePt t="85048" x="6394450" y="4489450"/>
          <p14:tracePt t="85065" x="6362700" y="4489450"/>
          <p14:tracePt t="85065" x="6330950" y="4495800"/>
          <p14:tracePt t="85081" x="6292850" y="4495800"/>
          <p14:tracePt t="85081" x="6261100" y="4495800"/>
          <p14:tracePt t="85081" x="6229350" y="4495800"/>
          <p14:tracePt t="85102" x="6197600" y="4502150"/>
          <p14:tracePt t="85113" x="6172200" y="4502150"/>
          <p14:tracePt t="85113" x="6108700" y="4508500"/>
          <p14:tracePt t="85132" x="6083300" y="4508500"/>
          <p14:tracePt t="85132" x="6051550" y="4514850"/>
          <p14:tracePt t="85148" x="6026150" y="4514850"/>
          <p14:tracePt t="85148" x="6000750" y="4527550"/>
          <p14:tracePt t="85165" x="5969000" y="4533900"/>
          <p14:tracePt t="85165" x="5943600" y="4540250"/>
          <p14:tracePt t="85181" x="5918200" y="4552950"/>
          <p14:tracePt t="85181" x="5892800" y="4559300"/>
          <p14:tracePt t="85181" x="5867400" y="4572000"/>
          <p14:tracePt t="85200" x="5842000" y="4584700"/>
          <p14:tracePt t="85200" x="5816600" y="4597400"/>
          <p14:tracePt t="85215" x="5791200" y="4610100"/>
          <p14:tracePt t="85215" x="5772150" y="4622800"/>
          <p14:tracePt t="85232" x="5746750" y="4635500"/>
          <p14:tracePt t="85232" x="5727700" y="4648200"/>
          <p14:tracePt t="85249" x="5708650" y="4660900"/>
          <p14:tracePt t="85249" x="5670550" y="4679950"/>
          <p14:tracePt t="85266" x="5657850" y="4686300"/>
          <p14:tracePt t="85266" x="5651500" y="4692650"/>
          <p14:tracePt t="85282" x="5645150" y="4699000"/>
          <p14:tracePt t="85297" x="5651500" y="4692650"/>
          <p14:tracePt t="85324" x="5657850" y="4686300"/>
          <p14:tracePt t="85332" x="5664200" y="4686300"/>
          <p14:tracePt t="85332" x="5670550" y="4679950"/>
          <p14:tracePt t="85349" x="5683250" y="4679950"/>
          <p14:tracePt t="85349" x="5689600" y="4673600"/>
          <p14:tracePt t="85365" x="5695950" y="4673600"/>
          <p14:tracePt t="85365" x="5702300" y="4673600"/>
          <p14:tracePt t="85365" x="5708650" y="4667250"/>
          <p14:tracePt t="85384" x="5715000" y="4667250"/>
          <p14:tracePt t="85397" x="5721350" y="4667250"/>
          <p14:tracePt t="85415" x="5727700" y="4667250"/>
          <p14:tracePt t="85432" x="5727700" y="4660900"/>
          <p14:tracePt t="85468" x="5734050" y="4654550"/>
          <p14:tracePt t="85520" x="5740400" y="4648200"/>
          <p14:tracePt t="85551" x="5746750" y="4641850"/>
          <p14:tracePt t="85595" x="5753100" y="4635500"/>
          <p14:tracePt t="85619" x="5753100" y="4629150"/>
          <p14:tracePt t="85631" x="5759450" y="4622800"/>
          <p14:tracePt t="85655" x="5759450" y="4616450"/>
          <p14:tracePt t="85723" x="5759450" y="4610100"/>
          <p14:tracePt t="85768" x="5765800" y="4603750"/>
          <p14:tracePt t="85784" x="5765800" y="4597400"/>
          <p14:tracePt t="85800" x="5765800" y="4591050"/>
          <p14:tracePt t="85804" x="5772150" y="4584700"/>
          <p14:tracePt t="85820" x="5772150" y="4578350"/>
          <p14:tracePt t="85836" x="5772150" y="4572000"/>
          <p14:tracePt t="85849" x="5772150" y="4565650"/>
          <p14:tracePt t="85849" x="5772150" y="4559300"/>
          <p14:tracePt t="85868" x="5772150" y="4552950"/>
          <p14:tracePt t="85868" x="5765800" y="4546600"/>
          <p14:tracePt t="85884" x="5765800" y="4533900"/>
          <p14:tracePt t="85904" x="5765800" y="4527550"/>
          <p14:tracePt t="85921" x="5772150" y="4521200"/>
          <p14:tracePt t="85932" x="5772150" y="4514850"/>
          <p14:tracePt t="85949" x="5778500" y="4508500"/>
          <p14:tracePt t="85972" x="5778500" y="4502150"/>
          <p14:tracePt t="85985" x="5778500" y="4495800"/>
          <p14:tracePt t="86000" x="5778500" y="4489450"/>
          <p14:tracePt t="86016" x="5784850" y="4483100"/>
          <p14:tracePt t="86016" x="5778500" y="4476750"/>
          <p14:tracePt t="86035" x="5778500" y="4470400"/>
          <p14:tracePt t="86053" x="5784850" y="4457700"/>
          <p14:tracePt t="86069" x="5784850" y="4451350"/>
          <p14:tracePt t="86084" x="5784850" y="4445000"/>
          <p14:tracePt t="86084" x="5784850" y="4432300"/>
          <p14:tracePt t="86102" x="5778500" y="4419600"/>
          <p14:tracePt t="86102" x="5772150" y="4413250"/>
          <p14:tracePt t="86102" x="5765800" y="4400550"/>
          <p14:tracePt t="86121" x="5753100" y="4387850"/>
          <p14:tracePt t="86133" x="5746750" y="4368800"/>
          <p14:tracePt t="86133" x="5734050" y="4349750"/>
        </p14:tracePtLst>
      </p14:laserTrace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富栄養化の影響（推測と予測）</a:t>
            </a:r>
            <a:endParaRPr kumimoji="1" lang="ja-JP" altLang="en-US" dirty="0"/>
          </a:p>
        </p:txBody>
      </p:sp>
      <p:pic>
        <p:nvPicPr>
          <p:cNvPr id="3" name="図 2"/>
          <p:cNvPicPr/>
          <p:nvPr/>
        </p:nvPicPr>
        <p:blipFill>
          <a:blip r:embed="rId5" cstate="print"/>
          <a:srcRect/>
          <a:stretch>
            <a:fillRect/>
          </a:stretch>
        </p:blipFill>
        <p:spPr bwMode="auto">
          <a:xfrm>
            <a:off x="179512" y="1556792"/>
            <a:ext cx="4835686" cy="2339315"/>
          </a:xfrm>
          <a:prstGeom prst="rect">
            <a:avLst/>
          </a:prstGeom>
          <a:noFill/>
          <a:ln w="9525">
            <a:noFill/>
            <a:miter lim="800000"/>
            <a:headEnd/>
            <a:tailEnd/>
          </a:ln>
        </p:spPr>
      </p:pic>
      <p:grpSp>
        <p:nvGrpSpPr>
          <p:cNvPr id="12" name="グループ化 7"/>
          <p:cNvGrpSpPr/>
          <p:nvPr/>
        </p:nvGrpSpPr>
        <p:grpSpPr>
          <a:xfrm>
            <a:off x="4676101" y="4491118"/>
            <a:ext cx="463619" cy="234639"/>
            <a:chOff x="3428992" y="571480"/>
            <a:chExt cx="785818" cy="428628"/>
          </a:xfrm>
          <a:solidFill>
            <a:srgbClr val="FFC000"/>
          </a:solidFill>
        </p:grpSpPr>
        <p:sp>
          <p:nvSpPr>
            <p:cNvPr id="13" name="円/楕円 5"/>
            <p:cNvSpPr/>
            <p:nvPr/>
          </p:nvSpPr>
          <p:spPr>
            <a:xfrm>
              <a:off x="3428992" y="642918"/>
              <a:ext cx="571504" cy="35719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二等辺三角形 6"/>
            <p:cNvSpPr/>
            <p:nvPr/>
          </p:nvSpPr>
          <p:spPr>
            <a:xfrm rot="16200000">
              <a:off x="3893339" y="678637"/>
              <a:ext cx="428628" cy="214314"/>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5" name="グループ化 14"/>
          <p:cNvGrpSpPr/>
          <p:nvPr/>
        </p:nvGrpSpPr>
        <p:grpSpPr>
          <a:xfrm>
            <a:off x="6109103" y="4608437"/>
            <a:ext cx="252883" cy="78213"/>
            <a:chOff x="3428992" y="571480"/>
            <a:chExt cx="785818" cy="428628"/>
          </a:xfrm>
          <a:solidFill>
            <a:srgbClr val="FFC000"/>
          </a:solidFill>
        </p:grpSpPr>
        <p:sp>
          <p:nvSpPr>
            <p:cNvPr id="16" name="円/楕円 8"/>
            <p:cNvSpPr/>
            <p:nvPr/>
          </p:nvSpPr>
          <p:spPr>
            <a:xfrm>
              <a:off x="3428992" y="642918"/>
              <a:ext cx="571504" cy="35719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二等辺三角形 9"/>
            <p:cNvSpPr/>
            <p:nvPr/>
          </p:nvSpPr>
          <p:spPr>
            <a:xfrm rot="16200000">
              <a:off x="3893339" y="678637"/>
              <a:ext cx="428628" cy="214314"/>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8" name="グループ化 10"/>
          <p:cNvGrpSpPr/>
          <p:nvPr/>
        </p:nvGrpSpPr>
        <p:grpSpPr>
          <a:xfrm>
            <a:off x="6277696" y="4999502"/>
            <a:ext cx="710884" cy="424958"/>
            <a:chOff x="3428992" y="571480"/>
            <a:chExt cx="785818" cy="428628"/>
          </a:xfrm>
          <a:solidFill>
            <a:srgbClr val="FFC000"/>
          </a:solidFill>
        </p:grpSpPr>
        <p:sp>
          <p:nvSpPr>
            <p:cNvPr id="19" name="円/楕円 11"/>
            <p:cNvSpPr/>
            <p:nvPr/>
          </p:nvSpPr>
          <p:spPr>
            <a:xfrm>
              <a:off x="3428992" y="642918"/>
              <a:ext cx="571504" cy="35719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二等辺三角形 12"/>
            <p:cNvSpPr/>
            <p:nvPr/>
          </p:nvSpPr>
          <p:spPr>
            <a:xfrm rot="16200000">
              <a:off x="3893339" y="678637"/>
              <a:ext cx="428628" cy="214314"/>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1" name="グループ化 13"/>
          <p:cNvGrpSpPr/>
          <p:nvPr/>
        </p:nvGrpSpPr>
        <p:grpSpPr>
          <a:xfrm>
            <a:off x="5224015" y="4491118"/>
            <a:ext cx="331559" cy="190319"/>
            <a:chOff x="3428992" y="571480"/>
            <a:chExt cx="785818" cy="428628"/>
          </a:xfrm>
          <a:solidFill>
            <a:srgbClr val="FFC000"/>
          </a:solidFill>
        </p:grpSpPr>
        <p:sp>
          <p:nvSpPr>
            <p:cNvPr id="22" name="円/楕円 14"/>
            <p:cNvSpPr/>
            <p:nvPr/>
          </p:nvSpPr>
          <p:spPr>
            <a:xfrm>
              <a:off x="3428992" y="642918"/>
              <a:ext cx="571504" cy="35719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二等辺三角形 15"/>
            <p:cNvSpPr/>
            <p:nvPr/>
          </p:nvSpPr>
          <p:spPr>
            <a:xfrm rot="16200000">
              <a:off x="3893339" y="678637"/>
              <a:ext cx="428628" cy="214314"/>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4" name="グループ化 16"/>
          <p:cNvGrpSpPr/>
          <p:nvPr/>
        </p:nvGrpSpPr>
        <p:grpSpPr>
          <a:xfrm>
            <a:off x="5603340" y="5703419"/>
            <a:ext cx="379325" cy="195532"/>
            <a:chOff x="3428992" y="571480"/>
            <a:chExt cx="785818" cy="428628"/>
          </a:xfrm>
          <a:solidFill>
            <a:srgbClr val="FFC000"/>
          </a:solidFill>
        </p:grpSpPr>
        <p:sp>
          <p:nvSpPr>
            <p:cNvPr id="25" name="円/楕円 17"/>
            <p:cNvSpPr/>
            <p:nvPr/>
          </p:nvSpPr>
          <p:spPr>
            <a:xfrm>
              <a:off x="3428992" y="642918"/>
              <a:ext cx="571504" cy="35719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二等辺三角形 18"/>
            <p:cNvSpPr/>
            <p:nvPr/>
          </p:nvSpPr>
          <p:spPr>
            <a:xfrm rot="16200000">
              <a:off x="3893339" y="678637"/>
              <a:ext cx="428628" cy="214314"/>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7" name="グループ化 19"/>
          <p:cNvGrpSpPr/>
          <p:nvPr/>
        </p:nvGrpSpPr>
        <p:grpSpPr>
          <a:xfrm>
            <a:off x="7542113" y="4412905"/>
            <a:ext cx="337178" cy="195532"/>
            <a:chOff x="3428992" y="571480"/>
            <a:chExt cx="785818" cy="428628"/>
          </a:xfrm>
          <a:solidFill>
            <a:srgbClr val="FFC000"/>
          </a:solidFill>
        </p:grpSpPr>
        <p:sp>
          <p:nvSpPr>
            <p:cNvPr id="28" name="円/楕円 20"/>
            <p:cNvSpPr/>
            <p:nvPr/>
          </p:nvSpPr>
          <p:spPr>
            <a:xfrm>
              <a:off x="3428992" y="642918"/>
              <a:ext cx="571504" cy="35719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二等辺三角形 21"/>
            <p:cNvSpPr/>
            <p:nvPr/>
          </p:nvSpPr>
          <p:spPr>
            <a:xfrm rot="16200000">
              <a:off x="3893339" y="678637"/>
              <a:ext cx="428628" cy="214314"/>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0" name="グループ化 22"/>
          <p:cNvGrpSpPr/>
          <p:nvPr/>
        </p:nvGrpSpPr>
        <p:grpSpPr>
          <a:xfrm>
            <a:off x="6066960" y="5781631"/>
            <a:ext cx="505767" cy="156426"/>
            <a:chOff x="3428992" y="571480"/>
            <a:chExt cx="785818" cy="428628"/>
          </a:xfrm>
          <a:solidFill>
            <a:srgbClr val="FFC000"/>
          </a:solidFill>
        </p:grpSpPr>
        <p:sp>
          <p:nvSpPr>
            <p:cNvPr id="31" name="円/楕円 23"/>
            <p:cNvSpPr/>
            <p:nvPr/>
          </p:nvSpPr>
          <p:spPr>
            <a:xfrm>
              <a:off x="3428992" y="642918"/>
              <a:ext cx="571504" cy="35719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二等辺三角形 24"/>
            <p:cNvSpPr/>
            <p:nvPr/>
          </p:nvSpPr>
          <p:spPr>
            <a:xfrm rot="16200000">
              <a:off x="3893339" y="678637"/>
              <a:ext cx="428628" cy="214314"/>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3" name="グループ化 25"/>
          <p:cNvGrpSpPr/>
          <p:nvPr/>
        </p:nvGrpSpPr>
        <p:grpSpPr>
          <a:xfrm>
            <a:off x="5982665" y="4803970"/>
            <a:ext cx="421472" cy="195532"/>
            <a:chOff x="3428992" y="571480"/>
            <a:chExt cx="785818" cy="428628"/>
          </a:xfrm>
          <a:solidFill>
            <a:srgbClr val="FFC000"/>
          </a:solidFill>
        </p:grpSpPr>
        <p:sp>
          <p:nvSpPr>
            <p:cNvPr id="34" name="円/楕円 26"/>
            <p:cNvSpPr/>
            <p:nvPr/>
          </p:nvSpPr>
          <p:spPr>
            <a:xfrm>
              <a:off x="3428992" y="642918"/>
              <a:ext cx="571504" cy="35719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二等辺三角形 34"/>
            <p:cNvSpPr/>
            <p:nvPr/>
          </p:nvSpPr>
          <p:spPr>
            <a:xfrm rot="16200000">
              <a:off x="3893339" y="678637"/>
              <a:ext cx="428628" cy="214314"/>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6" name="グループ化 28"/>
          <p:cNvGrpSpPr/>
          <p:nvPr/>
        </p:nvGrpSpPr>
        <p:grpSpPr>
          <a:xfrm>
            <a:off x="6657021" y="5546992"/>
            <a:ext cx="379325" cy="195532"/>
            <a:chOff x="3428992" y="571480"/>
            <a:chExt cx="785818" cy="428628"/>
          </a:xfrm>
          <a:solidFill>
            <a:srgbClr val="FFC000"/>
          </a:solidFill>
        </p:grpSpPr>
        <p:sp>
          <p:nvSpPr>
            <p:cNvPr id="37" name="円/楕円 36"/>
            <p:cNvSpPr/>
            <p:nvPr/>
          </p:nvSpPr>
          <p:spPr>
            <a:xfrm>
              <a:off x="3428992" y="642918"/>
              <a:ext cx="571504" cy="35719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二等辺三角形 37"/>
            <p:cNvSpPr/>
            <p:nvPr/>
          </p:nvSpPr>
          <p:spPr>
            <a:xfrm rot="16200000">
              <a:off x="3893339" y="678637"/>
              <a:ext cx="428628" cy="214314"/>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9" name="グループ化 31"/>
          <p:cNvGrpSpPr/>
          <p:nvPr/>
        </p:nvGrpSpPr>
        <p:grpSpPr>
          <a:xfrm>
            <a:off x="4591810" y="4843076"/>
            <a:ext cx="210737" cy="117319"/>
            <a:chOff x="3428992" y="571480"/>
            <a:chExt cx="785818" cy="428628"/>
          </a:xfrm>
          <a:solidFill>
            <a:srgbClr val="FFC000"/>
          </a:solidFill>
        </p:grpSpPr>
        <p:sp>
          <p:nvSpPr>
            <p:cNvPr id="40" name="円/楕円 39"/>
            <p:cNvSpPr/>
            <p:nvPr/>
          </p:nvSpPr>
          <p:spPr>
            <a:xfrm>
              <a:off x="3428992" y="642918"/>
              <a:ext cx="571504" cy="35719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二等辺三角形 40"/>
            <p:cNvSpPr/>
            <p:nvPr/>
          </p:nvSpPr>
          <p:spPr>
            <a:xfrm rot="16200000">
              <a:off x="3893339" y="678637"/>
              <a:ext cx="428628" cy="214314"/>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2" name="グループ化 34"/>
          <p:cNvGrpSpPr/>
          <p:nvPr/>
        </p:nvGrpSpPr>
        <p:grpSpPr>
          <a:xfrm>
            <a:off x="5940521" y="5273247"/>
            <a:ext cx="210737" cy="156426"/>
            <a:chOff x="3428992" y="571480"/>
            <a:chExt cx="785818" cy="428628"/>
          </a:xfrm>
          <a:solidFill>
            <a:srgbClr val="FFC000"/>
          </a:solidFill>
        </p:grpSpPr>
        <p:sp>
          <p:nvSpPr>
            <p:cNvPr id="43" name="円/楕円 42"/>
            <p:cNvSpPr/>
            <p:nvPr/>
          </p:nvSpPr>
          <p:spPr>
            <a:xfrm>
              <a:off x="3428992" y="642918"/>
              <a:ext cx="571504" cy="35719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二等辺三角形 43"/>
            <p:cNvSpPr/>
            <p:nvPr/>
          </p:nvSpPr>
          <p:spPr>
            <a:xfrm rot="16200000">
              <a:off x="3893339" y="678637"/>
              <a:ext cx="428628" cy="214314"/>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5" name="グループ化 37"/>
          <p:cNvGrpSpPr/>
          <p:nvPr/>
        </p:nvGrpSpPr>
        <p:grpSpPr>
          <a:xfrm>
            <a:off x="4971132" y="5507886"/>
            <a:ext cx="295031" cy="117319"/>
            <a:chOff x="3428992" y="571480"/>
            <a:chExt cx="785818" cy="428628"/>
          </a:xfrm>
          <a:solidFill>
            <a:srgbClr val="FFC000"/>
          </a:solidFill>
        </p:grpSpPr>
        <p:sp>
          <p:nvSpPr>
            <p:cNvPr id="46" name="円/楕円 45"/>
            <p:cNvSpPr/>
            <p:nvPr/>
          </p:nvSpPr>
          <p:spPr>
            <a:xfrm>
              <a:off x="3428992" y="642918"/>
              <a:ext cx="571504" cy="35719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二等辺三角形 46"/>
            <p:cNvSpPr/>
            <p:nvPr/>
          </p:nvSpPr>
          <p:spPr>
            <a:xfrm rot="16200000">
              <a:off x="3893339" y="678637"/>
              <a:ext cx="428628" cy="214314"/>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8" name="グループ化 40"/>
          <p:cNvGrpSpPr/>
          <p:nvPr/>
        </p:nvGrpSpPr>
        <p:grpSpPr>
          <a:xfrm>
            <a:off x="5266162" y="5195035"/>
            <a:ext cx="590062" cy="351958"/>
            <a:chOff x="3428992" y="571480"/>
            <a:chExt cx="785818" cy="428628"/>
          </a:xfrm>
          <a:solidFill>
            <a:srgbClr val="FFC000"/>
          </a:solidFill>
        </p:grpSpPr>
        <p:sp>
          <p:nvSpPr>
            <p:cNvPr id="49" name="円/楕円 48"/>
            <p:cNvSpPr/>
            <p:nvPr/>
          </p:nvSpPr>
          <p:spPr>
            <a:xfrm>
              <a:off x="3428992" y="642918"/>
              <a:ext cx="571504" cy="35719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二等辺三角形 49"/>
            <p:cNvSpPr/>
            <p:nvPr/>
          </p:nvSpPr>
          <p:spPr>
            <a:xfrm rot="16200000">
              <a:off x="3893339" y="678637"/>
              <a:ext cx="428628" cy="214314"/>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1" name="グループ化 43"/>
          <p:cNvGrpSpPr/>
          <p:nvPr/>
        </p:nvGrpSpPr>
        <p:grpSpPr>
          <a:xfrm>
            <a:off x="4718249" y="5195035"/>
            <a:ext cx="421472" cy="195532"/>
            <a:chOff x="3428992" y="571480"/>
            <a:chExt cx="785818" cy="428628"/>
          </a:xfrm>
          <a:solidFill>
            <a:srgbClr val="FFC000"/>
          </a:solidFill>
        </p:grpSpPr>
        <p:sp>
          <p:nvSpPr>
            <p:cNvPr id="52" name="円/楕円 51"/>
            <p:cNvSpPr/>
            <p:nvPr/>
          </p:nvSpPr>
          <p:spPr>
            <a:xfrm>
              <a:off x="3428992" y="642918"/>
              <a:ext cx="571504" cy="35719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二等辺三角形 52"/>
            <p:cNvSpPr/>
            <p:nvPr/>
          </p:nvSpPr>
          <p:spPr>
            <a:xfrm rot="16200000">
              <a:off x="3893339" y="678637"/>
              <a:ext cx="428628" cy="214314"/>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4" name="グループ化 46"/>
          <p:cNvGrpSpPr/>
          <p:nvPr/>
        </p:nvGrpSpPr>
        <p:grpSpPr>
          <a:xfrm>
            <a:off x="4886837" y="4921289"/>
            <a:ext cx="463619" cy="117319"/>
            <a:chOff x="3428992" y="571480"/>
            <a:chExt cx="785818" cy="428628"/>
          </a:xfrm>
          <a:solidFill>
            <a:srgbClr val="FFC000"/>
          </a:solidFill>
        </p:grpSpPr>
        <p:sp>
          <p:nvSpPr>
            <p:cNvPr id="55" name="円/楕円 54"/>
            <p:cNvSpPr/>
            <p:nvPr/>
          </p:nvSpPr>
          <p:spPr>
            <a:xfrm>
              <a:off x="3428992" y="642918"/>
              <a:ext cx="571504" cy="35719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二等辺三角形 55"/>
            <p:cNvSpPr/>
            <p:nvPr/>
          </p:nvSpPr>
          <p:spPr>
            <a:xfrm rot="16200000">
              <a:off x="3893339" y="678637"/>
              <a:ext cx="428628" cy="214314"/>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7" name="グループ化 49"/>
          <p:cNvGrpSpPr/>
          <p:nvPr/>
        </p:nvGrpSpPr>
        <p:grpSpPr>
          <a:xfrm>
            <a:off x="5476898" y="4843076"/>
            <a:ext cx="379325" cy="195532"/>
            <a:chOff x="3428992" y="571480"/>
            <a:chExt cx="785818" cy="428628"/>
          </a:xfrm>
          <a:solidFill>
            <a:srgbClr val="FFC000"/>
          </a:solidFill>
        </p:grpSpPr>
        <p:sp>
          <p:nvSpPr>
            <p:cNvPr id="58" name="円/楕円 57"/>
            <p:cNvSpPr/>
            <p:nvPr/>
          </p:nvSpPr>
          <p:spPr>
            <a:xfrm>
              <a:off x="3428992" y="642918"/>
              <a:ext cx="571504" cy="35719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二等辺三角形 58"/>
            <p:cNvSpPr/>
            <p:nvPr/>
          </p:nvSpPr>
          <p:spPr>
            <a:xfrm rot="16200000">
              <a:off x="3893339" y="678637"/>
              <a:ext cx="428628" cy="214314"/>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0" name="グループ化 52"/>
          <p:cNvGrpSpPr/>
          <p:nvPr/>
        </p:nvGrpSpPr>
        <p:grpSpPr>
          <a:xfrm>
            <a:off x="7247085" y="5390567"/>
            <a:ext cx="210737" cy="117319"/>
            <a:chOff x="3428992" y="571480"/>
            <a:chExt cx="785818" cy="428628"/>
          </a:xfrm>
          <a:solidFill>
            <a:srgbClr val="FFC000"/>
          </a:solidFill>
        </p:grpSpPr>
        <p:sp>
          <p:nvSpPr>
            <p:cNvPr id="61" name="円/楕円 60"/>
            <p:cNvSpPr/>
            <p:nvPr/>
          </p:nvSpPr>
          <p:spPr>
            <a:xfrm>
              <a:off x="3428992" y="642918"/>
              <a:ext cx="571504" cy="35719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二等辺三角形 61"/>
            <p:cNvSpPr/>
            <p:nvPr/>
          </p:nvSpPr>
          <p:spPr>
            <a:xfrm rot="16200000">
              <a:off x="3893339" y="678637"/>
              <a:ext cx="428628" cy="214314"/>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3" name="グループ化 55"/>
          <p:cNvGrpSpPr/>
          <p:nvPr/>
        </p:nvGrpSpPr>
        <p:grpSpPr>
          <a:xfrm>
            <a:off x="7078493" y="5077715"/>
            <a:ext cx="421472" cy="195532"/>
            <a:chOff x="3428992" y="571480"/>
            <a:chExt cx="785818" cy="428628"/>
          </a:xfrm>
          <a:solidFill>
            <a:srgbClr val="FFC000"/>
          </a:solidFill>
        </p:grpSpPr>
        <p:sp>
          <p:nvSpPr>
            <p:cNvPr id="64" name="円/楕円 63"/>
            <p:cNvSpPr/>
            <p:nvPr/>
          </p:nvSpPr>
          <p:spPr>
            <a:xfrm>
              <a:off x="3428992" y="642918"/>
              <a:ext cx="571504" cy="35719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二等辺三角形 64"/>
            <p:cNvSpPr/>
            <p:nvPr/>
          </p:nvSpPr>
          <p:spPr>
            <a:xfrm rot="16200000">
              <a:off x="3893339" y="678637"/>
              <a:ext cx="428628" cy="214314"/>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6" name="グループ化 58"/>
          <p:cNvGrpSpPr/>
          <p:nvPr/>
        </p:nvGrpSpPr>
        <p:grpSpPr>
          <a:xfrm>
            <a:off x="6572726" y="4764863"/>
            <a:ext cx="295031" cy="195532"/>
            <a:chOff x="3428992" y="571480"/>
            <a:chExt cx="785818" cy="428628"/>
          </a:xfrm>
          <a:solidFill>
            <a:srgbClr val="FFC000"/>
          </a:solidFill>
        </p:grpSpPr>
        <p:sp>
          <p:nvSpPr>
            <p:cNvPr id="67" name="円/楕円 66"/>
            <p:cNvSpPr/>
            <p:nvPr/>
          </p:nvSpPr>
          <p:spPr>
            <a:xfrm>
              <a:off x="3428992" y="642918"/>
              <a:ext cx="571504" cy="35719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二等辺三角形 67"/>
            <p:cNvSpPr/>
            <p:nvPr/>
          </p:nvSpPr>
          <p:spPr>
            <a:xfrm rot="16200000">
              <a:off x="3893339" y="678637"/>
              <a:ext cx="428628" cy="214314"/>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9" name="グループ化 61"/>
          <p:cNvGrpSpPr/>
          <p:nvPr/>
        </p:nvGrpSpPr>
        <p:grpSpPr>
          <a:xfrm>
            <a:off x="6994198" y="4725757"/>
            <a:ext cx="758650" cy="195532"/>
            <a:chOff x="3428992" y="571480"/>
            <a:chExt cx="785818" cy="428628"/>
          </a:xfrm>
          <a:solidFill>
            <a:srgbClr val="FFC000"/>
          </a:solidFill>
        </p:grpSpPr>
        <p:sp>
          <p:nvSpPr>
            <p:cNvPr id="70" name="円/楕円 69"/>
            <p:cNvSpPr/>
            <p:nvPr/>
          </p:nvSpPr>
          <p:spPr>
            <a:xfrm>
              <a:off x="3428992" y="642918"/>
              <a:ext cx="571504" cy="35719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二等辺三角形 70"/>
            <p:cNvSpPr/>
            <p:nvPr/>
          </p:nvSpPr>
          <p:spPr>
            <a:xfrm rot="16200000">
              <a:off x="3893339" y="678637"/>
              <a:ext cx="428628" cy="214314"/>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2" name="グループ化 64"/>
          <p:cNvGrpSpPr/>
          <p:nvPr/>
        </p:nvGrpSpPr>
        <p:grpSpPr>
          <a:xfrm>
            <a:off x="5603340" y="4412905"/>
            <a:ext cx="379325" cy="195532"/>
            <a:chOff x="3428992" y="571480"/>
            <a:chExt cx="785818" cy="428628"/>
          </a:xfrm>
          <a:solidFill>
            <a:srgbClr val="FFC000"/>
          </a:solidFill>
        </p:grpSpPr>
        <p:sp>
          <p:nvSpPr>
            <p:cNvPr id="73" name="円/楕円 72"/>
            <p:cNvSpPr/>
            <p:nvPr/>
          </p:nvSpPr>
          <p:spPr>
            <a:xfrm>
              <a:off x="3428992" y="642918"/>
              <a:ext cx="571504" cy="35719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二等辺三角形 73"/>
            <p:cNvSpPr/>
            <p:nvPr/>
          </p:nvSpPr>
          <p:spPr>
            <a:xfrm rot="16200000">
              <a:off x="3893339" y="678637"/>
              <a:ext cx="428628" cy="214314"/>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5" name="グループ化 67"/>
          <p:cNvGrpSpPr/>
          <p:nvPr/>
        </p:nvGrpSpPr>
        <p:grpSpPr>
          <a:xfrm>
            <a:off x="6488432" y="4491118"/>
            <a:ext cx="295031" cy="156426"/>
            <a:chOff x="3428992" y="571480"/>
            <a:chExt cx="785818" cy="428628"/>
          </a:xfrm>
          <a:solidFill>
            <a:srgbClr val="FFC000"/>
          </a:solidFill>
        </p:grpSpPr>
        <p:sp>
          <p:nvSpPr>
            <p:cNvPr id="76" name="円/楕円 75"/>
            <p:cNvSpPr/>
            <p:nvPr/>
          </p:nvSpPr>
          <p:spPr>
            <a:xfrm>
              <a:off x="3428992" y="642918"/>
              <a:ext cx="571504" cy="35719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二等辺三角形 76"/>
            <p:cNvSpPr/>
            <p:nvPr/>
          </p:nvSpPr>
          <p:spPr>
            <a:xfrm rot="16200000">
              <a:off x="3893339" y="678637"/>
              <a:ext cx="428628" cy="214314"/>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8" name="グループ化 70"/>
          <p:cNvGrpSpPr/>
          <p:nvPr/>
        </p:nvGrpSpPr>
        <p:grpSpPr>
          <a:xfrm>
            <a:off x="6952051" y="4412905"/>
            <a:ext cx="463619" cy="234639"/>
            <a:chOff x="3428992" y="571480"/>
            <a:chExt cx="785818" cy="428628"/>
          </a:xfrm>
          <a:solidFill>
            <a:srgbClr val="FFC000"/>
          </a:solidFill>
        </p:grpSpPr>
        <p:sp>
          <p:nvSpPr>
            <p:cNvPr id="79" name="円/楕円 78"/>
            <p:cNvSpPr/>
            <p:nvPr/>
          </p:nvSpPr>
          <p:spPr>
            <a:xfrm>
              <a:off x="3428992" y="642918"/>
              <a:ext cx="571504" cy="35719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二等辺三角形 79"/>
            <p:cNvSpPr/>
            <p:nvPr/>
          </p:nvSpPr>
          <p:spPr>
            <a:xfrm rot="16200000">
              <a:off x="3893339" y="678637"/>
              <a:ext cx="428628" cy="214314"/>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3" name="グループ化 82"/>
          <p:cNvGrpSpPr/>
          <p:nvPr/>
        </p:nvGrpSpPr>
        <p:grpSpPr>
          <a:xfrm>
            <a:off x="3854269" y="4265136"/>
            <a:ext cx="4536504" cy="2016224"/>
            <a:chOff x="4107508" y="4363221"/>
            <a:chExt cx="4536504" cy="2016224"/>
          </a:xfrm>
        </p:grpSpPr>
        <p:sp>
          <p:nvSpPr>
            <p:cNvPr id="81" name="フリーフォーム 80"/>
            <p:cNvSpPr/>
            <p:nvPr/>
          </p:nvSpPr>
          <p:spPr>
            <a:xfrm>
              <a:off x="4119923" y="4363221"/>
              <a:ext cx="4519787" cy="2016224"/>
            </a:xfrm>
            <a:custGeom>
              <a:avLst/>
              <a:gdLst>
                <a:gd name="connsiteX0" fmla="*/ 0 w 6548077"/>
                <a:gd name="connsiteY0" fmla="*/ 195943 h 3344091"/>
                <a:gd name="connsiteX1" fmla="*/ 404949 w 6548077"/>
                <a:gd name="connsiteY1" fmla="*/ 731520 h 3344091"/>
                <a:gd name="connsiteX2" fmla="*/ 418012 w 6548077"/>
                <a:gd name="connsiteY2" fmla="*/ 1332411 h 3344091"/>
                <a:gd name="connsiteX3" fmla="*/ 431075 w 6548077"/>
                <a:gd name="connsiteY3" fmla="*/ 1436914 h 3344091"/>
                <a:gd name="connsiteX4" fmla="*/ 444138 w 6548077"/>
                <a:gd name="connsiteY4" fmla="*/ 1476103 h 3344091"/>
                <a:gd name="connsiteX5" fmla="*/ 496389 w 6548077"/>
                <a:gd name="connsiteY5" fmla="*/ 1606731 h 3344091"/>
                <a:gd name="connsiteX6" fmla="*/ 548640 w 6548077"/>
                <a:gd name="connsiteY6" fmla="*/ 1737360 h 3344091"/>
                <a:gd name="connsiteX7" fmla="*/ 587829 w 6548077"/>
                <a:gd name="connsiteY7" fmla="*/ 1828800 h 3344091"/>
                <a:gd name="connsiteX8" fmla="*/ 679269 w 6548077"/>
                <a:gd name="connsiteY8" fmla="*/ 1985554 h 3344091"/>
                <a:gd name="connsiteX9" fmla="*/ 718458 w 6548077"/>
                <a:gd name="connsiteY9" fmla="*/ 2024743 h 3344091"/>
                <a:gd name="connsiteX10" fmla="*/ 888275 w 6548077"/>
                <a:gd name="connsiteY10" fmla="*/ 2272937 h 3344091"/>
                <a:gd name="connsiteX11" fmla="*/ 1018903 w 6548077"/>
                <a:gd name="connsiteY11" fmla="*/ 2403565 h 3344091"/>
                <a:gd name="connsiteX12" fmla="*/ 1084218 w 6548077"/>
                <a:gd name="connsiteY12" fmla="*/ 2468880 h 3344091"/>
                <a:gd name="connsiteX13" fmla="*/ 1332412 w 6548077"/>
                <a:gd name="connsiteY13" fmla="*/ 2717074 h 3344091"/>
                <a:gd name="connsiteX14" fmla="*/ 1371600 w 6548077"/>
                <a:gd name="connsiteY14" fmla="*/ 2756263 h 3344091"/>
                <a:gd name="connsiteX15" fmla="*/ 1515292 w 6548077"/>
                <a:gd name="connsiteY15" fmla="*/ 2860765 h 3344091"/>
                <a:gd name="connsiteX16" fmla="*/ 1554480 w 6548077"/>
                <a:gd name="connsiteY16" fmla="*/ 2873828 h 3344091"/>
                <a:gd name="connsiteX17" fmla="*/ 1672046 w 6548077"/>
                <a:gd name="connsiteY17" fmla="*/ 2939143 h 3344091"/>
                <a:gd name="connsiteX18" fmla="*/ 1737360 w 6548077"/>
                <a:gd name="connsiteY18" fmla="*/ 2978331 h 3344091"/>
                <a:gd name="connsiteX19" fmla="*/ 1776549 w 6548077"/>
                <a:gd name="connsiteY19" fmla="*/ 3004457 h 3344091"/>
                <a:gd name="connsiteX20" fmla="*/ 1933303 w 6548077"/>
                <a:gd name="connsiteY20" fmla="*/ 3043645 h 3344091"/>
                <a:gd name="connsiteX21" fmla="*/ 2037806 w 6548077"/>
                <a:gd name="connsiteY21" fmla="*/ 3082834 h 3344091"/>
                <a:gd name="connsiteX22" fmla="*/ 2116183 w 6548077"/>
                <a:gd name="connsiteY22" fmla="*/ 3095897 h 3344091"/>
                <a:gd name="connsiteX23" fmla="*/ 2233749 w 6548077"/>
                <a:gd name="connsiteY23" fmla="*/ 3135085 h 3344091"/>
                <a:gd name="connsiteX24" fmla="*/ 2299063 w 6548077"/>
                <a:gd name="connsiteY24" fmla="*/ 3174274 h 3344091"/>
                <a:gd name="connsiteX25" fmla="*/ 2547258 w 6548077"/>
                <a:gd name="connsiteY25" fmla="*/ 3239588 h 3344091"/>
                <a:gd name="connsiteX26" fmla="*/ 2795452 w 6548077"/>
                <a:gd name="connsiteY26" fmla="*/ 3304903 h 3344091"/>
                <a:gd name="connsiteX27" fmla="*/ 2926080 w 6548077"/>
                <a:gd name="connsiteY27" fmla="*/ 3331028 h 3344091"/>
                <a:gd name="connsiteX28" fmla="*/ 3161212 w 6548077"/>
                <a:gd name="connsiteY28" fmla="*/ 3344091 h 3344091"/>
                <a:gd name="connsiteX29" fmla="*/ 3618412 w 6548077"/>
                <a:gd name="connsiteY29" fmla="*/ 3331028 h 3344091"/>
                <a:gd name="connsiteX30" fmla="*/ 3762103 w 6548077"/>
                <a:gd name="connsiteY30" fmla="*/ 3317965 h 3344091"/>
                <a:gd name="connsiteX31" fmla="*/ 3801292 w 6548077"/>
                <a:gd name="connsiteY31" fmla="*/ 3304903 h 3344091"/>
                <a:gd name="connsiteX32" fmla="*/ 4023360 w 6548077"/>
                <a:gd name="connsiteY32" fmla="*/ 3291840 h 3344091"/>
                <a:gd name="connsiteX33" fmla="*/ 4127863 w 6548077"/>
                <a:gd name="connsiteY33" fmla="*/ 3265714 h 3344091"/>
                <a:gd name="connsiteX34" fmla="*/ 4167052 w 6548077"/>
                <a:gd name="connsiteY34" fmla="*/ 3252651 h 3344091"/>
                <a:gd name="connsiteX35" fmla="*/ 4376058 w 6548077"/>
                <a:gd name="connsiteY35" fmla="*/ 3239588 h 3344091"/>
                <a:gd name="connsiteX36" fmla="*/ 4415246 w 6548077"/>
                <a:gd name="connsiteY36" fmla="*/ 3226525 h 3344091"/>
                <a:gd name="connsiteX37" fmla="*/ 4728755 w 6548077"/>
                <a:gd name="connsiteY37" fmla="*/ 3174274 h 3344091"/>
                <a:gd name="connsiteX38" fmla="*/ 4807132 w 6548077"/>
                <a:gd name="connsiteY38" fmla="*/ 3161211 h 3344091"/>
                <a:gd name="connsiteX39" fmla="*/ 4898572 w 6548077"/>
                <a:gd name="connsiteY39" fmla="*/ 3148148 h 3344091"/>
                <a:gd name="connsiteX40" fmla="*/ 4937760 w 6548077"/>
                <a:gd name="connsiteY40" fmla="*/ 3122023 h 3344091"/>
                <a:gd name="connsiteX41" fmla="*/ 4976949 w 6548077"/>
                <a:gd name="connsiteY41" fmla="*/ 3108960 h 3344091"/>
                <a:gd name="connsiteX42" fmla="*/ 5029200 w 6548077"/>
                <a:gd name="connsiteY42" fmla="*/ 3082834 h 3344091"/>
                <a:gd name="connsiteX43" fmla="*/ 5146766 w 6548077"/>
                <a:gd name="connsiteY43" fmla="*/ 3030583 h 3344091"/>
                <a:gd name="connsiteX44" fmla="*/ 5238206 w 6548077"/>
                <a:gd name="connsiteY44" fmla="*/ 2978331 h 3344091"/>
                <a:gd name="connsiteX45" fmla="*/ 5316583 w 6548077"/>
                <a:gd name="connsiteY45" fmla="*/ 2939143 h 3344091"/>
                <a:gd name="connsiteX46" fmla="*/ 5408023 w 6548077"/>
                <a:gd name="connsiteY46" fmla="*/ 2873828 h 3344091"/>
                <a:gd name="connsiteX47" fmla="*/ 5499463 w 6548077"/>
                <a:gd name="connsiteY47" fmla="*/ 2808514 h 3344091"/>
                <a:gd name="connsiteX48" fmla="*/ 5590903 w 6548077"/>
                <a:gd name="connsiteY48" fmla="*/ 2717074 h 3344091"/>
                <a:gd name="connsiteX49" fmla="*/ 5656218 w 6548077"/>
                <a:gd name="connsiteY49" fmla="*/ 2651760 h 3344091"/>
                <a:gd name="connsiteX50" fmla="*/ 5773783 w 6548077"/>
                <a:gd name="connsiteY50" fmla="*/ 2481943 h 3344091"/>
                <a:gd name="connsiteX51" fmla="*/ 5930538 w 6548077"/>
                <a:gd name="connsiteY51" fmla="*/ 2259874 h 3344091"/>
                <a:gd name="connsiteX52" fmla="*/ 5969726 w 6548077"/>
                <a:gd name="connsiteY52" fmla="*/ 2207623 h 3344091"/>
                <a:gd name="connsiteX53" fmla="*/ 6021978 w 6548077"/>
                <a:gd name="connsiteY53" fmla="*/ 2103120 h 3344091"/>
                <a:gd name="connsiteX54" fmla="*/ 6061166 w 6548077"/>
                <a:gd name="connsiteY54" fmla="*/ 2011680 h 3344091"/>
                <a:gd name="connsiteX55" fmla="*/ 6100355 w 6548077"/>
                <a:gd name="connsiteY55" fmla="*/ 1946365 h 3344091"/>
                <a:gd name="connsiteX56" fmla="*/ 6204858 w 6548077"/>
                <a:gd name="connsiteY56" fmla="*/ 1763485 h 3344091"/>
                <a:gd name="connsiteX57" fmla="*/ 6257109 w 6548077"/>
                <a:gd name="connsiteY57" fmla="*/ 1632857 h 3344091"/>
                <a:gd name="connsiteX58" fmla="*/ 6296298 w 6548077"/>
                <a:gd name="connsiteY58" fmla="*/ 1567543 h 3344091"/>
                <a:gd name="connsiteX59" fmla="*/ 6426926 w 6548077"/>
                <a:gd name="connsiteY59" fmla="*/ 1214845 h 3344091"/>
                <a:gd name="connsiteX60" fmla="*/ 6439989 w 6548077"/>
                <a:gd name="connsiteY60" fmla="*/ 1110343 h 3344091"/>
                <a:gd name="connsiteX61" fmla="*/ 6466115 w 6548077"/>
                <a:gd name="connsiteY61" fmla="*/ 1045028 h 3344091"/>
                <a:gd name="connsiteX62" fmla="*/ 6492240 w 6548077"/>
                <a:gd name="connsiteY62" fmla="*/ 940525 h 3344091"/>
                <a:gd name="connsiteX63" fmla="*/ 6518366 w 6548077"/>
                <a:gd name="connsiteY63" fmla="*/ 757645 h 3344091"/>
                <a:gd name="connsiteX64" fmla="*/ 6544492 w 6548077"/>
                <a:gd name="connsiteY64" fmla="*/ 548640 h 3344091"/>
                <a:gd name="connsiteX65" fmla="*/ 6544492 w 6548077"/>
                <a:gd name="connsiteY65" fmla="*/ 0 h 3344091"/>
                <a:gd name="connsiteX0" fmla="*/ 0 w 6548077"/>
                <a:gd name="connsiteY0" fmla="*/ 0 h 3148148"/>
                <a:gd name="connsiteX1" fmla="*/ 404949 w 6548077"/>
                <a:gd name="connsiteY1" fmla="*/ 535577 h 3148148"/>
                <a:gd name="connsiteX2" fmla="*/ 418012 w 6548077"/>
                <a:gd name="connsiteY2" fmla="*/ 1136468 h 3148148"/>
                <a:gd name="connsiteX3" fmla="*/ 431075 w 6548077"/>
                <a:gd name="connsiteY3" fmla="*/ 1240971 h 3148148"/>
                <a:gd name="connsiteX4" fmla="*/ 444138 w 6548077"/>
                <a:gd name="connsiteY4" fmla="*/ 1280160 h 3148148"/>
                <a:gd name="connsiteX5" fmla="*/ 496389 w 6548077"/>
                <a:gd name="connsiteY5" fmla="*/ 1410788 h 3148148"/>
                <a:gd name="connsiteX6" fmla="*/ 548640 w 6548077"/>
                <a:gd name="connsiteY6" fmla="*/ 1541417 h 3148148"/>
                <a:gd name="connsiteX7" fmla="*/ 587829 w 6548077"/>
                <a:gd name="connsiteY7" fmla="*/ 1632857 h 3148148"/>
                <a:gd name="connsiteX8" fmla="*/ 679269 w 6548077"/>
                <a:gd name="connsiteY8" fmla="*/ 1789611 h 3148148"/>
                <a:gd name="connsiteX9" fmla="*/ 718458 w 6548077"/>
                <a:gd name="connsiteY9" fmla="*/ 1828800 h 3148148"/>
                <a:gd name="connsiteX10" fmla="*/ 888275 w 6548077"/>
                <a:gd name="connsiteY10" fmla="*/ 2076994 h 3148148"/>
                <a:gd name="connsiteX11" fmla="*/ 1018903 w 6548077"/>
                <a:gd name="connsiteY11" fmla="*/ 2207622 h 3148148"/>
                <a:gd name="connsiteX12" fmla="*/ 1084218 w 6548077"/>
                <a:gd name="connsiteY12" fmla="*/ 2272937 h 3148148"/>
                <a:gd name="connsiteX13" fmla="*/ 1332412 w 6548077"/>
                <a:gd name="connsiteY13" fmla="*/ 2521131 h 3148148"/>
                <a:gd name="connsiteX14" fmla="*/ 1371600 w 6548077"/>
                <a:gd name="connsiteY14" fmla="*/ 2560320 h 3148148"/>
                <a:gd name="connsiteX15" fmla="*/ 1515292 w 6548077"/>
                <a:gd name="connsiteY15" fmla="*/ 2664822 h 3148148"/>
                <a:gd name="connsiteX16" fmla="*/ 1554480 w 6548077"/>
                <a:gd name="connsiteY16" fmla="*/ 2677885 h 3148148"/>
                <a:gd name="connsiteX17" fmla="*/ 1672046 w 6548077"/>
                <a:gd name="connsiteY17" fmla="*/ 2743200 h 3148148"/>
                <a:gd name="connsiteX18" fmla="*/ 1737360 w 6548077"/>
                <a:gd name="connsiteY18" fmla="*/ 2782388 h 3148148"/>
                <a:gd name="connsiteX19" fmla="*/ 1776549 w 6548077"/>
                <a:gd name="connsiteY19" fmla="*/ 2808514 h 3148148"/>
                <a:gd name="connsiteX20" fmla="*/ 1933303 w 6548077"/>
                <a:gd name="connsiteY20" fmla="*/ 2847702 h 3148148"/>
                <a:gd name="connsiteX21" fmla="*/ 2037806 w 6548077"/>
                <a:gd name="connsiteY21" fmla="*/ 2886891 h 3148148"/>
                <a:gd name="connsiteX22" fmla="*/ 2116183 w 6548077"/>
                <a:gd name="connsiteY22" fmla="*/ 2899954 h 3148148"/>
                <a:gd name="connsiteX23" fmla="*/ 2233749 w 6548077"/>
                <a:gd name="connsiteY23" fmla="*/ 2939142 h 3148148"/>
                <a:gd name="connsiteX24" fmla="*/ 2299063 w 6548077"/>
                <a:gd name="connsiteY24" fmla="*/ 2978331 h 3148148"/>
                <a:gd name="connsiteX25" fmla="*/ 2547258 w 6548077"/>
                <a:gd name="connsiteY25" fmla="*/ 3043645 h 3148148"/>
                <a:gd name="connsiteX26" fmla="*/ 2795452 w 6548077"/>
                <a:gd name="connsiteY26" fmla="*/ 3108960 h 3148148"/>
                <a:gd name="connsiteX27" fmla="*/ 2926080 w 6548077"/>
                <a:gd name="connsiteY27" fmla="*/ 3135085 h 3148148"/>
                <a:gd name="connsiteX28" fmla="*/ 3161212 w 6548077"/>
                <a:gd name="connsiteY28" fmla="*/ 3148148 h 3148148"/>
                <a:gd name="connsiteX29" fmla="*/ 3618412 w 6548077"/>
                <a:gd name="connsiteY29" fmla="*/ 3135085 h 3148148"/>
                <a:gd name="connsiteX30" fmla="*/ 3762103 w 6548077"/>
                <a:gd name="connsiteY30" fmla="*/ 3122022 h 3148148"/>
                <a:gd name="connsiteX31" fmla="*/ 3801292 w 6548077"/>
                <a:gd name="connsiteY31" fmla="*/ 3108960 h 3148148"/>
                <a:gd name="connsiteX32" fmla="*/ 4023360 w 6548077"/>
                <a:gd name="connsiteY32" fmla="*/ 3095897 h 3148148"/>
                <a:gd name="connsiteX33" fmla="*/ 4127863 w 6548077"/>
                <a:gd name="connsiteY33" fmla="*/ 3069771 h 3148148"/>
                <a:gd name="connsiteX34" fmla="*/ 4167052 w 6548077"/>
                <a:gd name="connsiteY34" fmla="*/ 3056708 h 3148148"/>
                <a:gd name="connsiteX35" fmla="*/ 4376058 w 6548077"/>
                <a:gd name="connsiteY35" fmla="*/ 3043645 h 3148148"/>
                <a:gd name="connsiteX36" fmla="*/ 4415246 w 6548077"/>
                <a:gd name="connsiteY36" fmla="*/ 3030582 h 3148148"/>
                <a:gd name="connsiteX37" fmla="*/ 4728755 w 6548077"/>
                <a:gd name="connsiteY37" fmla="*/ 2978331 h 3148148"/>
                <a:gd name="connsiteX38" fmla="*/ 4807132 w 6548077"/>
                <a:gd name="connsiteY38" fmla="*/ 2965268 h 3148148"/>
                <a:gd name="connsiteX39" fmla="*/ 4898572 w 6548077"/>
                <a:gd name="connsiteY39" fmla="*/ 2952205 h 3148148"/>
                <a:gd name="connsiteX40" fmla="*/ 4937760 w 6548077"/>
                <a:gd name="connsiteY40" fmla="*/ 2926080 h 3148148"/>
                <a:gd name="connsiteX41" fmla="*/ 4976949 w 6548077"/>
                <a:gd name="connsiteY41" fmla="*/ 2913017 h 3148148"/>
                <a:gd name="connsiteX42" fmla="*/ 5029200 w 6548077"/>
                <a:gd name="connsiteY42" fmla="*/ 2886891 h 3148148"/>
                <a:gd name="connsiteX43" fmla="*/ 5146766 w 6548077"/>
                <a:gd name="connsiteY43" fmla="*/ 2834640 h 3148148"/>
                <a:gd name="connsiteX44" fmla="*/ 5238206 w 6548077"/>
                <a:gd name="connsiteY44" fmla="*/ 2782388 h 3148148"/>
                <a:gd name="connsiteX45" fmla="*/ 5316583 w 6548077"/>
                <a:gd name="connsiteY45" fmla="*/ 2743200 h 3148148"/>
                <a:gd name="connsiteX46" fmla="*/ 5408023 w 6548077"/>
                <a:gd name="connsiteY46" fmla="*/ 2677885 h 3148148"/>
                <a:gd name="connsiteX47" fmla="*/ 5499463 w 6548077"/>
                <a:gd name="connsiteY47" fmla="*/ 2612571 h 3148148"/>
                <a:gd name="connsiteX48" fmla="*/ 5590903 w 6548077"/>
                <a:gd name="connsiteY48" fmla="*/ 2521131 h 3148148"/>
                <a:gd name="connsiteX49" fmla="*/ 5656218 w 6548077"/>
                <a:gd name="connsiteY49" fmla="*/ 2455817 h 3148148"/>
                <a:gd name="connsiteX50" fmla="*/ 5773783 w 6548077"/>
                <a:gd name="connsiteY50" fmla="*/ 2286000 h 3148148"/>
                <a:gd name="connsiteX51" fmla="*/ 5930538 w 6548077"/>
                <a:gd name="connsiteY51" fmla="*/ 2063931 h 3148148"/>
                <a:gd name="connsiteX52" fmla="*/ 5969726 w 6548077"/>
                <a:gd name="connsiteY52" fmla="*/ 2011680 h 3148148"/>
                <a:gd name="connsiteX53" fmla="*/ 6021978 w 6548077"/>
                <a:gd name="connsiteY53" fmla="*/ 1907177 h 3148148"/>
                <a:gd name="connsiteX54" fmla="*/ 6061166 w 6548077"/>
                <a:gd name="connsiteY54" fmla="*/ 1815737 h 3148148"/>
                <a:gd name="connsiteX55" fmla="*/ 6100355 w 6548077"/>
                <a:gd name="connsiteY55" fmla="*/ 1750422 h 3148148"/>
                <a:gd name="connsiteX56" fmla="*/ 6204858 w 6548077"/>
                <a:gd name="connsiteY56" fmla="*/ 1567542 h 3148148"/>
                <a:gd name="connsiteX57" fmla="*/ 6257109 w 6548077"/>
                <a:gd name="connsiteY57" fmla="*/ 1436914 h 3148148"/>
                <a:gd name="connsiteX58" fmla="*/ 6296298 w 6548077"/>
                <a:gd name="connsiteY58" fmla="*/ 1371600 h 3148148"/>
                <a:gd name="connsiteX59" fmla="*/ 6426926 w 6548077"/>
                <a:gd name="connsiteY59" fmla="*/ 1018902 h 3148148"/>
                <a:gd name="connsiteX60" fmla="*/ 6439989 w 6548077"/>
                <a:gd name="connsiteY60" fmla="*/ 914400 h 3148148"/>
                <a:gd name="connsiteX61" fmla="*/ 6466115 w 6548077"/>
                <a:gd name="connsiteY61" fmla="*/ 849085 h 3148148"/>
                <a:gd name="connsiteX62" fmla="*/ 6492240 w 6548077"/>
                <a:gd name="connsiteY62" fmla="*/ 744582 h 3148148"/>
                <a:gd name="connsiteX63" fmla="*/ 6518366 w 6548077"/>
                <a:gd name="connsiteY63" fmla="*/ 561702 h 3148148"/>
                <a:gd name="connsiteX64" fmla="*/ 6544492 w 6548077"/>
                <a:gd name="connsiteY64" fmla="*/ 352697 h 3148148"/>
                <a:gd name="connsiteX65" fmla="*/ 6544492 w 6548077"/>
                <a:gd name="connsiteY65" fmla="*/ 89785 h 3148148"/>
                <a:gd name="connsiteX0" fmla="*/ 0 w 6548077"/>
                <a:gd name="connsiteY0" fmla="*/ 0 h 3148148"/>
                <a:gd name="connsiteX1" fmla="*/ 404949 w 6548077"/>
                <a:gd name="connsiteY1" fmla="*/ 535577 h 3148148"/>
                <a:gd name="connsiteX2" fmla="*/ 418012 w 6548077"/>
                <a:gd name="connsiteY2" fmla="*/ 1136468 h 3148148"/>
                <a:gd name="connsiteX3" fmla="*/ 431075 w 6548077"/>
                <a:gd name="connsiteY3" fmla="*/ 1240971 h 3148148"/>
                <a:gd name="connsiteX4" fmla="*/ 444138 w 6548077"/>
                <a:gd name="connsiteY4" fmla="*/ 1280160 h 3148148"/>
                <a:gd name="connsiteX5" fmla="*/ 496389 w 6548077"/>
                <a:gd name="connsiteY5" fmla="*/ 1410788 h 3148148"/>
                <a:gd name="connsiteX6" fmla="*/ 548640 w 6548077"/>
                <a:gd name="connsiteY6" fmla="*/ 1541417 h 3148148"/>
                <a:gd name="connsiteX7" fmla="*/ 587829 w 6548077"/>
                <a:gd name="connsiteY7" fmla="*/ 1632857 h 3148148"/>
                <a:gd name="connsiteX8" fmla="*/ 679269 w 6548077"/>
                <a:gd name="connsiteY8" fmla="*/ 1789611 h 3148148"/>
                <a:gd name="connsiteX9" fmla="*/ 718458 w 6548077"/>
                <a:gd name="connsiteY9" fmla="*/ 1828800 h 3148148"/>
                <a:gd name="connsiteX10" fmla="*/ 888275 w 6548077"/>
                <a:gd name="connsiteY10" fmla="*/ 2076994 h 3148148"/>
                <a:gd name="connsiteX11" fmla="*/ 1018903 w 6548077"/>
                <a:gd name="connsiteY11" fmla="*/ 2207622 h 3148148"/>
                <a:gd name="connsiteX12" fmla="*/ 1084218 w 6548077"/>
                <a:gd name="connsiteY12" fmla="*/ 2272937 h 3148148"/>
                <a:gd name="connsiteX13" fmla="*/ 1332412 w 6548077"/>
                <a:gd name="connsiteY13" fmla="*/ 2521131 h 3148148"/>
                <a:gd name="connsiteX14" fmla="*/ 1371600 w 6548077"/>
                <a:gd name="connsiteY14" fmla="*/ 2560320 h 3148148"/>
                <a:gd name="connsiteX15" fmla="*/ 1515292 w 6548077"/>
                <a:gd name="connsiteY15" fmla="*/ 2664822 h 3148148"/>
                <a:gd name="connsiteX16" fmla="*/ 1554480 w 6548077"/>
                <a:gd name="connsiteY16" fmla="*/ 2677885 h 3148148"/>
                <a:gd name="connsiteX17" fmla="*/ 1672046 w 6548077"/>
                <a:gd name="connsiteY17" fmla="*/ 2743200 h 3148148"/>
                <a:gd name="connsiteX18" fmla="*/ 1737360 w 6548077"/>
                <a:gd name="connsiteY18" fmla="*/ 2782388 h 3148148"/>
                <a:gd name="connsiteX19" fmla="*/ 1776549 w 6548077"/>
                <a:gd name="connsiteY19" fmla="*/ 2808514 h 3148148"/>
                <a:gd name="connsiteX20" fmla="*/ 1933303 w 6548077"/>
                <a:gd name="connsiteY20" fmla="*/ 2847702 h 3148148"/>
                <a:gd name="connsiteX21" fmla="*/ 2037806 w 6548077"/>
                <a:gd name="connsiteY21" fmla="*/ 2886891 h 3148148"/>
                <a:gd name="connsiteX22" fmla="*/ 2116183 w 6548077"/>
                <a:gd name="connsiteY22" fmla="*/ 2899954 h 3148148"/>
                <a:gd name="connsiteX23" fmla="*/ 2233749 w 6548077"/>
                <a:gd name="connsiteY23" fmla="*/ 2939142 h 3148148"/>
                <a:gd name="connsiteX24" fmla="*/ 2299063 w 6548077"/>
                <a:gd name="connsiteY24" fmla="*/ 2978331 h 3148148"/>
                <a:gd name="connsiteX25" fmla="*/ 2547258 w 6548077"/>
                <a:gd name="connsiteY25" fmla="*/ 3043645 h 3148148"/>
                <a:gd name="connsiteX26" fmla="*/ 2795452 w 6548077"/>
                <a:gd name="connsiteY26" fmla="*/ 3108960 h 3148148"/>
                <a:gd name="connsiteX27" fmla="*/ 2926080 w 6548077"/>
                <a:gd name="connsiteY27" fmla="*/ 3135085 h 3148148"/>
                <a:gd name="connsiteX28" fmla="*/ 3161212 w 6548077"/>
                <a:gd name="connsiteY28" fmla="*/ 3148148 h 3148148"/>
                <a:gd name="connsiteX29" fmla="*/ 3618412 w 6548077"/>
                <a:gd name="connsiteY29" fmla="*/ 3135085 h 3148148"/>
                <a:gd name="connsiteX30" fmla="*/ 3762103 w 6548077"/>
                <a:gd name="connsiteY30" fmla="*/ 3122022 h 3148148"/>
                <a:gd name="connsiteX31" fmla="*/ 3801292 w 6548077"/>
                <a:gd name="connsiteY31" fmla="*/ 3108960 h 3148148"/>
                <a:gd name="connsiteX32" fmla="*/ 4023360 w 6548077"/>
                <a:gd name="connsiteY32" fmla="*/ 3095897 h 3148148"/>
                <a:gd name="connsiteX33" fmla="*/ 4127863 w 6548077"/>
                <a:gd name="connsiteY33" fmla="*/ 3069771 h 3148148"/>
                <a:gd name="connsiteX34" fmla="*/ 4167052 w 6548077"/>
                <a:gd name="connsiteY34" fmla="*/ 3056708 h 3148148"/>
                <a:gd name="connsiteX35" fmla="*/ 4376058 w 6548077"/>
                <a:gd name="connsiteY35" fmla="*/ 3043645 h 3148148"/>
                <a:gd name="connsiteX36" fmla="*/ 4415246 w 6548077"/>
                <a:gd name="connsiteY36" fmla="*/ 3030582 h 3148148"/>
                <a:gd name="connsiteX37" fmla="*/ 4728755 w 6548077"/>
                <a:gd name="connsiteY37" fmla="*/ 2978331 h 3148148"/>
                <a:gd name="connsiteX38" fmla="*/ 4807132 w 6548077"/>
                <a:gd name="connsiteY38" fmla="*/ 2965268 h 3148148"/>
                <a:gd name="connsiteX39" fmla="*/ 4898572 w 6548077"/>
                <a:gd name="connsiteY39" fmla="*/ 2952205 h 3148148"/>
                <a:gd name="connsiteX40" fmla="*/ 4937760 w 6548077"/>
                <a:gd name="connsiteY40" fmla="*/ 2926080 h 3148148"/>
                <a:gd name="connsiteX41" fmla="*/ 4976949 w 6548077"/>
                <a:gd name="connsiteY41" fmla="*/ 2913017 h 3148148"/>
                <a:gd name="connsiteX42" fmla="*/ 5029200 w 6548077"/>
                <a:gd name="connsiteY42" fmla="*/ 2886891 h 3148148"/>
                <a:gd name="connsiteX43" fmla="*/ 5146766 w 6548077"/>
                <a:gd name="connsiteY43" fmla="*/ 2834640 h 3148148"/>
                <a:gd name="connsiteX44" fmla="*/ 5238206 w 6548077"/>
                <a:gd name="connsiteY44" fmla="*/ 2782388 h 3148148"/>
                <a:gd name="connsiteX45" fmla="*/ 5316583 w 6548077"/>
                <a:gd name="connsiteY45" fmla="*/ 2743200 h 3148148"/>
                <a:gd name="connsiteX46" fmla="*/ 5408023 w 6548077"/>
                <a:gd name="connsiteY46" fmla="*/ 2677885 h 3148148"/>
                <a:gd name="connsiteX47" fmla="*/ 5499463 w 6548077"/>
                <a:gd name="connsiteY47" fmla="*/ 2612571 h 3148148"/>
                <a:gd name="connsiteX48" fmla="*/ 5590903 w 6548077"/>
                <a:gd name="connsiteY48" fmla="*/ 2521131 h 3148148"/>
                <a:gd name="connsiteX49" fmla="*/ 5656218 w 6548077"/>
                <a:gd name="connsiteY49" fmla="*/ 2455817 h 3148148"/>
                <a:gd name="connsiteX50" fmla="*/ 5773783 w 6548077"/>
                <a:gd name="connsiteY50" fmla="*/ 2286000 h 3148148"/>
                <a:gd name="connsiteX51" fmla="*/ 5930538 w 6548077"/>
                <a:gd name="connsiteY51" fmla="*/ 2063931 h 3148148"/>
                <a:gd name="connsiteX52" fmla="*/ 5969726 w 6548077"/>
                <a:gd name="connsiteY52" fmla="*/ 2011680 h 3148148"/>
                <a:gd name="connsiteX53" fmla="*/ 6021978 w 6548077"/>
                <a:gd name="connsiteY53" fmla="*/ 1907177 h 3148148"/>
                <a:gd name="connsiteX54" fmla="*/ 6061166 w 6548077"/>
                <a:gd name="connsiteY54" fmla="*/ 1815737 h 3148148"/>
                <a:gd name="connsiteX55" fmla="*/ 6100355 w 6548077"/>
                <a:gd name="connsiteY55" fmla="*/ 1750422 h 3148148"/>
                <a:gd name="connsiteX56" fmla="*/ 6204858 w 6548077"/>
                <a:gd name="connsiteY56" fmla="*/ 1567542 h 3148148"/>
                <a:gd name="connsiteX57" fmla="*/ 6257109 w 6548077"/>
                <a:gd name="connsiteY57" fmla="*/ 1436914 h 3148148"/>
                <a:gd name="connsiteX58" fmla="*/ 6296298 w 6548077"/>
                <a:gd name="connsiteY58" fmla="*/ 1371600 h 3148148"/>
                <a:gd name="connsiteX59" fmla="*/ 6426926 w 6548077"/>
                <a:gd name="connsiteY59" fmla="*/ 1018902 h 3148148"/>
                <a:gd name="connsiteX60" fmla="*/ 6439989 w 6548077"/>
                <a:gd name="connsiteY60" fmla="*/ 914400 h 3148148"/>
                <a:gd name="connsiteX61" fmla="*/ 6466115 w 6548077"/>
                <a:gd name="connsiteY61" fmla="*/ 849085 h 3148148"/>
                <a:gd name="connsiteX62" fmla="*/ 6492240 w 6548077"/>
                <a:gd name="connsiteY62" fmla="*/ 744582 h 3148148"/>
                <a:gd name="connsiteX63" fmla="*/ 6518366 w 6548077"/>
                <a:gd name="connsiteY63" fmla="*/ 561702 h 3148148"/>
                <a:gd name="connsiteX64" fmla="*/ 6544492 w 6548077"/>
                <a:gd name="connsiteY64" fmla="*/ 352697 h 3148148"/>
                <a:gd name="connsiteX65" fmla="*/ 6544492 w 6548077"/>
                <a:gd name="connsiteY65" fmla="*/ 89785 h 3148148"/>
                <a:gd name="connsiteX0" fmla="*/ 0 w 6548077"/>
                <a:gd name="connsiteY0" fmla="*/ 0 h 3148148"/>
                <a:gd name="connsiteX1" fmla="*/ 404949 w 6548077"/>
                <a:gd name="connsiteY1" fmla="*/ 535577 h 3148148"/>
                <a:gd name="connsiteX2" fmla="*/ 418012 w 6548077"/>
                <a:gd name="connsiteY2" fmla="*/ 1136468 h 3148148"/>
                <a:gd name="connsiteX3" fmla="*/ 431075 w 6548077"/>
                <a:gd name="connsiteY3" fmla="*/ 1240971 h 3148148"/>
                <a:gd name="connsiteX4" fmla="*/ 444138 w 6548077"/>
                <a:gd name="connsiteY4" fmla="*/ 1280160 h 3148148"/>
                <a:gd name="connsiteX5" fmla="*/ 496389 w 6548077"/>
                <a:gd name="connsiteY5" fmla="*/ 1410788 h 3148148"/>
                <a:gd name="connsiteX6" fmla="*/ 548640 w 6548077"/>
                <a:gd name="connsiteY6" fmla="*/ 1541417 h 3148148"/>
                <a:gd name="connsiteX7" fmla="*/ 587829 w 6548077"/>
                <a:gd name="connsiteY7" fmla="*/ 1632857 h 3148148"/>
                <a:gd name="connsiteX8" fmla="*/ 679269 w 6548077"/>
                <a:gd name="connsiteY8" fmla="*/ 1789611 h 3148148"/>
                <a:gd name="connsiteX9" fmla="*/ 718458 w 6548077"/>
                <a:gd name="connsiteY9" fmla="*/ 1828800 h 3148148"/>
                <a:gd name="connsiteX10" fmla="*/ 888275 w 6548077"/>
                <a:gd name="connsiteY10" fmla="*/ 2076994 h 3148148"/>
                <a:gd name="connsiteX11" fmla="*/ 1018903 w 6548077"/>
                <a:gd name="connsiteY11" fmla="*/ 2207622 h 3148148"/>
                <a:gd name="connsiteX12" fmla="*/ 1084218 w 6548077"/>
                <a:gd name="connsiteY12" fmla="*/ 2272937 h 3148148"/>
                <a:gd name="connsiteX13" fmla="*/ 1332412 w 6548077"/>
                <a:gd name="connsiteY13" fmla="*/ 2521131 h 3148148"/>
                <a:gd name="connsiteX14" fmla="*/ 1371600 w 6548077"/>
                <a:gd name="connsiteY14" fmla="*/ 2560320 h 3148148"/>
                <a:gd name="connsiteX15" fmla="*/ 1515292 w 6548077"/>
                <a:gd name="connsiteY15" fmla="*/ 2664822 h 3148148"/>
                <a:gd name="connsiteX16" fmla="*/ 1554480 w 6548077"/>
                <a:gd name="connsiteY16" fmla="*/ 2677885 h 3148148"/>
                <a:gd name="connsiteX17" fmla="*/ 1672046 w 6548077"/>
                <a:gd name="connsiteY17" fmla="*/ 2743200 h 3148148"/>
                <a:gd name="connsiteX18" fmla="*/ 1737360 w 6548077"/>
                <a:gd name="connsiteY18" fmla="*/ 2782388 h 3148148"/>
                <a:gd name="connsiteX19" fmla="*/ 1776549 w 6548077"/>
                <a:gd name="connsiteY19" fmla="*/ 2808514 h 3148148"/>
                <a:gd name="connsiteX20" fmla="*/ 1933303 w 6548077"/>
                <a:gd name="connsiteY20" fmla="*/ 2847702 h 3148148"/>
                <a:gd name="connsiteX21" fmla="*/ 2037806 w 6548077"/>
                <a:gd name="connsiteY21" fmla="*/ 2886891 h 3148148"/>
                <a:gd name="connsiteX22" fmla="*/ 2116183 w 6548077"/>
                <a:gd name="connsiteY22" fmla="*/ 2899954 h 3148148"/>
                <a:gd name="connsiteX23" fmla="*/ 2233749 w 6548077"/>
                <a:gd name="connsiteY23" fmla="*/ 2939142 h 3148148"/>
                <a:gd name="connsiteX24" fmla="*/ 2299063 w 6548077"/>
                <a:gd name="connsiteY24" fmla="*/ 2978331 h 3148148"/>
                <a:gd name="connsiteX25" fmla="*/ 2547258 w 6548077"/>
                <a:gd name="connsiteY25" fmla="*/ 3043645 h 3148148"/>
                <a:gd name="connsiteX26" fmla="*/ 2795452 w 6548077"/>
                <a:gd name="connsiteY26" fmla="*/ 3108960 h 3148148"/>
                <a:gd name="connsiteX27" fmla="*/ 2926080 w 6548077"/>
                <a:gd name="connsiteY27" fmla="*/ 3135085 h 3148148"/>
                <a:gd name="connsiteX28" fmla="*/ 3161212 w 6548077"/>
                <a:gd name="connsiteY28" fmla="*/ 3148148 h 3148148"/>
                <a:gd name="connsiteX29" fmla="*/ 3618412 w 6548077"/>
                <a:gd name="connsiteY29" fmla="*/ 3135085 h 3148148"/>
                <a:gd name="connsiteX30" fmla="*/ 3762103 w 6548077"/>
                <a:gd name="connsiteY30" fmla="*/ 3122022 h 3148148"/>
                <a:gd name="connsiteX31" fmla="*/ 3801292 w 6548077"/>
                <a:gd name="connsiteY31" fmla="*/ 3108960 h 3148148"/>
                <a:gd name="connsiteX32" fmla="*/ 4023360 w 6548077"/>
                <a:gd name="connsiteY32" fmla="*/ 3095897 h 3148148"/>
                <a:gd name="connsiteX33" fmla="*/ 4127863 w 6548077"/>
                <a:gd name="connsiteY33" fmla="*/ 3069771 h 3148148"/>
                <a:gd name="connsiteX34" fmla="*/ 4167052 w 6548077"/>
                <a:gd name="connsiteY34" fmla="*/ 3056708 h 3148148"/>
                <a:gd name="connsiteX35" fmla="*/ 4376058 w 6548077"/>
                <a:gd name="connsiteY35" fmla="*/ 3043645 h 3148148"/>
                <a:gd name="connsiteX36" fmla="*/ 4415246 w 6548077"/>
                <a:gd name="connsiteY36" fmla="*/ 3030582 h 3148148"/>
                <a:gd name="connsiteX37" fmla="*/ 4728755 w 6548077"/>
                <a:gd name="connsiteY37" fmla="*/ 2978331 h 3148148"/>
                <a:gd name="connsiteX38" fmla="*/ 4807132 w 6548077"/>
                <a:gd name="connsiteY38" fmla="*/ 2965268 h 3148148"/>
                <a:gd name="connsiteX39" fmla="*/ 4898572 w 6548077"/>
                <a:gd name="connsiteY39" fmla="*/ 2952205 h 3148148"/>
                <a:gd name="connsiteX40" fmla="*/ 4937760 w 6548077"/>
                <a:gd name="connsiteY40" fmla="*/ 2926080 h 3148148"/>
                <a:gd name="connsiteX41" fmla="*/ 4976949 w 6548077"/>
                <a:gd name="connsiteY41" fmla="*/ 2913017 h 3148148"/>
                <a:gd name="connsiteX42" fmla="*/ 5029200 w 6548077"/>
                <a:gd name="connsiteY42" fmla="*/ 2886891 h 3148148"/>
                <a:gd name="connsiteX43" fmla="*/ 5146766 w 6548077"/>
                <a:gd name="connsiteY43" fmla="*/ 2834640 h 3148148"/>
                <a:gd name="connsiteX44" fmla="*/ 5238206 w 6548077"/>
                <a:gd name="connsiteY44" fmla="*/ 2782388 h 3148148"/>
                <a:gd name="connsiteX45" fmla="*/ 5316583 w 6548077"/>
                <a:gd name="connsiteY45" fmla="*/ 2743200 h 3148148"/>
                <a:gd name="connsiteX46" fmla="*/ 5408023 w 6548077"/>
                <a:gd name="connsiteY46" fmla="*/ 2677885 h 3148148"/>
                <a:gd name="connsiteX47" fmla="*/ 5499463 w 6548077"/>
                <a:gd name="connsiteY47" fmla="*/ 2612571 h 3148148"/>
                <a:gd name="connsiteX48" fmla="*/ 5590903 w 6548077"/>
                <a:gd name="connsiteY48" fmla="*/ 2521131 h 3148148"/>
                <a:gd name="connsiteX49" fmla="*/ 5656218 w 6548077"/>
                <a:gd name="connsiteY49" fmla="*/ 2455817 h 3148148"/>
                <a:gd name="connsiteX50" fmla="*/ 5773783 w 6548077"/>
                <a:gd name="connsiteY50" fmla="*/ 2286000 h 3148148"/>
                <a:gd name="connsiteX51" fmla="*/ 5930538 w 6548077"/>
                <a:gd name="connsiteY51" fmla="*/ 2063931 h 3148148"/>
                <a:gd name="connsiteX52" fmla="*/ 5969726 w 6548077"/>
                <a:gd name="connsiteY52" fmla="*/ 2011680 h 3148148"/>
                <a:gd name="connsiteX53" fmla="*/ 6021978 w 6548077"/>
                <a:gd name="connsiteY53" fmla="*/ 1907177 h 3148148"/>
                <a:gd name="connsiteX54" fmla="*/ 6061166 w 6548077"/>
                <a:gd name="connsiteY54" fmla="*/ 1815737 h 3148148"/>
                <a:gd name="connsiteX55" fmla="*/ 6100355 w 6548077"/>
                <a:gd name="connsiteY55" fmla="*/ 1750422 h 3148148"/>
                <a:gd name="connsiteX56" fmla="*/ 6204858 w 6548077"/>
                <a:gd name="connsiteY56" fmla="*/ 1567542 h 3148148"/>
                <a:gd name="connsiteX57" fmla="*/ 6257109 w 6548077"/>
                <a:gd name="connsiteY57" fmla="*/ 1436914 h 3148148"/>
                <a:gd name="connsiteX58" fmla="*/ 6296298 w 6548077"/>
                <a:gd name="connsiteY58" fmla="*/ 1371600 h 3148148"/>
                <a:gd name="connsiteX59" fmla="*/ 6426926 w 6548077"/>
                <a:gd name="connsiteY59" fmla="*/ 1018902 h 3148148"/>
                <a:gd name="connsiteX60" fmla="*/ 6439989 w 6548077"/>
                <a:gd name="connsiteY60" fmla="*/ 914400 h 3148148"/>
                <a:gd name="connsiteX61" fmla="*/ 6466115 w 6548077"/>
                <a:gd name="connsiteY61" fmla="*/ 849085 h 3148148"/>
                <a:gd name="connsiteX62" fmla="*/ 6492240 w 6548077"/>
                <a:gd name="connsiteY62" fmla="*/ 744582 h 3148148"/>
                <a:gd name="connsiteX63" fmla="*/ 6518366 w 6548077"/>
                <a:gd name="connsiteY63" fmla="*/ 561702 h 3148148"/>
                <a:gd name="connsiteX64" fmla="*/ 6544492 w 6548077"/>
                <a:gd name="connsiteY64" fmla="*/ 352697 h 3148148"/>
                <a:gd name="connsiteX65" fmla="*/ 6544492 w 6548077"/>
                <a:gd name="connsiteY65" fmla="*/ 89785 h 3148148"/>
                <a:gd name="connsiteX0" fmla="*/ 0 w 6548077"/>
                <a:gd name="connsiteY0" fmla="*/ 0 h 3148148"/>
                <a:gd name="connsiteX1" fmla="*/ 404949 w 6548077"/>
                <a:gd name="connsiteY1" fmla="*/ 535577 h 3148148"/>
                <a:gd name="connsiteX2" fmla="*/ 418012 w 6548077"/>
                <a:gd name="connsiteY2" fmla="*/ 1136468 h 3148148"/>
                <a:gd name="connsiteX3" fmla="*/ 431075 w 6548077"/>
                <a:gd name="connsiteY3" fmla="*/ 1240971 h 3148148"/>
                <a:gd name="connsiteX4" fmla="*/ 444138 w 6548077"/>
                <a:gd name="connsiteY4" fmla="*/ 1280160 h 3148148"/>
                <a:gd name="connsiteX5" fmla="*/ 496389 w 6548077"/>
                <a:gd name="connsiteY5" fmla="*/ 1410788 h 3148148"/>
                <a:gd name="connsiteX6" fmla="*/ 548640 w 6548077"/>
                <a:gd name="connsiteY6" fmla="*/ 1541417 h 3148148"/>
                <a:gd name="connsiteX7" fmla="*/ 587829 w 6548077"/>
                <a:gd name="connsiteY7" fmla="*/ 1632857 h 3148148"/>
                <a:gd name="connsiteX8" fmla="*/ 679269 w 6548077"/>
                <a:gd name="connsiteY8" fmla="*/ 1789611 h 3148148"/>
                <a:gd name="connsiteX9" fmla="*/ 718458 w 6548077"/>
                <a:gd name="connsiteY9" fmla="*/ 1828800 h 3148148"/>
                <a:gd name="connsiteX10" fmla="*/ 888275 w 6548077"/>
                <a:gd name="connsiteY10" fmla="*/ 2076994 h 3148148"/>
                <a:gd name="connsiteX11" fmla="*/ 1018903 w 6548077"/>
                <a:gd name="connsiteY11" fmla="*/ 2207622 h 3148148"/>
                <a:gd name="connsiteX12" fmla="*/ 1084218 w 6548077"/>
                <a:gd name="connsiteY12" fmla="*/ 2272937 h 3148148"/>
                <a:gd name="connsiteX13" fmla="*/ 1332412 w 6548077"/>
                <a:gd name="connsiteY13" fmla="*/ 2521131 h 3148148"/>
                <a:gd name="connsiteX14" fmla="*/ 1371600 w 6548077"/>
                <a:gd name="connsiteY14" fmla="*/ 2560320 h 3148148"/>
                <a:gd name="connsiteX15" fmla="*/ 1515292 w 6548077"/>
                <a:gd name="connsiteY15" fmla="*/ 2664822 h 3148148"/>
                <a:gd name="connsiteX16" fmla="*/ 1554480 w 6548077"/>
                <a:gd name="connsiteY16" fmla="*/ 2677885 h 3148148"/>
                <a:gd name="connsiteX17" fmla="*/ 1672046 w 6548077"/>
                <a:gd name="connsiteY17" fmla="*/ 2743200 h 3148148"/>
                <a:gd name="connsiteX18" fmla="*/ 1737360 w 6548077"/>
                <a:gd name="connsiteY18" fmla="*/ 2782388 h 3148148"/>
                <a:gd name="connsiteX19" fmla="*/ 1776549 w 6548077"/>
                <a:gd name="connsiteY19" fmla="*/ 2808514 h 3148148"/>
                <a:gd name="connsiteX20" fmla="*/ 1933303 w 6548077"/>
                <a:gd name="connsiteY20" fmla="*/ 2847702 h 3148148"/>
                <a:gd name="connsiteX21" fmla="*/ 2037806 w 6548077"/>
                <a:gd name="connsiteY21" fmla="*/ 2886891 h 3148148"/>
                <a:gd name="connsiteX22" fmla="*/ 2116183 w 6548077"/>
                <a:gd name="connsiteY22" fmla="*/ 2899954 h 3148148"/>
                <a:gd name="connsiteX23" fmla="*/ 2233749 w 6548077"/>
                <a:gd name="connsiteY23" fmla="*/ 2939142 h 3148148"/>
                <a:gd name="connsiteX24" fmla="*/ 2299063 w 6548077"/>
                <a:gd name="connsiteY24" fmla="*/ 2978331 h 3148148"/>
                <a:gd name="connsiteX25" fmla="*/ 2547258 w 6548077"/>
                <a:gd name="connsiteY25" fmla="*/ 3043645 h 3148148"/>
                <a:gd name="connsiteX26" fmla="*/ 2795452 w 6548077"/>
                <a:gd name="connsiteY26" fmla="*/ 3108960 h 3148148"/>
                <a:gd name="connsiteX27" fmla="*/ 2926080 w 6548077"/>
                <a:gd name="connsiteY27" fmla="*/ 3135085 h 3148148"/>
                <a:gd name="connsiteX28" fmla="*/ 3161212 w 6548077"/>
                <a:gd name="connsiteY28" fmla="*/ 3148148 h 3148148"/>
                <a:gd name="connsiteX29" fmla="*/ 3618412 w 6548077"/>
                <a:gd name="connsiteY29" fmla="*/ 3135085 h 3148148"/>
                <a:gd name="connsiteX30" fmla="*/ 3762103 w 6548077"/>
                <a:gd name="connsiteY30" fmla="*/ 3122022 h 3148148"/>
                <a:gd name="connsiteX31" fmla="*/ 3801292 w 6548077"/>
                <a:gd name="connsiteY31" fmla="*/ 3108960 h 3148148"/>
                <a:gd name="connsiteX32" fmla="*/ 4023360 w 6548077"/>
                <a:gd name="connsiteY32" fmla="*/ 3095897 h 3148148"/>
                <a:gd name="connsiteX33" fmla="*/ 4127863 w 6548077"/>
                <a:gd name="connsiteY33" fmla="*/ 3069771 h 3148148"/>
                <a:gd name="connsiteX34" fmla="*/ 4167052 w 6548077"/>
                <a:gd name="connsiteY34" fmla="*/ 3056708 h 3148148"/>
                <a:gd name="connsiteX35" fmla="*/ 4376058 w 6548077"/>
                <a:gd name="connsiteY35" fmla="*/ 3043645 h 3148148"/>
                <a:gd name="connsiteX36" fmla="*/ 4415246 w 6548077"/>
                <a:gd name="connsiteY36" fmla="*/ 3030582 h 3148148"/>
                <a:gd name="connsiteX37" fmla="*/ 4728755 w 6548077"/>
                <a:gd name="connsiteY37" fmla="*/ 2978331 h 3148148"/>
                <a:gd name="connsiteX38" fmla="*/ 4807132 w 6548077"/>
                <a:gd name="connsiteY38" fmla="*/ 2965268 h 3148148"/>
                <a:gd name="connsiteX39" fmla="*/ 4898572 w 6548077"/>
                <a:gd name="connsiteY39" fmla="*/ 2952205 h 3148148"/>
                <a:gd name="connsiteX40" fmla="*/ 4937760 w 6548077"/>
                <a:gd name="connsiteY40" fmla="*/ 2926080 h 3148148"/>
                <a:gd name="connsiteX41" fmla="*/ 4976949 w 6548077"/>
                <a:gd name="connsiteY41" fmla="*/ 2913017 h 3148148"/>
                <a:gd name="connsiteX42" fmla="*/ 5029200 w 6548077"/>
                <a:gd name="connsiteY42" fmla="*/ 2886891 h 3148148"/>
                <a:gd name="connsiteX43" fmla="*/ 5146766 w 6548077"/>
                <a:gd name="connsiteY43" fmla="*/ 2834640 h 3148148"/>
                <a:gd name="connsiteX44" fmla="*/ 5238206 w 6548077"/>
                <a:gd name="connsiteY44" fmla="*/ 2782388 h 3148148"/>
                <a:gd name="connsiteX45" fmla="*/ 5316583 w 6548077"/>
                <a:gd name="connsiteY45" fmla="*/ 2743200 h 3148148"/>
                <a:gd name="connsiteX46" fmla="*/ 5408023 w 6548077"/>
                <a:gd name="connsiteY46" fmla="*/ 2677885 h 3148148"/>
                <a:gd name="connsiteX47" fmla="*/ 5499463 w 6548077"/>
                <a:gd name="connsiteY47" fmla="*/ 2612571 h 3148148"/>
                <a:gd name="connsiteX48" fmla="*/ 5590903 w 6548077"/>
                <a:gd name="connsiteY48" fmla="*/ 2521131 h 3148148"/>
                <a:gd name="connsiteX49" fmla="*/ 5656218 w 6548077"/>
                <a:gd name="connsiteY49" fmla="*/ 2455817 h 3148148"/>
                <a:gd name="connsiteX50" fmla="*/ 5773783 w 6548077"/>
                <a:gd name="connsiteY50" fmla="*/ 2286000 h 3148148"/>
                <a:gd name="connsiteX51" fmla="*/ 5930538 w 6548077"/>
                <a:gd name="connsiteY51" fmla="*/ 2063931 h 3148148"/>
                <a:gd name="connsiteX52" fmla="*/ 5969726 w 6548077"/>
                <a:gd name="connsiteY52" fmla="*/ 2011680 h 3148148"/>
                <a:gd name="connsiteX53" fmla="*/ 6021978 w 6548077"/>
                <a:gd name="connsiteY53" fmla="*/ 1907177 h 3148148"/>
                <a:gd name="connsiteX54" fmla="*/ 6061166 w 6548077"/>
                <a:gd name="connsiteY54" fmla="*/ 1815737 h 3148148"/>
                <a:gd name="connsiteX55" fmla="*/ 6100355 w 6548077"/>
                <a:gd name="connsiteY55" fmla="*/ 1750422 h 3148148"/>
                <a:gd name="connsiteX56" fmla="*/ 6204858 w 6548077"/>
                <a:gd name="connsiteY56" fmla="*/ 1567542 h 3148148"/>
                <a:gd name="connsiteX57" fmla="*/ 6257109 w 6548077"/>
                <a:gd name="connsiteY57" fmla="*/ 1436914 h 3148148"/>
                <a:gd name="connsiteX58" fmla="*/ 6296298 w 6548077"/>
                <a:gd name="connsiteY58" fmla="*/ 1371600 h 3148148"/>
                <a:gd name="connsiteX59" fmla="*/ 6426926 w 6548077"/>
                <a:gd name="connsiteY59" fmla="*/ 1018902 h 3148148"/>
                <a:gd name="connsiteX60" fmla="*/ 6439989 w 6548077"/>
                <a:gd name="connsiteY60" fmla="*/ 914400 h 3148148"/>
                <a:gd name="connsiteX61" fmla="*/ 6466115 w 6548077"/>
                <a:gd name="connsiteY61" fmla="*/ 849085 h 3148148"/>
                <a:gd name="connsiteX62" fmla="*/ 6492240 w 6548077"/>
                <a:gd name="connsiteY62" fmla="*/ 744582 h 3148148"/>
                <a:gd name="connsiteX63" fmla="*/ 6518366 w 6548077"/>
                <a:gd name="connsiteY63" fmla="*/ 561702 h 3148148"/>
                <a:gd name="connsiteX64" fmla="*/ 6544492 w 6548077"/>
                <a:gd name="connsiteY64" fmla="*/ 352697 h 3148148"/>
                <a:gd name="connsiteX65" fmla="*/ 6547738 w 6548077"/>
                <a:gd name="connsiteY65" fmla="*/ 17540 h 3148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6548077" h="3148148">
                  <a:moveTo>
                    <a:pt x="0" y="0"/>
                  </a:moveTo>
                  <a:cubicBezTo>
                    <a:pt x="134983" y="178526"/>
                    <a:pt x="327688" y="325523"/>
                    <a:pt x="404949" y="535577"/>
                  </a:cubicBezTo>
                  <a:cubicBezTo>
                    <a:pt x="474109" y="723606"/>
                    <a:pt x="410597" y="936261"/>
                    <a:pt x="418012" y="1136468"/>
                  </a:cubicBezTo>
                  <a:cubicBezTo>
                    <a:pt x="419311" y="1171549"/>
                    <a:pt x="424795" y="1206432"/>
                    <a:pt x="431075" y="1240971"/>
                  </a:cubicBezTo>
                  <a:cubicBezTo>
                    <a:pt x="433538" y="1254519"/>
                    <a:pt x="439195" y="1267308"/>
                    <a:pt x="444138" y="1280160"/>
                  </a:cubicBezTo>
                  <a:cubicBezTo>
                    <a:pt x="460973" y="1323931"/>
                    <a:pt x="483505" y="1365696"/>
                    <a:pt x="496389" y="1410788"/>
                  </a:cubicBezTo>
                  <a:cubicBezTo>
                    <a:pt x="556244" y="1620280"/>
                    <a:pt x="490363" y="1424862"/>
                    <a:pt x="548640" y="1541417"/>
                  </a:cubicBezTo>
                  <a:cubicBezTo>
                    <a:pt x="563470" y="1571077"/>
                    <a:pt x="572384" y="1603512"/>
                    <a:pt x="587829" y="1632857"/>
                  </a:cubicBezTo>
                  <a:cubicBezTo>
                    <a:pt x="616003" y="1686387"/>
                    <a:pt x="636495" y="1746837"/>
                    <a:pt x="679269" y="1789611"/>
                  </a:cubicBezTo>
                  <a:cubicBezTo>
                    <a:pt x="692332" y="1802674"/>
                    <a:pt x="707864" y="1813666"/>
                    <a:pt x="718458" y="1828800"/>
                  </a:cubicBezTo>
                  <a:cubicBezTo>
                    <a:pt x="808656" y="1957654"/>
                    <a:pt x="739335" y="1928054"/>
                    <a:pt x="888275" y="2076994"/>
                  </a:cubicBezTo>
                  <a:lnTo>
                    <a:pt x="1018903" y="2207622"/>
                  </a:lnTo>
                  <a:cubicBezTo>
                    <a:pt x="1040675" y="2229394"/>
                    <a:pt x="1064721" y="2249107"/>
                    <a:pt x="1084218" y="2272937"/>
                  </a:cubicBezTo>
                  <a:cubicBezTo>
                    <a:pt x="1415880" y="2678303"/>
                    <a:pt x="992362" y="2181073"/>
                    <a:pt x="1332412" y="2521131"/>
                  </a:cubicBezTo>
                  <a:cubicBezTo>
                    <a:pt x="1345475" y="2534194"/>
                    <a:pt x="1357697" y="2548155"/>
                    <a:pt x="1371600" y="2560320"/>
                  </a:cubicBezTo>
                  <a:cubicBezTo>
                    <a:pt x="1408967" y="2593016"/>
                    <a:pt x="1472803" y="2641217"/>
                    <a:pt x="1515292" y="2664822"/>
                  </a:cubicBezTo>
                  <a:cubicBezTo>
                    <a:pt x="1527329" y="2671509"/>
                    <a:pt x="1541417" y="2673531"/>
                    <a:pt x="1554480" y="2677885"/>
                  </a:cubicBezTo>
                  <a:cubicBezTo>
                    <a:pt x="1657254" y="2754965"/>
                    <a:pt x="1552308" y="2683331"/>
                    <a:pt x="1672046" y="2743200"/>
                  </a:cubicBezTo>
                  <a:cubicBezTo>
                    <a:pt x="1694755" y="2754555"/>
                    <a:pt x="1715830" y="2768932"/>
                    <a:pt x="1737360" y="2782388"/>
                  </a:cubicBezTo>
                  <a:cubicBezTo>
                    <a:pt x="1750673" y="2790709"/>
                    <a:pt x="1761655" y="2803549"/>
                    <a:pt x="1776549" y="2808514"/>
                  </a:cubicBezTo>
                  <a:cubicBezTo>
                    <a:pt x="1827645" y="2825546"/>
                    <a:pt x="1882873" y="2828791"/>
                    <a:pt x="1933303" y="2847702"/>
                  </a:cubicBezTo>
                  <a:cubicBezTo>
                    <a:pt x="1968137" y="2860765"/>
                    <a:pt x="2002034" y="2876670"/>
                    <a:pt x="2037806" y="2886891"/>
                  </a:cubicBezTo>
                  <a:cubicBezTo>
                    <a:pt x="2063273" y="2894167"/>
                    <a:pt x="2090591" y="2893130"/>
                    <a:pt x="2116183" y="2899954"/>
                  </a:cubicBezTo>
                  <a:cubicBezTo>
                    <a:pt x="2156097" y="2910598"/>
                    <a:pt x="2195781" y="2922870"/>
                    <a:pt x="2233749" y="2939142"/>
                  </a:cubicBezTo>
                  <a:cubicBezTo>
                    <a:pt x="2257086" y="2949143"/>
                    <a:pt x="2274976" y="2970302"/>
                    <a:pt x="2299063" y="2978331"/>
                  </a:cubicBezTo>
                  <a:cubicBezTo>
                    <a:pt x="2380221" y="3005384"/>
                    <a:pt x="2464598" y="3021602"/>
                    <a:pt x="2547258" y="3043645"/>
                  </a:cubicBezTo>
                  <a:cubicBezTo>
                    <a:pt x="2583485" y="3053306"/>
                    <a:pt x="2745562" y="3098982"/>
                    <a:pt x="2795452" y="3108960"/>
                  </a:cubicBezTo>
                  <a:cubicBezTo>
                    <a:pt x="2838995" y="3117668"/>
                    <a:pt x="2881928" y="3130354"/>
                    <a:pt x="2926080" y="3135085"/>
                  </a:cubicBezTo>
                  <a:cubicBezTo>
                    <a:pt x="3004131" y="3143448"/>
                    <a:pt x="3082835" y="3143794"/>
                    <a:pt x="3161212" y="3148148"/>
                  </a:cubicBezTo>
                  <a:lnTo>
                    <a:pt x="3618412" y="3135085"/>
                  </a:lnTo>
                  <a:cubicBezTo>
                    <a:pt x="3666461" y="3132996"/>
                    <a:pt x="3714492" y="3128823"/>
                    <a:pt x="3762103" y="3122022"/>
                  </a:cubicBezTo>
                  <a:cubicBezTo>
                    <a:pt x="3775734" y="3120075"/>
                    <a:pt x="3787591" y="3110330"/>
                    <a:pt x="3801292" y="3108960"/>
                  </a:cubicBezTo>
                  <a:cubicBezTo>
                    <a:pt x="3875075" y="3101582"/>
                    <a:pt x="3949337" y="3100251"/>
                    <a:pt x="4023360" y="3095897"/>
                  </a:cubicBezTo>
                  <a:cubicBezTo>
                    <a:pt x="4112941" y="3066037"/>
                    <a:pt x="4001756" y="3101298"/>
                    <a:pt x="4127863" y="3069771"/>
                  </a:cubicBezTo>
                  <a:cubicBezTo>
                    <a:pt x="4141221" y="3066431"/>
                    <a:pt x="4153358" y="3058149"/>
                    <a:pt x="4167052" y="3056708"/>
                  </a:cubicBezTo>
                  <a:cubicBezTo>
                    <a:pt x="4236473" y="3049400"/>
                    <a:pt x="4306389" y="3047999"/>
                    <a:pt x="4376058" y="3043645"/>
                  </a:cubicBezTo>
                  <a:cubicBezTo>
                    <a:pt x="4389121" y="3039291"/>
                    <a:pt x="4401829" y="3033678"/>
                    <a:pt x="4415246" y="3030582"/>
                  </a:cubicBezTo>
                  <a:cubicBezTo>
                    <a:pt x="4547947" y="2999959"/>
                    <a:pt x="4582778" y="3000228"/>
                    <a:pt x="4728755" y="2978331"/>
                  </a:cubicBezTo>
                  <a:cubicBezTo>
                    <a:pt x="4754948" y="2974402"/>
                    <a:pt x="4780954" y="2969295"/>
                    <a:pt x="4807132" y="2965268"/>
                  </a:cubicBezTo>
                  <a:cubicBezTo>
                    <a:pt x="4837563" y="2960586"/>
                    <a:pt x="4868092" y="2956559"/>
                    <a:pt x="4898572" y="2952205"/>
                  </a:cubicBezTo>
                  <a:cubicBezTo>
                    <a:pt x="4911635" y="2943497"/>
                    <a:pt x="4923718" y="2933101"/>
                    <a:pt x="4937760" y="2926080"/>
                  </a:cubicBezTo>
                  <a:cubicBezTo>
                    <a:pt x="4950076" y="2919922"/>
                    <a:pt x="4964293" y="2918441"/>
                    <a:pt x="4976949" y="2913017"/>
                  </a:cubicBezTo>
                  <a:cubicBezTo>
                    <a:pt x="4994847" y="2905346"/>
                    <a:pt x="5012178" y="2896348"/>
                    <a:pt x="5029200" y="2886891"/>
                  </a:cubicBezTo>
                  <a:cubicBezTo>
                    <a:pt x="5121647" y="2835531"/>
                    <a:pt x="5061584" y="2855934"/>
                    <a:pt x="5146766" y="2834640"/>
                  </a:cubicBezTo>
                  <a:cubicBezTo>
                    <a:pt x="5350487" y="2732779"/>
                    <a:pt x="5072020" y="2874714"/>
                    <a:pt x="5238206" y="2782388"/>
                  </a:cubicBezTo>
                  <a:cubicBezTo>
                    <a:pt x="5263740" y="2768203"/>
                    <a:pt x="5291049" y="2757385"/>
                    <a:pt x="5316583" y="2743200"/>
                  </a:cubicBezTo>
                  <a:cubicBezTo>
                    <a:pt x="5344294" y="2727805"/>
                    <a:pt x="5384250" y="2694866"/>
                    <a:pt x="5408023" y="2677885"/>
                  </a:cubicBezTo>
                  <a:cubicBezTo>
                    <a:pt x="5441177" y="2654204"/>
                    <a:pt x="5468142" y="2641044"/>
                    <a:pt x="5499463" y="2612571"/>
                  </a:cubicBezTo>
                  <a:cubicBezTo>
                    <a:pt x="5531358" y="2583575"/>
                    <a:pt x="5560423" y="2551611"/>
                    <a:pt x="5590903" y="2521131"/>
                  </a:cubicBezTo>
                  <a:lnTo>
                    <a:pt x="5656218" y="2455817"/>
                  </a:lnTo>
                  <a:cubicBezTo>
                    <a:pt x="5721924" y="2324401"/>
                    <a:pt x="5626081" y="2507554"/>
                    <a:pt x="5773783" y="2286000"/>
                  </a:cubicBezTo>
                  <a:cubicBezTo>
                    <a:pt x="5853456" y="2166491"/>
                    <a:pt x="5817810" y="2217650"/>
                    <a:pt x="5930538" y="2063931"/>
                  </a:cubicBezTo>
                  <a:cubicBezTo>
                    <a:pt x="5943413" y="2046375"/>
                    <a:pt x="5959990" y="2031153"/>
                    <a:pt x="5969726" y="2011680"/>
                  </a:cubicBezTo>
                  <a:cubicBezTo>
                    <a:pt x="5987143" y="1976846"/>
                    <a:pt x="6005508" y="1942469"/>
                    <a:pt x="6021978" y="1907177"/>
                  </a:cubicBezTo>
                  <a:cubicBezTo>
                    <a:pt x="6036001" y="1877127"/>
                    <a:pt x="6046336" y="1845397"/>
                    <a:pt x="6061166" y="1815737"/>
                  </a:cubicBezTo>
                  <a:cubicBezTo>
                    <a:pt x="6072521" y="1793028"/>
                    <a:pt x="6089000" y="1773131"/>
                    <a:pt x="6100355" y="1750422"/>
                  </a:cubicBezTo>
                  <a:cubicBezTo>
                    <a:pt x="6185122" y="1580889"/>
                    <a:pt x="6112038" y="1683567"/>
                    <a:pt x="6204858" y="1567542"/>
                  </a:cubicBezTo>
                  <a:cubicBezTo>
                    <a:pt x="6222275" y="1523999"/>
                    <a:pt x="6237277" y="1479411"/>
                    <a:pt x="6257109" y="1436914"/>
                  </a:cubicBezTo>
                  <a:cubicBezTo>
                    <a:pt x="6267846" y="1413906"/>
                    <a:pt x="6286073" y="1394840"/>
                    <a:pt x="6296298" y="1371600"/>
                  </a:cubicBezTo>
                  <a:cubicBezTo>
                    <a:pt x="6391038" y="1156281"/>
                    <a:pt x="6382311" y="1175054"/>
                    <a:pt x="6426926" y="1018902"/>
                  </a:cubicBezTo>
                  <a:cubicBezTo>
                    <a:pt x="6431280" y="984068"/>
                    <a:pt x="6432095" y="948606"/>
                    <a:pt x="6439989" y="914400"/>
                  </a:cubicBezTo>
                  <a:cubicBezTo>
                    <a:pt x="6445262" y="891552"/>
                    <a:pt x="6459219" y="871497"/>
                    <a:pt x="6466115" y="849085"/>
                  </a:cubicBezTo>
                  <a:cubicBezTo>
                    <a:pt x="6476674" y="814766"/>
                    <a:pt x="6484717" y="779691"/>
                    <a:pt x="6492240" y="744582"/>
                  </a:cubicBezTo>
                  <a:cubicBezTo>
                    <a:pt x="6504388" y="687889"/>
                    <a:pt x="6510880" y="617850"/>
                    <a:pt x="6518366" y="561702"/>
                  </a:cubicBezTo>
                  <a:cubicBezTo>
                    <a:pt x="6524807" y="513394"/>
                    <a:pt x="6543650" y="395641"/>
                    <a:pt x="6544492" y="352697"/>
                  </a:cubicBezTo>
                  <a:cubicBezTo>
                    <a:pt x="6548077" y="169852"/>
                    <a:pt x="6547738" y="200420"/>
                    <a:pt x="6547738" y="17540"/>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82" name="直線コネクタ 81"/>
            <p:cNvCxnSpPr/>
            <p:nvPr/>
          </p:nvCxnSpPr>
          <p:spPr>
            <a:xfrm>
              <a:off x="4107508" y="4363737"/>
              <a:ext cx="4536504" cy="101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4" name="下矢印 83"/>
          <p:cNvSpPr/>
          <p:nvPr/>
        </p:nvSpPr>
        <p:spPr>
          <a:xfrm rot="18857073">
            <a:off x="5134249" y="2635939"/>
            <a:ext cx="506009" cy="1800200"/>
          </a:xfrm>
          <a:prstGeom prst="downArrow">
            <a:avLst/>
          </a:prstGeom>
          <a:gradFill>
            <a:gsLst>
              <a:gs pos="0">
                <a:srgbClr val="00B0F0"/>
              </a:gs>
              <a:gs pos="68000">
                <a:schemeClr val="accent1">
                  <a:tint val="44500"/>
                  <a:satMod val="160000"/>
                </a:schemeClr>
              </a:gs>
              <a:gs pos="100000">
                <a:srgbClr val="FFC000">
                  <a:lumMod val="100000"/>
                </a:srgb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テキスト ボックス 84"/>
          <p:cNvSpPr txBox="1"/>
          <p:nvPr/>
        </p:nvSpPr>
        <p:spPr>
          <a:xfrm>
            <a:off x="139213" y="4441560"/>
            <a:ext cx="4397358" cy="1200329"/>
          </a:xfrm>
          <a:prstGeom prst="rect">
            <a:avLst/>
          </a:prstGeom>
          <a:noFill/>
        </p:spPr>
        <p:txBody>
          <a:bodyPr wrap="none" rtlCol="0">
            <a:spAutoFit/>
          </a:bodyPr>
          <a:lstStyle/>
          <a:p>
            <a:r>
              <a:rPr kumimoji="1" lang="ja-JP" altLang="en-US" dirty="0" smtClean="0"/>
              <a:t>科学者　　推定・予測</a:t>
            </a:r>
            <a:endParaRPr kumimoji="1" lang="en-US" altLang="ja-JP" dirty="0" smtClean="0"/>
          </a:p>
          <a:p>
            <a:endParaRPr lang="en-US" altLang="ja-JP" dirty="0"/>
          </a:p>
          <a:p>
            <a:r>
              <a:rPr kumimoji="1" lang="ja-JP" altLang="en-US" dirty="0" smtClean="0"/>
              <a:t>池の魚の母平均は変化したか？</a:t>
            </a:r>
            <a:endParaRPr kumimoji="1" lang="ja-JP" altLang="en-US" dirty="0"/>
          </a:p>
        </p:txBody>
      </p:sp>
      <p:sp>
        <p:nvSpPr>
          <p:cNvPr id="86" name="テキスト ボックス 85"/>
          <p:cNvSpPr txBox="1"/>
          <p:nvPr/>
        </p:nvSpPr>
        <p:spPr>
          <a:xfrm>
            <a:off x="5510361" y="1844824"/>
            <a:ext cx="3528530" cy="1200329"/>
          </a:xfrm>
          <a:prstGeom prst="rect">
            <a:avLst/>
          </a:prstGeom>
          <a:noFill/>
        </p:spPr>
        <p:txBody>
          <a:bodyPr wrap="none" rtlCol="0">
            <a:spAutoFit/>
          </a:bodyPr>
          <a:lstStyle/>
          <a:p>
            <a:r>
              <a:rPr lang="ja-JP" altLang="en-US" dirty="0" smtClean="0"/>
              <a:t>漁師　　推定・予測</a:t>
            </a:r>
            <a:endParaRPr lang="en-US" altLang="ja-JP" dirty="0" smtClean="0"/>
          </a:p>
          <a:p>
            <a:endParaRPr kumimoji="1" lang="en-US" altLang="ja-JP" dirty="0"/>
          </a:p>
          <a:p>
            <a:r>
              <a:rPr kumimoji="1" lang="ja-JP" altLang="en-US" dirty="0" smtClean="0"/>
              <a:t>今日釣れる魚の体重は？</a:t>
            </a:r>
            <a:endParaRPr kumimoji="1" lang="en-US" altLang="ja-JP" dirty="0" smtClean="0"/>
          </a:p>
        </p:txBody>
      </p:sp>
      <p:sp>
        <p:nvSpPr>
          <p:cNvPr id="87" name="テキスト ボックス 86"/>
          <p:cNvSpPr txBox="1"/>
          <p:nvPr/>
        </p:nvSpPr>
        <p:spPr>
          <a:xfrm>
            <a:off x="3928810" y="3632543"/>
            <a:ext cx="1415772" cy="461665"/>
          </a:xfrm>
          <a:prstGeom prst="rect">
            <a:avLst/>
          </a:prstGeom>
          <a:noFill/>
        </p:spPr>
        <p:txBody>
          <a:bodyPr wrap="none" rtlCol="0">
            <a:spAutoFit/>
          </a:bodyPr>
          <a:lstStyle/>
          <a:p>
            <a:r>
              <a:rPr kumimoji="1" lang="ja-JP" altLang="en-US" dirty="0" smtClean="0"/>
              <a:t>富栄養化</a:t>
            </a:r>
            <a:endParaRPr kumimoji="1" lang="ja-JP" altLang="en-US" dirty="0"/>
          </a:p>
        </p:txBody>
      </p:sp>
      <p:sp>
        <p:nvSpPr>
          <p:cNvPr id="89" name="円/楕円 88"/>
          <p:cNvSpPr/>
          <p:nvPr/>
        </p:nvSpPr>
        <p:spPr>
          <a:xfrm>
            <a:off x="7385018" y="1556792"/>
            <a:ext cx="859390" cy="888196"/>
          </a:xfrm>
          <a:prstGeom prst="ellipse">
            <a:avLst/>
          </a:prstGeom>
          <a:noFill/>
          <a:ln w="381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円/楕円 89"/>
          <p:cNvSpPr/>
          <p:nvPr/>
        </p:nvSpPr>
        <p:spPr>
          <a:xfrm>
            <a:off x="1438446" y="4242553"/>
            <a:ext cx="859390" cy="888196"/>
          </a:xfrm>
          <a:prstGeom prst="ellipse">
            <a:avLst/>
          </a:prstGeom>
          <a:noFill/>
          <a:ln w="381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オーディ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1125159017"/>
      </p:ext>
    </p:extLst>
  </p:cSld>
  <p:clrMapOvr>
    <a:masterClrMapping/>
  </p:clrMapOvr>
  <mc:AlternateContent xmlns:mc="http://schemas.openxmlformats.org/markup-compatibility/2006">
    <mc:Choice xmlns:p14="http://schemas.microsoft.com/office/powerpoint/2010/main" Requires="p14">
      <p:transition spd="slow" p14:dur="2000" advTm="90743"/>
    </mc:Choice>
    <mc:Fallback>
      <p:transition spd="slow" advTm="907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extLst>
    <p:ext uri="{3A86A75C-4F4B-4683-9AE1-C65F6400EC91}">
      <p14:laserTraceLst xmlns:p14="http://schemas.microsoft.com/office/powerpoint/2010/main">
        <p14:tracePtLst>
          <p14:tracePt t="1771" x="4908550" y="3041650"/>
          <p14:tracePt t="2554" x="4883150" y="3054350"/>
          <p14:tracePt t="2562" x="4857750" y="3067050"/>
          <p14:tracePt t="2570" x="4832350" y="3086100"/>
          <p14:tracePt t="2570" x="4800600" y="3105150"/>
          <p14:tracePt t="2586" x="4768850" y="3130550"/>
          <p14:tracePt t="2586" x="4737100" y="3143250"/>
          <p14:tracePt t="2602" x="4718050" y="3162300"/>
          <p14:tracePt t="2602" x="4699000" y="3175000"/>
          <p14:tracePt t="2619" x="4679950" y="3181350"/>
          <p14:tracePt t="2619" x="4654550" y="3187700"/>
          <p14:tracePt t="2635" x="4648200" y="3187700"/>
          <p14:tracePt t="2652" x="4641850" y="3175000"/>
          <p14:tracePt t="2666" x="4648200" y="3168650"/>
          <p14:tracePt t="2683" x="4648200" y="3162300"/>
          <p14:tracePt t="2683" x="4654550" y="3155950"/>
          <p14:tracePt t="2703" x="4654550" y="3149600"/>
          <p14:tracePt t="2717" x="4648200" y="3149600"/>
          <p14:tracePt t="2734" x="4641850" y="3149600"/>
          <p14:tracePt t="2734" x="4635500" y="3155950"/>
          <p14:tracePt t="2752" x="4629150" y="3155950"/>
          <p14:tracePt t="2752" x="4622800" y="3162300"/>
          <p14:tracePt t="2752" x="4610100" y="3175000"/>
          <p14:tracePt t="2771" x="4603750" y="3181350"/>
          <p14:tracePt t="2783" x="4591050" y="3200400"/>
          <p14:tracePt t="2783" x="4565650" y="3232150"/>
          <p14:tracePt t="2803" x="4546600" y="3251200"/>
          <p14:tracePt t="2803" x="4527550" y="3270250"/>
          <p14:tracePt t="2819" x="4502150" y="3289300"/>
          <p14:tracePt t="2819" x="4476750" y="3308350"/>
          <p14:tracePt t="2835" x="4445000" y="3321050"/>
          <p14:tracePt t="2835" x="4406900" y="3333750"/>
          <p14:tracePt t="2852" x="4362450" y="3340100"/>
          <p14:tracePt t="2852" x="4318000" y="3340100"/>
          <p14:tracePt t="2852" x="4267200" y="3346450"/>
          <p14:tracePt t="2871" x="4216400" y="3340100"/>
          <p14:tracePt t="2871" x="4159250" y="3340100"/>
          <p14:tracePt t="2885" x="4102100" y="3340100"/>
          <p14:tracePt t="2885" x="4038600" y="3333750"/>
          <p14:tracePt t="2903" x="3975100" y="3333750"/>
          <p14:tracePt t="2903" x="3905250" y="3327400"/>
          <p14:tracePt t="2919" x="3835400" y="3327400"/>
          <p14:tracePt t="2919" x="3689350" y="3327400"/>
          <p14:tracePt t="2936" x="3619500" y="3321050"/>
          <p14:tracePt t="2936" x="3549650" y="3314700"/>
          <p14:tracePt t="2953" x="3473450" y="3308350"/>
          <p14:tracePt t="2953" x="3397250" y="3302000"/>
          <p14:tracePt t="2969" x="3327400" y="3289300"/>
          <p14:tracePt t="2969" x="3251200" y="3276600"/>
          <p14:tracePt t="2986" x="3175000" y="3263900"/>
          <p14:tracePt t="2986" x="3028950" y="3225800"/>
          <p14:tracePt t="3003" x="2959100" y="3200400"/>
          <p14:tracePt t="3003" x="2895600" y="3168650"/>
          <p14:tracePt t="3019" x="2832100" y="3136900"/>
          <p14:tracePt t="3019" x="2768600" y="3098800"/>
          <p14:tracePt t="3036" x="2711450" y="3060700"/>
          <p14:tracePt t="3036" x="2654300" y="3009900"/>
          <p14:tracePt t="3036" x="2603500" y="2959100"/>
          <p14:tracePt t="3055" x="2559050" y="2901950"/>
          <p14:tracePt t="3067" x="2508250" y="2844800"/>
          <p14:tracePt t="3067" x="2438400" y="2724150"/>
          <p14:tracePt t="3087" x="2406650" y="2660650"/>
          <p14:tracePt t="3087" x="2387600" y="2597150"/>
          <p14:tracePt t="3105" x="2381250" y="2533650"/>
          <p14:tracePt t="3105" x="2381250" y="2470150"/>
          <p14:tracePt t="3120" x="2387600" y="2406650"/>
          <p14:tracePt t="3120" x="2400300" y="2343150"/>
          <p14:tracePt t="3120" x="2425700" y="2279650"/>
          <p14:tracePt t="3139" x="2457450" y="2216150"/>
          <p14:tracePt t="3151" x="2501900" y="2159000"/>
          <p14:tracePt t="3151" x="2603500" y="2044700"/>
          <p14:tracePt t="3170" x="2660650" y="1993900"/>
          <p14:tracePt t="3170" x="2730500" y="1949450"/>
          <p14:tracePt t="3187" x="2800350" y="1898650"/>
          <p14:tracePt t="3187" x="2870200" y="1854200"/>
          <p14:tracePt t="3203" x="2952750" y="1816100"/>
          <p14:tracePt t="3203" x="3028950" y="1778000"/>
          <p14:tracePt t="3220" x="3111500" y="1739900"/>
          <p14:tracePt t="3220" x="3276600" y="1676400"/>
          <p14:tracePt t="3236" x="3359150" y="1657350"/>
          <p14:tracePt t="3236" x="3441700" y="1638300"/>
          <p14:tracePt t="3253" x="3517900" y="1625600"/>
          <p14:tracePt t="3253" x="3594100" y="1619250"/>
          <p14:tracePt t="3270" x="3670300" y="1619250"/>
          <p14:tracePt t="3270" x="3746500" y="1619250"/>
          <p14:tracePt t="3287" x="3822700" y="1631950"/>
          <p14:tracePt t="3287" x="3956050" y="1670050"/>
          <p14:tracePt t="3304" x="4019550" y="1701800"/>
          <p14:tracePt t="3304" x="4083050" y="1739900"/>
          <p14:tracePt t="3320" x="4140200" y="1778000"/>
          <p14:tracePt t="3320" x="4197350" y="1822450"/>
          <p14:tracePt t="3337" x="4241800" y="1866900"/>
          <p14:tracePt t="3337" x="4330700" y="1962150"/>
          <p14:tracePt t="3355" x="4362450" y="2012950"/>
          <p14:tracePt t="3355" x="4394200" y="2057400"/>
          <p14:tracePt t="3371" x="4413250" y="2108200"/>
          <p14:tracePt t="3371" x="4438650" y="2159000"/>
          <p14:tracePt t="3388" x="4451350" y="2216150"/>
          <p14:tracePt t="3388" x="4457700" y="2266950"/>
          <p14:tracePt t="3388" x="4464050" y="2330450"/>
          <p14:tracePt t="3407" x="4457700" y="2387600"/>
          <p14:tracePt t="3419" x="4451350" y="2444750"/>
          <p14:tracePt t="3419" x="4425950" y="2565400"/>
          <p14:tracePt t="3439" x="4400550" y="2622550"/>
          <p14:tracePt t="3439" x="4381500" y="2673350"/>
          <p14:tracePt t="3455" x="4349750" y="2717800"/>
          <p14:tracePt t="3455" x="4318000" y="2755900"/>
          <p14:tracePt t="3471" x="4286250" y="2794000"/>
          <p14:tracePt t="3471" x="4248150" y="2825750"/>
          <p14:tracePt t="3487" x="4210050" y="2857500"/>
          <p14:tracePt t="3487" x="4171950" y="2876550"/>
          <p14:tracePt t="3487" x="4133850" y="2901950"/>
          <p14:tracePt t="3507" x="4095750" y="2921000"/>
          <p14:tracePt t="3519" x="4057650" y="2940050"/>
          <p14:tracePt t="3519" x="3994150" y="2971800"/>
          <p14:tracePt t="3538" x="3968750" y="2984500"/>
          <p14:tracePt t="3538" x="3949700" y="2997200"/>
          <p14:tracePt t="3554" x="3930650" y="3009900"/>
          <p14:tracePt t="3554" x="3917950" y="3016250"/>
          <p14:tracePt t="3571" x="3905250" y="3022600"/>
          <p14:tracePt t="3571" x="3892550" y="3028950"/>
          <p14:tracePt t="3588" x="3898900" y="3028950"/>
          <p14:tracePt t="3618" x="3905250" y="3028950"/>
          <p14:tracePt t="3626" x="3911600" y="3022600"/>
          <p14:tracePt t="3636" x="3924300" y="3016250"/>
          <p14:tracePt t="3636" x="3949700" y="3003550"/>
          <p14:tracePt t="3656" x="3962400" y="2997200"/>
          <p14:tracePt t="3656" x="3975100" y="2990850"/>
          <p14:tracePt t="3671" x="3987800" y="2984500"/>
          <p14:tracePt t="3671" x="4000500" y="2984500"/>
          <p14:tracePt t="3688" x="4013200" y="2978150"/>
          <p14:tracePt t="3688" x="4025900" y="2971800"/>
          <p14:tracePt t="3705" x="4038600" y="2971800"/>
          <p14:tracePt t="3705" x="4057650" y="2965450"/>
          <p14:tracePt t="3723" x="4083050" y="2959100"/>
          <p14:tracePt t="3723" x="4095750" y="2959100"/>
          <p14:tracePt t="3739" x="4108450" y="2952750"/>
          <p14:tracePt t="3739" x="4127500" y="2946400"/>
          <p14:tracePt t="3755" x="4140200" y="2946400"/>
          <p14:tracePt t="3755" x="4159250" y="2940050"/>
          <p14:tracePt t="3755" x="4171950" y="2933700"/>
          <p14:tracePt t="3774" x="4191000" y="2933700"/>
          <p14:tracePt t="3787" x="4210050" y="2933700"/>
          <p14:tracePt t="3787" x="4254500" y="2933700"/>
          <p14:tracePt t="3808" x="4279900" y="2946400"/>
          <p14:tracePt t="3808" x="4311650" y="2965450"/>
          <p14:tracePt t="3823" x="4349750" y="2990850"/>
          <p14:tracePt t="3823" x="4394200" y="3022600"/>
          <p14:tracePt t="3839" x="4438650" y="3067050"/>
          <p14:tracePt t="3839" x="4489450" y="3117850"/>
          <p14:tracePt t="3856" x="4552950" y="3175000"/>
          <p14:tracePt t="3856" x="4610100" y="3238500"/>
          <p14:tracePt t="3872" x="4679950" y="3302000"/>
          <p14:tracePt t="3872" x="4813300" y="3429000"/>
          <p14:tracePt t="3889" x="4883150" y="3486150"/>
          <p14:tracePt t="3889" x="4959350" y="3549650"/>
          <p14:tracePt t="3906" x="5029200" y="3600450"/>
          <p14:tracePt t="3906" x="5105400" y="3657600"/>
          <p14:tracePt t="3922" x="5181600" y="3708400"/>
          <p14:tracePt t="3922" x="5264150" y="3759200"/>
          <p14:tracePt t="3940" x="5340350" y="3810000"/>
          <p14:tracePt t="3940" x="5511800" y="3905250"/>
          <p14:tracePt t="3956" x="5594350" y="3956050"/>
          <p14:tracePt t="3956" x="5676900" y="4006850"/>
          <p14:tracePt t="3972" x="5759450" y="4057650"/>
          <p14:tracePt t="3972" x="5842000" y="4102100"/>
          <p14:tracePt t="3989" x="5911850" y="4152900"/>
          <p14:tracePt t="3989" x="5988050" y="4197350"/>
          <p14:tracePt t="4006" x="6108700" y="4273550"/>
          <p14:tracePt t="4006" x="6165850" y="4305300"/>
          <p14:tracePt t="4023" x="6216650" y="4337050"/>
          <p14:tracePt t="4023" x="6261100" y="4362450"/>
          <p14:tracePt t="4039" x="6299200" y="4387850"/>
          <p14:tracePt t="4039" x="6330950" y="4400550"/>
          <p14:tracePt t="4056" x="6362700" y="4419600"/>
          <p14:tracePt t="4056" x="6388100" y="4432300"/>
          <p14:tracePt t="4056" x="6413500" y="4438650"/>
          <p14:tracePt t="4075" x="6426200" y="4445000"/>
          <p14:tracePt t="4088" x="6445250" y="4451350"/>
          <p14:tracePt t="4088" x="6457950" y="4451350"/>
          <p14:tracePt t="4107" x="6464300" y="4451350"/>
          <p14:tracePt t="4123" x="6457950" y="4457700"/>
          <p14:tracePt t="4143" x="6451600" y="4457700"/>
          <p14:tracePt t="4155" x="6445250" y="4464050"/>
          <p14:tracePt t="4155" x="6438900" y="4470400"/>
          <p14:tracePt t="4155" x="6432550" y="4483100"/>
          <p14:tracePt t="4176" x="6426200" y="4495800"/>
          <p14:tracePt t="4176" x="6426200" y="4514850"/>
          <p14:tracePt t="4190" x="6426200" y="4540250"/>
          <p14:tracePt t="4190" x="6426200" y="4572000"/>
          <p14:tracePt t="4206" x="6432550" y="4616450"/>
          <p14:tracePt t="4206" x="6445250" y="4654550"/>
          <p14:tracePt t="4224" x="6457950" y="4705350"/>
          <p14:tracePt t="4224" x="6477000" y="4756150"/>
          <p14:tracePt t="4240" x="6496050" y="4806950"/>
          <p14:tracePt t="4240" x="6534150" y="4914900"/>
          <p14:tracePt t="4257" x="6559550" y="4972050"/>
          <p14:tracePt t="4257" x="6572250" y="5022850"/>
          <p14:tracePt t="4274" x="6591300" y="5067300"/>
          <p14:tracePt t="4274" x="6597650" y="5118100"/>
          <p14:tracePt t="4290" x="6604000" y="5162550"/>
          <p14:tracePt t="4290" x="6597650" y="5251450"/>
          <p14:tracePt t="4307" x="6584950" y="5295900"/>
          <p14:tracePt t="4307" x="6565900" y="5340350"/>
          <p14:tracePt t="4324" x="6540500" y="5384800"/>
          <p14:tracePt t="4324" x="6508750" y="5429250"/>
          <p14:tracePt t="4341" x="6470650" y="5473700"/>
          <p14:tracePt t="4341" x="6426200" y="5511800"/>
          <p14:tracePt t="4357" x="6375400" y="5556250"/>
          <p14:tracePt t="4357" x="6273800" y="5619750"/>
          <p14:tracePt t="4374" x="6216650" y="5651500"/>
          <p14:tracePt t="4374" x="6165850" y="5676900"/>
          <p14:tracePt t="4391" x="6108700" y="5695950"/>
          <p14:tracePt t="4391" x="6045200" y="5708650"/>
          <p14:tracePt t="4409" x="5988050" y="5721350"/>
          <p14:tracePt t="4409" x="5924550" y="5734050"/>
          <p14:tracePt t="4409" x="5861050" y="5734050"/>
          <p14:tracePt t="4428" x="5791200" y="5734050"/>
          <p14:tracePt t="4439" x="5727700" y="5727700"/>
          <p14:tracePt t="4439" x="5581650" y="5695950"/>
          <p14:tracePt t="4460" x="5505450" y="5670550"/>
          <p14:tracePt t="4460" x="5435600" y="5645150"/>
          <p14:tracePt t="4475" x="5359400" y="5607050"/>
          <p14:tracePt t="4475" x="5289550" y="5575300"/>
          <p14:tracePt t="4491" x="5219700" y="5537200"/>
          <p14:tracePt t="4491" x="5149850" y="5499100"/>
          <p14:tracePt t="4508" x="5086350" y="5461000"/>
          <p14:tracePt t="4508" x="5022850" y="5416550"/>
          <p14:tracePt t="4508" x="4972050" y="5378450"/>
          <p14:tracePt t="4528" x="4914900" y="5334000"/>
          <p14:tracePt t="4539" x="4870450" y="5289550"/>
          <p14:tracePt t="4539" x="4787900" y="5200650"/>
          <p14:tracePt t="4558" x="4756150" y="5149850"/>
          <p14:tracePt t="4558" x="4724400" y="5099050"/>
          <p14:tracePt t="4576" x="4705350" y="5041900"/>
          <p14:tracePt t="4576" x="4686300" y="4991100"/>
          <p14:tracePt t="4592" x="4673600" y="4940300"/>
          <p14:tracePt t="4592" x="4660900" y="4889500"/>
          <p14:tracePt t="4609" x="4660900" y="4838700"/>
          <p14:tracePt t="4609" x="4673600" y="4749800"/>
          <p14:tracePt t="4626" x="4679950" y="4711700"/>
          <p14:tracePt t="4626" x="4699000" y="4673600"/>
          <p14:tracePt t="4644" x="4718050" y="4635500"/>
          <p14:tracePt t="4644" x="4743450" y="4603750"/>
          <p14:tracePt t="4659" x="4768850" y="4572000"/>
          <p14:tracePt t="4659" x="4832350" y="4514850"/>
          <p14:tracePt t="4677" x="4870450" y="4483100"/>
          <p14:tracePt t="4677" x="4914900" y="4457700"/>
          <p14:tracePt t="4693" x="4953000" y="4432300"/>
          <p14:tracePt t="4693" x="4997450" y="4406900"/>
          <p14:tracePt t="4709" x="5041900" y="4387850"/>
          <p14:tracePt t="4709" x="5092700" y="4368800"/>
          <p14:tracePt t="4726" x="5143500" y="4349750"/>
          <p14:tracePt t="4726" x="5245100" y="4324350"/>
          <p14:tracePt t="4744" x="5302250" y="4311650"/>
          <p14:tracePt t="4744" x="5359400" y="4298950"/>
          <p14:tracePt t="4761" x="5416550" y="4286250"/>
          <p14:tracePt t="4761" x="5486400" y="4279900"/>
          <p14:tracePt t="4776" x="5549900" y="4273550"/>
          <p14:tracePt t="4776" x="5619750" y="4273550"/>
          <p14:tracePt t="4793" x="5695950" y="4273550"/>
          <p14:tracePt t="4793" x="5772150" y="4273550"/>
          <p14:tracePt t="4793" x="5848350" y="4279900"/>
          <p14:tracePt t="4812" x="5924550" y="4279900"/>
          <p14:tracePt t="4825" x="6000750" y="4286250"/>
          <p14:tracePt t="4825" x="6146800" y="4298950"/>
          <p14:tracePt t="4844" x="6223000" y="4298950"/>
          <p14:tracePt t="4844" x="6299200" y="4305300"/>
          <p14:tracePt t="4860" x="6375400" y="4305300"/>
          <p14:tracePt t="4860" x="6445250" y="4318000"/>
          <p14:tracePt t="4877" x="6521450" y="4318000"/>
          <p14:tracePt t="4877" x="6597650" y="4330700"/>
          <p14:tracePt t="4877" x="6673850" y="4337050"/>
          <p14:tracePt t="4896" x="6750050" y="4349750"/>
          <p14:tracePt t="4908" x="6819900" y="4356100"/>
          <p14:tracePt t="4908" x="6959600" y="4381500"/>
          <p14:tracePt t="4928" x="7029450" y="4387850"/>
          <p14:tracePt t="4928" x="7086600" y="4400550"/>
          <p14:tracePt t="4944" x="7150100" y="4413250"/>
          <p14:tracePt t="4944" x="7207250" y="4425950"/>
          <p14:tracePt t="4961" x="7258050" y="4432300"/>
          <p14:tracePt t="4961" x="7359650" y="4457700"/>
          <p14:tracePt t="4978" x="7404100" y="4476750"/>
          <p14:tracePt t="4978" x="7448550" y="4489450"/>
          <p14:tracePt t="4995" x="7493000" y="4502150"/>
          <p14:tracePt t="4995" x="7531100" y="4514850"/>
          <p14:tracePt t="5012" x="7569200" y="4527550"/>
          <p14:tracePt t="5012" x="7639050" y="4559300"/>
          <p14:tracePt t="5029" x="7664450" y="4572000"/>
          <p14:tracePt t="5029" x="7696200" y="4584700"/>
          <p14:tracePt t="5045" x="7715250" y="4603750"/>
          <p14:tracePt t="5045" x="7734300" y="4616450"/>
          <p14:tracePt t="5061" x="7747000" y="4629150"/>
          <p14:tracePt t="5061" x="7759700" y="4648200"/>
          <p14:tracePt t="5077" x="7766050" y="4660900"/>
          <p14:tracePt t="5077" x="7778750" y="4686300"/>
          <p14:tracePt t="5077" x="7785100" y="4705350"/>
          <p14:tracePt t="5097" x="7785100" y="4724400"/>
          <p14:tracePt t="5109" x="7791450" y="4749800"/>
          <p14:tracePt t="5109" x="7797800" y="4800600"/>
          <p14:tracePt t="5128" x="7804150" y="4826000"/>
          <p14:tracePt t="5128" x="7804150" y="4845050"/>
          <p14:tracePt t="5128" x="7804150" y="4870450"/>
          <p14:tracePt t="5147" x="7797800" y="4895850"/>
          <p14:tracePt t="5160" x="7797800" y="4914900"/>
          <p14:tracePt t="5160" x="7785100" y="4933950"/>
          <p14:tracePt t="5160" x="7778750" y="4959350"/>
          <p14:tracePt t="5180" x="7766050" y="4978400"/>
          <p14:tracePt t="5193" x="7753350" y="4997450"/>
          <p14:tracePt t="5193" x="7715250" y="5041900"/>
          <p14:tracePt t="5211" x="7689850" y="5060950"/>
          <p14:tracePt t="5211" x="7664450" y="5080000"/>
          <p14:tracePt t="5228" x="7632700" y="5099050"/>
          <p14:tracePt t="5228" x="7600950" y="5124450"/>
          <p14:tracePt t="5245" x="7562850" y="5143500"/>
          <p14:tracePt t="5245" x="7531100" y="5168900"/>
          <p14:tracePt t="5261" x="7493000" y="5187950"/>
          <p14:tracePt t="5261" x="7410450" y="5232400"/>
          <p14:tracePt t="5278" x="7372350" y="5257800"/>
          <p14:tracePt t="5278" x="7327900" y="5276850"/>
          <p14:tracePt t="5295" x="7283450" y="5302250"/>
          <p14:tracePt t="5295" x="7232650" y="5327650"/>
          <p14:tracePt t="5311" x="7188200" y="5353050"/>
          <p14:tracePt t="5311" x="7080250" y="5403850"/>
          <p14:tracePt t="5329" x="7029450" y="5435600"/>
          <p14:tracePt t="5329" x="6972300" y="5461000"/>
          <p14:tracePt t="5345" x="6921500" y="5486400"/>
          <p14:tracePt t="5345" x="6870700" y="5518150"/>
          <p14:tracePt t="5361" x="6819900" y="5543550"/>
          <p14:tracePt t="5361" x="6775450" y="5568950"/>
          <p14:tracePt t="5379" x="6731000" y="5588000"/>
          <p14:tracePt t="5379" x="6648450" y="5632450"/>
          <p14:tracePt t="5396" x="6616700" y="5651500"/>
          <p14:tracePt t="5396" x="6584950" y="5664200"/>
          <p14:tracePt t="5412" x="6553200" y="5683250"/>
          <p14:tracePt t="5412" x="6527800" y="5695950"/>
          <p14:tracePt t="5429" x="6502400" y="5708650"/>
          <p14:tracePt t="5429" x="6483350" y="5721350"/>
          <p14:tracePt t="5445" x="6464300" y="5727700"/>
          <p14:tracePt t="5445" x="6445250" y="5734050"/>
          <p14:tracePt t="5445" x="6432550" y="5740400"/>
          <p14:tracePt t="5464" x="6426200" y="5746750"/>
          <p14:tracePt t="5477" x="6419850" y="5746750"/>
          <p14:tracePt t="5477" x="6413500" y="5746750"/>
          <p14:tracePt t="5496" x="6407150" y="5753100"/>
          <p14:tracePt t="5511" x="6413500" y="5746750"/>
          <p14:tracePt t="5540" x="6419850" y="5746750"/>
          <p14:tracePt t="5555" x="6426200" y="5740400"/>
          <p14:tracePt t="5568" x="6432550" y="5740400"/>
          <p14:tracePt t="5584" x="6438900" y="5740400"/>
          <p14:tracePt t="5608" x="6438900" y="5734050"/>
          <p14:tracePt t="5652" x="6445250" y="5727700"/>
          <p14:tracePt t="5668" x="6438900" y="5721350"/>
          <p14:tracePt t="5687" x="6438900" y="5715000"/>
          <p14:tracePt t="5711" x="6432550" y="5708650"/>
          <p14:tracePt t="5772" x="6426200" y="5702300"/>
          <p14:tracePt t="5808" x="6426200" y="5695950"/>
          <p14:tracePt t="5840" x="6432550" y="5702300"/>
          <p14:tracePt t="5891" x="6438900" y="5702300"/>
          <p14:tracePt t="5916" x="6445250" y="5708650"/>
          <p14:tracePt t="6043" x="6451600" y="5702300"/>
          <p14:tracePt t="6115" x="6457950" y="5702300"/>
          <p14:tracePt t="6139" x="6464300" y="5702300"/>
          <p14:tracePt t="6167" x="6470650" y="5695950"/>
          <p14:tracePt t="6183" x="6477000" y="5695950"/>
          <p14:tracePt t="6208" x="6483350" y="5695950"/>
          <p14:tracePt t="6259" x="6483350" y="5689600"/>
          <p14:tracePt t="6295" x="6489700" y="5683250"/>
          <p14:tracePt t="6327" x="6496050" y="5676900"/>
          <p14:tracePt t="6355" x="6502400" y="5676900"/>
          <p14:tracePt t="6379" x="6508750" y="5670550"/>
          <p14:tracePt t="6403" x="6515100" y="5670550"/>
          <p14:tracePt t="6415" x="6521450" y="5670550"/>
          <p14:tracePt t="6431" x="6527800" y="5664200"/>
          <p14:tracePt t="6447" x="6534150" y="5664200"/>
          <p14:tracePt t="6464" x="6540500" y="5657850"/>
          <p14:tracePt t="6476" x="6546850" y="5657850"/>
          <p14:tracePt t="6507" x="6553200" y="5657850"/>
          <p14:tracePt t="6528" x="6559550" y="5651500"/>
          <p14:tracePt t="6568" x="6559550" y="5657850"/>
          <p14:tracePt t="6595" x="6559550" y="5664200"/>
          <p14:tracePt t="6619" x="6553200" y="5670550"/>
          <p14:tracePt t="6643" x="6546850" y="5676900"/>
          <p14:tracePt t="6662" x="6546850" y="5683250"/>
          <p14:tracePt t="6680" x="6540500" y="5689600"/>
          <p14:tracePt t="6696" x="6540500" y="5695950"/>
          <p14:tracePt t="6707" x="6540500" y="5702300"/>
          <p14:tracePt t="6724" x="6540500" y="5708650"/>
          <p14:tracePt t="6747" x="6540500" y="5715000"/>
          <p14:tracePt t="6776" x="6540500" y="5721350"/>
          <p14:tracePt t="6824" x="6540500" y="5715000"/>
          <p14:tracePt t="6912" x="6540500" y="5708650"/>
          <p14:tracePt t="6955" x="6534150" y="5708650"/>
          <p14:tracePt t="6988" x="6534150" y="5702300"/>
          <p14:tracePt t="7023" x="6540500" y="5695950"/>
          <p14:tracePt t="7056" x="6546850" y="5695950"/>
          <p14:tracePt t="7076" x="6546850" y="5689600"/>
          <p14:tracePt t="7100" x="6553200" y="5689600"/>
          <p14:tracePt t="7204" x="6559550" y="5683250"/>
          <p14:tracePt t="7244" x="6565900" y="5676900"/>
          <p14:tracePt t="7271" x="6565900" y="5683250"/>
          <p14:tracePt t="7311" x="6572250" y="5683250"/>
          <p14:tracePt t="7331" x="6578600" y="5676900"/>
          <p14:tracePt t="7355" x="6584950" y="5676900"/>
          <p14:tracePt t="7371" x="6591300" y="5676900"/>
          <p14:tracePt t="7383" x="6597650" y="5676900"/>
          <p14:tracePt t="7398" x="6604000" y="5676900"/>
          <p14:tracePt t="7415" x="6610350" y="5676900"/>
          <p14:tracePt t="7435" x="6616700" y="5676900"/>
          <p14:tracePt t="7631" x="6623050" y="5670550"/>
          <p14:tracePt t="7707" x="6629400" y="5670550"/>
          <p14:tracePt t="7727" x="6635750" y="5670550"/>
          <p14:tracePt t="7759" x="6635750" y="5664200"/>
          <p14:tracePt t="7795" x="6642100" y="5651500"/>
          <p14:tracePt t="7811" x="6642100" y="5645150"/>
          <p14:tracePt t="7820" x="6642100" y="5638800"/>
          <p14:tracePt t="7820" x="6642100" y="5632450"/>
          <p14:tracePt t="7836" x="6648450" y="5626100"/>
          <p14:tracePt t="7836" x="6648450" y="5619750"/>
          <p14:tracePt t="7853" x="6648450" y="5613400"/>
          <p14:tracePt t="7853" x="6648450" y="5607050"/>
          <p14:tracePt t="7872" x="6654800" y="5594350"/>
          <p14:tracePt t="7884" x="6654800" y="5588000"/>
          <p14:tracePt t="7901" x="6654800" y="5594350"/>
          <p14:tracePt t="7939" x="6661150" y="5600700"/>
          <p14:tracePt t="7955" x="6661150" y="5607050"/>
          <p14:tracePt t="8059" x="6661150" y="5613400"/>
          <p14:tracePt t="8083" x="6654800" y="5619750"/>
          <p14:tracePt t="8095" x="6648450" y="5626100"/>
          <p14:tracePt t="8111" x="6642100" y="5626100"/>
          <p14:tracePt t="8127" x="6635750" y="5626100"/>
          <p14:tracePt t="8144" x="6635750" y="5632450"/>
          <p14:tracePt t="8163" x="6635750" y="5638800"/>
          <p14:tracePt t="8203" x="6629400" y="5638800"/>
          <p14:tracePt t="8263" x="6623050" y="5638800"/>
          <p14:tracePt t="8291" x="6616700" y="5638800"/>
          <p14:tracePt t="8315" x="6610350" y="5638800"/>
          <p14:tracePt t="8343" x="6610350" y="5645150"/>
          <p14:tracePt t="8367" x="6616700" y="5645150"/>
          <p14:tracePt t="8427" x="6616700" y="5638800"/>
          <p14:tracePt t="8447" x="6623050" y="5632450"/>
          <p14:tracePt t="8479" x="6616700" y="5632450"/>
          <p14:tracePt t="8555" x="6610350" y="5632450"/>
          <p14:tracePt t="8583" x="6604000" y="5632450"/>
          <p14:tracePt t="8615" x="6597650" y="5638800"/>
          <p14:tracePt t="8635" x="6591300" y="5632450"/>
          <p14:tracePt t="8683" x="6591300" y="5626100"/>
          <p14:tracePt t="8695" x="6597650" y="5619750"/>
          <p14:tracePt t="8719" x="6604000" y="5613400"/>
          <p14:tracePt t="8735" x="6610350" y="5607050"/>
          <p14:tracePt t="8751" x="6616700" y="5607050"/>
          <p14:tracePt t="8756" x="6623050" y="5607050"/>
          <p14:tracePt t="8771" x="6629400" y="5607050"/>
          <p14:tracePt t="8787" x="6635750" y="5607050"/>
          <p14:tracePt t="8804" x="6642100" y="5607050"/>
          <p14:tracePt t="8821" x="6648450" y="5600700"/>
          <p14:tracePt t="8821" x="6661150" y="5600700"/>
          <p14:tracePt t="8840" x="6667500" y="5607050"/>
          <p14:tracePt t="8867" x="6661150" y="5600700"/>
          <p14:tracePt t="8935" x="6654800" y="5607050"/>
          <p14:tracePt t="8959" x="6648450" y="5607050"/>
          <p14:tracePt t="8983" x="6635750" y="5607050"/>
          <p14:tracePt t="9011" x="6629400" y="5607050"/>
          <p14:tracePt t="9027" x="6623050" y="5607050"/>
          <p14:tracePt t="9043" x="6616700" y="5607050"/>
          <p14:tracePt t="9055" x="6604000" y="5607050"/>
          <p14:tracePt t="9071" x="6597650" y="5607050"/>
          <p14:tracePt t="9087" x="6591300" y="5607050"/>
          <p14:tracePt t="9103" x="6584950" y="5613400"/>
          <p14:tracePt t="9115" x="6578600" y="5613400"/>
          <p14:tracePt t="9131" x="6572250" y="5613400"/>
          <p14:tracePt t="9155" x="6565900" y="5619750"/>
          <p14:tracePt t="9167" x="6559550" y="5626100"/>
          <p14:tracePt t="9184" x="6553200" y="5632450"/>
          <p14:tracePt t="9199" x="6546850" y="5638800"/>
          <p14:tracePt t="9208" x="6540500" y="5638800"/>
          <p14:tracePt t="9208" x="6534150" y="5645150"/>
          <p14:tracePt t="9224" x="6521450" y="5651500"/>
          <p14:tracePt t="9224" x="6508750" y="5657850"/>
          <p14:tracePt t="9241" x="6489700" y="5664200"/>
          <p14:tracePt t="9241" x="6477000" y="5670550"/>
          <p14:tracePt t="9241" x="6457950" y="5670550"/>
          <p14:tracePt t="9260" x="6432550" y="5676900"/>
          <p14:tracePt t="9273" x="6407150" y="5676900"/>
          <p14:tracePt t="9273" x="6350000" y="5683250"/>
          <p14:tracePt t="9292" x="6318250" y="5683250"/>
          <p14:tracePt t="9292" x="6286500" y="5683250"/>
          <p14:tracePt t="9309" x="6248400" y="5683250"/>
          <p14:tracePt t="9309" x="6210300" y="5683250"/>
          <p14:tracePt t="9324" x="6172200" y="5683250"/>
          <p14:tracePt t="9324" x="6127750" y="5683250"/>
          <p14:tracePt t="9341" x="6089650" y="5683250"/>
          <p14:tracePt t="9341" x="5994400" y="5676900"/>
          <p14:tracePt t="9358" x="5949950" y="5676900"/>
          <p14:tracePt t="9358" x="5899150" y="5676900"/>
          <p14:tracePt t="9374" x="5848350" y="5670550"/>
          <p14:tracePt t="9374" x="5803900" y="5664200"/>
          <p14:tracePt t="9391" x="5753100" y="5657850"/>
          <p14:tracePt t="9391" x="5645150" y="5632450"/>
          <p14:tracePt t="9409" x="5594350" y="5613400"/>
          <p14:tracePt t="9409" x="5543550" y="5594350"/>
          <p14:tracePt t="9426" x="5492750" y="5575300"/>
          <p14:tracePt t="9426" x="5441950" y="5543550"/>
          <p14:tracePt t="9441" x="5391150" y="5518150"/>
          <p14:tracePt t="9441" x="5346700" y="5486400"/>
          <p14:tracePt t="9458" x="5295900" y="5454650"/>
          <p14:tracePt t="9458" x="5207000" y="5384800"/>
          <p14:tracePt t="9477" x="5162550" y="5353050"/>
          <p14:tracePt t="9477" x="5111750" y="5314950"/>
          <p14:tracePt t="9492" x="5067300" y="5283200"/>
          <p14:tracePt t="9492" x="5022850" y="5245100"/>
          <p14:tracePt t="9509" x="4984750" y="5207000"/>
          <p14:tracePt t="9509" x="4940300" y="5168900"/>
          <p14:tracePt t="9525" x="4902200" y="5124450"/>
          <p14:tracePt t="9525" x="4870450" y="5080000"/>
          <p14:tracePt t="9525" x="4838700" y="5035550"/>
          <p14:tracePt t="9544" x="4813300" y="4991100"/>
          <p14:tracePt t="9557" x="4787900" y="4946650"/>
          <p14:tracePt t="9557" x="4749800" y="4857750"/>
          <p14:tracePt t="9576" x="4737100" y="4819650"/>
          <p14:tracePt t="9576" x="4724400" y="4781550"/>
          <p14:tracePt t="9592" x="4718050" y="4743450"/>
          <p14:tracePt t="9592" x="4711700" y="4711700"/>
          <p14:tracePt t="9609" x="4711700" y="4679950"/>
          <p14:tracePt t="9609" x="4711700" y="4648200"/>
          <p14:tracePt t="9609" x="4711700" y="4616450"/>
          <p14:tracePt t="9628" x="4718050" y="4591050"/>
          <p14:tracePt t="9640" x="4730750" y="4559300"/>
          <p14:tracePt t="9640" x="4756150" y="4514850"/>
          <p14:tracePt t="9660" x="4775200" y="4495800"/>
          <p14:tracePt t="9660" x="4794250" y="4470400"/>
          <p14:tracePt t="9676" x="4813300" y="4451350"/>
          <p14:tracePt t="9676" x="4838700" y="4432300"/>
          <p14:tracePt t="9693" x="4864100" y="4413250"/>
          <p14:tracePt t="9693" x="4927600" y="4381500"/>
          <p14:tracePt t="9710" x="4965700" y="4368800"/>
          <p14:tracePt t="9710" x="5010150" y="4356100"/>
          <p14:tracePt t="9726" x="5054600" y="4343400"/>
          <p14:tracePt t="9726" x="5111750" y="4330700"/>
          <p14:tracePt t="9742" x="5175250" y="4318000"/>
          <p14:tracePt t="9742" x="5238750" y="4311650"/>
          <p14:tracePt t="9760" x="5302250" y="4305300"/>
          <p14:tracePt t="9760" x="5441950" y="4292600"/>
          <p14:tracePt t="9777" x="5518150" y="4286250"/>
          <p14:tracePt t="9777" x="5588000" y="4273550"/>
          <p14:tracePt t="9793" x="5657850" y="4267200"/>
          <p14:tracePt t="9793" x="5727700" y="4260850"/>
          <p14:tracePt t="9809" x="5803900" y="4254500"/>
          <p14:tracePt t="9809" x="5880100" y="4254500"/>
          <p14:tracePt t="9809" x="5956300" y="4248150"/>
          <p14:tracePt t="9829" x="6038850" y="4248150"/>
          <p14:tracePt t="9841" x="6121400" y="4248150"/>
          <p14:tracePt t="9841" x="6292850" y="4248150"/>
          <p14:tracePt t="9861" x="6381750" y="4248150"/>
          <p14:tracePt t="9861" x="6464300" y="4254500"/>
          <p14:tracePt t="9876" x="6553200" y="4254500"/>
          <p14:tracePt t="9876" x="6635750" y="4254500"/>
          <p14:tracePt t="9893" x="6718300" y="4260850"/>
          <p14:tracePt t="9893" x="6794500" y="4267200"/>
          <p14:tracePt t="9893" x="6877050" y="4273550"/>
          <p14:tracePt t="9912" x="6953250" y="4279900"/>
          <p14:tracePt t="9925" x="7029450" y="4286250"/>
          <p14:tracePt t="9925" x="7105650" y="4298950"/>
          <p14:tracePt t="9945" x="7251700" y="4318000"/>
          <p14:tracePt t="9945" x="7315200" y="4324350"/>
          <p14:tracePt t="9960" x="7385050" y="4330700"/>
          <p14:tracePt t="9960" x="7442200" y="4343400"/>
          <p14:tracePt t="9976" x="7499350" y="4349750"/>
          <p14:tracePt t="9976" x="7550150" y="4362450"/>
          <p14:tracePt t="9994" x="7600950" y="4375150"/>
          <p14:tracePt t="9994" x="7683500" y="4400550"/>
          <p14:tracePt t="10010" x="7721600" y="4419600"/>
          <p14:tracePt t="10010" x="7753350" y="4438650"/>
          <p14:tracePt t="10028" x="7785100" y="4457700"/>
          <p14:tracePt t="10028" x="7810500" y="4483100"/>
          <p14:tracePt t="10044" x="7835900" y="4514850"/>
          <p14:tracePt t="10044" x="7861300" y="4546600"/>
          <p14:tracePt t="10061" x="7880350" y="4578350"/>
          <p14:tracePt t="10061" x="7912100" y="4654550"/>
          <p14:tracePt t="10077" x="7918450" y="4692650"/>
          <p14:tracePt t="10077" x="7924800" y="4730750"/>
          <p14:tracePt t="10094" x="7924800" y="4768850"/>
          <p14:tracePt t="10094" x="7918450" y="4806950"/>
          <p14:tracePt t="10111" x="7905750" y="4845050"/>
          <p14:tracePt t="10111" x="7893050" y="4883150"/>
          <p14:tracePt t="10129" x="7854950" y="4959350"/>
          <p14:tracePt t="10129" x="7829550" y="4997450"/>
          <p14:tracePt t="10144" x="7804150" y="5035550"/>
          <p14:tracePt t="10144" x="7778750" y="5073650"/>
          <p14:tracePt t="10161" x="7753350" y="5111750"/>
          <p14:tracePt t="10161" x="7727950" y="5149850"/>
          <p14:tracePt t="10177" x="7696200" y="5187950"/>
          <p14:tracePt t="10177" x="7664450" y="5232400"/>
          <p14:tracePt t="10177" x="7626350" y="5270500"/>
          <p14:tracePt t="10197" x="7594600" y="5308600"/>
          <p14:tracePt t="10209" x="7556500" y="5346700"/>
          <p14:tracePt t="10209" x="7467600" y="5416550"/>
          <p14:tracePt t="10229" x="7423150" y="5448300"/>
          <p14:tracePt t="10229" x="7372350" y="5480050"/>
          <p14:tracePt t="10245" x="7321550" y="5518150"/>
          <p14:tracePt t="10245" x="7264400" y="5549900"/>
          <p14:tracePt t="10261" x="7207250" y="5581650"/>
          <p14:tracePt t="10261" x="7150100" y="5613400"/>
          <p14:tracePt t="10261" x="7086600" y="5638800"/>
          <p14:tracePt t="10280" x="7023100" y="5670550"/>
          <p14:tracePt t="10292" x="6959600" y="5695950"/>
          <p14:tracePt t="10292" x="6826250" y="5734050"/>
          <p14:tracePt t="10311" x="6762750" y="5753100"/>
          <p14:tracePt t="10311" x="6699250" y="5772150"/>
          <p14:tracePt t="10328" x="6635750" y="5791200"/>
          <p14:tracePt t="10328" x="6572250" y="5803900"/>
          <p14:tracePt t="10344" x="6502400" y="5810250"/>
          <p14:tracePt t="10344" x="6438900" y="5822950"/>
          <p14:tracePt t="10344" x="6375400" y="5829300"/>
          <p14:tracePt t="10364" x="6311900" y="5835650"/>
          <p14:tracePt t="10364" x="6248400" y="5842000"/>
          <p14:tracePt t="10378" x="6191250" y="5848350"/>
          <p14:tracePt t="10378" x="6134100" y="5854700"/>
          <p14:tracePt t="10395" x="6076950" y="5861050"/>
          <p14:tracePt t="10395" x="6026150" y="5861050"/>
          <p14:tracePt t="10412" x="5981700" y="5867400"/>
          <p14:tracePt t="10412" x="5899150" y="5873750"/>
          <p14:tracePt t="10429" x="5867400" y="5880100"/>
          <p14:tracePt t="10429" x="5835650" y="5880100"/>
          <p14:tracePt t="10446" x="5816600" y="5886450"/>
          <p14:tracePt t="10446" x="5791200" y="5886450"/>
          <p14:tracePt t="10461" x="5778500" y="5892800"/>
          <p14:tracePt t="10461" x="5765800" y="5892800"/>
          <p14:tracePt t="10479" x="5759450" y="5899150"/>
          <p14:tracePt t="10479" x="5753100" y="5905500"/>
          <p14:tracePt t="10497" x="5746750" y="5911850"/>
          <p14:tracePt t="10511" x="5753100" y="5911850"/>
          <p14:tracePt t="10528" x="5759450" y="5911850"/>
          <p14:tracePt t="10543" x="5765800" y="5911850"/>
          <p14:tracePt t="10543" x="5772150" y="5911850"/>
          <p14:tracePt t="10543" x="5778500" y="5911850"/>
          <p14:tracePt t="10564" x="5784850" y="5918200"/>
          <p14:tracePt t="10577" x="5791200" y="5918200"/>
          <p14:tracePt t="10577" x="5797550" y="5924550"/>
          <p14:tracePt t="10597" x="5797550" y="5930900"/>
          <p14:tracePt t="10597" x="5803900" y="5937250"/>
          <p14:tracePt t="10613" x="5803900" y="5943600"/>
          <p14:tracePt t="10613" x="5803900" y="5949950"/>
          <p14:tracePt t="10613" x="5797550" y="5956300"/>
          <p14:tracePt t="10632" x="5797550" y="5962650"/>
          <p14:tracePt t="10645" x="5791200" y="5969000"/>
          <p14:tracePt t="10645" x="5784850" y="5975350"/>
          <p14:tracePt t="10645" x="5778500" y="5975350"/>
          <p14:tracePt t="10645" x="5765800" y="5981700"/>
          <p14:tracePt t="10667" x="5759450" y="5981700"/>
          <p14:tracePt t="10677" x="5746750" y="5981700"/>
          <p14:tracePt t="10677" x="5727700" y="5981700"/>
          <p14:tracePt t="10696" x="5715000" y="5981700"/>
          <p14:tracePt t="10696" x="5695950" y="5975350"/>
          <p14:tracePt t="10713" x="5670550" y="5969000"/>
          <p14:tracePt t="10713" x="5613400" y="5943600"/>
          <p14:tracePt t="10729" x="5575300" y="5924550"/>
          <p14:tracePt t="10729" x="5537200" y="5899150"/>
          <p14:tracePt t="10746" x="5492750" y="5880100"/>
          <p14:tracePt t="10746" x="5441950" y="5848350"/>
          <p14:tracePt t="10762" x="5391150" y="5816600"/>
          <p14:tracePt t="10762" x="5334000" y="5778500"/>
          <p14:tracePt t="10780" x="5283200" y="5740400"/>
          <p14:tracePt t="10780" x="5168900" y="5657850"/>
          <p14:tracePt t="10797" x="5111750" y="5619750"/>
          <p14:tracePt t="10797" x="5060950" y="5581650"/>
          <p14:tracePt t="10813" x="5003800" y="5537200"/>
          <p14:tracePt t="10813" x="4953000" y="5499100"/>
          <p14:tracePt t="10830" x="4902200" y="5454650"/>
          <p14:tracePt t="10830" x="4857750" y="5410200"/>
          <p14:tracePt t="10830" x="4813300" y="5365750"/>
          <p14:tracePt t="10849" x="4768850" y="5314950"/>
          <p14:tracePt t="10861" x="4730750" y="5264150"/>
          <p14:tracePt t="10861" x="4673600" y="5156200"/>
          <p14:tracePt t="10881" x="4648200" y="5105400"/>
          <p14:tracePt t="10881" x="4629150" y="5048250"/>
          <p14:tracePt t="10897" x="4616450" y="4997450"/>
          <p14:tracePt t="10897" x="4610100" y="4953000"/>
          <p14:tracePt t="10913" x="4603750" y="4908550"/>
          <p14:tracePt t="10913" x="4603750" y="4864100"/>
          <p14:tracePt t="10913" x="4603750" y="4826000"/>
          <p14:tracePt t="10932" x="4616450" y="4787900"/>
          <p14:tracePt t="10945" x="4629150" y="4756150"/>
          <p14:tracePt t="10945" x="4673600" y="4699000"/>
          <p14:tracePt t="10964" x="4699000" y="4667250"/>
          <p14:tracePt t="10964" x="4730750" y="4635500"/>
          <p14:tracePt t="10980" x="4768850" y="4603750"/>
          <p14:tracePt t="10980" x="4806950" y="4572000"/>
          <p14:tracePt t="10997" x="4857750" y="4540250"/>
          <p14:tracePt t="10997" x="4908550" y="4514850"/>
          <p14:tracePt t="10997" x="4965700" y="4483100"/>
          <p14:tracePt t="11016" x="5022850" y="4451350"/>
          <p14:tracePt t="11016" x="5086350" y="4432300"/>
          <p14:tracePt t="11031" x="5149850" y="4406900"/>
          <p14:tracePt t="11031" x="5219700" y="4394200"/>
          <p14:tracePt t="11048" x="5295900" y="4381500"/>
          <p14:tracePt t="11048" x="5365750" y="4375150"/>
          <p14:tracePt t="11064" x="5441950" y="4368800"/>
          <p14:tracePt t="11064" x="5524500" y="4362450"/>
          <p14:tracePt t="11081" x="5600700" y="4362450"/>
          <p14:tracePt t="11081" x="5765800" y="4362450"/>
          <p14:tracePt t="11098" x="5848350" y="4356100"/>
          <p14:tracePt t="11098" x="5937250" y="4356100"/>
          <p14:tracePt t="11115" x="6019800" y="4356100"/>
          <p14:tracePt t="11115" x="6108700" y="4356100"/>
          <p14:tracePt t="11131" x="6197600" y="4362450"/>
          <p14:tracePt t="11131" x="6369050" y="4368800"/>
          <p14:tracePt t="11149" x="6457950" y="4381500"/>
          <p14:tracePt t="11149" x="6546850" y="4387850"/>
          <p14:tracePt t="11165" x="6629400" y="4400550"/>
          <p14:tracePt t="11165" x="6705600" y="4413250"/>
          <p14:tracePt t="11181" x="6788150" y="4425950"/>
          <p14:tracePt t="11181" x="6858000" y="4438650"/>
          <p14:tracePt t="11198" x="6934200" y="4445000"/>
          <p14:tracePt t="11198" x="6997700" y="4457700"/>
          <p14:tracePt t="11198" x="7061200" y="4464050"/>
          <p14:tracePt t="11217" x="7124700" y="4476750"/>
          <p14:tracePt t="11229" x="7181850" y="4483100"/>
          <p14:tracePt t="11229" x="7283450" y="4502150"/>
          <p14:tracePt t="11249" x="7321550" y="4514850"/>
          <p14:tracePt t="11249" x="7359650" y="4527550"/>
          <p14:tracePt t="11265" x="7391400" y="4540250"/>
          <p14:tracePt t="11265" x="7423150" y="4559300"/>
          <p14:tracePt t="11281" x="7442200" y="4572000"/>
          <p14:tracePt t="11281" x="7454900" y="4584700"/>
          <p14:tracePt t="11281" x="7467600" y="4597400"/>
          <p14:tracePt t="11300" x="7473950" y="4610100"/>
          <p14:tracePt t="11313" x="7480300" y="4622800"/>
          <p14:tracePt t="11313" x="7486650" y="4641850"/>
          <p14:tracePt t="11332" x="7486650" y="4654550"/>
          <p14:tracePt t="11332" x="7480300" y="4667250"/>
          <p14:tracePt t="11348" x="7473950" y="4673600"/>
          <p14:tracePt t="11348" x="7467600" y="4686300"/>
          <p14:tracePt t="11365" x="7461250" y="4699000"/>
          <p14:tracePt t="11365" x="7454900" y="4705350"/>
          <p14:tracePt t="11365" x="7442200" y="4711700"/>
          <p14:tracePt t="11384" x="7435850" y="4724400"/>
          <p14:tracePt t="11384" x="7423150" y="4737100"/>
          <p14:tracePt t="11398" x="7416800" y="4743450"/>
          <p14:tracePt t="11398" x="7410450" y="4756150"/>
          <p14:tracePt t="11415" x="7404100" y="4762500"/>
          <p14:tracePt t="11415" x="7391400" y="4768850"/>
          <p14:tracePt t="11432" x="7385050" y="4775200"/>
          <p14:tracePt t="11432" x="7366000" y="4787900"/>
          <p14:tracePt t="11449" x="7359650" y="4794250"/>
          <p14:tracePt t="11449" x="7353300" y="4800600"/>
          <p14:tracePt t="11465" x="7346950" y="4800600"/>
          <p14:tracePt t="11465" x="7340600" y="4806950"/>
          <p14:tracePt t="11482" x="7334250" y="4806950"/>
          <p14:tracePt t="11482" x="7327900" y="4813300"/>
          <p14:tracePt t="11499" x="7321550" y="4819650"/>
          <p14:tracePt t="11514" x="7315200" y="4819650"/>
          <p14:tracePt t="11514" x="7308850" y="4826000"/>
          <p14:tracePt t="11533" x="7302500" y="4832350"/>
          <p14:tracePt t="11576" x="7296150" y="4838700"/>
          <p14:tracePt t="11600" x="7289800" y="4845050"/>
          <p14:tracePt t="11644" x="7296150" y="4851400"/>
          <p14:tracePt t="11720" x="7302500" y="4851400"/>
          <p14:tracePt t="11756" x="7308850" y="4845050"/>
          <p14:tracePt t="11788" x="7315200" y="4845050"/>
          <p14:tracePt t="11804" x="7321550" y="4845050"/>
          <p14:tracePt t="11816" x="7334250" y="4845050"/>
          <p14:tracePt t="11832" x="7340600" y="4838700"/>
          <p14:tracePt t="11847" x="7346950" y="4838700"/>
          <p14:tracePt t="11864" x="7353300" y="4838700"/>
          <p14:tracePt t="11885" x="7359650" y="4838700"/>
          <p14:tracePt t="11984" x="7359650" y="4845050"/>
          <p14:tracePt t="12020" x="7353300" y="4851400"/>
          <p14:tracePt t="12064" x="7353300" y="4845050"/>
          <p14:tracePt t="12108" x="7359650" y="4845050"/>
          <p14:tracePt t="12236" x="7366000" y="4845050"/>
          <p14:tracePt t="12276" x="7366000" y="4851400"/>
          <p14:tracePt t="12336" x="7359650" y="4851400"/>
          <p14:tracePt t="12388" x="7366000" y="4851400"/>
          <p14:tracePt t="12440" x="7372350" y="4851400"/>
          <p14:tracePt t="12476" x="7378700" y="4851400"/>
          <p14:tracePt t="12544" x="7385050" y="4857750"/>
          <p14:tracePt t="12612" x="7391400" y="4857750"/>
          <p14:tracePt t="12648" x="7397750" y="4857750"/>
          <p14:tracePt t="12664" x="7404100" y="4857750"/>
          <p14:tracePt t="12688" x="7397750" y="4857750"/>
          <p14:tracePt t="12748" x="7391400" y="4864100"/>
          <p14:tracePt t="12764" x="7385050" y="4870450"/>
          <p14:tracePt t="12800" x="7378700" y="4870450"/>
          <p14:tracePt t="12824" x="7385050" y="4870450"/>
          <p14:tracePt t="12896" x="7385050" y="4876800"/>
          <p14:tracePt t="12928" x="7378700" y="4883150"/>
          <p14:tracePt t="13016" x="7378700" y="4889500"/>
          <p14:tracePt t="13064" x="7385050" y="4895850"/>
          <p14:tracePt t="13116" x="7391400" y="4902200"/>
          <p14:tracePt t="13168" x="7385050" y="4908550"/>
          <p14:tracePt t="13264" x="7385050" y="4914900"/>
          <p14:tracePt t="13288" x="7385050" y="4921250"/>
          <p14:tracePt t="13317" x="7385050" y="4927600"/>
          <p14:tracePt t="13356" x="7378700" y="4927600"/>
          <p14:tracePt t="13400" x="7378700" y="4933950"/>
          <p14:tracePt t="13436" x="7372350" y="4940300"/>
          <p14:tracePt t="13460" x="7366000" y="4946650"/>
          <p14:tracePt t="13476" x="7366000" y="4953000"/>
          <p14:tracePt t="13488" x="7359650" y="4959350"/>
          <p14:tracePt t="13505" x="7359650" y="4965700"/>
          <p14:tracePt t="13536" x="7353300" y="4972050"/>
          <p14:tracePt t="13548" x="7359650" y="4978400"/>
          <p14:tracePt t="13565" x="7359650" y="4991100"/>
          <p14:tracePt t="13580" x="7359650" y="4997450"/>
          <p14:tracePt t="13596" x="7359650" y="5003800"/>
          <p14:tracePt t="13604" x="7359650" y="5010150"/>
          <p14:tracePt t="13621" x="7359650" y="5016500"/>
          <p14:tracePt t="13638" x="7359650" y="5022850"/>
          <p14:tracePt t="13654" x="7359650" y="5029200"/>
          <p14:tracePt t="13671" x="7359650" y="5035550"/>
          <p14:tracePt t="13688" x="7359650" y="5041900"/>
          <p14:tracePt t="13705" x="7359650" y="5048250"/>
          <p14:tracePt t="13722" x="7353300" y="5054600"/>
          <p14:tracePt t="13738" x="7346950" y="5054600"/>
          <p14:tracePt t="13755" x="7346950" y="5060950"/>
          <p14:tracePt t="13776" x="7340600" y="5067300"/>
          <p14:tracePt t="13788" x="7340600" y="5073650"/>
          <p14:tracePt t="13805" x="7334250" y="5080000"/>
          <p14:tracePt t="13829" x="7327900" y="5086350"/>
          <p14:tracePt t="13849" x="7321550" y="5092700"/>
          <p14:tracePt t="13865" x="7315200" y="5099050"/>
          <p14:tracePt t="13881" x="7308850" y="5105400"/>
          <p14:tracePt t="13888" x="7302500" y="5111750"/>
          <p14:tracePt t="13905" x="7296150" y="5118100"/>
          <p14:tracePt t="13905" x="7283450" y="5124450"/>
          <p14:tracePt t="13926" x="7283450" y="5130800"/>
          <p14:tracePt t="13926" x="7277100" y="5137150"/>
          <p14:tracePt t="13942" x="7270750" y="5143500"/>
          <p14:tracePt t="13942" x="7264400" y="5149850"/>
          <p14:tracePt t="13957" x="7258050" y="5156200"/>
          <p14:tracePt t="13957" x="7258050" y="5162550"/>
          <p14:tracePt t="13974" x="7251700" y="5168900"/>
          <p14:tracePt t="13974" x="7245350" y="5175250"/>
          <p14:tracePt t="13974" x="7239000" y="5181600"/>
          <p14:tracePt t="13993" x="7232650" y="5187950"/>
          <p14:tracePt t="14006" x="7226300" y="5194300"/>
          <p14:tracePt t="14006" x="7219950" y="5207000"/>
          <p14:tracePt t="14025" x="7207250" y="5226050"/>
          <p14:tracePt t="14025" x="7200900" y="5238750"/>
          <p14:tracePt t="14041" x="7194550" y="5245100"/>
          <p14:tracePt t="14041" x="7188200" y="5257800"/>
          <p14:tracePt t="14058" x="7181850" y="5264150"/>
          <p14:tracePt t="14058" x="7169150" y="5276850"/>
          <p14:tracePt t="14074" x="7162800" y="5283200"/>
          <p14:tracePt t="14074" x="7150100" y="5302250"/>
          <p14:tracePt t="14091" x="7137400" y="5308600"/>
          <p14:tracePt t="14091" x="7131050" y="5314950"/>
          <p14:tracePt t="14108" x="7124700" y="5321300"/>
          <p14:tracePt t="14108" x="7118350" y="5334000"/>
          <p14:tracePt t="14125" x="7112000" y="5340350"/>
          <p14:tracePt t="14125" x="7099300" y="5353050"/>
          <p14:tracePt t="14141" x="7092950" y="5359400"/>
          <p14:tracePt t="14141" x="7073900" y="5378450"/>
          <p14:tracePt t="14158" x="7067550" y="5391150"/>
          <p14:tracePt t="14158" x="7054850" y="5403850"/>
          <p14:tracePt t="14175" x="7042150" y="5410200"/>
          <p14:tracePt t="14175" x="7035800" y="5422900"/>
          <p14:tracePt t="14192" x="7023100" y="5429250"/>
          <p14:tracePt t="14192" x="7016750" y="5435600"/>
          <p14:tracePt t="14209" x="6997700" y="5454650"/>
          <p14:tracePt t="14209" x="6985000" y="5461000"/>
          <p14:tracePt t="14225" x="6978650" y="5467350"/>
          <p14:tracePt t="14225" x="6972300" y="5473700"/>
          <p14:tracePt t="14242" x="6959600" y="5473700"/>
          <p14:tracePt t="14242" x="6953250" y="5486400"/>
          <p14:tracePt t="14258" x="6946900" y="5486400"/>
          <p14:tracePt t="14258" x="6940550" y="5492750"/>
          <p14:tracePt t="14258" x="6934200" y="5499100"/>
          <p14:tracePt t="14278" x="6921500" y="5505450"/>
          <p14:tracePt t="14290" x="6915150" y="5511800"/>
          <p14:tracePt t="14290" x="6902450" y="5524500"/>
          <p14:tracePt t="14309" x="6889750" y="5530850"/>
          <p14:tracePt t="14309" x="6883400" y="5543550"/>
          <p14:tracePt t="14309" x="6877050" y="5549900"/>
          <p14:tracePt t="14328" x="6870700" y="5556250"/>
          <p14:tracePt t="14340" x="6858000" y="5562600"/>
          <p14:tracePt t="14340" x="6851650" y="5568950"/>
          <p14:tracePt t="14340" x="6838950" y="5575300"/>
          <p14:tracePt t="14361" x="6832600" y="5581650"/>
          <p14:tracePt t="14373" x="6819900" y="5588000"/>
          <p14:tracePt t="14373" x="6800850" y="5600700"/>
          <p14:tracePt t="14392" x="6788150" y="5600700"/>
          <p14:tracePt t="14392" x="6775450" y="5607050"/>
          <p14:tracePt t="14409" x="6762750" y="5613400"/>
          <p14:tracePt t="14409" x="6750050" y="5619750"/>
          <p14:tracePt t="14426" x="6737350" y="5619750"/>
          <p14:tracePt t="14426" x="6724650" y="5626100"/>
          <p14:tracePt t="14442" x="6711950" y="5632450"/>
          <p14:tracePt t="14442" x="6686550" y="5638800"/>
          <p14:tracePt t="14459" x="6673850" y="5645150"/>
          <p14:tracePt t="14459" x="6667500" y="5651500"/>
          <p14:tracePt t="14476" x="6654800" y="5651500"/>
          <p14:tracePt t="14476" x="6642100" y="5657850"/>
          <p14:tracePt t="14493" x="6629400" y="5657850"/>
          <p14:tracePt t="14493" x="6610350" y="5670550"/>
          <p14:tracePt t="14510" x="6597650" y="5670550"/>
          <p14:tracePt t="14510" x="6584950" y="5676900"/>
          <p14:tracePt t="14526" x="6578600" y="5676900"/>
          <p14:tracePt t="14526" x="6565900" y="5683250"/>
          <p14:tracePt t="14543" x="6553200" y="5689600"/>
          <p14:tracePt t="14543" x="6546850" y="5689600"/>
          <p14:tracePt t="14560" x="6534150" y="5695950"/>
          <p14:tracePt t="14560" x="6508750" y="5708650"/>
          <p14:tracePt t="14578" x="6502400" y="5715000"/>
          <p14:tracePt t="14578" x="6489700" y="5715000"/>
          <p14:tracePt t="14593" x="6477000" y="5721350"/>
          <p14:tracePt t="14593" x="6464300" y="5727700"/>
          <p14:tracePt t="14609" x="6457950" y="5734050"/>
          <p14:tracePt t="14609" x="6445250" y="5734050"/>
          <p14:tracePt t="14626" x="6432550" y="5740400"/>
          <p14:tracePt t="14626" x="6419850" y="5740400"/>
          <p14:tracePt t="14626" x="6407150" y="5746750"/>
          <p14:tracePt t="14645" x="6400800" y="5746750"/>
          <p14:tracePt t="14658" x="6388100" y="5753100"/>
          <p14:tracePt t="14658" x="6362700" y="5753100"/>
          <p14:tracePt t="14679" x="6350000" y="5759450"/>
          <p14:tracePt t="14679" x="6337300" y="5759450"/>
          <p14:tracePt t="14694" x="6330950" y="5759450"/>
          <p14:tracePt t="14694" x="6318250" y="5765800"/>
          <p14:tracePt t="14710" x="6305550" y="5765800"/>
          <p14:tracePt t="14710" x="6292850" y="5765800"/>
          <p14:tracePt t="14710" x="6286500" y="5765800"/>
          <p14:tracePt t="14729" x="6273800" y="5759450"/>
          <p14:tracePt t="14741" x="6261100" y="5759450"/>
          <p14:tracePt t="14741" x="6235700" y="5759450"/>
          <p14:tracePt t="14760" x="6216650" y="5759450"/>
          <p14:tracePt t="14760" x="6203950" y="5759450"/>
          <p14:tracePt t="14777" x="6191250" y="5759450"/>
          <p14:tracePt t="14777" x="6172200" y="5759450"/>
          <p14:tracePt t="14794" x="6159500" y="5759450"/>
          <p14:tracePt t="14794" x="6127750" y="5759450"/>
          <p14:tracePt t="14810" x="6108700" y="5759450"/>
          <p14:tracePt t="14810" x="6096000" y="5759450"/>
          <p14:tracePt t="14827" x="6076950" y="5759450"/>
          <p14:tracePt t="14827" x="6057900" y="5759450"/>
          <p14:tracePt t="14844" x="6038850" y="5753100"/>
          <p14:tracePt t="14844" x="6026150" y="5753100"/>
          <p14:tracePt t="14860" x="6007100" y="5753100"/>
          <p14:tracePt t="14860" x="5962650" y="5753100"/>
          <p14:tracePt t="14877" x="5943600" y="5746750"/>
          <p14:tracePt t="14877" x="5924550" y="5746750"/>
          <p14:tracePt t="14894" x="5905500" y="5746750"/>
          <p14:tracePt t="14894" x="5880100" y="5746750"/>
          <p14:tracePt t="14910" x="5861050" y="5746750"/>
          <p14:tracePt t="14910" x="5842000" y="5746750"/>
          <p14:tracePt t="14910" x="5822950" y="5746750"/>
          <p14:tracePt t="14930" x="5803900" y="5746750"/>
          <p14:tracePt t="14942" x="5778500" y="5746750"/>
          <p14:tracePt t="14942" x="5740400" y="5746750"/>
          <p14:tracePt t="14962" x="5721350" y="5746750"/>
          <p14:tracePt t="14962" x="5702300" y="5746750"/>
          <p14:tracePt t="14979" x="5689600" y="5746750"/>
          <p14:tracePt t="14979" x="5670550" y="5746750"/>
          <p14:tracePt t="14994" x="5651500" y="5740400"/>
          <p14:tracePt t="14994" x="5632450" y="5740400"/>
          <p14:tracePt t="14994" x="5613400" y="5734050"/>
          <p14:tracePt t="15013" x="5594350" y="5727700"/>
          <p14:tracePt t="15026" x="5575300" y="5721350"/>
          <p14:tracePt t="15026" x="5556250" y="5708650"/>
          <p14:tracePt t="15046" x="5524500" y="5689600"/>
          <p14:tracePt t="15046" x="5505450" y="5676900"/>
          <p14:tracePt t="15061" x="5486400" y="5664200"/>
          <p14:tracePt t="15061" x="5473700" y="5645150"/>
          <p14:tracePt t="15078" x="5454650" y="5632450"/>
          <p14:tracePt t="15078" x="5441950" y="5619750"/>
          <p14:tracePt t="15094" x="5429250" y="5607050"/>
          <p14:tracePt t="15094" x="5403850" y="5568950"/>
          <p14:tracePt t="15111" x="5391150" y="5549900"/>
          <p14:tracePt t="15111" x="5378450" y="5530850"/>
          <p14:tracePt t="15128" x="5365750" y="5511800"/>
          <p14:tracePt t="15128" x="5353050" y="5486400"/>
          <p14:tracePt t="15145" x="5346700" y="5467350"/>
          <p14:tracePt t="15145" x="5334000" y="5441950"/>
          <p14:tracePt t="15162" x="5321300" y="5416550"/>
          <p14:tracePt t="15162" x="5302250" y="5365750"/>
          <p14:tracePt t="15178" x="5295900" y="5340350"/>
          <p14:tracePt t="15178" x="5283200" y="5314950"/>
          <p14:tracePt t="15195" x="5276850" y="5289550"/>
          <p14:tracePt t="15195" x="5270500" y="5270500"/>
          <p14:tracePt t="15212" x="5264150" y="5245100"/>
          <p14:tracePt t="15212" x="5257800" y="5200650"/>
          <p14:tracePt t="15229" x="5257800" y="5181600"/>
          <p14:tracePt t="15229" x="5257800" y="5168900"/>
          <p14:tracePt t="15245" x="5257800" y="5149850"/>
          <p14:tracePt t="15245" x="5257800" y="5137150"/>
          <p14:tracePt t="15262" x="5264150" y="5124450"/>
          <p14:tracePt t="15262" x="5264150" y="5111750"/>
          <p14:tracePt t="15279" x="5270500" y="5099050"/>
          <p14:tracePt t="15279" x="5276850" y="5086350"/>
          <p14:tracePt t="15279" x="5283200" y="5080000"/>
          <p14:tracePt t="15297" x="5289550" y="5067300"/>
          <p14:tracePt t="15310" x="5295900" y="5054600"/>
          <p14:tracePt t="15310" x="5308600" y="5035550"/>
          <p14:tracePt t="15329" x="5314950" y="5029200"/>
          <p14:tracePt t="15329" x="5327650" y="5022850"/>
          <p14:tracePt t="15329" x="5340350" y="5016500"/>
          <p14:tracePt t="15349" x="5353050" y="5010150"/>
          <p14:tracePt t="15360" x="5365750" y="5003800"/>
          <p14:tracePt t="15360" x="5378450" y="4997450"/>
          <p14:tracePt t="15379" x="5391150" y="4991100"/>
          <p14:tracePt t="15379" x="5410200" y="4991100"/>
          <p14:tracePt t="15379" x="5422900" y="4984750"/>
          <p14:tracePt t="15398" x="5435600" y="4984750"/>
          <p14:tracePt t="15398" x="5448300" y="4978400"/>
          <p14:tracePt t="15412" x="5461000" y="4978400"/>
          <p14:tracePt t="15412" x="5473700" y="4984750"/>
          <p14:tracePt t="15429" x="5480050" y="4984750"/>
          <p14:tracePt t="15429" x="5492750" y="4991100"/>
          <p14:tracePt t="15446" x="5505450" y="4997450"/>
          <p14:tracePt t="15465" x="5511800" y="4997450"/>
          <p14:tracePt t="15477" x="5511800" y="5003800"/>
          <p14:tracePt t="15508" x="5505450" y="5010150"/>
          <p14:tracePt t="15537" x="5499100" y="5010150"/>
          <p14:tracePt t="15560" x="5492750" y="5003800"/>
          <p14:tracePt t="15597" x="5499100" y="5003800"/>
          <p14:tracePt t="15629" x="5505450" y="5003800"/>
          <p14:tracePt t="15657" x="5505450" y="4997450"/>
          <p14:tracePt t="15673" x="5511800" y="4991100"/>
          <p14:tracePt t="15689" x="5511800" y="4984750"/>
          <p14:tracePt t="15705" x="5511800" y="4991100"/>
          <p14:tracePt t="15725" x="5511800" y="4997450"/>
          <p14:tracePt t="15793" x="5518150" y="4991100"/>
          <p14:tracePt t="15825" x="5518150" y="4984750"/>
          <p14:tracePt t="15837" x="5518150" y="4978400"/>
          <p14:tracePt t="15853" x="5524500" y="4978400"/>
          <p14:tracePt t="15877" x="5530850" y="4978400"/>
          <p14:tracePt t="15897" x="5537200" y="4978400"/>
          <p14:tracePt t="15921" x="5543550" y="4978400"/>
          <p14:tracePt t="15945" x="5543550" y="4972050"/>
          <p14:tracePt t="15957" x="5549900" y="4965700"/>
          <p14:tracePt t="15973" x="5556250" y="4965700"/>
          <p14:tracePt t="15989" x="5562600" y="4965700"/>
          <p14:tracePt t="16005" x="5568950" y="4965700"/>
          <p14:tracePt t="16013" x="5575300" y="4965700"/>
          <p14:tracePt t="16029" x="5588000" y="4965700"/>
          <p14:tracePt t="16029" x="5594350" y="4965700"/>
          <p14:tracePt t="16029" x="5600700" y="4972050"/>
          <p14:tracePt t="16051" x="5607050" y="4972050"/>
          <p14:tracePt t="16063" x="5613400" y="4978400"/>
          <p14:tracePt t="16063" x="5632450" y="4984750"/>
          <p14:tracePt t="16081" x="5645150" y="4991100"/>
          <p14:tracePt t="16081" x="5657850" y="4997450"/>
          <p14:tracePt t="16098" x="5670550" y="4997450"/>
          <p14:tracePt t="16098" x="5683250" y="4997450"/>
          <p14:tracePt t="16115" x="5702300" y="5003800"/>
          <p14:tracePt t="16115" x="5734050" y="5010150"/>
          <p14:tracePt t="16132" x="5746750" y="5010150"/>
          <p14:tracePt t="16132" x="5765800" y="5010150"/>
          <p14:tracePt t="16149" x="5784850" y="5016500"/>
          <p14:tracePt t="16149" x="5810250" y="5022850"/>
          <p14:tracePt t="16167" x="5829300" y="5022850"/>
          <p14:tracePt t="16167" x="5848350" y="5029200"/>
          <p14:tracePt t="16182" x="5873750" y="5035550"/>
          <p14:tracePt t="16182" x="5918200" y="5041900"/>
          <p14:tracePt t="16198" x="5943600" y="5048250"/>
          <p14:tracePt t="16198" x="5962650" y="5048250"/>
          <p14:tracePt t="16215" x="5988050" y="5048250"/>
          <p14:tracePt t="16215" x="6007100" y="5054600"/>
          <p14:tracePt t="16232" x="6026150" y="5054600"/>
          <p14:tracePt t="16232" x="6064250" y="5060950"/>
          <p14:tracePt t="16250" x="6076950" y="5060950"/>
          <p14:tracePt t="16250" x="6096000" y="5060950"/>
          <p14:tracePt t="16266" x="6108700" y="5067300"/>
          <p14:tracePt t="16266" x="6121400" y="5067300"/>
          <p14:tracePt t="16282" x="6140450" y="5067300"/>
          <p14:tracePt t="16282" x="6153150" y="5073650"/>
          <p14:tracePt t="16299" x="6165850" y="5073650"/>
          <p14:tracePt t="16299" x="6178550" y="5080000"/>
          <p14:tracePt t="16299" x="6191250" y="5080000"/>
          <p14:tracePt t="16318" x="6203950" y="5086350"/>
          <p14:tracePt t="16330" x="6210300" y="5092700"/>
          <p14:tracePt t="16330" x="6229350" y="5099050"/>
          <p14:tracePt t="16349" x="6235700" y="5099050"/>
          <p14:tracePt t="16349" x="6248400" y="5105400"/>
          <p14:tracePt t="16367" x="6254750" y="5105400"/>
          <p14:tracePt t="16367" x="6261100" y="5111750"/>
          <p14:tracePt t="16383" x="6267450" y="5118100"/>
          <p14:tracePt t="16383" x="6273800" y="5118100"/>
          <p14:tracePt t="16400" x="6280150" y="5118100"/>
          <p14:tracePt t="16414" x="6286500" y="5124450"/>
          <p14:tracePt t="16414" x="6292850" y="5124450"/>
          <p14:tracePt t="16433" x="6299200" y="5124450"/>
          <p14:tracePt t="16461" x="6305550" y="5124450"/>
          <p14:tracePt t="16497" x="6311900" y="5124450"/>
          <p14:tracePt t="16513" x="6318250" y="5124450"/>
          <p14:tracePt t="16537" x="6324600" y="5118100"/>
          <p14:tracePt t="16557" x="6324600" y="5111750"/>
          <p14:tracePt t="16573" x="6324600" y="5105400"/>
          <p14:tracePt t="16589" x="6330950" y="5105400"/>
          <p14:tracePt t="16605" x="6337300" y="5105400"/>
          <p14:tracePt t="16633" x="6343650" y="5105400"/>
          <p14:tracePt t="16656" x="6350000" y="5099050"/>
          <p14:tracePt t="16677" x="6356350" y="5092700"/>
          <p14:tracePt t="16692" x="6356350" y="5086350"/>
          <p14:tracePt t="16708" x="6362700" y="5086350"/>
          <p14:tracePt t="16717" x="6369050" y="5080000"/>
          <p14:tracePt t="16732" x="6375400" y="5073650"/>
          <p14:tracePt t="16749" x="6381750" y="5073650"/>
          <p14:tracePt t="16766" x="6388100" y="5067300"/>
          <p14:tracePt t="16783" x="6400800" y="5067300"/>
          <p14:tracePt t="16783" x="6407150" y="5067300"/>
          <p14:tracePt t="16800" x="6413500" y="5067300"/>
          <p14:tracePt t="16815" x="6419850" y="5060950"/>
          <p14:tracePt t="16832" x="6426200" y="5060950"/>
          <p14:tracePt t="16832" x="6432550" y="5054600"/>
          <p14:tracePt t="16851" x="6438900" y="5054600"/>
          <p14:tracePt t="16865" x="6445250" y="5048250"/>
          <p14:tracePt t="16882" x="6451600" y="5048250"/>
          <p14:tracePt t="16905" x="6457950" y="5048250"/>
          <p14:tracePt t="16926" x="6464300" y="5048250"/>
          <p14:tracePt t="16957" x="6464300" y="5054600"/>
          <p14:tracePt t="16965" x="6464300" y="5048250"/>
          <p14:tracePt t="17009" x="6470650" y="5054600"/>
          <p14:tracePt t="17113" x="6470650" y="5048250"/>
          <p14:tracePt t="17149" x="6470650" y="5041900"/>
          <p14:tracePt t="17165" x="6464300" y="5041900"/>
          <p14:tracePt t="17197" x="6457950" y="5048250"/>
          <p14:tracePt t="17209" x="6451600" y="5048250"/>
          <p14:tracePt t="17225" x="6445250" y="5048250"/>
          <p14:tracePt t="17233" x="6438900" y="5041900"/>
          <p14:tracePt t="17233" x="6432550" y="5048250"/>
          <p14:tracePt t="17252" x="6426200" y="5048250"/>
          <p14:tracePt t="17252" x="6400800" y="5041900"/>
          <p14:tracePt t="17272" x="6394450" y="5035550"/>
          <p14:tracePt t="17272" x="6381750" y="5035550"/>
          <p14:tracePt t="17286" x="6362700" y="5029200"/>
          <p14:tracePt t="17286" x="6350000" y="5022850"/>
          <p14:tracePt t="17302" x="6330950" y="5016500"/>
          <p14:tracePt t="17302" x="6311900" y="5010150"/>
          <p14:tracePt t="17319" x="6292850" y="5003800"/>
          <p14:tracePt t="17319" x="6273800" y="4997450"/>
          <p14:tracePt t="17319" x="6248400" y="4978400"/>
          <p14:tracePt t="17338" x="6223000" y="4959350"/>
          <p14:tracePt t="17350" x="6191250" y="4933950"/>
          <p14:tracePt t="17350" x="6127750" y="4883150"/>
          <p14:tracePt t="17370" x="6089650" y="4845050"/>
          <p14:tracePt t="17738" x="3232150" y="3873500"/>
          <p14:tracePt t="17738" x="3194050" y="3854450"/>
          <p14:tracePt t="17755" x="3143250" y="3841750"/>
          <p14:tracePt t="17755" x="3073400" y="3816350"/>
          <p14:tracePt t="17772" x="2990850" y="3797300"/>
          <p14:tracePt t="17772" x="2895600" y="3771900"/>
          <p14:tracePt t="17772" x="2787650" y="3746500"/>
          <p14:tracePt t="17790" x="2673350" y="3721100"/>
          <p14:tracePt t="17802" x="2565400" y="3695700"/>
          <p14:tracePt t="17802" x="2343150" y="3657600"/>
          <p14:tracePt t="17824" x="2235200" y="3638550"/>
          <p14:tracePt t="17824" x="2127250" y="3613150"/>
          <p14:tracePt t="17838" x="2019300" y="3581400"/>
          <p14:tracePt t="17838" x="1911350" y="3549650"/>
          <p14:tracePt t="17854" x="1809750" y="3511550"/>
          <p14:tracePt t="17854" x="1600200" y="3422650"/>
          <p14:tracePt t="17874" x="1504950" y="3371850"/>
          <p14:tracePt t="17886" x="1409700" y="3327400"/>
          <p14:tracePt t="17886" x="1320800" y="3276600"/>
          <p14:tracePt t="17886" x="1238250" y="3232150"/>
          <p14:tracePt t="17886" x="1168400" y="3181350"/>
          <p14:tracePt t="17909" x="1104900" y="3130550"/>
          <p14:tracePt t="17919" x="1054100" y="3073400"/>
          <p14:tracePt t="17919" x="1009650" y="3009900"/>
          <p14:tracePt t="17938" x="971550" y="2946400"/>
          <p14:tracePt t="17938" x="939800" y="2876550"/>
          <p14:tracePt t="17955" x="914400" y="2806700"/>
          <p14:tracePt t="17955" x="889000" y="2667000"/>
          <p14:tracePt t="17972" x="882650" y="2590800"/>
          <p14:tracePt t="17972" x="889000" y="2520950"/>
          <p14:tracePt t="17988" x="901700" y="2457450"/>
          <p14:tracePt t="17988" x="920750" y="2393950"/>
          <p14:tracePt t="18005" x="946150" y="2330450"/>
          <p14:tracePt t="18005" x="977900" y="2273300"/>
          <p14:tracePt t="18022" x="1016000" y="2209800"/>
          <p14:tracePt t="18022" x="1117600" y="2095500"/>
          <p14:tracePt t="18039" x="1174750" y="2038350"/>
          <p14:tracePt t="18039" x="1244600" y="1981200"/>
          <p14:tracePt t="18055" x="1320800" y="1924050"/>
          <p14:tracePt t="18055" x="1409700" y="1866900"/>
          <p14:tracePt t="18072" x="1498600" y="1809750"/>
          <p14:tracePt t="18072" x="1600200" y="1758950"/>
          <p14:tracePt t="18072" x="1708150" y="1708150"/>
          <p14:tracePt t="18092" x="1822450" y="1663700"/>
          <p14:tracePt t="18103" x="1936750" y="1619250"/>
          <p14:tracePt t="18103" x="2184400" y="1549400"/>
          <p14:tracePt t="18123" x="2311400" y="1524000"/>
          <p14:tracePt t="18123" x="2438400" y="1498600"/>
          <p14:tracePt t="18138" x="2571750" y="1485900"/>
          <p14:tracePt t="18138" x="2698750" y="1473200"/>
          <p14:tracePt t="18155" x="2832100" y="1460500"/>
          <p14:tracePt t="18155" x="2965450" y="1454150"/>
          <p14:tracePt t="18155" x="3092450" y="1454150"/>
          <p14:tracePt t="18175" x="3225800" y="1460500"/>
          <p14:tracePt t="18187" x="3346450" y="1466850"/>
          <p14:tracePt t="18187" x="3594100" y="1504950"/>
          <p14:tracePt t="18206" x="3708400" y="1530350"/>
          <p14:tracePt t="18206" x="3816350" y="1555750"/>
          <p14:tracePt t="18223" x="3924300" y="1593850"/>
          <p14:tracePt t="18223" x="4019550" y="1638300"/>
          <p14:tracePt t="18238" x="4114800" y="1682750"/>
          <p14:tracePt t="18238" x="4197350" y="1739900"/>
          <p14:tracePt t="18238" x="4273550" y="1797050"/>
          <p14:tracePt t="18258" x="4343400" y="1860550"/>
          <p14:tracePt t="18258" x="4400550" y="1924050"/>
          <p14:tracePt t="18273" x="4451350" y="2000250"/>
          <p14:tracePt t="18273" x="4489450" y="2070100"/>
          <p14:tracePt t="18289" x="4521200" y="2152650"/>
          <p14:tracePt t="18289" x="4540250" y="2228850"/>
          <p14:tracePt t="18306" x="4546600" y="2311400"/>
          <p14:tracePt t="18306" x="4540250" y="2393950"/>
          <p14:tracePt t="18323" x="4527550" y="2470150"/>
          <p14:tracePt t="18323" x="4464050" y="2628900"/>
          <p14:tracePt t="18339" x="4419600" y="2705100"/>
          <p14:tracePt t="18339" x="4362450" y="2781300"/>
          <p14:tracePt t="18356" x="4298950" y="2851150"/>
          <p14:tracePt t="18356" x="4222750" y="2914650"/>
          <p14:tracePt t="18373" x="4140200" y="2978150"/>
          <p14:tracePt t="18373" x="3956050" y="3086100"/>
          <p14:tracePt t="18390" x="3860800" y="3130550"/>
          <p14:tracePt t="18390" x="3759200" y="3181350"/>
          <p14:tracePt t="18407" x="3663950" y="3219450"/>
          <p14:tracePt t="18407" x="3568700" y="3263900"/>
          <p14:tracePt t="18423" x="3473450" y="3302000"/>
          <p14:tracePt t="18423" x="3384550" y="3340100"/>
          <p14:tracePt t="18440" x="3295650" y="3378200"/>
          <p14:tracePt t="18440" x="3213100" y="3416300"/>
          <p14:tracePt t="18440" x="3130550" y="3454400"/>
          <p14:tracePt t="18458" x="3054350" y="3486150"/>
          <p14:tracePt t="18471" x="2984500" y="3517900"/>
          <p14:tracePt t="18471" x="2857500" y="3581400"/>
          <p14:tracePt t="18490" x="2806700" y="3606800"/>
          <p14:tracePt t="18490" x="2762250" y="3625850"/>
          <p14:tracePt t="18507" x="2724150" y="3644900"/>
          <p14:tracePt t="18507" x="2698750" y="3663950"/>
          <p14:tracePt t="18523" x="2679700" y="3683000"/>
          <p14:tracePt t="18523" x="2667000" y="3695700"/>
          <p14:tracePt t="18523" x="2667000" y="3708400"/>
          <p14:tracePt t="18542" x="2673350" y="3714750"/>
          <p14:tracePt t="18555" x="2686050" y="3721100"/>
          <p14:tracePt t="18555" x="2730500" y="3727450"/>
          <p14:tracePt t="18573" x="2762250" y="3727450"/>
          <p14:tracePt t="18573" x="2806700" y="3733800"/>
          <p14:tracePt t="18590" x="2851150" y="3733800"/>
          <p14:tracePt t="18590" x="2901950" y="3740150"/>
          <p14:tracePt t="18607" x="2959100" y="3746500"/>
          <p14:tracePt t="18607" x="3016250" y="3759200"/>
          <p14:tracePt t="18607" x="3079750" y="3778250"/>
          <p14:tracePt t="18626" x="3149600" y="3797300"/>
          <p14:tracePt t="18626" x="3225800" y="3822700"/>
          <p14:tracePt t="18640" x="3308350" y="3860800"/>
          <p14:tracePt t="18640" x="3390900" y="3898900"/>
          <p14:tracePt t="18657" x="3479800" y="3943350"/>
          <p14:tracePt t="18657" x="3581400" y="3987800"/>
          <p14:tracePt t="18675" x="3683000" y="4038600"/>
          <p14:tracePt t="18675" x="3905250" y="4146550"/>
          <p14:tracePt t="18691" x="4019550" y="4203700"/>
          <p14:tracePt t="18691" x="4140200" y="4260850"/>
          <p14:tracePt t="18708" x="4254500" y="4318000"/>
          <p14:tracePt t="18708" x="4368800" y="4375150"/>
          <p14:tracePt t="18724" x="4489450" y="4432300"/>
          <p14:tracePt t="18724" x="4603750" y="4483100"/>
          <p14:tracePt t="18740" x="4711700" y="4533900"/>
          <p14:tracePt t="18740" x="4826000" y="4591050"/>
          <p14:tracePt t="18759" x="5029200" y="4692650"/>
          <p14:tracePt t="18759" x="5130800" y="4743450"/>
          <p14:tracePt t="18775" x="5226050" y="4787900"/>
          <p14:tracePt t="18775" x="5321300" y="4832350"/>
          <p14:tracePt t="18791" x="5410200" y="4883150"/>
          <p14:tracePt t="18791" x="5492750" y="4927600"/>
          <p14:tracePt t="18807" x="5568950" y="4965700"/>
          <p14:tracePt t="18807" x="5638800" y="5010150"/>
          <p14:tracePt t="18807" x="5702300" y="5048250"/>
          <p14:tracePt t="18827" x="5759450" y="5086350"/>
          <p14:tracePt t="18839" x="5810250" y="5124450"/>
          <p14:tracePt t="18839" x="5880100" y="5194300"/>
          <p14:tracePt t="18858" x="5899150" y="5219700"/>
          <p14:tracePt t="18858" x="5911850" y="5251450"/>
          <p14:tracePt t="18875" x="5918200" y="5283200"/>
          <p14:tracePt t="18875" x="5911850" y="5308600"/>
          <p14:tracePt t="18891" x="5899150" y="5327650"/>
          <p14:tracePt t="18891" x="5880100" y="5353050"/>
          <p14:tracePt t="18891" x="5861050" y="5365750"/>
          <p14:tracePt t="18910" x="5829300" y="5384800"/>
          <p14:tracePt t="18923" x="5797550" y="5397500"/>
          <p14:tracePt t="18923" x="5715000" y="5410200"/>
          <p14:tracePt t="18941" x="5670550" y="5410200"/>
          <p14:tracePt t="18941" x="5619750" y="5403850"/>
          <p14:tracePt t="18958" x="5562600" y="5397500"/>
          <p14:tracePt t="18958" x="5505450" y="5384800"/>
          <p14:tracePt t="18975" x="5448300" y="5365750"/>
          <p14:tracePt t="18975" x="5327650" y="5302250"/>
          <p14:tracePt t="18991" x="5276850" y="5257800"/>
          <p14:tracePt t="18991" x="5226050" y="5213350"/>
          <p14:tracePt t="19009" x="5175250" y="5162550"/>
          <p14:tracePt t="19009" x="5137150" y="5105400"/>
          <p14:tracePt t="19025" x="5105400" y="5041900"/>
          <p14:tracePt t="19025" x="5080000" y="4984750"/>
          <p14:tracePt t="19041" x="5060950" y="4921250"/>
          <p14:tracePt t="19041" x="5041900" y="4806950"/>
          <p14:tracePt t="19059" x="5041900" y="4749800"/>
          <p14:tracePt t="19059" x="5048250" y="4705350"/>
          <p14:tracePt t="19075" x="5067300" y="4654550"/>
          <p14:tracePt t="19075" x="5086350" y="4616450"/>
          <p14:tracePt t="19091" x="5118100" y="4572000"/>
          <p14:tracePt t="19091" x="5156200" y="4533900"/>
          <p14:tracePt t="19091" x="5200650" y="4502150"/>
          <p14:tracePt t="19111" x="5251450" y="4470400"/>
          <p14:tracePt t="19123" x="5308600" y="4445000"/>
          <p14:tracePt t="19123" x="5454650" y="4400550"/>
          <p14:tracePt t="19143" x="5530850" y="4387850"/>
          <p14:tracePt t="19143" x="5619750" y="4381500"/>
          <p14:tracePt t="19159" x="5702300" y="4375150"/>
          <p14:tracePt t="19159" x="5797550" y="4368800"/>
          <p14:tracePt t="19175" x="5892800" y="4362450"/>
          <p14:tracePt t="19175" x="5994400" y="4362450"/>
          <p14:tracePt t="19175" x="6096000" y="4362450"/>
          <p14:tracePt t="19194" x="6191250" y="4356100"/>
          <p14:tracePt t="19207" x="6292850" y="4356100"/>
          <p14:tracePt t="19207" x="6496050" y="4368800"/>
          <p14:tracePt t="19227" x="6597650" y="4375150"/>
          <p14:tracePt t="19227" x="6692900" y="4387850"/>
          <p14:tracePt t="19243" x="6788150" y="4400550"/>
          <p14:tracePt t="19243" x="6883400" y="4413250"/>
          <p14:tracePt t="19259" x="6972300" y="4432300"/>
          <p14:tracePt t="19259" x="7061200" y="4451350"/>
          <p14:tracePt t="19259" x="7143750" y="4470400"/>
          <p14:tracePt t="19278" x="7226300" y="4489450"/>
          <p14:tracePt t="19278" x="7302500" y="4514850"/>
          <p14:tracePt t="19292" x="7372350" y="4540250"/>
          <p14:tracePt t="19292" x="7442200" y="4565650"/>
          <p14:tracePt t="19309" x="7505700" y="4591050"/>
          <p14:tracePt t="19309" x="7562850" y="4622800"/>
          <p14:tracePt t="19326" x="7607300" y="4654550"/>
          <p14:tracePt t="19326" x="7651750" y="4692650"/>
          <p14:tracePt t="19343" x="7689850" y="4730750"/>
          <p14:tracePt t="19343" x="7747000" y="4806950"/>
          <p14:tracePt t="19359" x="7766050" y="4851400"/>
          <p14:tracePt t="19359" x="7785100" y="4889500"/>
          <p14:tracePt t="19376" x="7791450" y="4927600"/>
          <p14:tracePt t="19376" x="7797800" y="4965700"/>
          <p14:tracePt t="19393" x="7797800" y="4997450"/>
          <p14:tracePt t="19393" x="7785100" y="5060950"/>
          <p14:tracePt t="19410" x="7772400" y="5086350"/>
          <p14:tracePt t="19410" x="7753350" y="5111750"/>
          <p14:tracePt t="19426" x="7734300" y="5137150"/>
          <p14:tracePt t="19426" x="7708900" y="5162550"/>
          <p14:tracePt t="19443" x="7683500" y="5181600"/>
          <p14:tracePt t="19443" x="7651750" y="5207000"/>
          <p14:tracePt t="19460" x="7626350" y="5238750"/>
          <p14:tracePt t="19460" x="7588250" y="5264150"/>
          <p14:tracePt t="19460" x="7550150" y="5289550"/>
          <p14:tracePt t="19478" x="7512050" y="5314950"/>
          <p14:tracePt t="19478" x="7467600" y="5346700"/>
          <p14:tracePt t="19494" x="7423150" y="5378450"/>
          <p14:tracePt t="19494" x="7378700" y="5403850"/>
          <p14:tracePt t="19510" x="7334250" y="5429250"/>
          <p14:tracePt t="19510" x="7289800" y="5454650"/>
          <p14:tracePt t="19528" x="7239000" y="5480050"/>
          <p14:tracePt t="19528" x="7194550" y="5505450"/>
          <p14:tracePt t="19528" x="7143750" y="5530850"/>
          <p14:tracePt t="19546" x="7092950" y="5549900"/>
          <p14:tracePt t="19558" x="7048500" y="5575300"/>
          <p14:tracePt t="19558" x="6965950" y="5613400"/>
          <p14:tracePt t="19579" x="6921500" y="5632450"/>
          <p14:tracePt t="19579" x="6883400" y="5645150"/>
          <p14:tracePt t="19594" x="6845300" y="5664200"/>
          <p14:tracePt t="19594" x="6813550" y="5676900"/>
          <p14:tracePt t="19594" x="6781800" y="5689600"/>
          <p14:tracePt t="19614" x="6756400" y="5702300"/>
          <p14:tracePt t="19625" x="6737350" y="5708650"/>
          <p14:tracePt t="19625" x="6718300" y="5715000"/>
          <p14:tracePt t="19644" x="6699250" y="5721350"/>
          <p14:tracePt t="19644" x="6673850" y="5734050"/>
          <p14:tracePt t="19662" x="6667500" y="5734050"/>
          <p14:tracePt t="19676" x="6673850" y="5727700"/>
          <p14:tracePt t="19710" x="6680200" y="5727700"/>
          <p14:tracePt t="19718" x="6686550" y="5721350"/>
          <p14:tracePt t="19726" x="6692900" y="5721350"/>
          <p14:tracePt t="19726" x="6699250" y="5715000"/>
          <p14:tracePt t="19744" x="6705600" y="5708650"/>
          <p14:tracePt t="19744" x="6711950" y="5708650"/>
          <p14:tracePt t="19761" x="6718300" y="5708650"/>
          <p14:tracePt t="19761" x="6724650" y="5702300"/>
          <p14:tracePt t="19778" x="6731000" y="5702300"/>
          <p14:tracePt t="19793" x="6737350" y="5695950"/>
          <p14:tracePt t="19809" x="6743700" y="5695950"/>
          <p14:tracePt t="19826" x="6750050" y="5689600"/>
          <p14:tracePt t="19843" x="6756400" y="5689600"/>
          <p14:tracePt t="19859" x="6756400" y="5695950"/>
          <p14:tracePt t="19914" x="6756400" y="5702300"/>
          <p14:tracePt t="19958" x="6762750" y="5702300"/>
          <p14:tracePt t="19998" x="6769100" y="5708650"/>
          <p14:tracePt t="20069" x="6762750" y="5715000"/>
          <p14:tracePt t="20102" x="6756400" y="5721350"/>
          <p14:tracePt t="20126" x="6750050" y="5721350"/>
          <p14:tracePt t="20146" x="6743700" y="5727700"/>
          <p14:tracePt t="20170" x="6743700" y="5734050"/>
          <p14:tracePt t="20198" x="6737350" y="5734050"/>
          <p14:tracePt t="20222" x="6737350" y="5740400"/>
          <p14:tracePt t="20290" x="6737350" y="5746750"/>
          <p14:tracePt t="20326" x="6737350" y="5753100"/>
          <p14:tracePt t="20358" x="6731000" y="5753100"/>
          <p14:tracePt t="20393" x="6724650" y="5759450"/>
          <p14:tracePt t="20470" x="6731000" y="5759450"/>
          <p14:tracePt t="20546" x="6737350" y="5759450"/>
          <p14:tracePt t="20566" x="6743700" y="5759450"/>
          <p14:tracePt t="20606" x="6743700" y="5765800"/>
          <p14:tracePt t="20658" x="6750050" y="5765800"/>
          <p14:tracePt t="20730" x="6743700" y="5772150"/>
          <p14:tracePt t="20806" x="6743700" y="5778500"/>
          <p14:tracePt t="20838" x="6743700" y="5772150"/>
          <p14:tracePt t="20866" x="6743700" y="5778500"/>
          <p14:tracePt t="20942" x="6737350" y="5778500"/>
          <p14:tracePt t="20970" x="6737350" y="5784850"/>
          <p14:tracePt t="21062" x="6731000" y="5791200"/>
          <p14:tracePt t="21158" x="6737350" y="5797550"/>
          <p14:tracePt t="21190" x="6737350" y="5803900"/>
          <p14:tracePt t="21226" x="6743700" y="5803900"/>
          <p14:tracePt t="21310" x="6750050" y="5803900"/>
          <p14:tracePt t="21370" x="6750050" y="5810250"/>
          <p14:tracePt t="21398" x="6756400" y="5810250"/>
          <p14:tracePt t="21438" x="6756400" y="5816600"/>
          <p14:tracePt t="21490" x="6762750" y="5816600"/>
          <p14:tracePt t="21550" x="6769100" y="5816600"/>
          <p14:tracePt t="21586" x="6775450" y="5816600"/>
          <p14:tracePt t="21630" x="6769100" y="5816600"/>
          <p14:tracePt t="21722" x="6762750" y="5816600"/>
          <p14:tracePt t="21758" x="6756400" y="5816600"/>
          <p14:tracePt t="21774" x="6750050" y="5816600"/>
          <p14:tracePt t="21790" x="6743700" y="5822950"/>
          <p14:tracePt t="21806" x="6743700" y="5816600"/>
          <p14:tracePt t="21834" x="6743700" y="5810250"/>
          <p14:tracePt t="21870" x="6743700" y="5803900"/>
          <p14:tracePt t="21894" x="6737350" y="5803900"/>
          <p14:tracePt t="21962" x="6737350" y="5797550"/>
          <p14:tracePt t="21998" x="6731000" y="5791200"/>
          <p14:tracePt t="22126" x="6737350" y="5784850"/>
          <p14:tracePt t="22186" x="6743700" y="5784850"/>
          <p14:tracePt t="22210" x="6750050" y="5784850"/>
          <p14:tracePt t="22231" x="6756400" y="5778500"/>
          <p14:tracePt t="22254" x="6756400" y="5772150"/>
          <p14:tracePt t="22346" x="6750050" y="5778500"/>
          <p14:tracePt t="22366" x="6756400" y="5778500"/>
          <p14:tracePt t="22391" x="6756400" y="5784850"/>
          <p14:tracePt t="22410" x="6750050" y="5791200"/>
          <p14:tracePt t="22487" x="6743700" y="5791200"/>
          <p14:tracePt t="22510" x="6737350" y="5797550"/>
          <p14:tracePt t="22526" x="6731000" y="5803900"/>
          <p14:tracePt t="22578" x="6724650" y="5810250"/>
          <p14:tracePt t="22718" x="6718300" y="5816600"/>
          <p14:tracePt t="22770" x="6711950" y="5816600"/>
          <p14:tracePt t="22794" x="6705600" y="5822950"/>
          <p14:tracePt t="22810" x="6699250" y="5822950"/>
          <p14:tracePt t="22830" x="6692900" y="5829300"/>
          <p14:tracePt t="22846" x="6692900" y="5835650"/>
          <p14:tracePt t="22863" x="6686550" y="5835650"/>
          <p14:tracePt t="22870" x="6680200" y="5842000"/>
          <p14:tracePt t="22887" x="6673850" y="5848350"/>
          <p14:tracePt t="22903" x="6667500" y="5848350"/>
          <p14:tracePt t="22920" x="6654800" y="5848350"/>
          <p14:tracePt t="22937" x="6648450" y="5854700"/>
          <p14:tracePt t="22953" x="6642100" y="5854700"/>
          <p14:tracePt t="22970" x="6635750" y="5861050"/>
          <p14:tracePt t="22987" x="6629400" y="5861050"/>
          <p14:tracePt t="23004" x="6623050" y="5861050"/>
          <p14:tracePt t="23004" x="6616700" y="5867400"/>
          <p14:tracePt t="23023" x="6610350" y="5867400"/>
          <p14:tracePt t="23037" x="6604000" y="5867400"/>
          <p14:tracePt t="23059" x="6604000" y="5873750"/>
          <p14:tracePt t="23086" x="6597650" y="5880100"/>
          <p14:tracePt t="23126" x="6597650" y="5886450"/>
          <p14:tracePt t="23190" x="6591300" y="5886450"/>
          <p14:tracePt t="23214" x="6591300" y="5892800"/>
          <p14:tracePt t="23230" x="6584950" y="5899150"/>
          <p14:tracePt t="23239" x="6584950" y="5905500"/>
          <p14:tracePt t="23259" x="6578600" y="5911850"/>
          <p14:tracePt t="23275" x="6572250" y="5911850"/>
          <p14:tracePt t="23307" x="6565900" y="5911850"/>
          <p14:tracePt t="23334" x="6565900" y="5918200"/>
          <p14:tracePt t="23394" x="6559550" y="5924550"/>
          <p14:tracePt t="23438" x="6553200" y="5924550"/>
          <p14:tracePt t="23551" x="6546850" y="5924550"/>
          <p14:tracePt t="23635" x="6553200" y="5918200"/>
          <p14:tracePt t="23755" x="6559550" y="5905500"/>
          <p14:tracePt t="23799" x="6565900" y="5899150"/>
          <p14:tracePt t="23823" x="6572250" y="5899150"/>
          <p14:tracePt t="23838" x="6572250" y="5892800"/>
          <p14:tracePt t="23850" x="6578600" y="5886450"/>
          <p14:tracePt t="23875" x="6584950" y="5886450"/>
          <p14:tracePt t="23891" x="6591300" y="5880100"/>
          <p14:tracePt t="23910" x="6591300" y="5873750"/>
          <p14:tracePt t="23918" x="6597650" y="5867400"/>
          <p14:tracePt t="23943" x="6604000" y="5861050"/>
          <p14:tracePt t="23967" x="6610350" y="5861050"/>
          <p14:tracePt t="23986" x="6616700" y="5867400"/>
          <p14:tracePt t="24018" x="6616700" y="5873750"/>
          <p14:tracePt t="24047" x="6610350" y="5880100"/>
          <p14:tracePt t="24070" x="6604000" y="5886450"/>
          <p14:tracePt t="24086" x="6597650" y="5892800"/>
          <p14:tracePt t="24093" x="6591300" y="5892800"/>
          <p14:tracePt t="24108" x="6578600" y="5899150"/>
          <p14:tracePt t="24125" x="6572250" y="5899150"/>
          <p14:tracePt t="24141" x="6572250" y="5905500"/>
          <p14:tracePt t="24159" x="6565900" y="5911850"/>
          <p14:tracePt t="24177" x="6559550" y="5911850"/>
          <p14:tracePt t="24192" x="6553200" y="5918200"/>
          <p14:tracePt t="24208" x="6546850" y="5918200"/>
          <p14:tracePt t="24227" x="6546850" y="5924550"/>
          <p14:tracePt t="24326" x="6546850" y="5918200"/>
          <p14:tracePt t="24467" x="6553200" y="5924550"/>
          <p14:tracePt t="24526" x="6553200" y="5930900"/>
          <p14:tracePt t="24558" x="6546850" y="5937250"/>
          <p14:tracePt t="24587" x="6553200" y="5930900"/>
          <p14:tracePt t="24627" x="6553200" y="5924550"/>
          <p14:tracePt t="24687" x="6546850" y="5918200"/>
          <p14:tracePt t="24699" x="6546850" y="5911850"/>
          <p14:tracePt t="24715" x="6540500" y="5905500"/>
          <p14:tracePt t="24731" x="6540500" y="5899150"/>
          <p14:tracePt t="24743" x="6534150" y="5892800"/>
          <p14:tracePt t="24760" x="6527800" y="5892800"/>
          <p14:tracePt t="24776" x="6521450" y="5880100"/>
          <p14:tracePt t="24776" x="6521450" y="5873750"/>
          <p14:tracePt t="24795" x="6515100" y="5867400"/>
          <p14:tracePt t="24795" x="6502400" y="5854700"/>
          <p14:tracePt t="24812" x="6489700" y="5848350"/>
          <p14:tracePt t="24812" x="6483350" y="5842000"/>
          <p14:tracePt t="24829" x="6470650" y="5835650"/>
          <p14:tracePt t="24829" x="6457950" y="5829300"/>
          <p14:tracePt t="24845" x="6445250" y="5829300"/>
          <p14:tracePt t="24845" x="6432550" y="5822950"/>
          <p14:tracePt t="24862" x="6413500" y="5822950"/>
          <p14:tracePt t="24862" x="6381750" y="5816600"/>
          <p14:tracePt t="24880" x="6362700" y="5810250"/>
          <p14:tracePt t="24880" x="6343650" y="5810250"/>
          <p14:tracePt t="24895" x="6318250" y="5810250"/>
          <p14:tracePt t="24895" x="6292850" y="5803900"/>
          <p14:tracePt t="24912" x="6273800" y="5803900"/>
          <p14:tracePt t="24912" x="6248400" y="5797550"/>
          <p14:tracePt t="24912" x="6223000" y="5797550"/>
          <p14:tracePt t="24932" x="6191250" y="5791200"/>
          <p14:tracePt t="24944" x="6165850" y="5791200"/>
          <p14:tracePt t="24944" x="6140450" y="5791200"/>
          <p14:tracePt t="24944" x="6115050" y="5791200"/>
          <p14:tracePt t="24964" x="6089650" y="5791200"/>
          <p14:tracePt t="24964" x="6064250" y="5791200"/>
          <p14:tracePt t="24980" x="6038850" y="5797550"/>
          <p14:tracePt t="24980" x="6013450" y="5797550"/>
          <p14:tracePt t="24996" x="5988050" y="5797550"/>
          <p14:tracePt t="24996" x="5962650" y="5797550"/>
          <p14:tracePt t="25012" x="5937250" y="5791200"/>
          <p14:tracePt t="25012" x="5905500" y="5791200"/>
          <p14:tracePt t="25012" x="5873750" y="5784850"/>
          <p14:tracePt t="25032" x="5842000" y="5778500"/>
          <p14:tracePt t="25044" x="5803900" y="5765800"/>
          <p14:tracePt t="25044" x="5727700" y="5746750"/>
          <p14:tracePt t="25063" x="5689600" y="5734050"/>
          <p14:tracePt t="25063" x="5645150" y="5721350"/>
          <p14:tracePt t="25080" x="5607050" y="5708650"/>
          <p14:tracePt t="25080" x="5568950" y="5695950"/>
          <p14:tracePt t="25096" x="5524500" y="5683250"/>
          <p14:tracePt t="25096" x="5435600" y="5657850"/>
          <p14:tracePt t="25113" x="5391150" y="5638800"/>
          <p14:tracePt t="25113" x="5340350" y="5613400"/>
          <p14:tracePt t="25130" x="5289550" y="5581650"/>
          <p14:tracePt t="25130" x="5232400" y="5543550"/>
          <p14:tracePt t="25146" x="5175250" y="5499100"/>
          <p14:tracePt t="25146" x="5111750" y="5448300"/>
          <p14:tracePt t="25163" x="5054600" y="5397500"/>
          <p14:tracePt t="25163" x="4927600" y="5276850"/>
          <p14:tracePt t="25181" x="4870450" y="5219700"/>
          <p14:tracePt t="25181" x="4813300" y="5156200"/>
          <p14:tracePt t="25196" x="4756150" y="5092700"/>
          <p14:tracePt t="25196" x="4705350" y="5022850"/>
          <p14:tracePt t="25213" x="4654550" y="4953000"/>
          <p14:tracePt t="25213" x="4603750" y="4876800"/>
          <p14:tracePt t="25213" x="4552950" y="4794250"/>
          <p14:tracePt t="25232" x="4502150" y="4711700"/>
          <p14:tracePt t="25245" x="4451350" y="4629150"/>
          <p14:tracePt t="25245" x="4356100" y="4483100"/>
          <p14:tracePt t="25264" x="4318000" y="4419600"/>
          <p14:tracePt t="25264" x="4279900" y="4368800"/>
          <p14:tracePt t="25280" x="4248150" y="4324350"/>
          <p14:tracePt t="25280" x="4222750" y="4292600"/>
          <p14:tracePt t="25297" x="4203700" y="4273550"/>
          <p14:tracePt t="25297" x="4197350" y="4254500"/>
          <p14:tracePt t="25297" x="4184650" y="4241800"/>
          <p14:tracePt t="25316" x="4178300" y="4235450"/>
          <p14:tracePt t="25328" x="4178300" y="4222750"/>
          <p14:tracePt t="25328" x="4178300" y="4197350"/>
          <p14:tracePt t="25348" x="4178300" y="4184650"/>
          <p14:tracePt t="25348" x="4178300" y="4171950"/>
          <p14:tracePt t="25364" x="4178300" y="4165600"/>
          <p14:tracePt t="25364" x="4178300" y="4159250"/>
          <p14:tracePt t="25381" x="4184650" y="4146550"/>
          <p14:tracePt t="25381" x="4184650" y="4140200"/>
          <p14:tracePt t="25381" x="4184650" y="4133850"/>
          <p14:tracePt t="25400" x="4184650" y="4121150"/>
          <p14:tracePt t="25400" x="4184650" y="4102100"/>
          <p14:tracePt t="25413" x="4178300" y="4083050"/>
          <p14:tracePt t="25413" x="4178300" y="4057650"/>
          <p14:tracePt t="25431" x="4171950" y="4025900"/>
          <p14:tracePt t="25431" x="4165600" y="3987800"/>
          <p14:tracePt t="25447" x="4159250" y="3943350"/>
          <p14:tracePt t="25447" x="4159250" y="3898900"/>
          <p14:tracePt t="25464" x="4159250" y="3854450"/>
          <p14:tracePt t="25464" x="4165600" y="3752850"/>
          <p14:tracePt t="25481" x="4178300" y="3702050"/>
          <p14:tracePt t="25481" x="4191000" y="3657600"/>
          <p14:tracePt t="25498" x="4210050" y="3613150"/>
          <p14:tracePt t="25498" x="4235450" y="3575050"/>
          <p14:tracePt t="25514" x="4260850" y="3536950"/>
          <p14:tracePt t="25514" x="4324350" y="3479800"/>
          <p14:tracePt t="25531" x="4356100" y="3460750"/>
          <p14:tracePt t="25531" x="4394200" y="3448050"/>
          <p14:tracePt t="25548" x="4438650" y="3441700"/>
          <p14:tracePt t="25548" x="4476750" y="3441700"/>
          <p14:tracePt t="25565" x="4521200" y="3454400"/>
          <p14:tracePt t="25565" x="4572000" y="3467100"/>
          <p14:tracePt t="25581" x="4616450" y="3492500"/>
          <p14:tracePt t="25581" x="4667250" y="3524250"/>
          <p14:tracePt t="25581" x="4718050" y="3556000"/>
          <p14:tracePt t="25600" x="4768850" y="3594100"/>
          <p14:tracePt t="25612" x="4819650" y="3632200"/>
          <p14:tracePt t="25612" x="4914900" y="3714750"/>
          <p14:tracePt t="25631" x="4953000" y="3752850"/>
          <p14:tracePt t="25631" x="4984750" y="3797300"/>
          <p14:tracePt t="25649" x="5016500" y="3835400"/>
          <p14:tracePt t="25649" x="5041900" y="3873500"/>
          <p14:tracePt t="25649" x="5060950" y="3911600"/>
          <p14:tracePt t="25668" x="5073650" y="3943350"/>
          <p14:tracePt t="25679" x="5080000" y="3975100"/>
          <p14:tracePt t="25679" x="5080000" y="4000500"/>
          <p14:tracePt t="25679" x="5080000" y="4025900"/>
          <p14:tracePt t="25701" x="5073650" y="4044950"/>
          <p14:tracePt t="25701" x="5067300" y="4064000"/>
          <p14:tracePt t="25715" x="5060950" y="4076700"/>
          <p14:tracePt t="25715" x="5054600" y="4089400"/>
          <p14:tracePt t="25731" x="5041900" y="4102100"/>
          <p14:tracePt t="25731" x="5035550" y="4114800"/>
          <p14:tracePt t="25749" x="5022850" y="4121150"/>
          <p14:tracePt t="25749" x="5016500" y="4127500"/>
          <p14:tracePt t="25765" x="5010150" y="4127500"/>
          <p14:tracePt t="25765" x="4997450" y="4133850"/>
          <p14:tracePt t="25782" x="4991100" y="4127500"/>
          <p14:tracePt t="25796" x="4991100" y="4114800"/>
          <p14:tracePt t="25813" x="4997450" y="4108450"/>
          <p14:tracePt t="25813" x="5003800" y="4102100"/>
          <p14:tracePt t="25832" x="5010150" y="4095750"/>
          <p14:tracePt t="25832" x="5016500" y="4089400"/>
          <p14:tracePt t="25848" x="5022850" y="4089400"/>
          <p14:tracePt t="25848" x="5029200" y="4083050"/>
          <p14:tracePt t="25865" x="5035550" y="4083050"/>
          <p14:tracePt t="25865" x="5048250" y="4076700"/>
          <p14:tracePt t="25882" x="5054600" y="4076700"/>
          <p14:tracePt t="25882" x="5067300" y="4076700"/>
          <p14:tracePt t="25900" x="5086350" y="4070350"/>
          <p14:tracePt t="25900" x="5099050" y="4064000"/>
          <p14:tracePt t="25916" x="5111750" y="4064000"/>
          <p14:tracePt t="25916" x="5124450" y="4064000"/>
          <p14:tracePt t="25932" x="5137150" y="4057650"/>
          <p14:tracePt t="25932" x="5156200" y="4057650"/>
          <p14:tracePt t="25949" x="5168900" y="4051300"/>
          <p14:tracePt t="25949" x="5181600" y="4044950"/>
          <p14:tracePt t="25949" x="5187950" y="4044950"/>
          <p14:tracePt t="25968" x="5200650" y="4038600"/>
          <p14:tracePt t="25980" x="5207000" y="4032250"/>
          <p14:tracePt t="25980" x="5226050" y="4025900"/>
          <p14:tracePt t="26000" x="5232400" y="4025900"/>
          <p14:tracePt t="26000" x="5238750" y="4025900"/>
          <p14:tracePt t="26015" x="5245100" y="4032250"/>
          <p14:tracePt t="26015" x="5251450" y="4032250"/>
          <p14:tracePt t="26033" x="5257800" y="4038600"/>
          <p14:tracePt t="26033" x="5264150" y="4051300"/>
          <p14:tracePt t="26033" x="5276850" y="4064000"/>
          <p14:tracePt t="26051" x="5289550" y="4083050"/>
          <p14:tracePt t="26064" x="5308600" y="4102100"/>
          <p14:tracePt t="26064" x="5353050" y="4159250"/>
          <p14:tracePt t="26083" x="5378450" y="4191000"/>
          <p14:tracePt t="26083" x="5403850" y="4222750"/>
          <p14:tracePt t="26099" x="5435600" y="4254500"/>
          <p14:tracePt t="26099" x="5473700" y="4286250"/>
          <p14:tracePt t="26116" x="5505450" y="4318000"/>
          <p14:tracePt t="26116" x="5581650" y="4375150"/>
          <p14:tracePt t="26133" x="5619750" y="4406900"/>
          <p14:tracePt t="26133" x="5657850" y="4432300"/>
          <p14:tracePt t="26151" x="5695950" y="4457700"/>
          <p14:tracePt t="26151" x="5734050" y="4483100"/>
          <p14:tracePt t="26167" x="5765800" y="4508500"/>
          <p14:tracePt t="26167" x="5803900" y="4540250"/>
          <p14:tracePt t="26183" x="5835650" y="4565650"/>
          <p14:tracePt t="26183" x="5899150" y="4610100"/>
          <p14:tracePt t="26200" x="5924550" y="4629150"/>
          <p14:tracePt t="26200" x="5949950" y="4648200"/>
          <p14:tracePt t="26217" x="5975350" y="4667250"/>
          <p14:tracePt t="26217" x="5994400" y="4679950"/>
          <p14:tracePt t="26233" x="6013450" y="4692650"/>
          <p14:tracePt t="26233" x="6026150" y="4699000"/>
          <p14:tracePt t="26233" x="6038850" y="4711700"/>
          <p14:tracePt t="26252" x="6051550" y="4711700"/>
          <p14:tracePt t="26265" x="6064250" y="4718050"/>
          <p14:tracePt t="26265" x="6070600" y="4724400"/>
          <p14:tracePt t="26284" x="6076950" y="4724400"/>
          <p14:tracePt t="26300" x="6076950" y="4730750"/>
          <p14:tracePt t="26371" x="6070600" y="4730750"/>
          <p14:tracePt t="26403" x="6064250" y="4737100"/>
          <p14:tracePt t="26431" x="6064250" y="4743450"/>
          <p14:tracePt t="26447" x="6057900" y="4749800"/>
          <p14:tracePt t="26471" x="6051550" y="4756150"/>
          <p14:tracePt t="26491" x="6045200" y="4756150"/>
          <p14:tracePt t="26508" x="6038850" y="4762500"/>
          <p14:tracePt t="26523" x="6032500" y="4768850"/>
          <p14:tracePt t="26539" x="6026150" y="4768850"/>
          <p14:tracePt t="26552" x="6019800" y="4775200"/>
          <p14:tracePt t="26567" x="6019800" y="4768850"/>
          <p14:tracePt t="26652" x="6026150" y="4768850"/>
          <p14:tracePt t="26679" x="6019800" y="4768850"/>
          <p14:tracePt t="26731" x="6013450" y="4768850"/>
          <p14:tracePt t="26756" x="6007100" y="4775200"/>
          <p14:tracePt t="26779" x="6000750" y="4775200"/>
          <p14:tracePt t="26807" x="6000750" y="4781550"/>
          <p14:tracePt t="26859" x="6000750" y="4775200"/>
          <p14:tracePt t="26943" x="6000750" y="4768850"/>
          <p14:tracePt t="27071" x="5994400" y="4768850"/>
          <p14:tracePt t="27115" x="5988050" y="4762500"/>
          <p14:tracePt t="27267" x="5988050" y="4756150"/>
          <p14:tracePt t="27303" x="5988050" y="4749800"/>
          <p14:tracePt t="27340" x="5988050" y="4743450"/>
          <p14:tracePt t="27364" x="5981700" y="4743450"/>
          <p14:tracePt t="27424" x="5975350" y="4743450"/>
          <p14:tracePt t="27467" x="5969000" y="4749800"/>
          <p14:tracePt t="27596" x="5969000" y="4756150"/>
          <p14:tracePt t="27619" x="5969000" y="4762500"/>
          <p14:tracePt t="27648" x="5962650" y="4768850"/>
          <p14:tracePt t="27681" x="5962650" y="4775200"/>
          <p14:tracePt t="27700" x="5956300" y="4775200"/>
          <p14:tracePt t="27724" x="5949950" y="4781550"/>
          <p14:tracePt t="27747" x="5943600" y="4787900"/>
          <p14:tracePt t="27768" x="5937250" y="4787900"/>
          <p14:tracePt t="27792" x="5930900" y="4787900"/>
          <p14:tracePt t="27811" x="5924550" y="4787900"/>
          <p14:tracePt t="27835" x="5924550" y="4794250"/>
          <p14:tracePt t="27963" x="5930900" y="4800600"/>
          <p14:tracePt t="28039" x="5930900" y="4806950"/>
          <p14:tracePt t="28076" x="5924550" y="4806950"/>
          <p14:tracePt t="28187" x="5918200" y="4806950"/>
          <p14:tracePt t="28228" x="5918200" y="4800600"/>
          <p14:tracePt t="28300" x="5924550" y="4794250"/>
          <p14:tracePt t="28332" x="5930900" y="4794250"/>
          <p14:tracePt t="28368" x="5924550" y="4794250"/>
          <p14:tracePt t="28420" x="5918200" y="4794250"/>
          <p14:tracePt t="28480" x="5918200" y="4800600"/>
          <p14:tracePt t="28539" x="5911850" y="4806950"/>
          <p14:tracePt t="28588" x="5918200" y="4806950"/>
          <p14:tracePt t="28652" x="5911850" y="4806950"/>
          <p14:tracePt t="28708" x="5905500" y="4813300"/>
          <p14:tracePt t="28735" x="5899150" y="4819650"/>
          <p14:tracePt t="28788" x="5899150" y="4826000"/>
          <p14:tracePt t="28864" x="5892800" y="4826000"/>
          <p14:tracePt t="28908" x="5886450" y="4832350"/>
          <p14:tracePt t="28940" x="5880100" y="4832350"/>
          <p14:tracePt t="28968" x="5873750" y="4838700"/>
          <p14:tracePt t="28992" x="5867400" y="4845050"/>
          <p14:tracePt t="29073" x="5873750" y="4845050"/>
          <p14:tracePt t="29120" x="5867400" y="4845050"/>
          <p14:tracePt t="29224" x="5861050" y="4851400"/>
          <p14:tracePt t="29275" x="5854700" y="4857750"/>
          <p14:tracePt t="29560" x="5848350" y="4857750"/>
          <p14:tracePt t="29576" x="5842000" y="4864100"/>
          <p14:tracePt t="29600" x="5842000" y="4870450"/>
          <p14:tracePt t="29620" x="5835650" y="4870450"/>
          <p14:tracePt t="29668" x="5829300" y="4876800"/>
          <p14:tracePt t="29713" x="5829300" y="4870450"/>
          <p14:tracePt t="29844" x="5829300" y="4876800"/>
          <p14:tracePt t="29892" x="5822950" y="4883150"/>
          <p14:tracePt t="29920" x="5816600" y="4883150"/>
          <p14:tracePt t="29960" x="5822950" y="4883150"/>
          <p14:tracePt t="30024" x="5822950" y="4876800"/>
          <p14:tracePt t="30080" x="5816600" y="4883150"/>
          <p14:tracePt t="30140" x="5810250" y="4889500"/>
          <p14:tracePt t="30160" x="5803900" y="4889500"/>
          <p14:tracePt t="30200" x="5810250" y="4889500"/>
          <p14:tracePt t="30260" x="5816600" y="4883150"/>
          <p14:tracePt t="30280" x="5822950" y="4883150"/>
          <p14:tracePt t="30560" x="5829300" y="4883150"/>
          <p14:tracePt t="30596" x="5829300" y="4876800"/>
          <p14:tracePt t="30628" x="5822950" y="4876800"/>
          <p14:tracePt t="30725" x="5829300" y="4870450"/>
          <p14:tracePt t="30820" x="5822950" y="4876800"/>
          <p14:tracePt t="30872" x="5822950" y="4870450"/>
          <p14:tracePt t="30888" x="5816600" y="4864100"/>
          <p14:tracePt t="30924" x="5816600" y="4870450"/>
          <p14:tracePt t="30964" x="5822950" y="4870450"/>
          <p14:tracePt t="31032" x="5822950" y="4864100"/>
          <p14:tracePt t="31069" x="5822950" y="4857750"/>
          <p14:tracePt t="31104" x="5822950" y="4864100"/>
          <p14:tracePt t="31128" x="5822950" y="4870450"/>
          <p14:tracePt t="31161" x="5829300" y="4870450"/>
          <p14:tracePt t="31196" x="5829300" y="4864100"/>
          <p14:tracePt t="31212" x="5829300" y="4857750"/>
          <p14:tracePt t="31225" x="5835650" y="4864100"/>
          <p14:tracePt t="31272" x="5835650" y="4870450"/>
          <p14:tracePt t="31285" x="5829300" y="4870450"/>
          <p14:tracePt t="31308" x="5822950" y="4864100"/>
          <p14:tracePt t="31340" x="5822950" y="4870450"/>
          <p14:tracePt t="31377" x="5829300" y="4876800"/>
          <p14:tracePt t="31405" x="5835650" y="4876800"/>
          <p14:tracePt t="31444" x="5835650" y="4883150"/>
          <p14:tracePt t="31465" x="5842000" y="4889500"/>
          <p14:tracePt t="31488" x="5842000" y="4895850"/>
          <p14:tracePt t="31496" x="5848350" y="4902200"/>
          <p14:tracePt t="31512" x="5854700" y="4908550"/>
          <p14:tracePt t="31524" x="5854700" y="4914900"/>
          <p14:tracePt t="31533" x="5861050" y="4927600"/>
          <p14:tracePt t="31550" x="5867400" y="4933950"/>
          <p14:tracePt t="31550" x="5867400" y="4940300"/>
          <p14:tracePt t="31568" x="5873750" y="4953000"/>
          <p14:tracePt t="31568" x="5873750" y="4959350"/>
          <p14:tracePt t="31586" x="5880100" y="4959350"/>
          <p14:tracePt t="31586" x="5880100" y="4972050"/>
          <p14:tracePt t="31602" x="5886450" y="4978400"/>
          <p14:tracePt t="31617" x="5892800" y="4984750"/>
          <p14:tracePt t="31633" x="5899150" y="4991100"/>
          <p14:tracePt t="31650" x="5905500" y="4997450"/>
          <p14:tracePt t="31677" x="5911850" y="5003800"/>
          <p14:tracePt t="31704" x="5918200" y="5003800"/>
          <p14:tracePt t="31728" x="5918200" y="4997450"/>
          <p14:tracePt t="31772" x="5918200" y="4991100"/>
          <p14:tracePt t="31796" x="5924550" y="4991100"/>
          <p14:tracePt t="31820" x="5924550" y="4984750"/>
          <p14:tracePt t="31840" x="5930900" y="4991100"/>
          <p14:tracePt t="31865" x="5930900" y="4984750"/>
          <p14:tracePt t="31880" x="5930900" y="4978400"/>
          <p14:tracePt t="31909" x="5930900" y="4972050"/>
          <p14:tracePt t="31941" x="5930900" y="4984750"/>
          <p14:tracePt t="32000" x="5924550" y="4984750"/>
          <p14:tracePt t="32053" x="5930900" y="4978400"/>
          <p14:tracePt t="32088" x="5930900" y="4984750"/>
          <p14:tracePt t="32148" x="5930900" y="4991100"/>
          <p14:tracePt t="32181" x="5937250" y="4991100"/>
          <p14:tracePt t="32200" x="5943600" y="4997450"/>
          <p14:tracePt t="32217" x="5949950" y="4997450"/>
          <p14:tracePt t="32225" x="5956300" y="4997450"/>
          <p14:tracePt t="32236" x="5962650" y="5003800"/>
          <p14:tracePt t="32236" x="5969000" y="5010150"/>
          <p14:tracePt t="32254" x="5975350" y="5016500"/>
          <p14:tracePt t="32254" x="5981700" y="5016500"/>
          <p14:tracePt t="32271" x="5994400" y="5022850"/>
          <p14:tracePt t="32271" x="6000750" y="5035550"/>
          <p14:tracePt t="32288" x="6013450" y="5041900"/>
          <p14:tracePt t="32288" x="6019800" y="5048250"/>
          <p14:tracePt t="32306" x="6038850" y="5060950"/>
          <p14:tracePt t="32306" x="6045200" y="5067300"/>
          <p14:tracePt t="32322" x="6057900" y="5080000"/>
          <p14:tracePt t="32322" x="6064250" y="5080000"/>
          <p14:tracePt t="32338" x="6070600" y="5086350"/>
          <p14:tracePt t="32338" x="6083300" y="5092700"/>
          <p14:tracePt t="32354" x="6089650" y="5099050"/>
          <p14:tracePt t="32354" x="6096000" y="5105400"/>
          <p14:tracePt t="32354" x="6102350" y="5105400"/>
          <p14:tracePt t="32374" x="6108700" y="5111750"/>
          <p14:tracePt t="32386" x="6115050" y="5111750"/>
          <p14:tracePt t="32403" x="6121400" y="5118100"/>
          <p14:tracePt t="32403" x="6127750" y="5124450"/>
          <p14:tracePt t="32422" x="6127750" y="5130800"/>
          <p14:tracePt t="32422" x="6134100" y="5143500"/>
          <p14:tracePt t="32438" x="6140450" y="5149850"/>
          <p14:tracePt t="32453" x="6146800" y="5156200"/>
          <p14:tracePt t="32470" x="6153150" y="5162550"/>
          <p14:tracePt t="32493" x="6159500" y="5162550"/>
          <p14:tracePt t="32509" x="6165850" y="5168900"/>
          <p14:tracePt t="32532" x="6172200" y="5168900"/>
          <p14:tracePt t="32545" x="6178550" y="5168900"/>
          <p14:tracePt t="32553" x="6184900" y="5175250"/>
          <p14:tracePt t="32570" x="6191250" y="5181600"/>
          <p14:tracePt t="32587" x="6197600" y="5181600"/>
          <p14:tracePt t="32604" x="6203950" y="5187950"/>
          <p14:tracePt t="32621" x="6210300" y="5187950"/>
          <p14:tracePt t="32637" x="6216650" y="5194300"/>
          <p14:tracePt t="32654" x="6223000" y="5200650"/>
          <p14:tracePt t="32757" x="6216650" y="5207000"/>
          <p14:tracePt t="32801" x="6210300" y="5200650"/>
          <p14:tracePt t="32826" x="6203950" y="5207000"/>
          <p14:tracePt t="32841" x="6197600" y="5207000"/>
          <p14:tracePt t="32845" x="6191250" y="5213350"/>
          <p14:tracePt t="32854" x="6184900" y="5213350"/>
          <p14:tracePt t="32871" x="6178550" y="5219700"/>
          <p14:tracePt t="32871" x="6172200" y="5219700"/>
          <p14:tracePt t="32890" x="6165850" y="5219700"/>
          <p14:tracePt t="32890" x="6153150" y="5219700"/>
          <p14:tracePt t="32907" x="6146800" y="5219700"/>
          <p14:tracePt t="32907" x="6140450" y="5219700"/>
          <p14:tracePt t="32923" x="6134100" y="5213350"/>
          <p14:tracePt t="32923" x="6127750" y="5213350"/>
          <p14:tracePt t="32940" x="6121400" y="5213350"/>
          <p14:tracePt t="32940" x="6115050" y="5207000"/>
          <p14:tracePt t="32956" x="6115050" y="5200650"/>
          <p14:tracePt t="32956" x="6108700" y="5194300"/>
          <p14:tracePt t="32976" x="6102350" y="5187950"/>
          <p14:tracePt t="32988" x="6096000" y="5181600"/>
          <p14:tracePt t="33005" x="6089650" y="5175250"/>
          <p14:tracePt t="33081" x="6083300" y="5181600"/>
          <p14:tracePt t="33117" x="6076950" y="5187950"/>
          <p14:tracePt t="33133" x="6076950" y="5194300"/>
          <p14:tracePt t="33145" x="6076950" y="5200650"/>
          <p14:tracePt t="33155" x="6070600" y="5207000"/>
          <p14:tracePt t="33185" x="6070600" y="5213350"/>
          <p14:tracePt t="33193" x="6070600" y="5207000"/>
          <p14:tracePt t="33252" x="6064250" y="5207000"/>
          <p14:tracePt t="33288" x="6057900" y="5207000"/>
          <p14:tracePt t="33325" x="6057900" y="5200650"/>
          <p14:tracePt t="33341" x="6051550" y="5200650"/>
          <p14:tracePt t="33357" x="6045200" y="5194300"/>
          <p14:tracePt t="33372" x="6038850" y="5194300"/>
          <p14:tracePt t="33381" x="6032500" y="5187950"/>
          <p14:tracePt t="33389" x="6026150" y="5181600"/>
          <p14:tracePt t="33389" x="6013450" y="5168900"/>
          <p14:tracePt t="33410" x="6000750" y="5162550"/>
          <p14:tracePt t="33410" x="5994400" y="5156200"/>
          <p14:tracePt t="33426" x="5981700" y="5149850"/>
          <p14:tracePt t="33426" x="5975350" y="5143500"/>
          <p14:tracePt t="33442" x="5962650" y="5137150"/>
          <p14:tracePt t="33442" x="5949950" y="5137150"/>
          <p14:tracePt t="33458" x="5937250" y="5130800"/>
          <p14:tracePt t="33458" x="5924550" y="5124450"/>
          <p14:tracePt t="33458" x="5918200" y="5118100"/>
          <p14:tracePt t="33478" x="5905500" y="5111750"/>
          <p14:tracePt t="33490" x="5892800" y="5111750"/>
          <p14:tracePt t="33490" x="5867400" y="5099050"/>
          <p14:tracePt t="33509" x="5854700" y="5092700"/>
          <p14:tracePt t="33509" x="5842000" y="5086350"/>
          <p14:tracePt t="33526" x="5829300" y="5080000"/>
          <p14:tracePt t="33526" x="5822950" y="5073650"/>
          <p14:tracePt t="33542" x="5810250" y="5060950"/>
          <p14:tracePt t="33542" x="5803900" y="5054600"/>
          <p14:tracePt t="33542" x="5797550" y="5054600"/>
          <p14:tracePt t="33562" x="5784850" y="5041900"/>
          <p14:tracePt t="33562" x="5778500" y="5041900"/>
          <p14:tracePt t="33576" x="5772150" y="5029200"/>
          <p14:tracePt t="33576" x="5765800" y="5022850"/>
          <p14:tracePt t="33592" x="5759450" y="5022850"/>
          <p14:tracePt t="33607" x="5746750" y="5016500"/>
          <p14:tracePt t="33607" x="5740400" y="5010150"/>
          <p14:tracePt t="33627" x="5734050" y="5010150"/>
          <p14:tracePt t="33627" x="5727700" y="5003800"/>
          <p14:tracePt t="33643" x="5721350" y="5003800"/>
          <p14:tracePt t="33643" x="5715000" y="4997450"/>
          <p14:tracePt t="33659" x="5708650" y="4997450"/>
          <p14:tracePt t="33659" x="5702300" y="4997450"/>
          <p14:tracePt t="33676" x="5695950" y="4991100"/>
          <p14:tracePt t="33676" x="5683250" y="4978400"/>
          <p14:tracePt t="33696" x="5676900" y="4978400"/>
          <p14:tracePt t="33696" x="5670550" y="4978400"/>
          <p14:tracePt t="33710" x="5664200" y="4978400"/>
          <p14:tracePt t="33726" x="5657850" y="4972050"/>
          <p14:tracePt t="33726" x="5651500" y="4978400"/>
          <p14:tracePt t="33743" x="5645150" y="4978400"/>
          <p14:tracePt t="33743" x="5645150" y="4984750"/>
          <p14:tracePt t="33743" x="5638800" y="4984750"/>
          <p14:tracePt t="33761" x="5632450" y="4984750"/>
          <p14:tracePt t="33777" x="5626100" y="4991100"/>
          <p14:tracePt t="33792" x="5613400" y="4984750"/>
          <p14:tracePt t="33808" x="5600700" y="4978400"/>
          <p14:tracePt t="33808" x="5600700" y="4984750"/>
          <p14:tracePt t="33827" x="5594350" y="4984750"/>
          <p14:tracePt t="33841" x="5588000" y="4997450"/>
          <p14:tracePt t="33858" x="5588000" y="5003800"/>
          <p14:tracePt t="33875" x="5588000" y="5010150"/>
          <p14:tracePt t="33875" x="5581650" y="5022850"/>
          <p14:tracePt t="33893" x="5581650" y="5029200"/>
          <p14:tracePt t="33908" x="5575300" y="5035550"/>
          <p14:tracePt t="33926" x="5581650" y="5029200"/>
          <p14:tracePt t="33994" x="5588000" y="5029200"/>
          <p14:tracePt t="34009" x="5594350" y="5035550"/>
          <p14:tracePt t="34025" x="5607050" y="5041900"/>
          <p14:tracePt t="34041" x="5613400" y="5048250"/>
          <p14:tracePt t="34077" x="5619750" y="5048250"/>
          <p14:tracePt t="34101" x="5626100" y="5041900"/>
          <p14:tracePt t="34129" x="5626100" y="5035550"/>
          <p14:tracePt t="34145" x="5632450" y="5041900"/>
          <p14:tracePt t="34173" x="5638800" y="5041900"/>
          <p14:tracePt t="34197" x="5645150" y="5041900"/>
          <p14:tracePt t="34221" x="5645150" y="5048250"/>
          <p14:tracePt t="34241" x="5645150" y="5060950"/>
          <p14:tracePt t="34257" x="5651500" y="5067300"/>
          <p14:tracePt t="34273" x="5651500" y="5073650"/>
          <p14:tracePt t="34285" x="5651500" y="5080000"/>
          <p14:tracePt t="34293" x="5651500" y="5086350"/>
          <p14:tracePt t="34310" x="5645150" y="5092700"/>
          <p14:tracePt t="34310" x="5645150" y="5099050"/>
          <p14:tracePt t="34328" x="5645150" y="5105400"/>
          <p14:tracePt t="34343" x="5645150" y="5111750"/>
          <p14:tracePt t="34343" x="5645150" y="5118100"/>
          <p14:tracePt t="34362" x="5645150" y="5124450"/>
          <p14:tracePt t="34377" x="5645150" y="5130800"/>
          <p14:tracePt t="34377" x="5651500" y="5137150"/>
          <p14:tracePt t="34395" x="5651500" y="5143500"/>
          <p14:tracePt t="34395" x="5657850" y="5149850"/>
          <p14:tracePt t="34413" x="5664200" y="5162550"/>
          <p14:tracePt t="34427" x="5670550" y="5168900"/>
          <p14:tracePt t="34427" x="5670550" y="5187950"/>
          <p14:tracePt t="34446" x="5676900" y="5194300"/>
          <p14:tracePt t="34446" x="5676900" y="5200650"/>
          <p14:tracePt t="34463" x="5683250" y="5207000"/>
          <p14:tracePt t="34463" x="5689600" y="5213350"/>
          <p14:tracePt t="34478" x="5689600" y="5219700"/>
          <p14:tracePt t="34478" x="5695950" y="5226050"/>
          <p14:tracePt t="34478" x="5702300" y="5232400"/>
          <p14:tracePt t="34498" x="5708650" y="5238750"/>
          <p14:tracePt t="34510" x="5715000" y="5245100"/>
          <p14:tracePt t="34510" x="5727700" y="5251450"/>
          <p14:tracePt t="34529" x="5727700" y="5257800"/>
          <p14:tracePt t="34529" x="5734050" y="5264150"/>
          <p14:tracePt t="34546" x="5746750" y="5270500"/>
          <p14:tracePt t="34560" x="5753100" y="5276850"/>
          <p14:tracePt t="34577" x="5759450" y="5283200"/>
          <p14:tracePt t="34594" x="5759450" y="5289550"/>
          <p14:tracePt t="34610" x="5759450" y="5295900"/>
          <p14:tracePt t="34627" x="5759450" y="5302250"/>
          <p14:tracePt t="34653" x="5765800" y="5308600"/>
          <p14:tracePt t="34737" x="5759450" y="5314950"/>
          <p14:tracePt t="34761" x="5746750" y="5321300"/>
          <p14:tracePt t="34773" x="5734050" y="5327650"/>
          <p14:tracePt t="34782" x="5721350" y="5327650"/>
          <p14:tracePt t="34794" x="5695950" y="5334000"/>
          <p14:tracePt t="34794" x="5632450" y="5340350"/>
          <p14:tracePt t="34814" x="5588000" y="5340350"/>
          <p14:tracePt t="34814" x="5530850" y="5340350"/>
          <p14:tracePt t="34830" x="5473700" y="5334000"/>
          <p14:tracePt t="34830" x="5410200" y="5334000"/>
          <p14:tracePt t="34830" x="5340350" y="5327650"/>
          <p14:tracePt t="34850" x="5264150" y="5321300"/>
          <p14:tracePt t="34861" x="5181600" y="5314950"/>
          <p14:tracePt t="34861" x="5092700" y="5308600"/>
          <p14:tracePt t="34861" x="4997450" y="5302250"/>
          <p14:tracePt t="34882" x="4902200" y="5295900"/>
          <p14:tracePt t="34882" x="4800600" y="5295900"/>
          <p14:tracePt t="34897" x="4699000" y="5295900"/>
          <p14:tracePt t="34897" x="4591050" y="5295900"/>
          <p14:tracePt t="34913" x="4489450" y="5289550"/>
          <p14:tracePt t="34913" x="4381500" y="5289550"/>
          <p14:tracePt t="34930" x="4267200" y="5283200"/>
          <p14:tracePt t="34930" x="4038600" y="5264150"/>
          <p14:tracePt t="34948" x="3917950" y="5251450"/>
          <p14:tracePt t="34948" x="3803650" y="5232400"/>
          <p14:tracePt t="34964" x="3683000" y="5219700"/>
          <p14:tracePt t="34964" x="3562350" y="5200650"/>
          <p14:tracePt t="34980" x="3448050" y="5187950"/>
          <p14:tracePt t="34980" x="3333750" y="5175250"/>
          <p14:tracePt t="34997" x="3225800" y="5162550"/>
          <p14:tracePt t="34997" x="3022600" y="5143500"/>
          <p14:tracePt t="35014" x="2921000" y="5137150"/>
          <p14:tracePt t="35014" x="2825750" y="5124450"/>
          <p14:tracePt t="35030" x="2730500" y="5111750"/>
          <p14:tracePt t="35030" x="2647950" y="5105400"/>
          <p14:tracePt t="35047" x="2565400" y="5092700"/>
          <p14:tracePt t="35047" x="2489200" y="5086350"/>
          <p14:tracePt t="35047" x="2419350" y="5073650"/>
          <p14:tracePt t="35066" x="2355850" y="5067300"/>
          <p14:tracePt t="35079" x="2305050" y="5054600"/>
          <p14:tracePt t="35079" x="2209800" y="5041900"/>
          <p14:tracePt t="35098" x="2165350" y="5035550"/>
          <p14:tracePt t="35098" x="2127250" y="5035550"/>
          <p14:tracePt t="35114" x="2095500" y="5035550"/>
          <p14:tracePt t="35114" x="2063750" y="5035550"/>
          <p14:tracePt t="35114" x="2038350" y="5041900"/>
          <p14:tracePt t="35134" x="2012950" y="5054600"/>
          <p14:tracePt t="35146" x="1987550" y="5060950"/>
          <p14:tracePt t="35146" x="1968500" y="5073650"/>
          <p14:tracePt t="35146" x="1949450" y="5080000"/>
          <p14:tracePt t="35166" x="1936750" y="5092700"/>
          <p14:tracePt t="35166" x="1917700" y="5105400"/>
          <p14:tracePt t="35183" x="1905000" y="5111750"/>
          <p14:tracePt t="35183" x="1885950" y="5118100"/>
          <p14:tracePt t="35198" x="1866900" y="5124450"/>
          <p14:tracePt t="35198" x="1847850" y="5124450"/>
          <p14:tracePt t="35215" x="1822450" y="5124450"/>
          <p14:tracePt t="35215" x="1790700" y="5118100"/>
          <p14:tracePt t="35231" x="1758950" y="5105400"/>
          <p14:tracePt t="35231" x="1682750" y="5080000"/>
          <p14:tracePt t="35248" x="1638300" y="5060950"/>
          <p14:tracePt t="35248" x="1593850" y="5041900"/>
          <p14:tracePt t="35265" x="1549400" y="5016500"/>
          <p14:tracePt t="35265" x="1504950" y="4991100"/>
          <p14:tracePt t="35281" x="1466850" y="4972050"/>
          <p14:tracePt t="35281" x="1428750" y="4940300"/>
          <p14:tracePt t="35298" x="1390650" y="4914900"/>
          <p14:tracePt t="35298" x="1333500" y="4838700"/>
          <p14:tracePt t="35315" x="1314450" y="4787900"/>
          <p14:tracePt t="35315" x="1301750" y="4737100"/>
          <p14:tracePt t="35332" x="1295400" y="4686300"/>
          <p14:tracePt t="35332" x="1295400" y="4622800"/>
          <p14:tracePt t="35349" x="1308100" y="4559300"/>
          <p14:tracePt t="35349" x="1327150" y="4502150"/>
          <p14:tracePt t="35366" x="1384300" y="4381500"/>
          <p14:tracePt t="35366" x="1428750" y="4324350"/>
          <p14:tracePt t="35383" x="1479550" y="4273550"/>
          <p14:tracePt t="35383" x="1536700" y="4229100"/>
          <p14:tracePt t="35398" x="1600200" y="4184650"/>
          <p14:tracePt t="35398" x="1670050" y="4146550"/>
          <p14:tracePt t="35416" x="1739900" y="4121150"/>
          <p14:tracePt t="35416" x="1898650" y="4102100"/>
          <p14:tracePt t="35435" x="1974850" y="4108450"/>
          <p14:tracePt t="35447" x="2057400" y="4133850"/>
          <p14:tracePt t="35447" x="2216150" y="4210050"/>
          <p14:tracePt t="35466" x="2286000" y="4267200"/>
          <p14:tracePt t="35466" x="2349500" y="4337050"/>
          <p14:tracePt t="35483" x="2413000" y="4406900"/>
          <p14:tracePt t="35483" x="2463800" y="4483100"/>
          <p14:tracePt t="35499" x="2501900" y="4552950"/>
          <p14:tracePt t="35499" x="2540000" y="4629150"/>
          <p14:tracePt t="35515" x="2559050" y="4699000"/>
          <p14:tracePt t="35515" x="2571750" y="4762500"/>
          <p14:tracePt t="35515" x="2571750" y="4826000"/>
          <p14:tracePt t="35534" x="2565400" y="4883150"/>
          <p14:tracePt t="35534" x="2546350" y="4940300"/>
          <p14:tracePt t="35549" x="2514600" y="4984750"/>
          <p14:tracePt t="35549" x="2476500" y="5029200"/>
          <p14:tracePt t="35565" x="2438400" y="5067300"/>
          <p14:tracePt t="35565" x="2387600" y="5099050"/>
          <p14:tracePt t="35583" x="2330450" y="5124450"/>
          <p14:tracePt t="35583" x="2266950" y="5143500"/>
          <p14:tracePt t="35599" x="2203450" y="5156200"/>
          <p14:tracePt t="35599" x="2070100" y="5162550"/>
          <p14:tracePt t="35616" x="2000250" y="5156200"/>
          <p14:tracePt t="35616" x="1930400" y="5149850"/>
          <p14:tracePt t="35632" x="1866900" y="5130800"/>
          <p14:tracePt t="35632" x="1803400" y="5105400"/>
          <p14:tracePt t="35649" x="1739900" y="5067300"/>
          <p14:tracePt t="35649" x="1625600" y="4978400"/>
          <p14:tracePt t="35667" x="1581150" y="4921250"/>
          <p14:tracePt t="35667" x="1536700" y="4857750"/>
          <p14:tracePt t="35684" x="1504950" y="4787900"/>
          <p14:tracePt t="35684" x="1479550" y="4718050"/>
          <p14:tracePt t="35700" x="1466850" y="4648200"/>
          <p14:tracePt t="35700" x="1466850" y="4578350"/>
          <p14:tracePt t="35717" x="1473200" y="4514850"/>
          <p14:tracePt t="35717" x="1517650" y="4387850"/>
          <p14:tracePt t="35734" x="1555750" y="4330700"/>
          <p14:tracePt t="35734" x="1600200" y="4279900"/>
          <p14:tracePt t="35750" x="1644650" y="4235450"/>
          <p14:tracePt t="35750" x="1701800" y="4203700"/>
          <p14:tracePt t="35767" x="1758950" y="4178300"/>
          <p14:tracePt t="35767" x="1822450" y="4171950"/>
          <p14:tracePt t="35783" x="1885950" y="4178300"/>
          <p14:tracePt t="35783" x="1949450" y="4197350"/>
          <p14:tracePt t="35783" x="2019300" y="4241800"/>
          <p14:tracePt t="35802" x="2082800" y="4292600"/>
          <p14:tracePt t="35815" x="2139950" y="4362450"/>
          <p14:tracePt t="35815" x="2247900" y="4527550"/>
          <p14:tracePt t="35834" x="2292350" y="4610100"/>
          <p14:tracePt t="35834" x="2317750" y="4686300"/>
          <p14:tracePt t="35850" x="2343150" y="4762500"/>
          <p14:tracePt t="35850" x="2355850" y="4826000"/>
          <p14:tracePt t="35867" x="2355850" y="4883150"/>
          <p14:tracePt t="35867" x="2349500" y="4933950"/>
          <p14:tracePt t="35867" x="2336800" y="4978400"/>
          <p14:tracePt t="35886" x="2317750" y="5016500"/>
          <p14:tracePt t="35898" x="2292350" y="5048250"/>
          <p14:tracePt t="35898" x="2228850" y="5099050"/>
          <p14:tracePt t="35917" x="2190750" y="5124450"/>
          <p14:tracePt t="35917" x="2152650" y="5143500"/>
          <p14:tracePt t="35934" x="2108200" y="5156200"/>
          <p14:tracePt t="35934" x="2070100" y="5168900"/>
          <p14:tracePt t="35951" x="2032000" y="5175250"/>
          <p14:tracePt t="35951" x="1962150" y="5187950"/>
          <p14:tracePt t="35968" x="1930400" y="5181600"/>
          <p14:tracePt t="35968" x="1905000" y="5181600"/>
          <p14:tracePt t="35984" x="1885950" y="5175250"/>
          <p14:tracePt t="35984" x="1866900" y="5168900"/>
          <p14:tracePt t="36001" x="1860550" y="5162550"/>
          <p14:tracePt t="36001" x="1847850" y="5149850"/>
          <p14:tracePt t="36017" x="1847850" y="5137150"/>
          <p14:tracePt t="36017" x="1847850" y="5118100"/>
          <p14:tracePt t="36035" x="1854200" y="5105400"/>
          <p14:tracePt t="36035" x="1860550" y="5092700"/>
          <p14:tracePt t="36051" x="1873250" y="5080000"/>
          <p14:tracePt t="36051" x="1879600" y="5073650"/>
          <p14:tracePt t="36068" x="1892300" y="5067300"/>
          <p14:tracePt t="36068" x="1898650" y="5060950"/>
          <p14:tracePt t="36068" x="1911350" y="5054600"/>
          <p14:tracePt t="36086" x="1924050" y="5048250"/>
          <p14:tracePt t="36099" x="1930400" y="5041900"/>
          <p14:tracePt t="36099" x="1949450" y="5035550"/>
          <p14:tracePt t="36118" x="1955800" y="5035550"/>
          <p14:tracePt t="36118" x="1968500" y="5035550"/>
          <p14:tracePt t="36135" x="1974850" y="5029200"/>
          <p14:tracePt t="36135" x="1981200" y="5029200"/>
          <p14:tracePt t="36152" x="1987550" y="5029200"/>
          <p14:tracePt t="36152" x="1993900" y="5029200"/>
          <p14:tracePt t="36169" x="1993900" y="5035550"/>
          <p14:tracePt t="36183" x="2000250" y="5041900"/>
          <p14:tracePt t="36200" x="2000250" y="5048250"/>
          <p14:tracePt t="36216" x="2000250" y="5054600"/>
          <p14:tracePt t="36233" x="2000250" y="5048250"/>
          <p14:tracePt t="36313" x="2000250" y="5041900"/>
          <p14:tracePt t="36334" x="2006600" y="5041900"/>
          <p14:tracePt t="36385" x="2006600" y="5035550"/>
          <p14:tracePt t="36425" x="2012950" y="5029200"/>
          <p14:tracePt t="36445" x="2019300" y="5022850"/>
          <p14:tracePt t="36461" x="2025650" y="5016500"/>
          <p14:tracePt t="36477" x="2032000" y="5010150"/>
          <p14:tracePt t="36493" x="2038350" y="5003800"/>
          <p14:tracePt t="36505" x="2044700" y="4997450"/>
          <p14:tracePt t="36522" x="2051050" y="4991100"/>
          <p14:tracePt t="36538" x="2057400" y="4984750"/>
          <p14:tracePt t="36554" x="2051050" y="4991100"/>
          <p14:tracePt t="36590" x="2044700" y="4997450"/>
          <p14:tracePt t="36597" x="2038350" y="4997450"/>
          <p14:tracePt t="36606" x="2032000" y="5003800"/>
          <p14:tracePt t="36618" x="2025650" y="5010150"/>
          <p14:tracePt t="36618" x="2012950" y="5022850"/>
          <p14:tracePt t="36637" x="2006600" y="5029200"/>
          <p14:tracePt t="36637" x="2000250" y="5035550"/>
          <p14:tracePt t="36653" x="1993900" y="5041900"/>
          <p14:tracePt t="36653" x="1987550" y="5048250"/>
          <p14:tracePt t="36670" x="1981200" y="5048250"/>
          <p14:tracePt t="36670" x="1968500" y="5060950"/>
          <p14:tracePt t="36689" x="1962150" y="5067300"/>
          <p14:tracePt t="36689" x="1955800" y="5067300"/>
          <p14:tracePt t="36703" x="1949450" y="5073650"/>
          <p14:tracePt t="36718" x="1943100" y="5073650"/>
          <p14:tracePt t="36735" x="1936750" y="5067300"/>
          <p14:tracePt t="36770" x="1936750" y="5060950"/>
          <p14:tracePt t="36786" x="1936750" y="5054600"/>
          <p14:tracePt t="36801" x="1943100" y="5048250"/>
          <p14:tracePt t="36814" x="1943100" y="5041900"/>
          <p14:tracePt t="36830" x="1943100" y="5048250"/>
          <p14:tracePt t="36914" x="1936750" y="5048250"/>
          <p14:tracePt t="36926" x="1930400" y="5054600"/>
          <p14:tracePt t="36942" x="1924050" y="5060950"/>
          <p14:tracePt t="36958" x="1917700" y="5067300"/>
          <p14:tracePt t="36974" x="1905000" y="5073650"/>
          <p14:tracePt t="36986" x="1898650" y="5080000"/>
          <p14:tracePt t="37002" x="1892300" y="5086350"/>
          <p14:tracePt t="37019" x="1885950" y="5092700"/>
          <p14:tracePt t="37036" x="1879600" y="5092700"/>
          <p14:tracePt t="37053" x="1873250" y="5092700"/>
          <p14:tracePt t="37070" x="1873250" y="5099050"/>
          <p14:tracePt t="37101" x="1879600" y="5105400"/>
          <p14:tracePt t="37122" x="1879600" y="5118100"/>
          <p14:tracePt t="37138" x="1879600" y="5124450"/>
          <p14:tracePt t="37154" x="1879600" y="5130800"/>
          <p14:tracePt t="37162" x="1879600" y="5137150"/>
          <p14:tracePt t="37169" x="1873250" y="5143500"/>
          <p14:tracePt t="37186" x="1873250" y="5149850"/>
          <p14:tracePt t="37203" x="1866900" y="5156200"/>
          <p14:tracePt t="37220" x="1860550" y="5156200"/>
          <p14:tracePt t="37242" x="1854200" y="5156200"/>
          <p14:tracePt t="37258" x="1847850" y="5156200"/>
          <p14:tracePt t="37281" x="1841500" y="5156200"/>
          <p14:tracePt t="37318" x="1841500" y="5149850"/>
          <p14:tracePt t="37474" x="1847850" y="5149850"/>
          <p14:tracePt t="37506" x="1854200" y="5143500"/>
          <p14:tracePt t="37586" x="1860550" y="5143500"/>
          <p14:tracePt t="37618" x="1854200" y="5143500"/>
          <p14:tracePt t="37702" x="1847850" y="5149850"/>
          <p14:tracePt t="37746" x="1854200" y="5149850"/>
          <p14:tracePt t="37841" x="1847850" y="5149850"/>
          <p14:tracePt t="37918" x="1841500" y="5149850"/>
          <p14:tracePt t="37934" x="1835150" y="5156200"/>
          <p14:tracePt t="37954" x="1835150" y="5162550"/>
          <p14:tracePt t="38014" x="1828800" y="5162550"/>
          <p14:tracePt t="38106" x="1822450" y="5168900"/>
          <p14:tracePt t="38126" x="1816100" y="5168900"/>
          <p14:tracePt t="38186" x="1816100" y="5175250"/>
          <p14:tracePt t="38202" x="1809750" y="5175250"/>
          <p14:tracePt t="38226" x="1803400" y="5181600"/>
          <p14:tracePt t="38254" x="1797050" y="5187950"/>
          <p14:tracePt t="38366" x="1803400" y="5187950"/>
          <p14:tracePt t="38474" x="1803400" y="5181600"/>
          <p14:tracePt t="38502" x="1809750" y="5175250"/>
          <p14:tracePt t="38534" x="1803400" y="5181600"/>
          <p14:tracePt t="38578" x="1803400" y="5187950"/>
          <p14:tracePt t="38622" x="1803400" y="5181600"/>
          <p14:tracePt t="38714" x="1797050" y="5181600"/>
          <p14:tracePt t="38750" x="1790700" y="5187950"/>
          <p14:tracePt t="38774" x="1790700" y="5194300"/>
          <p14:tracePt t="38810" x="1784350" y="5200650"/>
          <p14:tracePt t="38826" x="1778000" y="5207000"/>
          <p14:tracePt t="38914" x="1784350" y="5200650"/>
          <p14:tracePt t="38962" x="1784350" y="5194300"/>
          <p14:tracePt t="38982" x="1790700" y="5194300"/>
          <p14:tracePt t="39042" x="1784350" y="5200650"/>
          <p14:tracePt t="39110" x="1784350" y="5207000"/>
          <p14:tracePt t="39126" x="1778000" y="5207000"/>
          <p14:tracePt t="39142" x="1771650" y="5213350"/>
          <p14:tracePt t="39154" x="1765300" y="5219700"/>
          <p14:tracePt t="39170" x="1758950" y="5219700"/>
          <p14:tracePt t="39194" x="1758950" y="5226050"/>
          <p14:tracePt t="39246" x="1752600" y="5232400"/>
          <p14:tracePt t="39386" x="1758950" y="5226050"/>
          <p14:tracePt t="39506" x="1765300" y="5219700"/>
          <p14:tracePt t="39515" x="1771650" y="5213350"/>
          <p14:tracePt t="39528" x="1778000" y="5207000"/>
          <p14:tracePt t="39528" x="1797050" y="5187950"/>
          <p14:tracePt t="39547" x="1809750" y="5175250"/>
          <p14:tracePt t="39547" x="1822450" y="5162550"/>
          <p14:tracePt t="39564" x="1841500" y="5149850"/>
          <p14:tracePt t="39564" x="1860550" y="5137150"/>
          <p14:tracePt t="39580" x="1885950" y="5118100"/>
          <p14:tracePt t="39580" x="1911350" y="5099050"/>
          <p14:tracePt t="39580" x="1943100" y="5080000"/>
          <p14:tracePt t="39599" x="1981200" y="5060950"/>
          <p14:tracePt t="39611" x="2019300" y="5041900"/>
          <p14:tracePt t="39611" x="2114550" y="4984750"/>
          <p14:tracePt t="39630" x="2165350" y="4953000"/>
          <p14:tracePt t="39630" x="2222500" y="4921250"/>
          <p14:tracePt t="39647" x="2286000" y="4883150"/>
          <p14:tracePt t="39647" x="2355850" y="4838700"/>
          <p14:tracePt t="39664" x="2432050" y="4794250"/>
          <p14:tracePt t="39664" x="2514600" y="4743450"/>
          <p14:tracePt t="39681" x="2603500" y="4692650"/>
          <p14:tracePt t="39681" x="2794000" y="4584700"/>
          <p14:tracePt t="39698" x="2895600" y="4527550"/>
          <p14:tracePt t="39698" x="3003550" y="4470400"/>
          <p14:tracePt t="39713" x="3111500" y="4413250"/>
          <p14:tracePt t="39713" x="3225800" y="4362450"/>
          <p14:tracePt t="39732" x="3340100" y="4305300"/>
          <p14:tracePt t="39732" x="3575050" y="4191000"/>
          <p14:tracePt t="39748" x="3702050" y="4140200"/>
          <p14:tracePt t="39748" x="3822700" y="4076700"/>
          <p14:tracePt t="39764" x="3949700" y="4019550"/>
          <p14:tracePt t="39764" x="4076700" y="3949700"/>
          <p14:tracePt t="39780" x="4197350" y="3886200"/>
          <p14:tracePt t="39780" x="4318000" y="3822700"/>
          <p14:tracePt t="39798" x="4438650" y="3759200"/>
          <p14:tracePt t="39798" x="4667250" y="3632200"/>
          <p14:tracePt t="39816" x="4775200" y="3575050"/>
          <p14:tracePt t="39816" x="4883150" y="3511550"/>
          <p14:tracePt t="39831" x="4984750" y="3460750"/>
          <p14:tracePt t="39831" x="5080000" y="3409950"/>
          <p14:tracePt t="39847" x="5168900" y="3359150"/>
          <p14:tracePt t="39847" x="5257800" y="3314700"/>
          <p14:tracePt t="39864" x="5334000" y="3276600"/>
          <p14:tracePt t="39864" x="5410200" y="3244850"/>
          <p14:tracePt t="39864" x="5473700" y="3206750"/>
          <p14:tracePt t="39883" x="5537200" y="3175000"/>
          <p14:tracePt t="39895" x="5594350" y="3149600"/>
          <p14:tracePt t="39895" x="5651500" y="3124200"/>
          <p14:tracePt t="39915" x="5746750" y="3079750"/>
          <p14:tracePt t="39915" x="5791200" y="3054350"/>
          <p14:tracePt t="39932" x="5835650" y="3035300"/>
          <p14:tracePt t="39932" x="5873750" y="3022600"/>
          <p14:tracePt t="39948" x="5911850" y="3003550"/>
          <p14:tracePt t="39948" x="5943600" y="2984500"/>
          <p14:tracePt t="39948" x="5975350" y="2965450"/>
          <p14:tracePt t="39967" x="6000750" y="2952750"/>
          <p14:tracePt t="39979" x="6032500" y="2940050"/>
          <p14:tracePt t="39979" x="6076950" y="2914650"/>
          <p14:tracePt t="39998" x="6102350" y="2901950"/>
          <p14:tracePt t="39998" x="6121400" y="2895600"/>
          <p14:tracePt t="40015" x="6146800" y="2882900"/>
          <p14:tracePt t="40015" x="6165850" y="2870200"/>
          <p14:tracePt t="40031" x="6191250" y="2857500"/>
          <p14:tracePt t="40031" x="6235700" y="2838450"/>
          <p14:tracePt t="40048" x="6261100" y="2825750"/>
          <p14:tracePt t="40048" x="6280150" y="2813050"/>
          <p14:tracePt t="40065" x="6305550" y="2800350"/>
          <p14:tracePt t="40065" x="6324600" y="2794000"/>
          <p14:tracePt t="40082" x="6350000" y="2781300"/>
          <p14:tracePt t="40082" x="6369050" y="2768600"/>
          <p14:tracePt t="40098" x="6394450" y="2755900"/>
          <p14:tracePt t="40098" x="6432550" y="2730500"/>
          <p14:tracePt t="40115" x="6451600" y="2724150"/>
          <p14:tracePt t="40115" x="6464300" y="2711450"/>
          <p14:tracePt t="40132" x="6483350" y="2698750"/>
          <p14:tracePt t="40132" x="6496050" y="2692400"/>
          <p14:tracePt t="40148" x="6508750" y="2679700"/>
          <p14:tracePt t="40148" x="6521450" y="2673350"/>
          <p14:tracePt t="40148" x="6527800" y="2660650"/>
          <p14:tracePt t="40169" x="6534150" y="2654300"/>
          <p14:tracePt t="40180" x="6540500" y="2647950"/>
          <p14:tracePt t="40180" x="6553200" y="2628900"/>
          <p14:tracePt t="40200" x="6559550" y="2622550"/>
          <p14:tracePt t="40200" x="6565900" y="2616200"/>
          <p14:tracePt t="40216" x="6565900" y="2609850"/>
          <p14:tracePt t="40216" x="6572250" y="2603500"/>
          <p14:tracePt t="40232" x="6572250" y="2597150"/>
          <p14:tracePt t="40232" x="6572250" y="2590800"/>
          <p14:tracePt t="40250" x="6565900" y="2584450"/>
          <p14:tracePt t="40263" x="6559550" y="2584450"/>
          <p14:tracePt t="40263" x="6553200" y="2578100"/>
          <p14:tracePt t="40284" x="6540500" y="2578100"/>
          <p14:tracePt t="40284" x="6534150" y="2578100"/>
          <p14:tracePt t="40298" x="6521450" y="2578100"/>
          <p14:tracePt t="40298" x="6508750" y="2578100"/>
          <p14:tracePt t="40316" x="6502400" y="2578100"/>
          <p14:tracePt t="40316" x="6489700" y="2578100"/>
          <p14:tracePt t="40316" x="6477000" y="2578100"/>
          <p14:tracePt t="40335" x="6464300" y="2578100"/>
          <p14:tracePt t="40335" x="6457950" y="2578100"/>
          <p14:tracePt t="40349" x="6445250" y="2584450"/>
          <p14:tracePt t="40349" x="6432550" y="2584450"/>
          <p14:tracePt t="40366" x="6419850" y="2584450"/>
          <p14:tracePt t="40366" x="6407150" y="2590800"/>
          <p14:tracePt t="40383" x="6400800" y="2590800"/>
          <p14:tracePt t="40383" x="6388100" y="2597150"/>
          <p14:tracePt t="40400" x="6375400" y="2597150"/>
          <p14:tracePt t="40400" x="6362700" y="2603500"/>
          <p14:tracePt t="40417" x="6350000" y="2609850"/>
          <p14:tracePt t="40417" x="6343650" y="2616200"/>
          <p14:tracePt t="40433" x="6337300" y="2616200"/>
          <p14:tracePt t="40448" x="6330950" y="2616200"/>
          <p14:tracePt t="40464" x="6324600" y="2616200"/>
          <p14:tracePt t="40482" x="6318250" y="2609850"/>
          <p14:tracePt t="40499" x="6311900" y="2609850"/>
          <p14:tracePt t="40522" x="6305550" y="2603500"/>
          <p14:tracePt t="40542" x="6299200" y="2603500"/>
          <p14:tracePt t="40566" x="6292850" y="2603500"/>
          <p14:tracePt t="40582" x="6292850" y="2597150"/>
          <p14:tracePt t="40594" x="6286500" y="2597150"/>
          <p14:tracePt t="40610" x="6280150" y="2597150"/>
          <p14:tracePt t="40634" x="6273800" y="2597150"/>
          <p14:tracePt t="40654" x="6267450" y="2597150"/>
          <p14:tracePt t="40670" x="6261100" y="2597150"/>
          <p14:tracePt t="40694" x="6254750" y="2603500"/>
          <p14:tracePt t="40738" x="6261100" y="2609850"/>
          <p14:tracePt t="40766" x="6267450" y="2616200"/>
          <p14:tracePt t="40790" x="6273800" y="2616200"/>
          <p14:tracePt t="40814" x="6280150" y="2616200"/>
          <p14:tracePt t="40834" x="6286500" y="2609850"/>
          <p14:tracePt t="40858" x="6286500" y="2603500"/>
          <p14:tracePt t="40911" x="6280150" y="2603500"/>
          <p14:tracePt t="40955" x="6286500" y="2597150"/>
          <p14:tracePt t="41031" x="6292850" y="2590800"/>
          <p14:tracePt t="41062" x="6292850" y="2584450"/>
          <p14:tracePt t="41098" x="6286500" y="2584450"/>
          <p14:tracePt t="41174" x="6280150" y="2584450"/>
          <p14:tracePt t="41195" x="6273800" y="2584450"/>
          <p14:tracePt t="41219" x="6273800" y="2590800"/>
          <p14:tracePt t="41243" x="6267450" y="2584450"/>
          <p14:tracePt t="41450" x="6261100" y="2584450"/>
          <p14:tracePt t="41483" x="6254750" y="2584450"/>
          <p14:tracePt t="41510" x="6254750" y="2590800"/>
          <p14:tracePt t="41595" x="6261100" y="2590800"/>
          <p14:tracePt t="41690" x="6267450" y="2584450"/>
          <p14:tracePt t="41727" x="6261100" y="2590800"/>
          <p14:tracePt t="41855" x="6267450" y="2584450"/>
          <p14:tracePt t="41932" x="6273800" y="2584450"/>
          <p14:tracePt t="41963" x="6273800" y="2578100"/>
          <p14:tracePt t="42015" x="6280150" y="2578100"/>
          <p14:tracePt t="42083" x="6286500" y="2578100"/>
          <p14:tracePt t="42135" x="6292850" y="2571750"/>
          <p14:tracePt t="42155" x="6292850" y="2565400"/>
          <p14:tracePt t="42171" x="6305550" y="2565400"/>
          <p14:tracePt t="42186" x="6311900" y="2559050"/>
          <p14:tracePt t="42203" x="6318250" y="2559050"/>
          <p14:tracePt t="42207" x="6324600" y="2559050"/>
          <p14:tracePt t="42220" x="6330950" y="2559050"/>
          <p14:tracePt t="42220" x="6337300" y="2559050"/>
          <p14:tracePt t="42239" x="6343650" y="2559050"/>
          <p14:tracePt t="42239" x="6350000" y="2559050"/>
          <p14:tracePt t="42256" x="6356350" y="2559050"/>
          <p14:tracePt t="42256" x="6362700" y="2552700"/>
          <p14:tracePt t="42272" x="6369050" y="2552700"/>
          <p14:tracePt t="42287" x="6375400" y="2552700"/>
          <p14:tracePt t="42287" x="6381750" y="2552700"/>
          <p14:tracePt t="42287" x="6388100" y="2552700"/>
          <p14:tracePt t="42308" x="6394450" y="2552700"/>
          <p14:tracePt t="42321" x="6400800" y="2552700"/>
          <p14:tracePt t="42321" x="6413500" y="2552700"/>
          <p14:tracePt t="42340" x="6419850" y="2559050"/>
          <p14:tracePt t="42340" x="6426200" y="2559050"/>
          <p14:tracePt t="42356" x="6432550" y="2559050"/>
          <p14:tracePt t="42356" x="6438900" y="2559050"/>
          <p14:tracePt t="42373" x="6445250" y="2552700"/>
          <p14:tracePt t="42373" x="6457950" y="2559050"/>
          <p14:tracePt t="42389" x="6464300" y="2559050"/>
          <p14:tracePt t="42389" x="6470650" y="2559050"/>
          <p14:tracePt t="42407" x="6477000" y="2559050"/>
          <p14:tracePt t="42407" x="6483350" y="2565400"/>
          <p14:tracePt t="42423" x="6489700" y="2565400"/>
          <p14:tracePt t="42423" x="6496050" y="2565400"/>
          <p14:tracePt t="42439" x="6502400" y="2565400"/>
          <p14:tracePt t="42439" x="6515100" y="2571750"/>
          <p14:tracePt t="42457" x="6521450" y="2571750"/>
          <p14:tracePt t="42457" x="6527800" y="2571750"/>
          <p14:tracePt t="42473" x="6534150" y="2571750"/>
          <p14:tracePt t="42473" x="6540500" y="2571750"/>
          <p14:tracePt t="42490" x="6546850" y="2571750"/>
          <p14:tracePt t="42490" x="6559550" y="2578100"/>
          <p14:tracePt t="42508" x="6572250" y="2578100"/>
          <p14:tracePt t="42524" x="6578600" y="2578100"/>
          <p14:tracePt t="42524" x="6584950" y="2578100"/>
          <p14:tracePt t="42540" x="6591300" y="2578100"/>
          <p14:tracePt t="42540" x="6597650" y="2584450"/>
          <p14:tracePt t="42557" x="6604000" y="2584450"/>
          <p14:tracePt t="42557" x="6610350" y="2584450"/>
          <p14:tracePt t="42557" x="6616700" y="2584450"/>
          <p14:tracePt t="42576" x="6623050" y="2584450"/>
          <p14:tracePt t="42588" x="6629400" y="2584450"/>
          <p14:tracePt t="42588" x="6635750" y="2584450"/>
          <p14:tracePt t="42608" x="6642100" y="2590800"/>
          <p14:tracePt t="42624" x="6648450" y="2590800"/>
          <p14:tracePt t="42638" x="6654800" y="2597150"/>
          <p14:tracePt t="42684" x="6648450" y="2597150"/>
          <p14:tracePt t="42719" x="6642100" y="2603500"/>
          <p14:tracePt t="42803" x="6635750" y="2603500"/>
          <p14:tracePt t="42951" x="6629400" y="2603500"/>
          <p14:tracePt t="42987" x="6635750" y="2597150"/>
          <p14:tracePt t="43055" x="6642100" y="2597150"/>
          <p14:tracePt t="43079" x="6648450" y="2584450"/>
          <p14:tracePt t="43103" x="6654800" y="2584450"/>
          <p14:tracePt t="43115" x="6654800" y="2578100"/>
          <p14:tracePt t="43131" x="6661150" y="2578100"/>
          <p14:tracePt t="43147" x="6667500" y="2578100"/>
          <p14:tracePt t="43163" x="6673850" y="2571750"/>
          <p14:tracePt t="43175" x="6680200" y="2571750"/>
          <p14:tracePt t="43199" x="6680200" y="2565400"/>
          <p14:tracePt t="43228" x="6673850" y="2565400"/>
          <p14:tracePt t="43319" x="6667500" y="2571750"/>
          <p14:tracePt t="43347" x="6661150" y="2571750"/>
          <p14:tracePt t="43363" x="6661150" y="2578100"/>
          <p14:tracePt t="43387" x="6654800" y="2578100"/>
          <p14:tracePt t="43415" x="6654800" y="2571750"/>
          <p14:tracePt t="43611" x="6654800" y="2565400"/>
          <p14:tracePt t="43643" x="6661150" y="2559050"/>
          <p14:tracePt t="43671" x="6667500" y="2559050"/>
          <p14:tracePt t="43688" x="6673850" y="2559050"/>
          <p14:tracePt t="43696" x="6680200" y="2559050"/>
          <p14:tracePt t="43696" x="6686550" y="2559050"/>
          <p14:tracePt t="43711" x="6692900" y="2552700"/>
          <p14:tracePt t="43711" x="6699250" y="2552700"/>
          <p14:tracePt t="43728" x="6705600" y="2546350"/>
          <p14:tracePt t="43728" x="6718300" y="2546350"/>
          <p14:tracePt t="43744" x="6731000" y="2540000"/>
          <p14:tracePt t="43744" x="6743700" y="2533650"/>
          <p14:tracePt t="43761" x="6756400" y="2527300"/>
          <p14:tracePt t="43761" x="6788150" y="2520950"/>
          <p14:tracePt t="43778" x="6800850" y="2514600"/>
          <p14:tracePt t="43778" x="6819900" y="2508250"/>
          <p14:tracePt t="43794" x="6838950" y="2501900"/>
          <p14:tracePt t="43794" x="6858000" y="2495550"/>
          <p14:tracePt t="43811" x="6883400" y="2489200"/>
          <p14:tracePt t="43811" x="6927850" y="2476500"/>
          <p14:tracePt t="43829" x="6953250" y="2470150"/>
          <p14:tracePt t="43829" x="6985000" y="2463800"/>
          <p14:tracePt t="43845" x="7010400" y="2457450"/>
          <p14:tracePt t="43845" x="7042150" y="2451100"/>
          <p14:tracePt t="43861" x="7073900" y="2451100"/>
          <p14:tracePt t="43861" x="7105650" y="2444750"/>
          <p14:tracePt t="43879" x="7137400" y="2438400"/>
          <p14:tracePt t="43879" x="7200900" y="2432050"/>
          <p14:tracePt t="43897" x="7232650" y="2432050"/>
          <p14:tracePt t="43897" x="7264400" y="2425700"/>
          <p14:tracePt t="43912" x="7296150" y="2432050"/>
          <p14:tracePt t="43912" x="7321550" y="2432050"/>
          <p14:tracePt t="43929" x="7353300" y="2438400"/>
          <p14:tracePt t="43929" x="7378700" y="2444750"/>
          <p14:tracePt t="43945" x="7404100" y="2444750"/>
          <p14:tracePt t="43945" x="7429500" y="2451100"/>
          <p14:tracePt t="43945" x="7448550" y="2463800"/>
          <p14:tracePt t="43964" x="7467600" y="2470150"/>
          <p14:tracePt t="43977" x="7480300" y="2476500"/>
          <p14:tracePt t="43977" x="7493000" y="2482850"/>
          <p14:tracePt t="43996" x="7512050" y="2501900"/>
          <p14:tracePt t="43996" x="7518400" y="2508250"/>
          <p14:tracePt t="44012" x="7524750" y="2514600"/>
          <p14:tracePt t="44012" x="7531100" y="2520950"/>
          <p14:tracePt t="44029" x="7531100" y="2533650"/>
          <p14:tracePt t="44029" x="7531100" y="2552700"/>
          <p14:tracePt t="44049" x="7537450" y="2559050"/>
          <p14:tracePt t="44060" x="7537450" y="2571750"/>
          <p14:tracePt t="44060" x="7537450" y="2590800"/>
          <p14:tracePt t="44079" x="7537450" y="2597150"/>
          <p14:tracePt t="44079" x="7537450" y="2603500"/>
          <p14:tracePt t="44096" x="7543800" y="2609850"/>
          <p14:tracePt t="44096" x="7543800" y="2616200"/>
          <p14:tracePt t="44112" x="7550150" y="2622550"/>
          <p14:tracePt t="44112" x="7556500" y="2635250"/>
          <p14:tracePt t="44129" x="7562850" y="2641600"/>
          <p14:tracePt t="44129" x="7569200" y="2654300"/>
          <p14:tracePt t="44146" x="7575550" y="2660650"/>
          <p14:tracePt t="44146" x="7588250" y="2667000"/>
          <p14:tracePt t="44162" x="7594600" y="2679700"/>
          <p14:tracePt t="44162" x="7607300" y="2686050"/>
          <p14:tracePt t="44179" x="7613650" y="2698750"/>
          <p14:tracePt t="44179" x="7639050" y="2724150"/>
          <p14:tracePt t="44197" x="7651750" y="2736850"/>
          <p14:tracePt t="44197" x="7664450" y="2749550"/>
          <p14:tracePt t="44213" x="7677150" y="2768600"/>
          <p14:tracePt t="44213" x="7689850" y="2781300"/>
          <p14:tracePt t="44229" x="7702550" y="2800350"/>
          <p14:tracePt t="44229" x="7708900" y="2813050"/>
          <p14:tracePt t="44229" x="7721600" y="2825750"/>
          <p14:tracePt t="44248" x="7734300" y="2838450"/>
          <p14:tracePt t="44261" x="7747000" y="2851150"/>
          <p14:tracePt t="44261" x="7759700" y="2870200"/>
          <p14:tracePt t="44281" x="7772400" y="2876550"/>
          <p14:tracePt t="44281" x="7778750" y="2889250"/>
          <p14:tracePt t="44298" x="7785100" y="2895600"/>
          <p14:tracePt t="44298" x="7791450" y="2901950"/>
          <p14:tracePt t="44313" x="7797800" y="2908300"/>
          <p14:tracePt t="44313" x="7804150" y="2914650"/>
          <p14:tracePt t="44313" x="7810500" y="2921000"/>
          <p14:tracePt t="44332" x="7816850" y="2927350"/>
          <p14:tracePt t="44344" x="7823200" y="2933700"/>
          <p14:tracePt t="44344" x="7823200" y="2940050"/>
          <p14:tracePt t="44364" x="7835900" y="2940050"/>
          <p14:tracePt t="44378" x="7842250" y="2946400"/>
          <p14:tracePt t="44395" x="7848600" y="2946400"/>
          <p14:tracePt t="44412" x="7854950" y="2946400"/>
          <p14:tracePt t="44428" x="7861300" y="2940050"/>
          <p14:tracePt t="44451" x="7867650" y="2940050"/>
          <p14:tracePt t="44487" x="7861300" y="2933700"/>
          <p14:tracePt t="44519" x="7848600" y="2933700"/>
          <p14:tracePt t="44543" x="7842250" y="2933700"/>
          <p14:tracePt t="44555" x="7835900" y="2933700"/>
          <p14:tracePt t="44571" x="7829550" y="2933700"/>
          <p14:tracePt t="44580" x="7816850" y="2933700"/>
          <p14:tracePt t="44596" x="7810500" y="2933700"/>
          <p14:tracePt t="44612" x="7804150" y="2933700"/>
          <p14:tracePt t="44629" x="7797800" y="2927350"/>
          <p14:tracePt t="44648" x="7797800" y="2921000"/>
          <p14:tracePt t="44692" x="7797800" y="2914650"/>
          <p14:tracePt t="44715" x="7804150" y="2908300"/>
          <p14:tracePt t="44735" x="7810500" y="2901950"/>
          <p14:tracePt t="44759" x="7816850" y="2901950"/>
          <p14:tracePt t="44775" x="7816850" y="2895600"/>
          <p14:tracePt t="44787" x="7829550" y="2895600"/>
          <p14:tracePt t="44803" x="7835900" y="2889250"/>
          <p14:tracePt t="44819" x="7848600" y="2889250"/>
          <p14:tracePt t="44835" x="7854950" y="2882900"/>
          <p14:tracePt t="44848" x="7867650" y="2882900"/>
          <p14:tracePt t="44864" x="7867650" y="2876550"/>
          <p14:tracePt t="44881" x="7880350" y="2876550"/>
          <p14:tracePt t="44897" x="7880350" y="2870200"/>
          <p14:tracePt t="44915" x="7886700" y="2863850"/>
          <p14:tracePt t="44931" x="7880350" y="2857500"/>
          <p14:tracePt t="44992" x="7880350" y="2851150"/>
          <p14:tracePt t="45076" x="7874000" y="2851150"/>
          <p14:tracePt t="45128" x="7867650" y="2851150"/>
          <p14:tracePt t="45144" x="7861300" y="2857500"/>
          <p14:tracePt t="45156" x="7854950" y="2857500"/>
          <p14:tracePt t="45172" x="7848600" y="2857500"/>
          <p14:tracePt t="45215" x="7842250" y="2863850"/>
          <p14:tracePt t="45263" x="7835900" y="2863850"/>
          <p14:tracePt t="45292" x="7829550" y="2863850"/>
          <p14:tracePt t="45316" x="7823200" y="2870200"/>
          <p14:tracePt t="45335" x="7816850" y="2876550"/>
          <p14:tracePt t="45351" x="7810500" y="2876550"/>
          <p14:tracePt t="45368" x="7797800" y="2882900"/>
          <p14:tracePt t="45384" x="7791450" y="2882900"/>
          <p14:tracePt t="45396" x="7785100" y="2882900"/>
          <p14:tracePt t="45412" x="7778750" y="2889250"/>
          <p14:tracePt t="45428" x="7785100" y="2882900"/>
          <p14:tracePt t="45487" x="7791450" y="2882900"/>
          <p14:tracePt t="45508" x="7797800" y="2882900"/>
          <p14:tracePt t="45531" x="7797800" y="2889250"/>
          <p14:tracePt t="45556" x="7797800" y="2895600"/>
          <p14:tracePt t="45584" x="7791450" y="2901950"/>
          <p14:tracePt t="45608" x="7785100" y="2901950"/>
          <p14:tracePt t="45624" x="7778750" y="2901950"/>
          <p14:tracePt t="45637" x="7772400" y="2901950"/>
          <p14:tracePt t="45652" x="7759700" y="2908300"/>
          <p14:tracePt t="45668" x="7753350" y="2914650"/>
          <p14:tracePt t="45687" x="7740650" y="2914650"/>
          <p14:tracePt t="45704" x="7747000" y="2914650"/>
          <p14:tracePt t="45780" x="7753350" y="2914650"/>
          <p14:tracePt t="45799" x="7759700" y="2914650"/>
          <p14:tracePt t="45823" x="7753350" y="2914650"/>
          <p14:tracePt t="45899" x="7747000" y="2914650"/>
          <p14:tracePt t="45936" x="7753350" y="2908300"/>
          <p14:tracePt t="45975" x="7759700" y="2908300"/>
          <p14:tracePt t="45988" x="7766050" y="2908300"/>
          <p14:tracePt t="46012" x="7772400" y="2914650"/>
          <p14:tracePt t="46039" x="7772400" y="2908300"/>
          <p14:tracePt t="46088" x="7778750" y="2901950"/>
          <p14:tracePt t="46168" x="7772400" y="2908300"/>
          <p14:tracePt t="46244" x="7766050" y="2908300"/>
          <p14:tracePt t="46267" x="7759700" y="2914650"/>
          <p14:tracePt t="46296" x="7753350" y="2914650"/>
          <p14:tracePt t="46312" x="7740650" y="2921000"/>
          <p14:tracePt t="46328" x="7734300" y="2921000"/>
          <p14:tracePt t="46344" x="7734300" y="2927350"/>
          <p14:tracePt t="46356" x="7727950" y="2927350"/>
          <p14:tracePt t="46368" x="7721600" y="2927350"/>
          <p14:tracePt t="46385" x="7708900" y="2933700"/>
          <p14:tracePt t="46402" x="7696200" y="2933700"/>
          <p14:tracePt t="46418" x="7689850" y="2940050"/>
          <p14:tracePt t="46435" x="7683500" y="2940050"/>
          <p14:tracePt t="46452" x="7677150" y="2940050"/>
          <p14:tracePt t="46469" x="7670800" y="2940050"/>
          <p14:tracePt t="46485" x="7664450" y="2933700"/>
          <p14:tracePt t="46502" x="7658100" y="2933700"/>
          <p14:tracePt t="46519" x="7651750" y="2927350"/>
          <p14:tracePt t="46536" x="7651750" y="2921000"/>
          <p14:tracePt t="46552" x="7651750" y="2914650"/>
          <p14:tracePt t="46569" x="7658100" y="2908300"/>
          <p14:tracePt t="46589" x="7664450" y="2901950"/>
          <p14:tracePt t="46605" x="7677150" y="2895600"/>
          <p14:tracePt t="46621" x="7683500" y="2895600"/>
          <p14:tracePt t="46621" x="7689850" y="2889250"/>
          <p14:tracePt t="46637" x="7696200" y="2889250"/>
          <p14:tracePt t="46637" x="7696200" y="2882900"/>
          <p14:tracePt t="46637" x="7702550" y="2882900"/>
          <p14:tracePt t="46657" x="7708900" y="2876550"/>
          <p14:tracePt t="46669" x="7715250" y="2876550"/>
          <p14:tracePt t="46669" x="7721600" y="2876550"/>
          <p14:tracePt t="46690" x="7727950" y="2870200"/>
          <p14:tracePt t="46690" x="7734300" y="2870200"/>
          <p14:tracePt t="46705" x="7740650" y="2870200"/>
          <p14:tracePt t="46719" x="7747000" y="2876550"/>
          <p14:tracePt t="46800" x="7740650" y="2876550"/>
          <p14:tracePt t="46820" x="7734300" y="2876550"/>
          <p14:tracePt t="46836" x="7727950" y="2876550"/>
          <p14:tracePt t="46860" x="7721600" y="2882900"/>
          <p14:tracePt t="46876" x="7715250" y="2882900"/>
          <p14:tracePt t="46904" x="7708900" y="2889250"/>
          <p14:tracePt t="46920" x="7702550" y="2889250"/>
          <p14:tracePt t="46936" x="7689850" y="2895600"/>
          <p14:tracePt t="46948" x="7683500" y="2895600"/>
          <p14:tracePt t="46957" x="7677150" y="2901950"/>
          <p14:tracePt t="46957" x="7670800" y="2901950"/>
          <p14:tracePt t="46974" x="7651750" y="2908300"/>
          <p14:tracePt t="46974" x="7639050" y="2921000"/>
          <p14:tracePt t="46989" x="7620000" y="2927350"/>
          <p14:tracePt t="46989" x="7600950" y="2940050"/>
          <p14:tracePt t="47006" x="7575550" y="2952750"/>
          <p14:tracePt t="47006" x="7543800" y="2965450"/>
          <p14:tracePt t="47006" x="7505700" y="2984500"/>
          <p14:tracePt t="47025" x="7454900" y="2997200"/>
          <p14:tracePt t="47037" x="7404100" y="3016250"/>
          <p14:tracePt t="47037" x="7277100" y="3048000"/>
          <p14:tracePt t="47057" x="7200900" y="3060700"/>
          <p14:tracePt t="47057" x="7118350" y="3073400"/>
          <p14:tracePt t="47072" x="7023100" y="3086100"/>
          <p14:tracePt t="47072" x="6927850" y="3098800"/>
          <p14:tracePt t="47089" x="6832600" y="3111500"/>
          <p14:tracePt t="47089" x="6737350" y="3124200"/>
          <p14:tracePt t="47089" x="6635750" y="3136900"/>
          <p14:tracePt t="47109" x="6534150" y="3149600"/>
          <p14:tracePt t="47109" x="6432550" y="3168650"/>
          <p14:tracePt t="47123" x="6330950" y="3181350"/>
          <p14:tracePt t="47123" x="6229350" y="3194050"/>
          <p14:tracePt t="47139" x="6134100" y="3206750"/>
          <p14:tracePt t="47139" x="6038850" y="3225800"/>
          <p14:tracePt t="47156" x="5943600" y="3238500"/>
          <p14:tracePt t="47156" x="5861050" y="3251200"/>
          <p14:tracePt t="47173" x="5778500" y="3263900"/>
          <p14:tracePt t="47173" x="5626100" y="3282950"/>
          <p14:tracePt t="47190" x="5562600" y="3289300"/>
          <p14:tracePt t="47190" x="5499100" y="3295650"/>
          <p14:tracePt t="47206" x="5435600" y="3302000"/>
          <p14:tracePt t="47206" x="5378450" y="3302000"/>
          <p14:tracePt t="47223" x="5321300" y="3302000"/>
          <p14:tracePt t="47223" x="5219700" y="3289300"/>
          <p14:tracePt t="47241" x="5168900" y="3276600"/>
          <p14:tracePt t="47241" x="5118100" y="3263900"/>
          <p14:tracePt t="47257" x="5073650" y="3257550"/>
          <p14:tracePt t="47257" x="5035550" y="3244850"/>
          <p14:tracePt t="47273" x="4991100" y="3232150"/>
          <p14:tracePt t="47273" x="4953000" y="3219450"/>
          <p14:tracePt t="47290" x="4921250" y="3206750"/>
          <p14:tracePt t="47290" x="4883150" y="3194050"/>
          <p14:tracePt t="47290" x="4851400" y="3181350"/>
          <p14:tracePt t="47309" x="4826000" y="3162300"/>
          <p14:tracePt t="47321" x="4806950" y="3149600"/>
          <p14:tracePt t="47321" x="4775200" y="3130550"/>
          <p14:tracePt t="47341" x="4762500" y="3117850"/>
          <p14:tracePt t="47341" x="4756150" y="3111500"/>
          <p14:tracePt t="47358" x="4749800" y="3098800"/>
          <p14:tracePt t="47358" x="4743450" y="3092450"/>
          <p14:tracePt t="47373" x="4749800" y="3086100"/>
          <p14:tracePt t="47388" x="4756150" y="3086100"/>
          <p14:tracePt t="47388" x="4762500" y="3086100"/>
          <p14:tracePt t="47388" x="4775200" y="3079750"/>
          <p14:tracePt t="47410" x="4787900" y="3079750"/>
          <p14:tracePt t="47410" x="4806950" y="3079750"/>
          <p14:tracePt t="47424" x="4826000" y="3086100"/>
          <p14:tracePt t="47424" x="4851400" y="3092450"/>
          <p14:tracePt t="47441" x="4876800" y="3105150"/>
          <p14:tracePt t="47441" x="4908550" y="3117850"/>
          <p14:tracePt t="47458" x="4946650" y="3130550"/>
          <p14:tracePt t="47458" x="4984750" y="3162300"/>
          <p14:tracePt t="47475" x="5022850" y="3194050"/>
          <p14:tracePt t="47475" x="5111750" y="3276600"/>
          <p14:tracePt t="47491" x="5162550" y="3321050"/>
          <p14:tracePt t="47491" x="5213350" y="3371850"/>
          <p14:tracePt t="47509" x="5270500" y="3429000"/>
          <p14:tracePt t="47509" x="5327650" y="3486150"/>
          <p14:tracePt t="47525" x="5384800" y="3543300"/>
          <p14:tracePt t="47525" x="5511800" y="3663950"/>
          <p14:tracePt t="47542" x="5581650" y="3727450"/>
          <p14:tracePt t="47542" x="5645150" y="3797300"/>
          <p14:tracePt t="47559" x="5715000" y="3860800"/>
          <p14:tracePt t="47559" x="5778500" y="3924300"/>
          <p14:tracePt t="47575" x="5848350" y="3987800"/>
          <p14:tracePt t="47575" x="5911850" y="4051300"/>
          <p14:tracePt t="47592" x="5975350" y="4102100"/>
          <p14:tracePt t="47592" x="6096000" y="4191000"/>
          <p14:tracePt t="47611" x="6146800" y="4229100"/>
          <p14:tracePt t="47611" x="6197600" y="4260850"/>
          <p14:tracePt t="47626" x="6242050" y="4286250"/>
          <p14:tracePt t="47626" x="6286500" y="4318000"/>
          <p14:tracePt t="47642" x="6318250" y="4343400"/>
          <p14:tracePt t="47642" x="6350000" y="4362450"/>
          <p14:tracePt t="47659" x="6375400" y="4387850"/>
          <p14:tracePt t="47659" x="6400800" y="4406900"/>
          <p14:tracePt t="47659" x="6419850" y="4425950"/>
          <p14:tracePt t="47678" x="6438900" y="4445000"/>
          <p14:tracePt t="47678" x="6445250" y="4457700"/>
          <p14:tracePt t="47694" x="6451600" y="4470400"/>
          <p14:tracePt t="47707" x="6457950" y="4483100"/>
          <p14:tracePt t="47707" x="6457950" y="4502150"/>
          <p14:tracePt t="47725" x="6451600" y="4502150"/>
          <p14:tracePt t="47725" x="6445250" y="4508500"/>
          <p14:tracePt t="47743" x="6438900" y="4514850"/>
          <p14:tracePt t="47743" x="6432550" y="4514850"/>
          <p14:tracePt t="47759" x="6426200" y="4514850"/>
          <p14:tracePt t="47759" x="6419850" y="4521200"/>
          <p14:tracePt t="47759" x="6413500" y="4521200"/>
          <p14:tracePt t="47778" x="6407150" y="4521200"/>
          <p14:tracePt t="47778" x="6400800" y="4527550"/>
          <p14:tracePt t="47793" x="6394450" y="4527550"/>
          <p14:tracePt t="47808" x="6388100" y="4527550"/>
          <p14:tracePt t="47824" x="6381750" y="4521200"/>
          <p14:tracePt t="47897" x="6381750" y="4514850"/>
          <p14:tracePt t="48021" x="6381750" y="4508500"/>
          <p14:tracePt t="48038" x="6388100" y="4502150"/>
          <p14:tracePt t="48069" x="6388100" y="4495800"/>
          <p14:tracePt t="48081" x="6394450" y="4489450"/>
          <p14:tracePt t="48105" x="6388100" y="4489450"/>
          <p14:tracePt t="48141" x="6381750" y="4495800"/>
          <p14:tracePt t="48165" x="6375400" y="4495800"/>
          <p14:tracePt t="48198" x="6381750" y="4495800"/>
          <p14:tracePt t="48241" x="6388100" y="4495800"/>
          <p14:tracePt t="48257" x="6394450" y="4495800"/>
          <p14:tracePt t="48269" x="6400800" y="4489450"/>
          <p14:tracePt t="48286" x="6407150" y="4483100"/>
          <p14:tracePt t="48301" x="6413500" y="4483100"/>
          <p14:tracePt t="48310" x="6419850" y="4476750"/>
          <p14:tracePt t="48326" x="6426200" y="4476750"/>
          <p14:tracePt t="48326" x="6432550" y="4476750"/>
          <p14:tracePt t="48345" x="6438900" y="4470400"/>
          <p14:tracePt t="48360" x="6445250" y="4464050"/>
          <p14:tracePt t="48377" x="6451600" y="4464050"/>
          <p14:tracePt t="48393" x="6457950" y="4457700"/>
          <p14:tracePt t="48410" x="6457950" y="4451350"/>
          <p14:tracePt t="48427" x="6464300" y="4445000"/>
          <p14:tracePt t="48444" x="6464300" y="4438650"/>
          <p14:tracePt t="48460" x="6457950" y="4438650"/>
          <p14:tracePt t="48501" x="6451600" y="4438650"/>
          <p14:tracePt t="48533" x="6451600" y="4432300"/>
          <p14:tracePt t="48585" x="6445250" y="4432300"/>
          <p14:tracePt t="48706" x="6438900" y="4432300"/>
          <p14:tracePt t="48738" x="6438900" y="4438650"/>
          <p14:tracePt t="48969" x="6445250" y="4432300"/>
          <p14:tracePt t="49170" x="6451600" y="4432300"/>
          <p14:tracePt t="49278" x="6451600" y="4425950"/>
          <p14:tracePt t="49321" x="6451600" y="4419600"/>
          <p14:tracePt t="49350" x="6451600" y="4413250"/>
          <p14:tracePt t="49418" x="6457950" y="4413250"/>
          <p14:tracePt t="49458" x="6451600" y="4413250"/>
          <p14:tracePt t="49605" x="6445250" y="4413250"/>
          <p14:tracePt t="49630" x="6451600" y="4419600"/>
          <p14:tracePt t="49702" x="6445250" y="4425950"/>
          <p14:tracePt t="49822" x="6451600" y="4425950"/>
          <p14:tracePt t="49897" x="6457950" y="4419600"/>
          <p14:tracePt t="50078" x="6464300" y="4419600"/>
          <p14:tracePt t="50130" x="6464300" y="4413250"/>
          <p14:tracePt t="50198" x="6470650" y="4413250"/>
          <p14:tracePt t="50230" x="6477000" y="4413250"/>
          <p14:tracePt t="50258" x="6483350" y="4406900"/>
          <p14:tracePt t="50386" x="6489700" y="4406900"/>
          <p14:tracePt t="50418" x="6496050" y="4400550"/>
          <p14:tracePt t="50478" x="6502400" y="4400550"/>
          <p14:tracePt t="50574" x="6508750" y="4400550"/>
          <p14:tracePt t="50625" x="6515100" y="4400550"/>
          <p14:tracePt t="50694" x="6521450" y="4394200"/>
          <p14:tracePt t="50762" x="6527800" y="4394200"/>
          <p14:tracePt t="50782" x="6534150" y="4394200"/>
          <p14:tracePt t="50822" x="6534150" y="4400550"/>
          <p14:tracePt t="50898" x="6540500" y="4394200"/>
          <p14:tracePt t="50950" x="6546850" y="4394200"/>
          <p14:tracePt t="50986" x="6540500" y="4394200"/>
          <p14:tracePt t="51062" x="6534150" y="4394200"/>
          <p14:tracePt t="51090" x="6527800" y="4400550"/>
          <p14:tracePt t="51131" x="6527800" y="4406900"/>
          <p14:tracePt t="51285" x="6521450" y="4413250"/>
          <p14:tracePt t="51518" x="6515100" y="4419600"/>
          <p14:tracePt t="51594" x="6521450" y="4413250"/>
          <p14:tracePt t="51662" x="6527800" y="4413250"/>
          <p14:tracePt t="51682" x="6527800" y="4406900"/>
          <p14:tracePt t="51706" x="6534150" y="4400550"/>
          <p14:tracePt t="51731" x="6534150" y="4394200"/>
          <p14:tracePt t="51758" x="6540500" y="4394200"/>
          <p14:tracePt t="51774" x="6540500" y="4381500"/>
          <p14:tracePt t="51790" x="6546850" y="4375150"/>
          <p14:tracePt t="51802" x="6553200" y="4368800"/>
          <p14:tracePt t="51810" x="6559550" y="4362450"/>
          <p14:tracePt t="51821" x="6572250" y="4356100"/>
          <p14:tracePt t="51821" x="6578600" y="4349750"/>
          <p14:tracePt t="51840" x="6591300" y="4343400"/>
          <p14:tracePt t="51840" x="6604000" y="4337050"/>
          <p14:tracePt t="51840" x="6616700" y="4330700"/>
          <p14:tracePt t="51859" x="6635750" y="4330700"/>
          <p14:tracePt t="51859" x="6648450" y="4324350"/>
          <p14:tracePt t="51874" x="6661150" y="4318000"/>
          <p14:tracePt t="51874" x="6673850" y="4318000"/>
          <p14:tracePt t="51890" x="6686550" y="4311650"/>
          <p14:tracePt t="51890" x="6699250" y="4311650"/>
          <p14:tracePt t="51907" x="6711950" y="4305300"/>
          <p14:tracePt t="51907" x="6737350" y="4298950"/>
          <p14:tracePt t="51924" x="6750050" y="4292600"/>
          <p14:tracePt t="51924" x="6756400" y="4292600"/>
          <p14:tracePt t="51941" x="6769100" y="4286250"/>
          <p14:tracePt t="51941" x="6775450" y="4286250"/>
          <p14:tracePt t="51957" x="6781800" y="4286250"/>
          <p14:tracePt t="51957" x="6788150" y="4286250"/>
          <p14:tracePt t="51974" x="6794500" y="4286250"/>
          <p14:tracePt t="51989" x="6800850" y="4286250"/>
          <p14:tracePt t="52007" x="6800850" y="4292600"/>
          <p14:tracePt t="52030" x="6794500" y="4298950"/>
          <p14:tracePt t="52050" x="6794500" y="4305300"/>
          <p14:tracePt t="52098" x="6788150" y="4305300"/>
          <p14:tracePt t="52178" x="6781800" y="4311650"/>
          <p14:tracePt t="52195" x="6775450" y="4311650"/>
          <p14:tracePt t="52210" x="6769100" y="4318000"/>
          <p14:tracePt t="52222" x="6762750" y="4318000"/>
          <p14:tracePt t="52231" x="6762750" y="4324350"/>
          <p14:tracePt t="52239" x="6756400" y="4324350"/>
          <p14:tracePt t="52239" x="6750050" y="4330700"/>
          <p14:tracePt t="52259" x="6743700" y="4330700"/>
          <p14:tracePt t="52259" x="6737350" y="4337050"/>
          <p14:tracePt t="52274" x="6724650" y="4337050"/>
          <p14:tracePt t="52274" x="6711950" y="4349750"/>
          <p14:tracePt t="52292" x="6705600" y="4349750"/>
          <p14:tracePt t="52292" x="6692900" y="4356100"/>
          <p14:tracePt t="52308" x="6686550" y="4362450"/>
          <p14:tracePt t="52308" x="6680200" y="4362450"/>
          <p14:tracePt t="52325" x="6673850" y="4368800"/>
          <p14:tracePt t="52325" x="6661150" y="4375150"/>
          <p14:tracePt t="52344" x="6648450" y="4381500"/>
          <p14:tracePt t="52344" x="6642100" y="4381500"/>
          <p14:tracePt t="52360" x="6642100" y="4387850"/>
          <p14:tracePt t="52360" x="6635750" y="4394200"/>
          <p14:tracePt t="52376" x="6629400" y="4394200"/>
          <p14:tracePt t="52376" x="6623050" y="4400550"/>
          <p14:tracePt t="52392" x="6616700" y="4400550"/>
          <p14:tracePt t="52407" x="6610350" y="4406900"/>
          <p14:tracePt t="52424" x="6604000" y="4413250"/>
          <p14:tracePt t="52441" x="6604000" y="4419600"/>
          <p14:tracePt t="52462" x="6597650" y="4419600"/>
          <p14:tracePt t="52531" x="6591300" y="4425950"/>
          <p14:tracePt t="52562" x="6591300" y="4432300"/>
          <p14:tracePt t="52606" x="6584950" y="4432300"/>
          <p14:tracePt t="52631" x="6578600" y="4438650"/>
          <p14:tracePt t="52643" x="6565900" y="4445000"/>
          <p14:tracePt t="52658" x="6559550" y="4451350"/>
          <p14:tracePt t="52666" x="6553200" y="4457700"/>
          <p14:tracePt t="52674" x="6546850" y="4464050"/>
          <p14:tracePt t="52674" x="6534150" y="4470400"/>
          <p14:tracePt t="52695" x="6527800" y="4476750"/>
          <p14:tracePt t="52695" x="6502400" y="4495800"/>
          <p14:tracePt t="52712" x="6489700" y="4508500"/>
          <p14:tracePt t="52712" x="6470650" y="4514850"/>
          <p14:tracePt t="52727" x="6457950" y="4527550"/>
          <p14:tracePt t="52727" x="6438900" y="4540250"/>
          <p14:tracePt t="52744" x="6426200" y="4546600"/>
          <p14:tracePt t="52744" x="6407150" y="4559300"/>
          <p14:tracePt t="52760" x="6388100" y="4572000"/>
          <p14:tracePt t="52760" x="6375400" y="4578350"/>
          <p14:tracePt t="52760" x="6362700" y="4591050"/>
          <p14:tracePt t="52779" x="6350000" y="4597400"/>
          <p14:tracePt t="52791" x="6337300" y="4603750"/>
          <p14:tracePt t="52791" x="6330950" y="4610100"/>
          <p14:tracePt t="52811" x="6318250" y="4616450"/>
          <p14:tracePt t="52825" x="6311900" y="4629150"/>
          <p14:tracePt t="52842" x="6305550" y="4635500"/>
          <p14:tracePt t="52859" x="6305550" y="4641850"/>
          <p14:tracePt t="52879" x="6305550" y="4648200"/>
          <p14:tracePt t="52892" x="6311900" y="4654550"/>
          <p14:tracePt t="52892" x="6311900" y="4660900"/>
          <p14:tracePt t="52910" x="6311900" y="4667250"/>
          <p14:tracePt t="52910" x="6311900" y="4673600"/>
          <p14:tracePt t="52928" x="6318250" y="4686300"/>
          <p14:tracePt t="52928" x="6318250" y="4699000"/>
          <p14:tracePt t="52944" x="6324600" y="4711700"/>
          <p14:tracePt t="52944" x="6324600" y="4718050"/>
          <p14:tracePt t="52961" x="6324600" y="4730750"/>
          <p14:tracePt t="52961" x="6324600" y="4737100"/>
          <p14:tracePt t="52978" x="6324600" y="4749800"/>
          <p14:tracePt t="52978" x="6324600" y="4756150"/>
          <p14:tracePt t="52994" x="6324600" y="4762500"/>
          <p14:tracePt t="52994" x="6318250" y="4781550"/>
          <p14:tracePt t="53012" x="6318250" y="4787900"/>
          <p14:tracePt t="53012" x="6311900" y="4794250"/>
          <p14:tracePt t="53027" x="6305550" y="4800600"/>
          <p14:tracePt t="53027" x="6299200" y="4813300"/>
          <p14:tracePt t="53044" x="6286500" y="4819650"/>
          <p14:tracePt t="53044" x="6280150" y="4826000"/>
          <p14:tracePt t="53044" x="6267450" y="4832350"/>
          <p14:tracePt t="53064" x="6261100" y="4845050"/>
          <p14:tracePt t="53076" x="6248400" y="4851400"/>
          <p14:tracePt t="53076" x="6223000" y="4870450"/>
          <p14:tracePt t="53095" x="6210300" y="4876800"/>
          <p14:tracePt t="53095" x="6191250" y="4883150"/>
          <p14:tracePt t="53111" x="6178550" y="4889500"/>
          <p14:tracePt t="53111" x="6159500" y="4895850"/>
          <p14:tracePt t="53128" x="6140450" y="4902200"/>
          <p14:tracePt t="53128" x="6121400" y="4908550"/>
          <p14:tracePt t="53128" x="6102350" y="4914900"/>
          <p14:tracePt t="53147" x="6083300" y="4914900"/>
          <p14:tracePt t="53159" x="6070600" y="4921250"/>
          <p14:tracePt t="53159" x="6038850" y="4927600"/>
          <p14:tracePt t="53179" x="6019800" y="4927600"/>
          <p14:tracePt t="53179" x="6007100" y="4927600"/>
          <p14:tracePt t="53195" x="5994400" y="4927600"/>
          <p14:tracePt t="53195" x="5981700" y="4927600"/>
          <p14:tracePt t="53195" x="5975350" y="4927600"/>
          <p14:tracePt t="53214" x="5962650" y="4927600"/>
          <p14:tracePt t="53226" x="5949950" y="4927600"/>
          <p14:tracePt t="53226" x="5930900" y="4927600"/>
          <p14:tracePt t="53245" x="5924550" y="4921250"/>
          <p14:tracePt t="53245" x="5918200" y="4921250"/>
          <p14:tracePt t="53261" x="5905500" y="4921250"/>
          <p14:tracePt t="53261" x="5899150" y="4914900"/>
          <p14:tracePt t="53278" x="5892800" y="4914900"/>
          <p14:tracePt t="53278" x="5886450" y="4908550"/>
          <p14:tracePt t="53295" x="5880100" y="4908550"/>
          <p14:tracePt t="53295" x="5880100" y="4902200"/>
          <p14:tracePt t="53312" x="5867400" y="4895850"/>
          <p14:tracePt t="53312" x="5867400" y="4889500"/>
          <p14:tracePt t="53329" x="5867400" y="4883150"/>
          <p14:tracePt t="53329" x="5861050" y="4876800"/>
          <p14:tracePt t="53345" x="5861050" y="4864100"/>
          <p14:tracePt t="53345" x="5854700" y="4845050"/>
          <p14:tracePt t="53363" x="5848350" y="4832350"/>
          <p14:tracePt t="53363" x="5848350" y="4819650"/>
          <p14:tracePt t="53379" x="5842000" y="4806950"/>
          <p14:tracePt t="53379" x="5842000" y="4794250"/>
          <p14:tracePt t="53396" x="5842000" y="4775200"/>
          <p14:tracePt t="53396" x="5842000" y="4762500"/>
          <p14:tracePt t="53412" x="5848350" y="4743450"/>
          <p14:tracePt t="53412" x="5854700" y="4724400"/>
          <p14:tracePt t="53412" x="5861050" y="4711700"/>
          <p14:tracePt t="53431" x="5867400" y="4686300"/>
          <p14:tracePt t="53444" x="5880100" y="4667250"/>
          <p14:tracePt t="53444" x="5911850" y="4629150"/>
          <p14:tracePt t="53463" x="5924550" y="4616450"/>
          <p14:tracePt t="53463" x="5943600" y="4597400"/>
          <p14:tracePt t="53479" x="5956300" y="4578350"/>
          <p14:tracePt t="53479" x="5975350" y="4565650"/>
          <p14:tracePt t="53496" x="5994400" y="4552950"/>
          <p14:tracePt t="53496" x="6013450" y="4540250"/>
          <p14:tracePt t="53496" x="6026150" y="4527550"/>
          <p14:tracePt t="53515" x="6051550" y="4514850"/>
          <p14:tracePt t="53528" x="6070600" y="4502150"/>
          <p14:tracePt t="53528" x="6121400" y="4476750"/>
          <p14:tracePt t="53546" x="6140450" y="4470400"/>
          <p14:tracePt t="53546" x="6165850" y="4464050"/>
          <p14:tracePt t="53563" x="6191250" y="4464050"/>
          <p14:tracePt t="53563" x="6216650" y="4464050"/>
          <p14:tracePt t="53563" x="6242050" y="4464050"/>
          <p14:tracePt t="53583" x="6267450" y="4470400"/>
          <p14:tracePt t="53594" x="6286500" y="4476750"/>
          <p14:tracePt t="53594" x="6324600" y="4495800"/>
          <p14:tracePt t="53613" x="6343650" y="4502150"/>
          <p14:tracePt t="53613" x="6362700" y="4514850"/>
          <p14:tracePt t="53630" x="6381750" y="4527550"/>
          <p14:tracePt t="53630" x="6400800" y="4546600"/>
          <p14:tracePt t="53646" x="6413500" y="4559300"/>
          <p14:tracePt t="53646" x="6438900" y="4597400"/>
          <p14:tracePt t="53664" x="6451600" y="4616450"/>
          <p14:tracePt t="53664" x="6457950" y="4635500"/>
          <p14:tracePt t="53681" x="6464300" y="4654550"/>
          <p14:tracePt t="53681" x="6470650" y="4673600"/>
          <p14:tracePt t="53698" x="6470650" y="4692650"/>
          <p14:tracePt t="53698" x="6470650" y="4711700"/>
          <p14:tracePt t="53713" x="6470650" y="4737100"/>
          <p14:tracePt t="53713" x="6470650" y="4775200"/>
          <p14:tracePt t="53733" x="6464300" y="4794250"/>
          <p14:tracePt t="53733" x="6464300" y="4806950"/>
          <p14:tracePt t="53748" x="6451600" y="4826000"/>
          <p14:tracePt t="53748" x="6445250" y="4845050"/>
          <p14:tracePt t="53763" x="6438900" y="4857750"/>
          <p14:tracePt t="53763" x="6426200" y="4870450"/>
          <p14:tracePt t="53763" x="6413500" y="4883150"/>
          <p14:tracePt t="53784" x="6407150" y="4895850"/>
          <p14:tracePt t="53795" x="6394450" y="4902200"/>
          <p14:tracePt t="53795" x="6381750" y="4914900"/>
          <p14:tracePt t="53795" x="6369050" y="4927600"/>
          <p14:tracePt t="53816" x="6356350" y="4933950"/>
          <p14:tracePt t="53816" x="6343650" y="4940300"/>
          <p14:tracePt t="53831" x="6330950" y="4953000"/>
          <p14:tracePt t="53831" x="6318250" y="4959350"/>
          <p14:tracePt t="53847" x="6305550" y="4965700"/>
          <p14:tracePt t="53847" x="6292850" y="4972050"/>
          <p14:tracePt t="53864" x="6280150" y="4978400"/>
          <p14:tracePt t="53864" x="6267450" y="4984750"/>
          <p14:tracePt t="53864" x="6254750" y="4991100"/>
          <p14:tracePt t="53884" x="6242050" y="4991100"/>
          <p14:tracePt t="53895" x="6229350" y="4997450"/>
          <p14:tracePt t="53895" x="6210300" y="5003800"/>
          <p14:tracePt t="53914" x="6203950" y="5003800"/>
          <p14:tracePt t="53914" x="6191250" y="5003800"/>
          <p14:tracePt t="53931" x="6184900" y="5010150"/>
          <p14:tracePt t="53931" x="6178550" y="5010150"/>
          <p14:tracePt t="53947" x="6172200" y="5010150"/>
          <p14:tracePt t="53947" x="6165850" y="5010150"/>
          <p14:tracePt t="53964" x="6159500" y="5010150"/>
          <p14:tracePt t="53979" x="6165850" y="5010150"/>
          <p14:tracePt t="54039" x="6172200" y="5003800"/>
          <p14:tracePt t="54062" x="6178550" y="5003800"/>
          <p14:tracePt t="54078" x="6178550" y="4997450"/>
          <p14:tracePt t="54091" x="6184900" y="4997450"/>
          <p14:tracePt t="54107" x="6191250" y="4997450"/>
          <p14:tracePt t="54123" x="6197600" y="4997450"/>
          <p14:tracePt t="54142" x="6203950" y="4991100"/>
          <p14:tracePt t="54167" x="6203950" y="4984750"/>
          <p14:tracePt t="54192" x="6203950" y="4978400"/>
          <p14:tracePt t="54211" x="6210300" y="4978400"/>
          <p14:tracePt t="54258" x="6216650" y="4978400"/>
          <p14:tracePt t="54295" x="6216650" y="4972050"/>
          <p14:tracePt t="54339" x="6210300" y="4978400"/>
          <p14:tracePt t="54371" x="6210300" y="4984750"/>
          <p14:tracePt t="54399" x="6203950" y="4991100"/>
          <p14:tracePt t="54475" x="6197600" y="4991100"/>
          <p14:tracePt t="54491" x="6191250" y="4997450"/>
          <p14:tracePt t="54503" x="6184900" y="4997450"/>
          <p14:tracePt t="54519" x="6178550" y="4997450"/>
          <p14:tracePt t="54551" x="6172200" y="4991100"/>
          <p14:tracePt t="54563" x="6172200" y="4984750"/>
          <p14:tracePt t="54571" x="6165850" y="4978400"/>
          <p14:tracePt t="54587" x="6165850" y="4965700"/>
          <p14:tracePt t="54598" x="6159500" y="4959350"/>
          <p14:tracePt t="54598" x="6153150" y="4946650"/>
          <p14:tracePt t="54616" x="6146800" y="4933950"/>
          <p14:tracePt t="54616" x="6134100" y="4902200"/>
          <p14:tracePt t="54633" x="6127750" y="4883150"/>
          <p14:tracePt t="54633" x="6121400" y="4870450"/>
          <p14:tracePt t="54650" x="6115050" y="4851400"/>
          <p14:tracePt t="54650" x="6108700" y="4832350"/>
          <p14:tracePt t="54666" x="6102350" y="4813300"/>
          <p14:tracePt t="54666" x="6096000" y="4781550"/>
          <p14:tracePt t="54683" x="6096000" y="4762500"/>
          <p14:tracePt t="54683" x="6096000" y="4743450"/>
          <p14:tracePt t="54700" x="6102350" y="4724400"/>
          <p14:tracePt t="54700" x="6108700" y="4705350"/>
          <p14:tracePt t="54717" x="6121400" y="4686300"/>
          <p14:tracePt t="54717" x="6134100" y="4667250"/>
          <p14:tracePt t="54734" x="6146800" y="4654550"/>
          <p14:tracePt t="54734" x="6172200" y="4622800"/>
          <p14:tracePt t="54752" x="6191250" y="4610100"/>
          <p14:tracePt t="54752" x="6210300" y="4591050"/>
          <p14:tracePt t="54768" x="6223000" y="4584700"/>
          <p14:tracePt t="54768" x="6242050" y="4572000"/>
          <p14:tracePt t="54784" x="6254750" y="4559300"/>
          <p14:tracePt t="54784" x="6273800" y="4552950"/>
          <p14:tracePt t="54800" x="6286500" y="4546600"/>
          <p14:tracePt t="54800" x="6305550" y="4540250"/>
          <p14:tracePt t="54800" x="6324600" y="4533900"/>
          <p14:tracePt t="54820" x="6337300" y="4527550"/>
          <p14:tracePt t="54832" x="6356350" y="4527550"/>
          <p14:tracePt t="54832" x="6388100" y="4527550"/>
          <p14:tracePt t="54852" x="6400800" y="4527550"/>
          <p14:tracePt t="54852" x="6413500" y="4533900"/>
          <p14:tracePt t="54867" x="6426200" y="4540250"/>
          <p14:tracePt t="54867" x="6438900" y="4546600"/>
          <p14:tracePt t="54884" x="6451600" y="4552950"/>
          <p14:tracePt t="54884" x="6464300" y="4565650"/>
          <p14:tracePt t="54901" x="6470650" y="4572000"/>
          <p14:tracePt t="54901" x="6483350" y="4578350"/>
          <p14:tracePt t="54901" x="6489700" y="4584700"/>
          <p14:tracePt t="54919" x="6496050" y="4591050"/>
          <p14:tracePt t="54919" x="6502400" y="4603750"/>
          <p14:tracePt t="54934" x="6508750" y="4610100"/>
          <p14:tracePt t="54934" x="6515100" y="4616450"/>
          <p14:tracePt t="54952" x="6521450" y="4629150"/>
          <p14:tracePt t="54952" x="6521450" y="4641850"/>
          <p14:tracePt t="54968" x="6527800" y="4648200"/>
          <p14:tracePt t="54968" x="6534150" y="4667250"/>
          <p14:tracePt t="54984" x="6534150" y="4679950"/>
          <p14:tracePt t="54984" x="6540500" y="4686300"/>
          <p14:tracePt t="55001" x="6540500" y="4699000"/>
          <p14:tracePt t="55001" x="6546850" y="4711700"/>
          <p14:tracePt t="55018" x="6546850" y="4724400"/>
          <p14:tracePt t="55018" x="6546850" y="4737100"/>
          <p14:tracePt t="55034" x="6546850" y="4743450"/>
          <p14:tracePt t="55034" x="6546850" y="4756150"/>
          <p14:tracePt t="55052" x="6546850" y="4762500"/>
          <p14:tracePt t="55052" x="6546850" y="4768850"/>
          <p14:tracePt t="55068" x="6546850" y="4775200"/>
          <p14:tracePt t="55083" x="6546850" y="4781550"/>
          <p14:tracePt t="55099" x="6546850" y="4787900"/>
          <p14:tracePt t="55116" x="6546850" y="4794250"/>
          <p14:tracePt t="55136" x="6540500" y="4800600"/>
          <p14:tracePt t="55159" x="6540500" y="4806950"/>
          <p14:tracePt t="55171" x="6540500" y="4813300"/>
          <p14:tracePt t="55195" x="6540500" y="4819650"/>
          <p14:tracePt t="55262" x="6540500" y="4826000"/>
          <p14:tracePt t="55283" x="6540500" y="4832350"/>
          <p14:tracePt t="55307" x="6534150" y="4838700"/>
          <p14:tracePt t="55323" x="6527800" y="4845050"/>
          <p14:tracePt t="55343" x="6521450" y="4851400"/>
          <p14:tracePt t="55359" x="6515100" y="4857750"/>
          <p14:tracePt t="55375" x="6515100" y="4864100"/>
          <p14:tracePt t="55384" x="6508750" y="4864100"/>
          <p14:tracePt t="55384" x="6502400" y="4870450"/>
          <p14:tracePt t="55404" x="6496050" y="4883150"/>
          <p14:tracePt t="55404" x="6489700" y="4883150"/>
          <p14:tracePt t="55420" x="6483350" y="4889500"/>
          <p14:tracePt t="55434" x="6477000" y="4895850"/>
          <p14:tracePt t="55451" x="6470650" y="4902200"/>
          <p14:tracePt t="55468" x="6464300" y="4908550"/>
          <p14:tracePt t="55484" x="6457950" y="4914900"/>
          <p14:tracePt t="55503" x="6445250" y="4927600"/>
          <p14:tracePt t="55518" x="6432550" y="4933950"/>
          <p14:tracePt t="55518" x="6426200" y="4940300"/>
          <p14:tracePt t="55537" x="6419850" y="4940300"/>
          <p14:tracePt t="55537" x="6413500" y="4946650"/>
          <p14:tracePt t="55553" x="6407150" y="4953000"/>
          <p14:tracePt t="55553" x="6394450" y="4959350"/>
          <p14:tracePt t="55553" x="6388100" y="4965700"/>
          <p14:tracePt t="55572" x="6375400" y="4972050"/>
          <p14:tracePt t="55572" x="6362700" y="4978400"/>
          <p14:tracePt t="55587" x="6350000" y="4984750"/>
          <p14:tracePt t="55587" x="6343650" y="4991100"/>
          <p14:tracePt t="55604" x="6330950" y="4997450"/>
          <p14:tracePt t="55604" x="6318250" y="5003800"/>
          <p14:tracePt t="55620" x="6305550" y="5003800"/>
          <p14:tracePt t="55620" x="6292850" y="5010150"/>
          <p14:tracePt t="55637" x="6273800" y="5010150"/>
          <p14:tracePt t="55637" x="6248400" y="5016500"/>
          <p14:tracePt t="55653" x="6235700" y="5016500"/>
          <p14:tracePt t="55653" x="6223000" y="5016500"/>
          <p14:tracePt t="55670" x="6203950" y="5016500"/>
          <p14:tracePt t="55670" x="6191250" y="5022850"/>
          <p14:tracePt t="55688" x="6178550" y="5016500"/>
          <p14:tracePt t="55688" x="6146800" y="5016500"/>
          <p14:tracePt t="55704" x="6134100" y="5010150"/>
          <p14:tracePt t="55704" x="6121400" y="5003800"/>
          <p14:tracePt t="55720" x="6108700" y="4997450"/>
          <p14:tracePt t="55720" x="6102350" y="4991100"/>
          <p14:tracePt t="55737" x="6089650" y="4978400"/>
          <p14:tracePt t="55737" x="6076950" y="4965700"/>
          <p14:tracePt t="55753" x="6070600" y="4959350"/>
          <p14:tracePt t="55753" x="6051550" y="4927600"/>
          <p14:tracePt t="55772" x="6038850" y="4914900"/>
          <p14:tracePt t="55772" x="6032500" y="4895850"/>
          <p14:tracePt t="55788" x="6026150" y="4883150"/>
          <p14:tracePt t="55788" x="6019800" y="4864100"/>
          <p14:tracePt t="55804" x="6013450" y="4845050"/>
          <p14:tracePt t="55804" x="6013450" y="4832350"/>
          <p14:tracePt t="55821" x="6007100" y="4813300"/>
          <p14:tracePt t="55821" x="6007100" y="4800600"/>
          <p14:tracePt t="55821" x="6007100" y="4781550"/>
          <p14:tracePt t="55841" x="6007100" y="4768850"/>
          <p14:tracePt t="55852" x="6007100" y="4749800"/>
          <p14:tracePt t="55852" x="6007100" y="4737100"/>
          <p14:tracePt t="55872" x="6013450" y="4705350"/>
          <p14:tracePt t="55872" x="6019800" y="4686300"/>
          <p14:tracePt t="55887" x="6026150" y="4673600"/>
          <p14:tracePt t="55887" x="6032500" y="4660900"/>
          <p14:tracePt t="55904" x="6038850" y="4648200"/>
          <p14:tracePt t="55904" x="6045200" y="4635500"/>
          <p14:tracePt t="55904" x="6051550" y="4622800"/>
          <p14:tracePt t="55923" x="6064250" y="4610100"/>
          <p14:tracePt t="55936" x="6070600" y="4597400"/>
          <p14:tracePt t="55936" x="6096000" y="4572000"/>
          <p14:tracePt t="55955" x="6108700" y="4559300"/>
          <p14:tracePt t="55955" x="6121400" y="4546600"/>
          <p14:tracePt t="55971" x="6134100" y="4533900"/>
          <p14:tracePt t="55971" x="6153150" y="4527550"/>
          <p14:tracePt t="55988" x="6165850" y="4514850"/>
          <p14:tracePt t="55988" x="6197600" y="4495800"/>
          <p14:tracePt t="56005" x="6216650" y="4483100"/>
          <p14:tracePt t="56005" x="6235700" y="4476750"/>
          <p14:tracePt t="56021" x="6248400" y="4470400"/>
          <p14:tracePt t="56021" x="6267450" y="4464050"/>
          <p14:tracePt t="56039" x="6280150" y="4457700"/>
          <p14:tracePt t="56039" x="6299200" y="4457700"/>
          <p14:tracePt t="56055" x="6311900" y="4457700"/>
          <p14:tracePt t="56055" x="6337300" y="4457700"/>
          <p14:tracePt t="56071" x="6350000" y="4457700"/>
          <p14:tracePt t="56071" x="6362700" y="4457700"/>
          <p14:tracePt t="56088" x="6375400" y="4464050"/>
          <p14:tracePt t="56088" x="6388100" y="4464050"/>
          <p14:tracePt t="56105" x="6400800" y="4464050"/>
          <p14:tracePt t="56105" x="6413500" y="4470400"/>
          <p14:tracePt t="56105" x="6426200" y="4470400"/>
          <p14:tracePt t="56124" x="6432550" y="4483100"/>
          <p14:tracePt t="56136" x="6445250" y="4489450"/>
          <p14:tracePt t="56136" x="6464300" y="4502150"/>
          <p14:tracePt t="56156" x="6470650" y="4508500"/>
          <p14:tracePt t="56156" x="6483350" y="4521200"/>
          <p14:tracePt t="56173" x="6496050" y="4527550"/>
          <p14:tracePt t="56173" x="6502400" y="4533900"/>
          <p14:tracePt t="56173" x="6508750" y="4540250"/>
          <p14:tracePt t="56192" x="6521450" y="4552950"/>
          <p14:tracePt t="56203" x="6527800" y="4559300"/>
          <p14:tracePt t="56203" x="6534150" y="4565650"/>
          <p14:tracePt t="56203" x="6540500" y="4572000"/>
          <p14:tracePt t="56224" x="6546850" y="4578350"/>
          <p14:tracePt t="56237" x="6553200" y="4584700"/>
          <p14:tracePt t="56237" x="6559550" y="4591050"/>
          <p14:tracePt t="56255" x="6559550" y="4597400"/>
          <p14:tracePt t="56270" x="6559550" y="4603750"/>
          <p14:tracePt t="56287" x="6559550" y="4610100"/>
          <p14:tracePt t="56304" x="6559550" y="4622800"/>
          <p14:tracePt t="56321" x="6559550" y="4629150"/>
          <p14:tracePt t="56337" x="6553200" y="4635500"/>
          <p14:tracePt t="56354" x="6546850" y="4635500"/>
          <p14:tracePt t="56371" x="6540500" y="4641850"/>
          <p14:tracePt t="56395" x="6540500" y="4648200"/>
          <p14:tracePt t="56483" x="6540500" y="4654550"/>
          <p14:tracePt t="56551" x="6534150" y="4654550"/>
          <p14:tracePt t="56567" x="6527800" y="4660900"/>
          <p14:tracePt t="56591" x="6521450" y="4667250"/>
          <p14:tracePt t="56611" x="6521450" y="4673600"/>
          <p14:tracePt t="56627" x="6515100" y="4679950"/>
          <p14:tracePt t="56643" x="6521450" y="4673600"/>
          <p14:tracePt t="56720" x="6527800" y="4667250"/>
          <p14:tracePt t="56747" x="6527800" y="4660900"/>
          <p14:tracePt t="56791" x="6534150" y="4660900"/>
          <p14:tracePt t="56839" x="6540500" y="4654550"/>
          <p14:tracePt t="56875" x="6546850" y="4660900"/>
          <p14:tracePt t="56891" x="6553200" y="4660900"/>
          <p14:tracePt t="56903" x="6559550" y="4673600"/>
          <p14:tracePt t="56919" x="6559550" y="4679950"/>
          <p14:tracePt t="56928" x="6565900" y="4686300"/>
          <p14:tracePt t="56939" x="6572250" y="4692650"/>
          <p14:tracePt t="56956" x="6572250" y="4699000"/>
          <p14:tracePt t="56956" x="6578600" y="4711700"/>
          <p14:tracePt t="56974" x="6578600" y="4718050"/>
          <p14:tracePt t="56974" x="6578600" y="4724400"/>
          <p14:tracePt t="56992" x="6572250" y="4730750"/>
          <p14:tracePt t="56992" x="6572250" y="4743450"/>
          <p14:tracePt t="57008" x="6572250" y="4756150"/>
          <p14:tracePt t="57008" x="6559550" y="4775200"/>
          <p14:tracePt t="57025" x="6559550" y="4787900"/>
          <p14:tracePt t="57025" x="6553200" y="4794250"/>
          <p14:tracePt t="57041" x="6546850" y="4800600"/>
          <p14:tracePt t="57041" x="6540500" y="4813300"/>
          <p14:tracePt t="57058" x="6534150" y="4819650"/>
          <p14:tracePt t="57058" x="6534150" y="4826000"/>
          <p14:tracePt t="57075" x="6527800" y="4838700"/>
          <p14:tracePt t="57075" x="6508750" y="4851400"/>
          <p14:tracePt t="57092" x="6502400" y="4857750"/>
          <p14:tracePt t="57092" x="6496050" y="4870450"/>
          <p14:tracePt t="57109" x="6489700" y="4876800"/>
          <p14:tracePt t="57109" x="6477000" y="4883150"/>
          <p14:tracePt t="57125" x="6470650" y="4889500"/>
          <p14:tracePt t="57125" x="6464300" y="4895850"/>
          <p14:tracePt t="57125" x="6451600" y="4902200"/>
          <p14:tracePt t="57144" x="6445250" y="4908550"/>
          <p14:tracePt t="57157" x="6432550" y="4914900"/>
          <p14:tracePt t="57157" x="6419850" y="4927600"/>
          <p14:tracePt t="57177" x="6407150" y="4933950"/>
          <p14:tracePt t="57177" x="6400800" y="4940300"/>
          <p14:tracePt t="57193" x="6388100" y="4946650"/>
          <p14:tracePt t="57193" x="6381750" y="4953000"/>
          <p14:tracePt t="57209" x="6375400" y="4959350"/>
          <p14:tracePt t="57209" x="6362700" y="4965700"/>
          <p14:tracePt t="57225" x="6356350" y="4965700"/>
          <p14:tracePt t="57225" x="6343650" y="4972050"/>
          <p14:tracePt t="57225" x="6337300" y="4978400"/>
          <p14:tracePt t="57245" x="6324600" y="4984750"/>
          <p14:tracePt t="57257" x="6311900" y="4984750"/>
          <p14:tracePt t="57257" x="6286500" y="4997450"/>
          <p14:tracePt t="57276" x="6273800" y="5003800"/>
          <p14:tracePt t="57276" x="6261100" y="5010150"/>
          <p14:tracePt t="57292" x="6242050" y="5010150"/>
          <p14:tracePt t="57292" x="6229350" y="5016500"/>
          <p14:tracePt t="57309" x="6210300" y="5016500"/>
          <p14:tracePt t="57309" x="6172200" y="5016500"/>
          <p14:tracePt t="57326" x="6153150" y="5016500"/>
          <p14:tracePt t="57326" x="6134100" y="5016500"/>
          <p14:tracePt t="57343" x="6108700" y="5016500"/>
          <p14:tracePt t="57343" x="6089650" y="5016500"/>
          <p14:tracePt t="57360" x="6070600" y="5010150"/>
          <p14:tracePt t="57360" x="6045200" y="5003800"/>
          <p14:tracePt t="57376" x="6026150" y="4997450"/>
          <p14:tracePt t="57376" x="5988050" y="4978400"/>
          <p14:tracePt t="57393" x="5969000" y="4972050"/>
          <p14:tracePt t="57393" x="5956300" y="4959350"/>
          <p14:tracePt t="57409" x="5943600" y="4953000"/>
          <p14:tracePt t="57409" x="5924550" y="4940300"/>
          <p14:tracePt t="57426" x="5911850" y="4927600"/>
          <p14:tracePt t="57426" x="5892800" y="4902200"/>
          <p14:tracePt t="57444" x="5886450" y="4889500"/>
          <p14:tracePt t="57444" x="5873750" y="4870450"/>
          <p14:tracePt t="57460" x="5867400" y="4857750"/>
          <p14:tracePt t="57460" x="5867400" y="4838700"/>
          <p14:tracePt t="57477" x="5861050" y="4819650"/>
          <p14:tracePt t="57477" x="5861050" y="4806950"/>
          <p14:tracePt t="57493" x="5861050" y="4787900"/>
          <p14:tracePt t="57493" x="5861050" y="4775200"/>
          <p14:tracePt t="57493" x="5861050" y="4756150"/>
          <p14:tracePt t="57512" x="5867400" y="4743450"/>
          <p14:tracePt t="57525" x="5873750" y="4724400"/>
          <p14:tracePt t="57525" x="5886450" y="4692650"/>
          <p14:tracePt t="57543" x="5892800" y="4673600"/>
          <p14:tracePt t="57543" x="5905500" y="4654550"/>
          <p14:tracePt t="57561" x="5911850" y="4641850"/>
          <p14:tracePt t="57561" x="5924550" y="4622800"/>
          <p14:tracePt t="57577" x="5937250" y="4610100"/>
          <p14:tracePt t="57577" x="5949950" y="4597400"/>
          <p14:tracePt t="57593" x="5962650" y="4584700"/>
          <p14:tracePt t="57593" x="5975350" y="4578350"/>
          <p14:tracePt t="57593" x="5988050" y="4572000"/>
          <p14:tracePt t="57613" x="6007100" y="4565650"/>
          <p14:tracePt t="57613" x="6019800" y="4559300"/>
          <p14:tracePt t="57627" x="6038850" y="4552950"/>
          <p14:tracePt t="57627" x="6051550" y="4546600"/>
          <p14:tracePt t="57643" x="6070600" y="4540250"/>
          <p14:tracePt t="57643" x="6089650" y="4540250"/>
          <p14:tracePt t="57661" x="6108700" y="4533900"/>
          <p14:tracePt t="57661" x="6127750" y="4527550"/>
          <p14:tracePt t="57677" x="6146800" y="4527550"/>
          <p14:tracePt t="57677" x="6184900" y="4521200"/>
          <p14:tracePt t="57695" x="6197600" y="4527550"/>
          <p14:tracePt t="57695" x="6216650" y="4527550"/>
          <p14:tracePt t="57711" x="6229350" y="4533900"/>
          <p14:tracePt t="57711" x="6248400" y="4540250"/>
          <p14:tracePt t="57727" x="6261100" y="4540250"/>
          <p14:tracePt t="57727" x="6286500" y="4552950"/>
          <p14:tracePt t="57744" x="6299200" y="4565650"/>
          <p14:tracePt t="57744" x="6311900" y="4572000"/>
          <p14:tracePt t="57761" x="6324600" y="4578350"/>
          <p14:tracePt t="57761" x="6337300" y="4591050"/>
          <p14:tracePt t="57778" x="6350000" y="4597400"/>
          <p14:tracePt t="57778" x="6356350" y="4610100"/>
          <p14:tracePt t="57794" x="6369050" y="4622800"/>
          <p14:tracePt t="57794" x="6388100" y="4648200"/>
          <p14:tracePt t="57813" x="6394450" y="4660900"/>
          <p14:tracePt t="57813" x="6407150" y="4667250"/>
          <p14:tracePt t="57828" x="6413500" y="4679950"/>
          <p14:tracePt t="57828" x="6419850" y="4692650"/>
          <p14:tracePt t="57845" x="6426200" y="4699000"/>
          <p14:tracePt t="57845" x="6432550" y="4705350"/>
          <p14:tracePt t="57861" x="6438900" y="4718050"/>
          <p14:tracePt t="57861" x="6445250" y="4730750"/>
          <p14:tracePt t="57861" x="6445250" y="4737100"/>
          <p14:tracePt t="57880" x="6445250" y="4749800"/>
          <p14:tracePt t="57893" x="6445250" y="4762500"/>
          <p14:tracePt t="57893" x="6445250" y="4781550"/>
          <p14:tracePt t="57912" x="6445250" y="4794250"/>
          <p14:tracePt t="57912" x="6438900" y="4806950"/>
          <p14:tracePt t="57928" x="6438900" y="4813300"/>
          <p14:tracePt t="57928" x="6432550" y="4826000"/>
          <p14:tracePt t="57945" x="6419850" y="4838700"/>
          <p14:tracePt t="57945" x="6413500" y="4845050"/>
          <p14:tracePt t="57962" x="6407150" y="4857750"/>
          <p14:tracePt t="57962" x="6394450" y="4864100"/>
          <p14:tracePt t="57962" x="6381750" y="4876800"/>
          <p14:tracePt t="57981" x="6375400" y="4883150"/>
          <p14:tracePt t="57981" x="6362700" y="4895850"/>
          <p14:tracePt t="57995" x="6350000" y="4902200"/>
          <p14:tracePt t="57995" x="6337300" y="4914900"/>
          <p14:tracePt t="58012" x="6318250" y="4921250"/>
          <p14:tracePt t="58012" x="6305550" y="4933950"/>
          <p14:tracePt t="58029" x="6286500" y="4940300"/>
          <p14:tracePt t="58029" x="6254750" y="4959350"/>
          <p14:tracePt t="58045" x="6235700" y="4965700"/>
          <p14:tracePt t="58045" x="6216650" y="4972050"/>
          <p14:tracePt t="58062" x="6197600" y="4984750"/>
          <p14:tracePt t="58062" x="6178550" y="4991100"/>
          <p14:tracePt t="58079" x="6159500" y="4997450"/>
          <p14:tracePt t="58079" x="6134100" y="4997450"/>
          <p14:tracePt t="58096" x="6115050" y="5003800"/>
          <p14:tracePt t="58096" x="6076950" y="5003800"/>
          <p14:tracePt t="58113" x="6051550" y="4997450"/>
          <p14:tracePt t="58113" x="6032500" y="4991100"/>
          <p14:tracePt t="58129" x="6013450" y="4984750"/>
          <p14:tracePt t="58129" x="6000750" y="4978400"/>
          <p14:tracePt t="58146" x="5981700" y="4965700"/>
          <p14:tracePt t="58146" x="5962650" y="4953000"/>
          <p14:tracePt t="58146" x="5949950" y="4946650"/>
          <p14:tracePt t="58164" x="5937250" y="4933950"/>
          <p14:tracePt t="58177" x="5924550" y="4914900"/>
          <p14:tracePt t="58177" x="5905500" y="4889500"/>
          <p14:tracePt t="58197" x="5899150" y="4870450"/>
          <p14:tracePt t="58197" x="5892800" y="4851400"/>
          <p14:tracePt t="58213" x="5880100" y="4838700"/>
          <p14:tracePt t="58213" x="5873750" y="4813300"/>
          <p14:tracePt t="58230" x="5867400" y="4794250"/>
          <p14:tracePt t="58230" x="5867400" y="4775200"/>
          <p14:tracePt t="58230" x="5861050" y="4756150"/>
          <p14:tracePt t="58249" x="5854700" y="4730750"/>
          <p14:tracePt t="58261" x="5854700" y="4711700"/>
          <p14:tracePt t="58261" x="5848350" y="4673600"/>
          <p14:tracePt t="58280" x="5848350" y="4654550"/>
          <p14:tracePt t="58280" x="5848350" y="4635500"/>
          <p14:tracePt t="58297" x="5848350" y="4616450"/>
          <p14:tracePt t="58297" x="5854700" y="4597400"/>
          <p14:tracePt t="58313" x="5854700" y="4584700"/>
          <p14:tracePt t="58313" x="5861050" y="4565650"/>
          <p14:tracePt t="58329" x="5867400" y="4552950"/>
          <p14:tracePt t="58329" x="5880100" y="4521200"/>
          <p14:tracePt t="58346" x="5892800" y="4508500"/>
          <p14:tracePt t="58346" x="5905500" y="4495800"/>
          <p14:tracePt t="58364" x="5918200" y="4483100"/>
          <p14:tracePt t="58364" x="5930900" y="4470400"/>
          <p14:tracePt t="58380" x="5943600" y="4457700"/>
          <p14:tracePt t="58380" x="5962650" y="4445000"/>
          <p14:tracePt t="58397" x="5975350" y="4432300"/>
          <p14:tracePt t="58397" x="6013450" y="4413250"/>
          <p14:tracePt t="58413" x="6032500" y="4406900"/>
          <p14:tracePt t="58413" x="6045200" y="4394200"/>
          <p14:tracePt t="58429" x="6064250" y="4387850"/>
          <p14:tracePt t="58429" x="6083300" y="4381500"/>
          <p14:tracePt t="58447" x="6102350" y="4375150"/>
          <p14:tracePt t="58447" x="6134100" y="4375150"/>
          <p14:tracePt t="58465" x="6153150" y="4375150"/>
          <p14:tracePt t="58465" x="6165850" y="4375150"/>
          <p14:tracePt t="58481" x="6184900" y="4375150"/>
          <p14:tracePt t="58481" x="6197600" y="4381500"/>
          <p14:tracePt t="58496" x="6210300" y="4387850"/>
          <p14:tracePt t="58496" x="6223000" y="4394200"/>
          <p14:tracePt t="58513" x="6229350" y="4394200"/>
          <p14:tracePt t="58513" x="6235700" y="4400550"/>
          <p14:tracePt t="58513" x="6242050" y="4406900"/>
          <p14:tracePt t="58533" x="6248400" y="4413250"/>
          <p14:tracePt t="58545" x="6254750" y="4413250"/>
          <p14:tracePt t="58562" x="6261100" y="4413250"/>
          <p14:tracePt t="58584" x="6267450" y="4406900"/>
          <p14:tracePt t="58600" x="6273800" y="4394200"/>
          <p14:tracePt t="58616" x="6280150" y="4387850"/>
          <p14:tracePt t="58629" x="6286500" y="4381500"/>
          <p14:tracePt t="58629" x="6292850" y="4368800"/>
          <p14:tracePt t="58648" x="6299200" y="4356100"/>
          <p14:tracePt t="58648" x="6305550" y="4349750"/>
          <p14:tracePt t="58664" x="6305550" y="4343400"/>
          <p14:tracePt t="58664" x="6311900" y="4330700"/>
          <p14:tracePt t="58680" x="6311900" y="4324350"/>
          <p14:tracePt t="58680" x="6318250" y="4318000"/>
          <p14:tracePt t="58680" x="6318250" y="4305300"/>
          <p14:tracePt t="58701" x="6324600" y="4298950"/>
          <p14:tracePt t="58701" x="6324600" y="4286250"/>
          <p14:tracePt t="58714" x="6330950" y="4279900"/>
          <p14:tracePt t="58714" x="6337300" y="4267200"/>
          <p14:tracePt t="58731" x="6343650" y="4254500"/>
          <p14:tracePt t="58731" x="6350000" y="4235450"/>
          <p14:tracePt t="58747" x="6362700" y="4222750"/>
          <p14:tracePt t="58747" x="6394450" y="4178300"/>
          <p14:tracePt t="58764" x="6413500" y="4146550"/>
          <p14:tracePt t="58764" x="6432550" y="4114800"/>
          <p14:tracePt t="58782" x="6457950" y="4076700"/>
          <p14:tracePt t="58782" x="6483350" y="4038600"/>
          <p14:tracePt t="58798" x="6515100" y="3994150"/>
          <p14:tracePt t="58798" x="6540500" y="3949700"/>
          <p14:tracePt t="58814" x="6572250" y="3898900"/>
          <p14:tracePt t="58814" x="6629400" y="3803650"/>
          <p14:tracePt t="58833" x="6654800" y="3752850"/>
          <p14:tracePt t="58833" x="6680200" y="3702050"/>
          <p14:tracePt t="58849" x="6711950" y="3644900"/>
          <p14:tracePt t="58849" x="6737350" y="3587750"/>
          <p14:tracePt t="58865" x="6762750" y="3536950"/>
          <p14:tracePt t="58865" x="6788150" y="3479800"/>
          <p14:tracePt t="58865" x="6813550" y="3416300"/>
          <p14:tracePt t="58884" x="6838950" y="3359150"/>
          <p14:tracePt t="58896" x="6858000" y="3302000"/>
          <p14:tracePt t="58896" x="6883400" y="3244850"/>
          <p14:tracePt t="58896" x="6902450" y="3187700"/>
          <p14:tracePt t="58917" x="6927850" y="3136900"/>
          <p14:tracePt t="58929" x="6946900" y="3086100"/>
          <p14:tracePt t="58929" x="6985000" y="2984500"/>
          <p14:tracePt t="58948" x="7004050" y="2933700"/>
          <p14:tracePt t="58948" x="7029450" y="2895600"/>
          <p14:tracePt t="58965" x="7048500" y="2851150"/>
          <p14:tracePt t="58965" x="7073900" y="2813050"/>
          <p14:tracePt t="58982" x="7099300" y="2768600"/>
          <p14:tracePt t="58982" x="7118350" y="2736850"/>
          <p14:tracePt t="58982" x="7143750" y="2698750"/>
          <p14:tracePt t="59001" x="7169150" y="2667000"/>
          <p14:tracePt t="59001" x="7188200" y="2641600"/>
          <p14:tracePt t="59015" x="7207250" y="2616200"/>
          <p14:tracePt t="59015" x="7226300" y="2597150"/>
          <p14:tracePt t="59032" x="7239000" y="2578100"/>
          <p14:tracePt t="59032" x="7251700" y="2571750"/>
          <p14:tracePt t="59048" x="7264400" y="2565400"/>
          <p14:tracePt t="59048" x="7283450" y="2559050"/>
          <p14:tracePt t="59065" x="7296150" y="2559050"/>
          <p14:tracePt t="59065" x="7302500" y="2565400"/>
          <p14:tracePt t="59083" x="7308850" y="2565400"/>
          <p14:tracePt t="59083" x="7315200" y="2565400"/>
          <p14:tracePt t="59098" x="7327900" y="2565400"/>
          <p14:tracePt t="59098" x="7334250" y="2571750"/>
          <p14:tracePt t="59116" x="7340600" y="2571750"/>
          <p14:tracePt t="59116" x="7366000" y="2571750"/>
          <p14:tracePt t="59133" x="7378700" y="2565400"/>
          <p14:tracePt t="59133" x="7391400" y="2565400"/>
          <p14:tracePt t="59149" x="7404100" y="2565400"/>
          <p14:tracePt t="59149" x="7416800" y="2559050"/>
          <p14:tracePt t="59166" x="7435850" y="2559050"/>
          <p14:tracePt t="59166" x="7448550" y="2552700"/>
          <p14:tracePt t="59166" x="7461250" y="2546350"/>
          <p14:tracePt t="59185" x="7473950" y="2546350"/>
          <p14:tracePt t="59197" x="7486650" y="2546350"/>
          <p14:tracePt t="59197" x="7505700" y="2540000"/>
          <p14:tracePt t="59216" x="7512050" y="2533650"/>
          <p14:tracePt t="59216" x="7524750" y="2533650"/>
          <p14:tracePt t="59234" x="7531100" y="2533650"/>
          <p14:tracePt t="59234" x="7543800" y="2527300"/>
          <p14:tracePt t="59249" x="7550150" y="2527300"/>
          <p14:tracePt t="59249" x="7562850" y="2520950"/>
          <p14:tracePt t="59266" x="7569200" y="2520950"/>
          <p14:tracePt t="59266" x="7588250" y="2514600"/>
          <p14:tracePt t="59284" x="7594600" y="2508250"/>
          <p14:tracePt t="59284" x="7600950" y="2508250"/>
          <p14:tracePt t="59300" x="7607300" y="2501900"/>
          <p14:tracePt t="59300" x="7613650" y="2501900"/>
          <p14:tracePt t="59316" x="7620000" y="2501900"/>
          <p14:tracePt t="59336" x="7626350" y="2495550"/>
          <p14:tracePt t="59352" x="7632700" y="2495550"/>
          <p14:tracePt t="59365" x="7639050" y="2495550"/>
          <p14:tracePt t="59382" x="7645400" y="2495550"/>
          <p14:tracePt t="59404" x="7639050" y="2501900"/>
          <p14:tracePt t="59432" x="7626350" y="2508250"/>
          <p14:tracePt t="59440" x="7620000" y="2508250"/>
          <p14:tracePt t="59448" x="7607300" y="2514600"/>
          <p14:tracePt t="59448" x="7594600" y="2514600"/>
          <p14:tracePt t="59467" x="7575550" y="2514600"/>
          <p14:tracePt t="59467" x="7531100" y="2514600"/>
          <p14:tracePt t="59485" x="7505700" y="2514600"/>
          <p14:tracePt t="59485" x="7480300" y="2508250"/>
          <p14:tracePt t="59503" x="7448550" y="2501900"/>
          <p14:tracePt t="59503" x="7423150" y="2489200"/>
          <p14:tracePt t="59518" x="7397750" y="2476500"/>
          <p14:tracePt t="59518" x="7366000" y="2457450"/>
          <p14:tracePt t="59534" x="7340600" y="2432050"/>
          <p14:tracePt t="59534" x="7315200" y="2406650"/>
          <p14:tracePt t="59534" x="7289800" y="2374900"/>
          <p14:tracePt t="59553" x="7270750" y="2343150"/>
          <p14:tracePt t="59565" x="7251700" y="2305050"/>
          <p14:tracePt t="59565" x="7219950" y="2222500"/>
          <p14:tracePt t="59584" x="7213600" y="2178050"/>
          <p14:tracePt t="59584" x="7207250" y="2133600"/>
          <p14:tracePt t="59601" x="7207250" y="2089150"/>
          <p14:tracePt t="59601" x="7213600" y="2044700"/>
          <p14:tracePt t="59617" x="7219950" y="2000250"/>
          <p14:tracePt t="59617" x="7226300" y="1962150"/>
          <p14:tracePt t="59634" x="7245350" y="1924050"/>
          <p14:tracePt t="59634" x="7264400" y="1892300"/>
          <p14:tracePt t="59634" x="7283450" y="1860550"/>
          <p14:tracePt t="59653" x="7308850" y="1835150"/>
          <p14:tracePt t="59653" x="7334250" y="1809750"/>
          <p14:tracePt t="59668" x="7366000" y="1784350"/>
          <p14:tracePt t="59668" x="7397750" y="1765300"/>
          <p14:tracePt t="59684" x="7429500" y="1739900"/>
          <p14:tracePt t="59684" x="7467600" y="1720850"/>
          <p14:tracePt t="59684" x="7505700" y="1701800"/>
          <p14:tracePt t="59704" x="7543800" y="1689100"/>
          <p14:tracePt t="59716" x="7581900" y="1676400"/>
          <p14:tracePt t="59716" x="7651750" y="1651000"/>
          <p14:tracePt t="59734" x="7689850" y="1644650"/>
          <p14:tracePt t="59734" x="7721600" y="1638300"/>
          <p14:tracePt t="59751" x="7753350" y="1631950"/>
          <p14:tracePt t="59751" x="7785100" y="1625600"/>
          <p14:tracePt t="59768" x="7810500" y="1619250"/>
          <p14:tracePt t="59768" x="7854950" y="1612900"/>
          <p14:tracePt t="59785" x="7880350" y="1612900"/>
          <p14:tracePt t="59785" x="7905750" y="1612900"/>
          <p14:tracePt t="59801" x="7924800" y="1612900"/>
          <p14:tracePt t="59801" x="7950200" y="1612900"/>
          <p14:tracePt t="59818" x="7969250" y="1619250"/>
          <p14:tracePt t="59818" x="7988300" y="1625600"/>
          <p14:tracePt t="59835" x="8013700" y="1631950"/>
          <p14:tracePt t="59835" x="8026400" y="1644650"/>
          <p14:tracePt t="59852" x="8064500" y="1676400"/>
          <p14:tracePt t="59852" x="8077200" y="1701800"/>
          <p14:tracePt t="59869" x="8089900" y="1727200"/>
          <p14:tracePt t="59869" x="8102600" y="1752600"/>
          <p14:tracePt t="59885" x="8115300" y="1784350"/>
          <p14:tracePt t="59885" x="8128000" y="1816100"/>
          <p14:tracePt t="59902" x="8147050" y="1847850"/>
          <p14:tracePt t="59902" x="8159750" y="1879600"/>
          <p14:tracePt t="59902" x="8172450" y="1905000"/>
          <p14:tracePt t="59920" x="8185150" y="1936750"/>
          <p14:tracePt t="59933" x="8204200" y="1962150"/>
          <p14:tracePt t="59933" x="8229600" y="2012950"/>
          <p14:tracePt t="59952" x="8235950" y="2038350"/>
          <p14:tracePt t="59952" x="8248650" y="2063750"/>
          <p14:tracePt t="59969" x="8255000" y="2089150"/>
          <p14:tracePt t="59969" x="8261350" y="2114550"/>
          <p14:tracePt t="59986" x="8267700" y="2146300"/>
          <p14:tracePt t="59986" x="8274050" y="2178050"/>
          <p14:tracePt t="60002" x="8274050" y="2203450"/>
          <p14:tracePt t="60002" x="8274050" y="2235200"/>
          <p14:tracePt t="60002" x="8274050" y="2260600"/>
          <p14:tracePt t="60021" x="8274050" y="2292350"/>
          <p14:tracePt t="60021" x="8267700" y="2317750"/>
          <p14:tracePt t="60036" x="8261350" y="2343150"/>
          <p14:tracePt t="60036" x="8255000" y="2368550"/>
          <p14:tracePt t="60052" x="8242300" y="2387600"/>
          <p14:tracePt t="60052" x="8235950" y="2413000"/>
          <p14:tracePt t="60069" x="8223250" y="2432050"/>
          <p14:tracePt t="60069" x="8185150" y="2463800"/>
          <p14:tracePt t="60086" x="8166100" y="2482850"/>
          <p14:tracePt t="60086" x="8147050" y="2495550"/>
          <p14:tracePt t="60103" x="8128000" y="2508250"/>
          <p14:tracePt t="60103" x="8102600" y="2520950"/>
          <p14:tracePt t="60119" x="8083550" y="2533650"/>
          <p14:tracePt t="60119" x="8064500" y="2546350"/>
          <p14:tracePt t="60137" x="8045450" y="2559050"/>
          <p14:tracePt t="60137" x="8001000" y="2584450"/>
          <p14:tracePt t="60154" x="7981950" y="2597150"/>
          <p14:tracePt t="60154" x="7962900" y="2609850"/>
          <p14:tracePt t="60169" x="7943850" y="2616200"/>
          <p14:tracePt t="60169" x="7918450" y="2628900"/>
          <p14:tracePt t="60186" x="7899400" y="2641600"/>
          <p14:tracePt t="60186" x="7874000" y="2647950"/>
          <p14:tracePt t="60186" x="7854950" y="2660650"/>
          <p14:tracePt t="60204" x="7835900" y="2667000"/>
          <p14:tracePt t="60218" x="7810500" y="2673350"/>
          <p14:tracePt t="60218" x="7759700" y="2679700"/>
          <p14:tracePt t="60237" x="7734300" y="2686050"/>
          <p14:tracePt t="60237" x="7708900" y="2686050"/>
          <p14:tracePt t="60253" x="7683500" y="2679700"/>
          <p14:tracePt t="60253" x="7651750" y="2679700"/>
          <p14:tracePt t="60270" x="7620000" y="2667000"/>
          <p14:tracePt t="60270" x="7588250" y="2660650"/>
          <p14:tracePt t="60270" x="7556500" y="2647950"/>
          <p14:tracePt t="60288" x="7524750" y="2635250"/>
          <p14:tracePt t="60301" x="7493000" y="2616200"/>
          <p14:tracePt t="60301" x="7461250" y="2597150"/>
          <p14:tracePt t="60321" x="7404100" y="2546350"/>
          <p14:tracePt t="60321" x="7378700" y="2520950"/>
          <p14:tracePt t="60337" x="7359650" y="2489200"/>
          <p14:tracePt t="60337" x="7334250" y="2451100"/>
          <p14:tracePt t="60353" x="7315200" y="2413000"/>
          <p14:tracePt t="60353" x="7302500" y="2374900"/>
          <p14:tracePt t="60353" x="7289800" y="2330450"/>
          <p14:tracePt t="60372" x="7283450" y="2286000"/>
          <p14:tracePt t="60372" x="7277100" y="2235200"/>
          <p14:tracePt t="60386" x="7277100" y="2184400"/>
          <p14:tracePt t="60386" x="7283450" y="2133600"/>
          <p14:tracePt t="60403" x="7289800" y="2089150"/>
          <p14:tracePt t="60403" x="7302500" y="2038350"/>
          <p14:tracePt t="60420" x="7315200" y="2000250"/>
          <p14:tracePt t="60420" x="7334250" y="1962150"/>
          <p14:tracePt t="60437" x="7353300" y="1930400"/>
          <p14:tracePt t="60437" x="7404100" y="1873250"/>
          <p14:tracePt t="60454" x="7429500" y="1847850"/>
          <p14:tracePt t="60454" x="7461250" y="1828800"/>
          <p14:tracePt t="60470" x="7493000" y="1809750"/>
          <p14:tracePt t="60470" x="7531100" y="1797050"/>
          <p14:tracePt t="60487" x="7569200" y="1778000"/>
          <p14:tracePt t="60487" x="7645400" y="1752600"/>
          <p14:tracePt t="60505" x="7683500" y="1746250"/>
          <p14:tracePt t="60505" x="7721600" y="1739900"/>
          <p14:tracePt t="60521" x="7759700" y="1733550"/>
          <p14:tracePt t="60521" x="7797800" y="1739900"/>
          <p14:tracePt t="60538" x="7835900" y="1739900"/>
          <p14:tracePt t="60538" x="7867650" y="1752600"/>
          <p14:tracePt t="60554" x="7899400" y="1765300"/>
          <p14:tracePt t="60554" x="7937500" y="1784350"/>
          <p14:tracePt t="60554" x="7962900" y="1809750"/>
          <p14:tracePt t="60573" x="7994650" y="1835150"/>
          <p14:tracePt t="60585" x="8020050" y="1866900"/>
          <p14:tracePt t="60585" x="8064500" y="1936750"/>
          <p14:tracePt t="60604" x="8083550" y="1968500"/>
          <p14:tracePt t="60604" x="8096250" y="2000250"/>
          <p14:tracePt t="60621" x="8108950" y="2038350"/>
          <p14:tracePt t="60621" x="8121650" y="2076450"/>
          <p14:tracePt t="60638" x="8128000" y="2114550"/>
          <p14:tracePt t="60638" x="8134350" y="2152650"/>
          <p14:tracePt t="60654" x="8140700" y="2190750"/>
          <p14:tracePt t="60654" x="8140700" y="2228850"/>
          <p14:tracePt t="60654" x="8134350" y="2266950"/>
          <p14:tracePt t="60673" x="8134350" y="2305050"/>
          <p14:tracePt t="60673" x="8128000" y="2336800"/>
          <p14:tracePt t="60687" x="8115300" y="2374900"/>
          <p14:tracePt t="60687" x="8102600" y="2406650"/>
          <p14:tracePt t="60704" x="8089900" y="2438400"/>
          <p14:tracePt t="60704" x="8070850" y="2463800"/>
          <p14:tracePt t="60721" x="8058150" y="2489200"/>
          <p14:tracePt t="60721" x="8039100" y="2514600"/>
          <p14:tracePt t="60738" x="8020050" y="2533650"/>
          <p14:tracePt t="60738" x="7975600" y="2565400"/>
          <p14:tracePt t="60755" x="7956550" y="2578100"/>
          <p14:tracePt t="60755" x="7931150" y="2590800"/>
          <p14:tracePt t="60771" x="7912100" y="2603500"/>
          <p14:tracePt t="60771" x="7886700" y="2609850"/>
          <p14:tracePt t="60789" x="7861300" y="2622550"/>
          <p14:tracePt t="60789" x="7816850" y="2641600"/>
          <p14:tracePt t="60806" x="7797800" y="2647950"/>
          <p14:tracePt t="60806" x="7778750" y="2654300"/>
          <p14:tracePt t="60821" x="7766050" y="2660650"/>
          <p14:tracePt t="60821" x="7747000" y="2667000"/>
          <p14:tracePt t="60838" x="7740650" y="2673350"/>
          <p14:tracePt t="60838" x="7727950" y="2673350"/>
          <p14:tracePt t="60855" x="7721600" y="2673350"/>
          <p14:tracePt t="60855" x="7715250" y="2673350"/>
          <p14:tracePt t="60872" x="7708900" y="2673350"/>
          <p14:tracePt t="60887" x="7721600" y="2673350"/>
          <p14:tracePt t="60920" x="7721600" y="2667000"/>
          <p14:tracePt t="60925" x="7734300" y="2660650"/>
          <p14:tracePt t="60940" x="7740650" y="2654300"/>
          <p14:tracePt t="60957" x="7747000" y="2647950"/>
          <p14:tracePt t="60972" x="7753350" y="2641600"/>
          <p14:tracePt t="60987" x="7747000" y="2647950"/>
          <p14:tracePt t="61044" x="7753350" y="2654300"/>
          <p14:tracePt t="61120" x="7759700" y="2654300"/>
          <p14:tracePt t="61136" x="7766050" y="2660650"/>
          <p14:tracePt t="61152" x="7772400" y="2660650"/>
          <p14:tracePt t="61164" x="7772400" y="2667000"/>
          <p14:tracePt t="61180" x="7778750" y="2667000"/>
          <p14:tracePt t="61220" x="7778750" y="2660650"/>
          <p14:tracePt t="61280" x="7785100" y="2660650"/>
          <p14:tracePt t="61300" x="7785100" y="2654300"/>
          <p14:tracePt t="61316" x="7785100" y="2647950"/>
          <p14:tracePt t="61352" x="7778750" y="2647950"/>
          <p14:tracePt t="61368" x="7772400" y="2647950"/>
          <p14:tracePt t="61384" x="7766050" y="2647950"/>
          <p14:tracePt t="61400" x="7753350" y="2641600"/>
          <p14:tracePt t="61412" x="7747000" y="2641600"/>
          <p14:tracePt t="61428" x="7740650" y="2635250"/>
          <p14:tracePt t="61444" x="7734300" y="2635250"/>
          <p14:tracePt t="61460" x="7727950" y="2635250"/>
          <p14:tracePt t="61473" x="7721600" y="2641600"/>
          <p14:tracePt t="61489" x="7715250" y="2641600"/>
          <p14:tracePt t="61506" x="7708900" y="2641600"/>
          <p14:tracePt t="61532" x="7702550" y="2647950"/>
          <p14:tracePt t="61548" x="7696200" y="2647950"/>
          <p14:tracePt t="61572" x="7702550" y="2641600"/>
          <p14:tracePt t="61652" x="7708900" y="2635250"/>
          <p14:tracePt t="61668" x="7715250" y="2622550"/>
          <p14:tracePt t="61684" x="7721600" y="2616200"/>
          <p14:tracePt t="61696" x="7727950" y="2616200"/>
          <p14:tracePt t="61706" x="7734300" y="2609850"/>
          <p14:tracePt t="61723" x="7740650" y="2603500"/>
          <p14:tracePt t="61740" x="7747000" y="2597150"/>
          <p14:tracePt t="61740" x="7753350" y="2597150"/>
          <p14:tracePt t="61758" x="7759700" y="2597150"/>
          <p14:tracePt t="61773" x="7766050" y="2597150"/>
          <p14:tracePt t="61796" x="7759700" y="2590800"/>
          <p14:tracePt t="61832" x="7753350" y="2590800"/>
          <p14:tracePt t="61848" x="7747000" y="2597150"/>
          <p14:tracePt t="61864" x="7753350" y="2597150"/>
          <p14:tracePt t="61908" x="7759700" y="2590800"/>
          <p14:tracePt t="61924" x="7766050" y="2590800"/>
          <p14:tracePt t="61932" x="7778750" y="2584450"/>
          <p14:tracePt t="61944" x="7785100" y="2578100"/>
          <p14:tracePt t="61961" x="7791450" y="2578100"/>
          <p14:tracePt t="61974" x="7797800" y="2578100"/>
          <p14:tracePt t="61990" x="7810500" y="2578100"/>
          <p14:tracePt t="62007" x="7816850" y="2578100"/>
          <p14:tracePt t="62024" x="7823200" y="2578100"/>
          <p14:tracePt t="62060" x="7816850" y="2571750"/>
          <p14:tracePt t="62112" x="7810500" y="2571750"/>
          <p14:tracePt t="62132" x="7804150" y="2571750"/>
          <p14:tracePt t="62156" x="7804150" y="2565400"/>
          <p14:tracePt t="62192" x="7804150" y="2559050"/>
          <p14:tracePt t="62292" x="7797800" y="2559050"/>
          <p14:tracePt t="62328" x="7791450" y="2559050"/>
          <p14:tracePt t="62353" x="7785100" y="2565400"/>
          <p14:tracePt t="62372" x="7778750" y="2571750"/>
          <p14:tracePt t="62388" x="7772400" y="2571750"/>
          <p14:tracePt t="62405" x="7766050" y="2571750"/>
          <p14:tracePt t="62416" x="7759700" y="2571750"/>
          <p14:tracePt t="62433" x="7753350" y="2578100"/>
          <p14:tracePt t="62448" x="7747000" y="2578100"/>
          <p14:tracePt t="62464" x="7740650" y="2584450"/>
          <p14:tracePt t="62484" x="7734300" y="2584450"/>
          <p14:tracePt t="62493" x="7727950" y="2590800"/>
          <p14:tracePt t="62509" x="7721600" y="2590800"/>
          <p14:tracePt t="62525" x="7715250" y="2590800"/>
          <p14:tracePt t="62542" x="7708900" y="2590800"/>
          <p14:tracePt t="62560" x="7702550" y="2597150"/>
          <p14:tracePt t="62576" x="7696200" y="2597150"/>
          <p14:tracePt t="62594" x="7689850" y="2597150"/>
          <p14:tracePt t="62609" x="7689850" y="2603500"/>
          <p14:tracePt t="62629" x="7683500" y="2609850"/>
          <p14:tracePt t="62664" x="7677150" y="2603500"/>
          <p14:tracePt t="62712" x="7677150" y="2597150"/>
          <p14:tracePt t="62777" x="7683500" y="2597150"/>
          <p14:tracePt t="62801" x="7689850" y="2590800"/>
          <p14:tracePt t="62817" x="7696200" y="2584450"/>
          <p14:tracePt t="62836" x="7689850" y="2578100"/>
          <p14:tracePt t="62929" x="7683500" y="2578100"/>
          <p14:tracePt t="62957" x="7683500" y="2571750"/>
          <p14:tracePt t="62989" x="7677150" y="2565400"/>
          <p14:tracePt t="63013" x="7670800" y="2565400"/>
          <p14:tracePt t="63057" x="7664450" y="2559050"/>
          <p14:tracePt t="63101" x="7658100" y="2559050"/>
          <p14:tracePt t="63133" x="7651750" y="2565400"/>
          <p14:tracePt t="63213" x="7658100" y="2565400"/>
          <p14:tracePt t="63272" x="7664450" y="2571750"/>
          <p14:tracePt t="63313" x="7658100" y="2571750"/>
          <p14:tracePt t="63393" x="7664450" y="2578100"/>
          <p14:tracePt t="63485" x="7670800" y="2578100"/>
          <p14:tracePt t="63513" x="7670800" y="2584450"/>
          <p14:tracePt t="63553" x="7664450" y="2584450"/>
          <p14:tracePt t="63574" x="7658100" y="2578100"/>
          <p14:tracePt t="63605" x="7664450" y="2578100"/>
          <p14:tracePt t="63693" x="7670800" y="2584450"/>
          <p14:tracePt t="63741" x="7677150" y="2578100"/>
          <p14:tracePt t="63801" x="7670800" y="2578100"/>
          <p14:tracePt t="64017" x="7664450" y="2578100"/>
          <p14:tracePt t="64173" x="7658100" y="2584450"/>
          <p14:tracePt t="64309" x="7658100" y="2578100"/>
          <p14:tracePt t="64377" x="7664450" y="2578100"/>
          <p14:tracePt t="64397" x="7670800" y="2578100"/>
          <p14:tracePt t="64437" x="7664450" y="2578100"/>
          <p14:tracePt t="64481" x="7664450" y="2584450"/>
          <p14:tracePt t="64557" x="7670800" y="2578100"/>
          <p14:tracePt t="64625" x="7677150" y="2578100"/>
          <p14:tracePt t="64685" x="7670800" y="2578100"/>
          <p14:tracePt t="64849" x="7664450" y="2578100"/>
          <p14:tracePt t="64997" x="7658100" y="2578100"/>
          <p14:tracePt t="65045" x="7664450" y="2584450"/>
          <p14:tracePt t="65105" x="7658100" y="2584450"/>
          <p14:tracePt t="65217" x="7651750" y="2590800"/>
          <p14:tracePt t="65313" x="7645400" y="2590800"/>
          <p14:tracePt t="65338" x="7639050" y="2590800"/>
          <p14:tracePt t="65353" x="7632700" y="2597150"/>
          <p14:tracePt t="65373" x="7620000" y="2597150"/>
          <p14:tracePt t="65405" x="7613650" y="2603500"/>
          <p14:tracePt t="65417" x="7607300" y="2609850"/>
          <p14:tracePt t="65426" x="7600950" y="2609850"/>
          <p14:tracePt t="65435" x="7594600" y="2609850"/>
          <p14:tracePt t="65435" x="7588250" y="2616200"/>
          <p14:tracePt t="65454" x="7575550" y="2622550"/>
          <p14:tracePt t="65454" x="7569200" y="2622550"/>
          <p14:tracePt t="65471" x="7556500" y="2622550"/>
          <p14:tracePt t="65471" x="7537450" y="2628900"/>
          <p14:tracePt t="65487" x="7524750" y="2635250"/>
          <p14:tracePt t="65487" x="7512050" y="2635250"/>
          <p14:tracePt t="65505" x="7499350" y="2641600"/>
          <p14:tracePt t="65505" x="7486650" y="2647950"/>
          <p14:tracePt t="65522" x="7473950" y="2647950"/>
          <p14:tracePt t="65522" x="7454900" y="2660650"/>
          <p14:tracePt t="65539" x="7442200" y="2667000"/>
          <p14:tracePt t="65539" x="7429500" y="2667000"/>
          <p14:tracePt t="65555" x="7416800" y="2679700"/>
          <p14:tracePt t="65555" x="7404100" y="2679700"/>
          <p14:tracePt t="65571" x="7397750" y="2679700"/>
          <p14:tracePt t="65571" x="7385050" y="2686050"/>
          <p14:tracePt t="65589" x="7378700" y="2686050"/>
          <p14:tracePt t="65589" x="7366000" y="2692400"/>
          <p14:tracePt t="65589" x="7359650" y="2692400"/>
          <p14:tracePt t="65607" x="7353300" y="2698750"/>
          <p14:tracePt t="65607" x="7346950" y="2698750"/>
          <p14:tracePt t="65622" x="7340600" y="2698750"/>
          <p14:tracePt t="65622" x="7334250" y="2698750"/>
          <p14:tracePt t="65639" x="7327900" y="2705100"/>
          <p14:tracePt t="65653" x="7321550" y="2705100"/>
          <p14:tracePt t="65669" x="7327900" y="2705100"/>
          <p14:tracePt t="65725" x="7334250" y="2705100"/>
          <p14:tracePt t="65750" x="7340600" y="2698750"/>
          <p14:tracePt t="65765" x="7346950" y="2692400"/>
          <p14:tracePt t="65793" x="7353300" y="2692400"/>
          <p14:tracePt t="65809" x="7359650" y="2692400"/>
          <p14:tracePt t="65825" x="7366000" y="2686050"/>
          <p14:tracePt t="65837" x="7372350" y="2686050"/>
          <p14:tracePt t="65853" x="7378700" y="2686050"/>
          <p14:tracePt t="65877" x="7385050" y="2686050"/>
          <p14:tracePt t="65893" x="7391400" y="2679700"/>
          <p14:tracePt t="65906" x="7397750" y="2673350"/>
          <p14:tracePt t="65921" x="7404100" y="2673350"/>
          <p14:tracePt t="65937" x="7410450" y="2667000"/>
          <p14:tracePt t="65953" x="7416800" y="2660650"/>
          <p14:tracePt t="65966" x="7423150" y="2667000"/>
          <p14:tracePt t="65990" x="7416800" y="2673350"/>
          <p14:tracePt t="66013" x="7410450" y="2673350"/>
          <p14:tracePt t="66041" x="7404100" y="2679700"/>
          <p14:tracePt t="66049" x="7397750" y="2673350"/>
          <p14:tracePt t="66058" x="7391400" y="2679700"/>
          <p14:tracePt t="66071" x="7385050" y="2679700"/>
          <p14:tracePt t="66071" x="7372350" y="2686050"/>
          <p14:tracePt t="66089" x="7359650" y="2686050"/>
          <p14:tracePt t="66089" x="7353300" y="2692400"/>
          <p14:tracePt t="66107" x="7340600" y="2692400"/>
          <p14:tracePt t="66107" x="7334250" y="2698750"/>
          <p14:tracePt t="66123" x="7321550" y="2698750"/>
          <p14:tracePt t="66123" x="7296150" y="2705100"/>
          <p14:tracePt t="66140" x="7289800" y="2717800"/>
          <p14:tracePt t="66140" x="7277100" y="2717800"/>
          <p14:tracePt t="66157" x="7270750" y="2724150"/>
          <p14:tracePt t="66157" x="7258050" y="2724150"/>
          <p14:tracePt t="66174" x="7251700" y="2730500"/>
          <p14:tracePt t="66174" x="7245350" y="2730500"/>
          <p14:tracePt t="66174" x="7239000" y="2736850"/>
          <p14:tracePt t="66194" x="7232650" y="2736850"/>
          <p14:tracePt t="66206" x="7226300" y="2736850"/>
          <p14:tracePt t="66221" x="7232650" y="2730500"/>
          <p14:tracePt t="66273" x="7226300" y="2736850"/>
          <p14:tracePt t="66334" x="7219950" y="2736850"/>
          <p14:tracePt t="66358" x="7219950" y="2743200"/>
          <p14:tracePt t="66373" x="7213600" y="2736850"/>
          <p14:tracePt t="66393" x="7213600" y="2730500"/>
          <p14:tracePt t="66425" x="7219950" y="2736850"/>
          <p14:tracePt t="66445" x="7226300" y="2730500"/>
          <p14:tracePt t="66470" x="7232650" y="2730500"/>
          <p14:tracePt t="66485" x="7232650" y="2724150"/>
          <p14:tracePt t="66521" x="7226300" y="2724150"/>
          <p14:tracePt t="66565" x="7219950" y="2736850"/>
          <p14:tracePt t="66581" x="7213600" y="2736850"/>
          <p14:tracePt t="66613" x="7207250" y="2743200"/>
          <p14:tracePt t="66626" x="7200900" y="2743200"/>
          <p14:tracePt t="66642" x="7194550" y="2743200"/>
          <p14:tracePt t="66649" x="7188200" y="2743200"/>
          <p14:tracePt t="66658" x="7181850" y="2749550"/>
          <p14:tracePt t="66658" x="7175500" y="2749550"/>
          <p14:tracePt t="66676" x="7169150" y="2749550"/>
          <p14:tracePt t="66676" x="7162800" y="2755900"/>
          <p14:tracePt t="66676" x="7150100" y="2755900"/>
          <p14:tracePt t="66695" x="7143750" y="2762250"/>
          <p14:tracePt t="66707" x="7131050" y="2762250"/>
          <p14:tracePt t="66707" x="7112000" y="2768600"/>
          <p14:tracePt t="66726" x="7105650" y="2774950"/>
          <p14:tracePt t="66726" x="7099300" y="2781300"/>
          <p14:tracePt t="66742" x="7092950" y="2781300"/>
          <p14:tracePt t="66742" x="7086600" y="2787650"/>
          <p14:tracePt t="66759" x="7080250" y="2787650"/>
          <p14:tracePt t="66759" x="7073900" y="2794000"/>
          <p14:tracePt t="66775" x="7067550" y="2794000"/>
          <p14:tracePt t="66775" x="7061200" y="2800350"/>
          <p14:tracePt t="66775" x="7048500" y="2800350"/>
          <p14:tracePt t="66794" x="7042150" y="2806700"/>
          <p14:tracePt t="66794" x="7029450" y="2806700"/>
          <p14:tracePt t="66809" x="7023100" y="2806700"/>
          <p14:tracePt t="66809" x="7010400" y="2813050"/>
          <p14:tracePt t="66826" x="6991350" y="2813050"/>
          <p14:tracePt t="66826" x="6978650" y="2819400"/>
          <p14:tracePt t="66842" x="6959600" y="2832100"/>
          <p14:tracePt t="66842" x="6915150" y="2844800"/>
          <p14:tracePt t="66859" x="6889750" y="2857500"/>
          <p14:tracePt t="66859" x="6858000" y="2863850"/>
          <p14:tracePt t="66876" x="6826250" y="2876550"/>
          <p14:tracePt t="66876" x="6794500" y="2889250"/>
          <p14:tracePt t="66893" x="6756400" y="2901950"/>
          <p14:tracePt t="66893" x="6718300" y="2914650"/>
          <p14:tracePt t="66909" x="6673850" y="2933700"/>
          <p14:tracePt t="66909" x="6584950" y="2978150"/>
          <p14:tracePt t="66927" x="6534150" y="2997200"/>
          <p14:tracePt t="66927" x="6483350" y="3022600"/>
          <p14:tracePt t="66944" x="6432550" y="3048000"/>
          <p14:tracePt t="66944" x="6381750" y="3067050"/>
          <p14:tracePt t="66959" x="6324600" y="3098800"/>
          <p14:tracePt t="66959" x="6273800" y="3124200"/>
          <p14:tracePt t="66959" x="6216650" y="3149600"/>
          <p14:tracePt t="66978" x="6165850" y="3175000"/>
          <p14:tracePt t="66991" x="6115050" y="3200400"/>
          <p14:tracePt t="66991" x="6064250" y="3225800"/>
          <p14:tracePt t="67011" x="5956300" y="3282950"/>
          <p14:tracePt t="67011" x="5905500" y="3308350"/>
          <p14:tracePt t="67027" x="5861050" y="3333750"/>
          <p14:tracePt t="67027" x="5816600" y="3359150"/>
          <p14:tracePt t="67043" x="5772150" y="3384550"/>
          <p14:tracePt t="67043" x="5727700" y="3403600"/>
          <p14:tracePt t="67043" x="5689600" y="3429000"/>
          <p14:tracePt t="67062" x="5651500" y="3448050"/>
          <p14:tracePt t="67074" x="5619750" y="3473450"/>
          <p14:tracePt t="67074" x="5549900" y="3517900"/>
          <p14:tracePt t="67095" x="5511800" y="3536950"/>
          <p14:tracePt t="67095" x="5480050" y="3562350"/>
          <p14:tracePt t="67110" x="5448300" y="3587750"/>
          <p14:tracePt t="67110" x="5410200" y="3606800"/>
          <p14:tracePt t="67127" x="5378450" y="3625850"/>
          <p14:tracePt t="67127" x="5346700" y="3651250"/>
          <p14:tracePt t="67143" x="5308600" y="3670300"/>
          <p14:tracePt t="67143" x="5245100" y="3708400"/>
          <p14:tracePt t="67160" x="5213350" y="3727450"/>
          <p14:tracePt t="67160" x="5187950" y="3740150"/>
          <p14:tracePt t="67178" x="5156200" y="3752850"/>
          <p14:tracePt t="67178" x="5130800" y="3765550"/>
          <p14:tracePt t="67194" x="5099050" y="3778250"/>
          <p14:tracePt t="67194" x="5073650" y="3790950"/>
          <p14:tracePt t="67210" x="5048250" y="3803650"/>
          <p14:tracePt t="67210" x="5003800" y="3829050"/>
          <p14:tracePt t="67227" x="4978400" y="3841750"/>
          <p14:tracePt t="67227" x="4959350" y="3848100"/>
          <p14:tracePt t="67244" x="4940300" y="3860800"/>
          <p14:tracePt t="67244" x="4921250" y="3867150"/>
          <p14:tracePt t="67260" x="4902200" y="3879850"/>
          <p14:tracePt t="67260" x="4876800" y="3892550"/>
          <p14:tracePt t="67279" x="4864100" y="3898900"/>
          <p14:tracePt t="67279" x="4851400" y="3905250"/>
          <p14:tracePt t="67295" x="4845050" y="3917950"/>
          <p14:tracePt t="67295" x="4832350" y="3917950"/>
          <p14:tracePt t="67311" x="4826000" y="3924300"/>
          <p14:tracePt t="67311" x="4819650" y="3930650"/>
          <p14:tracePt t="67328" x="4813300" y="3937000"/>
          <p14:tracePt t="67328" x="4806950" y="3937000"/>
          <p14:tracePt t="67345" x="4800600" y="3949700"/>
          <p14:tracePt t="67359" x="4794250" y="3949700"/>
          <p14:tracePt t="67376" x="4787900" y="3962400"/>
          <p14:tracePt t="67395" x="4787900" y="3968750"/>
          <p14:tracePt t="67414" x="4781550" y="3975100"/>
          <p14:tracePt t="67426" x="4775200" y="3981450"/>
          <p14:tracePt t="67442" x="4768850" y="3987800"/>
          <p14:tracePt t="67459" x="4768850" y="3994150"/>
          <p14:tracePt t="67476" x="4762500" y="3994150"/>
          <p14:tracePt t="67498" x="4762500" y="4000500"/>
          <p14:tracePt t="67509" x="4749800" y="4006850"/>
          <p14:tracePt t="67526" x="4743450" y="4013200"/>
          <p14:tracePt t="67550" x="4737100" y="4019550"/>
          <p14:tracePt t="67566" x="4737100" y="4025900"/>
          <p14:tracePt t="67566" x="4730750" y="4032250"/>
          <p14:tracePt t="67579" x="4724400" y="4032250"/>
          <p14:tracePt t="67579" x="4718050" y="4038600"/>
          <p14:tracePt t="67595" x="4711700" y="4038600"/>
          <p14:tracePt t="67595" x="4711700" y="4044950"/>
          <p14:tracePt t="67612" x="4705350" y="4044950"/>
          <p14:tracePt t="67612" x="4692650" y="4051300"/>
          <p14:tracePt t="67628" x="4686300" y="4057650"/>
          <p14:tracePt t="67628" x="4679950" y="4057650"/>
          <p14:tracePt t="67628" x="4673600" y="4064000"/>
          <p14:tracePt t="67647" x="4667250" y="4070350"/>
          <p14:tracePt t="67647" x="4660900" y="4070350"/>
          <p14:tracePt t="67663" x="4654550" y="4076700"/>
          <p14:tracePt t="67663" x="4641850" y="4083050"/>
          <p14:tracePt t="67680" x="4635500" y="4089400"/>
          <p14:tracePt t="67680" x="4629150" y="4089400"/>
          <p14:tracePt t="67680" x="4622800" y="4095750"/>
          <p14:tracePt t="67698" x="4616450" y="4102100"/>
          <p14:tracePt t="67710" x="4610100" y="4108450"/>
          <p14:tracePt t="67710" x="4597400" y="4114800"/>
          <p14:tracePt t="67710" x="4591050" y="4114800"/>
          <p14:tracePt t="67731" x="4584700" y="4121150"/>
          <p14:tracePt t="67743" x="4578350" y="4127500"/>
          <p14:tracePt t="67743" x="4565650" y="4133850"/>
          <p14:tracePt t="67762" x="4559300" y="4140200"/>
          <p14:tracePt t="67762" x="4552950" y="4140200"/>
          <p14:tracePt t="67779" x="4552950" y="4146550"/>
          <p14:tracePt t="67779" x="4546600" y="4146550"/>
          <p14:tracePt t="67796" x="4540250" y="4152900"/>
          <p14:tracePt t="67811" x="4533900" y="4159250"/>
          <p14:tracePt t="67811" x="4527550" y="4165600"/>
          <p14:tracePt t="67829" x="4521200" y="4165600"/>
          <p14:tracePt t="67844" x="4521200" y="4171950"/>
          <p14:tracePt t="67878" x="4521200" y="4178300"/>
          <p14:tracePt t="67918" x="4514850" y="4184650"/>
          <p14:tracePt t="68038" x="4514850" y="4191000"/>
          <p14:tracePt t="68066" x="4508500" y="4191000"/>
          <p14:tracePt t="68090" x="4502150" y="4197350"/>
          <p14:tracePt t="68114" x="4495800" y="4203700"/>
          <p14:tracePt t="68135" x="4495800" y="4210050"/>
          <p14:tracePt t="68150" x="4489450" y="4216400"/>
          <p14:tracePt t="68166" x="4483100" y="4222750"/>
          <p14:tracePt t="68178" x="4476750" y="4229100"/>
          <p14:tracePt t="68194" x="4470400" y="4235450"/>
          <p14:tracePt t="68210" x="4464050" y="4235450"/>
          <p14:tracePt t="68226" x="4457700" y="4241800"/>
          <p14:tracePt t="68238" x="4451350" y="4248150"/>
          <p14:tracePt t="68246" x="4445000" y="4248150"/>
          <p14:tracePt t="68246" x="4438650" y="4248150"/>
          <p14:tracePt t="68264" x="4438650" y="4254500"/>
          <p14:tracePt t="68264" x="4432300" y="4254500"/>
          <p14:tracePt t="68281" x="4425950" y="4254500"/>
          <p14:tracePt t="68296" x="4419600" y="4260850"/>
          <p14:tracePt t="68296" x="4413250" y="4260850"/>
          <p14:tracePt t="68315" x="4406900" y="4260850"/>
          <p14:tracePt t="68338" x="4400550" y="4254500"/>
          <p14:tracePt t="68366" x="4387850" y="4260850"/>
          <p14:tracePt t="68398" x="4381500" y="4260850"/>
          <p14:tracePt t="68406" x="4375150" y="4267200"/>
          <p14:tracePt t="68415" x="4362450" y="4273550"/>
          <p14:tracePt t="68429" x="4356100" y="4279900"/>
          <p14:tracePt t="68429" x="4349750" y="4286250"/>
          <p14:tracePt t="68448" x="4343400" y="4292600"/>
          <p14:tracePt t="68448" x="4337050" y="4292600"/>
          <p14:tracePt t="68448" x="4324350" y="4298950"/>
          <p14:tracePt t="68467" x="4318000" y="4305300"/>
          <p14:tracePt t="68467" x="4311650" y="4311650"/>
          <p14:tracePt t="68481" x="4305300" y="4318000"/>
          <p14:tracePt t="68481" x="4292600" y="4324350"/>
          <p14:tracePt t="68498" x="4286250" y="4330700"/>
          <p14:tracePt t="68498" x="4273550" y="4337050"/>
          <p14:tracePt t="68515" x="4260850" y="4343400"/>
          <p14:tracePt t="68515" x="4254500" y="4349750"/>
          <p14:tracePt t="68531" x="4241800" y="4356100"/>
          <p14:tracePt t="68531" x="4216400" y="4375150"/>
          <p14:tracePt t="68548" x="4210050" y="4381500"/>
          <p14:tracePt t="68548" x="4197350" y="4387850"/>
          <p14:tracePt t="68565" x="4184650" y="4394200"/>
          <p14:tracePt t="68565" x="4171950" y="4400550"/>
          <p14:tracePt t="68582" x="4152900" y="4400550"/>
          <p14:tracePt t="68582" x="4121150" y="4413250"/>
          <p14:tracePt t="68599" x="4108450" y="4419600"/>
          <p14:tracePt t="68599" x="4089400" y="4419600"/>
          <p14:tracePt t="68615" x="4070350" y="4425950"/>
          <p14:tracePt t="68615" x="4051300" y="4432300"/>
          <p14:tracePt t="68633" x="4032250" y="4438650"/>
          <p14:tracePt t="68633" x="4006850" y="4445000"/>
          <p14:tracePt t="68649" x="3981450" y="4451350"/>
          <p14:tracePt t="68649" x="3930650" y="4470400"/>
          <p14:tracePt t="68667" x="3898900" y="4483100"/>
          <p14:tracePt t="68667" x="3867150" y="4502150"/>
          <p14:tracePt t="68683" x="3835400" y="4514850"/>
          <p14:tracePt t="68683" x="3797300" y="4533900"/>
          <p14:tracePt t="68701" x="3759200" y="4552950"/>
          <p14:tracePt t="68701" x="3721100" y="4572000"/>
          <p14:tracePt t="68715" x="3676650" y="4591050"/>
          <p14:tracePt t="68715" x="3632200" y="4610100"/>
          <p14:tracePt t="68715" x="3587750" y="4635500"/>
          <p14:tracePt t="68735" x="3543300" y="4654550"/>
          <p14:tracePt t="68747" x="3498850" y="4673600"/>
          <p14:tracePt t="68747" x="3416300" y="4718050"/>
          <p14:tracePt t="68767" x="3378200" y="4743450"/>
          <p14:tracePt t="68767" x="3340100" y="4762500"/>
          <p14:tracePt t="68782" x="3302000" y="4781550"/>
          <p14:tracePt t="68782" x="3263900" y="4800600"/>
          <p14:tracePt t="68799" x="3232150" y="4813300"/>
          <p14:tracePt t="68799" x="3200400" y="4832350"/>
          <p14:tracePt t="68799" x="3168650" y="4845050"/>
          <p14:tracePt t="68819" x="3136900" y="4857750"/>
          <p14:tracePt t="68831" x="3111500" y="4870450"/>
          <p14:tracePt t="68831" x="3067050" y="4895850"/>
          <p14:tracePt t="68850" x="3048000" y="4902200"/>
          <p14:tracePt t="68850" x="3035300" y="4908550"/>
          <p14:tracePt t="68866" x="3022600" y="4914900"/>
          <p14:tracePt t="68866" x="3016250" y="4921250"/>
          <p14:tracePt t="68883" x="3009900" y="4921250"/>
          <p14:tracePt t="68898" x="3009900" y="4914900"/>
          <p14:tracePt t="68914" x="3016250" y="4908550"/>
          <p14:tracePt t="68914" x="3022600" y="4908550"/>
          <p14:tracePt t="68933" x="3035300" y="4902200"/>
          <p14:tracePt t="68933" x="3041650" y="4895850"/>
          <p14:tracePt t="68950" x="3048000" y="4889500"/>
          <p14:tracePt t="68950" x="3073400" y="4876800"/>
          <p14:tracePt t="68967" x="3079750" y="4870450"/>
          <p14:tracePt t="68967" x="3086100" y="4864100"/>
          <p14:tracePt t="68984" x="3092450" y="4857750"/>
          <p14:tracePt t="68984" x="3105150" y="4851400"/>
          <p14:tracePt t="69000" x="3111500" y="4851400"/>
          <p14:tracePt t="69000" x="3117850" y="4845050"/>
          <p14:tracePt t="69000" x="3117850" y="4838700"/>
          <p14:tracePt t="69020" x="3124200" y="4832350"/>
          <p14:tracePt t="69032" x="3130550" y="4832350"/>
          <p14:tracePt t="69032" x="3136900" y="4819650"/>
          <p14:tracePt t="69051" x="3143250" y="4806950"/>
          <p14:tracePt t="69067" x="3149600" y="4800600"/>
          <p14:tracePt t="69081" x="3155950" y="4794250"/>
          <p14:tracePt t="69098" x="3155950" y="4787900"/>
          <p14:tracePt t="69115" x="3162300" y="4781550"/>
          <p14:tracePt t="69115" x="3168650" y="4775200"/>
          <p14:tracePt t="69135" x="3175000" y="4775200"/>
          <p14:tracePt t="69148" x="3181350" y="4768850"/>
          <p14:tracePt t="69165" x="3187700" y="4768850"/>
          <p14:tracePt t="69182" x="3200400" y="4762500"/>
          <p14:tracePt t="69182" x="3200400" y="4756150"/>
          <p14:tracePt t="69201" x="3213100" y="4749800"/>
          <p14:tracePt t="69201" x="3219450" y="4749800"/>
          <p14:tracePt t="69217" x="3225800" y="4749800"/>
          <p14:tracePt t="69217" x="3225800" y="4743450"/>
          <p14:tracePt t="69235" x="3232150" y="4743450"/>
          <p14:tracePt t="69235" x="3238500" y="4743450"/>
          <p14:tracePt t="69251" x="3244850" y="4737100"/>
          <p14:tracePt t="69251" x="3257550" y="4737100"/>
          <p14:tracePt t="69267" x="3257550" y="4730750"/>
          <p14:tracePt t="69267" x="3263900" y="4724400"/>
          <p14:tracePt t="69285" x="3270250" y="4724400"/>
          <p14:tracePt t="69285" x="3276600" y="4718050"/>
          <p14:tracePt t="69301" x="3282950" y="4711700"/>
          <p14:tracePt t="69301" x="3295650" y="4705350"/>
          <p14:tracePt t="69319" x="3302000" y="4705350"/>
          <p14:tracePt t="69319" x="3308350" y="4699000"/>
          <p14:tracePt t="69336" x="3308350" y="4692650"/>
          <p14:tracePt t="69336" x="3314700" y="4692650"/>
          <p14:tracePt t="69352" x="3321050" y="4686300"/>
          <p14:tracePt t="69352" x="3327400" y="4679950"/>
          <p14:tracePt t="69368" x="3327400" y="4673600"/>
          <p14:tracePt t="69383" x="3340100" y="4667250"/>
          <p14:tracePt t="69383" x="3340100" y="4660900"/>
          <p14:tracePt t="69383" x="3346450" y="4654550"/>
          <p14:tracePt t="69404" x="3352800" y="4648200"/>
          <p14:tracePt t="69419" x="3352800" y="4641850"/>
          <p14:tracePt t="69419" x="3359150" y="4635500"/>
          <p14:tracePt t="69436" x="3359150" y="4629150"/>
          <p14:tracePt t="69450" x="3365500" y="4622800"/>
          <p14:tracePt t="69466" x="3365500" y="4616450"/>
          <p14:tracePt t="69484" x="3365500" y="4610100"/>
          <p14:tracePt t="69484" x="3365500" y="4603750"/>
          <p14:tracePt t="69501" x="3365500" y="4597400"/>
          <p14:tracePt t="69522" x="3365500" y="4591050"/>
          <p14:tracePt t="69554" x="3359150" y="4584700"/>
          <p14:tracePt t="69574" x="3359150" y="4578350"/>
          <p14:tracePt t="69615" x="3352800" y="4572000"/>
          <p14:tracePt t="69635" x="3346450" y="4572000"/>
          <p14:tracePt t="69658" x="3340100" y="4578350"/>
          <p14:tracePt t="69687" x="3327400" y="4584700"/>
          <p14:tracePt t="69702" x="3321050" y="4591050"/>
          <p14:tracePt t="69719" x="3314700" y="4597400"/>
          <p14:tracePt t="69727" x="3308350" y="4603750"/>
          <p14:tracePt t="69735" x="3308350" y="4610100"/>
          <p14:tracePt t="69735" x="3302000" y="4616450"/>
          <p14:tracePt t="69735" x="3295650" y="4622800"/>
          <p14:tracePt t="69755" x="3289300" y="4635500"/>
          <p14:tracePt t="69767" x="3282950" y="4641850"/>
          <p14:tracePt t="69767" x="3270250" y="4660900"/>
          <p14:tracePt t="69787" x="3263900" y="4673600"/>
          <p14:tracePt t="69787" x="3257550" y="4686300"/>
          <p14:tracePt t="69804" x="3251200" y="4699000"/>
          <p14:tracePt t="69804" x="3244850" y="4711700"/>
          <p14:tracePt t="69819" x="3232150" y="4724400"/>
          <p14:tracePt t="69819" x="3225800" y="4737100"/>
          <p14:tracePt t="69819" x="3219450" y="4749800"/>
          <p14:tracePt t="69839" x="3206750" y="4762500"/>
          <p14:tracePt t="69851" x="3200400" y="4775200"/>
          <p14:tracePt t="69851" x="3181350" y="4794250"/>
          <p14:tracePt t="69869" x="3175000" y="4806950"/>
          <p14:tracePt t="69869" x="3162300" y="4819650"/>
          <p14:tracePt t="69887" x="3155950" y="4832350"/>
          <p14:tracePt t="69887" x="3149600" y="4845050"/>
          <p14:tracePt t="69903" x="3136900" y="4857750"/>
          <p14:tracePt t="69903" x="3117850" y="4883150"/>
          <p14:tracePt t="69920" x="3111500" y="4895850"/>
          <p14:tracePt t="69920" x="3098800" y="4908550"/>
          <p14:tracePt t="69936" x="3086100" y="4921250"/>
          <p14:tracePt t="69936" x="3079750" y="4933950"/>
          <p14:tracePt t="69953" x="3067050" y="4946650"/>
          <p14:tracePt t="69953" x="3054350" y="4965700"/>
          <p14:tracePt t="69970" x="3041650" y="4978400"/>
          <p14:tracePt t="69970" x="3009900" y="5016500"/>
          <p14:tracePt t="69987" x="2990850" y="5035550"/>
          <p14:tracePt t="69987" x="2965450" y="5054600"/>
          <p14:tracePt t="70004" x="2946400" y="5073650"/>
          <p14:tracePt t="70004" x="2921000" y="5099050"/>
          <p14:tracePt t="70020" x="2895600" y="5118100"/>
          <p14:tracePt t="70020" x="2870200" y="5143500"/>
          <p14:tracePt t="70020" x="2844800" y="5168900"/>
          <p14:tracePt t="70038" x="2813050" y="5194300"/>
          <p14:tracePt t="70052" x="2787650" y="5213350"/>
          <p14:tracePt t="70052" x="2755900" y="5238750"/>
          <p14:tracePt t="70072" x="2692400" y="5283200"/>
          <p14:tracePt t="70072" x="2660650" y="5308600"/>
          <p14:tracePt t="70088" x="2628900" y="5327650"/>
          <p14:tracePt t="70088" x="2590800" y="5346700"/>
          <p14:tracePt t="70104" x="2559050" y="5365750"/>
          <p14:tracePt t="70104" x="2527300" y="5384800"/>
          <p14:tracePt t="70104" x="2495550" y="5403850"/>
          <p14:tracePt t="70123" x="2463800" y="5422900"/>
          <p14:tracePt t="70135" x="2425700" y="5435600"/>
          <p14:tracePt t="70135" x="2393950" y="5448300"/>
          <p14:tracePt t="70155" x="2324100" y="5480050"/>
          <p14:tracePt t="70155" x="2292350" y="5486400"/>
          <p14:tracePt t="70171" x="2260600" y="5499100"/>
          <p14:tracePt t="70171" x="2222500" y="5505450"/>
          <p14:tracePt t="70187" x="2190750" y="5511800"/>
          <p14:tracePt t="70187" x="2152650" y="5511800"/>
          <p14:tracePt t="70187" x="2120900" y="5511800"/>
          <p14:tracePt t="70207" x="2082800" y="5511800"/>
          <p14:tracePt t="70207" x="2044700" y="5511800"/>
          <p14:tracePt t="70221" x="2006600" y="5505450"/>
          <p14:tracePt t="70221" x="1974850" y="5499100"/>
          <p14:tracePt t="70237" x="1936750" y="5492750"/>
          <p14:tracePt t="70237" x="1898650" y="5486400"/>
          <p14:tracePt t="70254" x="1866900" y="5480050"/>
          <p14:tracePt t="70254" x="1835150" y="5473700"/>
          <p14:tracePt t="70271" x="1803400" y="5467350"/>
          <p14:tracePt t="70271" x="1739900" y="5448300"/>
          <p14:tracePt t="70288" x="1708150" y="5441950"/>
          <p14:tracePt t="70288" x="1682750" y="5429250"/>
          <p14:tracePt t="70304" x="1651000" y="5410200"/>
          <p14:tracePt t="70304" x="1625600" y="5391150"/>
          <p14:tracePt t="70321" x="1593850" y="5372100"/>
          <p14:tracePt t="70321" x="1543050" y="5321300"/>
          <p14:tracePt t="70339" x="1517650" y="5295900"/>
          <p14:tracePt t="70339" x="1498600" y="5264150"/>
          <p14:tracePt t="70355" x="1479550" y="5232400"/>
          <p14:tracePt t="70355" x="1460500" y="5200650"/>
          <p14:tracePt t="70371" x="1447800" y="5168900"/>
          <p14:tracePt t="70371" x="1435100" y="5137150"/>
          <p14:tracePt t="70388" x="1428750" y="5105400"/>
          <p14:tracePt t="70388" x="1422400" y="5067300"/>
          <p14:tracePt t="70404" x="1422400" y="5035550"/>
          <p14:tracePt t="70404" x="1422400" y="5003800"/>
          <p14:tracePt t="70404" x="1428750" y="4965700"/>
          <p14:tracePt t="70424" x="1435100" y="4933950"/>
          <p14:tracePt t="70436" x="1447800" y="4902200"/>
          <p14:tracePt t="70436" x="1473200" y="4845050"/>
          <p14:tracePt t="70455" x="1492250" y="4819650"/>
          <p14:tracePt t="70455" x="1504950" y="4794250"/>
          <p14:tracePt t="70472" x="1524000" y="4768850"/>
          <p14:tracePt t="70472" x="1549400" y="4749800"/>
          <p14:tracePt t="70472" x="1568450" y="4730750"/>
          <p14:tracePt t="70491" x="1587500" y="4711700"/>
          <p14:tracePt t="70503" x="1612900" y="4692650"/>
          <p14:tracePt t="70503" x="1657350" y="4667250"/>
          <p14:tracePt t="70521" x="1689100" y="4654550"/>
          <p14:tracePt t="70521" x="1714500" y="4641850"/>
          <p14:tracePt t="70538" x="1739900" y="4635500"/>
          <p14:tracePt t="70538" x="1771650" y="4629150"/>
          <p14:tracePt t="70556" x="1797050" y="4622800"/>
          <p14:tracePt t="70556" x="1822450" y="4622800"/>
          <p14:tracePt t="70571" x="1847850" y="4622800"/>
          <p14:tracePt t="70571" x="1898650" y="4622800"/>
          <p14:tracePt t="70589" x="1917700" y="4622800"/>
          <p14:tracePt t="70589" x="1936750" y="4622800"/>
          <p14:tracePt t="70605" x="1962150" y="4629150"/>
          <p14:tracePt t="70605" x="1981200" y="4629150"/>
          <p14:tracePt t="70622" x="2000250" y="4635500"/>
          <p14:tracePt t="70622" x="2032000" y="4641850"/>
          <p14:tracePt t="70639" x="2051050" y="4654550"/>
          <p14:tracePt t="70639" x="2063750" y="4660900"/>
          <p14:tracePt t="70656" x="2076450" y="4667250"/>
          <p14:tracePt t="70656" x="2089150" y="4679950"/>
          <p14:tracePt t="70673" x="2095500" y="4692650"/>
          <p14:tracePt t="70673" x="2101850" y="4699000"/>
          <p14:tracePt t="70690" x="2108200" y="4711700"/>
          <p14:tracePt t="70690" x="2114550" y="4724400"/>
          <p14:tracePt t="70690" x="2114550" y="4737100"/>
          <p14:tracePt t="70708" x="2114550" y="4749800"/>
          <p14:tracePt t="70708" x="2114550" y="4762500"/>
          <p14:tracePt t="70723" x="2114550" y="4775200"/>
          <p14:tracePt t="70723" x="2114550" y="4787900"/>
          <p14:tracePt t="70740" x="2114550" y="4800600"/>
          <p14:tracePt t="70740" x="2114550" y="4813300"/>
          <p14:tracePt t="70756" x="2114550" y="4826000"/>
          <p14:tracePt t="70756" x="2108200" y="4838700"/>
          <p14:tracePt t="70756" x="2108200" y="4851400"/>
          <p14:tracePt t="70775" x="2101850" y="4864100"/>
          <p14:tracePt t="70787" x="2101850" y="4876800"/>
          <p14:tracePt t="70787" x="2095500" y="4902200"/>
          <p14:tracePt t="70807" x="2089150" y="4914900"/>
          <p14:tracePt t="70807" x="2089150" y="4921250"/>
          <p14:tracePt t="70823" x="2082800" y="4933950"/>
          <p14:tracePt t="70823" x="2076450" y="4946650"/>
          <p14:tracePt t="70840" x="2070100" y="4959350"/>
          <p14:tracePt t="70840" x="2063750" y="4972050"/>
          <p14:tracePt t="70856" x="2057400" y="4984750"/>
          <p14:tracePt t="70856" x="2051050" y="4997450"/>
          <p14:tracePt t="70856" x="2044700" y="5010150"/>
          <p14:tracePt t="70876" x="2038350" y="5022850"/>
          <p14:tracePt t="70876" x="2032000" y="5035550"/>
          <p14:tracePt t="70890" x="2025650" y="5048250"/>
          <p14:tracePt t="70890" x="2019300" y="5054600"/>
          <p14:tracePt t="70906" x="2006600" y="5067300"/>
          <p14:tracePt t="70906" x="2000250" y="5073650"/>
          <p14:tracePt t="70923" x="1993900" y="5086350"/>
          <p14:tracePt t="70923" x="1981200" y="5099050"/>
          <p14:tracePt t="70940" x="1974850" y="5105400"/>
          <p14:tracePt t="70940" x="1968500" y="5118100"/>
          <p14:tracePt t="70956" x="1962150" y="5118100"/>
          <p14:tracePt t="70956" x="1962150" y="5124450"/>
          <p14:tracePt t="70973" x="1955800" y="5130800"/>
          <p14:tracePt t="70988" x="1962150" y="5124450"/>
          <p14:tracePt t="71030" x="1968500" y="5118100"/>
          <p14:tracePt t="71047" x="1974850" y="5118100"/>
          <p14:tracePt t="71054" x="1981200" y="5111750"/>
          <p14:tracePt t="71059" x="1987550" y="5111750"/>
          <p14:tracePt t="71072" x="1993900" y="5105400"/>
          <p14:tracePt t="71072" x="2000250" y="5105400"/>
          <p14:tracePt t="71091" x="2019300" y="5092700"/>
          <p14:tracePt t="71091" x="2025650" y="5092700"/>
          <p14:tracePt t="71108" x="2032000" y="5086350"/>
          <p14:tracePt t="71108" x="2038350" y="5086350"/>
          <p14:tracePt t="71124" x="2044700" y="5080000"/>
          <p14:tracePt t="71124" x="2051050" y="5080000"/>
          <p14:tracePt t="71140" x="2057400" y="5073650"/>
          <p14:tracePt t="71140" x="2063750" y="5073650"/>
          <p14:tracePt t="71158" x="2070100" y="5067300"/>
          <p14:tracePt t="71172" x="2076450" y="5060950"/>
          <p14:tracePt t="71189" x="2082800" y="5060950"/>
          <p14:tracePt t="71206" x="2089150" y="5054600"/>
          <p14:tracePt t="71222" x="2089150" y="5048250"/>
          <p14:tracePt t="71278" x="2082800" y="5054600"/>
          <p14:tracePt t="71322" x="2076450" y="5060950"/>
          <p14:tracePt t="71346" x="2076450" y="5067300"/>
          <p14:tracePt t="71358" x="2076450" y="5073650"/>
          <p14:tracePt t="71375" x="2076450" y="5080000"/>
          <p14:tracePt t="71391" x="2076450" y="5086350"/>
          <p14:tracePt t="71398" x="2082800" y="5092700"/>
          <p14:tracePt t="71414" x="2089150" y="5099050"/>
          <p14:tracePt t="71423" x="2095500" y="5105400"/>
          <p14:tracePt t="71440" x="2101850" y="5111750"/>
          <p14:tracePt t="71456" x="2101850" y="5118100"/>
          <p14:tracePt t="71474" x="2108200" y="5118100"/>
          <p14:tracePt t="71490" x="2114550" y="5111750"/>
          <p14:tracePt t="71511" x="2114550" y="5105400"/>
          <p14:tracePt t="71527" x="2114550" y="5099050"/>
          <p14:tracePt t="71540" x="2120900" y="5092700"/>
          <p14:tracePt t="71557" x="2127250" y="5086350"/>
          <p14:tracePt t="71579" x="2133600" y="5086350"/>
          <p14:tracePt t="71595" x="2139950" y="5086350"/>
          <p14:tracePt t="71607" x="2146300" y="5080000"/>
          <p14:tracePt t="71624" x="2152650" y="5080000"/>
          <p14:tracePt t="71640" x="2159000" y="5086350"/>
          <p14:tracePt t="71658" x="2159000" y="5092700"/>
          <p14:tracePt t="71683" x="2152650" y="5092700"/>
          <p14:tracePt t="71699" x="2146300" y="5099050"/>
          <p14:tracePt t="71715" x="2139950" y="5105400"/>
          <p14:tracePt t="71728" x="2133600" y="5111750"/>
          <p14:tracePt t="71744" x="2127250" y="5118100"/>
          <p14:tracePt t="71760" x="2120900" y="5124450"/>
          <p14:tracePt t="71775" x="2114550" y="5130800"/>
          <p14:tracePt t="71791" x="2114550" y="5137150"/>
          <p14:tracePt t="71811" x="2120900" y="5130800"/>
          <p14:tracePt t="71863" x="2127250" y="5124450"/>
          <p14:tracePt t="71887" x="2133600" y="5111750"/>
          <p14:tracePt t="71915" x="2139950" y="5105400"/>
          <p14:tracePt t="71923" x="2146300" y="5099050"/>
          <p14:tracePt t="71931" x="2152650" y="5092700"/>
          <p14:tracePt t="71941" x="2159000" y="5080000"/>
          <p14:tracePt t="71941" x="2184400" y="5060950"/>
          <p14:tracePt t="71960" x="2197100" y="5048250"/>
          <p14:tracePt t="71960" x="2209800" y="5029200"/>
          <p14:tracePt t="71977" x="2228850" y="5016500"/>
          <p14:tracePt t="71977" x="2247900" y="4997450"/>
          <p14:tracePt t="71993" x="2266950" y="4984750"/>
          <p14:tracePt t="71993" x="2292350" y="4965700"/>
          <p14:tracePt t="72010" x="2324100" y="4946650"/>
          <p14:tracePt t="72010" x="2387600" y="4914900"/>
          <p14:tracePt t="72027" x="2425700" y="4902200"/>
          <p14:tracePt t="72027" x="2463800" y="4883150"/>
          <p14:tracePt t="72044" x="2508250" y="4864100"/>
          <p14:tracePt t="72044" x="2559050" y="4838700"/>
          <p14:tracePt t="72061" x="2609850" y="4819650"/>
          <p14:tracePt t="72061" x="2660650" y="4800600"/>
          <p14:tracePt t="72061" x="2717800" y="4787900"/>
          <p14:tracePt t="72079" x="2781300" y="4768850"/>
          <p14:tracePt t="72092" x="2844800" y="4743450"/>
          <p14:tracePt t="72092" x="2908300" y="4730750"/>
          <p14:tracePt t="72112" x="3028950" y="4699000"/>
          <p14:tracePt t="72112" x="3092450" y="4686300"/>
          <p14:tracePt t="72128" x="3149600" y="4673600"/>
          <p14:tracePt t="72128" x="3213100" y="4660900"/>
          <p14:tracePt t="72144" x="3270250" y="4641850"/>
          <p14:tracePt t="72144" x="3327400" y="4629150"/>
          <p14:tracePt t="72144" x="3384550" y="4616450"/>
          <p14:tracePt t="72163" x="3448050" y="4603750"/>
          <p14:tracePt t="72176" x="3511550" y="4591050"/>
          <p14:tracePt t="72176" x="3644900" y="4565650"/>
          <p14:tracePt t="72196" x="3714750" y="4552950"/>
          <p14:tracePt t="72196" x="3790950" y="4540250"/>
          <p14:tracePt t="72211" x="3860800" y="4527550"/>
          <p14:tracePt t="72211" x="3930650" y="4521200"/>
          <p14:tracePt t="72228" x="4000500" y="4508500"/>
          <p14:tracePt t="72228" x="4070350" y="4495800"/>
          <p14:tracePt t="72244" x="4146550" y="4483100"/>
          <p14:tracePt t="72244" x="4292600" y="4445000"/>
          <p14:tracePt t="72261" x="4368800" y="4432300"/>
          <p14:tracePt t="72261" x="4438650" y="4413250"/>
          <p14:tracePt t="72278" x="4514850" y="4394200"/>
          <p14:tracePt t="72278" x="4584700" y="4375150"/>
          <p14:tracePt t="72294" x="4654550" y="4356100"/>
          <p14:tracePt t="72294" x="4724400" y="4337050"/>
          <p14:tracePt t="72311" x="4794250" y="4318000"/>
          <p14:tracePt t="72311" x="4940300" y="4279900"/>
          <p14:tracePt t="72328" x="5016500" y="4267200"/>
          <p14:tracePt t="72328" x="5092700" y="4254500"/>
          <p14:tracePt t="72345" x="5175250" y="4248150"/>
          <p14:tracePt t="72345" x="5251450" y="4235450"/>
          <p14:tracePt t="72362" x="5327650" y="4229100"/>
          <p14:tracePt t="72362" x="5486400" y="4216400"/>
          <p14:tracePt t="72380" x="5562600" y="4210050"/>
          <p14:tracePt t="72380" x="5632450" y="4197350"/>
          <p14:tracePt t="72395" x="5702300" y="4184650"/>
          <p14:tracePt t="72395" x="5772150" y="4171950"/>
          <p14:tracePt t="72412" x="5835650" y="4159250"/>
          <p14:tracePt t="72412" x="5899150" y="4140200"/>
          <p14:tracePt t="72429" x="5956300" y="4127500"/>
          <p14:tracePt t="72429" x="6013450" y="4114800"/>
          <p14:tracePt t="72445" x="6064250" y="4095750"/>
          <p14:tracePt t="72445" x="6108700" y="4083050"/>
          <p14:tracePt t="72445" x="6153150" y="4070350"/>
          <p14:tracePt t="72464" x="6197600" y="4057650"/>
          <p14:tracePt t="72477" x="6235700" y="4038600"/>
          <p14:tracePt t="72477" x="6299200" y="4019550"/>
          <p14:tracePt t="72496" x="6330950" y="4000500"/>
          <p14:tracePt t="72496" x="6356350" y="3987800"/>
          <p14:tracePt t="72512" x="6381750" y="3975100"/>
          <p14:tracePt t="72512" x="6407150" y="3968750"/>
          <p14:tracePt t="72512" x="6432550" y="3956050"/>
          <p14:tracePt t="72532" x="6451600" y="3949700"/>
          <p14:tracePt t="72544" x="6464300" y="3943350"/>
          <p14:tracePt t="72544" x="6489700" y="3937000"/>
          <p14:tracePt t="72562" x="6496050" y="3937000"/>
          <p14:tracePt t="72562" x="6502400" y="3937000"/>
          <p14:tracePt t="72579" x="6508750" y="3937000"/>
          <p14:tracePt t="72594" x="6515100" y="3949700"/>
          <p14:tracePt t="72610" x="6515100" y="3956050"/>
          <p14:tracePt t="72610" x="6508750" y="3968750"/>
          <p14:tracePt t="72629" x="6508750" y="3981450"/>
          <p14:tracePt t="72629" x="6502400" y="3987800"/>
          <p14:tracePt t="72646" x="6496050" y="3994150"/>
          <p14:tracePt t="72646" x="6489700" y="4006850"/>
          <p14:tracePt t="72662" x="6477000" y="4019550"/>
          <p14:tracePt t="72662" x="6470650" y="4025900"/>
          <p14:tracePt t="72680" x="6464300" y="4032250"/>
          <p14:tracePt t="72680" x="6464300" y="4044950"/>
          <p14:tracePt t="72697" x="6457950" y="4051300"/>
          <p14:tracePt t="72697" x="6451600" y="4057650"/>
          <p14:tracePt t="72713" x="6445250" y="4070350"/>
          <p14:tracePt t="72713" x="6445250" y="4076700"/>
          <p14:tracePt t="72729" x="6438900" y="4089400"/>
          <p14:tracePt t="72729" x="6438900" y="4102100"/>
          <p14:tracePt t="72729" x="6432550" y="4108450"/>
          <p14:tracePt t="72748" x="6426200" y="4121150"/>
          <p14:tracePt t="72761" x="6426200" y="4133850"/>
          <p14:tracePt t="72761" x="6413500" y="4152900"/>
          <p14:tracePt t="72781" x="6407150" y="4165600"/>
          <p14:tracePt t="72781" x="6407150" y="4171950"/>
          <p14:tracePt t="72796" x="6400800" y="4178300"/>
          <p14:tracePt t="72796" x="6394450" y="4191000"/>
          <p14:tracePt t="72796" x="6388100" y="4197350"/>
          <p14:tracePt t="72816" x="6388100" y="4203700"/>
          <p14:tracePt t="72828" x="6381750" y="4210050"/>
          <p14:tracePt t="72828" x="6388100" y="4222750"/>
          <p14:tracePt t="72848" x="6388100" y="4235450"/>
          <p14:tracePt t="72848" x="6394450" y="4241800"/>
          <p14:tracePt t="72863" x="6400800" y="4248150"/>
          <p14:tracePt t="72863" x="6407150" y="4260850"/>
          <p14:tracePt t="72880" x="6413500" y="4267200"/>
          <p14:tracePt t="72880" x="6419850" y="4279900"/>
          <p14:tracePt t="72897" x="6426200" y="4286250"/>
          <p14:tracePt t="72897" x="6432550" y="4298950"/>
          <p14:tracePt t="72897" x="6438900" y="4311650"/>
          <p14:tracePt t="72916" x="6445250" y="4318000"/>
          <p14:tracePt t="72916" x="6451600" y="4324350"/>
          <p14:tracePt t="72930" x="6457950" y="4330700"/>
          <p14:tracePt t="72930" x="6464300" y="4337050"/>
          <p14:tracePt t="72947" x="6470650" y="4343400"/>
          <p14:tracePt t="72947" x="6477000" y="4349750"/>
          <p14:tracePt t="72964" x="6483350" y="4356100"/>
          <p14:tracePt t="72964" x="6496050" y="4368800"/>
          <p14:tracePt t="72980" x="6502400" y="4375150"/>
          <p14:tracePt t="72980" x="6508750" y="4381500"/>
          <p14:tracePt t="72997" x="6515100" y="4394200"/>
          <p14:tracePt t="72997" x="6527800" y="4400550"/>
          <p14:tracePt t="73014" x="6534150" y="4406900"/>
          <p14:tracePt t="73014" x="6540500" y="4419600"/>
          <p14:tracePt t="73030" x="6546850" y="4425950"/>
          <p14:tracePt t="73030" x="6559550" y="4445000"/>
          <p14:tracePt t="73048" x="6565900" y="4451350"/>
          <p14:tracePt t="73048" x="6572250" y="4457700"/>
          <p14:tracePt t="73064" x="6572250" y="4464050"/>
          <p14:tracePt t="73064" x="6578600" y="4470400"/>
          <p14:tracePt t="73081" x="6584950" y="4483100"/>
          <p14:tracePt t="73081" x="6591300" y="4489450"/>
          <p14:tracePt t="73097" x="6597650" y="4502150"/>
          <p14:tracePt t="73097" x="6604000" y="4514850"/>
          <p14:tracePt t="73097" x="6610350" y="4533900"/>
          <p14:tracePt t="73117" x="6616700" y="4546600"/>
          <p14:tracePt t="73129" x="6629400" y="4565650"/>
          <p14:tracePt t="73129" x="6642100" y="4597400"/>
          <p14:tracePt t="73148" x="6654800" y="4616450"/>
          <p14:tracePt t="73148" x="6661150" y="4629150"/>
          <p14:tracePt t="73164" x="6667500" y="4648200"/>
          <p14:tracePt t="73164" x="6680200" y="4660900"/>
          <p14:tracePt t="73181" x="6686550" y="4679950"/>
          <p14:tracePt t="73181" x="6692900" y="4692650"/>
          <p14:tracePt t="73181" x="6699250" y="4711700"/>
          <p14:tracePt t="73201" x="6711950" y="4730750"/>
          <p14:tracePt t="73213" x="6724650" y="4749800"/>
          <p14:tracePt t="73213" x="6743700" y="4794250"/>
          <p14:tracePt t="73231" x="6756400" y="4819650"/>
          <p14:tracePt t="73231" x="6769100" y="4845050"/>
          <p14:tracePt t="73248" x="6781800" y="4864100"/>
          <p14:tracePt t="73248" x="6794500" y="4883150"/>
          <p14:tracePt t="73265" x="6807200" y="4902200"/>
          <p14:tracePt t="73265" x="6832600" y="4927600"/>
          <p14:tracePt t="73281" x="6838950" y="4933950"/>
          <p14:tracePt t="73281" x="6845300" y="4940300"/>
          <p14:tracePt t="73299" x="6858000" y="4946650"/>
          <p14:tracePt t="73299" x="6864350" y="4953000"/>
          <p14:tracePt t="73315" x="6870700" y="4953000"/>
          <p14:tracePt t="73315" x="6877050" y="4959350"/>
          <p14:tracePt t="73331" x="6883400" y="4959350"/>
          <p14:tracePt t="73331" x="6896100" y="4959350"/>
          <p14:tracePt t="73348" x="6902450" y="4953000"/>
          <p14:tracePt t="73348" x="6908800" y="4953000"/>
          <p14:tracePt t="73365" x="6915150" y="4946650"/>
          <p14:tracePt t="73380" x="6921500" y="4946650"/>
          <p14:tracePt t="73396" x="6921500" y="4940300"/>
          <p14:tracePt t="73415" x="6921500" y="4933950"/>
          <p14:tracePt t="73431" x="6921500" y="4927600"/>
          <p14:tracePt t="73447" x="6921500" y="4921250"/>
          <p14:tracePt t="73464" x="6921500" y="4914900"/>
          <p14:tracePt t="73481" x="6921500" y="4908550"/>
          <p14:tracePt t="73497" x="6921500" y="4902200"/>
          <p14:tracePt t="73516" x="6927850" y="4895850"/>
          <p14:tracePt t="73530" x="6927850" y="4889500"/>
          <p14:tracePt t="73547" x="6934200" y="4883150"/>
          <p14:tracePt t="73547" x="6934200" y="4876800"/>
          <p14:tracePt t="73547" x="6934200" y="4870450"/>
          <p14:tracePt t="73568" x="6940550" y="4864100"/>
          <p14:tracePt t="73580" x="6946900" y="4857750"/>
          <p14:tracePt t="73580" x="6953250" y="4851400"/>
          <p14:tracePt t="73599" x="6959600" y="4845050"/>
          <p14:tracePt t="73599" x="6965950" y="4845050"/>
          <p14:tracePt t="73616" x="6972300" y="4838700"/>
          <p14:tracePt t="73616" x="6978650" y="4832350"/>
          <p14:tracePt t="73632" x="6991350" y="4819650"/>
          <p14:tracePt t="73632" x="7010400" y="4806950"/>
          <p14:tracePt t="73649" x="7016750" y="4800600"/>
          <p14:tracePt t="73649" x="7029450" y="4787900"/>
          <p14:tracePt t="73666" x="7035800" y="4781550"/>
          <p14:tracePt t="73666" x="7048500" y="4775200"/>
          <p14:tracePt t="73683" x="7061200" y="4762500"/>
          <p14:tracePt t="73683" x="7073900" y="4749800"/>
          <p14:tracePt t="73701" x="7086600" y="4737100"/>
          <p14:tracePt t="73701" x="7092950" y="4730750"/>
          <p14:tracePt t="73716" x="7099300" y="4718050"/>
          <p14:tracePt t="73716" x="7105650" y="4711700"/>
          <p14:tracePt t="73733" x="7112000" y="4699000"/>
          <p14:tracePt t="73733" x="7118350" y="4692650"/>
          <p14:tracePt t="73750" x="7124700" y="4686300"/>
          <p14:tracePt t="73750" x="7131050" y="4679950"/>
          <p14:tracePt t="73750" x="7131050" y="4673600"/>
          <p14:tracePt t="73769" x="7137400" y="4667250"/>
          <p14:tracePt t="73781" x="7143750" y="4660900"/>
          <p14:tracePt t="73798" x="7143750" y="4654550"/>
          <p14:tracePt t="73819" x="7137400" y="4660900"/>
          <p14:tracePt t="73867" x="7137400" y="4667250"/>
          <p14:tracePt t="73903" x="7143750" y="4673600"/>
          <p14:tracePt t="73927" x="7143750" y="4679950"/>
          <p14:tracePt t="73939" x="7143750" y="4686300"/>
          <p14:tracePt t="73948" x="7143750" y="4692650"/>
          <p14:tracePt t="73948" x="7150100" y="4699000"/>
          <p14:tracePt t="73967" x="7150100" y="4705350"/>
          <p14:tracePt t="73982" x="7150100" y="4711700"/>
          <p14:tracePt t="73999" x="7143750" y="4718050"/>
          <p14:tracePt t="74023" x="7150100" y="4724400"/>
          <p14:tracePt t="74091" x="7156450" y="4724400"/>
          <p14:tracePt t="74127" x="7150100" y="4730750"/>
          <p14:tracePt t="74175" x="7156450" y="4730750"/>
          <p14:tracePt t="74263" x="7162800" y="4730750"/>
          <p14:tracePt t="74323" x="7162800" y="4737100"/>
          <p14:tracePt t="74367" x="7156450" y="4743450"/>
          <p14:tracePt t="74419" x="7162800" y="4737100"/>
          <p14:tracePt t="74563" x="7169150" y="4730750"/>
          <p14:tracePt t="74599" x="7175500" y="4730750"/>
          <p14:tracePt t="74623" x="7181850" y="4724400"/>
          <p14:tracePt t="74655" x="7188200" y="4724400"/>
          <p14:tracePt t="74667" x="7194550" y="4724400"/>
          <p14:tracePt t="74683" x="7200900" y="4724400"/>
          <p14:tracePt t="74699" x="7207250" y="4724400"/>
          <p14:tracePt t="74720" x="7207250" y="4730750"/>
          <p14:tracePt t="74743" x="7213600" y="4730750"/>
          <p14:tracePt t="74775" x="7207250" y="4730750"/>
          <p14:tracePt t="74795" x="7200900" y="4737100"/>
          <p14:tracePt t="74811" x="7194550" y="4737100"/>
          <p14:tracePt t="74827" x="7188200" y="4737100"/>
          <p14:tracePt t="74839" x="7181850" y="4743450"/>
          <p14:tracePt t="74856" x="7175500" y="4743450"/>
          <p14:tracePt t="74872" x="7169150" y="4749800"/>
          <p14:tracePt t="74888" x="7169150" y="4743450"/>
          <p14:tracePt t="74940" x="7175500" y="4737100"/>
          <p14:tracePt t="74959" x="7175500" y="4743450"/>
          <p14:tracePt t="75027" x="7175500" y="4749800"/>
          <p14:tracePt t="75067" x="7181850" y="4756150"/>
          <p14:tracePt t="75200" x="7188200" y="4756150"/>
          <p14:tracePt t="75232" x="7194550" y="4749800"/>
          <p14:tracePt t="75256" x="7200900" y="4749800"/>
          <p14:tracePt t="75275" x="7207250" y="4749800"/>
          <p14:tracePt t="75375" x="7213600" y="4743450"/>
          <p14:tracePt t="75411" x="7219950" y="4749800"/>
          <p14:tracePt t="75455" x="7226300" y="4756150"/>
          <p14:tracePt t="75539" x="7226300" y="4762500"/>
          <p14:tracePt t="75560" x="7226300" y="4768850"/>
          <p14:tracePt t="75575" x="7219950" y="4775200"/>
          <p14:tracePt t="75591" x="7213600" y="4781550"/>
          <p14:tracePt t="75616" x="7219950" y="4781550"/>
          <p14:tracePt t="75687" x="7226300" y="4787900"/>
          <p14:tracePt t="75703" x="7232650" y="4787900"/>
          <p14:tracePt t="75740" x="7232650" y="4794250"/>
          <p14:tracePt t="75787" x="7226300" y="4794250"/>
          <p14:tracePt t="75808" x="7219950" y="4800600"/>
          <p14:tracePt t="75831" x="7226300" y="4800600"/>
          <p14:tracePt t="75908" x="7226300" y="4794250"/>
          <p14:tracePt t="75960" x="7226300" y="4787900"/>
          <p14:tracePt t="76176" x="7226300" y="4775200"/>
          <p14:tracePt t="76208" x="7232650" y="4768850"/>
          <p14:tracePt t="76220" x="7239000" y="4768850"/>
          <p14:tracePt t="76236" x="7239000" y="4762500"/>
          <p14:tracePt t="76244" x="7245350" y="4749800"/>
          <p14:tracePt t="76261" x="7251700" y="4743450"/>
          <p14:tracePt t="76276" x="7258050" y="4743450"/>
          <p14:tracePt t="76276" x="7264400" y="4737100"/>
          <p14:tracePt t="76292" x="7264400" y="4730750"/>
          <p14:tracePt t="76307" x="7277100" y="4718050"/>
          <p14:tracePt t="76307" x="7277100" y="4711700"/>
          <p14:tracePt t="76326" x="7283450" y="4705350"/>
          <p14:tracePt t="76326" x="7289800" y="4686300"/>
          <p14:tracePt t="76342" x="7296150" y="4679950"/>
          <p14:tracePt t="76342" x="7302500" y="4667250"/>
          <p14:tracePt t="76359" x="7308850" y="4654550"/>
          <p14:tracePt t="76359" x="7315200" y="4648200"/>
          <p14:tracePt t="76375" x="7321550" y="4635500"/>
          <p14:tracePt t="76375" x="7327900" y="4629150"/>
          <p14:tracePt t="76392" x="7327900" y="4616450"/>
          <p14:tracePt t="76392" x="7340600" y="4597400"/>
          <p14:tracePt t="76409" x="7346950" y="4591050"/>
          <p14:tracePt t="76409" x="7353300" y="4584700"/>
          <p14:tracePt t="76426" x="7353300" y="4578350"/>
          <p14:tracePt t="76426" x="7359650" y="4572000"/>
          <p14:tracePt t="76442" x="7366000" y="4565650"/>
          <p14:tracePt t="76442" x="7366000" y="4559300"/>
          <p14:tracePt t="76461" x="7378700" y="4546600"/>
          <p14:tracePt t="76461" x="7378700" y="4540250"/>
          <p14:tracePt t="76477" x="7385050" y="4533900"/>
          <p14:tracePt t="76477" x="7385050" y="4527550"/>
          <p14:tracePt t="76493" x="7391400" y="4521200"/>
          <p14:tracePt t="76493" x="7391400" y="4514850"/>
          <p14:tracePt t="76509" x="7397750" y="4508500"/>
          <p14:tracePt t="76509" x="7397750" y="4502150"/>
          <p14:tracePt t="76509" x="7404100" y="4495800"/>
          <p14:tracePt t="76528" x="7410450" y="4489450"/>
          <p14:tracePt t="76544" x="7416800" y="4483100"/>
          <p14:tracePt t="76561" x="7416800" y="4489450"/>
          <p14:tracePt t="76580" x="7423150" y="4495800"/>
          <p14:tracePt t="76604" x="7416800" y="4502150"/>
          <p14:tracePt t="76620" x="7416800" y="4508500"/>
          <p14:tracePt t="76637" x="7410450" y="4514850"/>
          <p14:tracePt t="76641" x="7410450" y="4521200"/>
          <p14:tracePt t="76664" x="7416800" y="4521200"/>
          <p14:tracePt t="76739" x="7410450" y="4521200"/>
          <p14:tracePt t="76812" x="7404100" y="4514850"/>
          <p14:tracePt t="76844" x="7397750" y="4514850"/>
          <p14:tracePt t="76904" x="7397750" y="4521200"/>
          <p14:tracePt t="76940" x="7391400" y="4527550"/>
          <p14:tracePt t="76972" x="7391400" y="4533900"/>
          <p14:tracePt t="77016" x="7391400" y="4540250"/>
          <p14:tracePt t="77040" x="7391400" y="4546600"/>
          <p14:tracePt t="77075" x="7385050" y="4546600"/>
          <p14:tracePt t="77128" x="7378700" y="4546600"/>
          <p14:tracePt t="77160" x="7378700" y="4552950"/>
          <p14:tracePt t="77188" x="7378700" y="4559300"/>
          <p14:tracePt t="77240" x="7385050" y="4559300"/>
          <p14:tracePt t="77263" x="7385050" y="4565650"/>
          <p14:tracePt t="77280" x="7385050" y="4572000"/>
          <p14:tracePt t="77292" x="7385050" y="4578350"/>
          <p14:tracePt t="77308" x="7391400" y="4584700"/>
          <p14:tracePt t="77368" x="7397750" y="4584700"/>
          <p14:tracePt t="77400" x="7404100" y="4584700"/>
          <p14:tracePt t="77428" x="7410450" y="4578350"/>
          <p14:tracePt t="77496" x="7404100" y="4572000"/>
          <p14:tracePt t="77592" x="7404100" y="4578350"/>
          <p14:tracePt t="77788" x="7397750" y="4578350"/>
          <p14:tracePt t="77832" x="7397750" y="4584700"/>
          <p14:tracePt t="77892" x="7404100" y="4584700"/>
          <p14:tracePt t="77952" x="7404100" y="4591050"/>
          <p14:tracePt t="78060" x="7397750" y="4597400"/>
          <p14:tracePt t="78089" x="7404100" y="4597400"/>
          <p14:tracePt t="78360" x="7410450" y="4591050"/>
          <p14:tracePt t="78389" x="7410450" y="4584700"/>
          <p14:tracePt t="78420" x="7416800" y="4584700"/>
          <p14:tracePt t="78456" x="7423150" y="4584700"/>
          <p14:tracePt t="78480" x="7429500" y="4591050"/>
          <p14:tracePt t="78496" x="7435850" y="4591050"/>
          <p14:tracePt t="78524" x="7429500" y="4597400"/>
          <p14:tracePt t="78585" x="7423150" y="4597400"/>
          <p14:tracePt t="78608" x="7416800" y="4597400"/>
          <p14:tracePt t="78628" x="7410450" y="4597400"/>
          <p14:tracePt t="78652" x="7410450" y="4591050"/>
          <p14:tracePt t="78688" x="7416800" y="4584700"/>
          <p14:tracePt t="78756" x="7416800" y="4591050"/>
          <p14:tracePt t="78808" x="7416800" y="4597400"/>
          <p14:tracePt t="78900" x="7429500" y="4597400"/>
          <p14:tracePt t="78944" x="7429500" y="4591050"/>
          <p14:tracePt t="78960" x="7435850" y="4584700"/>
          <p14:tracePt t="78976" x="7442200" y="4584700"/>
          <p14:tracePt t="78988" x="7448550" y="4578350"/>
          <p14:tracePt t="79005" x="7461250" y="4572000"/>
          <p14:tracePt t="79022" x="7467600" y="4565650"/>
          <p14:tracePt t="79033" x="7467600" y="4559300"/>
          <p14:tracePt t="79033" x="7473950" y="4546600"/>
          <p14:tracePt t="79051" x="7473950" y="4540250"/>
          <p14:tracePt t="79051" x="7480300" y="4527550"/>
          <p14:tracePt t="79068" x="7480300" y="4508500"/>
          <p14:tracePt t="79068" x="7486650" y="4489450"/>
          <p14:tracePt t="79085" x="7493000" y="4464050"/>
          <p14:tracePt t="79085" x="7499350" y="4400550"/>
          <p14:tracePt t="79102" x="7505700" y="4356100"/>
          <p14:tracePt t="79102" x="7505700" y="4305300"/>
          <p14:tracePt t="79119" x="7505700" y="4254500"/>
          <p14:tracePt t="79119" x="7505700" y="4191000"/>
          <p14:tracePt t="79135" x="7499350" y="4127500"/>
          <p14:tracePt t="79135" x="7486650" y="3981450"/>
          <p14:tracePt t="79154" x="7473950" y="3898900"/>
          <p14:tracePt t="79154" x="7461250" y="3810000"/>
          <p14:tracePt t="79169" x="7448550" y="3727450"/>
          <p14:tracePt t="79169" x="7435850" y="3638550"/>
          <p14:tracePt t="79187" x="7423150" y="3543300"/>
          <p14:tracePt t="79187" x="7410450" y="3454400"/>
          <p14:tracePt t="79203" x="7397750" y="3365500"/>
          <p14:tracePt t="79203" x="7385050" y="3282950"/>
          <p14:tracePt t="79203" x="7378700" y="3206750"/>
          <p14:tracePt t="79221" x="7366000" y="3130550"/>
          <p14:tracePt t="79234" x="7359650" y="3060700"/>
          <p14:tracePt t="79234" x="7353300" y="2997200"/>
          <p14:tracePt t="79253" x="7346950" y="2901950"/>
          <p14:tracePt t="79253" x="7346950" y="2863850"/>
          <p14:tracePt t="79269" x="7346950" y="2832100"/>
          <p14:tracePt t="79269" x="7353300" y="2800350"/>
          <p14:tracePt t="79285" x="7353300" y="2781300"/>
          <p14:tracePt t="79285" x="7353300" y="2762250"/>
          <p14:tracePt t="79302" x="7353300" y="2749550"/>
          <p14:tracePt t="79302" x="7353300" y="2730500"/>
          <p14:tracePt t="79302" x="7353300" y="2717800"/>
          <p14:tracePt t="79321" x="7353300" y="2705100"/>
          <p14:tracePt t="79321" x="7353300" y="2686050"/>
          <p14:tracePt t="79337" x="7346950" y="2679700"/>
          <p14:tracePt t="79337" x="7346950" y="2667000"/>
          <p14:tracePt t="79353" x="7340600" y="2660650"/>
          <p14:tracePt t="79353" x="7340600" y="2654300"/>
          <p14:tracePt t="79369" x="7334250" y="2647950"/>
          <p14:tracePt t="79384" x="7321550" y="2647950"/>
          <p14:tracePt t="79384" x="7315200" y="2647950"/>
          <p14:tracePt t="79402" x="7308850" y="2641600"/>
          <p14:tracePt t="79402" x="7308850" y="2635250"/>
          <p14:tracePt t="79419" x="7302500" y="2628900"/>
          <p14:tracePt t="79419" x="7296150" y="2622550"/>
          <p14:tracePt t="79437" x="7289800" y="2616200"/>
          <p14:tracePt t="79437" x="7277100" y="2603500"/>
          <p14:tracePt t="79453" x="7270750" y="2597150"/>
          <p14:tracePt t="79453" x="7264400" y="2590800"/>
          <p14:tracePt t="79470" x="7258050" y="2584450"/>
          <p14:tracePt t="79485" x="7258050" y="2578100"/>
          <p14:tracePt t="79485" x="7258050" y="2571750"/>
          <p14:tracePt t="79503" x="7258050" y="2565400"/>
          <p14:tracePt t="79518" x="7264400" y="2559050"/>
          <p14:tracePt t="79518" x="7277100" y="2546350"/>
          <p14:tracePt t="79537" x="7289800" y="2540000"/>
          <p14:tracePt t="79537" x="7302500" y="2533650"/>
          <p14:tracePt t="79554" x="7315200" y="2533650"/>
          <p14:tracePt t="79554" x="7327900" y="2527300"/>
          <p14:tracePt t="79570" x="7340600" y="2527300"/>
          <p14:tracePt t="79570" x="7353300" y="2527300"/>
          <p14:tracePt t="79570" x="7359650" y="2520950"/>
          <p14:tracePt t="79590" x="7366000" y="2520950"/>
          <p14:tracePt t="79601" x="7372350" y="2514600"/>
          <p14:tracePt t="79601" x="7366000" y="2495550"/>
          <p14:tracePt t="79622" x="7359650" y="2482850"/>
          <p14:tracePt t="79622" x="7353300" y="2463800"/>
          <p14:tracePt t="79622" x="7340600" y="2444750"/>
          <p14:tracePt t="79641" x="7321550" y="2419350"/>
          <p14:tracePt t="79652" x="7308850" y="2393950"/>
          <p14:tracePt t="79652" x="7289800" y="2362200"/>
          <p14:tracePt t="79670" x="7277100" y="2330450"/>
          <p14:tracePt t="79670" x="7264400" y="2298700"/>
          <p14:tracePt t="79670" x="7245350" y="2266950"/>
          <p14:tracePt t="79670" x="7239000" y="2235200"/>
          <p14:tracePt t="79693" x="7226300" y="2197100"/>
          <p14:tracePt t="79702" x="7226300" y="2152650"/>
          <p14:tracePt t="79702" x="7226300" y="2108200"/>
          <p14:tracePt t="79721" x="7226300" y="2057400"/>
          <p14:tracePt t="79721" x="7232650" y="2006600"/>
          <p14:tracePt t="79738" x="7245350" y="1955800"/>
          <p14:tracePt t="79738" x="7270750" y="1854200"/>
          <p14:tracePt t="79754" x="7289800" y="1809750"/>
          <p14:tracePt t="79754" x="7315200" y="1765300"/>
          <p14:tracePt t="79771" x="7340600" y="1727200"/>
          <p14:tracePt t="79771" x="7366000" y="1695450"/>
          <p14:tracePt t="79788" x="7391400" y="1670050"/>
          <p14:tracePt t="79788" x="7423150" y="1651000"/>
          <p14:tracePt t="79804" x="7454900" y="1631950"/>
          <p14:tracePt t="79804" x="7524750" y="1600200"/>
          <p14:tracePt t="79822" x="7556500" y="1593850"/>
          <p14:tracePt t="79822" x="7594600" y="1581150"/>
          <p14:tracePt t="79839" x="7632700" y="1574800"/>
          <p14:tracePt t="79839" x="7670800" y="1568450"/>
          <p14:tracePt t="79855" x="7708900" y="1568450"/>
          <p14:tracePt t="79855" x="7753350" y="1568450"/>
          <p14:tracePt t="79855" x="7791450" y="1574800"/>
          <p14:tracePt t="79873" x="7829550" y="1581150"/>
          <p14:tracePt t="79886" x="7861300" y="1593850"/>
          <p14:tracePt t="79886" x="7937500" y="1625600"/>
          <p14:tracePt t="79905" x="7969250" y="1638300"/>
          <p14:tracePt t="79905" x="8001000" y="1657350"/>
          <p14:tracePt t="79922" x="8032750" y="1676400"/>
          <p14:tracePt t="79922" x="8064500" y="1701800"/>
          <p14:tracePt t="79922" x="8089900" y="1720850"/>
          <p14:tracePt t="79941" x="8115300" y="1739900"/>
          <p14:tracePt t="79953" x="8140700" y="1765300"/>
          <p14:tracePt t="79953" x="8166100" y="1790700"/>
          <p14:tracePt t="79953" x="8178800" y="1816100"/>
          <p14:tracePt t="79974" x="8197850" y="1847850"/>
          <p14:tracePt t="79986" x="8210550" y="1873250"/>
          <p14:tracePt t="79986" x="8223250" y="1930400"/>
          <p14:tracePt t="80005" x="8229600" y="1962150"/>
          <p14:tracePt t="80005" x="8229600" y="1993900"/>
          <p14:tracePt t="80021" x="8229600" y="2019300"/>
          <p14:tracePt t="80021" x="8223250" y="2051050"/>
          <p14:tracePt t="80021" x="8223250" y="2082800"/>
          <p14:tracePt t="80041" x="8210550" y="2114550"/>
          <p14:tracePt t="80041" x="8204200" y="2139950"/>
          <p14:tracePt t="80055" x="8191500" y="2171700"/>
          <p14:tracePt t="80055" x="8178800" y="2197100"/>
          <p14:tracePt t="80071" x="8166100" y="2222500"/>
          <p14:tracePt t="80071" x="8153400" y="2247900"/>
          <p14:tracePt t="80089" x="8140700" y="2273300"/>
          <p14:tracePt t="80089" x="8121650" y="2298700"/>
          <p14:tracePt t="80105" x="8108950" y="2324100"/>
          <p14:tracePt t="80105" x="8083550" y="2368550"/>
          <p14:tracePt t="80122" x="8070850" y="2393950"/>
          <p14:tracePt t="80122" x="8051800" y="2413000"/>
          <p14:tracePt t="80139" x="8045450" y="2425700"/>
          <p14:tracePt t="80139" x="8026400" y="2438400"/>
          <p14:tracePt t="80156" x="8013700" y="2451100"/>
          <p14:tracePt t="80156" x="8007350" y="2463800"/>
          <p14:tracePt t="80172" x="7994650" y="2470150"/>
          <p14:tracePt t="80172" x="7969250" y="2489200"/>
          <p14:tracePt t="80190" x="7962900" y="2495550"/>
          <p14:tracePt t="80190" x="7950200" y="2501900"/>
          <p14:tracePt t="80206" x="7937500" y="2508250"/>
          <p14:tracePt t="80206" x="7931150" y="2514600"/>
          <p14:tracePt t="80222" x="7924800" y="2514600"/>
          <p14:tracePt t="80222" x="7912100" y="2520950"/>
          <p14:tracePt t="80222" x="7905750" y="2527300"/>
          <p14:tracePt t="80241" x="7899400" y="2527300"/>
          <p14:tracePt t="80254" x="7893050" y="2533650"/>
          <p14:tracePt t="80254" x="7880350" y="2540000"/>
          <p14:tracePt t="80273" x="7867650" y="2540000"/>
          <p14:tracePt t="80293" x="7861300" y="2546350"/>
          <p14:tracePt t="80349" x="7854950" y="2546350"/>
          <p14:tracePt t="80377" x="7848600" y="2552700"/>
          <p14:tracePt t="80392" x="7842250" y="2552700"/>
          <p14:tracePt t="80409" x="7835900" y="2559050"/>
          <p14:tracePt t="80413" x="7829550" y="2559050"/>
          <p14:tracePt t="80421" x="7823200" y="2559050"/>
          <p14:tracePt t="80421" x="7816850" y="2559050"/>
          <p14:tracePt t="80439" x="7810500" y="2559050"/>
          <p14:tracePt t="80439" x="7804150" y="2559050"/>
          <p14:tracePt t="80457" x="7797800" y="2565400"/>
          <p14:tracePt t="80457" x="7785100" y="2559050"/>
          <p14:tracePt t="80474" x="7785100" y="2565400"/>
          <p14:tracePt t="80488" x="7772400" y="2565400"/>
          <p14:tracePt t="80505" x="7778750" y="2559050"/>
          <p14:tracePt t="80572" x="7772400" y="2559050"/>
          <p14:tracePt t="80668" x="7766050" y="2565400"/>
          <p14:tracePt t="80692" x="7772400" y="2559050"/>
          <p14:tracePt t="80753" x="7772400" y="2552700"/>
          <p14:tracePt t="80773" x="7778750" y="2546350"/>
          <p14:tracePt t="80788" x="7778750" y="2540000"/>
          <p14:tracePt t="80821" x="7778750" y="2533650"/>
          <p14:tracePt t="80909" x="7778750" y="2527300"/>
          <p14:tracePt t="80933" x="7772400" y="2520950"/>
          <p14:tracePt t="80985" x="7766050" y="2520950"/>
          <p14:tracePt t="81001" x="7759700" y="2520950"/>
          <p14:tracePt t="81013" x="7753350" y="2527300"/>
          <p14:tracePt t="81028" x="7747000" y="2527300"/>
          <p14:tracePt t="81040" x="7740650" y="2527300"/>
          <p14:tracePt t="81040" x="7734300" y="2527300"/>
          <p14:tracePt t="81040" x="7727950" y="2527300"/>
          <p14:tracePt t="81062" x="7721600" y="2527300"/>
          <p14:tracePt t="81062" x="7715250" y="2527300"/>
          <p14:tracePt t="81075" x="7708900" y="2533650"/>
          <p14:tracePt t="81075" x="7702550" y="2533650"/>
          <p14:tracePt t="81092" x="7696200" y="2540000"/>
          <p14:tracePt t="81092" x="7683500" y="2540000"/>
          <p14:tracePt t="81108" x="7677150" y="2546350"/>
          <p14:tracePt t="81108" x="7670800" y="2546350"/>
          <p14:tracePt t="81125" x="7658100" y="2552700"/>
          <p14:tracePt t="81125" x="7632700" y="2559050"/>
          <p14:tracePt t="81142" x="7620000" y="2565400"/>
          <p14:tracePt t="81142" x="7607300" y="2565400"/>
          <p14:tracePt t="81159" x="7588250" y="2571750"/>
          <p14:tracePt t="81159" x="7562850" y="2578100"/>
          <p14:tracePt t="81175" x="7543800" y="2590800"/>
          <p14:tracePt t="81175" x="7518400" y="2597150"/>
          <p14:tracePt t="81175" x="7486650" y="2609850"/>
          <p14:tracePt t="81195" x="7454900" y="2616200"/>
          <p14:tracePt t="81195" x="7416800" y="2628900"/>
          <p14:tracePt t="81210" x="7378700" y="2641600"/>
          <p14:tracePt t="81210" x="7327900" y="2654300"/>
          <p14:tracePt t="81226" x="7283450" y="2673350"/>
          <p14:tracePt t="81226" x="7226300" y="2692400"/>
          <p14:tracePt t="81243" x="7162800" y="2711450"/>
          <p14:tracePt t="81243" x="7099300" y="2736850"/>
          <p14:tracePt t="81243" x="7023100" y="2768600"/>
          <p14:tracePt t="81261" x="6946900" y="2794000"/>
          <p14:tracePt t="81274" x="6858000" y="2832100"/>
          <p14:tracePt t="81274" x="6667500" y="2908300"/>
          <p14:tracePt t="81294" x="6559550" y="2952750"/>
          <p14:tracePt t="81294" x="6451600" y="2990850"/>
          <p14:tracePt t="81310" x="6337300" y="3041650"/>
          <p14:tracePt t="81310" x="6223000" y="3086100"/>
          <p14:tracePt t="81326" x="6102350" y="3130550"/>
          <p14:tracePt t="81341" x="5981700" y="3187700"/>
          <p14:tracePt t="81397" x="5772150" y="3308350"/>
          <p14:tracePt t="81405" x="5524500" y="3416300"/>
          <p14:tracePt t="81413" x="5270500" y="3524250"/>
          <p14:tracePt t="81424" x="5022850" y="3638550"/>
          <p14:tracePt t="81424" x="4540250" y="3848100"/>
          <p14:tracePt t="81445" x="4305300" y="3956050"/>
          <p14:tracePt t="81445" x="4070350" y="4051300"/>
          <p14:tracePt t="81460" x="3937000" y="4076700"/>
          <p14:tracePt t="81460" x="3841750" y="4121150"/>
          <p14:tracePt t="81476" x="3759200" y="4159250"/>
          <p14:tracePt t="81476" x="3676650" y="4197350"/>
          <p14:tracePt t="81493" x="3600450" y="4229100"/>
          <p14:tracePt t="81493" x="3467100" y="4292600"/>
          <p14:tracePt t="81511" x="3409950" y="4311650"/>
          <p14:tracePt t="81511" x="3359150" y="4337050"/>
          <p14:tracePt t="81527" x="3314700" y="4356100"/>
          <p14:tracePt t="81527" x="3270250" y="4375150"/>
          <p14:tracePt t="81544" x="3238500" y="4387850"/>
          <p14:tracePt t="81544" x="3206750" y="4400550"/>
          <p14:tracePt t="81544" x="3181350" y="4406900"/>
          <p14:tracePt t="81562" x="3155950" y="4419600"/>
          <p14:tracePt t="81575" x="3136900" y="4425950"/>
          <p14:tracePt t="81575" x="3111500" y="4432300"/>
          <p14:tracePt t="81594" x="3105150" y="4432300"/>
          <p14:tracePt t="81594" x="3098800" y="4432300"/>
          <p14:tracePt t="81610" x="3092450" y="4432300"/>
          <p14:tracePt t="81625" x="3086100" y="4432300"/>
          <p14:tracePt t="81642" x="3073400" y="4432300"/>
          <p14:tracePt t="81659" x="3067050" y="4438650"/>
          <p14:tracePt t="81659" x="3048000" y="4445000"/>
          <p14:tracePt t="81677" x="3028950" y="4445000"/>
          <p14:tracePt t="81677" x="3016250" y="4451350"/>
          <p14:tracePt t="81677" x="2997200" y="4464050"/>
          <p14:tracePt t="81697" x="2971800" y="4470400"/>
          <p14:tracePt t="81709" x="2946400" y="4483100"/>
          <p14:tracePt t="81709" x="2914650" y="4495800"/>
          <p14:tracePt t="81709" x="2876550" y="4514850"/>
          <p14:tracePt t="81709" x="2832100" y="4527550"/>
          <p14:tracePt t="81733" x="2781300" y="4552950"/>
          <p14:tracePt t="81742" x="2724150" y="4572000"/>
          <p14:tracePt t="81742" x="2660650" y="4597400"/>
          <p14:tracePt t="81761" x="2603500" y="4622800"/>
          <p14:tracePt t="81761" x="2540000" y="4654550"/>
          <p14:tracePt t="81778" x="2476500" y="4679950"/>
          <p14:tracePt t="81778" x="2368550" y="4743450"/>
          <p14:tracePt t="81794" x="2317750" y="4775200"/>
          <p14:tracePt t="81794" x="2273300" y="4800600"/>
          <p14:tracePt t="81811" x="2228850" y="4826000"/>
          <p14:tracePt t="81811" x="2190750" y="4851400"/>
          <p14:tracePt t="81828" x="2159000" y="4870450"/>
          <p14:tracePt t="81828" x="2127250" y="4889500"/>
          <p14:tracePt t="81844" x="2101850" y="4908550"/>
          <p14:tracePt t="81844" x="2063750" y="4927600"/>
          <p14:tracePt t="81862" x="2044700" y="4933950"/>
          <p14:tracePt t="81862" x="2032000" y="4940300"/>
          <p14:tracePt t="81878" x="2025650" y="4946650"/>
          <p14:tracePt t="81878" x="2019300" y="4946650"/>
          <p14:tracePt t="81895" x="2012950" y="4946650"/>
          <p14:tracePt t="81909" x="2019300" y="4933950"/>
          <p14:tracePt t="81926" x="2019300" y="4927600"/>
          <p14:tracePt t="81926" x="2038350" y="4921250"/>
          <p14:tracePt t="81946" x="2044700" y="4914900"/>
          <p14:tracePt t="81946" x="2051050" y="4908550"/>
          <p14:tracePt t="81962" x="2063750" y="4902200"/>
          <p14:tracePt t="81962" x="2070100" y="4895850"/>
          <p14:tracePt t="81978" x="2082800" y="4895850"/>
          <p14:tracePt t="81978" x="2089150" y="4889500"/>
          <p14:tracePt t="81978" x="2095500" y="4889500"/>
          <p14:tracePt t="81997" x="2101850" y="4889500"/>
          <p14:tracePt t="82010" x="2108200" y="4889500"/>
          <p14:tracePt t="82027" x="2114550" y="4889500"/>
          <p14:tracePt t="82043" x="2120900" y="4895850"/>
          <p14:tracePt t="82073" x="2127250" y="4895850"/>
          <p14:tracePt t="82093" x="2133600" y="4895850"/>
          <p14:tracePt t="82109" x="2139950" y="4889500"/>
          <p14:tracePt t="82117" x="2152650" y="4883150"/>
          <p14:tracePt t="82127" x="2165350" y="4870450"/>
          <p14:tracePt t="82127" x="2184400" y="4857750"/>
          <p14:tracePt t="82146" x="2203450" y="4845050"/>
          <p14:tracePt t="82146" x="2266950" y="4806950"/>
          <p14:tracePt t="82162" x="2311400" y="4781550"/>
          <p14:tracePt t="82162" x="2362200" y="4756150"/>
          <p14:tracePt t="82179" x="2425700" y="4724400"/>
          <p14:tracePt t="82179" x="2495550" y="4692650"/>
          <p14:tracePt t="82196" x="2578100" y="4660900"/>
          <p14:tracePt t="82196" x="2673350" y="4622800"/>
          <p14:tracePt t="82196" x="2774950" y="4584700"/>
          <p14:tracePt t="82214" x="2889250" y="4540250"/>
          <p14:tracePt t="82214" x="3009900" y="4495800"/>
          <p14:tracePt t="82229" x="3136900" y="4445000"/>
          <p14:tracePt t="82229" x="3270250" y="4381500"/>
          <p14:tracePt t="82246" x="3409950" y="4318000"/>
          <p14:tracePt t="82246" x="3556000" y="4248150"/>
          <p14:tracePt t="82263" x="3708400" y="4171950"/>
          <p14:tracePt t="82263" x="3873500" y="4095750"/>
          <p14:tracePt t="82279" x="4044950" y="4013200"/>
          <p14:tracePt t="82279" x="4222750" y="3924300"/>
          <p14:tracePt t="82279" x="4400550" y="3835400"/>
          <p14:tracePt t="82298" x="4584700" y="3746500"/>
          <p14:tracePt t="82311" x="4775200" y="3657600"/>
          <p14:tracePt t="82311" x="5149850" y="3479800"/>
          <p14:tracePt t="82329" x="5334000" y="3397250"/>
          <p14:tracePt t="82329" x="5537200" y="3314700"/>
          <p14:tracePt t="82347" x="5727700" y="3232150"/>
          <p14:tracePt t="82347" x="5905500" y="3155950"/>
          <p14:tracePt t="82363" x="6083300" y="3079750"/>
          <p14:tracePt t="82363" x="6254750" y="3016250"/>
          <p14:tracePt t="82363" x="6413500" y="2946400"/>
          <p14:tracePt t="82382" x="6572250" y="2889250"/>
          <p14:tracePt t="82382" x="6718300" y="2832100"/>
          <p14:tracePt t="82396" x="6832600" y="2781300"/>
          <p14:tracePt t="82396" x="6959600" y="2730500"/>
          <p14:tracePt t="82414" x="7067550" y="2686050"/>
          <p14:tracePt t="82414" x="7162800" y="2654300"/>
          <p14:tracePt t="82430" x="7251700" y="2622550"/>
          <p14:tracePt t="82430" x="7321550" y="2590800"/>
          <p14:tracePt t="82447" x="7378700" y="2571750"/>
          <p14:tracePt t="82447" x="7467600" y="2540000"/>
          <p14:tracePt t="82463" x="7499350" y="2533650"/>
          <p14:tracePt t="82463" x="7524750" y="2527300"/>
          <p14:tracePt t="82480" x="7537450" y="2520950"/>
          <p14:tracePt t="82480" x="7550150" y="2514600"/>
          <p14:tracePt t="82497" x="7556500" y="2514600"/>
          <p14:tracePt t="82512" x="7550150" y="2520950"/>
          <p14:tracePt t="82537" x="7543800" y="2527300"/>
          <p14:tracePt t="82553" x="7537450" y="2527300"/>
          <p14:tracePt t="82569" x="7543800" y="2520950"/>
          <p14:tracePt t="82605" x="7556500" y="2514600"/>
          <p14:tracePt t="82621" x="7562850" y="2508250"/>
          <p14:tracePt t="82631" x="7569200" y="2508250"/>
          <p14:tracePt t="82631" x="7575550" y="2501900"/>
          <p14:tracePt t="82631" x="7581900" y="2501900"/>
          <p14:tracePt t="82650" x="7588250" y="2495550"/>
          <p14:tracePt t="82662" x="7594600" y="2495550"/>
          <p14:tracePt t="82662" x="7607300" y="2489200"/>
          <p14:tracePt t="82683" x="7613650" y="2489200"/>
          <p14:tracePt t="82697" x="7607300" y="2482850"/>
          <p14:tracePt t="82733" x="7600950" y="2482850"/>
          <p14:tracePt t="82761" x="7594600" y="2482850"/>
          <p14:tracePt t="82785" x="7588250" y="2482850"/>
          <p14:tracePt t="82801" x="7575550" y="2482850"/>
          <p14:tracePt t="82813" x="7575550" y="2476500"/>
          <p14:tracePt t="82829" x="7581900" y="2470150"/>
          <p14:tracePt t="82873" x="7588250" y="2470150"/>
          <p14:tracePt t="82882" x="7594600" y="2463800"/>
          <p14:tracePt t="82882" x="7600950" y="2463800"/>
          <p14:tracePt t="82898" x="7613650" y="2457450"/>
          <p14:tracePt t="82898" x="7620000" y="2451100"/>
          <p14:tracePt t="82915" x="7626350" y="2451100"/>
          <p14:tracePt t="82915" x="7632700" y="2444750"/>
          <p14:tracePt t="82915" x="7639050" y="2438400"/>
          <p14:tracePt t="82933" x="7645400" y="2432050"/>
          <p14:tracePt t="82946" x="7651750" y="2432050"/>
          <p14:tracePt t="82946" x="7658100" y="2425700"/>
          <p14:tracePt t="82966" x="7664450" y="2419350"/>
          <p14:tracePt t="82981" x="7670800" y="2413000"/>
          <p14:tracePt t="82997" x="7677150" y="2406650"/>
          <p14:tracePt t="83014" x="7677150" y="2400300"/>
          <p14:tracePt t="83030" x="7683500" y="2400300"/>
          <p14:tracePt t="83050" x="7683500" y="2393950"/>
          <p14:tracePt t="83077" x="7683500" y="2387600"/>
          <p14:tracePt t="83093" x="7683500" y="2381250"/>
          <p14:tracePt t="83109" x="7683500" y="2374900"/>
          <p14:tracePt t="83121" x="7683500" y="2368550"/>
          <p14:tracePt t="83153" x="7677150" y="2362200"/>
          <p14:tracePt t="83301" x="7670800" y="2368550"/>
          <p14:tracePt t="83326" x="7664450" y="2368550"/>
          <p14:tracePt t="83342" x="7658100" y="2374900"/>
          <p14:tracePt t="83354" x="7651750" y="2381250"/>
          <p14:tracePt t="83401" x="7645400" y="2374900"/>
          <p14:tracePt t="83430" x="7645400" y="2387600"/>
          <p14:tracePt t="83490" x="7651750" y="2381250"/>
          <p14:tracePt t="83533" x="7651750" y="2374900"/>
          <p14:tracePt t="83549" x="7645400" y="2381250"/>
          <p14:tracePt t="83610" x="7639050" y="2381250"/>
          <p14:tracePt t="83642" x="7632700" y="2381250"/>
          <p14:tracePt t="83729" x="7626350" y="2381250"/>
          <p14:tracePt t="83738" x="7620000" y="2387600"/>
          <p14:tracePt t="83749" x="7607300" y="2387600"/>
          <p14:tracePt t="83749" x="7600950" y="2393950"/>
          <p14:tracePt t="83749" x="7588250" y="2400300"/>
          <p14:tracePt t="83770" x="7569200" y="2413000"/>
          <p14:tracePt t="83770" x="7550150" y="2425700"/>
          <p14:tracePt t="83785" x="7531100" y="2444750"/>
          <p14:tracePt t="83785" x="7505700" y="2463800"/>
          <p14:tracePt t="83801" x="7480300" y="2495550"/>
          <p14:tracePt t="83801" x="7454900" y="2527300"/>
          <p14:tracePt t="83818" x="7423150" y="2571750"/>
          <p14:tracePt t="83818" x="7353300" y="2673350"/>
          <p14:tracePt t="83835" x="7315200" y="2730500"/>
          <p14:tracePt t="83835" x="7277100" y="2794000"/>
          <p14:tracePt t="83852" x="7239000" y="2857500"/>
          <p14:tracePt t="83852" x="7200900" y="2921000"/>
          <p14:tracePt t="83868" x="7162800" y="2984500"/>
          <p14:tracePt t="83883" x="7118350" y="3067050"/>
          <p14:tracePt t="83902" x="7073900" y="3194050"/>
          <p14:tracePt t="83902" x="7023100" y="3321050"/>
          <p14:tracePt t="83919" x="6985000" y="3460750"/>
          <p14:tracePt t="83919" x="6934200" y="3606800"/>
          <p14:tracePt t="83936" x="6889750" y="3759200"/>
          <p14:tracePt t="83936" x="6845300" y="3924300"/>
          <p14:tracePt t="83936" x="6807200" y="4089400"/>
          <p14:tracePt t="83954" x="6769100" y="4235450"/>
          <p14:tracePt t="83967" x="6743700" y="4324350"/>
          <p14:tracePt t="83967" x="6711950" y="4419600"/>
          <p14:tracePt t="83967" x="6686550" y="4495800"/>
          <p14:tracePt t="83988" x="6661150" y="4559300"/>
          <p14:tracePt t="83988" x="6642100" y="4616450"/>
          <p14:tracePt t="84002" x="6629400" y="4654550"/>
          <p14:tracePt t="84002" x="6610350" y="4686300"/>
          <p14:tracePt t="84019" x="6597650" y="4705350"/>
          <p14:tracePt t="84019" x="6584950" y="4724400"/>
          <p14:tracePt t="84019" x="6572250" y="4743450"/>
          <p14:tracePt t="84038" x="6559550" y="4749800"/>
          <p14:tracePt t="84050" x="6546850" y="4762500"/>
          <p14:tracePt t="84050" x="6534150" y="4762500"/>
          <p14:tracePt t="84050" x="6527800" y="4768850"/>
          <p14:tracePt t="84070" x="6521450" y="4768850"/>
          <p14:tracePt t="84070" x="6508750" y="4768850"/>
          <p14:tracePt t="84086" x="6502400" y="4768850"/>
          <p14:tracePt t="84100" x="6496050" y="4768850"/>
          <p14:tracePt t="84117" x="6489700" y="4762500"/>
          <p14:tracePt t="84141" x="6483350" y="4768850"/>
          <p14:tracePt t="84182" x="6477000" y="4768850"/>
          <p14:tracePt t="84202" x="6470650" y="4775200"/>
          <p14:tracePt t="84217" x="6464300" y="4775200"/>
          <p14:tracePt t="84233" x="6457950" y="4781550"/>
          <p14:tracePt t="84249" x="6451600" y="4787900"/>
          <p14:tracePt t="84262" x="6451600" y="4794250"/>
          <p14:tracePt t="84278" x="6445250" y="4806950"/>
          <p14:tracePt t="84294" x="6445250" y="4813300"/>
          <p14:tracePt t="84309" x="6445250" y="4819650"/>
          <p14:tracePt t="84318" x="6445250" y="4826000"/>
          <p14:tracePt t="84335" x="6457950" y="4826000"/>
          <p14:tracePt t="84355" x="6464300" y="4826000"/>
          <p14:tracePt t="84370" x="6470650" y="4826000"/>
          <p14:tracePt t="84385" x="6477000" y="4832350"/>
          <p14:tracePt t="84402" x="6483350" y="4832350"/>
          <p14:tracePt t="84422" x="6477000" y="4838700"/>
          <p14:tracePt t="84442" x="6477000" y="4845050"/>
          <p14:tracePt t="84458" x="6470650" y="4851400"/>
          <p14:tracePt t="84468" x="6470650" y="4857750"/>
          <p14:tracePt t="84485" x="6464300" y="4857750"/>
          <p14:tracePt t="84485" x="6464300" y="4864100"/>
          <p14:tracePt t="84504" x="6464300" y="4870450"/>
          <p14:tracePt t="84534" x="6464300" y="4864100"/>
          <p14:tracePt t="84562" x="6470650" y="4864100"/>
          <p14:tracePt t="84594" x="6477000" y="4870450"/>
          <p14:tracePt t="84654" x="6483350" y="4864100"/>
          <p14:tracePt t="84674" x="6489700" y="4857750"/>
          <p14:tracePt t="84690" x="6496050" y="4857750"/>
          <p14:tracePt t="84706" x="6502400" y="4851400"/>
          <p14:tracePt t="84722" x="6508750" y="4851400"/>
          <p14:tracePt t="84734" x="6515100" y="4845050"/>
          <p14:tracePt t="84774" x="6521450" y="4845050"/>
          <p14:tracePt t="84789" x="6527800" y="4838700"/>
          <p14:tracePt t="84802" x="6527800" y="4832350"/>
          <p14:tracePt t="84817" x="6534150" y="4832350"/>
          <p14:tracePt t="84833" x="6540500" y="4826000"/>
          <p14:tracePt t="84842" x="6546850" y="4819650"/>
          <p14:tracePt t="84854" x="6553200" y="4813300"/>
          <p14:tracePt t="84870" x="6565900" y="4806950"/>
          <p14:tracePt t="84886" x="6565900" y="4800600"/>
          <p14:tracePt t="84886" x="6572250" y="4800600"/>
          <p14:tracePt t="84905" x="6578600" y="4800600"/>
          <p14:tracePt t="84905" x="6591300" y="4794250"/>
          <p14:tracePt t="84923" x="6604000" y="4787900"/>
          <p14:tracePt t="84923" x="6610350" y="4787900"/>
          <p14:tracePt t="84939" x="6623050" y="4781550"/>
          <p14:tracePt t="84939" x="6629400" y="4775200"/>
          <p14:tracePt t="84955" x="6642100" y="4768850"/>
          <p14:tracePt t="84955" x="6648450" y="4762500"/>
          <p14:tracePt t="84955" x="6661150" y="4756150"/>
          <p14:tracePt t="84975" x="6667500" y="4749800"/>
          <p14:tracePt t="84987" x="6680200" y="4737100"/>
          <p14:tracePt t="84987" x="6705600" y="4724400"/>
          <p14:tracePt t="85006" x="6718300" y="4711700"/>
          <p14:tracePt t="85006" x="6731000" y="4705350"/>
          <p14:tracePt t="85023" x="6743700" y="4699000"/>
          <p14:tracePt t="85023" x="6750050" y="4692650"/>
          <p14:tracePt t="85039" x="6762750" y="4679950"/>
          <p14:tracePt t="85039" x="6769100" y="4679950"/>
          <p14:tracePt t="85055" x="6775450" y="4667250"/>
          <p14:tracePt t="85055" x="6788150" y="4660900"/>
          <p14:tracePt t="85055" x="6794500" y="4654550"/>
          <p14:tracePt t="85074" x="6800850" y="4641850"/>
          <p14:tracePt t="85087" x="6807200" y="4635500"/>
          <p14:tracePt t="85087" x="6819900" y="4616450"/>
          <p14:tracePt t="85106" x="6826250" y="4610100"/>
          <p14:tracePt t="85106" x="6826250" y="4597400"/>
          <p14:tracePt t="85122" x="6832600" y="4591050"/>
          <p14:tracePt t="85122" x="6832600" y="4584700"/>
          <p14:tracePt t="85139" x="6832600" y="4572000"/>
          <p14:tracePt t="85139" x="6838950" y="4552950"/>
          <p14:tracePt t="85156" x="6838950" y="4546600"/>
          <p14:tracePt t="85156" x="6832600" y="4533900"/>
          <p14:tracePt t="85173" x="6832600" y="4527550"/>
          <p14:tracePt t="85173" x="6832600" y="4521200"/>
          <p14:tracePt t="85190" x="6832600" y="4514850"/>
          <p14:tracePt t="85190" x="6832600" y="4508500"/>
          <p14:tracePt t="85207" x="6826250" y="4502150"/>
          <p14:tracePt t="85207" x="6826250" y="4495800"/>
          <p14:tracePt t="85223" x="6819900" y="4489450"/>
          <p14:tracePt t="85223" x="6819900" y="4483100"/>
          <p14:tracePt t="85240" x="6819900" y="4476750"/>
          <p14:tracePt t="85240" x="6813550" y="4470400"/>
          <p14:tracePt t="85257" x="6813550" y="4464050"/>
          <p14:tracePt t="85257" x="6813550" y="4457700"/>
          <p14:tracePt t="85257" x="6813550" y="4445000"/>
          <p14:tracePt t="85275" x="6813550" y="4438650"/>
          <p14:tracePt t="85275" x="6819900" y="4432300"/>
          <p14:tracePt t="85291" x="6819900" y="4419600"/>
          <p14:tracePt t="85291" x="6826250" y="4406900"/>
          <p14:tracePt t="85307" x="6826250" y="4394200"/>
          <p14:tracePt t="85307" x="6832600" y="4381500"/>
          <p14:tracePt t="85323" x="6838950" y="4368800"/>
          <p14:tracePt t="85323" x="6838950" y="4349750"/>
          <p14:tracePt t="85323" x="6845300" y="4330700"/>
          <p14:tracePt t="85343" x="6851650" y="4311650"/>
          <p14:tracePt t="85355" x="6858000" y="4286250"/>
          <p14:tracePt t="85355" x="6870700" y="4229100"/>
          <p14:tracePt t="85376" x="6883400" y="4191000"/>
          <p14:tracePt t="85376" x="6889750" y="4146550"/>
          <p14:tracePt t="85390" x="6902450" y="4102100"/>
          <p14:tracePt t="85390" x="6908800" y="4051300"/>
          <p14:tracePt t="85407" x="6921500" y="3994150"/>
          <p14:tracePt t="85407" x="6940550" y="3924300"/>
          <p14:tracePt t="85424" x="6953250" y="3854450"/>
          <p14:tracePt t="85424" x="6972300" y="3778250"/>
          <p14:tracePt t="85424" x="6997700" y="3695700"/>
          <p14:tracePt t="85443" x="7016750" y="3613150"/>
          <p14:tracePt t="85443" x="7042150" y="3524250"/>
          <p14:tracePt t="85457" x="7067550" y="3435350"/>
          <p14:tracePt t="85783" x="7556500" y="2730500"/>
          <p14:tracePt t="85806" x="7543800" y="2736850"/>
          <p14:tracePt t="85822" x="7537450" y="2743200"/>
          <p14:tracePt t="85826" x="7531100" y="2743200"/>
          <p14:tracePt t="85840" x="7524750" y="2749550"/>
          <p14:tracePt t="85840" x="7505700" y="2768600"/>
          <p14:tracePt t="85859" x="7499350" y="2774950"/>
          <p14:tracePt t="85859" x="7493000" y="2781300"/>
          <p14:tracePt t="85876" x="7486650" y="2787650"/>
          <p14:tracePt t="85876" x="7480300" y="2794000"/>
          <p14:tracePt t="85892" x="7473950" y="2800350"/>
          <p14:tracePt t="85892" x="7467600" y="2813050"/>
          <p14:tracePt t="85892" x="7461250" y="2819400"/>
          <p14:tracePt t="85911" x="7454900" y="2825750"/>
          <p14:tracePt t="85923" x="7454900" y="2832100"/>
          <p14:tracePt t="85923" x="7448550" y="2857500"/>
          <p14:tracePt t="85943" x="7448550" y="2863850"/>
          <p14:tracePt t="85943" x="7448550" y="2870200"/>
          <p14:tracePt t="85958" x="7448550" y="2876550"/>
          <p14:tracePt t="85958" x="7448550" y="2882900"/>
          <p14:tracePt t="85976" x="7448550" y="2889250"/>
          <p14:tracePt t="85990" x="7454900" y="2901950"/>
          <p14:tracePt t="86007" x="7454900" y="2908300"/>
          <p14:tracePt t="86024" x="7448550" y="2901950"/>
          <p14:tracePt t="86066" x="7442200" y="2901950"/>
          <p14:tracePt t="86082" x="7429500" y="2901950"/>
          <p14:tracePt t="86106" x="7423150" y="2908300"/>
          <p14:tracePt t="86122" x="7416800" y="2908300"/>
          <p14:tracePt t="86127" x="7410450" y="2908300"/>
          <p14:tracePt t="86143" x="7404100" y="2914650"/>
          <p14:tracePt t="86158" x="7397750" y="2908300"/>
          <p14:tracePt t="86174" x="7391400" y="2908300"/>
          <p14:tracePt t="86191" x="7378700" y="2908300"/>
          <p14:tracePt t="86208" x="7372350" y="2901950"/>
          <p14:tracePt t="86208" x="7366000" y="2908300"/>
          <p14:tracePt t="86227" x="7359650" y="2908300"/>
          <p14:tracePt t="86227" x="7353300" y="2908300"/>
          <p14:tracePt t="86243" x="7346950" y="2908300"/>
          <p14:tracePt t="86243" x="7340600" y="2908300"/>
          <p14:tracePt t="86260" x="7340600" y="2914650"/>
          <p14:tracePt t="86260" x="7334250" y="2914650"/>
          <p14:tracePt t="86278" x="7327900" y="2921000"/>
          <p14:tracePt t="86292" x="7321550" y="2927350"/>
          <p14:tracePt t="86308" x="7315200" y="2933700"/>
          <p14:tracePt t="86325" x="7321550" y="2933700"/>
          <p14:tracePt t="86362" x="7327900" y="2940050"/>
          <p14:tracePt t="86366" x="7334250" y="2940050"/>
          <p14:tracePt t="86382" x="7340600" y="2940050"/>
          <p14:tracePt t="86398" x="7346950" y="2946400"/>
          <p14:tracePt t="86414" x="7353300" y="2946400"/>
          <p14:tracePt t="86427" x="7359650" y="2952750"/>
          <p14:tracePt t="86450" x="7346950" y="2965450"/>
          <p14:tracePt t="86474" x="7340600" y="2965450"/>
          <p14:tracePt t="86482" x="7334250" y="2978150"/>
          <p14:tracePt t="86492" x="7327900" y="2984500"/>
          <p14:tracePt t="86492" x="7308850" y="3009900"/>
          <p14:tracePt t="86512" x="7296150" y="3028950"/>
          <p14:tracePt t="86512" x="7289800" y="3048000"/>
          <p14:tracePt t="86527" x="7277100" y="3067050"/>
          <p14:tracePt t="86527" x="7264400" y="3092450"/>
          <p14:tracePt t="86544" x="7258050" y="3111500"/>
          <p14:tracePt t="86544" x="7251700" y="3136900"/>
          <p14:tracePt t="86544" x="7239000" y="3155950"/>
          <p14:tracePt t="86563" x="7232650" y="3181350"/>
          <p14:tracePt t="86576" x="7226300" y="3206750"/>
          <p14:tracePt t="86576" x="7207250" y="3257550"/>
          <p14:tracePt t="86595" x="7207250" y="3282950"/>
          <p14:tracePt t="86595" x="7200900" y="3308350"/>
          <p14:tracePt t="86611" x="7200900" y="3340100"/>
          <p14:tracePt t="86611" x="7194550" y="3365500"/>
          <p14:tracePt t="86628" x="7194550" y="3397250"/>
          <p14:tracePt t="86628" x="7194550" y="3422650"/>
          <p14:tracePt t="86628" x="7194550" y="3448050"/>
          <p14:tracePt t="86647" x="7194550" y="3473450"/>
          <p14:tracePt t="86659" x="7194550" y="3498850"/>
          <p14:tracePt t="86659" x="7188200" y="3556000"/>
          <p14:tracePt t="86678" x="7188200" y="3575050"/>
          <p14:tracePt t="86678" x="7181850" y="3600450"/>
          <p14:tracePt t="86678" x="7181850" y="3625850"/>
          <p14:tracePt t="86698" x="7175500" y="3651250"/>
          <p14:tracePt t="86709" x="7169150" y="3670300"/>
          <p14:tracePt t="86709" x="7169150" y="3695700"/>
          <p14:tracePt t="86709" x="7162800" y="3714750"/>
          <p14:tracePt t="86731" x="7156450" y="3733800"/>
          <p14:tracePt t="86731" x="7156450" y="3752850"/>
          <p14:tracePt t="86745" x="7150100" y="3778250"/>
          <p14:tracePt t="86745" x="7143750" y="3797300"/>
          <p14:tracePt t="86762" x="7143750" y="3822700"/>
          <p14:tracePt t="86762" x="7143750" y="3841750"/>
          <p14:tracePt t="86778" x="7137400" y="3867150"/>
          <p14:tracePt t="86778" x="7131050" y="3924300"/>
          <p14:tracePt t="86796" x="7131050" y="3943350"/>
          <p14:tracePt t="86796" x="7124700" y="3968750"/>
          <p14:tracePt t="86812" x="7124700" y="3994150"/>
          <p14:tracePt t="86812" x="7124700" y="4013200"/>
          <p14:tracePt t="86828" x="7124700" y="4038600"/>
          <p14:tracePt t="86828" x="7118350" y="4057650"/>
          <p14:tracePt t="86828" x="7118350" y="4076700"/>
          <p14:tracePt t="86848" x="7118350" y="4095750"/>
          <p14:tracePt t="86860" x="7118350" y="4114800"/>
          <p14:tracePt t="86860" x="7118350" y="4146550"/>
          <p14:tracePt t="86879" x="7118350" y="4171950"/>
          <p14:tracePt t="86879" x="7118350" y="4191000"/>
          <p14:tracePt t="86896" x="7118350" y="4210050"/>
          <p14:tracePt t="86896" x="7112000" y="4229100"/>
          <p14:tracePt t="86912" x="7112000" y="4241800"/>
          <p14:tracePt t="86912" x="7105650" y="4267200"/>
          <p14:tracePt t="86912" x="7099300" y="4279900"/>
          <p14:tracePt t="86931" x="7092950" y="4298950"/>
          <p14:tracePt t="86931" x="7092950" y="4311650"/>
          <p14:tracePt t="86947" x="7086600" y="4324350"/>
          <p14:tracePt t="86947" x="7086600" y="4337050"/>
          <p14:tracePt t="86963" x="7080250" y="4343400"/>
        </p14:tracePtLst>
      </p14:laserTrace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p:cNvSpPr>
            <a:spLocks noGrp="1" noChangeArrowheads="1"/>
          </p:cNvSpPr>
          <p:nvPr>
            <p:ph type="title"/>
          </p:nvPr>
        </p:nvSpPr>
        <p:spPr/>
        <p:txBody>
          <a:bodyPr/>
          <a:lstStyle/>
          <a:p>
            <a:r>
              <a:rPr lang="ja-JP" altLang="en-US"/>
              <a:t>推定と予測</a:t>
            </a:r>
          </a:p>
        </p:txBody>
      </p:sp>
      <p:sp>
        <p:nvSpPr>
          <p:cNvPr id="375811" name="Rectangle 3"/>
          <p:cNvSpPr>
            <a:spLocks noChangeArrowheads="1"/>
          </p:cNvSpPr>
          <p:nvPr/>
        </p:nvSpPr>
        <p:spPr bwMode="auto">
          <a:xfrm>
            <a:off x="357158" y="1000108"/>
            <a:ext cx="8001000" cy="2465388"/>
          </a:xfrm>
          <a:prstGeom prst="rect">
            <a:avLst/>
          </a:prstGeom>
          <a:noFill/>
          <a:ln w="38100">
            <a:noFill/>
            <a:miter lim="800000"/>
            <a:headEnd/>
            <a:tailEnd/>
          </a:ln>
          <a:effectLst/>
        </p:spPr>
        <p:txBody>
          <a:bodyPr>
            <a:spAutoFit/>
          </a:bodyPr>
          <a:lstStyle/>
          <a:p>
            <a:pPr>
              <a:spcBef>
                <a:spcPct val="50000"/>
              </a:spcBef>
            </a:pPr>
            <a:r>
              <a:rPr lang="ja-JP" altLang="en-US" dirty="0"/>
              <a:t>推定</a:t>
            </a:r>
          </a:p>
          <a:p>
            <a:pPr>
              <a:spcBef>
                <a:spcPct val="50000"/>
              </a:spcBef>
            </a:pPr>
            <a:r>
              <a:rPr lang="ja-JP" altLang="en-US" dirty="0"/>
              <a:t>標本から母集団の母数（母平均，母分散など）を予想すること．</a:t>
            </a:r>
          </a:p>
          <a:p>
            <a:pPr>
              <a:spcBef>
                <a:spcPct val="50000"/>
              </a:spcBef>
            </a:pPr>
            <a:r>
              <a:rPr lang="ja-JP" altLang="en-US" dirty="0"/>
              <a:t>予測</a:t>
            </a:r>
          </a:p>
          <a:p>
            <a:pPr>
              <a:spcBef>
                <a:spcPct val="50000"/>
              </a:spcBef>
            </a:pPr>
            <a:r>
              <a:rPr lang="ja-JP" altLang="en-US" dirty="0"/>
              <a:t>標本から得られた統計量を用いて，次に取り出す標本の値がどうなるかを予想すること．</a:t>
            </a:r>
          </a:p>
        </p:txBody>
      </p:sp>
      <p:sp>
        <p:nvSpPr>
          <p:cNvPr id="375812" name="Text Box 4"/>
          <p:cNvSpPr txBox="1">
            <a:spLocks noChangeArrowheads="1"/>
          </p:cNvSpPr>
          <p:nvPr/>
        </p:nvSpPr>
        <p:spPr bwMode="auto">
          <a:xfrm>
            <a:off x="357158" y="3643314"/>
            <a:ext cx="8207375" cy="2792239"/>
          </a:xfrm>
          <a:prstGeom prst="rect">
            <a:avLst/>
          </a:prstGeom>
          <a:noFill/>
          <a:ln w="38100">
            <a:noFill/>
            <a:miter lim="800000"/>
            <a:headEnd/>
            <a:tailEnd/>
          </a:ln>
          <a:effectLst/>
        </p:spPr>
        <p:txBody>
          <a:bodyPr>
            <a:spAutoFit/>
          </a:bodyPr>
          <a:lstStyle/>
          <a:p>
            <a:pPr>
              <a:lnSpc>
                <a:spcPct val="150000"/>
              </a:lnSpc>
            </a:pPr>
            <a:r>
              <a:rPr lang="ja-JP" altLang="en-US" dirty="0"/>
              <a:t>天気予報は（推定・予測）である．したがって，明日の降水確率は</a:t>
            </a:r>
            <a:r>
              <a:rPr lang="en-US" altLang="ja-JP" dirty="0"/>
              <a:t>90</a:t>
            </a:r>
            <a:r>
              <a:rPr lang="ja-JP" altLang="en-US" dirty="0"/>
              <a:t>％というときは，その明日</a:t>
            </a:r>
            <a:r>
              <a:rPr lang="en-US" altLang="ja-JP" dirty="0"/>
              <a:t>1</a:t>
            </a:r>
            <a:r>
              <a:rPr lang="ja-JP" altLang="en-US" dirty="0"/>
              <a:t>日だけについて（推定・予測）している．一方，過去</a:t>
            </a:r>
            <a:r>
              <a:rPr lang="en-US" altLang="ja-JP" dirty="0"/>
              <a:t>30</a:t>
            </a:r>
            <a:r>
              <a:rPr lang="ja-JP" altLang="en-US" dirty="0"/>
              <a:t>年の気象から</a:t>
            </a:r>
            <a:r>
              <a:rPr lang="en-US" altLang="ja-JP" dirty="0"/>
              <a:t>11</a:t>
            </a:r>
            <a:r>
              <a:rPr lang="ja-JP" altLang="en-US" dirty="0"/>
              <a:t>月</a:t>
            </a:r>
            <a:r>
              <a:rPr lang="en-US" altLang="ja-JP" dirty="0"/>
              <a:t>3</a:t>
            </a:r>
            <a:r>
              <a:rPr lang="ja-JP" altLang="en-US" dirty="0"/>
              <a:t>日は晴れの特異日であるというときは，降水確率を（推定・予測）していると考えることができる．</a:t>
            </a:r>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4165794754"/>
      </p:ext>
    </p:extLst>
  </p:cSld>
  <p:clrMapOvr>
    <a:masterClrMapping/>
  </p:clrMapOvr>
  <mc:AlternateContent xmlns:mc="http://schemas.openxmlformats.org/markup-compatibility/2006">
    <mc:Choice xmlns:p14="http://schemas.microsoft.com/office/powerpoint/2010/main" Requires="p14">
      <p:transition spd="slow" p14:dur="2000" advTm="50721"/>
    </mc:Choice>
    <mc:Fallback>
      <p:transition spd="slow" advTm="507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14" x="1536700" y="2051050"/>
          <p14:tracePt t="2235" x="1517650" y="2057400"/>
          <p14:tracePt t="2243" x="1504950" y="2070100"/>
          <p14:tracePt t="2243" x="1479550" y="2082800"/>
          <p14:tracePt t="2260" x="1454150" y="2095500"/>
          <p14:tracePt t="2260" x="1428750" y="2114550"/>
          <p14:tracePt t="2276" x="1409700" y="2127250"/>
          <p14:tracePt t="2276" x="1384300" y="2146300"/>
          <p14:tracePt t="2276" x="1358900" y="2159000"/>
          <p14:tracePt t="2294" x="1339850" y="2171700"/>
          <p14:tracePt t="2307" x="1320800" y="2178050"/>
          <p14:tracePt t="2307" x="1276350" y="2190750"/>
          <p14:tracePt t="2326" x="1257300" y="2190750"/>
          <p14:tracePt t="2326" x="1238250" y="2197100"/>
          <p14:tracePt t="2343" x="1212850" y="2197100"/>
          <p14:tracePt t="2343" x="1193800" y="2197100"/>
          <p14:tracePt t="2359" x="1174750" y="2197100"/>
          <p14:tracePt t="2359" x="1155700" y="2197100"/>
          <p14:tracePt t="2359" x="1136650" y="2197100"/>
          <p14:tracePt t="2379" x="1117600" y="2197100"/>
          <p14:tracePt t="2379" x="1098550" y="2197100"/>
          <p14:tracePt t="2393" x="1079500" y="2197100"/>
          <p14:tracePt t="2393" x="1066800" y="2197100"/>
          <p14:tracePt t="2410" x="1047750" y="2197100"/>
          <p14:tracePt t="2410" x="1028700" y="2197100"/>
          <p14:tracePt t="2426" x="1003300" y="2197100"/>
          <p14:tracePt t="2426" x="946150" y="2197100"/>
          <p14:tracePt t="2444" x="914400" y="2197100"/>
          <p14:tracePt t="2444" x="882650" y="2197100"/>
          <p14:tracePt t="2460" x="844550" y="2190750"/>
          <p14:tracePt t="2460" x="806450" y="2190750"/>
          <p14:tracePt t="2476" x="762000" y="2184400"/>
          <p14:tracePt t="2476" x="717550" y="2178050"/>
          <p14:tracePt t="2493" x="666750" y="2171700"/>
          <p14:tracePt t="2493" x="622300" y="2165350"/>
          <p14:tracePt t="2510" x="520700" y="2139950"/>
          <p14:tracePt t="2510" x="476250" y="2120900"/>
          <p14:tracePt t="2528" x="425450" y="2095500"/>
          <p14:tracePt t="2528" x="381000" y="2076450"/>
          <p14:tracePt t="2544" x="342900" y="2051050"/>
          <p14:tracePt t="2544" x="304800" y="2019300"/>
          <p14:tracePt t="2544" x="273050" y="1987550"/>
          <p14:tracePt t="2562" x="247650" y="1955800"/>
          <p14:tracePt t="2575" x="228600" y="1917700"/>
          <p14:tracePt t="2575" x="203200" y="1841500"/>
          <p14:tracePt t="2595" x="196850" y="1797050"/>
          <p14:tracePt t="2595" x="196850" y="1758950"/>
          <p14:tracePt t="2611" x="203200" y="1720850"/>
          <p14:tracePt t="2611" x="215900" y="1676400"/>
          <p14:tracePt t="2627" x="228600" y="1638300"/>
          <p14:tracePt t="2627" x="254000" y="1600200"/>
          <p14:tracePt t="2644" x="279400" y="1568450"/>
          <p14:tracePt t="2644" x="311150" y="1530350"/>
          <p14:tracePt t="2644" x="349250" y="1498600"/>
          <p14:tracePt t="2663" x="393700" y="1466850"/>
          <p14:tracePt t="2675" x="438150" y="1441450"/>
          <p14:tracePt t="2675" x="533400" y="1390650"/>
          <p14:tracePt t="2694" x="590550" y="1365250"/>
          <p14:tracePt t="2694" x="647700" y="1352550"/>
          <p14:tracePt t="2710" x="704850" y="1339850"/>
          <p14:tracePt t="2710" x="762000" y="1333500"/>
          <p14:tracePt t="2728" x="825500" y="1327150"/>
          <p14:tracePt t="2728" x="939800" y="1333500"/>
          <p14:tracePt t="2745" x="996950" y="1339850"/>
          <p14:tracePt t="2745" x="1047750" y="1358900"/>
          <p14:tracePt t="2761" x="1092200" y="1377950"/>
          <p14:tracePt t="2761" x="1136650" y="1397000"/>
          <p14:tracePt t="2777" x="1168400" y="1422400"/>
          <p14:tracePt t="2777" x="1193800" y="1454150"/>
          <p14:tracePt t="2794" x="1212850" y="1479550"/>
          <p14:tracePt t="2794" x="1231900" y="1530350"/>
          <p14:tracePt t="2811" x="1225550" y="1555750"/>
          <p14:tracePt t="2811" x="1212850" y="1581150"/>
          <p14:tracePt t="2828" x="1200150" y="1600200"/>
          <p14:tracePt t="2828" x="1174750" y="1619250"/>
          <p14:tracePt t="2845" x="1155700" y="1638300"/>
          <p14:tracePt t="2845" x="1123950" y="1657350"/>
          <p14:tracePt t="2845" x="1092200" y="1676400"/>
          <p14:tracePt t="2863" x="1060450" y="1695450"/>
          <p14:tracePt t="2876" x="1028700" y="1708150"/>
          <p14:tracePt t="2876" x="958850" y="1739900"/>
          <p14:tracePt t="2896" x="927100" y="1752600"/>
          <p14:tracePt t="2896" x="895350" y="1758950"/>
          <p14:tracePt t="2911" x="863600" y="1771650"/>
          <p14:tracePt t="2911" x="838200" y="1778000"/>
          <p14:tracePt t="2911" x="812800" y="1790700"/>
          <p14:tracePt t="2931" x="787400" y="1797050"/>
          <p14:tracePt t="2943" x="774700" y="1797050"/>
          <p14:tracePt t="2943" x="762000" y="1803400"/>
          <p14:tracePt t="2943" x="749300" y="1809750"/>
          <p14:tracePt t="2963" x="749300" y="1816100"/>
          <p14:tracePt t="2963" x="742950" y="1822450"/>
          <p14:tracePt t="2979" x="749300" y="1828800"/>
          <p14:tracePt t="2979" x="755650" y="1835150"/>
          <p14:tracePt t="2995" x="762000" y="1841500"/>
          <p14:tracePt t="2995" x="774700" y="1841500"/>
          <p14:tracePt t="3011" x="787400" y="1847850"/>
          <p14:tracePt t="3011" x="800100" y="1854200"/>
          <p14:tracePt t="3011" x="812800" y="1860550"/>
          <p14:tracePt t="3030" x="831850" y="1873250"/>
          <p14:tracePt t="3030" x="844550" y="1879600"/>
          <p14:tracePt t="3045" x="863600" y="1892300"/>
          <p14:tracePt t="3045" x="876300" y="1898650"/>
          <p14:tracePt t="3062" x="895350" y="1911350"/>
          <p14:tracePt t="3062" x="908050" y="1924050"/>
          <p14:tracePt t="3080" x="920750" y="1936750"/>
          <p14:tracePt t="3080" x="933450" y="1955800"/>
          <p14:tracePt t="3095" x="939800" y="1968500"/>
          <p14:tracePt t="3095" x="958850" y="2000250"/>
          <p14:tracePt t="3112" x="965200" y="2019300"/>
          <p14:tracePt t="3112" x="965200" y="2038350"/>
          <p14:tracePt t="3129" x="971550" y="2051050"/>
          <p14:tracePt t="3129" x="977900" y="2063750"/>
          <p14:tracePt t="3145" x="977900" y="2076450"/>
          <p14:tracePt t="3145" x="984250" y="2095500"/>
          <p14:tracePt t="3162" x="984250" y="2101850"/>
          <p14:tracePt t="3178" x="984250" y="2108200"/>
          <p14:tracePt t="3194" x="990600" y="2108200"/>
          <p14:tracePt t="3219" x="996950" y="2108200"/>
          <p14:tracePt t="3231" x="1009650" y="2108200"/>
          <p14:tracePt t="3231" x="1022350" y="2114550"/>
          <p14:tracePt t="3247" x="1035050" y="2114550"/>
          <p14:tracePt t="3247" x="1054100" y="2120900"/>
          <p14:tracePt t="3263" x="1079500" y="2120900"/>
          <p14:tracePt t="3263" x="1104900" y="2127250"/>
          <p14:tracePt t="3280" x="1136650" y="2127250"/>
          <p14:tracePt t="3280" x="1168400" y="2133600"/>
          <p14:tracePt t="3296" x="1206500" y="2133600"/>
          <p14:tracePt t="3296" x="1244600" y="2133600"/>
          <p14:tracePt t="3296" x="1276350" y="2133600"/>
          <p14:tracePt t="3315" x="1314450" y="2127250"/>
          <p14:tracePt t="3327" x="1352550" y="2127250"/>
          <p14:tracePt t="3327" x="1422400" y="2114550"/>
          <p14:tracePt t="3346" x="1460500" y="2108200"/>
          <p14:tracePt t="3346" x="1492250" y="2101850"/>
          <p14:tracePt t="3363" x="1517650" y="2095500"/>
          <p14:tracePt t="3363" x="1549400" y="2089150"/>
          <p14:tracePt t="3380" x="1574800" y="2082800"/>
          <p14:tracePt t="3380" x="1593850" y="2076450"/>
          <p14:tracePt t="3396" x="1612900" y="2070100"/>
          <p14:tracePt t="3396" x="1638300" y="2063750"/>
          <p14:tracePt t="3413" x="1644650" y="2057400"/>
          <p14:tracePt t="3428" x="1638300" y="2051050"/>
          <p14:tracePt t="3450" x="1631950" y="2057400"/>
          <p14:tracePt t="3463" x="1625600" y="2057400"/>
          <p14:tracePt t="3463" x="1619250" y="2057400"/>
          <p14:tracePt t="3481" x="1606550" y="2063750"/>
          <p14:tracePt t="3481" x="1600200" y="2063750"/>
          <p14:tracePt t="3496" x="1593850" y="2070100"/>
          <p14:tracePt t="3496" x="1587500" y="2076450"/>
          <p14:tracePt t="3513" x="1581150" y="2076450"/>
          <p14:tracePt t="3513" x="1581150" y="2082800"/>
          <p14:tracePt t="3531" x="1574800" y="2082800"/>
          <p14:tracePt t="3546" x="1568450" y="2089150"/>
          <p14:tracePt t="3563" x="1574800" y="2095500"/>
          <p14:tracePt t="3630" x="1581150" y="2101850"/>
          <p14:tracePt t="3698" x="1574800" y="2108200"/>
          <p14:tracePt t="3726" x="1568450" y="2114550"/>
          <p14:tracePt t="3818" x="1562100" y="2108200"/>
          <p14:tracePt t="3838" x="1555750" y="2108200"/>
          <p14:tracePt t="3862" x="1549400" y="2108200"/>
          <p14:tracePt t="3879" x="1543050" y="2114550"/>
          <p14:tracePt t="3890" x="1536700" y="2114550"/>
          <p14:tracePt t="3914" x="1543050" y="2114550"/>
          <p14:tracePt t="3999" x="1549400" y="2114550"/>
          <p14:tracePt t="4010" x="1555750" y="2114550"/>
          <p14:tracePt t="4026" x="1562100" y="2114550"/>
          <p14:tracePt t="4034" x="1568450" y="2114550"/>
          <p14:tracePt t="4046" x="1574800" y="2108200"/>
          <p14:tracePt t="4046" x="1587500" y="2108200"/>
          <p14:tracePt t="4065" x="1593850" y="2108200"/>
          <p14:tracePt t="4065" x="1600200" y="2108200"/>
          <p14:tracePt t="4082" x="1606550" y="2101850"/>
          <p14:tracePt t="4082" x="1612900" y="2101850"/>
          <p14:tracePt t="4098" x="1625600" y="2101850"/>
          <p14:tracePt t="4098" x="1631950" y="2095500"/>
          <p14:tracePt t="4115" x="1644650" y="2095500"/>
          <p14:tracePt t="4115" x="1663700" y="2089150"/>
          <p14:tracePt t="4132" x="1676400" y="2082800"/>
          <p14:tracePt t="4132" x="1689100" y="2076450"/>
          <p14:tracePt t="4148" x="1701800" y="2076450"/>
          <p14:tracePt t="4148" x="1720850" y="2070100"/>
          <p14:tracePt t="4165" x="1733550" y="2070100"/>
          <p14:tracePt t="4165" x="1778000" y="2063750"/>
          <p14:tracePt t="4183" x="1797050" y="2057400"/>
          <p14:tracePt t="4183" x="1822450" y="2057400"/>
          <p14:tracePt t="4199" x="1841500" y="2057400"/>
          <p14:tracePt t="4199" x="1866900" y="2051050"/>
          <p14:tracePt t="4215" x="1898650" y="2051050"/>
          <p14:tracePt t="4215" x="1924050" y="2044700"/>
          <p14:tracePt t="4232" x="1949450" y="2044700"/>
          <p14:tracePt t="4232" x="1981200" y="2044700"/>
          <p14:tracePt t="4232" x="2012950" y="2038350"/>
          <p14:tracePt t="4251" x="2044700" y="2038350"/>
          <p14:tracePt t="4264" x="2082800" y="2032000"/>
          <p14:tracePt t="4264" x="2146300" y="2032000"/>
          <p14:tracePt t="4283" x="2184400" y="2032000"/>
          <p14:tracePt t="4283" x="2216150" y="2032000"/>
          <p14:tracePt t="4299" x="2254250" y="2032000"/>
          <p14:tracePt t="4299" x="2286000" y="2025650"/>
          <p14:tracePt t="4316" x="2317750" y="2025650"/>
          <p14:tracePt t="4316" x="2355850" y="2025650"/>
          <p14:tracePt t="4316" x="2387600" y="2019300"/>
          <p14:tracePt t="4335" x="2419350" y="2019300"/>
          <p14:tracePt t="4348" x="2444750" y="2019300"/>
          <p14:tracePt t="4348" x="2501900" y="2012950"/>
          <p14:tracePt t="4367" x="2527300" y="2012950"/>
          <p14:tracePt t="4367" x="2552700" y="2006600"/>
          <p14:tracePt t="4383" x="2578100" y="2006600"/>
          <p14:tracePt t="4383" x="2597150" y="2006600"/>
          <p14:tracePt t="4401" x="2616200" y="2006600"/>
          <p14:tracePt t="4401" x="2635250" y="2006600"/>
          <p14:tracePt t="4417" x="2647950" y="2000250"/>
          <p14:tracePt t="4417" x="2667000" y="2000250"/>
          <p14:tracePt t="4434" x="2673350" y="2000250"/>
          <p14:tracePt t="4434" x="2679700" y="2000250"/>
          <p14:tracePt t="4451" x="2686050" y="2000250"/>
          <p14:tracePt t="4466" x="2692400" y="2000250"/>
          <p14:tracePt t="4599" x="2705100" y="2000250"/>
          <p14:tracePt t="4611" x="2711450" y="1993900"/>
          <p14:tracePt t="4627" x="2717800" y="1993900"/>
          <p14:tracePt t="4643" x="2724150" y="1993900"/>
          <p14:tracePt t="4652" x="2730500" y="1993900"/>
          <p14:tracePt t="4652" x="2730500" y="1987550"/>
          <p14:tracePt t="4668" x="2736850" y="1987550"/>
          <p14:tracePt t="4668" x="2743200" y="1987550"/>
          <p14:tracePt t="4685" x="2755900" y="1981200"/>
          <p14:tracePt t="4685" x="2762250" y="1981200"/>
          <p14:tracePt t="4685" x="2768600" y="1981200"/>
          <p14:tracePt t="4704" x="2781300" y="1974850"/>
          <p14:tracePt t="4717" x="2794000" y="1974850"/>
          <p14:tracePt t="4717" x="2819400" y="1968500"/>
          <p14:tracePt t="4736" x="2838450" y="1962150"/>
          <p14:tracePt t="4736" x="2851150" y="1955800"/>
          <p14:tracePt t="4752" x="2876550" y="1955800"/>
          <p14:tracePt t="4752" x="2895600" y="1949450"/>
          <p14:tracePt t="4769" x="2921000" y="1949450"/>
          <p14:tracePt t="4769" x="2978150" y="1943100"/>
          <p14:tracePt t="4785" x="3009900" y="1943100"/>
          <p14:tracePt t="4785" x="3048000" y="1943100"/>
          <p14:tracePt t="4802" x="3086100" y="1949450"/>
          <p14:tracePt t="4802" x="3124200" y="1949450"/>
          <p14:tracePt t="4819" x="3168650" y="1949450"/>
          <p14:tracePt t="4819" x="3257550" y="1949450"/>
          <p14:tracePt t="4836" x="3302000" y="1949450"/>
          <p14:tracePt t="4836" x="3346450" y="1943100"/>
          <p14:tracePt t="4853" x="3397250" y="1943100"/>
          <p14:tracePt t="4853" x="3448050" y="1943100"/>
          <p14:tracePt t="4869" x="3498850" y="1936750"/>
          <p14:tracePt t="4869" x="3549650" y="1936750"/>
          <p14:tracePt t="4885" x="3600450" y="1936750"/>
          <p14:tracePt t="4885" x="3657600" y="1930400"/>
          <p14:tracePt t="4885" x="3708400" y="1930400"/>
          <p14:tracePt t="4905" x="3759200" y="1930400"/>
          <p14:tracePt t="4917" x="3816350" y="1930400"/>
          <p14:tracePt t="4917" x="3917950" y="1924050"/>
          <p14:tracePt t="4936" x="3975100" y="1924050"/>
          <p14:tracePt t="4936" x="4025900" y="1917700"/>
          <p14:tracePt t="4953" x="4076700" y="1911350"/>
          <p14:tracePt t="4953" x="4127500" y="1905000"/>
          <p14:tracePt t="4969" x="4171950" y="1898650"/>
          <p14:tracePt t="4969" x="4222750" y="1892300"/>
          <p14:tracePt t="4969" x="4267200" y="1885950"/>
          <p14:tracePt t="4989" x="4311650" y="1879600"/>
          <p14:tracePt t="5001" x="4349750" y="1873250"/>
          <p14:tracePt t="5001" x="4425950" y="1866900"/>
          <p14:tracePt t="5019" x="4457700" y="1866900"/>
          <p14:tracePt t="5019" x="4489450" y="1866900"/>
          <p14:tracePt t="5036" x="4521200" y="1866900"/>
          <p14:tracePt t="5036" x="4552950" y="1866900"/>
          <p14:tracePt t="5053" x="4578350" y="1873250"/>
          <p14:tracePt t="5053" x="4603750" y="1873250"/>
          <p14:tracePt t="5053" x="4622800" y="1879600"/>
          <p14:tracePt t="5072" x="4648200" y="1879600"/>
          <p14:tracePt t="5072" x="4667250" y="1879600"/>
          <p14:tracePt t="5086" x="4686300" y="1885950"/>
          <p14:tracePt t="5086" x="4699000" y="1892300"/>
          <p14:tracePt t="5103" x="4711700" y="1898650"/>
          <p14:tracePt t="5103" x="4724400" y="1898650"/>
          <p14:tracePt t="5121" x="4730750" y="1905000"/>
          <p14:tracePt t="5121" x="4730750" y="1924050"/>
          <p14:tracePt t="5137" x="4724400" y="1930400"/>
          <p14:tracePt t="5137" x="4711700" y="1936750"/>
          <p14:tracePt t="5153" x="4699000" y="1949450"/>
          <p14:tracePt t="5153" x="4679950" y="1955800"/>
          <p14:tracePt t="5170" x="4660900" y="1968500"/>
          <p14:tracePt t="5170" x="4635500" y="1974850"/>
          <p14:tracePt t="5187" x="4603750" y="1981200"/>
          <p14:tracePt t="5187" x="4540250" y="2000250"/>
          <p14:tracePt t="5204" x="4495800" y="2006600"/>
          <p14:tracePt t="5204" x="4457700" y="2006600"/>
          <p14:tracePt t="5221" x="4413250" y="2006600"/>
          <p14:tracePt t="5221" x="4368800" y="2006600"/>
          <p14:tracePt t="5238" x="4318000" y="2006600"/>
          <p14:tracePt t="5238" x="4267200" y="2000250"/>
          <p14:tracePt t="5254" x="4216400" y="1987550"/>
          <p14:tracePt t="5254" x="4159250" y="1974850"/>
          <p14:tracePt t="5254" x="4108450" y="1962150"/>
          <p14:tracePt t="5273" x="4057650" y="1949450"/>
          <p14:tracePt t="5285" x="4006850" y="1930400"/>
          <p14:tracePt t="5285" x="3917950" y="1873250"/>
          <p14:tracePt t="5305" x="3879850" y="1841500"/>
          <p14:tracePt t="5305" x="3848100" y="1803400"/>
          <p14:tracePt t="5320" x="3829050" y="1765300"/>
          <p14:tracePt t="5320" x="3810000" y="1720850"/>
          <p14:tracePt t="5320" x="3803650" y="1670050"/>
          <p14:tracePt t="5343" x="3797300" y="1625600"/>
          <p14:tracePt t="5352" x="3797300" y="1581150"/>
          <p14:tracePt t="5352" x="3810000" y="1543050"/>
          <p14:tracePt t="5352" x="3822700" y="1504950"/>
          <p14:tracePt t="5373" x="3841750" y="1473200"/>
          <p14:tracePt t="5373" x="3867150" y="1441450"/>
          <p14:tracePt t="5387" x="3898900" y="1422400"/>
          <p14:tracePt t="5387" x="3937000" y="1403350"/>
          <p14:tracePt t="5404" x="3981450" y="1390650"/>
          <p14:tracePt t="5404" x="4025900" y="1384300"/>
          <p14:tracePt t="5421" x="4070350" y="1384300"/>
          <p14:tracePt t="5421" x="4121150" y="1384300"/>
          <p14:tracePt t="5437" x="4165600" y="1390650"/>
          <p14:tracePt t="5437" x="4260850" y="1422400"/>
          <p14:tracePt t="5454" x="4305300" y="1447800"/>
          <p14:tracePt t="5454" x="4343400" y="1473200"/>
          <p14:tracePt t="5471" x="4375150" y="1504950"/>
          <p14:tracePt t="5471" x="4413250" y="1536700"/>
          <p14:tracePt t="5488" x="4438650" y="1562100"/>
          <p14:tracePt t="5488" x="4483100" y="1619250"/>
          <p14:tracePt t="5505" x="4495800" y="1644650"/>
          <p14:tracePt t="5505" x="4508500" y="1663700"/>
          <p14:tracePt t="5521" x="4514850" y="1682750"/>
          <p14:tracePt t="5521" x="4521200" y="1695450"/>
          <p14:tracePt t="5538" x="4527550" y="1708150"/>
          <p14:tracePt t="5538" x="4527550" y="1720850"/>
          <p14:tracePt t="5538" x="4527550" y="1727200"/>
          <p14:tracePt t="5558" x="4527550" y="1733550"/>
          <p14:tracePt t="5569" x="4521200" y="1739900"/>
          <p14:tracePt t="5569" x="4508500" y="1746250"/>
          <p14:tracePt t="5589" x="4502150" y="1752600"/>
          <p14:tracePt t="5589" x="4495800" y="1752600"/>
          <p14:tracePt t="5604" x="4489450" y="1758950"/>
          <p14:tracePt t="5624" x="4502150" y="1758950"/>
          <p14:tracePt t="5680" x="4508500" y="1758950"/>
          <p14:tracePt t="5685" x="4514850" y="1758950"/>
          <p14:tracePt t="5692" x="4521200" y="1758950"/>
          <p14:tracePt t="5704" x="4527550" y="1765300"/>
          <p14:tracePt t="5704" x="4540250" y="1765300"/>
          <p14:tracePt t="5704" x="4546600" y="1765300"/>
          <p14:tracePt t="5724" x="4559300" y="1771650"/>
          <p14:tracePt t="5724" x="4565650" y="1778000"/>
          <p14:tracePt t="5740" x="4578350" y="1778000"/>
          <p14:tracePt t="5740" x="4597400" y="1784350"/>
          <p14:tracePt t="5755" x="4610100" y="1784350"/>
          <p14:tracePt t="5755" x="4622800" y="1790700"/>
          <p14:tracePt t="5772" x="4641850" y="1790700"/>
          <p14:tracePt t="5772" x="4660900" y="1797050"/>
          <p14:tracePt t="5789" x="4679950" y="1797050"/>
          <p14:tracePt t="5789" x="4724400" y="1797050"/>
          <p14:tracePt t="5805" x="4749800" y="1797050"/>
          <p14:tracePt t="5805" x="4768850" y="1797050"/>
          <p14:tracePt t="5822" x="4794250" y="1797050"/>
          <p14:tracePt t="5822" x="4819650" y="1797050"/>
          <p14:tracePt t="5840" x="4845050" y="1803400"/>
          <p14:tracePt t="5840" x="4902200" y="1809750"/>
          <p14:tracePt t="5856" x="4933950" y="1816100"/>
          <p14:tracePt t="5856" x="4959350" y="1822450"/>
          <p14:tracePt t="5873" x="4991100" y="1835150"/>
          <p14:tracePt t="5873" x="5022850" y="1841500"/>
          <p14:tracePt t="5889" x="5054600" y="1854200"/>
          <p14:tracePt t="5889" x="5086350" y="1860550"/>
          <p14:tracePt t="5906" x="5118100" y="1873250"/>
          <p14:tracePt t="5906" x="5149850" y="1885950"/>
          <p14:tracePt t="5906" x="5181600" y="1892300"/>
          <p14:tracePt t="5925" x="5213350" y="1898650"/>
          <p14:tracePt t="5937" x="5245100" y="1905000"/>
          <p14:tracePt t="5937" x="5295900" y="1911350"/>
          <p14:tracePt t="5956" x="5321300" y="1917700"/>
          <p14:tracePt t="5956" x="5340350" y="1917700"/>
          <p14:tracePt t="5972" x="5365750" y="1924050"/>
          <p14:tracePt t="5972" x="5378450" y="1924050"/>
          <p14:tracePt t="5972" x="5397500" y="1930400"/>
          <p14:tracePt t="5992" x="5410200" y="1930400"/>
          <p14:tracePt t="6004" x="5416550" y="1930400"/>
          <p14:tracePt t="6004" x="5422900" y="1936750"/>
          <p14:tracePt t="6004" x="5429250" y="1943100"/>
          <p14:tracePt t="6025" x="5435600" y="1949450"/>
          <p14:tracePt t="6038" x="5435600" y="1955800"/>
          <p14:tracePt t="6054" x="5435600" y="1962150"/>
          <p14:tracePt t="6071" x="5422900" y="1968500"/>
          <p14:tracePt t="6088" x="5416550" y="1974850"/>
          <p14:tracePt t="6088" x="5410200" y="1974850"/>
          <p14:tracePt t="6107" x="5410200" y="1981200"/>
          <p14:tracePt t="6107" x="5403850" y="1987550"/>
          <p14:tracePt t="6123" x="5391150" y="1987550"/>
          <p14:tracePt t="6138" x="5384800" y="1993900"/>
          <p14:tracePt t="6155" x="5378450" y="1993900"/>
          <p14:tracePt t="6187" x="5384800" y="1987550"/>
          <p14:tracePt t="6216" x="5391150" y="1987550"/>
          <p14:tracePt t="6248" x="5397500" y="1987550"/>
          <p14:tracePt t="6271" x="5391150" y="1993900"/>
          <p14:tracePt t="6332" x="5397500" y="2000250"/>
          <p14:tracePt t="6376" x="5403850" y="2000250"/>
          <p14:tracePt t="6392" x="5410200" y="2000250"/>
          <p14:tracePt t="6404" x="5422900" y="2000250"/>
          <p14:tracePt t="6428" x="5429250" y="1993900"/>
          <p14:tracePt t="6444" x="5441950" y="1993900"/>
          <p14:tracePt t="6455" x="5448300" y="1993900"/>
          <p14:tracePt t="6488" x="5454650" y="1993900"/>
          <p14:tracePt t="6511" x="5461000" y="1993900"/>
          <p14:tracePt t="6531" x="5454650" y="1993900"/>
          <p14:tracePt t="6592" x="5461000" y="1987550"/>
          <p14:tracePt t="6652" x="5473700" y="1981200"/>
          <p14:tracePt t="6668" x="5480050" y="1981200"/>
          <p14:tracePt t="6677" x="5486400" y="1981200"/>
          <p14:tracePt t="6677" x="5492750" y="1974850"/>
          <p14:tracePt t="6693" x="5505450" y="1974850"/>
          <p14:tracePt t="6693" x="5511800" y="1974850"/>
          <p14:tracePt t="6709" x="5530850" y="1968500"/>
          <p14:tracePt t="6709" x="5543550" y="1962150"/>
          <p14:tracePt t="6725" x="5562600" y="1962150"/>
          <p14:tracePt t="6725" x="5575300" y="1955800"/>
          <p14:tracePt t="6725" x="5600700" y="1949450"/>
          <p14:tracePt t="6746" x="5619750" y="1943100"/>
          <p14:tracePt t="6757" x="5638800" y="1936750"/>
          <p14:tracePt t="6757" x="5689600" y="1924050"/>
          <p14:tracePt t="6776" x="5715000" y="1924050"/>
          <p14:tracePt t="6776" x="5740400" y="1917700"/>
          <p14:tracePt t="6792" x="5772150" y="1911350"/>
          <p14:tracePt t="6792" x="5803900" y="1905000"/>
          <p14:tracePt t="6809" x="5835650" y="1898650"/>
          <p14:tracePt t="6809" x="5905500" y="1892300"/>
          <p14:tracePt t="6826" x="5937250" y="1885950"/>
          <p14:tracePt t="6826" x="5969000" y="1885950"/>
          <p14:tracePt t="6842" x="6007100" y="1885950"/>
          <p14:tracePt t="6842" x="6038850" y="1879600"/>
          <p14:tracePt t="6859" x="6076950" y="1879600"/>
          <p14:tracePt t="6859" x="6146800" y="1879600"/>
          <p14:tracePt t="6876" x="6178550" y="1879600"/>
          <p14:tracePt t="6876" x="6216650" y="1879600"/>
          <p14:tracePt t="6893" x="6248400" y="1879600"/>
          <p14:tracePt t="6893" x="6280150" y="1879600"/>
          <p14:tracePt t="6910" x="6311900" y="1879600"/>
          <p14:tracePt t="6910" x="6343650" y="1873250"/>
          <p14:tracePt t="6926" x="6375400" y="1873250"/>
          <p14:tracePt t="6926" x="6407150" y="1873250"/>
          <p14:tracePt t="6926" x="6438900" y="1873250"/>
          <p14:tracePt t="6945" x="6470650" y="1873250"/>
          <p14:tracePt t="6958" x="6502400" y="1873250"/>
          <p14:tracePt t="6958" x="6565900" y="1866900"/>
          <p14:tracePt t="6976" x="6597650" y="1866900"/>
          <p14:tracePt t="6976" x="6629400" y="1866900"/>
          <p14:tracePt t="6993" x="6654800" y="1860550"/>
          <p14:tracePt t="6993" x="6686550" y="1860550"/>
          <p14:tracePt t="7010" x="6711950" y="1860550"/>
          <p14:tracePt t="7010" x="6737350" y="1854200"/>
          <p14:tracePt t="7010" x="6762750" y="1854200"/>
          <p14:tracePt t="7028" x="6788150" y="1847850"/>
          <p14:tracePt t="7041" x="6807200" y="1847850"/>
          <p14:tracePt t="7041" x="6845300" y="1847850"/>
          <p14:tracePt t="7061" x="6858000" y="1847850"/>
          <p14:tracePt t="7061" x="6870700" y="1847850"/>
          <p14:tracePt t="7077" x="6877050" y="1847850"/>
          <p14:tracePt t="7077" x="6883400" y="1847850"/>
          <p14:tracePt t="7093" x="6889750" y="1847850"/>
          <p14:tracePt t="7093" x="6896100" y="1847850"/>
          <p14:tracePt t="7110" x="6902450" y="1847850"/>
          <p14:tracePt t="7110" x="6908800" y="1847850"/>
          <p14:tracePt t="7127" x="6915150" y="1847850"/>
          <p14:tracePt t="7142" x="6921500" y="1847850"/>
          <p14:tracePt t="7159" x="6927850" y="1847850"/>
          <p14:tracePt t="7177" x="6934200" y="1854200"/>
          <p14:tracePt t="7216" x="6940550" y="1854200"/>
          <p14:tracePt t="7252" x="6946900" y="1854200"/>
          <p14:tracePt t="7284" x="6959600" y="1854200"/>
          <p14:tracePt t="7296" x="6965950" y="1854200"/>
          <p14:tracePt t="7304" x="6972300" y="1854200"/>
          <p14:tracePt t="7313" x="6985000" y="1847850"/>
          <p14:tracePt t="7326" x="6997700" y="1847850"/>
          <p14:tracePt t="7326" x="7029450" y="1841500"/>
          <p14:tracePt t="7346" x="7048500" y="1841500"/>
          <p14:tracePt t="7346" x="7067550" y="1835150"/>
          <p14:tracePt t="7361" x="7092950" y="1841500"/>
          <p14:tracePt t="7361" x="7118350" y="1841500"/>
          <p14:tracePt t="7378" x="7143750" y="1841500"/>
          <p14:tracePt t="7378" x="7175500" y="1841500"/>
          <p14:tracePt t="7378" x="7207250" y="1847850"/>
          <p14:tracePt t="7397" x="7239000" y="1854200"/>
          <p14:tracePt t="7409" x="7277100" y="1860550"/>
          <p14:tracePt t="7409" x="7346950" y="1866900"/>
          <p14:tracePt t="7428" x="7385050" y="1873250"/>
          <p14:tracePt t="7428" x="7423150" y="1873250"/>
          <p14:tracePt t="7444" x="7461250" y="1879600"/>
          <p14:tracePt t="7444" x="7499350" y="1879600"/>
          <p14:tracePt t="7461" x="7537450" y="1885950"/>
          <p14:tracePt t="7461" x="7613650" y="1892300"/>
          <p14:tracePt t="7479" x="7651750" y="1892300"/>
          <p14:tracePt t="7479" x="7689850" y="1892300"/>
          <p14:tracePt t="7495" x="7727950" y="1898650"/>
          <p14:tracePt t="7495" x="7759700" y="1898650"/>
          <p14:tracePt t="7512" x="7791450" y="1898650"/>
          <p14:tracePt t="7512" x="7823200" y="1905000"/>
          <p14:tracePt t="7528" x="7854950" y="1905000"/>
          <p14:tracePt t="7528" x="7905750" y="1911350"/>
          <p14:tracePt t="7546" x="7931150" y="1911350"/>
          <p14:tracePt t="7546" x="7956550" y="1917700"/>
          <p14:tracePt t="7562" x="7981950" y="1917700"/>
          <p14:tracePt t="7562" x="8007350" y="1917700"/>
          <p14:tracePt t="7578" x="8032750" y="1917700"/>
          <p14:tracePt t="7578" x="8058150" y="1917700"/>
          <p14:tracePt t="7578" x="8083550" y="1917700"/>
          <p14:tracePt t="7597" x="8108950" y="1917700"/>
          <p14:tracePt t="7597" x="8140700" y="1924050"/>
          <p14:tracePt t="7613" x="8172450" y="1924050"/>
          <p14:tracePt t="7613" x="8197850" y="1924050"/>
          <p14:tracePt t="7629" x="8229600" y="1924050"/>
          <p14:tracePt t="7629" x="8255000" y="1924050"/>
          <p14:tracePt t="7646" x="8286750" y="1930400"/>
          <p14:tracePt t="7646" x="8305800" y="1930400"/>
          <p14:tracePt t="7662" x="8331200" y="1930400"/>
          <p14:tracePt t="7662" x="8356600" y="1930400"/>
          <p14:tracePt t="7662" x="8375650" y="1936750"/>
          <p14:tracePt t="7682" x="8388350" y="1936750"/>
          <p14:tracePt t="7694" x="8407400" y="1936750"/>
          <p14:tracePt t="7694" x="8439150" y="1943100"/>
          <p14:tracePt t="7713" x="8451850" y="1943100"/>
          <p14:tracePt t="7713" x="8464550" y="1943100"/>
          <p14:tracePt t="7730" x="8477250" y="1943100"/>
          <p14:tracePt t="7730" x="8489950" y="1943100"/>
          <p14:tracePt t="7730" x="8496300" y="1943100"/>
          <p14:tracePt t="7750" x="8502650" y="1943100"/>
          <p14:tracePt t="7760" x="8509000" y="1949450"/>
          <p14:tracePt t="7760" x="8515350" y="1949450"/>
          <p14:tracePt t="7779" x="8509000" y="1955800"/>
          <p14:tracePt t="7800" x="8502650" y="1955800"/>
          <p14:tracePt t="7811" x="8496300" y="1955800"/>
          <p14:tracePt t="7811" x="8489950" y="1962150"/>
          <p14:tracePt t="7829" x="8483600" y="1962150"/>
          <p14:tracePt t="7829" x="8464550" y="1968500"/>
          <p14:tracePt t="7847" x="8458200" y="1968500"/>
          <p14:tracePt t="7847" x="8445500" y="1968500"/>
          <p14:tracePt t="7863" x="8439150" y="1974850"/>
          <p14:tracePt t="7863" x="8426450" y="1974850"/>
          <p14:tracePt t="7879" x="8413750" y="1974850"/>
          <p14:tracePt t="7879" x="8382000" y="1981200"/>
          <p14:tracePt t="7897" x="8369300" y="1981200"/>
          <p14:tracePt t="7897" x="8350250" y="1987550"/>
          <p14:tracePt t="7914" x="8331200" y="1987550"/>
          <p14:tracePt t="7914" x="8312150" y="1987550"/>
          <p14:tracePt t="7929" x="8293100" y="1993900"/>
          <p14:tracePt t="7929" x="8267700" y="2000250"/>
          <p14:tracePt t="7947" x="8242300" y="2000250"/>
          <p14:tracePt t="7947" x="8210550" y="2000250"/>
          <p14:tracePt t="7947" x="8178800" y="2006600"/>
          <p14:tracePt t="7965" x="8147050" y="2012950"/>
          <p14:tracePt t="7978" x="8102600" y="2012950"/>
          <p14:tracePt t="7978" x="8001000" y="2025650"/>
          <p14:tracePt t="7997" x="7943850" y="2032000"/>
          <p14:tracePt t="7997" x="7880350" y="2038350"/>
          <p14:tracePt t="8014" x="7804150" y="2051050"/>
          <p14:tracePt t="8014" x="7727950" y="2057400"/>
          <p14:tracePt t="8014" x="7639050" y="2070100"/>
          <p14:tracePt t="8033" x="7543800" y="2082800"/>
          <p14:tracePt t="8045" x="7435850" y="2095500"/>
          <p14:tracePt t="8045" x="7321550" y="2108200"/>
          <p14:tracePt t="8045" x="7194550" y="2120900"/>
          <p14:tracePt t="8066" x="7054850" y="2133600"/>
          <p14:tracePt t="8066" x="6902450" y="2139950"/>
          <p14:tracePt t="8080" x="6743700" y="2152650"/>
          <p14:tracePt t="8080" x="6578600" y="2159000"/>
          <p14:tracePt t="8097" x="6400800" y="2159000"/>
          <p14:tracePt t="8097" x="6223000" y="2165350"/>
          <p14:tracePt t="8114" x="6038850" y="2165350"/>
          <p14:tracePt t="8114" x="5854700" y="2165350"/>
          <p14:tracePt t="8114" x="5676900" y="2171700"/>
          <p14:tracePt t="8133" x="5492750" y="2171700"/>
          <p14:tracePt t="8133" x="5314950" y="2165350"/>
          <p14:tracePt t="8147" x="5137150" y="2171700"/>
          <p14:tracePt t="8147" x="4965700" y="2171700"/>
          <p14:tracePt t="8165" x="4794250" y="2171700"/>
          <p14:tracePt t="8165" x="4629150" y="2171700"/>
          <p14:tracePt t="8182" x="4470400" y="2178050"/>
          <p14:tracePt t="8182" x="4159250" y="2197100"/>
          <p14:tracePt t="8198" x="4013200" y="2203450"/>
          <p14:tracePt t="8198" x="3867150" y="2209800"/>
          <p14:tracePt t="8214" x="3733800" y="2216150"/>
          <p14:tracePt t="8214" x="3606800" y="2222500"/>
          <p14:tracePt t="8231" x="3479800" y="2235200"/>
          <p14:tracePt t="8231" x="3359150" y="2235200"/>
          <p14:tracePt t="8248" x="3244850" y="2235200"/>
          <p14:tracePt t="8248" x="3136900" y="2235200"/>
          <p14:tracePt t="8265" x="2933700" y="2228850"/>
          <p14:tracePt t="8265" x="2832100" y="2222500"/>
          <p14:tracePt t="8282" x="2743200" y="2222500"/>
          <p14:tracePt t="8282" x="2654300" y="2228850"/>
          <p14:tracePt t="8297" x="2571750" y="2228850"/>
          <p14:tracePt t="8297" x="2489200" y="2241550"/>
          <p14:tracePt t="8314" x="2419350" y="2247900"/>
          <p14:tracePt t="8314" x="2286000" y="2273300"/>
          <p14:tracePt t="8333" x="2228850" y="2286000"/>
          <p14:tracePt t="8346" x="2165350" y="2298700"/>
          <p14:tracePt t="8346" x="2051050" y="2330450"/>
          <p14:tracePt t="8366" x="1993900" y="2349500"/>
          <p14:tracePt t="8366" x="1930400" y="2362200"/>
          <p14:tracePt t="8382" x="1873250" y="2381250"/>
          <p14:tracePt t="8382" x="1816100" y="2400300"/>
          <p14:tracePt t="8397" x="1758950" y="2419350"/>
          <p14:tracePt t="8397" x="1701800" y="2438400"/>
          <p14:tracePt t="8397" x="1644650" y="2451100"/>
          <p14:tracePt t="8417" x="1593850" y="2463800"/>
          <p14:tracePt t="8429" x="1549400" y="2476500"/>
          <p14:tracePt t="8429" x="1466850" y="2495550"/>
          <p14:tracePt t="8448" x="1428750" y="2508250"/>
          <p14:tracePt t="8448" x="1397000" y="2508250"/>
          <p14:tracePt t="8465" x="1365250" y="2514600"/>
          <p14:tracePt t="8465" x="1339850" y="2514600"/>
          <p14:tracePt t="8465" x="1314450" y="2514600"/>
          <p14:tracePt t="8485" x="1289050" y="2514600"/>
          <p14:tracePt t="8485" x="1263650" y="2514600"/>
          <p14:tracePt t="8498" x="1244600" y="2514600"/>
          <p14:tracePt t="8498" x="1219200" y="2514600"/>
          <p14:tracePt t="8514" x="1200150" y="2520950"/>
          <p14:tracePt t="8514" x="1181100" y="2520950"/>
          <p14:tracePt t="8533" x="1162050" y="2527300"/>
          <p14:tracePt t="8533" x="1143000" y="2527300"/>
          <p14:tracePt t="8549" x="1130300" y="2527300"/>
          <p14:tracePt t="8549" x="1104900" y="2533650"/>
          <p14:tracePt t="8565" x="1092200" y="2533650"/>
          <p14:tracePt t="8565" x="1079500" y="2527300"/>
          <p14:tracePt t="8581" x="1066800" y="2527300"/>
          <p14:tracePt t="8581" x="1060450" y="2527300"/>
          <p14:tracePt t="8598" x="1047750" y="2527300"/>
          <p14:tracePt t="8598" x="1041400" y="2520950"/>
          <p14:tracePt t="8598" x="1035050" y="2520950"/>
          <p14:tracePt t="8617" x="1028700" y="2520950"/>
          <p14:tracePt t="8629" x="1022350" y="2514600"/>
          <p14:tracePt t="8629" x="1016000" y="2514600"/>
          <p14:tracePt t="8649" x="1009650" y="2520950"/>
          <p14:tracePt t="8664" x="1003300" y="2527300"/>
          <p14:tracePt t="8664" x="996950" y="2533650"/>
          <p14:tracePt t="8682" x="996950" y="2540000"/>
          <p14:tracePt t="8682" x="996950" y="2546350"/>
          <p14:tracePt t="8682" x="990600" y="2559050"/>
          <p14:tracePt t="8702" x="990600" y="2565400"/>
          <p14:tracePt t="8714" x="990600" y="2571750"/>
          <p14:tracePt t="8714" x="977900" y="2590800"/>
          <p14:tracePt t="8734" x="971550" y="2597150"/>
          <p14:tracePt t="8734" x="971550" y="2609850"/>
          <p14:tracePt t="8750" x="965200" y="2616200"/>
          <p14:tracePt t="8750" x="958850" y="2622550"/>
          <p14:tracePt t="8766" x="952500" y="2635250"/>
          <p14:tracePt t="8766" x="946150" y="2641600"/>
          <p14:tracePt t="8766" x="946150" y="2647950"/>
          <p14:tracePt t="8785" x="939800" y="2654300"/>
          <p14:tracePt t="8785" x="933450" y="2660650"/>
          <p14:tracePt t="8799" x="927100" y="2667000"/>
          <p14:tracePt t="8799" x="927100" y="2673350"/>
          <p14:tracePt t="8817" x="920750" y="2679700"/>
          <p14:tracePt t="8817" x="914400" y="2686050"/>
          <p14:tracePt t="8833" x="908050" y="2692400"/>
          <p14:tracePt t="8833" x="901700" y="2692400"/>
          <p14:tracePt t="8850" x="895350" y="2698750"/>
          <p14:tracePt t="8850" x="882650" y="2705100"/>
          <p14:tracePt t="8866" x="876300" y="2711450"/>
          <p14:tracePt t="8881" x="869950" y="2711450"/>
          <p14:tracePt t="8898" x="863600" y="2717800"/>
          <p14:tracePt t="8915" x="857250" y="2724150"/>
          <p14:tracePt t="8931" x="857250" y="2730500"/>
          <p14:tracePt t="8947" x="850900" y="2736850"/>
          <p14:tracePt t="8964" x="844550" y="2736850"/>
          <p14:tracePt t="8981" x="838200" y="2743200"/>
          <p14:tracePt t="8997" x="844550" y="2736850"/>
          <p14:tracePt t="9051" x="850900" y="2730500"/>
          <p14:tracePt t="9075" x="850900" y="2724150"/>
          <p14:tracePt t="9091" x="850900" y="2717800"/>
          <p14:tracePt t="9104" x="857250" y="2711450"/>
          <p14:tracePt t="9119" x="863600" y="2705100"/>
          <p14:tracePt t="9135" x="876300" y="2705100"/>
          <p14:tracePt t="9152" x="882650" y="2698750"/>
          <p14:tracePt t="9165" x="876300" y="2705100"/>
          <p14:tracePt t="9204" x="869950" y="2711450"/>
          <p14:tracePt t="9240" x="863600" y="2717800"/>
          <p14:tracePt t="9271" x="863600" y="2724150"/>
          <p14:tracePt t="9299" x="857250" y="2730500"/>
          <p14:tracePt t="9316" x="857250" y="2736850"/>
          <p14:tracePt t="9332" x="857250" y="2743200"/>
          <p14:tracePt t="9343" x="850900" y="2749550"/>
          <p14:tracePt t="9359" x="857250" y="2755900"/>
          <p14:tracePt t="9404" x="863600" y="2762250"/>
          <p14:tracePt t="9420" x="876300" y="2768600"/>
          <p14:tracePt t="9436" x="876300" y="2781300"/>
          <p14:tracePt t="9444" x="882650" y="2787650"/>
          <p14:tracePt t="9452" x="889000" y="2800350"/>
          <p14:tracePt t="9452" x="895350" y="2806700"/>
          <p14:tracePt t="9467" x="901700" y="2819400"/>
          <p14:tracePt t="9467" x="908050" y="2825750"/>
          <p14:tracePt t="9485" x="914400" y="2838450"/>
          <p14:tracePt t="9485" x="927100" y="2851150"/>
          <p14:tracePt t="9501" x="933450" y="2857500"/>
          <p14:tracePt t="9501" x="952500" y="2882900"/>
          <p14:tracePt t="9517" x="965200" y="2895600"/>
          <p14:tracePt t="9517" x="971550" y="2908300"/>
          <p14:tracePt t="9534" x="977900" y="2921000"/>
          <p14:tracePt t="9534" x="990600" y="2940050"/>
          <p14:tracePt t="9551" x="996950" y="2959100"/>
          <p14:tracePt t="9551" x="996950" y="2971800"/>
          <p14:tracePt t="9567" x="996950" y="2990850"/>
          <p14:tracePt t="9567" x="996950" y="3022600"/>
          <p14:tracePt t="9585" x="996950" y="3041650"/>
          <p14:tracePt t="9585" x="990600" y="3060700"/>
          <p14:tracePt t="9601" x="990600" y="3073400"/>
          <p14:tracePt t="9601" x="984250" y="3092450"/>
          <p14:tracePt t="9618" x="977900" y="3105150"/>
          <p14:tracePt t="9618" x="977900" y="3124200"/>
          <p14:tracePt t="9618" x="971550" y="3136900"/>
          <p14:tracePt t="9637" x="971550" y="3149600"/>
          <p14:tracePt t="9637" x="965200" y="3162300"/>
          <p14:tracePt t="9652" x="958850" y="3175000"/>
          <p14:tracePt t="9652" x="958850" y="3181350"/>
          <p14:tracePt t="9669" x="958850" y="3187700"/>
          <p14:tracePt t="9669" x="958850" y="3194050"/>
          <p14:tracePt t="9685" x="958850" y="3200400"/>
          <p14:tracePt t="9699" x="965200" y="3200400"/>
          <p14:tracePt t="9720" x="971550" y="3200400"/>
          <p14:tracePt t="9733" x="977900" y="3194050"/>
          <p14:tracePt t="9733" x="984250" y="3194050"/>
          <p14:tracePt t="9753" x="990600" y="3187700"/>
          <p14:tracePt t="9753" x="996950" y="3187700"/>
          <p14:tracePt t="9768" x="1009650" y="3187700"/>
          <p14:tracePt t="9768" x="1016000" y="3187700"/>
          <p14:tracePt t="9785" x="1022350" y="3187700"/>
          <p14:tracePt t="9785" x="1028700" y="3181350"/>
          <p14:tracePt t="9785" x="1041400" y="3181350"/>
          <p14:tracePt t="9804" x="1047750" y="3181350"/>
          <p14:tracePt t="9804" x="1054100" y="3181350"/>
          <p14:tracePt t="9819" x="1060450" y="3181350"/>
          <p14:tracePt t="9819" x="1066800" y="3181350"/>
          <p14:tracePt t="9836" x="1073150" y="3181350"/>
          <p14:tracePt t="9836" x="1079500" y="3181350"/>
          <p14:tracePt t="9852" x="1092200" y="3181350"/>
          <p14:tracePt t="9852" x="1098550" y="3181350"/>
          <p14:tracePt t="9869" x="1104900" y="3181350"/>
          <p14:tracePt t="9869" x="1123950" y="3187700"/>
          <p14:tracePt t="9885" x="1136650" y="3194050"/>
          <p14:tracePt t="9885" x="1143000" y="3194050"/>
          <p14:tracePt t="9903" x="1149350" y="3194050"/>
          <p14:tracePt t="9903" x="1162050" y="3194050"/>
          <p14:tracePt t="9920" x="1174750" y="3200400"/>
          <p14:tracePt t="9920" x="1193800" y="3200400"/>
          <p14:tracePt t="9936" x="1206500" y="3200400"/>
          <p14:tracePt t="9936" x="1219200" y="3200400"/>
          <p14:tracePt t="9953" x="1231900" y="3206750"/>
          <p14:tracePt t="9953" x="1244600" y="3206750"/>
          <p14:tracePt t="9969" x="1257300" y="3206750"/>
          <p14:tracePt t="9969" x="1270000" y="3206750"/>
          <p14:tracePt t="9986" x="1289050" y="3213100"/>
          <p14:tracePt t="9986" x="1301750" y="3213100"/>
          <p14:tracePt t="9986" x="1314450" y="3213100"/>
          <p14:tracePt t="10005" x="1327150" y="3219450"/>
          <p14:tracePt t="10017" x="1346200" y="3219450"/>
          <p14:tracePt t="10017" x="1384300" y="3225800"/>
          <p14:tracePt t="10036" x="1403350" y="3225800"/>
          <p14:tracePt t="10036" x="1422400" y="3232150"/>
          <p14:tracePt t="10053" x="1441450" y="3232150"/>
          <p14:tracePt t="10053" x="1466850" y="3232150"/>
          <p14:tracePt t="10053" x="1485900" y="3232150"/>
          <p14:tracePt t="10072" x="1504950" y="3232150"/>
          <p14:tracePt t="10084" x="1524000" y="3232150"/>
          <p14:tracePt t="10084" x="1549400" y="3232150"/>
          <p14:tracePt t="10084" x="1574800" y="3238500"/>
          <p14:tracePt t="10107" x="1593850" y="3238500"/>
          <p14:tracePt t="10107" x="1619250" y="3238500"/>
          <p14:tracePt t="10119" x="1638300" y="3238500"/>
          <p14:tracePt t="10119" x="1663700" y="3238500"/>
          <p14:tracePt t="10136" x="1682750" y="3238500"/>
          <p14:tracePt t="10136" x="1708150" y="3238500"/>
          <p14:tracePt t="10136" x="1727200" y="3232150"/>
          <p14:tracePt t="10157" x="1752600" y="3232150"/>
          <p14:tracePt t="10168" x="1771650" y="3232150"/>
          <p14:tracePt t="10168" x="1816100" y="3225800"/>
          <p14:tracePt t="10187" x="1835150" y="3225800"/>
          <p14:tracePt t="10187" x="1860550" y="3225800"/>
          <p14:tracePt t="10203" x="1885950" y="3219450"/>
          <p14:tracePt t="10203" x="1905000" y="3225800"/>
          <p14:tracePt t="10220" x="1924050" y="3225800"/>
          <p14:tracePt t="10220" x="1968500" y="3225800"/>
          <p14:tracePt t="10237" x="1987550" y="3232150"/>
          <p14:tracePt t="10237" x="2006600" y="3232150"/>
          <p14:tracePt t="10254" x="2025650" y="3232150"/>
          <p14:tracePt t="10254" x="2044700" y="3232150"/>
          <p14:tracePt t="10270" x="2063750" y="3232150"/>
          <p14:tracePt t="10270" x="2082800" y="3232150"/>
          <p14:tracePt t="10287" x="2095500" y="3232150"/>
          <p14:tracePt t="10287" x="2108200" y="3232150"/>
          <p14:tracePt t="10305" x="2139950" y="3225800"/>
          <p14:tracePt t="10305" x="2152650" y="3219450"/>
          <p14:tracePt t="10321" x="2159000" y="3219450"/>
          <p14:tracePt t="10321" x="2171700" y="3219450"/>
          <p14:tracePt t="10338" x="2178050" y="3219450"/>
          <p14:tracePt t="10352" x="2184400" y="3219450"/>
          <p14:tracePt t="10352" x="2190750" y="3219450"/>
          <p14:tracePt t="10372" x="2197100" y="3219450"/>
          <p14:tracePt t="10385" x="2203450" y="3219450"/>
          <p14:tracePt t="10412" x="2209800" y="3213100"/>
          <p14:tracePt t="10432" x="2216150" y="3206750"/>
          <p14:tracePt t="10448" x="2222500" y="3206750"/>
          <p14:tracePt t="10456" x="2228850" y="3206750"/>
          <p14:tracePt t="10469" x="2235200" y="3200400"/>
          <p14:tracePt t="10469" x="2254250" y="3187700"/>
          <p14:tracePt t="10488" x="2266950" y="3187700"/>
          <p14:tracePt t="10488" x="2279650" y="3181350"/>
          <p14:tracePt t="10504" x="2292350" y="3175000"/>
          <p14:tracePt t="10504" x="2305050" y="3168650"/>
          <p14:tracePt t="10521" x="2324100" y="3162300"/>
          <p14:tracePt t="10521" x="2355850" y="3149600"/>
          <p14:tracePt t="10538" x="2374900" y="3149600"/>
          <p14:tracePt t="10538" x="2387600" y="3143250"/>
          <p14:tracePt t="10554" x="2406650" y="3143250"/>
          <p14:tracePt t="10554" x="2419350" y="3136900"/>
          <p14:tracePt t="10571" x="2438400" y="3136900"/>
          <p14:tracePt t="10571" x="2451100" y="3136900"/>
          <p14:tracePt t="10588" x="2470150" y="3136900"/>
          <p14:tracePt t="10588" x="2501900" y="3130550"/>
          <p14:tracePt t="10605" x="2514600" y="3130550"/>
          <p14:tracePt t="10605" x="2527300" y="3124200"/>
          <p14:tracePt t="10621" x="2540000" y="3124200"/>
          <p14:tracePt t="10621" x="2552700" y="3124200"/>
          <p14:tracePt t="10639" x="2565400" y="3117850"/>
          <p14:tracePt t="10639" x="2578100" y="3117850"/>
          <p14:tracePt t="10639" x="2584450" y="3117850"/>
          <p14:tracePt t="10658" x="2590800" y="3117850"/>
          <p14:tracePt t="10670" x="2597150" y="3117850"/>
          <p14:tracePt t="10670" x="2609850" y="3117850"/>
          <p14:tracePt t="10688" x="2622550" y="3117850"/>
          <p14:tracePt t="10704" x="2628900" y="3124200"/>
          <p14:tracePt t="10720" x="2635250" y="3124200"/>
          <p14:tracePt t="10738" x="2641600" y="3130550"/>
          <p14:tracePt t="10738" x="2660650" y="3136900"/>
          <p14:tracePt t="10758" x="2673350" y="3143250"/>
          <p14:tracePt t="10758" x="2686050" y="3143250"/>
          <p14:tracePt t="10773" x="2705100" y="3143250"/>
          <p14:tracePt t="10773" x="2724150" y="3143250"/>
          <p14:tracePt t="10789" x="2743200" y="3149600"/>
          <p14:tracePt t="10789" x="2762250" y="3149600"/>
          <p14:tracePt t="10789" x="2787650" y="3149600"/>
          <p14:tracePt t="10808" x="2813050" y="3149600"/>
          <p14:tracePt t="10820" x="2844800" y="3149600"/>
          <p14:tracePt t="10820" x="2908300" y="3149600"/>
          <p14:tracePt t="10839" x="2946400" y="3155950"/>
          <p14:tracePt t="10839" x="2984500" y="3155950"/>
          <p14:tracePt t="10856" x="3022600" y="3155950"/>
          <p14:tracePt t="10856" x="3067050" y="3155950"/>
          <p14:tracePt t="10873" x="3117850" y="3155950"/>
          <p14:tracePt t="10873" x="3162300" y="3155950"/>
          <p14:tracePt t="10889" x="3206750" y="3155950"/>
          <p14:tracePt t="10889" x="3308350" y="3143250"/>
          <p14:tracePt t="10906" x="3359150" y="3136900"/>
          <p14:tracePt t="10906" x="3416300" y="3130550"/>
          <p14:tracePt t="10922" x="3467100" y="3124200"/>
          <p14:tracePt t="10922" x="3517900" y="3117850"/>
          <p14:tracePt t="10939" x="3568700" y="3105150"/>
          <p14:tracePt t="10939" x="3676650" y="3092450"/>
          <p14:tracePt t="10957" x="3727450" y="3086100"/>
          <p14:tracePt t="10957" x="3778250" y="3079750"/>
          <p14:tracePt t="10975" x="3829050" y="3079750"/>
          <p14:tracePt t="10975" x="3879850" y="3073400"/>
          <p14:tracePt t="10990" x="3930650" y="3067050"/>
          <p14:tracePt t="10990" x="3981450" y="3067050"/>
          <p14:tracePt t="11007" x="4032250" y="3060700"/>
          <p14:tracePt t="11007" x="4121150" y="3060700"/>
          <p14:tracePt t="11025" x="4159250" y="3060700"/>
          <p14:tracePt t="11038" x="4197350" y="3054350"/>
          <p14:tracePt t="11038" x="4267200" y="3060700"/>
          <p14:tracePt t="11056" x="4298950" y="3060700"/>
          <p14:tracePt t="11056" x="4330700" y="3054350"/>
          <p14:tracePt t="11073" x="4356100" y="3054350"/>
          <p14:tracePt t="11073" x="4381500" y="3054350"/>
          <p14:tracePt t="11089" x="4400550" y="3054350"/>
          <p14:tracePt t="11089" x="4425950" y="3054350"/>
          <p14:tracePt t="11089" x="4438650" y="3048000"/>
          <p14:tracePt t="11108" x="4457700" y="3048000"/>
          <p14:tracePt t="11121" x="4470400" y="3048000"/>
          <p14:tracePt t="11121" x="4489450" y="3054350"/>
          <p14:tracePt t="11140" x="4495800" y="3067050"/>
          <p14:tracePt t="11160" x="4489450" y="3073400"/>
          <p14:tracePt t="11172" x="4483100" y="3079750"/>
          <p14:tracePt t="11172" x="4470400" y="3092450"/>
          <p14:tracePt t="11172" x="4457700" y="3098800"/>
          <p14:tracePt t="11193" x="4445000" y="3111500"/>
          <p14:tracePt t="11193" x="4425950" y="3117850"/>
          <p14:tracePt t="11207" x="4406900" y="3130550"/>
          <p14:tracePt t="11207" x="4381500" y="3143250"/>
          <p14:tracePt t="11224" x="4356100" y="3149600"/>
          <p14:tracePt t="11224" x="4330700" y="3162300"/>
          <p14:tracePt t="11241" x="4298950" y="3168650"/>
          <p14:tracePt t="11241" x="4235450" y="3181350"/>
          <p14:tracePt t="11258" x="4191000" y="3187700"/>
          <p14:tracePt t="11258" x="4152900" y="3187700"/>
          <p14:tracePt t="11274" x="4108450" y="3187700"/>
          <p14:tracePt t="11274" x="4064000" y="3187700"/>
          <p14:tracePt t="11292" x="4013200" y="3175000"/>
          <p14:tracePt t="11292" x="3962400" y="3162300"/>
          <p14:tracePt t="11307" x="3911600" y="3149600"/>
          <p14:tracePt t="11307" x="3816350" y="3117850"/>
          <p14:tracePt t="11325" x="3771900" y="3098800"/>
          <p14:tracePt t="11325" x="3733800" y="3079750"/>
          <p14:tracePt t="11342" x="3702050" y="3060700"/>
          <p14:tracePt t="11342" x="3670300" y="3041650"/>
          <p14:tracePt t="11357" x="3657600" y="3022600"/>
          <p14:tracePt t="11357" x="3644900" y="2997200"/>
          <p14:tracePt t="11357" x="3638550" y="2971800"/>
          <p14:tracePt t="11376" x="3644900" y="2940050"/>
          <p14:tracePt t="11389" x="3651250" y="2914650"/>
          <p14:tracePt t="11389" x="3683000" y="2857500"/>
          <p14:tracePt t="11409" x="3714750" y="2832100"/>
          <p14:tracePt t="11409" x="3740150" y="2813050"/>
          <p14:tracePt t="11424" x="3778250" y="2787650"/>
          <p14:tracePt t="11424" x="3822700" y="2768600"/>
          <p14:tracePt t="11442" x="3867150" y="2749550"/>
          <p14:tracePt t="11442" x="3917950" y="2736850"/>
          <p14:tracePt t="11457" x="3968750" y="2724150"/>
          <p14:tracePt t="11457" x="4019550" y="2717800"/>
          <p14:tracePt t="11457" x="4076700" y="2711450"/>
          <p14:tracePt t="11476" x="4127500" y="2705100"/>
          <p14:tracePt t="11489" x="4178300" y="2711450"/>
          <p14:tracePt t="11489" x="4279900" y="2730500"/>
          <p14:tracePt t="11508" x="4324350" y="2736850"/>
          <p14:tracePt t="11508" x="4368800" y="2755900"/>
          <p14:tracePt t="11525" x="4406900" y="2768600"/>
          <p14:tracePt t="11525" x="4438650" y="2787650"/>
          <p14:tracePt t="11541" x="4470400" y="2806700"/>
          <p14:tracePt t="11541" x="4514850" y="2851150"/>
          <p14:tracePt t="11558" x="4527550" y="2870200"/>
          <p14:tracePt t="11558" x="4540250" y="2895600"/>
          <p14:tracePt t="11575" x="4546600" y="2914650"/>
          <p14:tracePt t="11575" x="4546600" y="2933700"/>
          <p14:tracePt t="11591" x="4540250" y="2952750"/>
          <p14:tracePt t="11591" x="4527550" y="2971800"/>
          <p14:tracePt t="11608" x="4508500" y="2990850"/>
          <p14:tracePt t="11608" x="4464050" y="3022600"/>
          <p14:tracePt t="11626" x="4432300" y="3041650"/>
          <p14:tracePt t="11626" x="4400550" y="3054350"/>
          <p14:tracePt t="11642" x="4375150" y="3067050"/>
          <p14:tracePt t="11642" x="4343400" y="3079750"/>
          <p14:tracePt t="11658" x="4311650" y="3086100"/>
          <p14:tracePt t="11658" x="4286250" y="3092450"/>
          <p14:tracePt t="11658" x="4260850" y="3098800"/>
          <p14:tracePt t="11677" x="4235450" y="3105150"/>
          <p14:tracePt t="11677" x="4216400" y="3105150"/>
          <p14:tracePt t="11693" x="4203700" y="3105150"/>
          <p14:tracePt t="11693" x="4191000" y="3105150"/>
          <p14:tracePt t="11709" x="4184650" y="3105150"/>
          <p14:tracePt t="11724" x="4184650" y="3092450"/>
          <p14:tracePt t="11724" x="4191000" y="3086100"/>
          <p14:tracePt t="11724" x="4203700" y="3079750"/>
          <p14:tracePt t="11745" x="4216400" y="3067050"/>
          <p14:tracePt t="11757" x="4235450" y="3054350"/>
          <p14:tracePt t="11757" x="4254500" y="3048000"/>
          <p14:tracePt t="11757" x="4279900" y="3035300"/>
          <p14:tracePt t="11777" x="4298950" y="3022600"/>
          <p14:tracePt t="11777" x="4324350" y="3009900"/>
          <p14:tracePt t="11793" x="4356100" y="3003550"/>
          <p14:tracePt t="11793" x="4387850" y="2997200"/>
          <p14:tracePt t="11809" x="4413250" y="2990850"/>
          <p14:tracePt t="11809" x="4445000" y="2984500"/>
          <p14:tracePt t="11826" x="4476750" y="2984500"/>
          <p14:tracePt t="11826" x="4514850" y="2984500"/>
          <p14:tracePt t="11826" x="4546600" y="2984500"/>
          <p14:tracePt t="11846" x="4578350" y="2990850"/>
          <p14:tracePt t="11846" x="4603750" y="2997200"/>
          <p14:tracePt t="11859" x="4635500" y="3003550"/>
          <p14:tracePt t="11859" x="4667250" y="3003550"/>
          <p14:tracePt t="11876" x="4692650" y="3003550"/>
          <p14:tracePt t="11876" x="4718050" y="3003550"/>
          <p14:tracePt t="11893" x="4743450" y="3003550"/>
          <p14:tracePt t="11893" x="4768850" y="3003550"/>
          <p14:tracePt t="11909" x="4787900" y="3003550"/>
          <p14:tracePt t="11909" x="4826000" y="2997200"/>
          <p14:tracePt t="11926" x="4838700" y="3003550"/>
          <p14:tracePt t="11926" x="4851400" y="2997200"/>
          <p14:tracePt t="11943" x="4864100" y="2997200"/>
          <p14:tracePt t="11943" x="4870450" y="2997200"/>
          <p14:tracePt t="11959" x="4876800" y="2997200"/>
          <p14:tracePt t="11959" x="4883150" y="3003550"/>
          <p14:tracePt t="11978" x="4889500" y="3003550"/>
          <p14:tracePt t="11991" x="4889500" y="3016250"/>
          <p14:tracePt t="12008" x="4883150" y="3022600"/>
          <p14:tracePt t="12008" x="4876800" y="3035300"/>
          <p14:tracePt t="12026" x="4876800" y="3041650"/>
          <p14:tracePt t="12026" x="4870450" y="3041650"/>
          <p14:tracePt t="12026" x="4870450" y="3048000"/>
          <p14:tracePt t="12044" x="4864100" y="3054350"/>
          <p14:tracePt t="12061" x="4864100" y="3060700"/>
          <p14:tracePt t="12075" x="4876800" y="3060700"/>
          <p14:tracePt t="12075" x="4883150" y="3054350"/>
          <p14:tracePt t="12094" x="4889500" y="3054350"/>
          <p14:tracePt t="12094" x="4895850" y="3054350"/>
          <p14:tracePt t="12109" x="4908550" y="3048000"/>
          <p14:tracePt t="12109" x="4927600" y="3048000"/>
          <p14:tracePt t="12109" x="4940300" y="3041650"/>
          <p14:tracePt t="12129" x="4959350" y="3041650"/>
          <p14:tracePt t="12142" x="4978400" y="3041650"/>
          <p14:tracePt t="12142" x="5016500" y="3041650"/>
          <p14:tracePt t="12160" x="5035550" y="3041650"/>
          <p14:tracePt t="12160" x="5054600" y="3048000"/>
          <p14:tracePt t="12177" x="5080000" y="3048000"/>
          <p14:tracePt t="12177" x="5099050" y="3054350"/>
          <p14:tracePt t="12193" x="5118100" y="3054350"/>
          <p14:tracePt t="12193" x="5143500" y="3060700"/>
          <p14:tracePt t="12210" x="5168900" y="3060700"/>
          <p14:tracePt t="12210" x="5219700" y="3067050"/>
          <p14:tracePt t="12227" x="5238750" y="3073400"/>
          <p14:tracePt t="12227" x="5270500" y="3073400"/>
          <p14:tracePt t="12244" x="5295900" y="3073400"/>
          <p14:tracePt t="12244" x="5321300" y="3073400"/>
          <p14:tracePt t="12262" x="5346700" y="3067050"/>
          <p14:tracePt t="12262" x="5410200" y="3067050"/>
          <p14:tracePt t="12278" x="5441950" y="3067050"/>
          <p14:tracePt t="12278" x="5473700" y="3067050"/>
          <p14:tracePt t="12294" x="5505450" y="3067050"/>
          <p14:tracePt t="12294" x="5537200" y="3060700"/>
          <p14:tracePt t="12310" x="5568950" y="3060700"/>
          <p14:tracePt t="12310" x="5600700" y="3060700"/>
          <p14:tracePt t="12328" x="5632450" y="3060700"/>
          <p14:tracePt t="12328" x="5670550" y="3054350"/>
          <p14:tracePt t="12345" x="5734050" y="3054350"/>
          <p14:tracePt t="12345" x="5765800" y="3054350"/>
          <p14:tracePt t="12361" x="5797550" y="3054350"/>
          <p14:tracePt t="12361" x="5822950" y="3054350"/>
          <p14:tracePt t="12378" x="5854700" y="3060700"/>
          <p14:tracePt t="12378" x="5880100" y="3060700"/>
          <p14:tracePt t="12394" x="5905500" y="3067050"/>
          <p14:tracePt t="12394" x="5924550" y="3067050"/>
          <p14:tracePt t="12394" x="5943600" y="3067050"/>
          <p14:tracePt t="12413" x="5962650" y="3067050"/>
          <p14:tracePt t="12426" x="5981700" y="3067050"/>
          <p14:tracePt t="12426" x="6007100" y="3073400"/>
          <p14:tracePt t="12446" x="6013450" y="3079750"/>
          <p14:tracePt t="12446" x="6026150" y="3079750"/>
          <p14:tracePt t="12461" x="6032500" y="3079750"/>
          <p14:tracePt t="12461" x="6032500" y="3086100"/>
          <p14:tracePt t="12478" x="6038850" y="3092450"/>
          <p14:tracePt t="12493" x="6045200" y="3092450"/>
          <p14:tracePt t="12510" x="6051550" y="3098800"/>
          <p14:tracePt t="12526" x="6051550" y="3092450"/>
          <p14:tracePt t="12543" x="6057900" y="3086100"/>
          <p14:tracePt t="12560" x="6064250" y="3086100"/>
          <p14:tracePt t="12577" x="6070600" y="3092450"/>
          <p14:tracePt t="12593" x="6076950" y="3092450"/>
          <p14:tracePt t="12616" x="6083300" y="3092450"/>
          <p14:tracePt t="12644" x="6089650" y="3098800"/>
          <p14:tracePt t="12668" x="6096000" y="3098800"/>
          <p14:tracePt t="12696" x="6102350" y="3098800"/>
          <p14:tracePt t="12752" x="6115050" y="3098800"/>
          <p14:tracePt t="12764" x="6121400" y="3092450"/>
          <p14:tracePt t="12772" x="6127750" y="3092450"/>
          <p14:tracePt t="12782" x="6134100" y="3092450"/>
          <p14:tracePt t="12794" x="6140450" y="3086100"/>
          <p14:tracePt t="12794" x="6159500" y="3079750"/>
          <p14:tracePt t="12813" x="6165850" y="3079750"/>
          <p14:tracePt t="12813" x="6178550" y="3073400"/>
          <p14:tracePt t="12829" x="6184900" y="3067050"/>
          <p14:tracePt t="12829" x="6197600" y="3067050"/>
          <p14:tracePt t="12846" x="6210300" y="3060700"/>
          <p14:tracePt t="12846" x="6223000" y="3054350"/>
          <p14:tracePt t="12846" x="6235700" y="3048000"/>
          <p14:tracePt t="12864" x="6248400" y="3048000"/>
          <p14:tracePt t="12864" x="6261100" y="3041650"/>
          <p14:tracePt t="12880" x="6280150" y="3035300"/>
          <p14:tracePt t="12880" x="6292850" y="3035300"/>
          <p14:tracePt t="12896" x="6305550" y="3028950"/>
          <p14:tracePt t="12896" x="6318250" y="3028950"/>
          <p14:tracePt t="12913" x="6337300" y="3028950"/>
          <p14:tracePt t="12913" x="6350000" y="3028950"/>
          <p14:tracePt t="12913" x="6362700" y="3022600"/>
          <p14:tracePt t="12933" x="6381750" y="3028950"/>
          <p14:tracePt t="12933" x="6394450" y="3028950"/>
          <p14:tracePt t="12946" x="6407150" y="3022600"/>
          <p14:tracePt t="12946" x="6426200" y="3022600"/>
          <p14:tracePt t="12962" x="6438900" y="3022600"/>
          <p14:tracePt t="12962" x="6451600" y="3022600"/>
          <p14:tracePt t="12980" x="6470650" y="3022600"/>
          <p14:tracePt t="12980" x="6502400" y="3022600"/>
          <p14:tracePt t="12998" x="6521450" y="3028950"/>
          <p14:tracePt t="12998" x="6546850" y="3022600"/>
          <p14:tracePt t="13013" x="6565900" y="3028950"/>
          <p14:tracePt t="13013" x="6591300" y="3028950"/>
          <p14:tracePt t="13030" x="6616700" y="3028950"/>
          <p14:tracePt t="13030" x="6642100" y="3022600"/>
          <p14:tracePt t="13047" x="6667500" y="3022600"/>
          <p14:tracePt t="13047" x="6692900" y="3022600"/>
          <p14:tracePt t="13047" x="6718300" y="3022600"/>
          <p14:tracePt t="13065" x="6750050" y="3016250"/>
          <p14:tracePt t="13078" x="6775450" y="3016250"/>
          <p14:tracePt t="13078" x="6838950" y="3016250"/>
          <p14:tracePt t="13097" x="6870700" y="3016250"/>
          <p14:tracePt t="13097" x="6896100" y="3009900"/>
          <p14:tracePt t="13113" x="6927850" y="3009900"/>
          <p14:tracePt t="13113" x="6959600" y="3003550"/>
          <p14:tracePt t="13113" x="6985000" y="3003550"/>
          <p14:tracePt t="13133" x="7016750" y="2997200"/>
          <p14:tracePt t="13145" x="7042150" y="2997200"/>
          <p14:tracePt t="13145" x="7067550" y="2990850"/>
          <p14:tracePt t="13145" x="7092950" y="2990850"/>
          <p14:tracePt t="13166" x="7118350" y="2990850"/>
          <p14:tracePt t="13166" x="7143750" y="2984500"/>
          <p14:tracePt t="13180" x="7162800" y="2984500"/>
          <p14:tracePt t="13180" x="7188200" y="2978150"/>
          <p14:tracePt t="13197" x="7207250" y="2978150"/>
          <p14:tracePt t="13197" x="7226300" y="2971800"/>
          <p14:tracePt t="13214" x="7239000" y="2971800"/>
          <p14:tracePt t="13214" x="7258050" y="2971800"/>
          <p14:tracePt t="13214" x="7277100" y="2971800"/>
          <p14:tracePt t="13233" x="7289800" y="2971800"/>
          <p14:tracePt t="13233" x="7308850" y="2965450"/>
          <p14:tracePt t="13247" x="7321550" y="2971800"/>
          <p14:tracePt t="13247" x="7340600" y="2965450"/>
          <p14:tracePt t="13264" x="7353300" y="2965450"/>
          <p14:tracePt t="13264" x="7366000" y="2965450"/>
          <p14:tracePt t="13282" x="7378700" y="2965450"/>
          <p14:tracePt t="13282" x="7397750" y="2965450"/>
          <p14:tracePt t="13298" x="7410450" y="2965450"/>
          <p14:tracePt t="13298" x="7416800" y="2965450"/>
          <p14:tracePt t="13314" x="7429500" y="2971800"/>
          <p14:tracePt t="13314" x="7435850" y="2971800"/>
          <p14:tracePt t="13332" x="7442200" y="2971800"/>
          <p14:tracePt t="13332" x="7454900" y="2971800"/>
          <p14:tracePt t="13348" x="7467600" y="2971800"/>
          <p14:tracePt t="13348" x="7486650" y="2965450"/>
          <p14:tracePt t="13367" x="7499350" y="2971800"/>
          <p14:tracePt t="13367" x="7505700" y="2971800"/>
          <p14:tracePt t="13382" x="7518400" y="2971800"/>
          <p14:tracePt t="13382" x="7531100" y="2971800"/>
          <p14:tracePt t="13398" x="7543800" y="2965450"/>
          <p14:tracePt t="13398" x="7556500" y="2965450"/>
          <p14:tracePt t="13414" x="7569200" y="2965450"/>
          <p14:tracePt t="13414" x="7581900" y="2965450"/>
          <p14:tracePt t="13414" x="7600950" y="2959100"/>
          <p14:tracePt t="13434" x="7613650" y="2959100"/>
          <p14:tracePt t="13446" x="7626350" y="2952750"/>
          <p14:tracePt t="13446" x="7658100" y="2952750"/>
          <p14:tracePt t="13466" x="7670800" y="2952750"/>
          <p14:tracePt t="13466" x="7683500" y="2946400"/>
          <p14:tracePt t="13481" x="7702550" y="2946400"/>
          <p14:tracePt t="13481" x="7715250" y="2946400"/>
          <p14:tracePt t="13498" x="7727950" y="2946400"/>
          <p14:tracePt t="13498" x="7740650" y="2940050"/>
          <p14:tracePt t="13498" x="7753350" y="2940050"/>
          <p14:tracePt t="13517" x="7759700" y="2940050"/>
          <p14:tracePt t="13530" x="7772400" y="2933700"/>
          <p14:tracePt t="13530" x="7791450" y="2933700"/>
          <p14:tracePt t="13548" x="7804150" y="2933700"/>
          <p14:tracePt t="13548" x="7810500" y="2933700"/>
          <p14:tracePt t="13565" x="7816850" y="2933700"/>
          <p14:tracePt t="13565" x="7829550" y="2933700"/>
          <p14:tracePt t="13565" x="7835900" y="2927350"/>
          <p14:tracePt t="13585" x="7848600" y="2927350"/>
          <p14:tracePt t="13585" x="7854950" y="2927350"/>
          <p14:tracePt t="13598" x="7861300" y="2927350"/>
          <p14:tracePt t="13598" x="7867650" y="2927350"/>
          <p14:tracePt t="13615" x="7874000" y="2927350"/>
          <p14:tracePt t="13615" x="7880350" y="2927350"/>
          <p14:tracePt t="13632" x="7886700" y="2927350"/>
          <p14:tracePt t="13632" x="7899400" y="2921000"/>
          <p14:tracePt t="13648" x="7905750" y="2921000"/>
          <p14:tracePt t="13648" x="7924800" y="2921000"/>
          <p14:tracePt t="13666" x="7937500" y="2927350"/>
          <p14:tracePt t="13666" x="7950200" y="2921000"/>
          <p14:tracePt t="13682" x="7962900" y="2927350"/>
          <p14:tracePt t="13682" x="7975600" y="2921000"/>
          <p14:tracePt t="13699" x="7988300" y="2921000"/>
          <p14:tracePt t="13699" x="8007350" y="2914650"/>
          <p14:tracePt t="13699" x="8020050" y="2914650"/>
          <p14:tracePt t="13718" x="8032750" y="2914650"/>
          <p14:tracePt t="13730" x="8045450" y="2908300"/>
          <p14:tracePt t="13730" x="8070850" y="2908300"/>
          <p14:tracePt t="13751" x="8083550" y="2908300"/>
          <p14:tracePt t="13751" x="8089900" y="2908300"/>
          <p14:tracePt t="13766" x="8102600" y="2908300"/>
          <p14:tracePt t="13766" x="8115300" y="2908300"/>
          <p14:tracePt t="13782" x="8128000" y="2908300"/>
          <p14:tracePt t="13782" x="8134350" y="2908300"/>
          <p14:tracePt t="13782" x="8147050" y="2901950"/>
          <p14:tracePt t="13802" x="8153400" y="2901950"/>
          <p14:tracePt t="13814" x="8166100" y="2901950"/>
          <p14:tracePt t="13814" x="8185150" y="2895600"/>
          <p14:tracePt t="13834" x="8197850" y="2895600"/>
          <p14:tracePt t="13834" x="8204200" y="2889250"/>
          <p14:tracePt t="13849" x="8216900" y="2889250"/>
          <p14:tracePt t="13849" x="8223250" y="2889250"/>
          <p14:tracePt t="13849" x="8229600" y="2889250"/>
          <p14:tracePt t="13870" x="8235950" y="2889250"/>
          <p14:tracePt t="13881" x="8242300" y="2889250"/>
          <p14:tracePt t="13881" x="8248650" y="2895600"/>
          <p14:tracePt t="13900" x="8255000" y="2895600"/>
          <p14:tracePt t="13914" x="8255000" y="2901950"/>
          <p14:tracePt t="13931" x="8255000" y="2908300"/>
          <p14:tracePt t="13948" x="8255000" y="2914650"/>
          <p14:tracePt t="13948" x="8248650" y="2914650"/>
          <p14:tracePt t="13966" x="8242300" y="2921000"/>
          <p14:tracePt t="13981" x="8235950" y="2927350"/>
          <p14:tracePt t="13998" x="8229600" y="2927350"/>
          <p14:tracePt t="13998" x="8210550" y="2927350"/>
          <p14:tracePt t="14019" x="8197850" y="2933700"/>
          <p14:tracePt t="14019" x="8185150" y="2933700"/>
          <p14:tracePt t="14034" x="8166100" y="2940050"/>
          <p14:tracePt t="14034" x="8147050" y="2940050"/>
          <p14:tracePt t="14050" x="8121650" y="2940050"/>
          <p14:tracePt t="14050" x="8102600" y="2940050"/>
          <p14:tracePt t="14067" x="8070850" y="2940050"/>
          <p14:tracePt t="14067" x="8039100" y="2940050"/>
          <p14:tracePt t="14067" x="8007350" y="2940050"/>
          <p14:tracePt t="14085" x="7969250" y="2946400"/>
          <p14:tracePt t="14098" x="7931150" y="2946400"/>
          <p14:tracePt t="14098" x="7848600" y="2959100"/>
          <p14:tracePt t="14118" x="7797800" y="2959100"/>
          <p14:tracePt t="14118" x="7747000" y="2959100"/>
          <p14:tracePt t="14134" x="7683500" y="2965450"/>
          <p14:tracePt t="14134" x="7626350" y="2965450"/>
          <p14:tracePt t="14150" x="7556500" y="2965450"/>
          <p14:tracePt t="14150" x="7493000" y="2965450"/>
          <p14:tracePt t="14150" x="7423150" y="2965450"/>
          <p14:tracePt t="14169" x="7346950" y="2965450"/>
          <p14:tracePt t="14182" x="7283450" y="2959100"/>
          <p14:tracePt t="14182" x="7162800" y="2940050"/>
          <p14:tracePt t="14201" x="7112000" y="2933700"/>
          <p14:tracePt t="14201" x="7061200" y="2921000"/>
          <p14:tracePt t="14218" x="7023100" y="2908300"/>
          <p14:tracePt t="14218" x="6991350" y="2895600"/>
          <p14:tracePt t="14234" x="6959600" y="2876550"/>
          <p14:tracePt t="14234" x="6934200" y="2863850"/>
          <p14:tracePt t="14234" x="6921500" y="2851150"/>
          <p14:tracePt t="14254" x="6908800" y="2844800"/>
          <p14:tracePt t="14254" x="6896100" y="2832100"/>
          <p14:tracePt t="14267" x="6896100" y="2825750"/>
          <p14:tracePt t="14267" x="6896100" y="2813050"/>
          <p14:tracePt t="14284" x="6908800" y="2800350"/>
          <p14:tracePt t="14284" x="6927850" y="2794000"/>
          <p14:tracePt t="14301" x="6946900" y="2787650"/>
          <p14:tracePt t="14301" x="7016750" y="2768600"/>
          <p14:tracePt t="14318" x="7054850" y="2768600"/>
          <p14:tracePt t="14318" x="7092950" y="2762250"/>
          <p14:tracePt t="14334" x="7137400" y="2762250"/>
          <p14:tracePt t="14334" x="7188200" y="2762250"/>
          <p14:tracePt t="14351" x="7232650" y="2768600"/>
          <p14:tracePt t="14351" x="7277100" y="2774950"/>
          <p14:tracePt t="14368" x="7315200" y="2781300"/>
          <p14:tracePt t="14368" x="7404100" y="2794000"/>
          <p14:tracePt t="14385" x="7442200" y="2800350"/>
          <p14:tracePt t="14385" x="7480300" y="2806700"/>
          <p14:tracePt t="14401" x="7518400" y="2813050"/>
          <p14:tracePt t="14401" x="7556500" y="2819400"/>
          <p14:tracePt t="14419" x="7594600" y="2819400"/>
          <p14:tracePt t="14419" x="7626350" y="2819400"/>
          <p14:tracePt t="14435" x="7658100" y="2825750"/>
          <p14:tracePt t="14435" x="7689850" y="2825750"/>
          <p14:tracePt t="14435" x="7727950" y="2825750"/>
          <p14:tracePt t="14453" x="7759700" y="2825750"/>
          <p14:tracePt t="14453" x="7785100" y="2825750"/>
          <p14:tracePt t="14469" x="7816850" y="2832100"/>
          <p14:tracePt t="14469" x="7842250" y="2838450"/>
          <p14:tracePt t="14485" x="7867650" y="2838450"/>
          <p14:tracePt t="14485" x="7893050" y="2844800"/>
          <p14:tracePt t="14502" x="7912100" y="2851150"/>
          <p14:tracePt t="14502" x="7924800" y="2857500"/>
          <p14:tracePt t="14518" x="7937500" y="2863850"/>
          <p14:tracePt t="14518" x="7950200" y="2870200"/>
          <p14:tracePt t="14535" x="7956550" y="2876550"/>
          <p14:tracePt t="14535" x="7956550" y="2882900"/>
          <p14:tracePt t="14535" x="7956550" y="2889250"/>
          <p14:tracePt t="14554" x="7950200" y="2895600"/>
          <p14:tracePt t="14554" x="7937500" y="2901950"/>
          <p14:tracePt t="14569" x="7924800" y="2908300"/>
          <p14:tracePt t="14569" x="7905750" y="2914650"/>
          <p14:tracePt t="14585" x="7886700" y="2927350"/>
          <p14:tracePt t="14585" x="7861300" y="2933700"/>
          <p14:tracePt t="14602" x="7829550" y="2933700"/>
          <p14:tracePt t="14602" x="7747000" y="2959100"/>
          <p14:tracePt t="14618" x="7689850" y="2971800"/>
          <p14:tracePt t="14618" x="7626350" y="2984500"/>
          <p14:tracePt t="14635" x="7550150" y="2990850"/>
          <p14:tracePt t="14818" x="3676650" y="3403600"/>
          <p14:tracePt t="14818" x="3632200" y="3403600"/>
          <p14:tracePt t="14836" x="3568700" y="3403600"/>
          <p14:tracePt t="14836" x="3498850" y="3403600"/>
          <p14:tracePt t="14853" x="3416300" y="3403600"/>
          <p14:tracePt t="14853" x="3321050" y="3397250"/>
          <p14:tracePt t="14870" x="3213100" y="3397250"/>
          <p14:tracePt t="14870" x="3022600" y="3384550"/>
          <p14:tracePt t="14886" x="2940050" y="3378200"/>
          <p14:tracePt t="14886" x="2857500" y="3365500"/>
          <p14:tracePt t="14902" x="2774950" y="3352800"/>
          <p14:tracePt t="14902" x="2705100" y="3340100"/>
          <p14:tracePt t="14919" x="2635250" y="3327400"/>
          <p14:tracePt t="14919" x="2514600" y="3314700"/>
          <p14:tracePt t="14938" x="2463800" y="3314700"/>
          <p14:tracePt t="14938" x="2419350" y="3314700"/>
          <p14:tracePt t="14954" x="2381250" y="3314700"/>
          <p14:tracePt t="14954" x="2355850" y="3314700"/>
          <p14:tracePt t="14970" x="2330450" y="3314700"/>
          <p14:tracePt t="14970" x="2311400" y="3314700"/>
          <p14:tracePt t="14987" x="2298700" y="3314700"/>
          <p14:tracePt t="14987" x="2292350" y="3314700"/>
          <p14:tracePt t="15004" x="2305050" y="3308350"/>
          <p14:tracePt t="15022" x="2311400" y="3308350"/>
          <p14:tracePt t="15022" x="2324100" y="3308350"/>
          <p14:tracePt t="15037" x="2343150" y="3302000"/>
          <p14:tracePt t="15037" x="2362200" y="3302000"/>
          <p14:tracePt t="15054" x="2381250" y="3302000"/>
          <p14:tracePt t="15054" x="2406650" y="3308350"/>
          <p14:tracePt t="15070" x="2438400" y="3308350"/>
          <p14:tracePt t="15070" x="2470150" y="3314700"/>
          <p14:tracePt t="15070" x="2508250" y="3321050"/>
          <p14:tracePt t="15089" x="2546350" y="3327400"/>
          <p14:tracePt t="15102" x="2590800" y="3333750"/>
          <p14:tracePt t="15102" x="2679700" y="3340100"/>
          <p14:tracePt t="15120" x="2724150" y="3346450"/>
          <p14:tracePt t="15120" x="2762250" y="3346450"/>
          <p14:tracePt t="15137" x="2806700" y="3352800"/>
          <p14:tracePt t="15137" x="2844800" y="3352800"/>
          <p14:tracePt t="15154" x="2876550" y="3352800"/>
          <p14:tracePt t="15154" x="2908300" y="3352800"/>
          <p14:tracePt t="15170" x="2933700" y="3352800"/>
          <p14:tracePt t="15170" x="2984500" y="3346450"/>
          <p14:tracePt t="15187" x="3003550" y="3340100"/>
          <p14:tracePt t="15187" x="3022600" y="3340100"/>
          <p14:tracePt t="15204" x="3035300" y="3333750"/>
          <p14:tracePt t="15204" x="3048000" y="3333750"/>
          <p14:tracePt t="15221" x="3060700" y="3333750"/>
          <p14:tracePt t="15221" x="3073400" y="3333750"/>
          <p14:tracePt t="15238" x="3079750" y="3333750"/>
          <p14:tracePt t="15253" x="3086100" y="3333750"/>
          <p14:tracePt t="15269" x="3086100" y="3340100"/>
          <p14:tracePt t="15286" x="3079750" y="3346450"/>
          <p14:tracePt t="15302" x="3079750" y="3352800"/>
          <p14:tracePt t="15320" x="3073400" y="3352800"/>
          <p14:tracePt t="15337" x="3067050" y="3359150"/>
          <p14:tracePt t="15353" x="3073400" y="3359150"/>
          <p14:tracePt t="15389" x="3079750" y="3352800"/>
          <p14:tracePt t="15405" x="3086100" y="3352800"/>
          <p14:tracePt t="15413" x="3092450" y="3346450"/>
          <p14:tracePt t="15419" x="3098800" y="3346450"/>
          <p14:tracePt t="15419" x="3105150" y="3340100"/>
          <p14:tracePt t="15438" x="3111500" y="3333750"/>
          <p14:tracePt t="15453" x="3117850" y="3327400"/>
          <p14:tracePt t="15469" x="3124200" y="3321050"/>
          <p14:tracePt t="15487" x="3130550" y="3321050"/>
          <p14:tracePt t="15503" x="3136900" y="3314700"/>
          <p14:tracePt t="15520" x="3143250" y="3314700"/>
          <p14:tracePt t="15537" x="3149600" y="3321050"/>
          <p14:tracePt t="15554" x="3155950" y="3321050"/>
          <p14:tracePt t="15570" x="3162300" y="3314700"/>
          <p14:tracePt t="15587" x="3168650" y="3308350"/>
          <p14:tracePt t="15587" x="3187700" y="3302000"/>
          <p14:tracePt t="15605" x="3194050" y="3295650"/>
          <p14:tracePt t="15605" x="3206750" y="3295650"/>
          <p14:tracePt t="15622" x="3213100" y="3289300"/>
          <p14:tracePt t="15622" x="3225800" y="3282950"/>
          <p14:tracePt t="15639" x="3232150" y="3282950"/>
          <p14:tracePt t="15639" x="3244850" y="3276600"/>
          <p14:tracePt t="15639" x="3251200" y="3276600"/>
          <p14:tracePt t="15658" x="3263900" y="3270250"/>
          <p14:tracePt t="15670" x="3270250" y="3270250"/>
          <p14:tracePt t="15670" x="3282950" y="3263900"/>
          <p14:tracePt t="15690" x="3289300" y="3263900"/>
          <p14:tracePt t="15690" x="3295650" y="3257550"/>
          <p14:tracePt t="15706" x="3302000" y="3257550"/>
          <p14:tracePt t="15721" x="3308350" y="3257550"/>
          <p14:tracePt t="15737" x="3314700" y="3251200"/>
          <p14:tracePt t="15737" x="3321050" y="3251200"/>
          <p14:tracePt t="15760" x="3327400" y="3251200"/>
          <p14:tracePt t="15774" x="3333750" y="3257550"/>
          <p14:tracePt t="15787" x="3340100" y="3257550"/>
          <p14:tracePt t="15804" x="3346450" y="3257550"/>
          <p14:tracePt t="15821" x="3352800" y="3257550"/>
          <p14:tracePt t="15838" x="3359150" y="3257550"/>
          <p14:tracePt t="15838" x="3365500" y="3251200"/>
          <p14:tracePt t="15856" x="3378200" y="3251200"/>
          <p14:tracePt t="15856" x="3384550" y="3251200"/>
          <p14:tracePt t="15873" x="3390900" y="3251200"/>
          <p14:tracePt t="15873" x="3397250" y="3251200"/>
          <p14:tracePt t="15889" x="3403600" y="3244850"/>
          <p14:tracePt t="15889" x="3422650" y="3244850"/>
          <p14:tracePt t="15906" x="3435350" y="3244850"/>
          <p14:tracePt t="15906" x="3441700" y="3244850"/>
          <p14:tracePt t="15923" x="3448050" y="3244850"/>
          <p14:tracePt t="15923" x="3454400" y="3244850"/>
          <p14:tracePt t="15940" x="3460750" y="3244850"/>
          <p14:tracePt t="15940" x="3467100" y="3244850"/>
          <p14:tracePt t="15958" x="3473450" y="3251200"/>
          <p14:tracePt t="15958" x="3479800" y="3251200"/>
          <p14:tracePt t="15974" x="3486150" y="3257550"/>
          <p14:tracePt t="15990" x="3492500" y="3257550"/>
          <p14:tracePt t="16005" x="3498850" y="3257550"/>
          <p14:tracePt t="16022" x="3505200" y="3263900"/>
          <p14:tracePt t="16038" x="3511550" y="3270250"/>
          <p14:tracePt t="16058" x="3511550" y="3276600"/>
          <p14:tracePt t="16101" x="3505200" y="3282950"/>
          <p14:tracePt t="16117" x="3498850" y="3289300"/>
          <p14:tracePt t="16133" x="3492500" y="3289300"/>
          <p14:tracePt t="16145" x="3486150" y="3295650"/>
          <p14:tracePt t="16161" x="3479800" y="3295650"/>
          <p14:tracePt t="16177" x="3473450" y="3302000"/>
          <p14:tracePt t="16193" x="3473450" y="3308350"/>
          <p14:tracePt t="16221" x="3473450" y="3314700"/>
          <p14:tracePt t="16245" x="3473450" y="3321050"/>
          <p14:tracePt t="16265" x="3479800" y="3314700"/>
          <p14:tracePt t="16281" x="3486150" y="3308350"/>
          <p14:tracePt t="16297" x="3492500" y="3302000"/>
          <p14:tracePt t="16313" x="3498850" y="3302000"/>
          <p14:tracePt t="16318" x="3505200" y="3302000"/>
          <p14:tracePt t="16326" x="3511550" y="3295650"/>
          <p14:tracePt t="16340" x="3517900" y="3295650"/>
          <p14:tracePt t="16357" x="3524250" y="3295650"/>
          <p14:tracePt t="16357" x="3530600" y="3295650"/>
          <p14:tracePt t="16375" x="3536950" y="3295650"/>
          <p14:tracePt t="16389" x="3543300" y="3289300"/>
          <p14:tracePt t="16406" x="3549650" y="3289300"/>
          <p14:tracePt t="16425" x="3562350" y="3282950"/>
          <p14:tracePt t="16440" x="3568700" y="3276600"/>
          <p14:tracePt t="16457" x="3568700" y="3282950"/>
          <p14:tracePt t="16473" x="3575050" y="3282950"/>
          <p14:tracePt t="16494" x="3575050" y="3289300"/>
          <p14:tracePt t="16529" x="3568700" y="3302000"/>
          <p14:tracePt t="16553" x="3562350" y="3302000"/>
          <p14:tracePt t="16573" x="3568700" y="3295650"/>
          <p14:tracePt t="16613" x="3575050" y="3295650"/>
          <p14:tracePt t="16618" x="3581400" y="3289300"/>
          <p14:tracePt t="16633" x="3594100" y="3289300"/>
          <p14:tracePt t="16649" x="3600450" y="3289300"/>
          <p14:tracePt t="16665" x="3606800" y="3289300"/>
          <p14:tracePt t="16674" x="3613150" y="3289300"/>
          <p14:tracePt t="16691" x="3619500" y="3289300"/>
          <p14:tracePt t="16691" x="3625850" y="3295650"/>
          <p14:tracePt t="16710" x="3632200" y="3302000"/>
          <p14:tracePt t="16725" x="3632200" y="3308350"/>
          <p14:tracePt t="16745" x="3632200" y="3321050"/>
          <p14:tracePt t="16785" x="3638550" y="3321050"/>
          <p14:tracePt t="16821" x="3651250" y="3314700"/>
          <p14:tracePt t="16837" x="3657600" y="3308350"/>
          <p14:tracePt t="16846" x="3670300" y="3308350"/>
          <p14:tracePt t="16846" x="3683000" y="3302000"/>
          <p14:tracePt t="16860" x="3702050" y="3289300"/>
          <p14:tracePt t="16860" x="3727450" y="3282950"/>
          <p14:tracePt t="16877" x="3752850" y="3276600"/>
          <p14:tracePt t="16877" x="3784600" y="3270250"/>
          <p14:tracePt t="16893" x="3822700" y="3263900"/>
          <p14:tracePt t="16893" x="3860800" y="3257550"/>
          <p14:tracePt t="16910" x="3905250" y="3251200"/>
          <p14:tracePt t="16910" x="4013200" y="3251200"/>
          <p14:tracePt t="16927" x="4070350" y="3251200"/>
          <p14:tracePt t="16927" x="4127500" y="3257550"/>
          <p14:tracePt t="16944" x="4191000" y="3257550"/>
          <p14:tracePt t="16944" x="4260850" y="3263900"/>
          <p14:tracePt t="16960" x="4324350" y="3263900"/>
          <p14:tracePt t="16960" x="4387850" y="3263900"/>
          <p14:tracePt t="16960" x="4457700" y="3263900"/>
          <p14:tracePt t="16979" x="4527550" y="3257550"/>
          <p14:tracePt t="16979" x="4597400" y="3251200"/>
          <p14:tracePt t="16994" x="4667250" y="3244850"/>
          <p14:tracePt t="16994" x="4743450" y="3232150"/>
          <p14:tracePt t="17010" x="4806950" y="3219450"/>
          <p14:tracePt t="17538" x="6057900" y="3149600"/>
          <p14:tracePt t="17547" x="6083300" y="3149600"/>
          <p14:tracePt t="17547" x="6108700" y="3136900"/>
          <p14:tracePt t="17562" x="6134100" y="3130550"/>
          <p14:tracePt t="17562" x="6165850" y="3124200"/>
          <p14:tracePt t="17579" x="6203950" y="3111500"/>
          <p14:tracePt t="17579" x="6235700" y="3105150"/>
          <p14:tracePt t="17595" x="6267450" y="3098800"/>
          <p14:tracePt t="17595" x="6292850" y="3092450"/>
          <p14:tracePt t="17595" x="6318250" y="3092450"/>
          <p14:tracePt t="17614" x="6330950" y="3086100"/>
          <p14:tracePt t="17614" x="6343650" y="3079750"/>
          <p14:tracePt t="17629" x="6356350" y="3079750"/>
          <p14:tracePt t="17644" x="6362700" y="3073400"/>
          <p14:tracePt t="17666" x="6356350" y="3073400"/>
          <p14:tracePt t="17666" x="6350000" y="3073400"/>
          <p14:tracePt t="17679" x="6337300" y="3073400"/>
          <p14:tracePt t="17679" x="6324600" y="3073400"/>
          <p14:tracePt t="17696" x="6311900" y="3073400"/>
          <p14:tracePt t="17696" x="6299200" y="3073400"/>
          <p14:tracePt t="17712" x="6280150" y="3067050"/>
          <p14:tracePt t="17712" x="6254750" y="3067050"/>
          <p14:tracePt t="17731" x="6235700" y="3060700"/>
          <p14:tracePt t="17731" x="6184900" y="3041650"/>
          <p14:tracePt t="17748" x="6165850" y="3035300"/>
          <p14:tracePt t="17748" x="6146800" y="3022600"/>
          <p14:tracePt t="17763" x="6127750" y="3009900"/>
          <p14:tracePt t="17763" x="6115050" y="2997200"/>
          <p14:tracePt t="17780" x="6108700" y="2984500"/>
          <p14:tracePt t="17780" x="6102350" y="2971800"/>
          <p14:tracePt t="17780" x="6108700" y="2965450"/>
          <p14:tracePt t="17799" x="6121400" y="2952750"/>
          <p14:tracePt t="17811" x="6140450" y="2946400"/>
          <p14:tracePt t="17811" x="6197600" y="2933700"/>
          <p14:tracePt t="17831" x="6235700" y="2927350"/>
          <p14:tracePt t="17831" x="6273800" y="2927350"/>
          <p14:tracePt t="17847" x="6324600" y="2921000"/>
          <p14:tracePt t="17847" x="6375400" y="2921000"/>
          <p14:tracePt t="17847" x="6432550" y="2914650"/>
          <p14:tracePt t="17866" x="6489700" y="2914650"/>
          <p14:tracePt t="17878" x="6553200" y="2914650"/>
          <p14:tracePt t="17878" x="6616700" y="2914650"/>
          <p14:tracePt t="17878" x="6680200" y="2914650"/>
          <p14:tracePt t="17899" x="6743700" y="2914650"/>
          <p14:tracePt t="17911" x="6800850" y="2908300"/>
          <p14:tracePt t="17911" x="6927850" y="2908300"/>
          <p14:tracePt t="17930" x="6985000" y="2908300"/>
          <p14:tracePt t="17930" x="7048500" y="2908300"/>
          <p14:tracePt t="17930" x="7105650" y="2908300"/>
          <p14:tracePt t="17950" x="7162800" y="2908300"/>
          <p14:tracePt t="17962" x="7219950" y="2908300"/>
          <p14:tracePt t="17962" x="7321550" y="2914650"/>
          <p14:tracePt t="17980" x="7372350" y="2914650"/>
          <p14:tracePt t="17980" x="7416800" y="2914650"/>
          <p14:tracePt t="17997" x="7461250" y="2914650"/>
          <p14:tracePt t="17997" x="7499350" y="2914650"/>
          <p14:tracePt t="18013" x="7537450" y="2908300"/>
          <p14:tracePt t="18013" x="7569200" y="2908300"/>
          <p14:tracePt t="18030" x="7600950" y="2908300"/>
          <p14:tracePt t="18030" x="7664450" y="2901950"/>
          <p14:tracePt t="18047" x="7689850" y="2901950"/>
          <p14:tracePt t="18047" x="7715250" y="2901950"/>
          <p14:tracePt t="18064" x="7740650" y="2895600"/>
          <p14:tracePt t="18064" x="7759700" y="2895600"/>
          <p14:tracePt t="18080" x="7778750" y="2895600"/>
          <p14:tracePt t="18080" x="7816850" y="2901950"/>
          <p14:tracePt t="18098" x="7829550" y="2901950"/>
          <p14:tracePt t="18098" x="7848600" y="2901950"/>
          <p14:tracePt t="18114" x="7861300" y="2901950"/>
          <p14:tracePt t="18114" x="7874000" y="2908300"/>
          <p14:tracePt t="18131" x="7893050" y="2908300"/>
          <p14:tracePt t="18131" x="7905750" y="2908300"/>
          <p14:tracePt t="18147" x="7918450" y="2908300"/>
          <p14:tracePt t="18147" x="7931150" y="2914650"/>
          <p14:tracePt t="18147" x="7937500" y="2914650"/>
          <p14:tracePt t="18167" x="7950200" y="2914650"/>
          <p14:tracePt t="18179" x="7956550" y="2914650"/>
          <p14:tracePt t="18179" x="7969250" y="2921000"/>
          <p14:tracePt t="18199" x="7975600" y="2927350"/>
          <p14:tracePt t="18213" x="7981950" y="2927350"/>
          <p14:tracePt t="18230" x="7988300" y="2933700"/>
          <p14:tracePt t="18230" x="7994650" y="2940050"/>
          <p14:tracePt t="18251" x="8001000" y="2946400"/>
          <p14:tracePt t="18263" x="8007350" y="2952750"/>
          <p14:tracePt t="18263" x="8007350" y="2965450"/>
          <p14:tracePt t="18282" x="8013700" y="2971800"/>
          <p14:tracePt t="18296" x="8020050" y="2978150"/>
          <p14:tracePt t="18313" x="8026400" y="2978150"/>
          <p14:tracePt t="18329" x="8032750" y="2984500"/>
          <p14:tracePt t="18347" x="8045450" y="2984500"/>
          <p14:tracePt t="18363" x="8051800" y="2984500"/>
          <p14:tracePt t="18380" x="8045450" y="2984500"/>
          <p14:tracePt t="18406" x="8032750" y="2990850"/>
          <p14:tracePt t="18414" x="8026400" y="2990850"/>
          <p14:tracePt t="18414" x="8013700" y="2990850"/>
          <p14:tracePt t="18432" x="8007350" y="2997200"/>
          <p14:tracePt t="18432" x="7994650" y="3003550"/>
          <p14:tracePt t="18448" x="7981950" y="3003550"/>
          <p14:tracePt t="18448" x="7956550" y="3009900"/>
          <p14:tracePt t="18467" x="7943850" y="3009900"/>
          <p14:tracePt t="18467" x="7937500" y="3016250"/>
          <p14:tracePt t="18483" x="7931150" y="3016250"/>
          <p14:tracePt t="18483" x="7924800" y="3016250"/>
          <p14:tracePt t="18499" x="7918450" y="3022600"/>
          <p14:tracePt t="18514" x="7924800" y="3022600"/>
          <p14:tracePt t="18534" x="7931150" y="3022600"/>
          <p14:tracePt t="18547" x="7937500" y="3022600"/>
          <p14:tracePt t="18547" x="7950200" y="3022600"/>
          <p14:tracePt t="18566" x="7956550" y="3022600"/>
          <p14:tracePt t="18566" x="7962900" y="3022600"/>
          <p14:tracePt t="18583" x="7969250" y="3022600"/>
          <p14:tracePt t="18602" x="7962900" y="3028950"/>
          <p14:tracePt t="18634" x="7962900" y="3035300"/>
          <p14:tracePt t="18638" x="7956550" y="3035300"/>
          <p14:tracePt t="18647" x="7943850" y="3035300"/>
          <p14:tracePt t="18647" x="7937500" y="3035300"/>
          <p14:tracePt t="18666" x="7924800" y="3041650"/>
          <p14:tracePt t="18666" x="7912100" y="3041650"/>
          <p14:tracePt t="18684" x="7905750" y="3041650"/>
          <p14:tracePt t="18684" x="7880350" y="3041650"/>
          <p14:tracePt t="18699" x="7867650" y="3041650"/>
          <p14:tracePt t="18699" x="7854950" y="3041650"/>
          <p14:tracePt t="18716" x="7842250" y="3041650"/>
          <p14:tracePt t="18716" x="7829550" y="3041650"/>
          <p14:tracePt t="18734" x="7816850" y="3035300"/>
          <p14:tracePt t="18734" x="7804150" y="3035300"/>
          <p14:tracePt t="18751" x="7797800" y="3028950"/>
          <p14:tracePt t="18751" x="7778750" y="3016250"/>
          <p14:tracePt t="18767" x="7766050" y="3009900"/>
          <p14:tracePt t="18767" x="7759700" y="3003550"/>
          <p14:tracePt t="18784" x="7753350" y="2990850"/>
          <p14:tracePt t="18784" x="7747000" y="2978150"/>
          <p14:tracePt t="18800" x="7747000" y="2971800"/>
          <p14:tracePt t="18800" x="7740650" y="2959100"/>
          <p14:tracePt t="18800" x="7734300" y="2946400"/>
          <p14:tracePt t="18819" x="7727950" y="2940050"/>
          <p14:tracePt t="18831" x="7721600" y="2933700"/>
          <p14:tracePt t="18831" x="7702550" y="2921000"/>
          <p14:tracePt t="18851" x="7696200" y="2921000"/>
          <p14:tracePt t="18851" x="7677150" y="2921000"/>
          <p14:tracePt t="18867" x="7664450" y="2927350"/>
          <p14:tracePt t="18867" x="7651750" y="2927350"/>
          <p14:tracePt t="18884" x="7632700" y="2933700"/>
          <p14:tracePt t="18884" x="7620000" y="2933700"/>
          <p14:tracePt t="18884" x="7613650" y="2940050"/>
          <p14:tracePt t="18902" x="7600950" y="2946400"/>
          <p14:tracePt t="18915" x="7594600" y="2952750"/>
          <p14:tracePt t="18915" x="7588250" y="2959100"/>
          <p14:tracePt t="18935" x="7575550" y="2965450"/>
          <p14:tracePt t="18935" x="7569200" y="2971800"/>
          <p14:tracePt t="18951" x="7562850" y="2978150"/>
          <p14:tracePt t="18965" x="7562850" y="2984500"/>
          <p14:tracePt t="18983" x="7550150" y="2990850"/>
          <p14:tracePt t="18983" x="7550150" y="2997200"/>
          <p14:tracePt t="19001" x="7550150" y="3003550"/>
          <p14:tracePt t="19016" x="7543800" y="3009900"/>
          <p14:tracePt t="19038" x="7543800" y="3003550"/>
          <p14:tracePt t="19106" x="7543800" y="2997200"/>
          <p14:tracePt t="19118" x="7543800" y="2990850"/>
          <p14:tracePt t="19126" x="7543800" y="2984500"/>
          <p14:tracePt t="19134" x="7543800" y="2978150"/>
          <p14:tracePt t="19134" x="7550150" y="2965450"/>
          <p14:tracePt t="19151" x="7550150" y="2952750"/>
          <p14:tracePt t="19151" x="7550150" y="2933700"/>
          <p14:tracePt t="19168" x="7550150" y="2914650"/>
          <p14:tracePt t="19168" x="7543800" y="2895600"/>
          <p14:tracePt t="19168" x="7543800" y="2876550"/>
          <p14:tracePt t="19187" x="7543800" y="2857500"/>
          <p14:tracePt t="19199" x="7543800" y="2832100"/>
          <p14:tracePt t="19199" x="7537450" y="2794000"/>
          <p14:tracePt t="19218" x="7537450" y="2774950"/>
          <p14:tracePt t="19218" x="7531100" y="2755900"/>
          <p14:tracePt t="19235" x="7531100" y="2736850"/>
          <p14:tracePt t="19235" x="7531100" y="2724150"/>
          <p14:tracePt t="19252" x="7531100" y="2711450"/>
          <p14:tracePt t="19252" x="7531100" y="2698750"/>
          <p14:tracePt t="19268" x="7531100" y="2686050"/>
          <p14:tracePt t="19268" x="7531100" y="2673350"/>
          <p14:tracePt t="19268" x="7531100" y="2667000"/>
          <p14:tracePt t="19287" x="7531100" y="2660650"/>
          <p14:tracePt t="19287" x="7531100" y="2654300"/>
          <p14:tracePt t="19301" x="7537450" y="2647950"/>
          <p14:tracePt t="19316" x="7537450" y="2654300"/>
          <p14:tracePt t="19353" x="7537450" y="2660650"/>
          <p14:tracePt t="19359" x="7537450" y="2667000"/>
          <p14:tracePt t="19367" x="7537450" y="2679700"/>
          <p14:tracePt t="19367" x="7537450" y="2692400"/>
          <p14:tracePt t="19385" x="7531100" y="2711450"/>
          <p14:tracePt t="19385" x="7531100" y="2730500"/>
          <p14:tracePt t="19402" x="7531100" y="2749550"/>
          <p14:tracePt t="19402" x="7531100" y="2794000"/>
          <p14:tracePt t="19419" x="7524750" y="2825750"/>
          <p14:tracePt t="19419" x="7524750" y="2851150"/>
          <p14:tracePt t="19436" x="7531100" y="2882900"/>
          <p14:tracePt t="19436" x="7531100" y="2914650"/>
          <p14:tracePt t="19452" x="7531100" y="2946400"/>
          <p14:tracePt t="19452" x="7537450" y="2984500"/>
          <p14:tracePt t="19468" x="7543800" y="3016250"/>
          <p14:tracePt t="19468" x="7569200" y="3086100"/>
          <p14:tracePt t="19486" x="7575550" y="3117850"/>
          <p14:tracePt t="19486" x="7588250" y="3149600"/>
          <p14:tracePt t="19503" x="7594600" y="3175000"/>
          <p14:tracePt t="19503" x="7607300" y="3200400"/>
          <p14:tracePt t="19519" x="7613650" y="3219450"/>
          <p14:tracePt t="19519" x="7620000" y="3238500"/>
          <p14:tracePt t="19536" x="7620000" y="3257550"/>
          <p14:tracePt t="19536" x="7620000" y="3276600"/>
          <p14:tracePt t="19536" x="7626350" y="3289300"/>
          <p14:tracePt t="19554" x="7620000" y="3308350"/>
          <p14:tracePt t="19567" x="7620000" y="3321050"/>
          <p14:tracePt t="19567" x="7620000" y="3340100"/>
          <p14:tracePt t="19587" x="7620000" y="3352800"/>
          <p14:tracePt t="19587" x="7613650" y="3359150"/>
          <p14:tracePt t="19603" x="7613650" y="3365500"/>
          <p14:tracePt t="19603" x="7607300" y="3371850"/>
          <p14:tracePt t="19619" x="7600950" y="3378200"/>
          <p14:tracePt t="19634" x="7594600" y="3384550"/>
          <p14:tracePt t="19651" x="7588250" y="3390900"/>
          <p14:tracePt t="19651" x="7581900" y="3390900"/>
          <p14:tracePt t="19670" x="7575550" y="3390900"/>
          <p14:tracePt t="19670" x="7569200" y="3397250"/>
          <p14:tracePt t="19686" x="7562850" y="3397250"/>
          <p14:tracePt t="19686" x="7556500" y="3397250"/>
          <p14:tracePt t="19703" x="7550150" y="3397250"/>
          <p14:tracePt t="19703" x="7537450" y="3397250"/>
          <p14:tracePt t="19720" x="7531100" y="3397250"/>
          <p14:tracePt t="19720" x="7531100" y="3403600"/>
          <p14:tracePt t="19736" x="7524750" y="3403600"/>
          <p14:tracePt t="19736" x="7518400" y="3403600"/>
          <p14:tracePt t="19753" x="7512050" y="3403600"/>
          <p14:tracePt t="19753" x="7505700" y="3403600"/>
          <p14:tracePt t="19770" x="7493000" y="3403600"/>
          <p14:tracePt t="19787" x="7486650" y="3403600"/>
          <p14:tracePt t="19787" x="7486650" y="3409950"/>
          <p14:tracePt t="19803" x="7480300" y="3409950"/>
          <p14:tracePt t="19803" x="7473950" y="3409950"/>
          <p14:tracePt t="19820" x="7467600" y="3409950"/>
          <p14:tracePt t="19820" x="7454900" y="3409950"/>
          <p14:tracePt t="19820" x="7448550" y="3416300"/>
          <p14:tracePt t="19839" x="7442200" y="3416300"/>
          <p14:tracePt t="19839" x="7435850" y="3416300"/>
          <p14:tracePt t="19854" x="7429500" y="3416300"/>
          <p14:tracePt t="19854" x="7423150" y="3422650"/>
          <p14:tracePt t="19871" x="7416800" y="3422650"/>
          <p14:tracePt t="19871" x="7410450" y="3422650"/>
          <p14:tracePt t="19887" x="7404100" y="3422650"/>
          <p14:tracePt t="19887" x="7397750" y="3422650"/>
          <p14:tracePt t="19903" x="7391400" y="3422650"/>
          <p14:tracePt t="19903" x="7385050" y="3422650"/>
          <p14:tracePt t="19903" x="7378700" y="3422650"/>
          <p14:tracePt t="19923" x="7366000" y="3422650"/>
          <p14:tracePt t="19946" x="7366000" y="3416300"/>
          <p14:tracePt t="19990" x="7372350" y="3409950"/>
          <p14:tracePt t="20006" x="7378700" y="3403600"/>
          <p14:tracePt t="20013" x="7391400" y="3403600"/>
          <p14:tracePt t="20019" x="7397750" y="3397250"/>
          <p14:tracePt t="20019" x="7416800" y="3397250"/>
          <p14:tracePt t="20038" x="7429500" y="3390900"/>
          <p14:tracePt t="20038" x="7448550" y="3390900"/>
          <p14:tracePt t="20054" x="7467600" y="3390900"/>
          <p14:tracePt t="20054" x="7486650" y="3384550"/>
          <p14:tracePt t="20071" x="7505700" y="3384550"/>
          <p14:tracePt t="20071" x="7550150" y="3384550"/>
          <p14:tracePt t="20088" x="7569200" y="3384550"/>
          <p14:tracePt t="20088" x="7594600" y="3390900"/>
          <p14:tracePt t="20104" x="7613650" y="3390900"/>
          <p14:tracePt t="20104" x="7632700" y="3390900"/>
          <p14:tracePt t="20123" x="7651750" y="3390900"/>
          <p14:tracePt t="20123" x="7683500" y="3397250"/>
          <p14:tracePt t="20139" x="7702550" y="3397250"/>
          <p14:tracePt t="20139" x="7715250" y="3397250"/>
          <p14:tracePt t="20154" x="7727950" y="3403600"/>
          <p14:tracePt t="20154" x="7734300" y="3403600"/>
          <p14:tracePt t="20171" x="7740650" y="3397250"/>
          <p14:tracePt t="20171" x="7747000" y="3403600"/>
          <p14:tracePt t="20188" x="7753350" y="3397250"/>
          <p14:tracePt t="20203" x="7747000" y="3397250"/>
          <p14:tracePt t="20230" x="7740650" y="3397250"/>
          <p14:tracePt t="20240" x="7734300" y="3397250"/>
          <p14:tracePt t="20240" x="7727950" y="3397250"/>
          <p14:tracePt t="20256" x="7721600" y="3397250"/>
          <p14:tracePt t="20256" x="7715250" y="3397250"/>
          <p14:tracePt t="20272" x="7702550" y="3397250"/>
          <p14:tracePt t="20272" x="7696200" y="3397250"/>
          <p14:tracePt t="20272" x="7689850" y="3390900"/>
          <p14:tracePt t="20291" x="7683500" y="3390900"/>
          <p14:tracePt t="20307" x="7677150" y="3390900"/>
          <p14:tracePt t="20307" x="7670800" y="3390900"/>
          <p14:tracePt t="20322" x="7664450" y="3384550"/>
          <p14:tracePt t="20336" x="7658100" y="3384550"/>
          <p14:tracePt t="20353" x="7651750" y="3384550"/>
          <p14:tracePt t="20353" x="7645400" y="3384550"/>
          <p14:tracePt t="20372" x="7639050" y="3384550"/>
          <p14:tracePt t="20372" x="7626350" y="3384550"/>
          <p14:tracePt t="20389" x="7620000" y="3384550"/>
          <p14:tracePt t="20403" x="7613650" y="3384550"/>
          <p14:tracePt t="20403" x="7607300" y="3378200"/>
          <p14:tracePt t="20422" x="7600950" y="3384550"/>
          <p14:tracePt t="20422" x="7594600" y="3384550"/>
          <p14:tracePt t="20439" x="7588250" y="3384550"/>
          <p14:tracePt t="20454" x="7581900" y="3384550"/>
          <p14:tracePt t="20454" x="7575550" y="3390900"/>
          <p14:tracePt t="20472" x="7569200" y="3390900"/>
          <p14:tracePt t="20472" x="7562850" y="3390900"/>
          <p14:tracePt t="20489" x="7556500" y="3390900"/>
          <p14:tracePt t="20489" x="7543800" y="3397250"/>
          <p14:tracePt t="20507" x="7537450" y="3397250"/>
          <p14:tracePt t="20529" x="7531100" y="3397250"/>
          <p14:tracePt t="20546" x="7524750" y="3397250"/>
          <p14:tracePt t="20558" x="7518400" y="3397250"/>
          <p14:tracePt t="20574" x="7512050" y="3397250"/>
          <p14:tracePt t="20591" x="7505700" y="3397250"/>
          <p14:tracePt t="20606" x="7499350" y="3397250"/>
          <p14:tracePt t="20621" x="7493000" y="3390900"/>
          <p14:tracePt t="20638" x="7493000" y="3384550"/>
          <p14:tracePt t="20654" x="7493000" y="3378200"/>
          <p14:tracePt t="20686" x="7493000" y="3371850"/>
          <p14:tracePt t="20702" x="7493000" y="3365500"/>
          <p14:tracePt t="20718" x="7493000" y="3359150"/>
          <p14:tracePt t="20734" x="7493000" y="3352800"/>
          <p14:tracePt t="20746" x="7499350" y="3346450"/>
          <p14:tracePt t="20755" x="7499350" y="3340100"/>
          <p14:tracePt t="20755" x="7499350" y="3333750"/>
          <p14:tracePt t="20773" x="7505700" y="3327400"/>
          <p14:tracePt t="20773" x="7505700" y="3321050"/>
          <p14:tracePt t="20791" x="7512050" y="3314700"/>
          <p14:tracePt t="20791" x="7524750" y="3302000"/>
          <p14:tracePt t="20808" x="7524750" y="3295650"/>
          <p14:tracePt t="20808" x="7531100" y="3289300"/>
          <p14:tracePt t="20824" x="7537450" y="3282950"/>
          <p14:tracePt t="20824" x="7543800" y="3276600"/>
          <p14:tracePt t="20840" x="7550150" y="3276600"/>
          <p14:tracePt t="20855" x="7556500" y="3270250"/>
          <p14:tracePt t="20855" x="7575550" y="3263900"/>
          <p14:tracePt t="20876" x="7581900" y="3263900"/>
          <p14:tracePt t="20876" x="7588250" y="3263900"/>
          <p14:tracePt t="20892" x="7600950" y="3257550"/>
          <p14:tracePt t="20892" x="7607300" y="3257550"/>
          <p14:tracePt t="20907" x="7613650" y="3257550"/>
          <p14:tracePt t="20907" x="7620000" y="3257550"/>
          <p14:tracePt t="20924" x="7626350" y="3263900"/>
          <p14:tracePt t="20943" x="7626350" y="3270250"/>
          <p14:tracePt t="20955" x="7626350" y="3276600"/>
          <p14:tracePt t="20955" x="7626350" y="3282950"/>
          <p14:tracePt t="20975" x="7613650" y="3295650"/>
          <p14:tracePt t="20975" x="7607300" y="3308350"/>
          <p14:tracePt t="20990" x="7600950" y="3314700"/>
          <p14:tracePt t="20990" x="7588250" y="3321050"/>
          <p14:tracePt t="21008" x="7575550" y="3327400"/>
          <p14:tracePt t="21008" x="7562850" y="3333750"/>
          <p14:tracePt t="21024" x="7550150" y="3346450"/>
          <p14:tracePt t="21024" x="7524750" y="3352800"/>
          <p14:tracePt t="21041" x="7512050" y="3359150"/>
          <p14:tracePt t="21041" x="7505700" y="3359150"/>
          <p14:tracePt t="21058" x="7499350" y="3365500"/>
          <p14:tracePt t="21058" x="7493000" y="3365500"/>
          <p14:tracePt t="21075" x="7486650" y="3365500"/>
          <p14:tracePt t="21089" x="7486650" y="3359150"/>
          <p14:tracePt t="21115" x="7493000" y="3359150"/>
          <p14:tracePt t="21122" x="7499350" y="3352800"/>
          <p14:tracePt t="21122" x="7505700" y="3352800"/>
          <p14:tracePt t="21142" x="7512050" y="3346450"/>
          <p14:tracePt t="21142" x="7518400" y="3340100"/>
          <p14:tracePt t="21159" x="7531100" y="3333750"/>
          <p14:tracePt t="21159" x="7537450" y="3327400"/>
          <p14:tracePt t="21175" x="7550150" y="3327400"/>
          <p14:tracePt t="21175" x="7550150" y="3321050"/>
          <p14:tracePt t="21192" x="7556500" y="3314700"/>
          <p14:tracePt t="21207" x="7569200" y="3314700"/>
          <p14:tracePt t="21223" x="7569200" y="3308350"/>
          <p14:tracePt t="21243" x="7562850" y="3314700"/>
          <p14:tracePt t="21266" x="7556500" y="3321050"/>
          <p14:tracePt t="21279" x="7550150" y="3321050"/>
          <p14:tracePt t="21290" x="7543800" y="3327400"/>
          <p14:tracePt t="21306" x="7537450" y="3333750"/>
          <p14:tracePt t="21323" x="7531100" y="3327400"/>
          <p14:tracePt t="21355" x="7537450" y="3321050"/>
          <p14:tracePt t="21370" x="7537450" y="3314700"/>
          <p14:tracePt t="21387" x="7543800" y="3308350"/>
          <p14:tracePt t="21398" x="7550150" y="3302000"/>
          <p14:tracePt t="21422" x="7556500" y="3302000"/>
          <p14:tracePt t="21446" x="7562850" y="3302000"/>
          <p14:tracePt t="21490" x="7562850" y="3295650"/>
          <p14:tracePt t="21514" x="7569200" y="3289300"/>
          <p14:tracePt t="21542" x="7562850" y="3295650"/>
          <p14:tracePt t="21626" x="7562850" y="3302000"/>
          <p14:tracePt t="21671" x="7550150" y="3302000"/>
          <p14:tracePt t="21694" x="7543800" y="3302000"/>
          <p14:tracePt t="21706" x="7537450" y="3308350"/>
          <p14:tracePt t="21723" x="7531100" y="3314700"/>
          <p14:tracePt t="21740" x="7524750" y="3314700"/>
          <p14:tracePt t="21754" x="7518400" y="3321050"/>
          <p14:tracePt t="21766" x="7512050" y="3321050"/>
          <p14:tracePt t="21783" x="7505700" y="3327400"/>
          <p14:tracePt t="21806" x="7512050" y="3333750"/>
          <p14:tracePt t="21842" x="7518400" y="3333750"/>
          <p14:tracePt t="21867" x="7524750" y="3340100"/>
          <p14:tracePt t="21886" x="7531100" y="3340100"/>
          <p14:tracePt t="21918" x="7537450" y="3346450"/>
          <p14:tracePt t="21978" x="7531100" y="3352800"/>
          <p14:tracePt t="22007" x="7537450" y="3359150"/>
          <p14:tracePt t="22054" x="7531100" y="3359150"/>
          <p14:tracePt t="22118" x="7537450" y="3359150"/>
          <p14:tracePt t="22203" x="7543800" y="3359150"/>
          <p14:tracePt t="22219" x="7550150" y="3359150"/>
          <p14:tracePt t="22226" x="7556500" y="3352800"/>
          <p14:tracePt t="22235" x="7562850" y="3352800"/>
          <p14:tracePt t="22243" x="7569200" y="3346450"/>
          <p14:tracePt t="22243" x="7581900" y="3346450"/>
          <p14:tracePt t="22243" x="7588250" y="3346450"/>
          <p14:tracePt t="22264" x="7594600" y="3346450"/>
          <p14:tracePt t="22264" x="7607300" y="3340100"/>
          <p14:tracePt t="22279" x="7620000" y="3340100"/>
          <p14:tracePt t="22279" x="7626350" y="3340100"/>
          <p14:tracePt t="22296" x="7639050" y="3340100"/>
          <p14:tracePt t="22296" x="7651750" y="3340100"/>
          <p14:tracePt t="22312" x="7664450" y="3340100"/>
          <p14:tracePt t="22312" x="7670800" y="3340100"/>
          <p14:tracePt t="22312" x="7683500" y="3340100"/>
          <p14:tracePt t="22332" x="7689850" y="3340100"/>
          <p14:tracePt t="22343" x="7696200" y="3346450"/>
          <p14:tracePt t="22343" x="7708900" y="3346450"/>
          <p14:tracePt t="22362" x="7715250" y="3346450"/>
          <p14:tracePt t="22377" x="7721600" y="3352800"/>
          <p14:tracePt t="22394" x="7721600" y="3359150"/>
          <p14:tracePt t="22411" x="7721600" y="3365500"/>
          <p14:tracePt t="22411" x="7721600" y="3371850"/>
          <p14:tracePt t="22429" x="7715250" y="3378200"/>
          <p14:tracePt t="22444" x="7708900" y="3384550"/>
          <p14:tracePt t="22444" x="7696200" y="3384550"/>
          <p14:tracePt t="22463" x="7689850" y="3390900"/>
          <p14:tracePt t="22463" x="7664450" y="3397250"/>
          <p14:tracePt t="22480" x="7651750" y="3403600"/>
          <p14:tracePt t="22480" x="7639050" y="3409950"/>
          <p14:tracePt t="22496" x="7626350" y="3409950"/>
          <p14:tracePt t="22496" x="7607300" y="3416300"/>
          <p14:tracePt t="22512" x="7594600" y="3422650"/>
          <p14:tracePt t="22512" x="7581900" y="3422650"/>
          <p14:tracePt t="22529" x="7562850" y="3429000"/>
          <p14:tracePt t="22529" x="7537450" y="3435350"/>
          <p14:tracePt t="22548" x="7531100" y="3435350"/>
          <p14:tracePt t="22548" x="7524750" y="3435350"/>
          <p14:tracePt t="22563" x="7518400" y="3441700"/>
          <p14:tracePt t="22578" x="7518400" y="3435350"/>
          <p14:tracePt t="22596" x="7524750" y="3429000"/>
          <p14:tracePt t="22596" x="7537450" y="3422650"/>
          <p14:tracePt t="22596" x="7550150" y="3416300"/>
          <p14:tracePt t="22615" x="7562850" y="3409950"/>
          <p14:tracePt t="22628" x="7581900" y="3403600"/>
          <p14:tracePt t="22628" x="7613650" y="3397250"/>
          <p14:tracePt t="22648" x="7632700" y="3390900"/>
          <p14:tracePt t="22648" x="7645400" y="3390900"/>
          <p14:tracePt t="22664" x="7664450" y="3384550"/>
          <p14:tracePt t="22664" x="7677150" y="3384550"/>
          <p14:tracePt t="22680" x="7683500" y="3384550"/>
          <p14:tracePt t="22680" x="7696200" y="3378200"/>
          <p14:tracePt t="22680" x="7702550" y="3378200"/>
          <p14:tracePt t="22699" x="7696200" y="3384550"/>
          <p14:tracePt t="22735" x="7689850" y="3384550"/>
          <p14:tracePt t="22744" x="7683500" y="3384550"/>
          <p14:tracePt t="22751" x="7677150" y="3384550"/>
          <p14:tracePt t="22762" x="7670800" y="3390900"/>
          <p14:tracePt t="22762" x="7651750" y="3390900"/>
          <p14:tracePt t="22780" x="7645400" y="3390900"/>
          <p14:tracePt t="22780" x="7645400" y="3397250"/>
          <p14:tracePt t="22797" x="7639050" y="3397250"/>
          <p14:tracePt t="22797" x="7632700" y="3397250"/>
          <p14:tracePt t="22814" x="7626350" y="3397250"/>
          <p14:tracePt t="22828" x="7620000" y="3403600"/>
          <p14:tracePt t="22828" x="7607300" y="3409950"/>
          <p14:tracePt t="22847" x="7600950" y="3409950"/>
          <p14:tracePt t="22847" x="7588250" y="3409950"/>
          <p14:tracePt t="22864" x="7581900" y="3416300"/>
          <p14:tracePt t="22864" x="7575550" y="3416300"/>
          <p14:tracePt t="22881" x="7562850" y="3416300"/>
          <p14:tracePt t="22881" x="7556500" y="3416300"/>
          <p14:tracePt t="22881" x="7543800" y="3416300"/>
          <p14:tracePt t="22900" x="7531100" y="3416300"/>
          <p14:tracePt t="22912" x="7518400" y="3416300"/>
          <p14:tracePt t="22912" x="7473950" y="3422650"/>
          <p14:tracePt t="22931" x="7448550" y="3422650"/>
          <p14:tracePt t="22931" x="7416800" y="3429000"/>
          <p14:tracePt t="22949" x="7385050" y="3429000"/>
          <p14:tracePt t="22949" x="7340600" y="3435350"/>
          <p14:tracePt t="22949" x="7296150" y="3435350"/>
          <p14:tracePt t="22967" x="7239000" y="3441700"/>
          <p14:tracePt t="22980" x="7181850" y="3441700"/>
          <p14:tracePt t="22980" x="7124700" y="3448050"/>
          <p14:tracePt t="22980" x="7061200" y="3448050"/>
          <p14:tracePt t="23000" x="6997700" y="3448050"/>
          <p14:tracePt t="23012" x="6927850" y="3454400"/>
          <p14:tracePt t="23012" x="6769100" y="3454400"/>
          <p14:tracePt t="23031" x="6686550" y="3454400"/>
          <p14:tracePt t="23031" x="6591300" y="3460750"/>
          <p14:tracePt t="23048" x="6489700" y="3460750"/>
          <p14:tracePt t="23048" x="6375400" y="3460750"/>
          <p14:tracePt t="23048" x="6254750" y="3467100"/>
          <p14:tracePt t="23068" x="6134100" y="3473450"/>
          <p14:tracePt t="23068" x="6000750" y="3479800"/>
          <p14:tracePt t="23081" x="5873750" y="3492500"/>
          <p14:tracePt t="23081" x="5740400" y="3511550"/>
          <p14:tracePt t="23098" x="5607050" y="3530600"/>
          <p14:tracePt t="23098" x="5473700" y="3556000"/>
          <p14:tracePt t="23115" x="5340350" y="3581400"/>
          <p14:tracePt t="23115" x="5207000" y="3600450"/>
          <p14:tracePt t="23131" x="5073650" y="3625850"/>
          <p14:tracePt t="23131" x="4813300" y="3670300"/>
          <p14:tracePt t="23148" x="4679950" y="3695700"/>
          <p14:tracePt t="23148" x="4546600" y="3721100"/>
          <p14:tracePt t="23165" x="4413250" y="3746500"/>
          <p14:tracePt t="23165" x="4279900" y="3765550"/>
          <p14:tracePt t="23183" x="4146550" y="3790950"/>
          <p14:tracePt t="23183" x="3879850" y="3835400"/>
          <p14:tracePt t="23200" x="3752850" y="3860800"/>
          <p14:tracePt t="23200" x="3638550" y="3879850"/>
          <p14:tracePt t="23216" x="3517900" y="3892550"/>
          <p14:tracePt t="23216" x="3416300" y="3911600"/>
          <p14:tracePt t="23232" x="3314700" y="3930650"/>
          <p14:tracePt t="23232" x="3219450" y="3943350"/>
          <p14:tracePt t="23249" x="3130550" y="3962400"/>
          <p14:tracePt t="23249" x="3048000" y="3975100"/>
          <p14:tracePt t="23249" x="2971800" y="3987800"/>
          <p14:tracePt t="23268" x="2901950" y="4000500"/>
          <p14:tracePt t="23280" x="2838450" y="4006850"/>
          <p14:tracePt t="23280" x="2724150" y="4019550"/>
          <p14:tracePt t="23299" x="2679700" y="4025900"/>
          <p14:tracePt t="23299" x="2641600" y="4032250"/>
          <p14:tracePt t="23316" x="2609850" y="4038600"/>
          <p14:tracePt t="23316" x="2590800" y="4038600"/>
          <p14:tracePt t="23316" x="2565400" y="4038600"/>
          <p14:tracePt t="23335" x="2552700" y="4044950"/>
          <p14:tracePt t="23347" x="2540000" y="4044950"/>
          <p14:tracePt t="23347" x="2527300" y="4044950"/>
          <p14:tracePt t="23347" x="2520950" y="4038600"/>
          <p14:tracePt t="23368" x="2514600" y="4032250"/>
          <p14:tracePt t="23368" x="2508250" y="4025900"/>
          <p14:tracePt t="23383" x="2495550" y="4025900"/>
          <p14:tracePt t="23383" x="2495550" y="4019550"/>
          <p14:tracePt t="23399" x="2489200" y="4006850"/>
          <p14:tracePt t="23399" x="2482850" y="4006850"/>
          <p14:tracePt t="23416" x="2476500" y="4000500"/>
          <p14:tracePt t="23416" x="2470150" y="3994150"/>
          <p14:tracePt t="23416" x="2463800" y="3987800"/>
          <p14:tracePt t="23435" x="2457450" y="3981450"/>
          <p14:tracePt t="23435" x="2444750" y="3981450"/>
          <p14:tracePt t="23449" x="2432050" y="3975100"/>
          <p14:tracePt t="23449" x="2425700" y="3968750"/>
          <p14:tracePt t="23466" x="2413000" y="3962400"/>
          <p14:tracePt t="23466" x="2400300" y="3949700"/>
          <p14:tracePt t="23483" x="2387600" y="3943350"/>
          <p14:tracePt t="23483" x="2368550" y="3924300"/>
          <p14:tracePt t="23500" x="2362200" y="3911600"/>
          <p14:tracePt t="23500" x="2355850" y="3898900"/>
          <p14:tracePt t="23516" x="2355850" y="3886200"/>
          <p14:tracePt t="23516" x="2349500" y="3873500"/>
          <p14:tracePt t="23534" x="2355850" y="3860800"/>
          <p14:tracePt t="23534" x="2355850" y="3848100"/>
          <p14:tracePt t="23550" x="2362200" y="3829050"/>
          <p14:tracePt t="23550" x="2368550" y="3803650"/>
          <p14:tracePt t="23568" x="2368550" y="3790950"/>
          <p14:tracePt t="23568" x="2368550" y="3778250"/>
          <p14:tracePt t="23586" x="2368550" y="3771900"/>
          <p14:tracePt t="23586" x="2368550" y="3759200"/>
          <p14:tracePt t="23600" x="2368550" y="3752850"/>
          <p14:tracePt t="23600" x="2368550" y="3746500"/>
          <p14:tracePt t="23617" x="2368550" y="3740150"/>
          <p14:tracePt t="23617" x="2368550" y="3733800"/>
          <p14:tracePt t="23617" x="2368550" y="3727450"/>
          <p14:tracePt t="23636" x="2368550" y="3714750"/>
          <p14:tracePt t="23648" x="2368550" y="3708400"/>
          <p14:tracePt t="23648" x="2368550" y="3695700"/>
          <p14:tracePt t="23667" x="2362200" y="3676650"/>
          <p14:tracePt t="23667" x="2355850" y="3670300"/>
          <p14:tracePt t="23683" x="2355850" y="3657600"/>
          <p14:tracePt t="23683" x="2349500" y="3651250"/>
          <p14:tracePt t="23700" x="2349500" y="3644900"/>
          <p14:tracePt t="23700" x="2349500" y="3638550"/>
          <p14:tracePt t="23717" x="2349500" y="3632200"/>
          <p14:tracePt t="23732" x="2343150" y="3625850"/>
          <p14:tracePt t="23752" x="2336800" y="3625850"/>
          <p14:tracePt t="23765" x="2336800" y="3619500"/>
          <p14:tracePt t="23782" x="2336800" y="3613150"/>
          <p14:tracePt t="23799" x="2343150" y="3606800"/>
          <p14:tracePt t="23823" x="2349500" y="3600450"/>
          <p14:tracePt t="23855" x="2355850" y="3594100"/>
          <p14:tracePt t="23915" x="2349500" y="3587750"/>
          <p14:tracePt t="23919" x="2349500" y="3581400"/>
          <p14:tracePt t="23936" x="2349500" y="3568700"/>
          <p14:tracePt t="23951" x="2355850" y="3562350"/>
          <p14:tracePt t="23969" x="2362200" y="3562350"/>
          <p14:tracePt t="23983" x="2368550" y="3556000"/>
          <p14:tracePt t="23999" x="2374900" y="3549650"/>
          <p14:tracePt t="24019" x="2374900" y="3543300"/>
          <p14:tracePt t="24019" x="2374900" y="3536950"/>
          <p14:tracePt t="24036" x="2381250" y="3530600"/>
          <p14:tracePt t="24036" x="2381250" y="3517900"/>
          <p14:tracePt t="24051" x="2381250" y="3511550"/>
          <p14:tracePt t="24051" x="2387600" y="3505200"/>
          <p14:tracePt t="24068" x="2387600" y="3498850"/>
          <p14:tracePt t="24084" x="2393950" y="3492500"/>
          <p14:tracePt t="24084" x="2406650" y="3479800"/>
          <p14:tracePt t="24101" x="2413000" y="3467100"/>
          <p14:tracePt t="24123" x="2413000" y="3460750"/>
          <p14:tracePt t="24139" x="2413000" y="3454400"/>
          <p14:tracePt t="24155" x="2406650" y="3460750"/>
          <p14:tracePt t="24182" x="2400300" y="3467100"/>
          <p14:tracePt t="24199" x="2400300" y="3473450"/>
          <p14:tracePt t="24215" x="2393950" y="3486150"/>
          <p14:tracePt t="24227" x="2393950" y="3492500"/>
          <p14:tracePt t="24236" x="2393950" y="3505200"/>
          <p14:tracePt t="24236" x="2393950" y="3511550"/>
          <p14:tracePt t="24252" x="2387600" y="3524250"/>
          <p14:tracePt t="24252" x="2393950" y="3536950"/>
          <p14:tracePt t="24269" x="2393950" y="3556000"/>
          <p14:tracePt t="24269" x="2393950" y="3568700"/>
          <p14:tracePt t="24269" x="2393950" y="3581400"/>
          <p14:tracePt t="24288" x="2393950" y="3594100"/>
          <p14:tracePt t="24300" x="2400300" y="3606800"/>
          <p14:tracePt t="24300" x="2406650" y="3632200"/>
          <p14:tracePt t="24320" x="2413000" y="3651250"/>
          <p14:tracePt t="24320" x="2413000" y="3663950"/>
          <p14:tracePt t="24337" x="2419350" y="3676650"/>
          <p14:tracePt t="24337" x="2419350" y="3689350"/>
          <p14:tracePt t="24337" x="2425700" y="3702050"/>
          <p14:tracePt t="24356" x="2432050" y="3721100"/>
          <p14:tracePt t="24367" x="2438400" y="3733800"/>
          <p14:tracePt t="24367" x="2444750" y="3771900"/>
          <p14:tracePt t="24389" x="2451100" y="3790950"/>
          <p14:tracePt t="24389" x="2457450" y="3810000"/>
          <p14:tracePt t="24403" x="2463800" y="3829050"/>
          <p14:tracePt t="24403" x="2463800" y="3841750"/>
          <p14:tracePt t="24419" x="2470150" y="3854450"/>
          <p14:tracePt t="24419" x="2476500" y="3867150"/>
          <p14:tracePt t="24436" x="2476500" y="3873500"/>
          <p14:tracePt t="24436" x="2482850" y="3886200"/>
          <p14:tracePt t="24453" x="2489200" y="3892550"/>
          <p14:tracePt t="24453" x="2495550" y="3898900"/>
          <p14:tracePt t="24470" x="2501900" y="3905250"/>
          <p14:tracePt t="24484" x="2508250" y="3911600"/>
          <p14:tracePt t="24501" x="2514600" y="3917950"/>
          <p14:tracePt t="24519" x="2520950" y="3924300"/>
          <p14:tracePt t="24567" x="2527300" y="3917950"/>
          <p14:tracePt t="24587" x="2520950" y="3917950"/>
          <p14:tracePt t="24663" x="2520950" y="3911600"/>
          <p14:tracePt t="24715" x="2514600" y="3905250"/>
          <p14:tracePt t="24740" x="2508250" y="3905250"/>
          <p14:tracePt t="24755" x="2501900" y="3905250"/>
          <p14:tracePt t="24767" x="2501900" y="3898900"/>
          <p14:tracePt t="24791" x="2495550" y="3892550"/>
          <p14:tracePt t="24819" x="2489200" y="3886200"/>
          <p14:tracePt t="24843" x="2489200" y="3879850"/>
          <p14:tracePt t="24859" x="2482850" y="3879850"/>
          <p14:tracePt t="24875" x="2470150" y="3873500"/>
          <p14:tracePt t="24887" x="2463800" y="3867150"/>
          <p14:tracePt t="24903" x="2457450" y="3867150"/>
          <p14:tracePt t="24919" x="2451100" y="3860800"/>
          <p14:tracePt t="24939" x="2444750" y="3860800"/>
          <p14:tracePt t="24955" x="2438400" y="3860800"/>
          <p14:tracePt t="24971" x="2438400" y="3854450"/>
          <p14:tracePt t="24988" x="2432050" y="3848100"/>
          <p14:tracePt t="25007" x="2425700" y="3848100"/>
          <p14:tracePt t="25039" x="2419350" y="3848100"/>
          <p14:tracePt t="25055" x="2413000" y="3848100"/>
          <p14:tracePt t="25075" x="2406650" y="3854450"/>
          <p14:tracePt t="25091" x="2400300" y="3854450"/>
          <p14:tracePt t="25107" x="2393950" y="3854450"/>
          <p14:tracePt t="25119" x="2387600" y="3860800"/>
          <p14:tracePt t="25135" x="2381250" y="3867150"/>
          <p14:tracePt t="25151" x="2374900" y="3867150"/>
          <p14:tracePt t="25167" x="2368550" y="3867150"/>
          <p14:tracePt t="25175" x="2362200" y="3873500"/>
          <p14:tracePt t="25188" x="2355850" y="3873500"/>
          <p14:tracePt t="25188" x="2349500" y="3873500"/>
          <p14:tracePt t="25205" x="2343150" y="3879850"/>
          <p14:tracePt t="25205" x="2336800" y="3879850"/>
          <p14:tracePt t="25222" x="2330450" y="3879850"/>
          <p14:tracePt t="25237" x="2324100" y="3886200"/>
          <p14:tracePt t="25254" x="2317750" y="3886200"/>
          <p14:tracePt t="25271" x="2311400" y="3886200"/>
          <p14:tracePt t="25271" x="2305050" y="3886200"/>
          <p14:tracePt t="25290" x="2298700" y="3886200"/>
          <p14:tracePt t="25290" x="2292350" y="3886200"/>
          <p14:tracePt t="25290" x="2286000" y="3886200"/>
          <p14:tracePt t="25308" x="2279650" y="3879850"/>
          <p14:tracePt t="25324" x="2273300" y="3879850"/>
          <p14:tracePt t="25324" x="2266950" y="3873500"/>
          <p14:tracePt t="25340" x="2260600" y="3867150"/>
          <p14:tracePt t="25355" x="2254250" y="3860800"/>
          <p14:tracePt t="25371" x="2247900" y="3854450"/>
          <p14:tracePt t="25371" x="2241550" y="3854450"/>
          <p14:tracePt t="25371" x="2235200" y="3848100"/>
          <p14:tracePt t="25392" x="2228850" y="3841750"/>
          <p14:tracePt t="25404" x="2228850" y="3835400"/>
          <p14:tracePt t="25404" x="2216150" y="3816350"/>
          <p14:tracePt t="25423" x="2209800" y="3810000"/>
          <p14:tracePt t="25423" x="2203450" y="3803650"/>
          <p14:tracePt t="25440" x="2197100" y="3790950"/>
          <p14:tracePt t="25440" x="2197100" y="3778250"/>
          <p14:tracePt t="25456" x="2190750" y="3765550"/>
          <p14:tracePt t="25456" x="2190750" y="3759200"/>
          <p14:tracePt t="25473" x="2190750" y="3746500"/>
          <p14:tracePt t="25473" x="2190750" y="3721100"/>
          <p14:tracePt t="25490" x="2197100" y="3708400"/>
          <p14:tracePt t="25490" x="2197100" y="3702050"/>
          <p14:tracePt t="25507" x="2203450" y="3689350"/>
          <p14:tracePt t="25507" x="2209800" y="3676650"/>
          <p14:tracePt t="25523" x="2216150" y="3663950"/>
          <p14:tracePt t="25523" x="2228850" y="3638550"/>
          <p14:tracePt t="25541" x="2241550" y="3632200"/>
          <p14:tracePt t="25541" x="2247900" y="3619500"/>
          <p14:tracePt t="25557" x="2254250" y="3606800"/>
          <p14:tracePt t="25557" x="2266950" y="3600450"/>
          <p14:tracePt t="25573" x="2273300" y="3587750"/>
          <p14:tracePt t="25573" x="2286000" y="3587750"/>
          <p14:tracePt t="25590" x="2298700" y="3581400"/>
          <p14:tracePt t="25590" x="2324100" y="3568700"/>
          <p14:tracePt t="25608" x="2336800" y="3575050"/>
          <p14:tracePt t="25608" x="2349500" y="3575050"/>
          <p14:tracePt t="25624" x="2362200" y="3568700"/>
          <p14:tracePt t="25624" x="2374900" y="3575050"/>
          <p14:tracePt t="25641" x="2387600" y="3575050"/>
          <p14:tracePt t="25641" x="2400300" y="3575050"/>
          <p14:tracePt t="25657" x="2413000" y="3575050"/>
          <p14:tracePt t="25657" x="2419350" y="3575050"/>
          <p14:tracePt t="25657" x="2425700" y="3575050"/>
          <p14:tracePt t="25676" x="2438400" y="3581400"/>
          <p14:tracePt t="25689" x="2444750" y="3581400"/>
          <p14:tracePt t="25689" x="2451100" y="3587750"/>
          <p14:tracePt t="25708" x="2457450" y="3587750"/>
          <p14:tracePt t="25708" x="2457450" y="3594100"/>
          <p14:tracePt t="25708" x="2457450" y="3600450"/>
          <p14:tracePt t="25728" x="2457450" y="3594100"/>
          <p14:tracePt t="25779" x="2463800" y="3587750"/>
          <p14:tracePt t="25787" x="2463800" y="3581400"/>
          <p14:tracePt t="25796" x="2470150" y="3575050"/>
          <p14:tracePt t="25805" x="2470150" y="3568700"/>
          <p14:tracePt t="25823" x="2476500" y="3562350"/>
          <p14:tracePt t="25823" x="2482850" y="3562350"/>
          <p14:tracePt t="25841" x="2489200" y="3556000"/>
          <p14:tracePt t="25856" x="2495550" y="3556000"/>
          <p14:tracePt t="25872" x="2501900" y="3556000"/>
          <p14:tracePt t="25872" x="2508250" y="3556000"/>
          <p14:tracePt t="25891" x="2514600" y="3549650"/>
          <p14:tracePt t="25891" x="2527300" y="3549650"/>
          <p14:tracePt t="25908" x="2540000" y="3549650"/>
          <p14:tracePt t="25908" x="2546350" y="3556000"/>
          <p14:tracePt t="25924" x="2552700" y="3556000"/>
          <p14:tracePt t="25924" x="2559050" y="3556000"/>
          <p14:tracePt t="25941" x="2571750" y="3562350"/>
          <p14:tracePt t="25941" x="2584450" y="3568700"/>
          <p14:tracePt t="25941" x="2590800" y="3575050"/>
          <p14:tracePt t="25960" x="2603500" y="3581400"/>
          <p14:tracePt t="25973" x="2616200" y="3587750"/>
          <p14:tracePt t="25973" x="2635250" y="3600450"/>
          <p14:tracePt t="25992" x="2641600" y="3606800"/>
          <p14:tracePt t="25992" x="2647950" y="3606800"/>
          <p14:tracePt t="26008" x="2654300" y="3613150"/>
          <p14:tracePt t="26023" x="2660650" y="3619500"/>
          <p14:tracePt t="26040" x="2667000" y="3625850"/>
          <p14:tracePt t="26057" x="2667000" y="3632200"/>
          <p14:tracePt t="26075" x="2673350" y="3625850"/>
          <p14:tracePt t="26155" x="2667000" y="3625850"/>
          <p14:tracePt t="26187" x="2660650" y="3625850"/>
          <p14:tracePt t="26199" x="2647950" y="3632200"/>
          <p14:tracePt t="26216" x="2641600" y="3632200"/>
          <p14:tracePt t="26232" x="2635250" y="3638550"/>
          <p14:tracePt t="26240" x="2628900" y="3638550"/>
          <p14:tracePt t="26240" x="2622550" y="3638550"/>
          <p14:tracePt t="26260" x="2616200" y="3644900"/>
          <p14:tracePt t="26260" x="2603500" y="3644900"/>
          <p14:tracePt t="26276" x="2597150" y="3644900"/>
          <p14:tracePt t="26291" x="2590800" y="3644900"/>
          <p14:tracePt t="26291" x="2584450" y="3638550"/>
          <p14:tracePt t="26309" x="2578100" y="3638550"/>
          <p14:tracePt t="26324" x="2571750" y="3632200"/>
          <p14:tracePt t="26341" x="2565400" y="3625850"/>
          <p14:tracePt t="26358" x="2559050" y="3632200"/>
          <p14:tracePt t="26375" x="2552700" y="3632200"/>
          <p14:tracePt t="26391" x="2546350" y="3638550"/>
          <p14:tracePt t="26408" x="2540000" y="3638550"/>
          <p14:tracePt t="26424" x="2533650" y="3638550"/>
          <p14:tracePt t="26441" x="2533650" y="3644900"/>
          <p14:tracePt t="26459" x="2527300" y="3644900"/>
          <p14:tracePt t="26475" x="2520950" y="3638550"/>
          <p14:tracePt t="26491" x="2514600" y="3632200"/>
          <p14:tracePt t="26508" x="2514600" y="3625850"/>
          <p14:tracePt t="26525" x="2520950" y="3619500"/>
          <p14:tracePt t="26542" x="2520950" y="3613150"/>
          <p14:tracePt t="26542" x="2527300" y="3606800"/>
          <p14:tracePt t="26561" x="2533650" y="3600450"/>
          <p14:tracePt t="26576" x="2533650" y="3594100"/>
          <p14:tracePt t="26592" x="2540000" y="3587750"/>
          <p14:tracePt t="26608" x="2546350" y="3581400"/>
          <p14:tracePt t="26625" x="2552700" y="3575050"/>
          <p14:tracePt t="26645" x="2552700" y="3568700"/>
          <p14:tracePt t="26668" x="2546350" y="3575050"/>
          <p14:tracePt t="26720" x="2533650" y="3581400"/>
          <p14:tracePt t="26736" x="2527300" y="3587750"/>
          <p14:tracePt t="26747" x="2520950" y="3587750"/>
          <p14:tracePt t="26759" x="2514600" y="3587750"/>
          <p14:tracePt t="26759" x="2508250" y="3594100"/>
          <p14:tracePt t="26777" x="2501900" y="3594100"/>
          <p14:tracePt t="26777" x="2495550" y="3600450"/>
          <p14:tracePt t="26777" x="2489200" y="3600450"/>
          <p14:tracePt t="26797" x="2482850" y="3600450"/>
          <p14:tracePt t="26797" x="2482850" y="3606800"/>
          <p14:tracePt t="26811" x="2476500" y="3606800"/>
          <p14:tracePt t="26811" x="2470150" y="3606800"/>
          <p14:tracePt t="26828" x="2463800" y="3613150"/>
          <p14:tracePt t="26843" x="2457450" y="3613150"/>
          <p14:tracePt t="26843" x="2451100" y="3619500"/>
          <p14:tracePt t="26862" x="2444750" y="3619500"/>
          <p14:tracePt t="26876" x="2438400" y="3625850"/>
          <p14:tracePt t="26893" x="2432050" y="3625850"/>
          <p14:tracePt t="26910" x="2425700" y="3632200"/>
          <p14:tracePt t="26927" x="2419350" y="3632200"/>
          <p14:tracePt t="26943" x="2413000" y="3632200"/>
          <p14:tracePt t="26960" x="2406650" y="3638550"/>
          <p14:tracePt t="26980" x="2400300" y="3638550"/>
          <p14:tracePt t="27003" x="2393950" y="3644900"/>
          <p14:tracePt t="27036" x="2387600" y="3644900"/>
          <p14:tracePt t="27048" x="2381250" y="3644900"/>
          <p14:tracePt t="27064" x="2374900" y="3638550"/>
          <p14:tracePt t="27080" x="2368550" y="3638550"/>
          <p14:tracePt t="27100" x="2362200" y="3644900"/>
          <p14:tracePt t="27131" x="2368550" y="3644900"/>
          <p14:tracePt t="27207" x="2374900" y="3638550"/>
          <p14:tracePt t="27415" x="2381250" y="3644900"/>
          <p14:tracePt t="27439" x="2381250" y="3638550"/>
          <p14:tracePt t="27519" x="2387600" y="3638550"/>
          <p14:tracePt t="27568" x="2381250" y="3638550"/>
          <p14:tracePt t="27680" x="2374900" y="3632200"/>
          <p14:tracePt t="27828" x="2374900" y="3638550"/>
          <p14:tracePt t="27880" x="2374900" y="3644900"/>
          <p14:tracePt t="27920" x="2368550" y="3644900"/>
          <p14:tracePt t="27935" x="2362200" y="3651250"/>
          <p14:tracePt t="27941" x="2355850" y="3651250"/>
          <p14:tracePt t="27948" x="2349500" y="3657600"/>
          <p14:tracePt t="27948" x="2343150" y="3663950"/>
          <p14:tracePt t="27967" x="2336800" y="3663950"/>
          <p14:tracePt t="27967" x="2330450" y="3670300"/>
          <p14:tracePt t="27983" x="2317750" y="3676650"/>
          <p14:tracePt t="27997" x="2305050" y="3683000"/>
          <p14:tracePt t="27997" x="2292350" y="3695700"/>
          <p14:tracePt t="28017" x="2286000" y="3702050"/>
          <p14:tracePt t="28017" x="2279650" y="3708400"/>
          <p14:tracePt t="28033" x="2273300" y="3708400"/>
          <p14:tracePt t="28049" x="2266950" y="3714750"/>
          <p14:tracePt t="28064" x="2260600" y="3714750"/>
          <p14:tracePt t="28085" x="2266950" y="3708400"/>
          <p14:tracePt t="28116" x="2273300" y="3702050"/>
          <p14:tracePt t="28136" x="2279650" y="3695700"/>
          <p14:tracePt t="28152" x="2286000" y="3695700"/>
          <p14:tracePt t="28176" x="2279650" y="3702050"/>
          <p14:tracePt t="28228" x="2273300" y="3708400"/>
          <p14:tracePt t="28240" x="2266950" y="3708400"/>
          <p14:tracePt t="28256" x="2260600" y="3714750"/>
          <p14:tracePt t="28272" x="2260600" y="3721100"/>
          <p14:tracePt t="28288" x="2266950" y="3721100"/>
          <p14:tracePt t="28360" x="2273300" y="3714750"/>
          <p14:tracePt t="28384" x="2279650" y="3708400"/>
          <p14:tracePt t="28400" x="2279650" y="3702050"/>
          <p14:tracePt t="28420" x="2279650" y="3695700"/>
          <p14:tracePt t="28436" x="2279650" y="3702050"/>
          <p14:tracePt t="28472" x="2273300" y="3708400"/>
          <p14:tracePt t="28496" x="2266950" y="3714750"/>
          <p14:tracePt t="28676" x="2273300" y="3714750"/>
          <p14:tracePt t="28752" x="2279650" y="3714750"/>
          <p14:tracePt t="28776" x="2286000" y="3708400"/>
          <p14:tracePt t="28796" x="2292350" y="3708400"/>
          <p14:tracePt t="28896" x="2298700" y="3708400"/>
          <p14:tracePt t="28924" x="2305050" y="3708400"/>
          <p14:tracePt t="28948" x="2311400" y="3708400"/>
          <p14:tracePt t="28960" x="2311400" y="3702050"/>
          <p14:tracePt t="28984" x="2317750" y="3702050"/>
          <p14:tracePt t="29000" x="2324100" y="3695700"/>
          <p14:tracePt t="29019" x="2324100" y="3702050"/>
          <p14:tracePt t="29044" x="2317750" y="3708400"/>
          <p14:tracePt t="29171" x="2317750" y="3714750"/>
          <p14:tracePt t="29328" x="2311400" y="3708400"/>
          <p14:tracePt t="29464" x="2305050" y="3714750"/>
          <p14:tracePt t="29492" x="2298700" y="3714750"/>
          <p14:tracePt t="29532" x="2292350" y="3721100"/>
          <p14:tracePt t="29612" x="2286000" y="3727450"/>
          <p14:tracePt t="29644" x="2279650" y="3727450"/>
          <p14:tracePt t="29668" x="2273300" y="3733800"/>
          <p14:tracePt t="29696" x="2266950" y="3740150"/>
          <p14:tracePt t="29764" x="2266950" y="3746500"/>
          <p14:tracePt t="29928" x="2273300" y="3746500"/>
          <p14:tracePt t="30101" x="2273300" y="3740150"/>
          <p14:tracePt t="30133" x="2273300" y="3746500"/>
          <p14:tracePt t="30176" x="2273300" y="3752850"/>
          <p14:tracePt t="30200" x="2266950" y="3746500"/>
          <p14:tracePt t="30253" x="2266950" y="3752850"/>
          <p14:tracePt t="30280" x="2266950" y="3759200"/>
          <p14:tracePt t="30417" x="2260600" y="3765550"/>
          <p14:tracePt t="30433" x="2254250" y="3771900"/>
          <p14:tracePt t="30452" x="2254250" y="3778250"/>
          <p14:tracePt t="30460" x="2254250" y="3784600"/>
          <p14:tracePt t="30472" x="2254250" y="3790950"/>
          <p14:tracePt t="30472" x="2247900" y="3803650"/>
          <p14:tracePt t="30472" x="2247900" y="3816350"/>
          <p14:tracePt t="30493" x="2247900" y="3829050"/>
          <p14:tracePt t="30505" x="2247900" y="3841750"/>
          <p14:tracePt t="30505" x="2254250" y="3873500"/>
          <p14:tracePt t="30524" x="2254250" y="3892550"/>
          <p14:tracePt t="30524" x="2260600" y="3905250"/>
          <p14:tracePt t="30540" x="2266950" y="3924300"/>
          <p14:tracePt t="30540" x="2273300" y="3943350"/>
          <p14:tracePt t="30557" x="2279650" y="3962400"/>
          <p14:tracePt t="30557" x="2292350" y="4000500"/>
          <p14:tracePt t="30574" x="2298700" y="4019550"/>
          <p14:tracePt t="30574" x="2305050" y="4038600"/>
          <p14:tracePt t="30591" x="2311400" y="4057650"/>
          <p14:tracePt t="30591" x="2317750" y="4070350"/>
          <p14:tracePt t="30607" x="2317750" y="4089400"/>
          <p14:tracePt t="30607" x="2324100" y="4095750"/>
          <p14:tracePt t="30624" x="2330450" y="4108450"/>
          <p14:tracePt t="30624" x="2336800" y="4127500"/>
          <p14:tracePt t="30641" x="2343150" y="4133850"/>
          <p14:tracePt t="30641" x="2343150" y="4140200"/>
          <p14:tracePt t="30658" x="2349500" y="4146550"/>
          <p14:tracePt t="30672" x="2355850" y="4146550"/>
          <p14:tracePt t="30693" x="2355850" y="4152900"/>
          <p14:tracePt t="30716" x="2355850" y="4146550"/>
          <p14:tracePt t="30785" x="2349500" y="4146550"/>
          <p14:tracePt t="30809" x="2336800" y="4146550"/>
          <p14:tracePt t="30828" x="2330450" y="4146550"/>
          <p14:tracePt t="30852" x="2324100" y="4146550"/>
          <p14:tracePt t="30869" x="2317750" y="4146550"/>
          <p14:tracePt t="30880" x="2311400" y="4146550"/>
          <p14:tracePt t="30912" x="2305050" y="4146550"/>
          <p14:tracePt t="30940" x="2298700" y="4146550"/>
          <p14:tracePt t="30965" x="2298700" y="4140200"/>
          <p14:tracePt t="30989" x="2286000" y="4146550"/>
          <p14:tracePt t="31008" x="2279650" y="4152900"/>
          <p14:tracePt t="31025" x="2273300" y="4159250"/>
          <p14:tracePt t="31040" x="2266950" y="4165600"/>
          <p14:tracePt t="31056" x="2260600" y="4171950"/>
          <p14:tracePt t="31068" x="2254250" y="4178300"/>
          <p14:tracePt t="31085" x="2247900" y="4178300"/>
          <p14:tracePt t="31109" x="2254250" y="4178300"/>
          <p14:tracePt t="31144" x="2260600" y="4171950"/>
          <p14:tracePt t="31173" x="2254250" y="4178300"/>
          <p14:tracePt t="31256" x="2254250" y="4184650"/>
          <p14:tracePt t="31281" x="2254250" y="4191000"/>
          <p14:tracePt t="31289" x="2254250" y="4203700"/>
          <p14:tracePt t="31301" x="2254250" y="4210050"/>
          <p14:tracePt t="31317" x="2254250" y="4216400"/>
          <p14:tracePt t="31333" x="2254250" y="4222750"/>
          <p14:tracePt t="31349" x="2254250" y="4229100"/>
          <p14:tracePt t="31358" x="2254250" y="4235450"/>
          <p14:tracePt t="31376" x="2260600" y="4241800"/>
          <p14:tracePt t="31429" x="2260600" y="4248150"/>
          <p14:tracePt t="31469" x="2260600" y="4254500"/>
          <p14:tracePt t="31489" x="2266950" y="4260850"/>
          <p14:tracePt t="31505" x="2266950" y="4267200"/>
          <p14:tracePt t="31520" x="2273300" y="4273550"/>
          <p14:tracePt t="31532" x="2279650" y="4279900"/>
          <p14:tracePt t="31573" x="2292350" y="4279900"/>
          <p14:tracePt t="31589" x="2298700" y="4286250"/>
          <p14:tracePt t="31601" x="2305050" y="4286250"/>
          <p14:tracePt t="31609" x="2311400" y="4292600"/>
          <p14:tracePt t="31609" x="2317750" y="4292600"/>
          <p14:tracePt t="31628" x="2324100" y="4292600"/>
          <p14:tracePt t="31628" x="2336800" y="4298950"/>
          <p14:tracePt t="31645" x="2343150" y="4298950"/>
          <p14:tracePt t="31645" x="2362200" y="4305300"/>
          <p14:tracePt t="31662" x="2374900" y="4305300"/>
          <p14:tracePt t="31662" x="2387600" y="4305300"/>
          <p14:tracePt t="31678" x="2400300" y="4311650"/>
          <p14:tracePt t="31678" x="2406650" y="4311650"/>
          <p14:tracePt t="31694" x="2419350" y="4318000"/>
          <p14:tracePt t="31694" x="2432050" y="4318000"/>
          <p14:tracePt t="31694" x="2444750" y="4318000"/>
          <p14:tracePt t="31714" x="2457450" y="4324350"/>
          <p14:tracePt t="31726" x="2463800" y="4324350"/>
          <p14:tracePt t="31726" x="2482850" y="4330700"/>
          <p14:tracePt t="31747" x="2495550" y="4337050"/>
          <p14:tracePt t="31747" x="2501900" y="4343400"/>
          <p14:tracePt t="31761" x="2508250" y="4343400"/>
          <p14:tracePt t="31761" x="2508250" y="4349750"/>
          <p14:tracePt t="31778" x="2514600" y="4349750"/>
          <p14:tracePt t="31778" x="2520950" y="4356100"/>
          <p14:tracePt t="31795" x="2527300" y="4368800"/>
          <p14:tracePt t="31810" x="2533650" y="4375150"/>
          <p14:tracePt t="31828" x="2533650" y="4381500"/>
          <p14:tracePt t="31857" x="2533650" y="4394200"/>
          <p14:tracePt t="31873" x="2533650" y="4400550"/>
          <p14:tracePt t="31901" x="2540000" y="4400550"/>
          <p14:tracePt t="31953" x="2540000" y="4394200"/>
          <p14:tracePt t="32012" x="2540000" y="4381500"/>
          <p14:tracePt t="32037" x="2540000" y="4375150"/>
          <p14:tracePt t="32053" x="2540000" y="4368800"/>
          <p14:tracePt t="32081" x="2540000" y="4356100"/>
          <p14:tracePt t="32097" x="2546350" y="4349750"/>
          <p14:tracePt t="32113" x="2546350" y="4343400"/>
          <p14:tracePt t="32129" x="2552700" y="4343400"/>
          <p14:tracePt t="32209" x="2552700" y="4349750"/>
          <p14:tracePt t="32241" x="2559050" y="4343400"/>
          <p14:tracePt t="32301" x="2565400" y="4343400"/>
          <p14:tracePt t="32433" x="2565400" y="4337050"/>
          <p14:tracePt t="32489" x="2565400" y="4330700"/>
          <p14:tracePt t="32501" x="2565400" y="4324350"/>
          <p14:tracePt t="32541" x="2571750" y="4324350"/>
          <p14:tracePt t="32561" x="2578100" y="4318000"/>
          <p14:tracePt t="32585" x="2584450" y="4318000"/>
          <p14:tracePt t="32609" x="2584450" y="4311650"/>
          <p14:tracePt t="32637" x="2578100" y="4318000"/>
          <p14:tracePt t="32720" x="2571750" y="4311650"/>
          <p14:tracePt t="32877" x="2565400" y="4311650"/>
          <p14:tracePt t="33021" x="2565400" y="4305300"/>
          <p14:tracePt t="33101" x="2565400" y="4311650"/>
          <p14:tracePt t="33109" x="2559050" y="4311650"/>
          <p14:tracePt t="33161" x="2559050" y="4305300"/>
          <p14:tracePt t="33201" x="2559050" y="4298950"/>
          <p14:tracePt t="33253" x="2565400" y="4292600"/>
          <p14:tracePt t="33273" x="2571750" y="4292600"/>
          <p14:tracePt t="33289" x="2571750" y="4286250"/>
          <p14:tracePt t="33321" x="2578100" y="4286250"/>
          <p14:tracePt t="33389" x="2584450" y="4286250"/>
          <p14:tracePt t="33425" x="2584450" y="4279900"/>
          <p14:tracePt t="33453" x="2584450" y="4286250"/>
          <p14:tracePt t="33545" x="2590800" y="4286250"/>
          <p14:tracePt t="33589" x="2597150" y="4279900"/>
          <p14:tracePt t="33629" x="2603500" y="4279900"/>
          <p14:tracePt t="33649" x="2609850" y="4273550"/>
          <p14:tracePt t="33673" x="2616200" y="4273550"/>
          <p14:tracePt t="33681" x="2622550" y="4273550"/>
          <p14:tracePt t="33697" x="2628900" y="4267200"/>
          <p14:tracePt t="33709" x="2635250" y="4267200"/>
          <p14:tracePt t="33718" x="2641600" y="4267200"/>
          <p14:tracePt t="33718" x="2647950" y="4260850"/>
          <p14:tracePt t="33736" x="2654300" y="4260850"/>
          <p14:tracePt t="33736" x="2660650" y="4254500"/>
          <p14:tracePt t="33736" x="2667000" y="4254500"/>
          <p14:tracePt t="33755" x="2673350" y="4254500"/>
          <p14:tracePt t="33767" x="2686050" y="4254500"/>
          <p14:tracePt t="33767" x="2698750" y="4248150"/>
          <p14:tracePt t="33787" x="2711450" y="4248150"/>
          <p14:tracePt t="33787" x="2717800" y="4248150"/>
          <p14:tracePt t="33802" x="2724150" y="4248150"/>
          <p14:tracePt t="33802" x="2736850" y="4248150"/>
          <p14:tracePt t="33818" x="2743200" y="4248150"/>
          <p14:tracePt t="33818" x="2749550" y="4248150"/>
          <p14:tracePt t="33818" x="2755900" y="4248150"/>
          <p14:tracePt t="33839" x="2762250" y="4248150"/>
          <p14:tracePt t="33850" x="2768600" y="4248150"/>
          <p14:tracePt t="33850" x="2774950" y="4248150"/>
          <p14:tracePt t="33870" x="2787650" y="4248150"/>
          <p14:tracePt t="33870" x="2794000" y="4248150"/>
          <p14:tracePt t="33887" x="2800350" y="4248150"/>
          <p14:tracePt t="33887" x="2806700" y="4254500"/>
          <p14:tracePt t="33903" x="2813050" y="4254500"/>
          <p14:tracePt t="33903" x="2819400" y="4260850"/>
          <p14:tracePt t="33919" x="2825750" y="4260850"/>
          <p14:tracePt t="33919" x="2838450" y="4267200"/>
          <p14:tracePt t="33936" x="2844800" y="4267200"/>
          <p14:tracePt t="33936" x="2851150" y="4267200"/>
          <p14:tracePt t="33953" x="2857500" y="4273550"/>
          <p14:tracePt t="33953" x="2863850" y="4273550"/>
          <p14:tracePt t="33969" x="2876550" y="4279900"/>
          <p14:tracePt t="33984" x="2882900" y="4279900"/>
          <p14:tracePt t="33984" x="2895600" y="4279900"/>
          <p14:tracePt t="34003" x="2901950" y="4279900"/>
          <p14:tracePt t="34003" x="2908300" y="4279900"/>
          <p14:tracePt t="34019" x="2914650" y="4279900"/>
          <p14:tracePt t="34034" x="2921000" y="4273550"/>
          <p14:tracePt t="34051" x="2933700" y="4279900"/>
          <p14:tracePt t="34069" x="2940050" y="4279900"/>
          <p14:tracePt t="34086" x="2946400" y="4286250"/>
          <p14:tracePt t="34101" x="2952750" y="4292600"/>
          <p14:tracePt t="34129" x="2959100" y="4298950"/>
          <p14:tracePt t="34161" x="2959100" y="4305300"/>
          <p14:tracePt t="34197" x="2965450" y="4305300"/>
          <p14:tracePt t="34233" x="2971800" y="4305300"/>
          <p14:tracePt t="34249" x="2978150" y="4311650"/>
          <p14:tracePt t="34281" x="2984500" y="4311650"/>
          <p14:tracePt t="34317" x="2990850" y="4318000"/>
          <p14:tracePt t="34414" x="2997200" y="4318000"/>
          <p14:tracePt t="34473" x="3003550" y="4324350"/>
          <p14:tracePt t="34497" x="3009900" y="4318000"/>
          <p14:tracePt t="34522" x="3016250" y="4318000"/>
          <p14:tracePt t="34541" x="3022600" y="4318000"/>
          <p14:tracePt t="34558" x="3028950" y="4318000"/>
          <p14:tracePt t="34581" x="3035300" y="4318000"/>
          <p14:tracePt t="34594" x="3041650" y="4318000"/>
          <p14:tracePt t="34610" x="3048000" y="4318000"/>
          <p14:tracePt t="34625" x="3054350" y="4318000"/>
          <p14:tracePt t="34636" x="3067050" y="4318000"/>
          <p14:tracePt t="34653" x="3073400" y="4311650"/>
          <p14:tracePt t="34670" x="3086100" y="4311650"/>
          <p14:tracePt t="34686" x="3092450" y="4311650"/>
          <p14:tracePt t="34686" x="3098800" y="4311650"/>
          <p14:tracePt t="34705" x="3105150" y="4318000"/>
          <p14:tracePt t="34721" x="3111500" y="4318000"/>
          <p14:tracePt t="34721" x="3117850" y="4318000"/>
          <p14:tracePt t="34738" x="3124200" y="4318000"/>
          <p14:tracePt t="34738" x="3130550" y="4318000"/>
          <p14:tracePt t="34755" x="3136900" y="4318000"/>
          <p14:tracePt t="34755" x="3143250" y="4311650"/>
          <p14:tracePt t="34755" x="3149600" y="4311650"/>
          <p14:tracePt t="34774" x="3155950" y="4311650"/>
          <p14:tracePt t="34790" x="3162300" y="4311650"/>
          <p14:tracePt t="34790" x="3168650" y="4305300"/>
          <p14:tracePt t="34807" x="3175000" y="4305300"/>
          <p14:tracePt t="34823" x="3181350" y="4305300"/>
          <p14:tracePt t="34837" x="3187700" y="4305300"/>
          <p14:tracePt t="34854" x="3194050" y="4305300"/>
          <p14:tracePt t="34870" x="3200400" y="4298950"/>
          <p14:tracePt t="34887" x="3206750" y="4298950"/>
          <p14:tracePt t="34904" x="3206750" y="4292600"/>
          <p14:tracePt t="34921" x="3213100" y="4292600"/>
          <p14:tracePt t="34938" x="3225800" y="4286250"/>
          <p14:tracePt t="34938" x="3232150" y="4292600"/>
          <p14:tracePt t="34956" x="3238500" y="4292600"/>
          <p14:tracePt t="34956" x="3244850" y="4286250"/>
          <p14:tracePt t="34973" x="3251200" y="4286250"/>
          <p14:tracePt t="34973" x="3257550" y="4286250"/>
          <p14:tracePt t="34989" x="3263900" y="4286250"/>
          <p14:tracePt t="35004" x="3270250" y="4279900"/>
          <p14:tracePt t="35021" x="3282950" y="4279900"/>
          <p14:tracePt t="35053" x="3289300" y="4286250"/>
          <p14:tracePt t="35073" x="3295650" y="4286250"/>
          <p14:tracePt t="35105" x="3302000" y="4286250"/>
          <p14:tracePt t="35121" x="3308350" y="4279900"/>
          <p14:tracePt t="35130" x="3314700" y="4286250"/>
          <p14:tracePt t="35138" x="3321050" y="4292600"/>
          <p14:tracePt t="35155" x="3327400" y="4292600"/>
          <p14:tracePt t="35155" x="3333750" y="4292600"/>
          <p14:tracePt t="35174" x="3340100" y="4292600"/>
          <p14:tracePt t="35189" x="3346450" y="4286250"/>
          <p14:tracePt t="35189" x="3352800" y="4286250"/>
          <p14:tracePt t="35207" x="3359150" y="4286250"/>
          <p14:tracePt t="35222" x="3371850" y="4286250"/>
          <p14:tracePt t="35238" x="3384550" y="4286250"/>
          <p14:tracePt t="35256" x="3390900" y="4286250"/>
          <p14:tracePt t="35256" x="3397250" y="4286250"/>
          <p14:tracePt t="35274" x="3403600" y="4286250"/>
          <p14:tracePt t="35289" x="3409950" y="4286250"/>
          <p14:tracePt t="35306" x="3416300" y="4286250"/>
          <p14:tracePt t="35306" x="3422650" y="4286250"/>
          <p14:tracePt t="35325" x="3429000" y="4286250"/>
          <p14:tracePt t="35339" x="3435350" y="4286250"/>
          <p14:tracePt t="35362" x="3435350" y="4292600"/>
          <p14:tracePt t="35382" x="3435350" y="4298950"/>
          <p14:tracePt t="35414" x="3441700" y="4292600"/>
          <p14:tracePt t="35473" x="3448050" y="4286250"/>
          <p14:tracePt t="35510" x="3454400" y="4286250"/>
          <p14:tracePt t="35526" x="3467100" y="4279900"/>
          <p14:tracePt t="35542" x="3473450" y="4279900"/>
          <p14:tracePt t="35550" x="3479800" y="4286250"/>
          <p14:tracePt t="35556" x="3486150" y="4286250"/>
          <p14:tracePt t="35556" x="3492500" y="4286250"/>
          <p14:tracePt t="35574" x="3505200" y="4286250"/>
          <p14:tracePt t="35574" x="3511550" y="4292600"/>
          <p14:tracePt t="35591" x="3524250" y="4292600"/>
          <p14:tracePt t="35591" x="3530600" y="4292600"/>
          <p14:tracePt t="35591" x="3543300" y="4292600"/>
          <p14:tracePt t="35611" x="3562350" y="4292600"/>
          <p14:tracePt t="35611" x="3575050" y="4298950"/>
          <p14:tracePt t="35625" x="3594100" y="4298950"/>
          <p14:tracePt t="35625" x="3606800" y="4298950"/>
          <p14:tracePt t="35642" x="3625850" y="4298950"/>
          <p14:tracePt t="35642" x="3638550" y="4305300"/>
          <p14:tracePt t="35659" x="3657600" y="4305300"/>
          <p14:tracePt t="35659" x="3689350" y="4311650"/>
          <p14:tracePt t="35675" x="3702050" y="4311650"/>
          <p14:tracePt t="35675" x="3721100" y="4311650"/>
          <p14:tracePt t="35691" x="3733800" y="4311650"/>
          <p14:tracePt t="35691" x="3752850" y="4311650"/>
          <p14:tracePt t="35709" x="3765550" y="4305300"/>
          <p14:tracePt t="35709" x="3778250" y="4305300"/>
          <p14:tracePt t="35725" x="3790950" y="4305300"/>
          <p14:tracePt t="35725" x="3810000" y="4305300"/>
          <p14:tracePt t="35744" x="3822700" y="4305300"/>
          <p14:tracePt t="35744" x="3835400" y="4305300"/>
          <p14:tracePt t="35759" x="3848100" y="4311650"/>
          <p14:tracePt t="35759" x="3860800" y="4305300"/>
          <p14:tracePt t="35776" x="3867150" y="4305300"/>
          <p14:tracePt t="35776" x="3879850" y="4305300"/>
          <p14:tracePt t="35776" x="3892550" y="4305300"/>
          <p14:tracePt t="35794" x="3898900" y="4305300"/>
          <p14:tracePt t="35807" x="3905250" y="4298950"/>
          <p14:tracePt t="35807" x="3924300" y="4298950"/>
          <p14:tracePt t="35826" x="3930650" y="4298950"/>
          <p14:tracePt t="35826" x="3937000" y="4298950"/>
          <p14:tracePt t="35843" x="3949700" y="4298950"/>
          <p14:tracePt t="35843" x="3956050" y="4298950"/>
          <p14:tracePt t="35843" x="3968750" y="4298950"/>
          <p14:tracePt t="35863" x="3975100" y="4298950"/>
          <p14:tracePt t="35874" x="3987800" y="4298950"/>
          <p14:tracePt t="35874" x="3994150" y="4298950"/>
          <p14:tracePt t="35874" x="4000500" y="4298950"/>
          <p14:tracePt t="35895" x="4006850" y="4298950"/>
          <p14:tracePt t="35895" x="4019550" y="4292600"/>
          <p14:tracePt t="35911" x="4025900" y="4292600"/>
          <p14:tracePt t="35911" x="4032250" y="4292600"/>
          <p14:tracePt t="35926" x="4038600" y="4292600"/>
          <p14:tracePt t="35926" x="4051300" y="4298950"/>
          <p14:tracePt t="35943" x="4057650" y="4292600"/>
          <p14:tracePt t="35943" x="4064000" y="4298950"/>
          <p14:tracePt t="35943" x="4076700" y="4298950"/>
          <p14:tracePt t="35962" x="4089400" y="4298950"/>
          <p14:tracePt t="35962" x="4095750" y="4298950"/>
          <p14:tracePt t="35976" x="4108450" y="4298950"/>
          <p14:tracePt t="35976" x="4114800" y="4298950"/>
          <p14:tracePt t="35994" x="4127500" y="4298950"/>
          <p14:tracePt t="35994" x="4133850" y="4292600"/>
          <p14:tracePt t="36010" x="4146550" y="4292600"/>
          <p14:tracePt t="36010" x="4159250" y="4298950"/>
          <p14:tracePt t="36026" x="4165600" y="4292600"/>
          <p14:tracePt t="36026" x="4191000" y="4292600"/>
          <p14:tracePt t="36043" x="4203700" y="4292600"/>
          <p14:tracePt t="36043" x="4216400" y="4286250"/>
          <p14:tracePt t="36060" x="4222750" y="4286250"/>
          <p14:tracePt t="36060" x="4235450" y="4292600"/>
          <p14:tracePt t="36077" x="4248150" y="4286250"/>
          <p14:tracePt t="36077" x="4273550" y="4292600"/>
          <p14:tracePt t="36095" x="4286250" y="4292600"/>
          <p14:tracePt t="36095" x="4298950" y="4292600"/>
          <p14:tracePt t="36111" x="4311650" y="4292600"/>
          <p14:tracePt t="36111" x="4324350" y="4292600"/>
          <p14:tracePt t="36127" x="4337050" y="4292600"/>
          <p14:tracePt t="36127" x="4349750" y="4292600"/>
          <p14:tracePt t="36143" x="4362450" y="4292600"/>
          <p14:tracePt t="36143" x="4375150" y="4292600"/>
          <p14:tracePt t="36143" x="4387850" y="4292600"/>
          <p14:tracePt t="36162" x="4400550" y="4298950"/>
          <p14:tracePt t="36175" x="4413250" y="4298950"/>
          <p14:tracePt t="36175" x="4432300" y="4298950"/>
          <p14:tracePt t="36194" x="4445000" y="4298950"/>
          <p14:tracePt t="36194" x="4451350" y="4298950"/>
          <p14:tracePt t="36211" x="4464050" y="4292600"/>
          <p14:tracePt t="36211" x="4470400" y="4292600"/>
          <p14:tracePt t="36227" x="4483100" y="4286250"/>
          <p14:tracePt t="36227" x="4489450" y="4286250"/>
          <p14:tracePt t="36227" x="4495800" y="4279900"/>
          <p14:tracePt t="36247" x="4508500" y="4273550"/>
          <p14:tracePt t="36259" x="4514850" y="4267200"/>
          <p14:tracePt t="36259" x="4533900" y="4254500"/>
          <p14:tracePt t="36277" x="4546600" y="4248150"/>
          <p14:tracePt t="36277" x="4552950" y="4241800"/>
          <p14:tracePt t="36294" x="4565650" y="4229100"/>
          <p14:tracePt t="36294" x="4572000" y="4229100"/>
          <p14:tracePt t="36311" x="4584700" y="4216400"/>
          <p14:tracePt t="36311" x="4597400" y="4210050"/>
          <p14:tracePt t="36327" x="4610100" y="4197350"/>
          <p14:tracePt t="36327" x="4629150" y="4178300"/>
          <p14:tracePt t="36344" x="4641850" y="4165600"/>
          <p14:tracePt t="36344" x="4660900" y="4152900"/>
          <p14:tracePt t="36361" x="4673600" y="4140200"/>
          <p14:tracePt t="36361" x="4686300" y="4127500"/>
          <p14:tracePt t="36378" x="4699000" y="4121150"/>
          <p14:tracePt t="36378" x="4724400" y="4102100"/>
          <p14:tracePt t="36395" x="4737100" y="4095750"/>
          <p14:tracePt t="36395" x="4749800" y="4089400"/>
          <p14:tracePt t="36411" x="4762500" y="4083050"/>
          <p14:tracePt t="36411" x="4775200" y="4070350"/>
          <p14:tracePt t="36428" x="4787900" y="4064000"/>
          <p14:tracePt t="36428" x="4794250" y="4051300"/>
          <p14:tracePt t="36445" x="4806950" y="4044950"/>
          <p14:tracePt t="36445" x="4826000" y="4038600"/>
          <p14:tracePt t="36463" x="4832350" y="4032250"/>
          <p14:tracePt t="36478" x="4838700" y="4032250"/>
          <p14:tracePt t="36478" x="4845050" y="4025900"/>
          <p14:tracePt t="36495" x="4851400" y="4025900"/>
          <p14:tracePt t="36510" x="4857750" y="4019550"/>
          <p14:tracePt t="36526" x="4864100" y="4032250"/>
          <p14:tracePt t="36570" x="4857750" y="4032250"/>
          <p14:tracePt t="36582" x="4851400" y="4038600"/>
          <p14:tracePt t="36598" x="4851400" y="4044950"/>
          <p14:tracePt t="36606" x="4845050" y="4051300"/>
          <p14:tracePt t="36614" x="4845050" y="4057650"/>
          <p14:tracePt t="36626" x="4838700" y="4070350"/>
          <p14:tracePt t="36626" x="4832350" y="4083050"/>
          <p14:tracePt t="36645" x="4826000" y="4089400"/>
          <p14:tracePt t="36645" x="4826000" y="4102100"/>
          <p14:tracePt t="36662" x="4826000" y="4108450"/>
          <p14:tracePt t="36662" x="4826000" y="4121150"/>
          <p14:tracePt t="36679" x="4826000" y="4133850"/>
          <p14:tracePt t="36694" x="4826000" y="4146550"/>
          <p14:tracePt t="36694" x="4832350" y="4152900"/>
          <p14:tracePt t="36712" x="4832350" y="4159250"/>
          <p14:tracePt t="36712" x="4838700" y="4165600"/>
          <p14:tracePt t="36728" x="4851400" y="4178300"/>
          <p14:tracePt t="36745" x="4851400" y="4184650"/>
          <p14:tracePt t="36745" x="4864100" y="4197350"/>
          <p14:tracePt t="36763" x="4870450" y="4203700"/>
          <p14:tracePt t="36763" x="4876800" y="4210050"/>
          <p14:tracePt t="36779" x="4883150" y="4216400"/>
          <p14:tracePt t="36779" x="4889500" y="4222750"/>
          <p14:tracePt t="36796" x="4889500" y="4229100"/>
          <p14:tracePt t="36811" x="4895850" y="4235450"/>
          <p14:tracePt t="36811" x="4895850" y="4241800"/>
          <p14:tracePt t="36831" x="4889500" y="4248150"/>
          <p14:tracePt t="36831" x="4883150" y="4254500"/>
          <p14:tracePt t="36847" x="4876800" y="4260850"/>
          <p14:tracePt t="36847" x="4864100" y="4267200"/>
          <p14:tracePt t="36863" x="4851400" y="4273550"/>
          <p14:tracePt t="36863" x="4838700" y="4279900"/>
          <p14:tracePt t="36879" x="4826000" y="4286250"/>
          <p14:tracePt t="36879" x="4800600" y="4292600"/>
          <p14:tracePt t="36879" x="4781550" y="4298950"/>
          <p14:tracePt t="36899" x="4749800" y="4305300"/>
          <p14:tracePt t="36911" x="4724400" y="4318000"/>
          <p14:tracePt t="36911" x="4686300" y="4318000"/>
          <p14:tracePt t="36931" x="4610100" y="4324350"/>
          <p14:tracePt t="36931" x="4565650" y="4330700"/>
          <p14:tracePt t="36946" x="4514850" y="4330700"/>
          <p14:tracePt t="36946" x="4464050" y="4330700"/>
          <p14:tracePt t="36963" x="4413250" y="4330700"/>
          <p14:tracePt t="36963" x="4356100" y="4330700"/>
          <p14:tracePt t="36980" x="4298950" y="4324350"/>
          <p14:tracePt t="36980" x="4178300" y="4324350"/>
          <p14:tracePt t="36996" x="4114800" y="4324350"/>
          <p14:tracePt t="36996" x="4051300" y="4324350"/>
          <p14:tracePt t="37013" x="3987800" y="4324350"/>
          <p14:tracePt t="37013" x="3930650" y="4324350"/>
          <p14:tracePt t="37030" x="3867150" y="4324350"/>
          <p14:tracePt t="37030" x="3810000" y="4330700"/>
          <p14:tracePt t="37046" x="3752850" y="4330700"/>
          <p14:tracePt t="37046" x="3638550" y="4330700"/>
          <p14:tracePt t="37064" x="3587750" y="4330700"/>
          <p14:tracePt t="37064" x="3543300" y="4324350"/>
          <p14:tracePt t="37080" x="3492500" y="4324350"/>
          <p14:tracePt t="37080" x="3448050" y="4318000"/>
          <p14:tracePt t="37096" x="3403600" y="4311650"/>
          <p14:tracePt t="37096" x="3314700" y="4298950"/>
          <p14:tracePt t="37116" x="3270250" y="4292600"/>
          <p14:tracePt t="37116" x="3232150" y="4286250"/>
          <p14:tracePt t="37131" x="3194050" y="4279900"/>
          <p14:tracePt t="37131" x="3155950" y="4273550"/>
          <p14:tracePt t="37147" x="3124200" y="4267200"/>
          <p14:tracePt t="37147" x="3086100" y="4267200"/>
          <p14:tracePt t="37164" x="3054350" y="4260850"/>
          <p14:tracePt t="37164" x="3028950" y="4260850"/>
          <p14:tracePt t="37164" x="3003550" y="4260850"/>
          <p14:tracePt t="37183" x="2984500" y="4260850"/>
          <p14:tracePt t="37195" x="2959100" y="4260850"/>
          <p14:tracePt t="37195" x="2921000" y="4260850"/>
          <p14:tracePt t="37214" x="2908300" y="4267200"/>
          <p14:tracePt t="37214" x="2895600" y="4267200"/>
          <p14:tracePt t="37231" x="2882900" y="4267200"/>
          <p14:tracePt t="37231" x="2876550" y="4273550"/>
          <p14:tracePt t="37247" x="2863850" y="4273550"/>
          <p14:tracePt t="37262" x="2857500" y="4279900"/>
          <p14:tracePt t="37279" x="2851150" y="4279900"/>
          <p14:tracePt t="37279" x="2844800" y="4286250"/>
          <p14:tracePt t="37297" x="2838450" y="4292600"/>
          <p14:tracePt t="37312" x="2832100" y="4305300"/>
          <p14:tracePt t="37329" x="2825750" y="4311650"/>
          <p14:tracePt t="37346" x="2819400" y="4318000"/>
          <p14:tracePt t="37363" x="2819400" y="4324350"/>
          <p14:tracePt t="37379" x="2813050" y="4330700"/>
          <p14:tracePt t="37396" x="2806700" y="4337050"/>
          <p14:tracePt t="37396" x="2800350" y="4337050"/>
          <p14:tracePt t="37415" x="2794000" y="4349750"/>
          <p14:tracePt t="37415" x="2787650" y="4356100"/>
          <p14:tracePt t="37431" x="2781300" y="4356100"/>
          <p14:tracePt t="37431" x="2774950" y="4362450"/>
          <p14:tracePt t="37448" x="2774950" y="4368800"/>
          <p14:tracePt t="37448" x="2768600" y="4375150"/>
          <p14:tracePt t="37465" x="2762250" y="4375150"/>
          <p14:tracePt t="37465" x="2743200" y="4381500"/>
          <p14:tracePt t="37483" x="2736850" y="4381500"/>
          <p14:tracePt t="37483" x="2724150" y="4375150"/>
          <p14:tracePt t="37498" x="2717800" y="4375150"/>
          <p14:tracePt t="37498" x="2705100" y="4375150"/>
          <p14:tracePt t="37515" x="2692400" y="4368800"/>
          <p14:tracePt t="37515" x="2686050" y="4368800"/>
          <p14:tracePt t="37515" x="2673350" y="4362450"/>
          <p14:tracePt t="37534" x="2660650" y="4362450"/>
          <p14:tracePt t="37547" x="2654300" y="4362450"/>
          <p14:tracePt t="37547" x="2635250" y="4356100"/>
          <p14:tracePt t="37567" x="2622550" y="4349750"/>
          <p14:tracePt t="37567" x="2616200" y="4349750"/>
          <p14:tracePt t="37583" x="2609850" y="4343400"/>
          <p14:tracePt t="37583" x="2603500" y="4343400"/>
          <p14:tracePt t="37598" x="2597150" y="4337050"/>
          <p14:tracePt t="37598" x="2590800" y="4337050"/>
          <p14:tracePt t="37616" x="2584450" y="4337050"/>
          <p14:tracePt t="37616" x="2578100" y="4330700"/>
          <p14:tracePt t="37616" x="2571750" y="4330700"/>
          <p14:tracePt t="37635" x="2565400" y="4330700"/>
          <p14:tracePt t="37650" x="2559050" y="4337050"/>
          <p14:tracePt t="37664" x="2546350" y="4337050"/>
          <p14:tracePt t="37680" x="2540000" y="4343400"/>
          <p14:tracePt t="37697" x="2533650" y="4343400"/>
          <p14:tracePt t="37697" x="2527300" y="4343400"/>
          <p14:tracePt t="37716" x="2520950" y="4349750"/>
          <p14:tracePt t="37730" x="2514600" y="4349750"/>
          <p14:tracePt t="37748" x="2508250" y="4349750"/>
          <p14:tracePt t="37770" x="2501900" y="4349750"/>
          <p14:tracePt t="37799" x="2508250" y="4343400"/>
          <p14:tracePt t="37858" x="2514600" y="4343400"/>
          <p14:tracePt t="37874" x="2520950" y="4337050"/>
          <p14:tracePt t="37890" x="2527300" y="4337050"/>
          <p14:tracePt t="37898" x="2527300" y="4330700"/>
          <p14:tracePt t="37898" x="2533650" y="4330700"/>
          <p14:tracePt t="37898" x="2540000" y="4324350"/>
          <p14:tracePt t="37918" x="2546350" y="4324350"/>
          <p14:tracePt t="37931" x="2552700" y="4318000"/>
          <p14:tracePt t="37931" x="2565400" y="4311650"/>
          <p14:tracePt t="37952" x="2565400" y="4305300"/>
          <p14:tracePt t="37952" x="2571750" y="4305300"/>
          <p14:tracePt t="37966" x="2578100" y="4298950"/>
          <p14:tracePt t="37966" x="2584450" y="4298950"/>
          <p14:tracePt t="37983" x="2590800" y="4292600"/>
          <p14:tracePt t="37983" x="2597150" y="4292600"/>
          <p14:tracePt t="38000" x="2603500" y="4292600"/>
          <p14:tracePt t="38015" x="2609850" y="4286250"/>
          <p14:tracePt t="38032" x="2616200" y="4292600"/>
          <p14:tracePt t="38062" x="2616200" y="4298950"/>
          <p14:tracePt t="38082" x="2616200" y="4305300"/>
          <p14:tracePt t="38114" x="2616200" y="4311650"/>
          <p14:tracePt t="38130" x="2609850" y="4318000"/>
          <p14:tracePt t="38142" x="2603500" y="4324350"/>
          <p14:tracePt t="38158" x="2597150" y="4324350"/>
          <p14:tracePt t="38167" x="2590800" y="4330700"/>
          <p14:tracePt t="38167" x="2578100" y="4337050"/>
          <p14:tracePt t="38184" x="2571750" y="4337050"/>
          <p14:tracePt t="38184" x="2565400" y="4343400"/>
          <p14:tracePt t="38184" x="2552700" y="4343400"/>
          <p14:tracePt t="38203" x="2546350" y="4349750"/>
          <p14:tracePt t="38215" x="2540000" y="4349750"/>
          <p14:tracePt t="38215" x="2527300" y="4356100"/>
          <p14:tracePt t="38235" x="2508250" y="4356100"/>
          <p14:tracePt t="38235" x="2501900" y="4356100"/>
          <p14:tracePt t="38251" x="2489200" y="4356100"/>
          <p14:tracePt t="38251" x="2482850" y="4356100"/>
          <p14:tracePt t="38268" x="2476500" y="4356100"/>
          <p14:tracePt t="38268" x="2470150" y="4349750"/>
          <p14:tracePt t="38268" x="2463800" y="4349750"/>
          <p14:tracePt t="38288" x="2457450" y="4343400"/>
          <p14:tracePt t="38299" x="2451100" y="4343400"/>
          <p14:tracePt t="38299" x="2438400" y="4337050"/>
          <p14:tracePt t="38318" x="2432050" y="4330700"/>
          <p14:tracePt t="38318" x="2425700" y="4330700"/>
          <p14:tracePt t="38335" x="2419350" y="4324350"/>
          <p14:tracePt t="38349" x="2413000" y="4318000"/>
          <p14:tracePt t="38366" x="2413000" y="4311650"/>
          <p14:tracePt t="38366" x="2406650" y="4305300"/>
          <p14:tracePt t="38384" x="2406650" y="4298950"/>
          <p14:tracePt t="38399" x="2406650" y="4292600"/>
          <p14:tracePt t="38399" x="2406650" y="4286250"/>
          <p14:tracePt t="38418" x="2406650" y="4279900"/>
          <p14:tracePt t="38418" x="2406650" y="4273550"/>
          <p14:tracePt t="38435" x="2413000" y="4267200"/>
          <p14:tracePt t="38451" x="2413000" y="4260850"/>
          <p14:tracePt t="38466" x="2413000" y="4254500"/>
          <p14:tracePt t="38483" x="2413000" y="4248150"/>
          <p14:tracePt t="38500" x="2413000" y="4241800"/>
          <p14:tracePt t="38520" x="2413000" y="4235450"/>
          <p14:tracePt t="38587" x="2419350" y="4229100"/>
          <p14:tracePt t="38602" x="2425700" y="4222750"/>
          <p14:tracePt t="38622" x="2432050" y="4222750"/>
          <p14:tracePt t="38654" x="2438400" y="4229100"/>
          <p14:tracePt t="38670" x="2444750" y="4229100"/>
          <p14:tracePt t="38682" x="2451100" y="4229100"/>
          <p14:tracePt t="38698" x="2457450" y="4229100"/>
          <p14:tracePt t="38714" x="2463800" y="4229100"/>
          <p14:tracePt t="38730" x="2470150" y="4222750"/>
          <p14:tracePt t="38743" x="2476500" y="4222750"/>
          <p14:tracePt t="38758" x="2482850" y="4222750"/>
          <p14:tracePt t="38767" x="2489200" y="4216400"/>
          <p14:tracePt t="38767" x="2495550" y="4216400"/>
          <p14:tracePt t="38786" x="2501900" y="4216400"/>
          <p14:tracePt t="38786" x="2514600" y="4210050"/>
          <p14:tracePt t="38803" x="2520950" y="4210050"/>
          <p14:tracePt t="38803" x="2533650" y="4210050"/>
          <p14:tracePt t="38819" x="2540000" y="4203700"/>
          <p14:tracePt t="38819" x="2546350" y="4203700"/>
          <p14:tracePt t="38837" x="2552700" y="4203700"/>
          <p14:tracePt t="38837" x="2559050" y="4203700"/>
          <p14:tracePt t="38837" x="2565400" y="4197350"/>
          <p14:tracePt t="38855" x="2571750" y="4197350"/>
          <p14:tracePt t="38868" x="2578100" y="4197350"/>
          <p14:tracePt t="38868" x="2590800" y="4197350"/>
          <p14:tracePt t="38888" x="2597150" y="4197350"/>
          <p14:tracePt t="38910" x="2603500" y="4197350"/>
          <p14:tracePt t="38923" x="2609850" y="4197350"/>
          <p14:tracePt t="38946" x="2609850" y="4191000"/>
          <p14:tracePt t="38975" x="2603500" y="4184650"/>
          <p14:tracePt t="38998" x="2597150" y="4184650"/>
          <p14:tracePt t="39014" x="2590800" y="4178300"/>
          <p14:tracePt t="39030" x="2584450" y="4178300"/>
          <p14:tracePt t="39035" x="2578100" y="4171950"/>
          <p14:tracePt t="39035" x="2571750" y="4171950"/>
          <p14:tracePt t="39054" x="2559050" y="4165600"/>
          <p14:tracePt t="39054" x="2552700" y="4165600"/>
          <p14:tracePt t="39070" x="2540000" y="4159250"/>
          <p14:tracePt t="39070" x="2527300" y="4152900"/>
          <p14:tracePt t="39088" x="2514600" y="4146550"/>
          <p14:tracePt t="39088" x="2489200" y="4133850"/>
          <p14:tracePt t="39104" x="2476500" y="4127500"/>
          <p14:tracePt t="39104" x="2457450" y="4121150"/>
          <p14:tracePt t="39121" x="2444750" y="4114800"/>
          <p14:tracePt t="39121" x="2432050" y="4108450"/>
          <p14:tracePt t="39138" x="2413000" y="4102100"/>
          <p14:tracePt t="39138" x="2387600" y="4108450"/>
          <p14:tracePt t="39156" x="2368550" y="4108450"/>
          <p14:tracePt t="39156" x="2355850" y="4114800"/>
          <p14:tracePt t="39171" x="2343150" y="4127500"/>
          <p14:tracePt t="39171" x="2330450" y="4133850"/>
          <p14:tracePt t="39189" x="2317750" y="4146550"/>
          <p14:tracePt t="39189" x="2305050" y="4152900"/>
          <p14:tracePt t="39204" x="2292350" y="4165600"/>
          <p14:tracePt t="39204" x="2286000" y="4171950"/>
          <p14:tracePt t="39204" x="2279650" y="4184650"/>
          <p14:tracePt t="39223" x="2273300" y="4191000"/>
          <p14:tracePt t="39236" x="2266950" y="4203700"/>
          <p14:tracePt t="39236" x="2266950" y="4210050"/>
          <p14:tracePt t="39255" x="2260600" y="4229100"/>
          <p14:tracePt t="39255" x="2260600" y="4235450"/>
          <p14:tracePt t="39271" x="2266950" y="4241800"/>
          <p14:tracePt t="39271" x="2266950" y="4248150"/>
          <p14:tracePt t="39271" x="2273300" y="4254500"/>
          <p14:tracePt t="39291" x="2279650" y="4260850"/>
          <p14:tracePt t="39302" x="2286000" y="4267200"/>
          <p14:tracePt t="39302" x="2298700" y="4267200"/>
          <p14:tracePt t="39302" x="2305050" y="4267200"/>
          <p14:tracePt t="39324" x="2317750" y="4273550"/>
          <p14:tracePt t="39324" x="2324100" y="4273550"/>
          <p14:tracePt t="39339" x="2336800" y="4273550"/>
          <p14:tracePt t="39339" x="2349500" y="4279900"/>
          <p14:tracePt t="39355" x="2355850" y="4279900"/>
          <p14:tracePt t="39355" x="2368550" y="4279900"/>
          <p14:tracePt t="39371" x="2374900" y="4286250"/>
          <p14:tracePt t="39371" x="2387600" y="4286250"/>
          <p14:tracePt t="39371" x="2393950" y="4292600"/>
          <p14:tracePt t="39391" x="2400300" y="4298950"/>
          <p14:tracePt t="39391" x="2406650" y="4298950"/>
          <p14:tracePt t="39406" x="2413000" y="4305300"/>
          <p14:tracePt t="39406" x="2419350" y="4311650"/>
          <p14:tracePt t="39422" x="2425700" y="4318000"/>
          <p14:tracePt t="39422" x="2425700" y="4324350"/>
          <p14:tracePt t="39438" x="2432050" y="4330700"/>
          <p14:tracePt t="39438" x="2438400" y="4343400"/>
          <p14:tracePt t="39456" x="2438400" y="4349750"/>
          <p14:tracePt t="39456" x="2444750" y="4356100"/>
          <p14:tracePt t="39472" x="2444750" y="4362450"/>
          <p14:tracePt t="39472" x="2451100" y="4368800"/>
          <p14:tracePt t="39488" x="2451100" y="4375150"/>
          <p14:tracePt t="39504" x="2457450" y="4381500"/>
          <p14:tracePt t="39520" x="2463800" y="4394200"/>
          <p14:tracePt t="39539" x="2470150" y="4400550"/>
          <p14:tracePt t="39563" x="2463800" y="4400550"/>
          <p14:tracePt t="39599" x="2457450" y="4400550"/>
          <p14:tracePt t="39623" x="2457450" y="4406900"/>
          <p14:tracePt t="39635" x="2451100" y="4406900"/>
          <p14:tracePt t="39651" x="2444750" y="4406900"/>
          <p14:tracePt t="39666" x="2438400" y="4406900"/>
          <p14:tracePt t="39682" x="2425700" y="4400550"/>
          <p14:tracePt t="39695" x="2419350" y="4400550"/>
          <p14:tracePt t="39711" x="2413000" y="4400550"/>
          <p14:tracePt t="39727" x="2406650" y="4394200"/>
          <p14:tracePt t="39744" x="2400300" y="4394200"/>
          <p14:tracePt t="39755" x="2400300" y="4387850"/>
          <p14:tracePt t="39771" x="2393950" y="4387850"/>
          <p14:tracePt t="39794" x="2387600" y="4394200"/>
          <p14:tracePt t="39814" x="2381250" y="4394200"/>
          <p14:tracePt t="39839" x="2374900" y="4400550"/>
          <p14:tracePt t="39863" x="2374900" y="4406900"/>
          <p14:tracePt t="39882" x="2381250" y="4400550"/>
          <p14:tracePt t="39967" x="2387600" y="4400550"/>
          <p14:tracePt t="39982" x="2393950" y="4394200"/>
          <p14:tracePt t="39994" x="2400300" y="4387850"/>
          <p14:tracePt t="40011" x="2406650" y="4381500"/>
          <p14:tracePt t="40026" x="2413000" y="4375150"/>
          <p14:tracePt t="40043" x="2419350" y="4368800"/>
          <p14:tracePt t="40055" x="2425700" y="4362450"/>
          <p14:tracePt t="40072" x="2432050" y="4356100"/>
          <p14:tracePt t="40089" x="2432050" y="4349750"/>
          <p14:tracePt t="40105" x="2432050" y="4343400"/>
          <p14:tracePt t="40207" x="2438400" y="4337050"/>
          <p14:tracePt t="40231" x="2432050" y="4337050"/>
          <p14:tracePt t="40291" x="2425700" y="4337050"/>
          <p14:tracePt t="40319" x="2432050" y="4330700"/>
          <p14:tracePt t="40379" x="2438400" y="4330700"/>
          <p14:tracePt t="40395" x="2444750" y="4330700"/>
          <p14:tracePt t="40403" x="2451100" y="4324350"/>
          <p14:tracePt t="40411" x="2457450" y="4324350"/>
          <p14:tracePt t="40411" x="2470150" y="4318000"/>
          <p14:tracePt t="40425" x="2476500" y="4318000"/>
          <p14:tracePt t="40425" x="2482850" y="4311650"/>
          <p14:tracePt t="40442" x="2495550" y="4305300"/>
          <p14:tracePt t="40442" x="2508250" y="4305300"/>
          <p14:tracePt t="40459" x="2514600" y="4298950"/>
          <p14:tracePt t="40459" x="2533650" y="4286250"/>
          <p14:tracePt t="40475" x="2546350" y="4286250"/>
          <p14:tracePt t="40475" x="2552700" y="4279900"/>
          <p14:tracePt t="40492" x="2565400" y="4273550"/>
          <p14:tracePt t="40492" x="2571750" y="4267200"/>
          <p14:tracePt t="40508" x="2578100" y="4260850"/>
          <p14:tracePt t="40508" x="2584450" y="4254500"/>
          <p14:tracePt t="40525" x="2590800" y="4248150"/>
          <p14:tracePt t="40525" x="2603500" y="4235450"/>
          <p14:tracePt t="40544" x="2609850" y="4235450"/>
          <p14:tracePt t="40559" x="2603500" y="4229100"/>
          <p14:tracePt t="40591" x="2597150" y="4235450"/>
          <p14:tracePt t="40603" x="2590800" y="4241800"/>
          <p14:tracePt t="40611" x="2584450" y="4241800"/>
          <p14:tracePt t="40624" x="2578100" y="4248150"/>
          <p14:tracePt t="40624" x="2571750" y="4254500"/>
          <p14:tracePt t="40644" x="2559050" y="4260850"/>
          <p14:tracePt t="40657" x="2546350" y="4267200"/>
          <p14:tracePt t="40679" x="2540000" y="4267200"/>
          <p14:tracePt t="40695" x="2533650" y="4273550"/>
          <p14:tracePt t="40711" x="2527300" y="4273550"/>
          <p14:tracePt t="40724" x="2533650" y="4267200"/>
          <p14:tracePt t="40771" x="2540000" y="4260850"/>
          <p14:tracePt t="40783" x="2546350" y="4254500"/>
          <p14:tracePt t="40791" x="2552700" y="4254500"/>
          <p14:tracePt t="40791" x="2552700" y="4248150"/>
          <p14:tracePt t="40810" x="2559050" y="4248150"/>
          <p14:tracePt t="40810" x="2565400" y="4248150"/>
          <p14:tracePt t="40827" x="2571750" y="4241800"/>
          <p14:tracePt t="40827" x="2590800" y="4241800"/>
          <p14:tracePt t="40844" x="2597150" y="4235450"/>
          <p14:tracePt t="40844" x="2603500" y="4235450"/>
          <p14:tracePt t="40860" x="2609850" y="4235450"/>
          <p14:tracePt t="40860" x="2616200" y="4235450"/>
          <p14:tracePt t="40877" x="2622550" y="4235450"/>
          <p14:tracePt t="40877" x="2635250" y="4241800"/>
          <p14:tracePt t="40877" x="2641600" y="4241800"/>
          <p14:tracePt t="40896" x="2647950" y="4241800"/>
          <p14:tracePt t="40908" x="2654300" y="4248150"/>
          <p14:tracePt t="40908" x="2667000" y="4254500"/>
          <p14:tracePt t="40928" x="2673350" y="4260850"/>
          <p14:tracePt t="40928" x="2679700" y="4267200"/>
          <p14:tracePt t="40944" x="2686050" y="4273550"/>
          <p14:tracePt t="40944" x="2692400" y="4273550"/>
          <p14:tracePt t="40960" x="2698750" y="4279900"/>
          <p14:tracePt t="40960" x="2705100" y="4286250"/>
          <p14:tracePt t="40960" x="2711450" y="4292600"/>
          <p14:tracePt t="40979" x="2717800" y="4292600"/>
          <p14:tracePt t="40992" x="2724150" y="4292600"/>
          <p14:tracePt t="40992" x="2736850" y="4298950"/>
          <p14:tracePt t="41012" x="2743200" y="4305300"/>
          <p14:tracePt t="41012" x="2755900" y="4305300"/>
          <p14:tracePt t="41027" x="2762250" y="4311650"/>
          <p14:tracePt t="41027" x="2768600" y="4311650"/>
          <p14:tracePt t="41044" x="2774950" y="4311650"/>
          <p14:tracePt t="41044" x="2781300" y="4318000"/>
          <p14:tracePt t="41060" x="2787650" y="4318000"/>
          <p14:tracePt t="41060" x="2800350" y="4324350"/>
          <p14:tracePt t="41077" x="2806700" y="4330700"/>
          <p14:tracePt t="41077" x="2813050" y="4330700"/>
          <p14:tracePt t="41094" x="2819400" y="4330700"/>
          <p14:tracePt t="41115" x="2825750" y="4330700"/>
          <p14:tracePt t="41131" x="2832100" y="4324350"/>
          <p14:tracePt t="41143" x="2832100" y="4318000"/>
          <p14:tracePt t="41143" x="2825750" y="4305300"/>
          <p14:tracePt t="41161" x="2825750" y="4292600"/>
          <p14:tracePt t="41161" x="2819400" y="4279900"/>
          <p14:tracePt t="41177" x="2806700" y="4254500"/>
          <p14:tracePt t="41177" x="2794000" y="4235450"/>
          <p14:tracePt t="41177" x="2774950" y="4210050"/>
          <p14:tracePt t="41196" x="2755900" y="4178300"/>
          <p14:tracePt t="41196" x="2730500" y="4152900"/>
          <p14:tracePt t="41212" x="2705100" y="4127500"/>
          <p14:tracePt t="41212" x="2673350" y="4102100"/>
          <p14:tracePt t="41228" x="2641600" y="4076700"/>
          <p14:tracePt t="41228" x="2603500" y="4051300"/>
          <p14:tracePt t="41245" x="2571750" y="4025900"/>
          <p14:tracePt t="41245" x="2533650" y="4000500"/>
          <p14:tracePt t="41245" x="2489200" y="3968750"/>
          <p14:tracePt t="41264" x="2444750" y="3943350"/>
          <p14:tracePt t="41276" x="2393950" y="3905250"/>
          <p14:tracePt t="41276" x="2349500" y="3873500"/>
          <p14:tracePt t="41296" x="2254250" y="3816350"/>
          <p14:tracePt t="41296" x="2209800" y="3797300"/>
          <p14:tracePt t="41312" x="2165350" y="3778250"/>
          <p14:tracePt t="41312" x="2120900" y="3771900"/>
          <p14:tracePt t="41328" x="2082800" y="3771900"/>
          <p14:tracePt t="41328" x="2051050" y="3784600"/>
          <p14:tracePt t="41345" x="2025650" y="3803650"/>
          <p14:tracePt t="41345" x="2000250" y="3822700"/>
          <p14:tracePt t="41345" x="1974850" y="3848100"/>
          <p14:tracePt t="41365" x="1955800" y="3886200"/>
          <p14:tracePt t="41365" x="1943100" y="3917950"/>
          <p14:tracePt t="41379" x="1930400" y="3962400"/>
          <p14:tracePt t="41379" x="1924050" y="4013200"/>
          <p14:tracePt t="41395" x="1930400" y="4070350"/>
          <p14:tracePt t="41395" x="1936750" y="4127500"/>
          <p14:tracePt t="41412" x="1949450" y="4184650"/>
          <p14:tracePt t="41412" x="1968500" y="4241800"/>
          <p14:tracePt t="41428" x="1993900" y="4305300"/>
          <p14:tracePt t="41428" x="2063750" y="4406900"/>
          <p14:tracePt t="41446" x="2108200" y="4451350"/>
          <p14:tracePt t="41446" x="2152650" y="4483100"/>
          <p14:tracePt t="41462" x="2197100" y="4514850"/>
          <p14:tracePt t="41462" x="2241550" y="4533900"/>
          <p14:tracePt t="41478" x="2286000" y="4546600"/>
          <p14:tracePt t="41478" x="2374900" y="4552950"/>
          <p14:tracePt t="41496" x="2419350" y="4546600"/>
          <p14:tracePt t="41496" x="2457450" y="4533900"/>
          <p14:tracePt t="41512" x="2501900" y="4514850"/>
          <p14:tracePt t="41512" x="2546350" y="4489450"/>
          <p14:tracePt t="41529" x="2590800" y="4457700"/>
          <p14:tracePt t="41529" x="2635250" y="4425950"/>
          <p14:tracePt t="41545" x="2679700" y="4394200"/>
          <p14:tracePt t="41545" x="2730500" y="4356100"/>
          <p14:tracePt t="41545" x="2787650" y="4318000"/>
          <p14:tracePt t="41565" x="2838450" y="4286250"/>
          <p14:tracePt t="41565" x="2895600" y="4248150"/>
          <p14:tracePt t="41580" x="2946400" y="4210050"/>
          <p14:tracePt t="41580" x="2997200" y="4171950"/>
          <p14:tracePt t="41596" x="3048000" y="4133850"/>
          <p14:tracePt t="41596" x="3098800" y="4102100"/>
          <p14:tracePt t="41612" x="3149600" y="4064000"/>
          <p14:tracePt t="41612" x="3194050" y="4025900"/>
          <p14:tracePt t="41612" x="3238500" y="3994150"/>
          <p14:tracePt t="41631" x="3282950" y="3962400"/>
          <p14:tracePt t="41644" x="3327400" y="3930650"/>
          <p14:tracePt t="41644" x="3422650" y="3879850"/>
          <p14:tracePt t="41664" x="3467100" y="3867150"/>
          <p14:tracePt t="41664" x="3517900" y="3854450"/>
          <p14:tracePt t="41679" x="3562350" y="3854450"/>
          <p14:tracePt t="41679" x="3606800" y="3860800"/>
          <p14:tracePt t="41696" x="3651250" y="3879850"/>
          <p14:tracePt t="41696" x="3695700" y="3911600"/>
          <p14:tracePt t="41712" x="3733800" y="3943350"/>
          <p14:tracePt t="41712" x="3765550" y="3987800"/>
          <p14:tracePt t="41712" x="3790950" y="4032250"/>
          <p14:tracePt t="41732" x="3816350" y="4083050"/>
          <p14:tracePt t="41732" x="3829050" y="4127500"/>
          <p14:tracePt t="41748" x="3841750" y="4171950"/>
          <p14:tracePt t="41748" x="3848100" y="4216400"/>
          <p14:tracePt t="41763" x="3848100" y="4254500"/>
          <p14:tracePt t="41763" x="3841750" y="4292600"/>
          <p14:tracePt t="41780" x="3835400" y="4324350"/>
          <p14:tracePt t="41780" x="3803650" y="4381500"/>
          <p14:tracePt t="41797" x="3784600" y="4413250"/>
          <p14:tracePt t="41797" x="3759200" y="4438650"/>
          <p14:tracePt t="41813" x="3740150" y="4457700"/>
          <p14:tracePt t="41813" x="3721100" y="4483100"/>
          <p14:tracePt t="41831" x="3695700" y="4502150"/>
          <p14:tracePt t="41831" x="3670300" y="4514850"/>
          <p14:tracePt t="41848" x="3651250" y="4527550"/>
          <p14:tracePt t="41848" x="3606800" y="4546600"/>
          <p14:tracePt t="41864" x="3581400" y="4546600"/>
          <p14:tracePt t="41864" x="3562350" y="4546600"/>
          <p14:tracePt t="41880" x="3536950" y="4546600"/>
          <p14:tracePt t="41880" x="3517900" y="4546600"/>
          <p14:tracePt t="41897" x="3492500" y="4540250"/>
          <p14:tracePt t="41897" x="3467100" y="4533900"/>
          <p14:tracePt t="41897" x="3441700" y="4527550"/>
          <p14:tracePt t="41916" x="3416300" y="4521200"/>
          <p14:tracePt t="41928" x="3397250" y="4514850"/>
          <p14:tracePt t="41928" x="3340100" y="4495800"/>
          <p14:tracePt t="41948" x="3314700" y="4489450"/>
          <p14:tracePt t="41948" x="3282950" y="4489450"/>
          <p14:tracePt t="41964" x="3257550" y="4483100"/>
          <p14:tracePt t="41964" x="3225800" y="4476750"/>
          <p14:tracePt t="41981" x="3194050" y="4470400"/>
          <p14:tracePt t="41981" x="3162300" y="4464050"/>
          <p14:tracePt t="41981" x="3130550" y="4464050"/>
          <p14:tracePt t="42000" x="3092450" y="4457700"/>
          <p14:tracePt t="42012" x="3054350" y="4451350"/>
          <p14:tracePt t="42012" x="3016250" y="4445000"/>
          <p14:tracePt t="42032" x="2927350" y="4438650"/>
          <p14:tracePt t="42032" x="2882900" y="4438650"/>
          <p14:tracePt t="42047" x="2832100" y="4438650"/>
          <p14:tracePt t="42047" x="2787650" y="4438650"/>
          <p14:tracePt t="42064" x="2743200" y="4438650"/>
          <p14:tracePt t="42064" x="2698750" y="4445000"/>
          <p14:tracePt t="42081" x="2654300" y="4451350"/>
          <p14:tracePt t="42081" x="2578100" y="4464050"/>
          <p14:tracePt t="42098" x="2546350" y="4470400"/>
          <p14:tracePt t="42098" x="2514600" y="4476750"/>
          <p14:tracePt t="42114" x="2489200" y="4483100"/>
          <p14:tracePt t="42114" x="2470150" y="4489450"/>
          <p14:tracePt t="42131" x="2451100" y="4495800"/>
          <p14:tracePt t="42131" x="2432050" y="4502150"/>
          <p14:tracePt t="42147" x="2419350" y="4508500"/>
          <p14:tracePt t="42147" x="2406650" y="4514850"/>
          <p14:tracePt t="42165" x="2413000" y="4502150"/>
          <p14:tracePt t="42195" x="2419350" y="4502150"/>
          <p14:tracePt t="42203" x="2432050" y="4489450"/>
          <p14:tracePt t="42213" x="2438400" y="4483100"/>
          <p14:tracePt t="42213" x="2463800" y="4470400"/>
          <p14:tracePt t="42233" x="2476500" y="4464050"/>
          <p14:tracePt t="42233" x="2495550" y="4457700"/>
          <p14:tracePt t="42249" x="2508250" y="4457700"/>
          <p14:tracePt t="42249" x="2520950" y="4451350"/>
          <p14:tracePt t="42265" x="2540000" y="4451350"/>
          <p14:tracePt t="42265" x="2552700" y="4451350"/>
          <p14:tracePt t="42265" x="2571750" y="4457700"/>
          <p14:tracePt t="42284" x="2584450" y="4457700"/>
          <p14:tracePt t="42296" x="2597150" y="4464050"/>
          <p14:tracePt t="42296" x="2616200" y="4464050"/>
          <p14:tracePt t="42316" x="2641600" y="4470400"/>
          <p14:tracePt t="42316" x="2647950" y="4476750"/>
          <p14:tracePt t="42333" x="2660650" y="4483100"/>
          <p14:tracePt t="42333" x="2667000" y="4483100"/>
          <p14:tracePt t="42349" x="2679700" y="4489450"/>
          <p14:tracePt t="42349" x="2686050" y="4489450"/>
          <p14:tracePt t="42366" x="2692400" y="4495800"/>
          <p14:tracePt t="42380" x="2705100" y="4495800"/>
          <p14:tracePt t="42398" x="2705100" y="4489450"/>
          <p14:tracePt t="42427" x="2692400" y="4489450"/>
          <p14:tracePt t="42443" x="2686050" y="4483100"/>
          <p14:tracePt t="42452" x="2679700" y="4483100"/>
          <p14:tracePt t="42452" x="2673350" y="4483100"/>
          <p14:tracePt t="42466" x="2660650" y="4483100"/>
          <p14:tracePt t="42466" x="2647950" y="4483100"/>
          <p14:tracePt t="42483" x="2635250" y="4483100"/>
          <p14:tracePt t="42483" x="2622550" y="4483100"/>
          <p14:tracePt t="42499" x="2609850" y="4483100"/>
          <p14:tracePt t="42499" x="2578100" y="4483100"/>
          <p14:tracePt t="42516" x="2559050" y="4489450"/>
          <p14:tracePt t="42516" x="2540000" y="4483100"/>
          <p14:tracePt t="42532" x="2520950" y="4483100"/>
          <p14:tracePt t="42532" x="2489200" y="4476750"/>
          <p14:tracePt t="42549" x="2463800" y="4470400"/>
          <p14:tracePt t="42549" x="2425700" y="4457700"/>
          <p14:tracePt t="42566" x="2393950" y="4445000"/>
          <p14:tracePt t="42566" x="2355850" y="4432300"/>
          <p14:tracePt t="42566" x="2311400" y="4419600"/>
          <p14:tracePt t="42585" x="2273300" y="4406900"/>
          <p14:tracePt t="42585" x="2235200" y="4394200"/>
          <p14:tracePt t="42600" x="2197100" y="4381500"/>
          <p14:tracePt t="42600" x="2159000" y="4362450"/>
          <p14:tracePt t="42616" x="2127250" y="4343400"/>
          <p14:tracePt t="42616" x="2089150" y="4318000"/>
          <p14:tracePt t="42632" x="2057400" y="4286250"/>
          <p14:tracePt t="42632" x="2025650" y="4248150"/>
          <p14:tracePt t="42632" x="2000250" y="4210050"/>
          <p14:tracePt t="42652" x="1974850" y="4165600"/>
          <p14:tracePt t="42665" x="1955800" y="4121150"/>
          <p14:tracePt t="42665" x="1936750" y="4025900"/>
          <p14:tracePt t="42684" x="1943100" y="3981450"/>
          <p14:tracePt t="42684" x="1949450" y="3937000"/>
          <p14:tracePt t="42699" x="1968500" y="3898900"/>
          <p14:tracePt t="42699" x="1993900" y="3854450"/>
          <p14:tracePt t="42716" x="2032000" y="3810000"/>
          <p14:tracePt t="42716" x="2063750" y="3771900"/>
          <p14:tracePt t="42733" x="2108200" y="3727450"/>
          <p14:tracePt t="42733" x="2152650" y="3683000"/>
          <p14:tracePt t="42733" x="2197100" y="3644900"/>
          <p14:tracePt t="42753" x="2247900" y="3613150"/>
          <p14:tracePt t="42753" x="2292350" y="3581400"/>
          <p14:tracePt t="42767" x="2343150" y="3562350"/>
          <p14:tracePt t="42767" x="2393950" y="3556000"/>
          <p14:tracePt t="42784" x="2444750" y="3556000"/>
          <p14:tracePt t="42784" x="2495550" y="3568700"/>
          <p14:tracePt t="42801" x="2546350" y="3594100"/>
          <p14:tracePt t="42801" x="2647950" y="3657600"/>
          <p14:tracePt t="42817" x="2698750" y="3702050"/>
          <p14:tracePt t="42817" x="2743200" y="3746500"/>
          <p14:tracePt t="42834" x="2794000" y="3790950"/>
          <p14:tracePt t="42834" x="2838450" y="3835400"/>
          <p14:tracePt t="42850" x="2876550" y="3879850"/>
          <p14:tracePt t="42850" x="2914650" y="3917950"/>
          <p14:tracePt t="42868" x="2946400" y="3962400"/>
          <p14:tracePt t="42868" x="3003550" y="4051300"/>
          <p14:tracePt t="42885" x="3022600" y="4089400"/>
          <p14:tracePt t="42885" x="3035300" y="4133850"/>
          <p14:tracePt t="42900" x="3048000" y="4171950"/>
          <p14:tracePt t="42900" x="3054350" y="4210050"/>
          <p14:tracePt t="42917" x="3054350" y="4241800"/>
          <p14:tracePt t="42917" x="3054350" y="4273550"/>
          <p14:tracePt t="42917" x="3054350" y="4305300"/>
          <p14:tracePt t="42937" x="3048000" y="4330700"/>
          <p14:tracePt t="42949" x="3041650" y="4349750"/>
          <p14:tracePt t="42949" x="3028950" y="4387850"/>
          <p14:tracePt t="42970" x="3022600" y="4406900"/>
          <p14:tracePt t="42970" x="3022600" y="4419600"/>
          <p14:tracePt t="42985" x="3022600" y="4432300"/>
          <p14:tracePt t="42985" x="3022600" y="4445000"/>
          <p14:tracePt t="43001" x="3022600" y="4451350"/>
          <p14:tracePt t="43001" x="3028950" y="4457700"/>
          <p14:tracePt t="43001" x="3035300" y="4464050"/>
          <p14:tracePt t="43020" x="3041650" y="4470400"/>
          <p14:tracePt t="43032" x="3054350" y="4476750"/>
          <p14:tracePt t="43032" x="3060700" y="4476750"/>
          <p14:tracePt t="43053" x="3079750" y="4476750"/>
          <p14:tracePt t="43053" x="3092450" y="4476750"/>
          <p14:tracePt t="43067" x="3098800" y="4476750"/>
          <p14:tracePt t="43067" x="3111500" y="4476750"/>
          <p14:tracePt t="43067" x="3117850" y="4476750"/>
          <p14:tracePt t="43089" x="3124200" y="4476750"/>
          <p14:tracePt t="43099" x="3130550" y="4476750"/>
          <p14:tracePt t="43099" x="3136900" y="4476750"/>
          <p14:tracePt t="43118" x="3143250" y="4476750"/>
          <p14:tracePt t="43215" x="3149600" y="4464050"/>
          <p14:tracePt t="43231" x="3162300" y="4464050"/>
          <p14:tracePt t="43236" x="3168650" y="4457700"/>
          <p14:tracePt t="43236" x="3181350" y="4445000"/>
          <p14:tracePt t="43253" x="3194050" y="4438650"/>
          <p14:tracePt t="43253" x="3213100" y="4425950"/>
          <p14:tracePt t="43268" x="3232150" y="4413250"/>
          <p14:tracePt t="43268" x="3251200" y="4400550"/>
          <p14:tracePt t="43285" x="3276600" y="4387850"/>
          <p14:tracePt t="43285" x="3302000" y="4375150"/>
          <p14:tracePt t="43285" x="3333750" y="4362450"/>
          <p14:tracePt t="43304" x="3365500" y="4356100"/>
          <p14:tracePt t="43316" x="3397250" y="4349750"/>
          <p14:tracePt t="43316" x="3467100" y="4343400"/>
          <p14:tracePt t="43337" x="3498850" y="4343400"/>
          <p14:tracePt t="43337" x="3536950" y="4343400"/>
          <p14:tracePt t="43353" x="3568700" y="4349750"/>
          <p14:tracePt t="43353" x="3606800" y="4356100"/>
          <p14:tracePt t="43369" x="3632200" y="4362450"/>
          <p14:tracePt t="43369" x="3663950" y="4368800"/>
          <p14:tracePt t="43385" x="3683000" y="4381500"/>
          <p14:tracePt t="43385" x="3702050" y="4400550"/>
          <p14:tracePt t="43385" x="3714750" y="4413250"/>
          <p14:tracePt t="43404" x="3721100" y="4432300"/>
          <p14:tracePt t="43404" x="3727450" y="4445000"/>
          <p14:tracePt t="43419" x="3721100" y="4464050"/>
          <p14:tracePt t="43419" x="3714750" y="4483100"/>
          <p14:tracePt t="43436" x="3695700" y="4495800"/>
          <p14:tracePt t="43436" x="3676650" y="4514850"/>
          <p14:tracePt t="43452" x="3644900" y="4521200"/>
          <p14:tracePt t="43452" x="3613150" y="4533900"/>
          <p14:tracePt t="43452" x="3568700" y="4540250"/>
          <p14:tracePt t="43471" x="3517900" y="4546600"/>
          <p14:tracePt t="43471" x="3467100" y="4546600"/>
          <p14:tracePt t="43486" x="3409950" y="4546600"/>
          <p14:tracePt t="43486" x="3352800" y="4546600"/>
          <p14:tracePt t="43502" x="3295650" y="4540250"/>
          <p14:tracePt t="43502" x="3238500" y="4533900"/>
          <p14:tracePt t="43520" x="3181350" y="4514850"/>
          <p14:tracePt t="43520" x="3060700" y="4470400"/>
          <p14:tracePt t="43539" x="3009900" y="4438650"/>
          <p14:tracePt t="43539" x="2952750" y="4400550"/>
          <p14:tracePt t="43552" x="2901950" y="4349750"/>
          <p14:tracePt t="43552" x="2857500" y="4292600"/>
          <p14:tracePt t="43570" x="2813050" y="4235450"/>
          <p14:tracePt t="43570" x="2781300" y="4171950"/>
          <p14:tracePt t="43586" x="2749550" y="4108450"/>
          <p14:tracePt t="43586" x="2736850" y="4044950"/>
          <p14:tracePt t="43586" x="2724150" y="3981450"/>
          <p14:tracePt t="43605" x="2724150" y="3917950"/>
          <p14:tracePt t="43605" x="2736850" y="3854450"/>
          <p14:tracePt t="43620" x="2755900" y="3790950"/>
          <p14:tracePt t="43620" x="2781300" y="3733800"/>
          <p14:tracePt t="43637" x="2819400" y="3676650"/>
          <p14:tracePt t="43637" x="2870200" y="3625850"/>
          <p14:tracePt t="43653" x="2921000" y="3581400"/>
          <p14:tracePt t="43653" x="2978150" y="3543300"/>
          <p14:tracePt t="43653" x="3041650" y="3511550"/>
          <p14:tracePt t="43672" x="3105150" y="3486150"/>
          <p14:tracePt t="43685" x="3168650" y="3473450"/>
          <p14:tracePt t="43685" x="3302000" y="3479800"/>
          <p14:tracePt t="43703" x="3365500" y="3498850"/>
          <p14:tracePt t="43703" x="3429000" y="3524250"/>
          <p14:tracePt t="43720" x="3492500" y="3562350"/>
          <p14:tracePt t="43720" x="3543300" y="3613150"/>
          <p14:tracePt t="43737" x="3600450" y="3670300"/>
          <p14:tracePt t="43737" x="3644900" y="3733800"/>
          <p14:tracePt t="43737" x="3683000" y="3803650"/>
          <p14:tracePt t="43758" x="3721100" y="3873500"/>
          <p14:tracePt t="43769" x="3746500" y="3943350"/>
          <p14:tracePt t="43769" x="3778250" y="4083050"/>
          <p14:tracePt t="43789" x="3778250" y="4146550"/>
          <p14:tracePt t="43789" x="3778250" y="4210050"/>
          <p14:tracePt t="43804" x="3771900" y="4260850"/>
          <p14:tracePt t="43804" x="3752850" y="4311650"/>
          <p14:tracePt t="43821" x="3733800" y="4356100"/>
          <p14:tracePt t="43821" x="3689350" y="4432300"/>
          <p14:tracePt t="43837" x="3657600" y="4464050"/>
          <p14:tracePt t="43837" x="3625850" y="4489450"/>
          <p14:tracePt t="43853" x="3594100" y="4521200"/>
          <p14:tracePt t="43853" x="3556000" y="4546600"/>
          <p14:tracePt t="43870" x="3524250" y="4565650"/>
          <p14:tracePt t="43870" x="3492500" y="4584700"/>
          <p14:tracePt t="43888" x="3467100" y="4597400"/>
          <p14:tracePt t="43888" x="3409950" y="4622800"/>
          <p14:tracePt t="43904" x="3390900" y="4629150"/>
          <p14:tracePt t="43904" x="3371850" y="4629150"/>
          <p14:tracePt t="43920" x="3359150" y="4629150"/>
          <p14:tracePt t="43920" x="3346450" y="4629150"/>
          <p14:tracePt t="43939" x="3340100" y="4629150"/>
          <p14:tracePt t="43939" x="3333750" y="4622800"/>
          <p14:tracePt t="43939" x="3327400" y="4616450"/>
          <p14:tracePt t="43956" x="3327400" y="4610100"/>
          <p14:tracePt t="43969" x="3321050" y="4603750"/>
          <p14:tracePt t="43969" x="3321050" y="4578350"/>
          <p14:tracePt t="43988" x="3314700" y="4572000"/>
          <p14:tracePt t="43988" x="3314700" y="4559300"/>
          <p14:tracePt t="44004" x="3308350" y="4552950"/>
          <p14:tracePt t="44004" x="3308350" y="4546600"/>
          <p14:tracePt t="44021" x="3302000" y="4533900"/>
          <p14:tracePt t="44021" x="3295650" y="4527550"/>
          <p14:tracePt t="44021" x="3295650" y="4514850"/>
          <p14:tracePt t="44040" x="3289300" y="4508500"/>
          <p14:tracePt t="44053" x="3282950" y="4502150"/>
          <p14:tracePt t="44053" x="3270250" y="4483100"/>
          <p14:tracePt t="44072" x="3263900" y="4470400"/>
          <p14:tracePt t="44072" x="3251200" y="4464050"/>
          <p14:tracePt t="44089" x="3244850" y="4457700"/>
          <p14:tracePt t="44089" x="3232150" y="4457700"/>
          <p14:tracePt t="44105" x="3219450" y="4451350"/>
          <p14:tracePt t="44105" x="3206750" y="4451350"/>
          <p14:tracePt t="44105" x="3194050" y="4451350"/>
          <p14:tracePt t="44123" x="3181350" y="4445000"/>
          <p14:tracePt t="44123" x="3168650" y="4445000"/>
        </p14:tracePtLst>
      </p14:laserTrace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p:cNvSpPr>
            <a:spLocks noGrp="1" noChangeArrowheads="1"/>
          </p:cNvSpPr>
          <p:nvPr>
            <p:ph type="title"/>
          </p:nvPr>
        </p:nvSpPr>
        <p:spPr/>
        <p:txBody>
          <a:bodyPr/>
          <a:lstStyle/>
          <a:p>
            <a:r>
              <a:rPr lang="ja-JP" altLang="en-US" dirty="0"/>
              <a:t>推定と予測の違い</a:t>
            </a:r>
          </a:p>
        </p:txBody>
      </p:sp>
      <p:sp>
        <p:nvSpPr>
          <p:cNvPr id="376835" name="Rectangle 3"/>
          <p:cNvSpPr>
            <a:spLocks noChangeArrowheads="1"/>
          </p:cNvSpPr>
          <p:nvPr/>
        </p:nvSpPr>
        <p:spPr bwMode="auto">
          <a:xfrm>
            <a:off x="428596" y="1000108"/>
            <a:ext cx="7620000" cy="1130246"/>
          </a:xfrm>
          <a:prstGeom prst="rect">
            <a:avLst/>
          </a:prstGeom>
          <a:noFill/>
          <a:ln w="38100">
            <a:noFill/>
            <a:miter lim="800000"/>
            <a:headEnd/>
            <a:tailEnd/>
          </a:ln>
          <a:effectLst/>
        </p:spPr>
        <p:txBody>
          <a:bodyPr>
            <a:spAutoFit/>
          </a:bodyPr>
          <a:lstStyle/>
          <a:p>
            <a:pPr>
              <a:lnSpc>
                <a:spcPct val="150000"/>
              </a:lnSpc>
            </a:pPr>
            <a:r>
              <a:rPr lang="ja-JP" altLang="en-US" dirty="0"/>
              <a:t>製薬会社</a:t>
            </a:r>
            <a:r>
              <a:rPr lang="en-US" altLang="ja-JP" dirty="0"/>
              <a:t>A</a:t>
            </a:r>
            <a:r>
              <a:rPr lang="ja-JP" altLang="en-US" dirty="0"/>
              <a:t>は風邪薬</a:t>
            </a:r>
            <a:r>
              <a:rPr lang="en-US" altLang="ja-JP" dirty="0"/>
              <a:t>Q</a:t>
            </a:r>
            <a:r>
              <a:rPr lang="ja-JP" altLang="en-US" dirty="0"/>
              <a:t>が従来の薬</a:t>
            </a:r>
            <a:r>
              <a:rPr lang="en-US" altLang="ja-JP" dirty="0"/>
              <a:t>P</a:t>
            </a:r>
            <a:r>
              <a:rPr lang="ja-JP" altLang="en-US" dirty="0"/>
              <a:t>よりも効果があるかを（推定・予測）したいと考える．</a:t>
            </a:r>
          </a:p>
        </p:txBody>
      </p:sp>
      <p:sp>
        <p:nvSpPr>
          <p:cNvPr id="376836" name="Rectangle 4"/>
          <p:cNvSpPr>
            <a:spLocks noChangeArrowheads="1"/>
          </p:cNvSpPr>
          <p:nvPr/>
        </p:nvSpPr>
        <p:spPr bwMode="auto">
          <a:xfrm>
            <a:off x="428596" y="2381243"/>
            <a:ext cx="8091488" cy="1130246"/>
          </a:xfrm>
          <a:prstGeom prst="rect">
            <a:avLst/>
          </a:prstGeom>
          <a:noFill/>
          <a:ln w="38100">
            <a:noFill/>
            <a:miter lim="800000"/>
            <a:headEnd/>
            <a:tailEnd/>
          </a:ln>
          <a:effectLst/>
        </p:spPr>
        <p:txBody>
          <a:bodyPr>
            <a:spAutoFit/>
          </a:bodyPr>
          <a:lstStyle/>
          <a:p>
            <a:pPr>
              <a:lnSpc>
                <a:spcPct val="150000"/>
              </a:lnSpc>
            </a:pPr>
            <a:r>
              <a:rPr lang="ja-JP" altLang="en-US" dirty="0"/>
              <a:t>患者</a:t>
            </a:r>
            <a:r>
              <a:rPr lang="en-US" altLang="ja-JP" dirty="0"/>
              <a:t>B</a:t>
            </a:r>
            <a:r>
              <a:rPr lang="ja-JP" altLang="en-US" dirty="0"/>
              <a:t>は風邪薬</a:t>
            </a:r>
            <a:r>
              <a:rPr lang="en-US" altLang="ja-JP" dirty="0"/>
              <a:t>Q</a:t>
            </a:r>
            <a:r>
              <a:rPr lang="ja-JP" altLang="en-US" dirty="0"/>
              <a:t>が従来の薬</a:t>
            </a:r>
            <a:r>
              <a:rPr lang="en-US" altLang="ja-JP" dirty="0"/>
              <a:t>P</a:t>
            </a:r>
            <a:r>
              <a:rPr lang="ja-JP" altLang="en-US" dirty="0"/>
              <a:t>より今回の風邪に効果があるかを（推定・予測）したいと考える．</a:t>
            </a:r>
          </a:p>
        </p:txBody>
      </p:sp>
      <p:sp>
        <p:nvSpPr>
          <p:cNvPr id="376837" name="Rectangle 5"/>
          <p:cNvSpPr>
            <a:spLocks noChangeArrowheads="1"/>
          </p:cNvSpPr>
          <p:nvPr/>
        </p:nvSpPr>
        <p:spPr bwMode="auto">
          <a:xfrm>
            <a:off x="428596" y="3762378"/>
            <a:ext cx="8001000" cy="1130246"/>
          </a:xfrm>
          <a:prstGeom prst="rect">
            <a:avLst/>
          </a:prstGeom>
          <a:noFill/>
          <a:ln w="38100">
            <a:noFill/>
            <a:miter lim="800000"/>
            <a:headEnd/>
            <a:tailEnd/>
          </a:ln>
          <a:effectLst/>
        </p:spPr>
        <p:txBody>
          <a:bodyPr>
            <a:spAutoFit/>
          </a:bodyPr>
          <a:lstStyle/>
          <a:p>
            <a:pPr>
              <a:lnSpc>
                <a:spcPct val="150000"/>
              </a:lnSpc>
            </a:pPr>
            <a:r>
              <a:rPr lang="ja-JP" altLang="en-US" dirty="0"/>
              <a:t>研究者</a:t>
            </a:r>
            <a:r>
              <a:rPr lang="en-US" altLang="ja-JP" dirty="0"/>
              <a:t>C</a:t>
            </a:r>
            <a:r>
              <a:rPr lang="ja-JP" altLang="en-US" dirty="0"/>
              <a:t>は温度が上昇すると，みかんの糖度がどうなるかを（推定・予測）した．</a:t>
            </a:r>
          </a:p>
        </p:txBody>
      </p:sp>
      <p:sp>
        <p:nvSpPr>
          <p:cNvPr id="376838" name="Rectangle 6"/>
          <p:cNvSpPr>
            <a:spLocks noChangeArrowheads="1"/>
          </p:cNvSpPr>
          <p:nvPr/>
        </p:nvSpPr>
        <p:spPr bwMode="auto">
          <a:xfrm>
            <a:off x="428596" y="5143512"/>
            <a:ext cx="8153400" cy="1130246"/>
          </a:xfrm>
          <a:prstGeom prst="rect">
            <a:avLst/>
          </a:prstGeom>
          <a:noFill/>
          <a:ln w="38100">
            <a:noFill/>
            <a:miter lim="800000"/>
            <a:headEnd/>
            <a:tailEnd/>
          </a:ln>
          <a:effectLst/>
        </p:spPr>
        <p:txBody>
          <a:bodyPr>
            <a:spAutoFit/>
          </a:bodyPr>
          <a:lstStyle/>
          <a:p>
            <a:pPr>
              <a:lnSpc>
                <a:spcPct val="150000"/>
              </a:lnSpc>
            </a:pPr>
            <a:r>
              <a:rPr lang="ja-JP" altLang="en-US" dirty="0"/>
              <a:t>みかん農家</a:t>
            </a:r>
            <a:r>
              <a:rPr lang="en-US" altLang="ja-JP" dirty="0"/>
              <a:t>D</a:t>
            </a:r>
            <a:r>
              <a:rPr lang="ja-JP" altLang="en-US" dirty="0"/>
              <a:t>は温度が上昇すると，今年のみかんの糖度がどうなるかを（推定・予測）した．</a:t>
            </a:r>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4263638275"/>
      </p:ext>
    </p:extLst>
  </p:cSld>
  <p:clrMapOvr>
    <a:masterClrMapping/>
  </p:clrMapOvr>
  <mc:AlternateContent xmlns:mc="http://schemas.openxmlformats.org/markup-compatibility/2006">
    <mc:Choice xmlns:p14="http://schemas.microsoft.com/office/powerpoint/2010/main" Requires="p14">
      <p:transition spd="slow" p14:dur="2000" advTm="11645"/>
    </mc:Choice>
    <mc:Fallback>
      <p:transition spd="slow" advTm="1164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20" x="1371600" y="2578100"/>
          <p14:tracePt t="3740" x="1365250" y="2571750"/>
          <p14:tracePt t="3749" x="1352550" y="2565400"/>
          <p14:tracePt t="3757" x="1333500" y="2565400"/>
          <p14:tracePt t="3757" x="1314450" y="2565400"/>
          <p14:tracePt t="3757" x="1295400" y="2559050"/>
          <p14:tracePt t="3778" x="1270000" y="2559050"/>
          <p14:tracePt t="3790" x="1257300" y="2559050"/>
          <p14:tracePt t="3790" x="1219200" y="2578100"/>
          <p14:tracePt t="3809" x="1206500" y="2590800"/>
          <p14:tracePt t="3809" x="1187450" y="2597150"/>
          <p14:tracePt t="3825" x="1174750" y="2603500"/>
          <p14:tracePt t="3825" x="1168400" y="2609850"/>
          <p14:tracePt t="3842" x="1155700" y="2609850"/>
          <p14:tracePt t="3842" x="1149350" y="2609850"/>
          <p14:tracePt t="3842" x="1143000" y="2597150"/>
          <p14:tracePt t="3861" x="1136650" y="2590800"/>
          <p14:tracePt t="3874" x="1130300" y="2571750"/>
          <p14:tracePt t="3874" x="1123950" y="2527300"/>
          <p14:tracePt t="3893" x="1123950" y="2501900"/>
          <p14:tracePt t="3893" x="1117600" y="2470150"/>
          <p14:tracePt t="3909" x="1117600" y="2438400"/>
          <p14:tracePt t="3909" x="1111250" y="2413000"/>
          <p14:tracePt t="3909" x="1104900" y="2387600"/>
          <p14:tracePt t="3930" x="1104900" y="2362200"/>
          <p14:tracePt t="3930" x="1098550" y="2336800"/>
          <p14:tracePt t="3943" x="1098550" y="2317750"/>
          <p14:tracePt t="3943" x="1098550" y="2305050"/>
          <p14:tracePt t="3959" x="1092200" y="2292350"/>
          <p14:tracePt t="3959" x="1092200" y="2286000"/>
          <p14:tracePt t="3976" x="1085850" y="2279650"/>
          <p14:tracePt t="3991" x="1079500" y="2273300"/>
          <p14:tracePt t="3991" x="1066800" y="2273300"/>
          <p14:tracePt t="4010" x="1060450" y="2279650"/>
          <p14:tracePt t="4010" x="1054100" y="2286000"/>
          <p14:tracePt t="4027" x="1041400" y="2292350"/>
          <p14:tracePt t="4027" x="1035050" y="2292350"/>
          <p14:tracePt t="4043" x="1028700" y="2298700"/>
          <p14:tracePt t="4043" x="1022350" y="2298700"/>
          <p14:tracePt t="4043" x="1016000" y="2298700"/>
          <p14:tracePt t="4062" x="1009650" y="2305050"/>
          <p14:tracePt t="4062" x="996950" y="2305050"/>
          <p14:tracePt t="4077" x="990600" y="2305050"/>
          <p14:tracePt t="4093" x="984250" y="2305050"/>
          <p14:tracePt t="4093" x="977900" y="2305050"/>
          <p14:tracePt t="4111" x="971550" y="2305050"/>
          <p14:tracePt t="4111" x="965200" y="2311400"/>
          <p14:tracePt t="4125" x="958850" y="2311400"/>
          <p14:tracePt t="4125" x="952500" y="2317750"/>
          <p14:tracePt t="4125" x="946150" y="2324100"/>
          <p14:tracePt t="4145" x="933450" y="2330450"/>
          <p14:tracePt t="4157" x="920750" y="2330450"/>
          <p14:tracePt t="4157" x="889000" y="2349500"/>
          <p14:tracePt t="4176" x="863600" y="2355850"/>
          <p14:tracePt t="4176" x="844550" y="2355850"/>
          <p14:tracePt t="4193" x="819150" y="2362200"/>
          <p14:tracePt t="4193" x="787400" y="2368550"/>
          <p14:tracePt t="4209" x="755650" y="2368550"/>
          <p14:tracePt t="4209" x="723900" y="2368550"/>
          <p14:tracePt t="4209" x="692150" y="2368550"/>
          <p14:tracePt t="4229" x="654050" y="2362200"/>
          <p14:tracePt t="4229" x="622300" y="2349500"/>
          <p14:tracePt t="4243" x="590550" y="2343150"/>
          <p14:tracePt t="4243" x="558800" y="2324100"/>
          <p14:tracePt t="4259" x="533400" y="2305050"/>
          <p14:tracePt t="4259" x="508000" y="2286000"/>
          <p14:tracePt t="4276" x="482600" y="2260600"/>
          <p14:tracePt t="4276" x="463550" y="2228850"/>
          <p14:tracePt t="4294" x="444500" y="2197100"/>
          <p14:tracePt t="4294" x="412750" y="2120900"/>
          <p14:tracePt t="4311" x="400050" y="2082800"/>
          <p14:tracePt t="4311" x="393700" y="2038350"/>
          <p14:tracePt t="4327" x="387350" y="1987550"/>
          <p14:tracePt t="4327" x="381000" y="1936750"/>
          <p14:tracePt t="4344" x="381000" y="1892300"/>
          <p14:tracePt t="4344" x="393700" y="1797050"/>
          <p14:tracePt t="4361" x="406400" y="1752600"/>
          <p14:tracePt t="4361" x="425450" y="1714500"/>
          <p14:tracePt t="4378" x="444500" y="1676400"/>
          <p14:tracePt t="4378" x="476250" y="1651000"/>
          <p14:tracePt t="4394" x="508000" y="1619250"/>
          <p14:tracePt t="4394" x="539750" y="1593850"/>
          <p14:tracePt t="4411" x="577850" y="1574800"/>
          <p14:tracePt t="4411" x="622300" y="1555750"/>
          <p14:tracePt t="4411" x="666750" y="1536700"/>
          <p14:tracePt t="4431" x="717550" y="1530350"/>
          <p14:tracePt t="4431" x="768350" y="1524000"/>
          <p14:tracePt t="4446" x="819150" y="1517650"/>
          <p14:tracePt t="4446" x="869950" y="1530350"/>
          <p14:tracePt t="4461" x="914400" y="1536700"/>
          <p14:tracePt t="4461" x="958850" y="1562100"/>
          <p14:tracePt t="4478" x="1003300" y="1587500"/>
          <p14:tracePt t="4478" x="1047750" y="1619250"/>
          <p14:tracePt t="4494" x="1079500" y="1657350"/>
          <p14:tracePt t="4494" x="1117600" y="1701800"/>
          <p14:tracePt t="4494" x="1143000" y="1746250"/>
          <p14:tracePt t="4514" x="1168400" y="1797050"/>
          <p14:tracePt t="4526" x="1193800" y="1841500"/>
          <p14:tracePt t="4526" x="1219200" y="1930400"/>
          <p14:tracePt t="4545" x="1231900" y="1974850"/>
          <p14:tracePt t="4545" x="1231900" y="2012950"/>
          <p14:tracePt t="4562" x="1231900" y="2057400"/>
          <p14:tracePt t="4562" x="1225550" y="2095500"/>
          <p14:tracePt t="4578" x="1212850" y="2133600"/>
          <p14:tracePt t="4578" x="1193800" y="2171700"/>
          <p14:tracePt t="4578" x="1174750" y="2203450"/>
          <p14:tracePt t="4598" x="1155700" y="2241550"/>
          <p14:tracePt t="4598" x="1130300" y="2266950"/>
          <p14:tracePt t="4612" x="1104900" y="2292350"/>
          <p14:tracePt t="4612" x="1079500" y="2317750"/>
          <p14:tracePt t="4629" x="1047750" y="2336800"/>
          <p14:tracePt t="4629" x="1022350" y="2349500"/>
          <p14:tracePt t="4645" x="996950" y="2362200"/>
          <p14:tracePt t="4645" x="946150" y="2374900"/>
          <p14:tracePt t="4662" x="927100" y="2374900"/>
          <p14:tracePt t="4662" x="908050" y="2381250"/>
          <p14:tracePt t="4679" x="889000" y="2381250"/>
          <p14:tracePt t="4679" x="876300" y="2381250"/>
          <p14:tracePt t="4696" x="869950" y="2387600"/>
          <p14:tracePt t="4696" x="863600" y="2387600"/>
          <p14:tracePt t="4712" x="869950" y="2387600"/>
          <p14:tracePt t="4737" x="882650" y="2387600"/>
          <p14:tracePt t="4745" x="889000" y="2381250"/>
          <p14:tracePt t="4745" x="908050" y="2381250"/>
          <p14:tracePt t="4763" x="920750" y="2374900"/>
          <p14:tracePt t="4763" x="933450" y="2374900"/>
          <p14:tracePt t="4763" x="952500" y="2368550"/>
          <p14:tracePt t="4781" x="965200" y="2368550"/>
          <p14:tracePt t="4794" x="977900" y="2362200"/>
          <p14:tracePt t="4794" x="1009650" y="2349500"/>
          <p14:tracePt t="4813" x="1028700" y="2343150"/>
          <p14:tracePt t="4813" x="1041400" y="2343150"/>
          <p14:tracePt t="4830" x="1054100" y="2336800"/>
          <p14:tracePt t="4830" x="1073150" y="2336800"/>
          <p14:tracePt t="4846" x="1085850" y="2330450"/>
          <p14:tracePt t="4846" x="1098550" y="2330450"/>
          <p14:tracePt t="4862" x="1111250" y="2324100"/>
          <p14:tracePt t="4862" x="1130300" y="2324100"/>
          <p14:tracePt t="4862" x="1143000" y="2317750"/>
          <p14:tracePt t="4882" x="1155700" y="2317750"/>
          <p14:tracePt t="4894" x="1174750" y="2311400"/>
          <p14:tracePt t="4894" x="1212850" y="2305050"/>
          <p14:tracePt t="4913" x="1231900" y="2298700"/>
          <p14:tracePt t="4913" x="1257300" y="2292350"/>
          <p14:tracePt t="4930" x="1276350" y="2279650"/>
          <p14:tracePt t="4930" x="1301750" y="2273300"/>
          <p14:tracePt t="4946" x="1327150" y="2266950"/>
          <p14:tracePt t="4946" x="1358900" y="2254250"/>
          <p14:tracePt t="4946" x="1390650" y="2247900"/>
          <p14:tracePt t="4965" x="1422400" y="2241550"/>
          <p14:tracePt t="4965" x="1454150" y="2235200"/>
          <p14:tracePt t="4979" x="1485900" y="2228850"/>
          <p14:tracePt t="4979" x="1524000" y="2228850"/>
          <p14:tracePt t="4996" x="1555750" y="2222500"/>
          <p14:tracePt t="4996" x="1593850" y="2222500"/>
          <p14:tracePt t="5013" x="1631950" y="2228850"/>
          <p14:tracePt t="5013" x="1695450" y="2228850"/>
          <p14:tracePt t="5030" x="1727200" y="2235200"/>
          <p14:tracePt t="5030" x="1758950" y="2241550"/>
          <p14:tracePt t="5046" x="1790700" y="2247900"/>
          <p14:tracePt t="5046" x="1816100" y="2254250"/>
          <p14:tracePt t="5063" x="1835150" y="2266950"/>
          <p14:tracePt t="5063" x="1866900" y="2279650"/>
          <p14:tracePt t="5081" x="1879600" y="2292350"/>
          <p14:tracePt t="5081" x="1885950" y="2305050"/>
          <p14:tracePt t="5097" x="1892300" y="2317750"/>
          <p14:tracePt t="5097" x="1885950" y="2324100"/>
          <p14:tracePt t="5114" x="1885950" y="2336800"/>
          <p14:tracePt t="5114" x="1879600" y="2349500"/>
          <p14:tracePt t="5130" x="1866900" y="2355850"/>
          <p14:tracePt t="5130" x="1847850" y="2362200"/>
          <p14:tracePt t="5130" x="1835150" y="2368550"/>
          <p14:tracePt t="5149" x="1816100" y="2374900"/>
          <p14:tracePt t="5162" x="1790700" y="2374900"/>
          <p14:tracePt t="5162" x="1739900" y="2374900"/>
          <p14:tracePt t="5182" x="1714500" y="2368550"/>
          <p14:tracePt t="5182" x="1682750" y="2355850"/>
          <p14:tracePt t="5198" x="1651000" y="2343150"/>
          <p14:tracePt t="5198" x="1619250" y="2330450"/>
          <p14:tracePt t="5214" x="1587500" y="2311400"/>
          <p14:tracePt t="5214" x="1555750" y="2286000"/>
          <p14:tracePt t="5214" x="1524000" y="2266950"/>
          <p14:tracePt t="5233" x="1492250" y="2235200"/>
          <p14:tracePt t="5245" x="1466850" y="2203450"/>
          <p14:tracePt t="5245" x="1422400" y="2133600"/>
          <p14:tracePt t="5264" x="1409700" y="2095500"/>
          <p14:tracePt t="5264" x="1397000" y="2057400"/>
          <p14:tracePt t="5281" x="1390650" y="2012950"/>
          <p14:tracePt t="5281" x="1384300" y="1968500"/>
          <p14:tracePt t="5297" x="1384300" y="1924050"/>
          <p14:tracePt t="5297" x="1384300" y="1879600"/>
          <p14:tracePt t="5314" x="1390650" y="1841500"/>
          <p14:tracePt t="5314" x="1416050" y="1752600"/>
          <p14:tracePt t="5330" x="1441450" y="1714500"/>
          <p14:tracePt t="5330" x="1466850" y="1676400"/>
          <p14:tracePt t="5348" x="1498600" y="1644650"/>
          <p14:tracePt t="5348" x="1536700" y="1612900"/>
          <p14:tracePt t="5364" x="1574800" y="1587500"/>
          <p14:tracePt t="5364" x="1663700" y="1549400"/>
          <p14:tracePt t="5381" x="1708150" y="1536700"/>
          <p14:tracePt t="5381" x="1752600" y="1524000"/>
          <p14:tracePt t="5398" x="1803400" y="1517650"/>
          <p14:tracePt t="5398" x="1847850" y="1524000"/>
          <p14:tracePt t="5416" x="1892300" y="1530350"/>
          <p14:tracePt t="5416" x="1936750" y="1543050"/>
          <p14:tracePt t="5432" x="1981200" y="1568450"/>
          <p14:tracePt t="5432" x="2019300" y="1600200"/>
          <p14:tracePt t="5432" x="2057400" y="1631950"/>
          <p14:tracePt t="5451" x="2095500" y="1670050"/>
          <p14:tracePt t="5451" x="2127250" y="1714500"/>
          <p14:tracePt t="5465" x="2159000" y="1758950"/>
          <p14:tracePt t="5465" x="2178050" y="1803400"/>
          <p14:tracePt t="5482" x="2203450" y="1847850"/>
          <p14:tracePt t="5482" x="2216150" y="1892300"/>
          <p14:tracePt t="5498" x="2222500" y="1943100"/>
          <p14:tracePt t="5498" x="2228850" y="1987550"/>
          <p14:tracePt t="5498" x="2228850" y="2032000"/>
          <p14:tracePt t="5517" x="2222500" y="2082800"/>
          <p14:tracePt t="5530" x="2209800" y="2127250"/>
          <p14:tracePt t="5530" x="2178050" y="2222500"/>
          <p14:tracePt t="5550" x="2152650" y="2266950"/>
          <p14:tracePt t="5550" x="2120900" y="2311400"/>
          <p14:tracePt t="5565" x="2095500" y="2343150"/>
          <p14:tracePt t="5565" x="2057400" y="2374900"/>
          <p14:tracePt t="5581" x="2025650" y="2400300"/>
          <p14:tracePt t="5581" x="1987550" y="2425700"/>
          <p14:tracePt t="5581" x="1955800" y="2432050"/>
          <p14:tracePt t="5601" x="1917700" y="2438400"/>
          <p14:tracePt t="5613" x="1879600" y="2432050"/>
          <p14:tracePt t="5613" x="1809750" y="2406650"/>
          <p14:tracePt t="5632" x="1784350" y="2381250"/>
          <p14:tracePt t="5632" x="1752600" y="2355850"/>
          <p14:tracePt t="5650" x="1733550" y="2330450"/>
          <p14:tracePt t="5650" x="1714500" y="2292350"/>
          <p14:tracePt t="5666" x="1701800" y="2260600"/>
          <p14:tracePt t="5666" x="1689100" y="2184400"/>
          <p14:tracePt t="5682" x="1682750" y="2152650"/>
        </p14:tracePtLst>
      </p14:laserTrace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推定と予測の違い</a:t>
            </a:r>
            <a:endParaRPr kumimoji="1" lang="ja-JP" altLang="en-US" dirty="0"/>
          </a:p>
        </p:txBody>
      </p:sp>
      <p:sp>
        <p:nvSpPr>
          <p:cNvPr id="3" name="正方形/長方形 2"/>
          <p:cNvSpPr/>
          <p:nvPr/>
        </p:nvSpPr>
        <p:spPr>
          <a:xfrm>
            <a:off x="395536" y="1268760"/>
            <a:ext cx="8496944" cy="4454233"/>
          </a:xfrm>
          <a:prstGeom prst="rect">
            <a:avLst/>
          </a:prstGeom>
        </p:spPr>
        <p:txBody>
          <a:bodyPr wrap="square">
            <a:spAutoFit/>
          </a:bodyPr>
          <a:lstStyle/>
          <a:p>
            <a:pPr>
              <a:lnSpc>
                <a:spcPct val="150000"/>
              </a:lnSpc>
            </a:pPr>
            <a:r>
              <a:rPr lang="ja-JP" altLang="en-US" dirty="0"/>
              <a:t>　いくつかの並行する道路のうち，交通量が多い道路沿いに新規出店を考えた．その場合，数回の交通量調査によって，それぞれの道路の平均交通量を（推定・予測）する．</a:t>
            </a:r>
          </a:p>
          <a:p>
            <a:pPr>
              <a:lnSpc>
                <a:spcPct val="150000"/>
              </a:lnSpc>
            </a:pPr>
            <a:endParaRPr lang="ja-JP" altLang="en-US" dirty="0"/>
          </a:p>
          <a:p>
            <a:pPr>
              <a:lnSpc>
                <a:spcPct val="150000"/>
              </a:lnSpc>
            </a:pPr>
            <a:r>
              <a:rPr lang="ja-JP" altLang="en-US" dirty="0"/>
              <a:t>　明日は観光に出かけることにした．観光地に向かういくつかの並行する道路のうち，交通量が少ない道路を選んで，時間の節約を図りたい．その場合，明日におけるそれぞれの道路の交通量を（推定・予測）する．</a:t>
            </a:r>
          </a:p>
        </p:txBody>
      </p:sp>
      <p:pic>
        <p:nvPicPr>
          <p:cNvPr id="4" name="オーディ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2672983288"/>
      </p:ext>
    </p:extLst>
  </p:cSld>
  <p:clrMapOvr>
    <a:masterClrMapping/>
  </p:clrMapOvr>
  <mc:AlternateContent xmlns:mc="http://schemas.openxmlformats.org/markup-compatibility/2006">
    <mc:Choice xmlns:p14="http://schemas.microsoft.com/office/powerpoint/2010/main" Requires="p14">
      <p:transition spd="slow" p14:dur="2000" advTm="7697"/>
    </mc:Choice>
    <mc:Fallback>
      <p:transition spd="slow" advTm="769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extLst>
    <p:ext uri="{3A86A75C-4F4B-4683-9AE1-C65F6400EC91}">
      <p14:laserTraceLst xmlns:p14="http://schemas.microsoft.com/office/powerpoint/2010/main">
        <p14:tracePtLst>
          <p14:tracePt t="1775" x="4527550" y="3530600"/>
          <p14:tracePt t="2330" x="4521200" y="3517900"/>
          <p14:tracePt t="2338" x="4508500" y="3498850"/>
          <p14:tracePt t="2346" x="4495800" y="3479800"/>
          <p14:tracePt t="2354" x="4483100" y="3460750"/>
          <p14:tracePt t="2354" x="4464050" y="3429000"/>
          <p14:tracePt t="2372" x="4451350" y="3397250"/>
          <p14:tracePt t="2372" x="4432300" y="3359150"/>
          <p14:tracePt t="2372" x="4419600" y="3321050"/>
          <p14:tracePt t="2392" x="4406900" y="3282950"/>
          <p14:tracePt t="2404" x="4394200" y="3244850"/>
          <p14:tracePt t="2404" x="4375150" y="3162300"/>
          <p14:tracePt t="2421" x="4368800" y="3130550"/>
          <p14:tracePt t="2421" x="4356100" y="3105150"/>
          <p14:tracePt t="2438" x="4356100" y="3079750"/>
          <p14:tracePt t="2438" x="4349750" y="3067050"/>
          <p14:tracePt t="2454" x="4349750" y="3048000"/>
          <p14:tracePt t="2454" x="4356100" y="3048000"/>
          <p14:tracePt t="2454" x="4356100" y="3041650"/>
          <p14:tracePt t="2474" x="4362450" y="3041650"/>
          <p14:tracePt t="2474" x="4375150" y="3041650"/>
          <p14:tracePt t="2488" x="4381500" y="3035300"/>
          <p14:tracePt t="2488" x="4387850" y="3035300"/>
          <p14:tracePt t="2505" x="4394200" y="3035300"/>
          <p14:tracePt t="2505" x="4400550" y="3041650"/>
          <p14:tracePt t="2522" x="4413250" y="3041650"/>
          <p14:tracePt t="2522" x="4419600" y="3041650"/>
          <p14:tracePt t="2538" x="4425950" y="3041650"/>
          <p14:tracePt t="2538" x="4445000" y="3041650"/>
          <p14:tracePt t="2556" x="4457700" y="3041650"/>
          <p14:tracePt t="2556" x="4464050" y="3041650"/>
          <p14:tracePt t="2572" x="4476750" y="3041650"/>
          <p14:tracePt t="2572" x="4489450" y="3041650"/>
          <p14:tracePt t="2588" x="4495800" y="3041650"/>
          <p14:tracePt t="2588" x="4521200" y="3035300"/>
          <p14:tracePt t="2605" x="4527550" y="3035300"/>
          <p14:tracePt t="2605" x="4533900" y="3035300"/>
        </p14:tracePtLst>
      </p14:laserTrace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推定と予測の違い</a:t>
            </a:r>
            <a:endParaRPr kumimoji="1" lang="ja-JP" altLang="en-US" dirty="0"/>
          </a:p>
        </p:txBody>
      </p:sp>
      <p:sp>
        <p:nvSpPr>
          <p:cNvPr id="3" name="正方形/長方形 2"/>
          <p:cNvSpPr/>
          <p:nvPr/>
        </p:nvSpPr>
        <p:spPr>
          <a:xfrm>
            <a:off x="395536" y="1268760"/>
            <a:ext cx="8496944" cy="3900235"/>
          </a:xfrm>
          <a:prstGeom prst="rect">
            <a:avLst/>
          </a:prstGeom>
        </p:spPr>
        <p:txBody>
          <a:bodyPr wrap="square">
            <a:spAutoFit/>
          </a:bodyPr>
          <a:lstStyle/>
          <a:p>
            <a:pPr>
              <a:lnSpc>
                <a:spcPct val="150000"/>
              </a:lnSpc>
            </a:pPr>
            <a:r>
              <a:rPr lang="ja-JP" altLang="en-US" dirty="0"/>
              <a:t>　血圧を下げる成分を</a:t>
            </a:r>
            <a:r>
              <a:rPr lang="en-US" altLang="ja-JP" dirty="0"/>
              <a:t>20mg</a:t>
            </a:r>
            <a:r>
              <a:rPr lang="ja-JP" altLang="en-US" dirty="0"/>
              <a:t>にしたときに，患者全体で平均どの程度，血圧が低下するかを（推定・予測）する．そのことによって，この成分が効果があるか，新薬として申請できるかを調べた．</a:t>
            </a:r>
          </a:p>
          <a:p>
            <a:pPr>
              <a:lnSpc>
                <a:spcPct val="150000"/>
              </a:lnSpc>
            </a:pPr>
            <a:endParaRPr lang="ja-JP" altLang="en-US" dirty="0"/>
          </a:p>
          <a:p>
            <a:pPr>
              <a:lnSpc>
                <a:spcPct val="150000"/>
              </a:lnSpc>
            </a:pPr>
            <a:r>
              <a:rPr lang="ja-JP" altLang="en-US" dirty="0"/>
              <a:t>　血圧を下げる成分を</a:t>
            </a:r>
            <a:r>
              <a:rPr lang="en-US" altLang="ja-JP" dirty="0"/>
              <a:t>20mg</a:t>
            </a:r>
            <a:r>
              <a:rPr lang="ja-JP" altLang="en-US" dirty="0"/>
              <a:t>にしたときに，患者Ａさんはどの程度，血圧が低下するかを（推定・予測）する．そのことによって，この成分をＡさんに投与できるかを調べた．</a:t>
            </a:r>
          </a:p>
        </p:txBody>
      </p:sp>
      <p:pic>
        <p:nvPicPr>
          <p:cNvPr id="4" name="オーディ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1927620730"/>
      </p:ext>
    </p:extLst>
  </p:cSld>
  <p:clrMapOvr>
    <a:masterClrMapping/>
  </p:clrMapOvr>
  <mc:AlternateContent xmlns:mc="http://schemas.openxmlformats.org/markup-compatibility/2006">
    <mc:Choice xmlns:p14="http://schemas.microsoft.com/office/powerpoint/2010/main" Requires="p14">
      <p:transition spd="slow" p14:dur="2000" advTm="8674"/>
    </mc:Choice>
    <mc:Fallback>
      <p:transition spd="slow" advTm="867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9603</TotalTime>
  <Words>1122</Words>
  <Application>Microsoft Office PowerPoint</Application>
  <PresentationFormat>画面に合わせる (4:3)</PresentationFormat>
  <Paragraphs>66</Paragraphs>
  <Slides>8</Slides>
  <Notes>8</Notes>
  <HiddenSlides>0</HiddenSlides>
  <MMClips>8</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8</vt:i4>
      </vt:variant>
    </vt:vector>
  </HeadingPairs>
  <TitlesOfParts>
    <vt:vector size="14" baseType="lpstr">
      <vt:lpstr>ＭＳ Ｐゴシック</vt:lpstr>
      <vt:lpstr>ＭＳ Ｐ明朝</vt:lpstr>
      <vt:lpstr>Arial</vt:lpstr>
      <vt:lpstr>Calibri</vt:lpstr>
      <vt:lpstr>Times New Roman</vt:lpstr>
      <vt:lpstr>Office テーマ</vt:lpstr>
      <vt:lpstr>推定と予測の違い</vt:lpstr>
      <vt:lpstr>推定と予測の違い</vt:lpstr>
      <vt:lpstr>推定と予測の違い</vt:lpstr>
      <vt:lpstr>富栄養化の影響（推測と予測）</vt:lpstr>
      <vt:lpstr>推定と予測</vt:lpstr>
      <vt:lpstr>推定と予測の違い</vt:lpstr>
      <vt:lpstr>推定と予測の違い</vt:lpstr>
      <vt:lpstr>推定と予測の違い</vt:lpstr>
    </vt:vector>
  </TitlesOfParts>
  <Company>島根大学</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作物学実験</dc:title>
  <dc:creator>小林和広</dc:creator>
  <cp:lastModifiedBy>小林和広</cp:lastModifiedBy>
  <cp:revision>185</cp:revision>
  <dcterms:created xsi:type="dcterms:W3CDTF">2002-05-14T06:24:18Z</dcterms:created>
  <dcterms:modified xsi:type="dcterms:W3CDTF">2013-12-23T00:53:33Z</dcterms:modified>
</cp:coreProperties>
</file>