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461" r:id="rId2"/>
    <p:sldId id="460" r:id="rId3"/>
    <p:sldId id="450" r:id="rId4"/>
    <p:sldId id="435" r:id="rId5"/>
    <p:sldId id="462" r:id="rId6"/>
    <p:sldId id="433" r:id="rId7"/>
    <p:sldId id="447" r:id="rId8"/>
    <p:sldId id="434" r:id="rId9"/>
    <p:sldId id="405" r:id="rId10"/>
    <p:sldId id="406" r:id="rId11"/>
    <p:sldId id="407" r:id="rId12"/>
    <p:sldId id="408" r:id="rId13"/>
    <p:sldId id="448" r:id="rId14"/>
    <p:sldId id="437" r:id="rId15"/>
    <p:sldId id="451" r:id="rId16"/>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000000"/>
    <a:srgbClr val="FF33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8571" autoAdjust="0"/>
  </p:normalViewPr>
  <p:slideViewPr>
    <p:cSldViewPr>
      <p:cViewPr varScale="1">
        <p:scale>
          <a:sx n="68" d="100"/>
          <a:sy n="68" d="100"/>
        </p:scale>
        <p:origin x="12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D4D070-0F45-4B3C-8C30-9E72E5E540D4}" type="slidenum">
              <a:rPr lang="en-US" altLang="ja-JP"/>
              <a:pPr/>
              <a:t>‹#›</a:t>
            </a:fld>
            <a:endParaRPr lang="en-US" altLang="ja-JP"/>
          </a:p>
        </p:txBody>
      </p:sp>
    </p:spTree>
    <p:extLst>
      <p:ext uri="{BB962C8B-B14F-4D97-AF65-F5344CB8AC3E}">
        <p14:creationId xmlns:p14="http://schemas.microsoft.com/office/powerpoint/2010/main" val="3717568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E91B94-58B9-4924-B00D-B42E4C74973B}" type="slidenum">
              <a:rPr lang="en-US" altLang="ja-JP"/>
              <a:pPr/>
              <a:t>‹#›</a:t>
            </a:fld>
            <a:endParaRPr lang="en-US" altLang="ja-JP"/>
          </a:p>
        </p:txBody>
      </p:sp>
    </p:spTree>
    <p:extLst>
      <p:ext uri="{BB962C8B-B14F-4D97-AF65-F5344CB8AC3E}">
        <p14:creationId xmlns:p14="http://schemas.microsoft.com/office/powerpoint/2010/main" val="3206907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第１回の授業では池にすむ魚の平均体重を調べるために，池の中の魚の一部を捕獲して，そこから推測することの是非について論じました．このように部分（統計学では標本という）から全体（母集団という）を推測することはよく行われることです．この場合，かたよりの小さい集まりから十分とらないと標本が母集団とは大きく異なってしまいます．</a:t>
            </a:r>
            <a:endParaRPr kumimoji="1" lang="ja-JP" altLang="en-US" dirty="0"/>
          </a:p>
        </p:txBody>
      </p:sp>
      <p:sp>
        <p:nvSpPr>
          <p:cNvPr id="4" name="スライド番号プレースホルダ 3"/>
          <p:cNvSpPr>
            <a:spLocks noGrp="1"/>
          </p:cNvSpPr>
          <p:nvPr>
            <p:ph type="sldNum" sz="quarter" idx="10"/>
          </p:nvPr>
        </p:nvSpPr>
        <p:spPr/>
        <p:txBody>
          <a:bodyPr/>
          <a:lstStyle/>
          <a:p>
            <a:fld id="{54F416FB-2C95-4BC1-9AD1-E81B11E2788A}" type="slidenum">
              <a:rPr lang="en-US" altLang="ja-JP" smtClean="0"/>
              <a:pPr/>
              <a:t>1</a:t>
            </a:fld>
            <a:endParaRPr lang="en-US" altLang="ja-JP"/>
          </a:p>
        </p:txBody>
      </p:sp>
    </p:spTree>
    <p:extLst>
      <p:ext uri="{BB962C8B-B14F-4D97-AF65-F5344CB8AC3E}">
        <p14:creationId xmlns:p14="http://schemas.microsoft.com/office/powerpoint/2010/main" val="28408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母集団にも２種類あります．実在母集団といって，</a:t>
            </a:r>
            <a:r>
              <a:rPr kumimoji="1" lang="ja-JP" altLang="ja-JP" sz="1200" kern="1200" dirty="0" smtClean="0">
                <a:solidFill>
                  <a:schemeClr val="tx1"/>
                </a:solidFill>
                <a:effectLst/>
                <a:latin typeface="Times New Roman" pitchFamily="18" charset="0"/>
                <a:ea typeface="ＭＳ Ｐ明朝" charset="-128"/>
                <a:cs typeface="+mn-cs"/>
              </a:rPr>
              <a:t>理論的にはすべてを調査することのできる母集団</a:t>
            </a:r>
            <a:r>
              <a:rPr kumimoji="1" lang="ja-JP" altLang="en-US" sz="1200" kern="1200" dirty="0" smtClean="0">
                <a:solidFill>
                  <a:schemeClr val="tx1"/>
                </a:solidFill>
                <a:effectLst/>
                <a:latin typeface="Times New Roman" pitchFamily="18" charset="0"/>
                <a:ea typeface="ＭＳ Ｐ明朝" charset="-128"/>
                <a:cs typeface="+mn-cs"/>
              </a:rPr>
              <a:t>です．例えば，</a:t>
            </a:r>
            <a:r>
              <a:rPr kumimoji="1" lang="ja-JP" altLang="ja-JP" sz="1200" kern="1200" dirty="0" smtClean="0">
                <a:solidFill>
                  <a:schemeClr val="tx1"/>
                </a:solidFill>
                <a:effectLst/>
                <a:latin typeface="Times New Roman" pitchFamily="18" charset="0"/>
                <a:ea typeface="ＭＳ Ｐ明朝" charset="-128"/>
                <a:cs typeface="+mn-cs"/>
              </a:rPr>
              <a:t>日本人全員，地球上の海水すべて</a:t>
            </a:r>
            <a:r>
              <a:rPr kumimoji="1" lang="ja-JP" altLang="en-US" sz="1200" kern="1200" dirty="0" smtClean="0">
                <a:solidFill>
                  <a:schemeClr val="tx1"/>
                </a:solidFill>
                <a:effectLst/>
                <a:latin typeface="Times New Roman" pitchFamily="18" charset="0"/>
                <a:ea typeface="ＭＳ Ｐ明朝" charset="-128"/>
                <a:cs typeface="+mn-cs"/>
              </a:rPr>
              <a:t>が実在母集団の例です．地球上の海水すべてを調査することは不可能ですが，理論的には調査はできます．こうした実在母集団に対して，</a:t>
            </a:r>
            <a:r>
              <a:rPr kumimoji="1" lang="ja-JP" altLang="ja-JP" sz="1200" kern="1200" dirty="0" smtClean="0">
                <a:solidFill>
                  <a:schemeClr val="tx1"/>
                </a:solidFill>
                <a:effectLst/>
                <a:latin typeface="Times New Roman" pitchFamily="18" charset="0"/>
                <a:ea typeface="ＭＳ Ｐ明朝" charset="-128"/>
                <a:cs typeface="+mn-cs"/>
              </a:rPr>
              <a:t>母集団に属する要素が無限にある母集団</a:t>
            </a:r>
            <a:r>
              <a:rPr kumimoji="1" lang="ja-JP" altLang="en-US" sz="1200" kern="1200" dirty="0" smtClean="0">
                <a:solidFill>
                  <a:schemeClr val="tx1"/>
                </a:solidFill>
                <a:effectLst/>
                <a:latin typeface="Times New Roman" pitchFamily="18" charset="0"/>
                <a:ea typeface="ＭＳ Ｐ明朝" charset="-128"/>
                <a:cs typeface="+mn-cs"/>
              </a:rPr>
              <a:t>があります．これを仮説的無限母集団といいます．</a:t>
            </a:r>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えば，</a:t>
            </a:r>
            <a:r>
              <a:rPr kumimoji="1" lang="ja-JP" altLang="ja-JP" sz="1200" kern="1200" dirty="0" smtClean="0">
                <a:solidFill>
                  <a:schemeClr val="tx1"/>
                </a:solidFill>
                <a:effectLst/>
                <a:latin typeface="Times New Roman" pitchFamily="18" charset="0"/>
                <a:ea typeface="ＭＳ Ｐ明朝" charset="-128"/>
                <a:cs typeface="+mn-cs"/>
              </a:rPr>
              <a:t>工場で作られる製品，医薬品の効果を調べる対象であるヒト</a:t>
            </a:r>
            <a:r>
              <a:rPr kumimoji="1" lang="ja-JP" altLang="en-US" sz="1200" kern="1200" dirty="0" smtClean="0">
                <a:solidFill>
                  <a:schemeClr val="tx1"/>
                </a:solidFill>
                <a:effectLst/>
                <a:latin typeface="Times New Roman" pitchFamily="18" charset="0"/>
                <a:ea typeface="ＭＳ Ｐ明朝" charset="-128"/>
                <a:cs typeface="+mn-cs"/>
              </a:rPr>
              <a:t>は仮説的無限母集団に相当します．例えば，世論調査で今度の選挙でだれに投票するかという場合の母集団は現在の有権者だけですから，理論的には全員を調査することもできます．したがって，この場合は母集団は実在母集団です．しかし，新しい風邪薬が効くか効かないかを調べる場合，これから生まれる</a:t>
            </a:r>
            <a:r>
              <a:rPr kumimoji="1" lang="ja-JP" altLang="en-US" sz="1200" kern="1200" dirty="0" err="1" smtClean="0">
                <a:solidFill>
                  <a:schemeClr val="tx1"/>
                </a:solidFill>
                <a:effectLst/>
                <a:latin typeface="Times New Roman" pitchFamily="18" charset="0"/>
                <a:ea typeface="ＭＳ Ｐ明朝" charset="-128"/>
                <a:cs typeface="+mn-cs"/>
              </a:rPr>
              <a:t>で</a:t>
            </a:r>
            <a:r>
              <a:rPr kumimoji="1" lang="ja-JP" altLang="en-US" sz="1200" kern="1200" dirty="0" smtClean="0">
                <a:solidFill>
                  <a:schemeClr val="tx1"/>
                </a:solidFill>
                <a:effectLst/>
                <a:latin typeface="Times New Roman" pitchFamily="18" charset="0"/>
                <a:ea typeface="ＭＳ Ｐ明朝" charset="-128"/>
                <a:cs typeface="+mn-cs"/>
              </a:rPr>
              <a:t>あろう未来の人間にも効果があるかどうかを考慮するはずです．したがって，このような場合では母集団は仮説的無限母集団になります．農業や生物学の研究ではほぼ間違いなく，研究対象は仮説的無限母集団にな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10</a:t>
            </a:fld>
            <a:endParaRPr lang="en-US" altLang="ja-JP"/>
          </a:p>
        </p:txBody>
      </p:sp>
    </p:spTree>
    <p:extLst>
      <p:ext uri="{BB962C8B-B14F-4D97-AF65-F5344CB8AC3E}">
        <p14:creationId xmlns:p14="http://schemas.microsoft.com/office/powerpoint/2010/main" val="304447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母集団と標本，そして，母集団が実在母集団であるか，仮説的無限母集団かどうかをいくつかのケースについて考えてみましょう．自分の考えをプリントに書き込んでください．答えあわせは次回の授業で行います．</a:t>
            </a:r>
            <a:endParaRPr kumimoji="1" lang="en-US" altLang="ja-JP" dirty="0" smtClean="0"/>
          </a:p>
          <a:p>
            <a:pPr lvl="0"/>
            <a:r>
              <a:rPr kumimoji="1" lang="ja-JP" altLang="en-US" sz="1200" kern="1200" dirty="0" smtClean="0">
                <a:solidFill>
                  <a:schemeClr val="tx1"/>
                </a:solidFill>
                <a:effectLst/>
                <a:latin typeface="Times New Roman" pitchFamily="18" charset="0"/>
                <a:ea typeface="ＭＳ Ｐ明朝" charset="-128"/>
                <a:cs typeface="+mn-cs"/>
              </a:rPr>
              <a:t>①　</a:t>
            </a:r>
            <a:r>
              <a:rPr kumimoji="1" lang="ja-JP" altLang="ja-JP" sz="1200" kern="1200" dirty="0" smtClean="0">
                <a:solidFill>
                  <a:schemeClr val="tx1"/>
                </a:solidFill>
                <a:effectLst/>
                <a:latin typeface="Times New Roman" pitchFamily="18" charset="0"/>
                <a:ea typeface="ＭＳ Ｐ明朝" charset="-128"/>
                <a:cs typeface="+mn-cs"/>
              </a:rPr>
              <a:t>ある市の市長選で有権者</a:t>
            </a:r>
            <a:r>
              <a:rPr kumimoji="1" lang="en-US" altLang="ja-JP" sz="1200" kern="1200" dirty="0" smtClean="0">
                <a:solidFill>
                  <a:schemeClr val="tx1"/>
                </a:solidFill>
                <a:effectLst/>
                <a:latin typeface="Times New Roman" pitchFamily="18" charset="0"/>
                <a:ea typeface="ＭＳ Ｐ明朝" charset="-128"/>
                <a:cs typeface="+mn-cs"/>
              </a:rPr>
              <a:t>500</a:t>
            </a:r>
            <a:r>
              <a:rPr kumimoji="1" lang="ja-JP" altLang="ja-JP" sz="1200" kern="1200" dirty="0" smtClean="0">
                <a:solidFill>
                  <a:schemeClr val="tx1"/>
                </a:solidFill>
                <a:effectLst/>
                <a:latin typeface="Times New Roman" pitchFamily="18" charset="0"/>
                <a:ea typeface="ＭＳ Ｐ明朝" charset="-128"/>
                <a:cs typeface="+mn-cs"/>
              </a:rPr>
              <a:t>名を対象にだれに投票するかを調査し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た．母集団</a:t>
            </a:r>
            <a:r>
              <a:rPr kumimoji="1" lang="ja-JP" altLang="en-US" sz="1200" kern="1200" dirty="0" smtClean="0">
                <a:solidFill>
                  <a:schemeClr val="tx1"/>
                </a:solidFill>
                <a:effectLst/>
                <a:latin typeface="Times New Roman" pitchFamily="18" charset="0"/>
                <a:ea typeface="ＭＳ Ｐ明朝" charset="-128"/>
                <a:cs typeface="+mn-cs"/>
              </a:rPr>
              <a:t>は何でしょうか．</a:t>
            </a:r>
            <a:r>
              <a:rPr kumimoji="1" lang="ja-JP" altLang="ja-JP" sz="1200" kern="1200" dirty="0" smtClean="0">
                <a:solidFill>
                  <a:schemeClr val="tx1"/>
                </a:solidFill>
                <a:effectLst/>
                <a:latin typeface="Times New Roman" pitchFamily="18" charset="0"/>
                <a:ea typeface="ＭＳ Ｐ明朝" charset="-128"/>
                <a:cs typeface="+mn-cs"/>
              </a:rPr>
              <a:t>標本</a:t>
            </a:r>
            <a:r>
              <a:rPr kumimoji="1" lang="ja-JP" altLang="en-US" sz="1200" kern="1200" dirty="0" smtClean="0">
                <a:solidFill>
                  <a:schemeClr val="tx1"/>
                </a:solidFill>
                <a:effectLst/>
                <a:latin typeface="Times New Roman" pitchFamily="18" charset="0"/>
                <a:ea typeface="ＭＳ Ｐ明朝" charset="-128"/>
                <a:cs typeface="+mn-cs"/>
              </a:rPr>
              <a:t>は何でしょうか？この場合，母集団は</a:t>
            </a:r>
            <a:r>
              <a:rPr kumimoji="1" lang="ja-JP" altLang="ja-JP" sz="1200" kern="1200" dirty="0" smtClean="0">
                <a:solidFill>
                  <a:schemeClr val="tx1"/>
                </a:solidFill>
                <a:effectLst/>
                <a:latin typeface="Times New Roman" pitchFamily="18" charset="0"/>
                <a:ea typeface="ＭＳ Ｐ明朝" charset="-128"/>
                <a:cs typeface="+mn-cs"/>
              </a:rPr>
              <a:t>実在母集団・仮説的無限母集団</a:t>
            </a:r>
            <a:r>
              <a:rPr kumimoji="1" lang="ja-JP" altLang="en-US" sz="1200" kern="1200" dirty="0" smtClean="0">
                <a:solidFill>
                  <a:schemeClr val="tx1"/>
                </a:solidFill>
                <a:effectLst/>
                <a:latin typeface="Times New Roman" pitchFamily="18" charset="0"/>
                <a:ea typeface="ＭＳ Ｐ明朝" charset="-128"/>
                <a:cs typeface="+mn-cs"/>
              </a:rPr>
              <a:t>のどちらでしょうか？</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②　あるテレビ局の番組の視聴率について，</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歳代</a:t>
            </a:r>
            <a:r>
              <a:rPr kumimoji="1" lang="en-US" altLang="ja-JP" sz="1200" kern="1200" dirty="0" smtClean="0">
                <a:solidFill>
                  <a:schemeClr val="tx1"/>
                </a:solidFill>
                <a:effectLst/>
                <a:latin typeface="Times New Roman" pitchFamily="18" charset="0"/>
                <a:ea typeface="ＭＳ Ｐ明朝" charset="-128"/>
                <a:cs typeface="+mn-cs"/>
              </a:rPr>
              <a:t>300</a:t>
            </a:r>
            <a:r>
              <a:rPr kumimoji="1" lang="ja-JP" altLang="ja-JP" sz="1200" kern="1200" dirty="0" smtClean="0">
                <a:solidFill>
                  <a:schemeClr val="tx1"/>
                </a:solidFill>
                <a:effectLst/>
                <a:latin typeface="Times New Roman" pitchFamily="18" charset="0"/>
                <a:ea typeface="ＭＳ Ｐ明朝" charset="-128"/>
                <a:cs typeface="+mn-cs"/>
              </a:rPr>
              <a:t>人に尋ね</a:t>
            </a:r>
            <a:r>
              <a:rPr kumimoji="1" lang="ja-JP" altLang="en-US" sz="1200" kern="1200" dirty="0" smtClean="0">
                <a:solidFill>
                  <a:schemeClr val="tx1"/>
                </a:solidFill>
                <a:effectLst/>
                <a:latin typeface="Times New Roman" pitchFamily="18" charset="0"/>
                <a:ea typeface="ＭＳ Ｐ明朝" charset="-128"/>
                <a:cs typeface="+mn-cs"/>
              </a:rPr>
              <a:t>ました</a:t>
            </a:r>
            <a:r>
              <a:rPr kumimoji="1" lang="ja-JP" altLang="ja-JP" sz="1200" kern="1200" dirty="0" smtClean="0">
                <a:solidFill>
                  <a:schemeClr val="tx1"/>
                </a:solidFill>
                <a:effectLst/>
                <a:latin typeface="Times New Roman" pitchFamily="18" charset="0"/>
                <a:ea typeface="ＭＳ Ｐ明朝" charset="-128"/>
                <a:cs typeface="+mn-cs"/>
              </a:rPr>
              <a:t>．母集団</a:t>
            </a:r>
            <a:r>
              <a:rPr kumimoji="1" lang="ja-JP" altLang="en-US" sz="1200" kern="1200" dirty="0" smtClean="0">
                <a:solidFill>
                  <a:schemeClr val="tx1"/>
                </a:solidFill>
                <a:effectLst/>
                <a:latin typeface="Times New Roman" pitchFamily="18" charset="0"/>
                <a:ea typeface="ＭＳ Ｐ明朝" charset="-128"/>
                <a:cs typeface="+mn-cs"/>
              </a:rPr>
              <a:t>は何でしょうか．</a:t>
            </a:r>
            <a:r>
              <a:rPr kumimoji="1" lang="ja-JP" altLang="ja-JP" sz="1200" kern="1200" dirty="0" smtClean="0">
                <a:solidFill>
                  <a:schemeClr val="tx1"/>
                </a:solidFill>
                <a:effectLst/>
                <a:latin typeface="Times New Roman" pitchFamily="18" charset="0"/>
                <a:ea typeface="ＭＳ Ｐ明朝" charset="-128"/>
                <a:cs typeface="+mn-cs"/>
              </a:rPr>
              <a:t>標本</a:t>
            </a:r>
            <a:r>
              <a:rPr kumimoji="1" lang="ja-JP" altLang="en-US" sz="1200" kern="1200" dirty="0" smtClean="0">
                <a:solidFill>
                  <a:schemeClr val="tx1"/>
                </a:solidFill>
                <a:effectLst/>
                <a:latin typeface="Times New Roman" pitchFamily="18" charset="0"/>
                <a:ea typeface="ＭＳ Ｐ明朝" charset="-128"/>
                <a:cs typeface="+mn-cs"/>
              </a:rPr>
              <a:t>は何でしょうか？この場合，母集団は</a:t>
            </a:r>
            <a:r>
              <a:rPr kumimoji="1" lang="ja-JP" altLang="ja-JP" sz="1200" kern="1200" dirty="0" smtClean="0">
                <a:solidFill>
                  <a:schemeClr val="tx1"/>
                </a:solidFill>
                <a:effectLst/>
                <a:latin typeface="Times New Roman" pitchFamily="18" charset="0"/>
                <a:ea typeface="ＭＳ Ｐ明朝" charset="-128"/>
                <a:cs typeface="+mn-cs"/>
              </a:rPr>
              <a:t>実在母集団・仮説的無限母集団</a:t>
            </a:r>
            <a:r>
              <a:rPr kumimoji="1" lang="ja-JP" altLang="en-US" sz="1200" kern="1200" dirty="0" smtClean="0">
                <a:solidFill>
                  <a:schemeClr val="tx1"/>
                </a:solidFill>
                <a:effectLst/>
                <a:latin typeface="Times New Roman" pitchFamily="18" charset="0"/>
                <a:ea typeface="ＭＳ Ｐ明朝" charset="-128"/>
                <a:cs typeface="+mn-cs"/>
              </a:rPr>
              <a:t>のどちらでしょうか？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11</a:t>
            </a:fld>
            <a:endParaRPr lang="en-US" altLang="ja-JP"/>
          </a:p>
        </p:txBody>
      </p:sp>
    </p:spTree>
    <p:extLst>
      <p:ext uri="{BB962C8B-B14F-4D97-AF65-F5344CB8AC3E}">
        <p14:creationId xmlns:p14="http://schemas.microsoft.com/office/powerpoint/2010/main" val="159743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③　ある食品工場では，工場排水の水質保証のために１ヶ月に６回の割合で放流口から採水して排水分析をしています</a:t>
            </a:r>
          </a:p>
          <a:p>
            <a:r>
              <a:rPr kumimoji="1" lang="ja-JP" altLang="ja-JP" sz="1200" kern="1200" dirty="0" smtClean="0">
                <a:solidFill>
                  <a:schemeClr val="tx1"/>
                </a:solidFill>
                <a:effectLst/>
                <a:latin typeface="Times New Roman" pitchFamily="18" charset="0"/>
                <a:ea typeface="ＭＳ Ｐ明朝" charset="-128"/>
                <a:cs typeface="+mn-cs"/>
              </a:rPr>
              <a:t>母集団</a:t>
            </a:r>
            <a:r>
              <a:rPr kumimoji="1" lang="ja-JP" altLang="en-US" sz="1200" kern="1200" dirty="0" smtClean="0">
                <a:solidFill>
                  <a:schemeClr val="tx1"/>
                </a:solidFill>
                <a:effectLst/>
                <a:latin typeface="Times New Roman" pitchFamily="18" charset="0"/>
                <a:ea typeface="ＭＳ Ｐ明朝" charset="-128"/>
                <a:cs typeface="+mn-cs"/>
              </a:rPr>
              <a:t>は何でしょうか．</a:t>
            </a:r>
            <a:r>
              <a:rPr kumimoji="1" lang="ja-JP" altLang="ja-JP" sz="1200" kern="1200" dirty="0" smtClean="0">
                <a:solidFill>
                  <a:schemeClr val="tx1"/>
                </a:solidFill>
                <a:effectLst/>
                <a:latin typeface="Times New Roman" pitchFamily="18" charset="0"/>
                <a:ea typeface="ＭＳ Ｐ明朝" charset="-128"/>
                <a:cs typeface="+mn-cs"/>
              </a:rPr>
              <a:t>標本</a:t>
            </a:r>
            <a:r>
              <a:rPr kumimoji="1" lang="ja-JP" altLang="en-US" sz="1200" kern="1200" dirty="0" smtClean="0">
                <a:solidFill>
                  <a:schemeClr val="tx1"/>
                </a:solidFill>
                <a:effectLst/>
                <a:latin typeface="Times New Roman" pitchFamily="18" charset="0"/>
                <a:ea typeface="ＭＳ Ｐ明朝" charset="-128"/>
                <a:cs typeface="+mn-cs"/>
              </a:rPr>
              <a:t>は何でしょうか？この場合，母集団は</a:t>
            </a:r>
            <a:r>
              <a:rPr kumimoji="1" lang="ja-JP" altLang="ja-JP" sz="1200" kern="1200" dirty="0" smtClean="0">
                <a:solidFill>
                  <a:schemeClr val="tx1"/>
                </a:solidFill>
                <a:effectLst/>
                <a:latin typeface="Times New Roman" pitchFamily="18" charset="0"/>
                <a:ea typeface="ＭＳ Ｐ明朝" charset="-128"/>
                <a:cs typeface="+mn-cs"/>
              </a:rPr>
              <a:t>実在母集団・仮説的無限母集団</a:t>
            </a:r>
            <a:r>
              <a:rPr kumimoji="1" lang="ja-JP" altLang="en-US" sz="1200" kern="1200" dirty="0" smtClean="0">
                <a:solidFill>
                  <a:schemeClr val="tx1"/>
                </a:solidFill>
                <a:effectLst/>
                <a:latin typeface="Times New Roman" pitchFamily="18" charset="0"/>
                <a:ea typeface="ＭＳ Ｐ明朝" charset="-128"/>
                <a:cs typeface="+mn-cs"/>
              </a:rPr>
              <a:t>のどちらでしょうか？</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④　羊に与えるえさに混ぜると成長がよくなるという薬を</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匹の羊に与え，調査し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た．母集団</a:t>
            </a:r>
            <a:r>
              <a:rPr kumimoji="1" lang="ja-JP" altLang="en-US" sz="1200" kern="1200" dirty="0" smtClean="0">
                <a:solidFill>
                  <a:schemeClr val="tx1"/>
                </a:solidFill>
                <a:effectLst/>
                <a:latin typeface="Times New Roman" pitchFamily="18" charset="0"/>
                <a:ea typeface="ＭＳ Ｐ明朝" charset="-128"/>
                <a:cs typeface="+mn-cs"/>
              </a:rPr>
              <a:t>は何でしょうか．</a:t>
            </a:r>
            <a:r>
              <a:rPr kumimoji="1" lang="ja-JP" altLang="ja-JP" sz="1200" kern="1200" dirty="0" smtClean="0">
                <a:solidFill>
                  <a:schemeClr val="tx1"/>
                </a:solidFill>
                <a:effectLst/>
                <a:latin typeface="Times New Roman" pitchFamily="18" charset="0"/>
                <a:ea typeface="ＭＳ Ｐ明朝" charset="-128"/>
                <a:cs typeface="+mn-cs"/>
              </a:rPr>
              <a:t>標本</a:t>
            </a:r>
            <a:r>
              <a:rPr kumimoji="1" lang="ja-JP" altLang="en-US" sz="1200" kern="1200" dirty="0" smtClean="0">
                <a:solidFill>
                  <a:schemeClr val="tx1"/>
                </a:solidFill>
                <a:effectLst/>
                <a:latin typeface="Times New Roman" pitchFamily="18" charset="0"/>
                <a:ea typeface="ＭＳ Ｐ明朝" charset="-128"/>
                <a:cs typeface="+mn-cs"/>
              </a:rPr>
              <a:t>は何でしょうか？この場合，母集団は</a:t>
            </a:r>
            <a:r>
              <a:rPr kumimoji="1" lang="ja-JP" altLang="ja-JP" sz="1200" kern="1200" dirty="0" smtClean="0">
                <a:solidFill>
                  <a:schemeClr val="tx1"/>
                </a:solidFill>
                <a:effectLst/>
                <a:latin typeface="Times New Roman" pitchFamily="18" charset="0"/>
                <a:ea typeface="ＭＳ Ｐ明朝" charset="-128"/>
                <a:cs typeface="+mn-cs"/>
              </a:rPr>
              <a:t>実在母集団・仮説的無限母集団</a:t>
            </a:r>
            <a:r>
              <a:rPr kumimoji="1" lang="ja-JP" altLang="en-US" sz="1200" kern="1200" dirty="0" smtClean="0">
                <a:solidFill>
                  <a:schemeClr val="tx1"/>
                </a:solidFill>
                <a:effectLst/>
                <a:latin typeface="Times New Roman" pitchFamily="18" charset="0"/>
                <a:ea typeface="ＭＳ Ｐ明朝" charset="-128"/>
                <a:cs typeface="+mn-cs"/>
              </a:rPr>
              <a:t>のどちらでしょうか？</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12</a:t>
            </a:fld>
            <a:endParaRPr lang="en-US" altLang="ja-JP"/>
          </a:p>
        </p:txBody>
      </p:sp>
    </p:spTree>
    <p:extLst>
      <p:ext uri="{BB962C8B-B14F-4D97-AF65-F5344CB8AC3E}">
        <p14:creationId xmlns:p14="http://schemas.microsoft.com/office/powerpoint/2010/main" val="209787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⑤　ある製薬会社は血圧を低下させる薬の候補であるＡを</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匹のラットに与え，効果があることを明らかにしたので人間への応用を考えてい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母集団</a:t>
            </a:r>
            <a:r>
              <a:rPr kumimoji="1" lang="ja-JP" altLang="en-US" sz="1200" kern="1200" dirty="0" smtClean="0">
                <a:solidFill>
                  <a:schemeClr val="tx1"/>
                </a:solidFill>
                <a:effectLst/>
                <a:latin typeface="Times New Roman" pitchFamily="18" charset="0"/>
                <a:ea typeface="ＭＳ Ｐ明朝" charset="-128"/>
                <a:cs typeface="+mn-cs"/>
              </a:rPr>
              <a:t>は何でしょうか．</a:t>
            </a:r>
            <a:r>
              <a:rPr kumimoji="1" lang="ja-JP" altLang="ja-JP" sz="1200" kern="1200" dirty="0" smtClean="0">
                <a:solidFill>
                  <a:schemeClr val="tx1"/>
                </a:solidFill>
                <a:effectLst/>
                <a:latin typeface="Times New Roman" pitchFamily="18" charset="0"/>
                <a:ea typeface="ＭＳ Ｐ明朝" charset="-128"/>
                <a:cs typeface="+mn-cs"/>
              </a:rPr>
              <a:t>標本</a:t>
            </a:r>
            <a:r>
              <a:rPr kumimoji="1" lang="ja-JP" altLang="en-US" sz="1200" kern="1200" dirty="0" smtClean="0">
                <a:solidFill>
                  <a:schemeClr val="tx1"/>
                </a:solidFill>
                <a:effectLst/>
                <a:latin typeface="Times New Roman" pitchFamily="18" charset="0"/>
                <a:ea typeface="ＭＳ Ｐ明朝" charset="-128"/>
                <a:cs typeface="+mn-cs"/>
              </a:rPr>
              <a:t>は何でしょうか？この場合，母集団は</a:t>
            </a:r>
            <a:r>
              <a:rPr kumimoji="1" lang="ja-JP" altLang="ja-JP" sz="1200" kern="1200" dirty="0" smtClean="0">
                <a:solidFill>
                  <a:schemeClr val="tx1"/>
                </a:solidFill>
                <a:effectLst/>
                <a:latin typeface="Times New Roman" pitchFamily="18" charset="0"/>
                <a:ea typeface="ＭＳ Ｐ明朝" charset="-128"/>
                <a:cs typeface="+mn-cs"/>
              </a:rPr>
              <a:t>実在母集団・仮説的無限母集団</a:t>
            </a:r>
            <a:r>
              <a:rPr kumimoji="1" lang="ja-JP" altLang="en-US" sz="1200" kern="1200" dirty="0" smtClean="0">
                <a:solidFill>
                  <a:schemeClr val="tx1"/>
                </a:solidFill>
                <a:effectLst/>
                <a:latin typeface="Times New Roman" pitchFamily="18" charset="0"/>
                <a:ea typeface="ＭＳ Ｐ明朝" charset="-128"/>
                <a:cs typeface="+mn-cs"/>
              </a:rPr>
              <a:t>のどちらでしょうか？</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⑥　ある家電メーカーでは，エアコン製造ラインで種々の不良が発生している．そこで工場から</a:t>
            </a:r>
            <a:r>
              <a:rPr kumimoji="1" lang="en-US" altLang="ja-JP" sz="1200" kern="1200" dirty="0" smtClean="0">
                <a:solidFill>
                  <a:schemeClr val="tx1"/>
                </a:solidFill>
                <a:effectLst/>
                <a:latin typeface="Times New Roman" pitchFamily="18" charset="0"/>
                <a:ea typeface="ＭＳ Ｐ明朝" charset="-128"/>
                <a:cs typeface="+mn-cs"/>
              </a:rPr>
              <a:t>200</a:t>
            </a:r>
            <a:r>
              <a:rPr kumimoji="1" lang="ja-JP" altLang="ja-JP" sz="1200" kern="1200" dirty="0" smtClean="0">
                <a:solidFill>
                  <a:schemeClr val="tx1"/>
                </a:solidFill>
                <a:effectLst/>
                <a:latin typeface="Times New Roman" pitchFamily="18" charset="0"/>
                <a:ea typeface="ＭＳ Ｐ明朝" charset="-128"/>
                <a:cs typeface="+mn-cs"/>
              </a:rPr>
              <a:t>枚の基盤を調べたところ，</a:t>
            </a:r>
            <a:r>
              <a:rPr kumimoji="1" lang="en-US" altLang="ja-JP" sz="1200" kern="1200" dirty="0" smtClean="0">
                <a:solidFill>
                  <a:schemeClr val="tx1"/>
                </a:solidFill>
                <a:effectLst/>
                <a:latin typeface="Times New Roman" pitchFamily="18" charset="0"/>
                <a:ea typeface="ＭＳ Ｐ明朝" charset="-128"/>
                <a:cs typeface="+mn-cs"/>
              </a:rPr>
              <a:t>11</a:t>
            </a:r>
            <a:r>
              <a:rPr kumimoji="1" lang="ja-JP" altLang="ja-JP" sz="1200" kern="1200" dirty="0" smtClean="0">
                <a:solidFill>
                  <a:schemeClr val="tx1"/>
                </a:solidFill>
                <a:effectLst/>
                <a:latin typeface="Times New Roman" pitchFamily="18" charset="0"/>
                <a:ea typeface="ＭＳ Ｐ明朝" charset="-128"/>
                <a:cs typeface="+mn-cs"/>
              </a:rPr>
              <a:t>枚の不良品を発見した．</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母集団</a:t>
            </a:r>
            <a:r>
              <a:rPr kumimoji="1" lang="ja-JP" altLang="en-US" sz="1200" kern="1200" dirty="0" smtClean="0">
                <a:solidFill>
                  <a:schemeClr val="tx1"/>
                </a:solidFill>
                <a:effectLst/>
                <a:latin typeface="Times New Roman" pitchFamily="18" charset="0"/>
                <a:ea typeface="ＭＳ Ｐ明朝" charset="-128"/>
                <a:cs typeface="+mn-cs"/>
              </a:rPr>
              <a:t>は何でしょうか．</a:t>
            </a:r>
            <a:r>
              <a:rPr kumimoji="1" lang="ja-JP" altLang="ja-JP" sz="1200" kern="1200" dirty="0" smtClean="0">
                <a:solidFill>
                  <a:schemeClr val="tx1"/>
                </a:solidFill>
                <a:effectLst/>
                <a:latin typeface="Times New Roman" pitchFamily="18" charset="0"/>
                <a:ea typeface="ＭＳ Ｐ明朝" charset="-128"/>
                <a:cs typeface="+mn-cs"/>
              </a:rPr>
              <a:t>標本</a:t>
            </a:r>
            <a:r>
              <a:rPr kumimoji="1" lang="ja-JP" altLang="en-US" sz="1200" kern="1200" dirty="0" smtClean="0">
                <a:solidFill>
                  <a:schemeClr val="tx1"/>
                </a:solidFill>
                <a:effectLst/>
                <a:latin typeface="Times New Roman" pitchFamily="18" charset="0"/>
                <a:ea typeface="ＭＳ Ｐ明朝" charset="-128"/>
                <a:cs typeface="+mn-cs"/>
              </a:rPr>
              <a:t>は何でしょうか？この場合，母集団は</a:t>
            </a:r>
            <a:r>
              <a:rPr kumimoji="1" lang="ja-JP" altLang="ja-JP" sz="1200" kern="1200" dirty="0" smtClean="0">
                <a:solidFill>
                  <a:schemeClr val="tx1"/>
                </a:solidFill>
                <a:effectLst/>
                <a:latin typeface="Times New Roman" pitchFamily="18" charset="0"/>
                <a:ea typeface="ＭＳ Ｐ明朝" charset="-128"/>
                <a:cs typeface="+mn-cs"/>
              </a:rPr>
              <a:t>実在母集団・仮説的無限母集団</a:t>
            </a:r>
            <a:r>
              <a:rPr kumimoji="1" lang="ja-JP" altLang="en-US" sz="1200" kern="1200" dirty="0" smtClean="0">
                <a:solidFill>
                  <a:schemeClr val="tx1"/>
                </a:solidFill>
                <a:effectLst/>
                <a:latin typeface="Times New Roman" pitchFamily="18" charset="0"/>
                <a:ea typeface="ＭＳ Ｐ明朝" charset="-128"/>
                <a:cs typeface="+mn-cs"/>
              </a:rPr>
              <a:t>のどちらでしょうか？</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よくある誤解に母集団に対して何パーセント調べるとよいという人がい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．これは間違いで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標本数だけで（母集団が無限大であろうと），ほとんど精度が決定することが統計学で証明されてい</a:t>
            </a:r>
            <a:r>
              <a:rPr kumimoji="1" lang="ja-JP" altLang="en-US" sz="1200" kern="1200" dirty="0" smtClean="0">
                <a:solidFill>
                  <a:schemeClr val="tx1"/>
                </a:solidFill>
                <a:effectLst/>
                <a:latin typeface="Times New Roman" pitchFamily="18" charset="0"/>
                <a:ea typeface="ＭＳ Ｐ明朝" charset="-128"/>
                <a:cs typeface="+mn-cs"/>
              </a:rPr>
              <a:t>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13</a:t>
            </a:fld>
            <a:endParaRPr lang="en-US" altLang="ja-JP"/>
          </a:p>
        </p:txBody>
      </p:sp>
    </p:spTree>
    <p:extLst>
      <p:ext uri="{BB962C8B-B14F-4D97-AF65-F5344CB8AC3E}">
        <p14:creationId xmlns:p14="http://schemas.microsoft.com/office/powerpoint/2010/main" val="77600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サンプリングのパラドックスについて説明します．そもそもわたしたちは未知の母集団がどうなっているかを調べるために，その母集団の一部を無作為に取り出した標本を調査します．その標本が母集団を忠実に代表している無作為抽出標本でないと問題があるのですが，そもそも中身のわかっていない母集団から無作為に抽出できるのか？という問題があります．実在母集団ならそのすべてをガラガラ抽選器に入れるようなやり方で無作為抽出することも可能かもしれません．しかし，仮説的無限母集団になりますと，標本を無作為に選んだのかどうかは難しい問題です．これを完全に解決することは不可能ですが，研究者はこのことを肝に銘じて，研究しなければならないのです．さて，逆に標本が先に決まって，母集団をあとから考えるようなケースもあります．患者がたくさん来るお医者さんの場合，自分のところに来た患者が標本です．ではその母集団は？自分の患者から導いた結論を</a:t>
            </a:r>
            <a:r>
              <a:rPr lang="ja-JP" altLang="en-US" dirty="0" smtClean="0"/>
              <a:t>どのような集団にまで一般化してよいのでしょうか？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14</a:t>
            </a:fld>
            <a:endParaRPr lang="en-US" altLang="ja-JP"/>
          </a:p>
        </p:txBody>
      </p:sp>
    </p:spTree>
    <p:extLst>
      <p:ext uri="{BB962C8B-B14F-4D97-AF65-F5344CB8AC3E}">
        <p14:creationId xmlns:p14="http://schemas.microsoft.com/office/powerpoint/2010/main" val="413536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つまりふつうは母集団を想定してから，標本を取り出すものです．しかし，標本が先にあって，それにふさわしい母集団を考えることもあります．</a:t>
            </a:r>
            <a:endParaRPr kumimoji="1" lang="en-US" altLang="ja-JP" dirty="0" smtClean="0"/>
          </a:p>
          <a:p>
            <a:r>
              <a:rPr lang="ja-JP" altLang="en-US" dirty="0" smtClean="0"/>
              <a:t>質問　病院にやってきた患者が標本としましょう．それぞれの医者の事例についてどんな偏りが考えられるでしょうか？</a:t>
            </a:r>
            <a:endParaRPr lang="en-US" altLang="ja-JP" dirty="0" smtClean="0"/>
          </a:p>
          <a:p>
            <a:r>
              <a:rPr lang="ja-JP" altLang="en-US" dirty="0" smtClean="0"/>
              <a:t>①　高血圧専門の医者なら・・・，次に②　小児科医なら・・・どうでしょうか？</a:t>
            </a:r>
            <a:endParaRPr lang="en-US" altLang="ja-JP" dirty="0" smtClean="0"/>
          </a:p>
          <a:p>
            <a:r>
              <a:rPr lang="ja-JP" altLang="en-US" dirty="0" smtClean="0"/>
              <a:t>この医師は自分の標本（やってきた患者）にふさわしい母集団を考えることになります．</a:t>
            </a:r>
            <a:endParaRPr lang="en-US" altLang="ja-JP" dirty="0" smtClean="0"/>
          </a:p>
          <a:p>
            <a:r>
              <a:rPr lang="ja-JP" altLang="en-US" dirty="0" smtClean="0"/>
              <a:t>自分の答えをプリントに書いてください．次回の授業でグループで議論する材料とします．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15</a:t>
            </a:fld>
            <a:endParaRPr lang="en-US" altLang="ja-JP"/>
          </a:p>
        </p:txBody>
      </p:sp>
    </p:spTree>
    <p:extLst>
      <p:ext uri="{BB962C8B-B14F-4D97-AF65-F5344CB8AC3E}">
        <p14:creationId xmlns:p14="http://schemas.microsoft.com/office/powerpoint/2010/main" val="225199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たがって，標本をとるには無作為にとるのが理想です．イメージとしてはこのようながらがらに母集団を全部入れて，よく混ぜて，出てきた標本を調査するのがよいでしょう．しかし，無作為な標本抽出は原理的には考えられても実際に行うのは簡単ではありません．次に例をあげて考え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2</a:t>
            </a:fld>
            <a:endParaRPr lang="en-US" altLang="ja-JP"/>
          </a:p>
        </p:txBody>
      </p:sp>
    </p:spTree>
    <p:extLst>
      <p:ext uri="{BB962C8B-B14F-4D97-AF65-F5344CB8AC3E}">
        <p14:creationId xmlns:p14="http://schemas.microsoft.com/office/powerpoint/2010/main" val="188386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第１回の授業では池にすむ魚の平均体重を調べるために，池の中の魚の一部を捕獲して，そこから推測することの是非について論じ</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ja-JP" altLang="en-US" sz="1200" kern="1200" dirty="0" smtClean="0">
                <a:solidFill>
                  <a:schemeClr val="tx1"/>
                </a:solidFill>
                <a:effectLst/>
                <a:latin typeface="Times New Roman" pitchFamily="18" charset="0"/>
                <a:ea typeface="ＭＳ Ｐ明朝" charset="-128"/>
                <a:cs typeface="+mn-cs"/>
              </a:rPr>
              <a:t>このような池の中の魚から無作為に取り出すにはどうしたらよいでしょうか？釣り針にかかった魚を調べる・・・しかし，釣り針を仕掛ける場所によって引っかかる魚も違うでしょうし，そもそも釣り針に興味を示さない魚は除外されてしまいます．それでは網を水の中でかき回す．それでも水中の網の高さによって，そこにいる魚ばっかりあるいは水面に近い魚ばかりを捕獲するかもしれません．それでは次に</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部分から全体への一般化はどれほど危険を伴うこと</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か？以下の例を考えてみ</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3</a:t>
            </a:fld>
            <a:endParaRPr lang="en-US" altLang="ja-JP"/>
          </a:p>
        </p:txBody>
      </p:sp>
    </p:spTree>
    <p:extLst>
      <p:ext uri="{BB962C8B-B14F-4D97-AF65-F5344CB8AC3E}">
        <p14:creationId xmlns:p14="http://schemas.microsoft.com/office/powerpoint/2010/main" val="328050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lang="ja-JP" altLang="en-US" dirty="0" smtClean="0"/>
              <a:t>部分（標本）から全体（母集団）を推測する</a:t>
            </a:r>
            <a:r>
              <a:rPr lang="ja-JP" altLang="ja-JP" dirty="0" smtClean="0"/>
              <a:t>例</a:t>
            </a:r>
            <a:r>
              <a:rPr lang="ja-JP" altLang="en-US" dirty="0" smtClean="0"/>
              <a:t>として，</a:t>
            </a:r>
            <a:r>
              <a:rPr lang="ja-JP" altLang="ja-JP" dirty="0" smtClean="0"/>
              <a:t>クロールのタイムがほぼ同等であった日本人の</a:t>
            </a:r>
            <a:r>
              <a:rPr lang="en-US" altLang="ja-JP" dirty="0" smtClean="0"/>
              <a:t>15</a:t>
            </a:r>
            <a:r>
              <a:rPr lang="ja-JP" altLang="ja-JP" dirty="0" smtClean="0"/>
              <a:t>歳の男子</a:t>
            </a:r>
            <a:r>
              <a:rPr lang="en-US" altLang="ja-JP" dirty="0" smtClean="0"/>
              <a:t>40</a:t>
            </a:r>
            <a:r>
              <a:rPr lang="ja-JP" altLang="ja-JP" dirty="0" smtClean="0"/>
              <a:t>人を均等に</a:t>
            </a:r>
            <a:r>
              <a:rPr lang="en-US" altLang="ja-JP" dirty="0" smtClean="0"/>
              <a:t>2</a:t>
            </a:r>
            <a:r>
              <a:rPr lang="ja-JP" altLang="ja-JP" dirty="0" err="1" smtClean="0"/>
              <a:t>つの</a:t>
            </a:r>
            <a:r>
              <a:rPr lang="ja-JP" altLang="ja-JP" dirty="0" smtClean="0"/>
              <a:t>グループに分け，一方の</a:t>
            </a:r>
            <a:r>
              <a:rPr lang="en-US" altLang="ja-JP" dirty="0" smtClean="0"/>
              <a:t>20</a:t>
            </a:r>
            <a:r>
              <a:rPr lang="ja-JP" altLang="ja-JP" dirty="0" smtClean="0"/>
              <a:t>人に新しいクロールの教え方を適用したところ，従来の教え方を適用したグループ</a:t>
            </a:r>
            <a:r>
              <a:rPr lang="en-US" altLang="ja-JP" dirty="0" smtClean="0"/>
              <a:t>20</a:t>
            </a:r>
            <a:r>
              <a:rPr lang="ja-JP" altLang="ja-JP" dirty="0" smtClean="0"/>
              <a:t>人よりも</a:t>
            </a:r>
            <a:r>
              <a:rPr lang="en-US" altLang="ja-JP" dirty="0" smtClean="0"/>
              <a:t>50m</a:t>
            </a:r>
            <a:r>
              <a:rPr lang="ja-JP" altLang="ja-JP" dirty="0" smtClean="0"/>
              <a:t>のタイムが向上した</a:t>
            </a:r>
            <a:r>
              <a:rPr lang="ja-JP" altLang="en-US" dirty="0" smtClean="0"/>
              <a:t>という調査結果を考えてみましょう．このような調査結果をみて，人によってはすべての人間にもこの方法が使えるはずと決めるかもしれません．極めて慎重な人はこのときの日本人の</a:t>
            </a:r>
            <a:r>
              <a:rPr lang="en-US" altLang="ja-JP" dirty="0" smtClean="0"/>
              <a:t>15</a:t>
            </a:r>
            <a:r>
              <a:rPr lang="ja-JP" altLang="en-US" dirty="0" smtClean="0"/>
              <a:t>歳の男子にしか通用しない，来年の日本男子</a:t>
            </a:r>
            <a:r>
              <a:rPr lang="en-US" altLang="ja-JP" dirty="0" smtClean="0"/>
              <a:t>15</a:t>
            </a:r>
            <a:r>
              <a:rPr lang="ja-JP" altLang="en-US" dirty="0" smtClean="0"/>
              <a:t>歳は，ますますジャンクフード依存症になって，栄養条件も異なるだろうし，エアコンなどで過保護になっているから，同じ母集団ではなく，この実験はもう来年は通用しないというかもしれません．どれが正しいかという答えは実はありません．専門家はこれまでの経験やデータの蓄積から，このぐらいの範囲まではこの実験は適用できそうだと判断しますが，専門家はふつうできるだけ広い範囲で応用できると主張したくなるので，そこに危険があるわけです．さてみなさんはこの実験がどのくらいの範囲まで適用できると思いますか．たとえば，</a:t>
            </a:r>
            <a:r>
              <a:rPr lang="ja-JP" altLang="ja-JP" dirty="0" smtClean="0"/>
              <a:t>①　日本人の</a:t>
            </a:r>
            <a:r>
              <a:rPr lang="en-US" altLang="ja-JP" dirty="0" smtClean="0"/>
              <a:t>15</a:t>
            </a:r>
            <a:r>
              <a:rPr lang="ja-JP" altLang="ja-JP" dirty="0" smtClean="0"/>
              <a:t>歳の男子全体，</a:t>
            </a:r>
            <a:endParaRPr lang="en-US" altLang="ja-JP" dirty="0" smtClean="0"/>
          </a:p>
          <a:p>
            <a:pPr>
              <a:lnSpc>
                <a:spcPct val="120000"/>
              </a:lnSpc>
            </a:pPr>
            <a:r>
              <a:rPr lang="ja-JP" altLang="ja-JP" dirty="0" smtClean="0"/>
              <a:t>②　日本人の</a:t>
            </a:r>
            <a:r>
              <a:rPr lang="en-US" altLang="ja-JP" dirty="0" smtClean="0"/>
              <a:t>13</a:t>
            </a:r>
            <a:r>
              <a:rPr lang="ja-JP" altLang="ja-JP" dirty="0" smtClean="0"/>
              <a:t>～</a:t>
            </a:r>
            <a:r>
              <a:rPr lang="en-US" altLang="ja-JP" dirty="0" smtClean="0"/>
              <a:t>16</a:t>
            </a:r>
            <a:r>
              <a:rPr lang="ja-JP" altLang="ja-JP" dirty="0" smtClean="0"/>
              <a:t>歳の男子全体，③　日本人の</a:t>
            </a:r>
            <a:r>
              <a:rPr lang="en-US" altLang="ja-JP" dirty="0" smtClean="0"/>
              <a:t>15</a:t>
            </a:r>
            <a:r>
              <a:rPr lang="ja-JP" altLang="ja-JP" dirty="0" smtClean="0"/>
              <a:t>歳男女とも，④　日本人男子全体，⑤　アメリカ人の</a:t>
            </a:r>
            <a:r>
              <a:rPr lang="en-US" altLang="ja-JP" dirty="0" smtClean="0"/>
              <a:t>15</a:t>
            </a:r>
            <a:r>
              <a:rPr lang="ja-JP" altLang="ja-JP" dirty="0" smtClean="0"/>
              <a:t>歳の男子全体，</a:t>
            </a:r>
            <a:endParaRPr lang="en-US" altLang="ja-JP" dirty="0" smtClean="0"/>
          </a:p>
          <a:p>
            <a:pPr>
              <a:lnSpc>
                <a:spcPct val="120000"/>
              </a:lnSpc>
            </a:pPr>
            <a:r>
              <a:rPr lang="ja-JP" altLang="ja-JP" dirty="0" smtClean="0"/>
              <a:t>⑥　砂漠に住む</a:t>
            </a:r>
            <a:r>
              <a:rPr lang="en-US" altLang="ja-JP" dirty="0" smtClean="0"/>
              <a:t>15</a:t>
            </a:r>
            <a:r>
              <a:rPr lang="ja-JP" altLang="ja-JP" dirty="0" smtClean="0"/>
              <a:t>歳の男子全体，⑦　すべての人間・・・に適用できる</a:t>
            </a:r>
            <a:r>
              <a:rPr lang="ja-JP" altLang="en-US" dirty="0" smtClean="0"/>
              <a:t>でしょう</a:t>
            </a:r>
            <a:r>
              <a:rPr lang="ja-JP" altLang="ja-JP" dirty="0" smtClean="0"/>
              <a:t>か？</a:t>
            </a: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答えはありませんから，自由に考えてみてください．自分の答えをプリントに書いてください．次回の授業でグループで議論する材料とします．</a:t>
            </a:r>
            <a:endParaRPr lang="ja-JP"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4</a:t>
            </a:fld>
            <a:endParaRPr lang="en-US" altLang="ja-JP"/>
          </a:p>
        </p:txBody>
      </p:sp>
    </p:spTree>
    <p:extLst>
      <p:ext uri="{BB962C8B-B14F-4D97-AF65-F5344CB8AC3E}">
        <p14:creationId xmlns:p14="http://schemas.microsoft.com/office/powerpoint/2010/main" val="34101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lang="ja-JP" altLang="en-US" dirty="0" smtClean="0"/>
              <a:t>もうひとつ考えてみましょう．駆け出しの研究者である</a:t>
            </a:r>
            <a:r>
              <a:rPr lang="en-US" altLang="ja-JP" dirty="0" smtClean="0"/>
              <a:t>A</a:t>
            </a:r>
            <a:r>
              <a:rPr lang="ja-JP" altLang="en-US" dirty="0" smtClean="0"/>
              <a:t>君は宍道湖の北東の岸辺でシジミを</a:t>
            </a:r>
            <a:r>
              <a:rPr lang="en-US" altLang="ja-JP" dirty="0" smtClean="0"/>
              <a:t>20</a:t>
            </a:r>
            <a:r>
              <a:rPr lang="ja-JP" altLang="en-US" dirty="0" smtClean="0"/>
              <a:t>匹，一度に網で捕まえて，それを</a:t>
            </a:r>
            <a:r>
              <a:rPr lang="en-US" altLang="ja-JP" dirty="0" smtClean="0"/>
              <a:t>10</a:t>
            </a:r>
            <a:r>
              <a:rPr lang="ja-JP" altLang="en-US" dirty="0" smtClean="0"/>
              <a:t>匹ずつに分けました．一方に薬</a:t>
            </a:r>
            <a:r>
              <a:rPr lang="en-US" altLang="ja-JP" dirty="0" smtClean="0"/>
              <a:t>A</a:t>
            </a:r>
            <a:r>
              <a:rPr lang="ja-JP" altLang="en-US" dirty="0" smtClean="0"/>
              <a:t>を与え，一方には対照として何も与えませんでした．その結果，薬</a:t>
            </a:r>
            <a:r>
              <a:rPr lang="en-US" altLang="ja-JP" dirty="0" smtClean="0"/>
              <a:t>A</a:t>
            </a:r>
            <a:r>
              <a:rPr lang="ja-JP" altLang="en-US" dirty="0" smtClean="0"/>
              <a:t>を与えた方が成長がよくなりました．この実験結果はどこまで拡張できるでしょうか？始めて研究結果を出した</a:t>
            </a:r>
            <a:r>
              <a:rPr lang="en-US" altLang="ja-JP" dirty="0" smtClean="0"/>
              <a:t>A</a:t>
            </a:r>
            <a:r>
              <a:rPr lang="ja-JP" altLang="en-US" dirty="0" smtClean="0"/>
              <a:t>君はこれ一回の実験ですべてのシジミに適用できると思い込んでいます．みなさんも研究者になったつもりで考えてみてください．たとえば，</a:t>
            </a:r>
            <a:r>
              <a:rPr lang="ja-JP" altLang="ja-JP" dirty="0" smtClean="0"/>
              <a:t>①　</a:t>
            </a:r>
            <a:r>
              <a:rPr lang="ja-JP" altLang="en-US" dirty="0" smtClean="0"/>
              <a:t>宍道湖すべてのヤマトシジミ</a:t>
            </a:r>
            <a:r>
              <a:rPr lang="ja-JP" altLang="ja-JP" dirty="0" smtClean="0"/>
              <a:t>，②　</a:t>
            </a:r>
            <a:r>
              <a:rPr lang="ja-JP" altLang="en-US" dirty="0" smtClean="0"/>
              <a:t>日本のヤマトシジミ</a:t>
            </a:r>
            <a:r>
              <a:rPr lang="ja-JP" altLang="ja-JP" dirty="0" smtClean="0"/>
              <a:t>，③　</a:t>
            </a:r>
            <a:r>
              <a:rPr lang="ja-JP" altLang="en-US" dirty="0" smtClean="0"/>
              <a:t>日本</a:t>
            </a:r>
            <a:r>
              <a:rPr lang="ja-JP" altLang="ja-JP" dirty="0" smtClean="0"/>
              <a:t>の</a:t>
            </a:r>
            <a:r>
              <a:rPr lang="ja-JP" altLang="en-US" dirty="0" smtClean="0"/>
              <a:t>シジミ類</a:t>
            </a:r>
            <a:r>
              <a:rPr lang="ja-JP" altLang="ja-JP" dirty="0" smtClean="0"/>
              <a:t>，</a:t>
            </a:r>
            <a:r>
              <a:rPr lang="ja-JP" altLang="en-US" dirty="0" smtClean="0"/>
              <a:t>④　日本の貝類，⑤</a:t>
            </a:r>
            <a:r>
              <a:rPr lang="ja-JP" altLang="ja-JP" dirty="0" smtClean="0"/>
              <a:t>　</a:t>
            </a:r>
            <a:r>
              <a:rPr lang="ja-JP" altLang="en-US" dirty="0" smtClean="0"/>
              <a:t>アジアのシジミ類</a:t>
            </a:r>
            <a:r>
              <a:rPr lang="ja-JP" altLang="ja-JP" dirty="0" smtClean="0"/>
              <a:t>，</a:t>
            </a:r>
            <a:r>
              <a:rPr lang="ja-JP" altLang="en-US" dirty="0" smtClean="0"/>
              <a:t>　⑥</a:t>
            </a:r>
            <a:r>
              <a:rPr lang="ja-JP" altLang="ja-JP" dirty="0" smtClean="0"/>
              <a:t>　</a:t>
            </a:r>
            <a:r>
              <a:rPr lang="ja-JP" altLang="en-US" dirty="0" smtClean="0"/>
              <a:t>世界の貝類</a:t>
            </a:r>
            <a:r>
              <a:rPr lang="ja-JP" altLang="ja-JP" dirty="0" smtClean="0"/>
              <a:t>，</a:t>
            </a:r>
            <a:r>
              <a:rPr lang="ja-JP" altLang="en-US" dirty="0" smtClean="0"/>
              <a:t>⑦　すべての生物⑧　火星で陸上養殖したヤマトシジミ</a:t>
            </a:r>
            <a:r>
              <a:rPr lang="ja-JP" altLang="ja-JP" dirty="0" smtClean="0"/>
              <a:t>に適用できるだろうか？</a:t>
            </a:r>
            <a:r>
              <a:rPr lang="ja-JP" altLang="en-US" dirty="0" smtClean="0"/>
              <a:t>　いろいろ想像してみ</a:t>
            </a:r>
            <a:r>
              <a:rPr kumimoji="1" lang="ja-JP" altLang="en-US" dirty="0" smtClean="0"/>
              <a:t>ましょう．①～⑧以外にも適用できるものがないかも考えましょう．</a:t>
            </a:r>
            <a:r>
              <a:rPr lang="ja-JP" altLang="en-US" dirty="0" smtClean="0"/>
              <a:t>自分の答えをプリントに書いてください．次回の授業でグループで議論する材料とします．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5</a:t>
            </a:fld>
            <a:endParaRPr lang="en-US" altLang="ja-JP"/>
          </a:p>
        </p:txBody>
      </p:sp>
    </p:spTree>
    <p:extLst>
      <p:ext uri="{BB962C8B-B14F-4D97-AF65-F5344CB8AC3E}">
        <p14:creationId xmlns:p14="http://schemas.microsoft.com/office/powerpoint/2010/main" val="176673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統計には２種類あります．記述統計といって，</a:t>
            </a:r>
            <a:r>
              <a:rPr lang="ja-JP" altLang="en-US" dirty="0" smtClean="0"/>
              <a:t>観測値を要約し，記述するための方法</a:t>
            </a:r>
            <a:r>
              <a:rPr kumimoji="1" lang="ja-JP" altLang="en-US" dirty="0" smtClean="0"/>
              <a:t>が記述統計です．人口調査をしたり，家畜の体重を量ったりするだけでしたら，記述統計です．しかし，ふつうわたしたちは統計を使って，何か新しいことを考えるようとします．このような統計を推測統計といいます．推測統計とは，</a:t>
            </a:r>
            <a:r>
              <a:rPr lang="ja-JP" altLang="en-US" dirty="0" smtClean="0"/>
              <a:t>観測値を推定や予測をするための基礎として用いる方法．すなわちこれまでに観測されていない状況について推測する方法です．農学研究ではおもに推測統計に興味が置かれます．では記述統計と推測統計の違いは対象をどうとらえることによって生じるのでしょうか？</a:t>
            </a:r>
          </a:p>
          <a:p>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6</a:t>
            </a:fld>
            <a:endParaRPr lang="en-US" altLang="ja-JP"/>
          </a:p>
        </p:txBody>
      </p:sp>
    </p:spTree>
    <p:extLst>
      <p:ext uri="{BB962C8B-B14F-4D97-AF65-F5344CB8AC3E}">
        <p14:creationId xmlns:p14="http://schemas.microsoft.com/office/powerpoint/2010/main" val="287388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ではこれから述べるものは記述統計でしょうか，推測統計でしょうか．自分の考えをプリントに書き込んでください．答えあわせは次回の授業で行います．</a:t>
            </a:r>
            <a:r>
              <a:rPr kumimoji="1" lang="ja-JP" altLang="ja-JP" sz="1200" kern="1200" dirty="0" smtClean="0">
                <a:solidFill>
                  <a:schemeClr val="tx1"/>
                </a:solidFill>
                <a:effectLst/>
                <a:latin typeface="Times New Roman" pitchFamily="18" charset="0"/>
                <a:ea typeface="ＭＳ Ｐ明朝" charset="-128"/>
                <a:cs typeface="+mn-cs"/>
              </a:rPr>
              <a:t>①　日本の人口は</a:t>
            </a:r>
            <a:r>
              <a:rPr kumimoji="1" lang="en-US" altLang="ja-JP" sz="1200" kern="1200" dirty="0" smtClean="0">
                <a:solidFill>
                  <a:schemeClr val="tx1"/>
                </a:solidFill>
                <a:effectLst/>
                <a:latin typeface="Times New Roman" pitchFamily="18" charset="0"/>
                <a:ea typeface="ＭＳ Ｐ明朝" charset="-128"/>
                <a:cs typeface="+mn-cs"/>
              </a:rPr>
              <a:t>2004</a:t>
            </a:r>
            <a:r>
              <a:rPr kumimoji="1" lang="ja-JP" altLang="ja-JP" sz="1200" kern="1200" dirty="0" smtClean="0">
                <a:solidFill>
                  <a:schemeClr val="tx1"/>
                </a:solidFill>
                <a:effectLst/>
                <a:latin typeface="Times New Roman" pitchFamily="18" charset="0"/>
                <a:ea typeface="ＭＳ Ｐ明朝" charset="-128"/>
                <a:cs typeface="+mn-cs"/>
              </a:rPr>
              <a:t>年現在，</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億</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千万人強である．</a:t>
            </a:r>
            <a:r>
              <a:rPr kumimoji="1" lang="ja-JP" altLang="en-US" sz="1200" kern="1200" dirty="0" smtClean="0">
                <a:solidFill>
                  <a:schemeClr val="tx1"/>
                </a:solidFill>
                <a:effectLst/>
                <a:latin typeface="Times New Roman" pitchFamily="18" charset="0"/>
                <a:ea typeface="ＭＳ Ｐ明朝" charset="-128"/>
                <a:cs typeface="+mn-cs"/>
              </a:rPr>
              <a:t>これは</a:t>
            </a:r>
            <a:r>
              <a:rPr kumimoji="1" lang="ja-JP" altLang="ja-JP" sz="1200" kern="1200" dirty="0" smtClean="0">
                <a:solidFill>
                  <a:schemeClr val="tx1"/>
                </a:solidFill>
                <a:effectLst/>
                <a:latin typeface="Times New Roman" pitchFamily="18" charset="0"/>
                <a:ea typeface="ＭＳ Ｐ明朝" charset="-128"/>
                <a:cs typeface="+mn-cs"/>
              </a:rPr>
              <a:t>記述統計</a:t>
            </a:r>
            <a:r>
              <a:rPr kumimoji="1" lang="ja-JP" altLang="en-US" sz="1200" kern="1200" dirty="0" smtClean="0">
                <a:solidFill>
                  <a:schemeClr val="tx1"/>
                </a:solidFill>
                <a:effectLst/>
                <a:latin typeface="Times New Roman" pitchFamily="18" charset="0"/>
                <a:ea typeface="ＭＳ Ｐ明朝" charset="-128"/>
                <a:cs typeface="+mn-cs"/>
              </a:rPr>
              <a:t>でしょうか？あるいは</a:t>
            </a:r>
            <a:r>
              <a:rPr kumimoji="1" lang="ja-JP" altLang="ja-JP" sz="1200" kern="1200" dirty="0" smtClean="0">
                <a:solidFill>
                  <a:schemeClr val="tx1"/>
                </a:solidFill>
                <a:effectLst/>
                <a:latin typeface="Times New Roman" pitchFamily="18" charset="0"/>
                <a:ea typeface="ＭＳ Ｐ明朝" charset="-128"/>
                <a:cs typeface="+mn-cs"/>
              </a:rPr>
              <a:t>推測統計</a:t>
            </a:r>
            <a:r>
              <a:rPr kumimoji="1" lang="ja-JP" altLang="en-US" sz="1200" kern="1200" dirty="0" smtClean="0">
                <a:solidFill>
                  <a:schemeClr val="tx1"/>
                </a:solidFill>
                <a:effectLst/>
                <a:latin typeface="Times New Roman" pitchFamily="18" charset="0"/>
                <a:ea typeface="ＭＳ Ｐ明朝" charset="-128"/>
                <a:cs typeface="+mn-cs"/>
              </a:rPr>
              <a:t>でしょうか？</a:t>
            </a:r>
            <a:r>
              <a:rPr kumimoji="1" lang="ja-JP" altLang="ja-JP" sz="1200" kern="1200" dirty="0" smtClean="0">
                <a:solidFill>
                  <a:schemeClr val="tx1"/>
                </a:solidFill>
                <a:effectLst/>
                <a:latin typeface="Times New Roman" pitchFamily="18" charset="0"/>
                <a:ea typeface="ＭＳ Ｐ明朝" charset="-128"/>
                <a:cs typeface="+mn-cs"/>
              </a:rPr>
              <a:t>②　日本の人口は</a:t>
            </a:r>
            <a:r>
              <a:rPr kumimoji="1" lang="en-US" altLang="ja-JP" sz="1200" kern="1200" dirty="0" smtClean="0">
                <a:solidFill>
                  <a:schemeClr val="tx1"/>
                </a:solidFill>
                <a:effectLst/>
                <a:latin typeface="Times New Roman" pitchFamily="18" charset="0"/>
                <a:ea typeface="ＭＳ Ｐ明朝" charset="-128"/>
                <a:cs typeface="+mn-cs"/>
              </a:rPr>
              <a:t>2050</a:t>
            </a:r>
            <a:r>
              <a:rPr kumimoji="1" lang="ja-JP" altLang="ja-JP" sz="1200" kern="1200" dirty="0" smtClean="0">
                <a:solidFill>
                  <a:schemeClr val="tx1"/>
                </a:solidFill>
                <a:effectLst/>
                <a:latin typeface="Times New Roman" pitchFamily="18" charset="0"/>
                <a:ea typeface="ＭＳ Ｐ明朝" charset="-128"/>
                <a:cs typeface="+mn-cs"/>
              </a:rPr>
              <a:t>年には</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億人になる．③　大山に</a:t>
            </a:r>
            <a:r>
              <a:rPr kumimoji="1" lang="en-US" altLang="ja-JP" sz="1200" kern="1200" dirty="0" smtClean="0">
                <a:solidFill>
                  <a:schemeClr val="tx1"/>
                </a:solidFill>
                <a:effectLst/>
                <a:latin typeface="Times New Roman" pitchFamily="18" charset="0"/>
                <a:ea typeface="ＭＳ Ｐ明朝" charset="-128"/>
                <a:cs typeface="+mn-cs"/>
              </a:rPr>
              <a:t>2007</a:t>
            </a:r>
            <a:r>
              <a:rPr kumimoji="1" lang="ja-JP" altLang="ja-JP" sz="1200" kern="1200" dirty="0" smtClean="0">
                <a:solidFill>
                  <a:schemeClr val="tx1"/>
                </a:solidFill>
                <a:effectLst/>
                <a:latin typeface="Times New Roman" pitchFamily="18" charset="0"/>
                <a:ea typeface="ＭＳ Ｐ明朝" charset="-128"/>
                <a:cs typeface="+mn-cs"/>
              </a:rPr>
              <a:t>年</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月</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日に</a:t>
            </a:r>
            <a:r>
              <a:rPr kumimoji="1" lang="en-US" altLang="ja-JP" sz="1200" kern="1200" dirty="0" smtClean="0">
                <a:solidFill>
                  <a:schemeClr val="tx1"/>
                </a:solidFill>
                <a:effectLst/>
                <a:latin typeface="Times New Roman" pitchFamily="18" charset="0"/>
                <a:ea typeface="ＭＳ Ｐ明朝" charset="-128"/>
                <a:cs typeface="+mn-cs"/>
              </a:rPr>
              <a:t>29cm</a:t>
            </a:r>
            <a:r>
              <a:rPr kumimoji="1" lang="ja-JP" altLang="ja-JP" sz="1200" kern="1200" dirty="0" smtClean="0">
                <a:solidFill>
                  <a:schemeClr val="tx1"/>
                </a:solidFill>
                <a:effectLst/>
                <a:latin typeface="Times New Roman" pitchFamily="18" charset="0"/>
                <a:ea typeface="ＭＳ Ｐ明朝" charset="-128"/>
                <a:cs typeface="+mn-cs"/>
              </a:rPr>
              <a:t>の降雪があった．④　大山には冬，雪が降る．　　　　　　　　　　　　　　⑤　この風邪薬はよく効く．</a:t>
            </a:r>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7</a:t>
            </a:fld>
            <a:endParaRPr lang="en-US" altLang="ja-JP"/>
          </a:p>
        </p:txBody>
      </p:sp>
    </p:spTree>
    <p:extLst>
      <p:ext uri="{BB962C8B-B14F-4D97-AF65-F5344CB8AC3E}">
        <p14:creationId xmlns:p14="http://schemas.microsoft.com/office/powerpoint/2010/main" val="211128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⑥　この肥料をブロッコリーに施肥したところ，ビタミンＣが</a:t>
            </a:r>
            <a:r>
              <a:rPr kumimoji="1" lang="en-US" altLang="ja-JP" sz="1200" kern="1200" dirty="0" smtClean="0">
                <a:solidFill>
                  <a:schemeClr val="tx1"/>
                </a:solidFill>
                <a:effectLst/>
                <a:latin typeface="Times New Roman" pitchFamily="18" charset="0"/>
                <a:ea typeface="ＭＳ Ｐ明朝" charset="-128"/>
                <a:cs typeface="+mn-cs"/>
              </a:rPr>
              <a:t>50</a:t>
            </a:r>
            <a:r>
              <a:rPr kumimoji="1" lang="ja-JP" altLang="ja-JP" sz="1200" kern="1200" dirty="0" smtClean="0">
                <a:solidFill>
                  <a:schemeClr val="tx1"/>
                </a:solidFill>
                <a:effectLst/>
                <a:latin typeface="Times New Roman" pitchFamily="18" charset="0"/>
                <a:ea typeface="ＭＳ Ｐ明朝" charset="-128"/>
                <a:cs typeface="+mn-cs"/>
              </a:rPr>
              <a:t>％増加した．⑦　この肥料はブロッコリーの品質を向上させる．</a:t>
            </a:r>
            <a:endParaRPr kumimoji="1" lang="en-US" altLang="ja-JP" sz="1200" kern="1200" dirty="0" smtClean="0">
              <a:solidFill>
                <a:schemeClr val="tx1"/>
              </a:solidFill>
              <a:effectLst/>
              <a:latin typeface="Times New Roman" pitchFamily="18" charset="0"/>
              <a:ea typeface="ＭＳ Ｐ明朝" charset="-128"/>
              <a:cs typeface="+mn-cs"/>
            </a:endParaRPr>
          </a:p>
          <a:p>
            <a:r>
              <a:rPr lang="ja-JP" altLang="en-US" dirty="0" smtClean="0"/>
              <a:t>記述統計とは標本をまとめたり，記述したりするためのものであるのに対し，推測統計は，標本に基づき，より広い母集団に対して推定，推測を行うためのものです．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8</a:t>
            </a:fld>
            <a:endParaRPr lang="en-US" altLang="ja-JP"/>
          </a:p>
        </p:txBody>
      </p:sp>
    </p:spTree>
    <p:extLst>
      <p:ext uri="{BB962C8B-B14F-4D97-AF65-F5344CB8AC3E}">
        <p14:creationId xmlns:p14="http://schemas.microsoft.com/office/powerpoint/2010/main" val="310379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これまでの授業でも母集団と標本ということばが出てきましたが，ここで母集団と標本の定義を述べます．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母集団とは</a:t>
            </a:r>
            <a:r>
              <a:rPr lang="ja-JP" altLang="en-US" dirty="0" smtClean="0"/>
              <a:t>研究の対象となっている集団，すなわちそれについての情報が求められている集団です．</a:t>
            </a:r>
            <a:endParaRPr lang="en-US" altLang="ja-JP" dirty="0" smtClean="0"/>
          </a:p>
          <a:p>
            <a:r>
              <a:rPr lang="ja-JP" altLang="en-US" dirty="0" smtClean="0"/>
              <a:t>標本とは母集団を代表する一部分として実際に観察されている集団です．</a:t>
            </a:r>
            <a:endParaRPr lang="en-US" altLang="ja-JP" dirty="0" smtClean="0"/>
          </a:p>
          <a:p>
            <a:r>
              <a:rPr lang="ja-JP" altLang="en-US" dirty="0" smtClean="0"/>
              <a:t>国勢調査のように母集団と標本がほぼ一致する場合もごくまれにありますが，ほとんどのばあい母集団の一部を取り出して，標本</a:t>
            </a:r>
          </a:p>
          <a:p>
            <a:r>
              <a:rPr lang="ja-JP" altLang="en-US" dirty="0" smtClean="0"/>
              <a:t>にして，調査するのがふつうです．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63E91B94-58B9-4924-B00D-B42E4C74973B}" type="slidenum">
              <a:rPr lang="en-US" altLang="ja-JP" smtClean="0"/>
              <a:pPr/>
              <a:t>9</a:t>
            </a:fld>
            <a:endParaRPr lang="en-US" altLang="ja-JP"/>
          </a:p>
        </p:txBody>
      </p:sp>
    </p:spTree>
    <p:extLst>
      <p:ext uri="{BB962C8B-B14F-4D97-AF65-F5344CB8AC3E}">
        <p14:creationId xmlns:p14="http://schemas.microsoft.com/office/powerpoint/2010/main" val="349566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4741210-B9B7-4208-B7FA-D99DACB5F75C}"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1284D9FA-6E54-4265-9236-EA8A16B6DF9E}"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AD03C38-93DD-46A2-B597-FCCB3E962DB6}"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928670"/>
            <a:ext cx="8229600" cy="5197493"/>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88F817A-7308-446D-BE77-04C1B6BC75A4}"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D5389C4-6022-4124-82C2-CD8BA713E828}"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8FE5253-ED96-44E2-8814-EF7F91BAC9BB}"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9195B0B-999E-44AC-9783-A11D32DD76A8}"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F70B95C4-B0EB-4ED4-8DFF-A8E5649B9CB9}"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E3964317-364D-48B0-9305-B1309A57554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F846E3A-DD64-42C3-9E74-024716FFD0EE}"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21B98A4-DF7A-4B9D-9A37-AAE7069019B5}"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2E7EF-805A-4A95-8073-E9AD87F908D1}"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ランダムでないとだめである</a:t>
            </a:r>
            <a:endParaRPr kumimoji="1" lang="ja-JP" altLang="en-US" dirty="0"/>
          </a:p>
        </p:txBody>
      </p:sp>
      <p:sp>
        <p:nvSpPr>
          <p:cNvPr id="5" name="テキスト ボックス 4"/>
          <p:cNvSpPr txBox="1"/>
          <p:nvPr/>
        </p:nvSpPr>
        <p:spPr>
          <a:xfrm>
            <a:off x="4716016" y="1484784"/>
            <a:ext cx="4104456" cy="830997"/>
          </a:xfrm>
          <a:prstGeom prst="rect">
            <a:avLst/>
          </a:prstGeom>
          <a:noFill/>
        </p:spPr>
        <p:txBody>
          <a:bodyPr wrap="square" rtlCol="0">
            <a:spAutoFit/>
          </a:bodyPr>
          <a:lstStyle/>
          <a:p>
            <a:r>
              <a:rPr lang="ja-JP" altLang="en-US" dirty="0" smtClean="0"/>
              <a:t>かたよりの小さい集まりから，十分多くとる</a:t>
            </a:r>
            <a:endParaRPr kumimoji="1" lang="ja-JP" altLang="en-US" dirty="0"/>
          </a:p>
        </p:txBody>
      </p:sp>
      <p:sp>
        <p:nvSpPr>
          <p:cNvPr id="7" name="テキスト ボックス 6"/>
          <p:cNvSpPr txBox="1"/>
          <p:nvPr/>
        </p:nvSpPr>
        <p:spPr>
          <a:xfrm>
            <a:off x="4716016" y="3501008"/>
            <a:ext cx="3888432" cy="830997"/>
          </a:xfrm>
          <a:prstGeom prst="rect">
            <a:avLst/>
          </a:prstGeom>
          <a:noFill/>
        </p:spPr>
        <p:txBody>
          <a:bodyPr wrap="square" rtlCol="0">
            <a:spAutoFit/>
          </a:bodyPr>
          <a:lstStyle/>
          <a:p>
            <a:r>
              <a:rPr kumimoji="1" lang="ja-JP" altLang="en-US" dirty="0" smtClean="0"/>
              <a:t>十分多くとるが，かたよりの大きい集まりからとる</a:t>
            </a:r>
            <a:endParaRPr kumimoji="1" lang="ja-JP" altLang="en-US" dirty="0"/>
          </a:p>
        </p:txBody>
      </p:sp>
      <p:sp>
        <p:nvSpPr>
          <p:cNvPr id="8" name="テキスト ボックス 7"/>
          <p:cNvSpPr txBox="1"/>
          <p:nvPr/>
        </p:nvSpPr>
        <p:spPr>
          <a:xfrm>
            <a:off x="4716016" y="5517232"/>
            <a:ext cx="3888432" cy="830997"/>
          </a:xfrm>
          <a:prstGeom prst="rect">
            <a:avLst/>
          </a:prstGeom>
          <a:noFill/>
        </p:spPr>
        <p:txBody>
          <a:bodyPr wrap="square" rtlCol="0">
            <a:spAutoFit/>
          </a:bodyPr>
          <a:lstStyle/>
          <a:p>
            <a:r>
              <a:rPr lang="ja-JP" altLang="en-US" dirty="0" smtClean="0"/>
              <a:t>かたよりの小さい集まりからとるが，少ししかとらない</a:t>
            </a:r>
            <a:endParaRPr kumimoji="1" lang="ja-JP" altLang="en-US" dirty="0"/>
          </a:p>
        </p:txBody>
      </p:sp>
      <p:sp>
        <p:nvSpPr>
          <p:cNvPr id="3" name="正方形/長方形 2"/>
          <p:cNvSpPr/>
          <p:nvPr/>
        </p:nvSpPr>
        <p:spPr>
          <a:xfrm>
            <a:off x="997555" y="1238826"/>
            <a:ext cx="2808312" cy="14401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2869763" y="939208"/>
            <a:ext cx="1090568" cy="1175170"/>
            <a:chOff x="1654063" y="3244533"/>
            <a:chExt cx="1090568" cy="1175170"/>
          </a:xfrm>
        </p:grpSpPr>
        <p:sp>
          <p:nvSpPr>
            <p:cNvPr id="4" name="円/楕円 3"/>
            <p:cNvSpPr/>
            <p:nvPr/>
          </p:nvSpPr>
          <p:spPr>
            <a:xfrm rot="1443224">
              <a:off x="1654063" y="4040257"/>
              <a:ext cx="872928" cy="379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1500000">
              <a:off x="2698912" y="3244533"/>
              <a:ext cx="45719" cy="1161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円/楕円 13"/>
          <p:cNvSpPr/>
          <p:nvPr/>
        </p:nvSpPr>
        <p:spPr>
          <a:xfrm>
            <a:off x="2262059" y="1706878"/>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749554" y="2149789"/>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262059" y="2205832"/>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365979" y="1676396"/>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810821" y="2275803"/>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31663" y="1393704"/>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127412" y="2048512"/>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241635" y="2337222"/>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367649" y="1393704"/>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683980" y="1393704"/>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419391" y="1862826"/>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983691" y="1586828"/>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541694" y="1927616"/>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045582" y="2356690"/>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158119" y="1454223"/>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498596" y="2315781"/>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514087" y="1297545"/>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919552" y="1826339"/>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1405885" y="2426958"/>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1558284" y="1915146"/>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239965" y="1484784"/>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2936835" y="2058846"/>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145718" y="1736812"/>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684298" y="1676396"/>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41694" y="2378232"/>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990877" y="1280782"/>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104747" y="2045024"/>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574748" y="2128079"/>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1102588" y="2343551"/>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2560508" y="1675588"/>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020160" y="2327465"/>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001398" y="1305651"/>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109705" y="1267690"/>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991149" y="3064140"/>
            <a:ext cx="2808312" cy="14401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2863357" y="2764522"/>
            <a:ext cx="1090568" cy="1175170"/>
            <a:chOff x="1654063" y="3244533"/>
            <a:chExt cx="1090568" cy="1175170"/>
          </a:xfrm>
        </p:grpSpPr>
        <p:sp>
          <p:nvSpPr>
            <p:cNvPr id="53" name="円/楕円 52"/>
            <p:cNvSpPr/>
            <p:nvPr/>
          </p:nvSpPr>
          <p:spPr>
            <a:xfrm rot="1443224">
              <a:off x="1654063" y="4040257"/>
              <a:ext cx="872928" cy="379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rot="1500000">
              <a:off x="2698912" y="3244533"/>
              <a:ext cx="45719" cy="1161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円/楕円 54"/>
          <p:cNvSpPr/>
          <p:nvPr/>
        </p:nvSpPr>
        <p:spPr>
          <a:xfrm>
            <a:off x="2531483" y="3623955"/>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725257" y="3903681"/>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3160957" y="3864465"/>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3188782" y="3538156"/>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9690" y="4101117"/>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2789506" y="3173572"/>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2753676" y="3651653"/>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3235229" y="4162536"/>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361243" y="3219018"/>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2409274" y="3374994"/>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412985" y="3688140"/>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2879690" y="3398821"/>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2117129" y="3866474"/>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039176" y="4182004"/>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2151713" y="3279537"/>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461843" y="4201546"/>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2507681" y="3122859"/>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913146" y="3651653"/>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1702454" y="4182004"/>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734532" y="3910376"/>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1743148" y="3344745"/>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2416903" y="3850234"/>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1096182" y="3562126"/>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1451718" y="3382993"/>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1228602" y="3889067"/>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1984471" y="3106096"/>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1397434" y="4205991"/>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1421526" y="3153523"/>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1096182" y="4168865"/>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1431952" y="3699030"/>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1994670" y="3447002"/>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994992" y="3130965"/>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2209815" y="3642594"/>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1005991" y="4908069"/>
            <a:ext cx="2808312" cy="14401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rot="1443224">
            <a:off x="3232261" y="5557645"/>
            <a:ext cx="486169" cy="301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rot="1500000">
            <a:off x="3923048" y="4608451"/>
            <a:ext cx="45719" cy="1161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2270495" y="5376121"/>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1757990" y="5819032"/>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2270495" y="5875075"/>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1374415" y="5345639"/>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2819257" y="5945046"/>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2740099" y="5062947"/>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1135848" y="5717755"/>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3250071" y="6006465"/>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3376085" y="5062947"/>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1692416" y="5062947"/>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3427827" y="5532069"/>
            <a:ext cx="252028" cy="2520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2992127" y="5256071"/>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2550130" y="5596859"/>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2054018" y="6025933"/>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2166555" y="5123466"/>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3507032" y="5985024"/>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2522523" y="4966788"/>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927988" y="5495582"/>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1414321" y="6096201"/>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1566720" y="5584389"/>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1248401" y="5154027"/>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2945271" y="5728089"/>
            <a:ext cx="252028" cy="2520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2936754" y="5525487"/>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1692734" y="5345639"/>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2550130" y="6047475"/>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1999313" y="4950025"/>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2113183" y="5714267"/>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2583184" y="5797322"/>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a:off x="1111024" y="6012794"/>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a:off x="2568944" y="5344831"/>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3028596" y="5996708"/>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1009834" y="4974894"/>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3118141" y="4936933"/>
            <a:ext cx="252028" cy="2520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9512" y="1629472"/>
            <a:ext cx="646331" cy="646331"/>
          </a:xfrm>
          <a:prstGeom prst="rect">
            <a:avLst/>
          </a:prstGeom>
          <a:noFill/>
        </p:spPr>
        <p:txBody>
          <a:bodyPr wrap="none" rtlCol="0">
            <a:spAutoFit/>
          </a:bodyPr>
          <a:lstStyle/>
          <a:p>
            <a:r>
              <a:rPr lang="ja-JP" altLang="en-US" sz="3600" dirty="0" smtClean="0"/>
              <a:t>○</a:t>
            </a:r>
            <a:endParaRPr kumimoji="1" lang="ja-JP" altLang="en-US" sz="3600" dirty="0"/>
          </a:p>
        </p:txBody>
      </p:sp>
      <p:sp>
        <p:nvSpPr>
          <p:cNvPr id="126" name="テキスト ボックス 125"/>
          <p:cNvSpPr txBox="1"/>
          <p:nvPr/>
        </p:nvSpPr>
        <p:spPr>
          <a:xfrm>
            <a:off x="115183" y="3527712"/>
            <a:ext cx="646331" cy="646331"/>
          </a:xfrm>
          <a:prstGeom prst="rect">
            <a:avLst/>
          </a:prstGeom>
          <a:noFill/>
        </p:spPr>
        <p:txBody>
          <a:bodyPr wrap="none" rtlCol="0">
            <a:spAutoFit/>
          </a:bodyPr>
          <a:lstStyle/>
          <a:p>
            <a:r>
              <a:rPr kumimoji="1" lang="en-US" altLang="ja-JP" sz="3600" dirty="0" smtClean="0"/>
              <a:t>×</a:t>
            </a:r>
            <a:endParaRPr kumimoji="1" lang="ja-JP" altLang="en-US" sz="3600" dirty="0"/>
          </a:p>
        </p:txBody>
      </p:sp>
      <p:sp>
        <p:nvSpPr>
          <p:cNvPr id="127" name="テキスト ボックス 126"/>
          <p:cNvSpPr txBox="1"/>
          <p:nvPr/>
        </p:nvSpPr>
        <p:spPr>
          <a:xfrm>
            <a:off x="173723" y="5379360"/>
            <a:ext cx="646331" cy="646331"/>
          </a:xfrm>
          <a:prstGeom prst="rect">
            <a:avLst/>
          </a:prstGeom>
          <a:noFill/>
        </p:spPr>
        <p:txBody>
          <a:bodyPr wrap="none" rtlCol="0">
            <a:spAutoFit/>
          </a:bodyPr>
          <a:lstStyle/>
          <a:p>
            <a:r>
              <a:rPr kumimoji="1" lang="en-US" altLang="ja-JP" sz="3600" dirty="0" smtClean="0"/>
              <a:t>×</a:t>
            </a:r>
            <a:endParaRPr kumimoji="1" lang="ja-JP" altLang="en-US" sz="3600" dirty="0"/>
          </a:p>
        </p:txBody>
      </p:sp>
      <p:pic>
        <p:nvPicPr>
          <p:cNvPr id="9" name="オーディ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16546643"/>
      </p:ext>
    </p:extLst>
  </p:cSld>
  <p:clrMapOvr>
    <a:masterClrMapping/>
  </p:clrMapOvr>
  <mc:AlternateContent xmlns:mc="http://schemas.openxmlformats.org/markup-compatibility/2006">
    <mc:Choice xmlns:p14="http://schemas.microsoft.com/office/powerpoint/2010/main" Requires="p14">
      <p:transition spd="slow" p14:dur="2000" advTm="87061"/>
    </mc:Choice>
    <mc:Fallback>
      <p:transition spd="slow" advTm="87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extLst>
    <p:ext uri="{3A86A75C-4F4B-4683-9AE1-C65F6400EC91}">
      <p14:laserTraceLst xmlns:p14="http://schemas.microsoft.com/office/powerpoint/2010/main">
        <p14:tracePtLst>
          <p14:tracePt t="3932" x="908050" y="4972050"/>
          <p14:tracePt t="4394" x="933450" y="4953000"/>
          <p14:tracePt t="4411" x="939800" y="4946650"/>
          <p14:tracePt t="4429" x="946150" y="4940300"/>
          <p14:tracePt t="4429" x="958850" y="4933950"/>
          <p14:tracePt t="4447" x="965200" y="4933950"/>
          <p14:tracePt t="4447" x="977900" y="4927600"/>
          <p14:tracePt t="4464" x="984250" y="4921250"/>
          <p14:tracePt t="4464" x="996950" y="4914900"/>
          <p14:tracePt t="4480" x="1009650" y="4908550"/>
          <p14:tracePt t="4480" x="1041400" y="4895850"/>
          <p14:tracePt t="4497" x="1060450" y="4889500"/>
          <p14:tracePt t="4497" x="1079500" y="4883150"/>
          <p14:tracePt t="4515" x="1104900" y="4876800"/>
          <p14:tracePt t="4515" x="1123950" y="4870450"/>
          <p14:tracePt t="4532" x="1149350" y="4864100"/>
          <p14:tracePt t="4532" x="1174750" y="4857750"/>
          <p14:tracePt t="4548" x="1206500" y="4851400"/>
          <p14:tracePt t="4548" x="1238250" y="4851400"/>
          <p14:tracePt t="4548" x="1276350" y="4845050"/>
          <p14:tracePt t="4567" x="1314450" y="4845050"/>
          <p14:tracePt t="4567" x="1352550" y="4845050"/>
          <p14:tracePt t="4582" x="1397000" y="4845050"/>
          <p14:tracePt t="4582" x="1441450" y="4845050"/>
          <p14:tracePt t="4599" x="1485900" y="4851400"/>
          <p14:tracePt t="4599" x="1530350" y="4864100"/>
          <p14:tracePt t="4615" x="1581150" y="4876800"/>
          <p14:tracePt t="4615" x="1625600" y="4889500"/>
          <p14:tracePt t="4632" x="1676400" y="4908550"/>
          <p14:tracePt t="4632" x="1727200" y="4933950"/>
          <p14:tracePt t="4649" x="1784350" y="4953000"/>
          <p14:tracePt t="4649" x="1905000" y="4997450"/>
          <p14:tracePt t="4667" x="1968500" y="5010150"/>
          <p14:tracePt t="4667" x="2032000" y="5029200"/>
          <p14:tracePt t="4682" x="2101850" y="5041900"/>
          <p14:tracePt t="4682" x="2171700" y="5048250"/>
          <p14:tracePt t="4699" x="2241550" y="5054600"/>
          <p14:tracePt t="4699" x="2317750" y="5060950"/>
          <p14:tracePt t="4716" x="2393950" y="5060950"/>
          <p14:tracePt t="4716" x="2476500" y="5067300"/>
          <p14:tracePt t="4732" x="2565400" y="5073650"/>
          <p14:tracePt t="4732" x="2749550" y="5080000"/>
          <p14:tracePt t="4749" x="2844800" y="5080000"/>
          <p14:tracePt t="4749" x="2940050" y="5086350"/>
          <p14:tracePt t="4765" x="3041650" y="5086350"/>
          <p14:tracePt t="4765" x="3136900" y="5092700"/>
          <p14:tracePt t="4782" x="3238500" y="5092700"/>
          <p14:tracePt t="4782" x="3441700" y="5086350"/>
          <p14:tracePt t="4799" x="3543300" y="5080000"/>
          <p14:tracePt t="4799" x="3651250" y="5073650"/>
          <p14:tracePt t="4816" x="3765550" y="5067300"/>
          <p14:tracePt t="4816" x="3879850" y="5060950"/>
          <p14:tracePt t="4832" x="4000500" y="5054600"/>
          <p14:tracePt t="4832" x="4121150" y="5054600"/>
          <p14:tracePt t="4849" x="4241800" y="5048250"/>
          <p14:tracePt t="4849" x="4489450" y="5048250"/>
          <p14:tracePt t="4866" x="4616450" y="5048250"/>
          <p14:tracePt t="4866" x="4743450" y="5048250"/>
          <p14:tracePt t="4883" x="4864100" y="5054600"/>
          <p14:tracePt t="4883" x="4991100" y="5054600"/>
          <p14:tracePt t="4900" x="5111750" y="5054600"/>
          <p14:tracePt t="4900" x="5232400" y="5060950"/>
          <p14:tracePt t="4916" x="5353050" y="5067300"/>
          <p14:tracePt t="4916" x="5473700" y="5073650"/>
          <p14:tracePt t="4916" x="5588000" y="5080000"/>
          <p14:tracePt t="4934" x="5702300" y="5080000"/>
          <p14:tracePt t="4948" x="5810250" y="5092700"/>
          <p14:tracePt t="4948" x="6026150" y="5118100"/>
          <p14:tracePt t="4966" x="6127750" y="5130800"/>
          <p14:tracePt t="4966" x="6235700" y="5149850"/>
          <p14:tracePt t="4983" x="6337300" y="5162550"/>
          <p14:tracePt t="4983" x="6438900" y="5181600"/>
          <p14:tracePt t="5000" x="6540500" y="5200650"/>
          <p14:tracePt t="5000" x="6642100" y="5219700"/>
          <p14:tracePt t="5000" x="6737350" y="5238750"/>
          <p14:tracePt t="5019" x="6832600" y="5257800"/>
          <p14:tracePt t="5032" x="7010400" y="5295900"/>
          <p14:tracePt t="5032" x="7092950" y="5321300"/>
          <p14:tracePt t="5050" x="7169150" y="5334000"/>
          <p14:tracePt t="5050" x="7239000" y="5353050"/>
          <p14:tracePt t="5068" x="7308850" y="5372100"/>
          <p14:tracePt t="5068" x="7372350" y="5391150"/>
          <p14:tracePt t="5084" x="7429500" y="5410200"/>
          <p14:tracePt t="5084" x="7531100" y="5448300"/>
          <p14:tracePt t="5100" x="7575550" y="5467350"/>
          <p14:tracePt t="5100" x="7613650" y="5492750"/>
          <p14:tracePt t="5117" x="7645400" y="5511800"/>
          <p14:tracePt t="5117" x="7683500" y="5537200"/>
          <p14:tracePt t="5133" x="7708900" y="5562600"/>
          <p14:tracePt t="5133" x="7740650" y="5581650"/>
          <p14:tracePt t="5150" x="7766050" y="5600700"/>
          <p14:tracePt t="5150" x="7810500" y="5645150"/>
          <p14:tracePt t="5167" x="7829550" y="5664200"/>
          <p14:tracePt t="5167" x="7854950" y="5683250"/>
          <p14:tracePt t="5184" x="7874000" y="5708650"/>
          <p14:tracePt t="5184" x="7893050" y="5727700"/>
          <p14:tracePt t="5200" x="7905750" y="5759450"/>
          <p14:tracePt t="5200" x="7924800" y="5784850"/>
          <p14:tracePt t="5200" x="7943850" y="5816600"/>
          <p14:tracePt t="5219" x="7962900" y="5848350"/>
          <p14:tracePt t="5219" x="7988300" y="5880100"/>
          <p14:tracePt t="5234" x="8007350" y="5911850"/>
          <p14:tracePt t="5234" x="8032750" y="5943600"/>
          <p14:tracePt t="5250" x="8058150" y="5969000"/>
          <p14:tracePt t="5250" x="8089900" y="5994400"/>
          <p14:tracePt t="5267" x="8121650" y="6019800"/>
          <p14:tracePt t="5267" x="8153400" y="6045200"/>
          <p14:tracePt t="5284" x="8185150" y="6070600"/>
          <p14:tracePt t="5284" x="8223250" y="6096000"/>
          <p14:tracePt t="5284" x="8261350" y="6121400"/>
          <p14:tracePt t="5303" x="8299450" y="6146800"/>
          <p14:tracePt t="5316" x="8343900" y="6172200"/>
          <p14:tracePt t="5316" x="8432800" y="6223000"/>
          <p14:tracePt t="5334" x="8470900" y="6248400"/>
          <p14:tracePt t="5334" x="8515350" y="6273800"/>
          <p14:tracePt t="5350" x="8553450" y="6292850"/>
          <p14:tracePt t="5350" x="8597900" y="6311900"/>
          <p14:tracePt t="5367" x="8636000" y="6324600"/>
          <p14:tracePt t="5367" x="8674100" y="6343650"/>
          <p14:tracePt t="5384" x="8712200" y="6356350"/>
          <p14:tracePt t="5384" x="8775700" y="6381750"/>
          <p14:tracePt t="5401" x="8801100" y="6394450"/>
          <p14:tracePt t="5401" x="8820150" y="6407150"/>
          <p14:tracePt t="5417" x="8845550" y="6426200"/>
          <p14:tracePt t="5433" x="8832850" y="6451600"/>
          <p14:tracePt t="5506" x="8826500" y="6483350"/>
          <p14:tracePt t="5526" x="8813800" y="6508750"/>
          <p14:tracePt t="5542" x="8801100" y="6527800"/>
          <p14:tracePt t="5558" x="8782050" y="6546850"/>
          <p14:tracePt t="5594" x="8756650" y="6527800"/>
          <p14:tracePt t="5698" x="8743950" y="6508750"/>
          <p14:tracePt t="5730" x="8731250" y="6489700"/>
          <p14:tracePt t="5758" x="8712200" y="6464300"/>
          <p14:tracePt t="5826" x="8699500" y="6489700"/>
          <p14:tracePt t="6054" x="8674100" y="6489700"/>
          <p14:tracePt t="6234" x="8661400" y="6445250"/>
          <p14:tracePt t="6398" x="8667750" y="6426200"/>
          <p14:tracePt t="6414" x="8674100" y="6394450"/>
          <p14:tracePt t="6426" x="8680450" y="6375400"/>
          <p14:tracePt t="6437" x="8686800" y="6362700"/>
          <p14:tracePt t="6437" x="8699500" y="6350000"/>
          <p14:tracePt t="6454" x="8705850" y="6330950"/>
          <p14:tracePt t="6454" x="8718550" y="6318250"/>
          <p14:tracePt t="6471" x="8731250" y="6305550"/>
          <p14:tracePt t="6471" x="8756650" y="6292850"/>
          <p14:tracePt t="6488" x="8769350" y="6286500"/>
          <p14:tracePt t="6488" x="8782050" y="6280150"/>
          <p14:tracePt t="6505" x="8794750" y="6273800"/>
          <p14:tracePt t="6505" x="8807450" y="6267450"/>
          <p14:tracePt t="6522" x="8813800" y="6267450"/>
          <p14:tracePt t="6522" x="8839200" y="6254750"/>
          <p14:tracePt t="6538" x="8845550" y="6248400"/>
          <p14:tracePt t="6538" x="8851900" y="6248400"/>
          <p14:tracePt t="6555" x="8858250" y="6248400"/>
          <p14:tracePt t="6571" x="8870950" y="6242050"/>
          <p14:tracePt t="6588" x="8877300" y="6242050"/>
          <p14:tracePt t="6604" x="8883650" y="6242050"/>
          <p14:tracePt t="6604" x="8883650" y="6235700"/>
          <p14:tracePt t="6622" x="8883650" y="6242050"/>
          <p14:tracePt t="6638" x="8890000" y="6235700"/>
          <p14:tracePt t="6654" x="8883650" y="6242050"/>
          <p14:tracePt t="6682" x="8877300" y="6242050"/>
          <p14:tracePt t="6698" x="8870950" y="6248400"/>
          <p14:tracePt t="6706" x="8864600" y="6254750"/>
          <p14:tracePt t="6706" x="8864600" y="6261100"/>
          <p14:tracePt t="6722" x="8858250" y="6267450"/>
          <p14:tracePt t="6722" x="8851900" y="6267450"/>
          <p14:tracePt t="6739" x="8845550" y="6273800"/>
          <p14:tracePt t="6739" x="8839200" y="6280150"/>
          <p14:tracePt t="6755" x="8839200" y="6286500"/>
          <p14:tracePt t="6755" x="8832850" y="6292850"/>
          <p14:tracePt t="6772" x="8820150" y="6305550"/>
          <p14:tracePt t="6788" x="8801100" y="6330950"/>
          <p14:tracePt t="6810" x="8769350" y="6350000"/>
          <p14:tracePt t="6838" x="8743950" y="6375400"/>
          <p14:tracePt t="6870" x="8718550" y="6407150"/>
          <p14:tracePt t="6898" x="8699500" y="6432550"/>
          <p14:tracePt t="6922" x="8680450" y="6457950"/>
          <p14:tracePt t="6954" x="8680450" y="6432550"/>
          <p14:tracePt t="7558" x="8686800" y="6413500"/>
          <p14:tracePt t="7598" x="8705850" y="6407150"/>
          <p14:tracePt t="7702" x="8724900" y="6426200"/>
          <p14:tracePt t="8198" x="8743950" y="6445250"/>
          <p14:tracePt t="8278" x="8731250" y="6426200"/>
          <p14:tracePt t="8858" x="8718550" y="6400800"/>
          <p14:tracePt t="8954" x="8718550" y="6426200"/>
          <p14:tracePt t="10840" x="8712200" y="6407150"/>
          <p14:tracePt t="11776" x="8712200" y="6426200"/>
          <p14:tracePt t="12054" x="8712200" y="6407150"/>
          <p14:tracePt t="12537" x="8712200" y="6381750"/>
          <p14:tracePt t="13696" x="8693150" y="6381750"/>
          <p14:tracePt t="13718" x="8699500" y="6362700"/>
          <p14:tracePt t="14090" x="8699500" y="6337300"/>
          <p14:tracePt t="14150" x="8693150" y="6324600"/>
          <p14:tracePt t="14166" x="8693150" y="6318250"/>
          <p14:tracePt t="14182" x="8693150" y="6311900"/>
          <p14:tracePt t="14190" x="8693150" y="6305550"/>
          <p14:tracePt t="14198" x="8686800" y="6299200"/>
          <p14:tracePt t="14212" x="8686800" y="6292850"/>
          <p14:tracePt t="14212" x="8686800" y="6273800"/>
          <p14:tracePt t="14229" x="8680450" y="6267450"/>
          <p14:tracePt t="14229" x="8680450" y="6254750"/>
          <p14:tracePt t="14246" x="8674100" y="6248400"/>
          <p14:tracePt t="14246" x="8674100" y="6235700"/>
          <p14:tracePt t="14263" x="8667750" y="6229350"/>
          <p14:tracePt t="14263" x="8661400" y="6216650"/>
          <p14:tracePt t="14280" x="8655050" y="6210300"/>
          <p14:tracePt t="14280" x="8648700" y="6210300"/>
          <p14:tracePt t="14296" x="8642350" y="6203950"/>
          <p14:tracePt t="14296" x="8636000" y="6203950"/>
          <p14:tracePt t="14313" x="8629650" y="6203950"/>
          <p14:tracePt t="14329" x="8623300" y="6203950"/>
          <p14:tracePt t="14329" x="8616950" y="6203950"/>
          <p14:tracePt t="14347" x="8623300" y="6197600"/>
          <p14:tracePt t="14422" x="8629650" y="6203950"/>
          <p14:tracePt t="14466" x="8623300" y="6203950"/>
          <p14:tracePt t="14550" x="8616950" y="6197600"/>
          <p14:tracePt t="14566" x="8610600" y="6191250"/>
          <p14:tracePt t="14594" x="8610600" y="6184900"/>
          <p14:tracePt t="14618" x="8604250" y="6184900"/>
          <p14:tracePt t="14686" x="8604250" y="6191250"/>
          <p14:tracePt t="14722" x="8604250" y="6197600"/>
          <p14:tracePt t="14746" x="8610600" y="6197600"/>
          <p14:tracePt t="14766" x="8616950" y="6203950"/>
          <p14:tracePt t="14798" x="8623300" y="6203950"/>
          <p14:tracePt t="14870" x="8629650" y="6203950"/>
          <p14:tracePt t="14938" x="8623300" y="6203950"/>
          <p14:tracePt t="15074" x="8623300" y="6210300"/>
          <p14:tracePt t="15118" x="8623300" y="6216650"/>
          <p14:tracePt t="15226" x="8623300" y="6223000"/>
          <p14:tracePt t="15286" x="8623300" y="6229350"/>
          <p14:tracePt t="15398" x="8629650" y="6229350"/>
          <p14:tracePt t="15862" x="8629650" y="6235700"/>
          <p14:tracePt t="16290" x="8636000" y="6229350"/>
          <p14:tracePt t="16438" x="8636000" y="6235700"/>
          <p14:tracePt t="16754" x="8642350" y="6235700"/>
          <p14:tracePt t="16958" x="8648700" y="6235700"/>
          <p14:tracePt t="17026" x="8648700" y="6242050"/>
          <p14:tracePt t="17690" x="8648700" y="6235700"/>
          <p14:tracePt t="17749" x="8655050" y="6242050"/>
          <p14:tracePt t="18021" x="8648700" y="6248400"/>
          <p14:tracePt t="18058" x="8648700" y="6242050"/>
          <p14:tracePt t="18117" x="8648700" y="6248400"/>
          <p14:tracePt t="18526" x="8642350" y="6248400"/>
          <p14:tracePt t="18681" x="8636000" y="6248400"/>
          <p14:tracePt t="18734" x="8636000" y="6254750"/>
          <p14:tracePt t="18786" x="8629650" y="6254750"/>
          <p14:tracePt t="18818" x="8629650" y="6248400"/>
          <p14:tracePt t="19110" x="8623300" y="6242050"/>
          <p14:tracePt t="19222" x="8629650" y="6235700"/>
          <p14:tracePt t="19250" x="8629650" y="6229350"/>
          <p14:tracePt t="19306" x="8629650" y="6216650"/>
          <p14:tracePt t="19550" x="8636000" y="6210300"/>
          <p14:tracePt t="19633" x="8636000" y="6203950"/>
          <p14:tracePt t="19665" x="8642350" y="6197600"/>
          <p14:tracePt t="19685" x="8642350" y="6191250"/>
          <p14:tracePt t="19710" x="8648700" y="6191250"/>
          <p14:tracePt t="19730" x="8648700" y="6184900"/>
          <p14:tracePt t="19761" x="8648700" y="6191250"/>
          <p14:tracePt t="19849" x="8642350" y="6191250"/>
          <p14:tracePt t="20138" x="8648700" y="6184900"/>
          <p14:tracePt t="20206" x="8648700" y="6178550"/>
          <p14:tracePt t="20579" x="8648700" y="6184900"/>
          <p14:tracePt t="20698" x="8648700" y="6191250"/>
          <p14:tracePt t="20738" x="8642350" y="6197600"/>
          <p14:tracePt t="20773" x="8636000" y="6197600"/>
          <p14:tracePt t="20901" x="8642350" y="6191250"/>
          <p14:tracePt t="20977" x="8636000" y="6197600"/>
          <p14:tracePt t="21058" x="8642350" y="6197600"/>
          <p14:tracePt t="21289" x="8648700" y="6197600"/>
          <p14:tracePt t="21345" x="8655050" y="6197600"/>
          <p14:tracePt t="21398" x="8655050" y="6191250"/>
          <p14:tracePt t="21458" x="8655050" y="6184900"/>
          <p14:tracePt t="21579" x="8655050" y="6178550"/>
          <p14:tracePt t="21646" x="8655050" y="6172200"/>
          <p14:tracePt t="21674" x="8655050" y="6165850"/>
          <p14:tracePt t="21706" x="8655050" y="6159500"/>
          <p14:tracePt t="21750" x="8655050" y="6153150"/>
          <p14:tracePt t="21770" x="8655050" y="6146800"/>
          <p14:tracePt t="21794" x="8661400" y="6146800"/>
          <p14:tracePt t="21886" x="8661400" y="6153150"/>
          <p14:tracePt t="21930" x="8661400" y="6159500"/>
          <p14:tracePt t="21946" x="8661400" y="6165850"/>
          <p14:tracePt t="21958" x="8661400" y="6172200"/>
          <p14:tracePt t="21974" x="8661400" y="6178550"/>
          <p14:tracePt t="21990" x="8661400" y="6184900"/>
          <p14:tracePt t="22017" x="8655050" y="6178550"/>
          <p14:tracePt t="22057" x="8648700" y="6184900"/>
          <p14:tracePt t="22077" x="8642350" y="6184900"/>
          <p14:tracePt t="22101" x="8636000" y="6184900"/>
          <p14:tracePt t="22125" x="8642350" y="6191250"/>
          <p14:tracePt t="22237" x="8642350" y="6197600"/>
          <p14:tracePt t="22310" x="8636000" y="6197600"/>
          <p14:tracePt t="22426" x="8629650" y="6197600"/>
          <p14:tracePt t="22625" x="8629650" y="6203950"/>
          <p14:tracePt t="23205" x="8629650" y="6210300"/>
          <p14:tracePt t="23241" x="8629650" y="6203950"/>
          <p14:tracePt t="23301" x="8623300" y="6210300"/>
          <p14:tracePt t="23593" x="8623300" y="6216650"/>
          <p14:tracePt t="23894" x="8623300" y="6210300"/>
          <p14:tracePt t="24110" x="8623300" y="6216650"/>
          <p14:tracePt t="25147" x="8623300" y="6223000"/>
          <p14:tracePt t="25273" x="8623300" y="6216650"/>
          <p14:tracePt t="26244" x="8623300" y="6210300"/>
          <p14:tracePt t="26646" x="8623300" y="6216650"/>
          <p14:tracePt t="26930" x="8623300" y="6210300"/>
          <p14:tracePt t="26986" x="8629650" y="6210300"/>
          <p14:tracePt t="27074" x="8623300" y="6216650"/>
          <p14:tracePt t="27717" x="8623300" y="6210300"/>
          <p14:tracePt t="28117" x="8623300" y="6203950"/>
          <p14:tracePt t="28154" x="8623300" y="6197600"/>
          <p14:tracePt t="28281" x="8629650" y="6191250"/>
          <p14:tracePt t="28977" x="8629650" y="6184900"/>
          <p14:tracePt t="29044" x="8636000" y="6184900"/>
          <p14:tracePt t="29174" x="8636000" y="6178550"/>
          <p14:tracePt t="29566" x="8636000" y="6184900"/>
          <p14:tracePt t="30141" x="8629650" y="6184900"/>
          <p14:tracePt t="30950" x="8629650" y="6191250"/>
          <p14:tracePt t="31061" x="8623300" y="6191250"/>
          <p14:tracePt t="31298" x="8629650" y="6191250"/>
          <p14:tracePt t="31609" x="8629650" y="6184900"/>
          <p14:tracePt t="31709" x="8629650" y="6191250"/>
          <p14:tracePt t="31845" x="8629650" y="6184900"/>
          <p14:tracePt t="32137" x="8629650" y="6191250"/>
          <p14:tracePt t="32616" x="8623300" y="6191250"/>
          <p14:tracePt t="32945" x="8623300" y="6197600"/>
          <p14:tracePt t="33297" x="8616950" y="6197600"/>
          <p14:tracePt t="33641" x="8616950" y="6203950"/>
          <p14:tracePt t="34264" x="8616950" y="6210300"/>
          <p14:tracePt t="34308" x="8610600" y="6210300"/>
          <p14:tracePt t="34640" x="8610600" y="6203950"/>
          <p14:tracePt t="34957" x="8610600" y="6197600"/>
          <p14:tracePt t="35036" x="8616950" y="6191250"/>
          <p14:tracePt t="35076" x="8616950" y="6184900"/>
          <p14:tracePt t="35140" x="8616950" y="6178550"/>
          <p14:tracePt t="35208" x="8623300" y="6184900"/>
          <p14:tracePt t="35456" x="8616950" y="6184900"/>
          <p14:tracePt t="35608" x="8623300" y="6184900"/>
          <p14:tracePt t="35764" x="8629650" y="6178550"/>
          <p14:tracePt t="35796" x="8629650" y="6172200"/>
          <p14:tracePt t="35920" x="8623300" y="6172200"/>
          <p14:tracePt t="35936" x="8623300" y="6165850"/>
          <p14:tracePt t="35960" x="8629650" y="6153150"/>
          <p14:tracePt t="35980" x="8623300" y="6159500"/>
          <p14:tracePt t="36072" x="8623300" y="6165850"/>
          <p14:tracePt t="36220" x="8616950" y="6159500"/>
          <p14:tracePt t="36304" x="8623300" y="6146800"/>
          <p14:tracePt t="36320" x="8616950" y="6134100"/>
          <p14:tracePt t="36328" x="8616950" y="6127750"/>
          <p14:tracePt t="36336" x="8610600" y="6108700"/>
          <p14:tracePt t="36336" x="8610600" y="6089650"/>
          <p14:tracePt t="36351" x="8597900" y="6070600"/>
          <p14:tracePt t="36351" x="8585200" y="6038850"/>
          <p14:tracePt t="36368" x="8566150" y="6007100"/>
          <p14:tracePt t="36368" x="8547100" y="5969000"/>
          <p14:tracePt t="36384" x="8521700" y="5924550"/>
          <p14:tracePt t="36384" x="8451850" y="5835650"/>
          <p14:tracePt t="36402" x="8407400" y="5784850"/>
          <p14:tracePt t="36402" x="8356600" y="5740400"/>
          <p14:tracePt t="36418" x="8293100" y="5695950"/>
          <p14:tracePt t="36418" x="8216900" y="5657850"/>
          <p14:tracePt t="36434" x="8134350" y="5626100"/>
          <p14:tracePt t="36434" x="8045450" y="5594350"/>
          <p14:tracePt t="36452" x="7943850" y="5568950"/>
          <p14:tracePt t="36452" x="7835900" y="5543550"/>
          <p14:tracePt t="36468" x="7721600" y="5518150"/>
          <p14:tracePt t="36468" x="7607300" y="5499100"/>
          <p14:tracePt t="36468" x="7486650" y="5473700"/>
          <p14:tracePt t="36486" x="7366000" y="5441950"/>
          <p14:tracePt t="36486" x="7251700" y="5410200"/>
          <p14:tracePt t="36501" x="7124700" y="5378450"/>
          <p14:tracePt t="36501" x="7004050" y="5340350"/>
          <p14:tracePt t="36519" x="6889750" y="5295900"/>
          <p14:tracePt t="36519" x="6769100" y="5251450"/>
          <p14:tracePt t="36535" x="6654800" y="5200650"/>
          <p14:tracePt t="36535" x="6546850" y="5143500"/>
          <p14:tracePt t="36550" x="6438900" y="5080000"/>
          <p14:tracePt t="36550" x="6330950" y="5016500"/>
          <p14:tracePt t="36550" x="6223000" y="4953000"/>
          <p14:tracePt t="36569" x="6121400" y="4889500"/>
          <p14:tracePt t="36569" x="6026150" y="4832350"/>
          <p14:tracePt t="36586" x="5937250" y="4781550"/>
          <p14:tracePt t="36586" x="5854700" y="4737100"/>
          <p14:tracePt t="36602" x="5772150" y="4699000"/>
          <p14:tracePt t="36602" x="5702300" y="4667250"/>
          <p14:tracePt t="36617" x="5632450" y="4648200"/>
          <p14:tracePt t="36617" x="5568950" y="4622800"/>
          <p14:tracePt t="36635" x="5505450" y="4603750"/>
          <p14:tracePt t="36635" x="5384800" y="4572000"/>
          <p14:tracePt t="36652" x="5327650" y="4552950"/>
          <p14:tracePt t="36652" x="5270500" y="4540250"/>
          <p14:tracePt t="36669" x="5213350" y="4514850"/>
          <p14:tracePt t="36669" x="5156200" y="4495800"/>
          <p14:tracePt t="36685" x="5099050" y="4476750"/>
          <p14:tracePt t="36685" x="4997450" y="4425950"/>
          <p14:tracePt t="36702" x="4946650" y="4400550"/>
          <p14:tracePt t="36702" x="4895850" y="4375150"/>
          <p14:tracePt t="36718" x="4851400" y="4356100"/>
          <p14:tracePt t="36718" x="4800600" y="4330700"/>
          <p14:tracePt t="36736" x="4762500" y="4305300"/>
          <p14:tracePt t="36736" x="4718050" y="4286250"/>
          <p14:tracePt t="36753" x="4679950" y="4267200"/>
          <p14:tracePt t="36753" x="4610100" y="4235450"/>
          <p14:tracePt t="36770" x="4578350" y="4222750"/>
          <p14:tracePt t="36770" x="4546600" y="4203700"/>
          <p14:tracePt t="36786" x="4521200" y="4191000"/>
          <p14:tracePt t="36786" x="4495800" y="4178300"/>
          <p14:tracePt t="36803" x="4470400" y="4165600"/>
          <p14:tracePt t="36803" x="4445000" y="4146550"/>
          <p14:tracePt t="36819" x="4419600" y="4121150"/>
          <p14:tracePt t="36819" x="4400550" y="4108450"/>
          <p14:tracePt t="36819" x="4375150" y="4083050"/>
          <p14:tracePt t="36838" x="4343400" y="4057650"/>
          <p14:tracePt t="36852" x="4324350" y="4032250"/>
          <p14:tracePt t="36852" x="4273550" y="3981450"/>
          <p14:tracePt t="36870" x="4248150" y="3962400"/>
          <p14:tracePt t="36870" x="4222750" y="3943350"/>
          <p14:tracePt t="36886" x="4203700" y="3924300"/>
          <p14:tracePt t="36886" x="4178300" y="3911600"/>
          <p14:tracePt t="36903" x="4159250" y="3905250"/>
          <p14:tracePt t="36903" x="4140200" y="3898900"/>
          <p14:tracePt t="36920" x="4121150" y="3898900"/>
          <p14:tracePt t="36920" x="4095750" y="3898900"/>
          <p14:tracePt t="36920" x="4076700" y="3898900"/>
          <p14:tracePt t="36939" x="4057650" y="3905250"/>
          <p14:tracePt t="36939" x="4044950" y="3911600"/>
          <p14:tracePt t="36955" x="4025900" y="3917950"/>
          <p14:tracePt t="36955" x="4006850" y="3930650"/>
          <p14:tracePt t="36970" x="3994150" y="3937000"/>
          <p14:tracePt t="36970" x="3975100" y="3949700"/>
          <p14:tracePt t="36987" x="3962400" y="3962400"/>
          <p14:tracePt t="36987" x="3930650" y="3981450"/>
          <p14:tracePt t="37003" x="3917950" y="3994150"/>
          <p14:tracePt t="37003" x="3905250" y="4000500"/>
          <p14:tracePt t="37020" x="3898900" y="4006850"/>
          <p14:tracePt t="37020" x="3886200" y="4013200"/>
          <p14:tracePt t="37037" x="3879850" y="4019550"/>
          <p14:tracePt t="37037" x="3867150" y="4025900"/>
          <p14:tracePt t="37054" x="3860800" y="4032250"/>
          <p14:tracePt t="37054" x="3848100" y="4044950"/>
          <p14:tracePt t="37070" x="3841750" y="4051300"/>
          <p14:tracePt t="37070" x="3835400" y="4057650"/>
          <p14:tracePt t="37088" x="3829050" y="4064000"/>
          <p14:tracePt t="37103" x="3822700" y="4070350"/>
          <p14:tracePt t="37120" x="3816350" y="4076700"/>
          <p14:tracePt t="37138" x="3810000" y="4070350"/>
          <p14:tracePt t="37162" x="3816350" y="4064000"/>
          <p14:tracePt t="37177" x="3822700" y="4051300"/>
          <p14:tracePt t="37190" x="3829050" y="4044950"/>
          <p14:tracePt t="37207" x="3835400" y="4038600"/>
          <p14:tracePt t="37222" x="3835400" y="4032250"/>
          <p14:tracePt t="37238" x="3835400" y="4025900"/>
          <p14:tracePt t="37253" x="3835400" y="4019550"/>
          <p14:tracePt t="37270" x="3829050" y="4019550"/>
          <p14:tracePt t="37287" x="3822700" y="4013200"/>
          <p14:tracePt t="37287" x="3816350" y="4013200"/>
          <p14:tracePt t="37304" x="3810000" y="4006850"/>
          <p14:tracePt t="37304" x="3803650" y="4006850"/>
          <p14:tracePt t="37321" x="3797300" y="4006850"/>
          <p14:tracePt t="37321" x="3790950" y="4006850"/>
          <p14:tracePt t="37338" x="3784600" y="4000500"/>
          <p14:tracePt t="37338" x="3778250" y="4000500"/>
          <p14:tracePt t="37355" x="3771900" y="3994150"/>
          <p14:tracePt t="37355" x="3765550" y="3987800"/>
          <p14:tracePt t="37371" x="3759200" y="3981450"/>
          <p14:tracePt t="37371" x="3752850" y="3975100"/>
          <p14:tracePt t="37388" x="3746500" y="3968750"/>
          <p14:tracePt t="37404" x="3746500" y="3962400"/>
          <p14:tracePt t="37404" x="3740150" y="3949700"/>
          <p14:tracePt t="37422" x="3740150" y="3943350"/>
          <p14:tracePt t="37422" x="3740150" y="3937000"/>
          <p14:tracePt t="37439" x="3740150" y="3930650"/>
          <p14:tracePt t="37439" x="3740150" y="3924300"/>
          <p14:tracePt t="37456" x="3740150" y="3917950"/>
          <p14:tracePt t="37456" x="3740150" y="3911600"/>
          <p14:tracePt t="37472" x="3746500" y="3905250"/>
          <p14:tracePt t="37472" x="3746500" y="3892550"/>
          <p14:tracePt t="37488" x="3746500" y="3886200"/>
          <p14:tracePt t="37488" x="3752850" y="3867150"/>
          <p14:tracePt t="37506" x="3752850" y="3860800"/>
          <p14:tracePt t="37506" x="3752850" y="3848100"/>
          <p14:tracePt t="37523" x="3752850" y="3835400"/>
          <p14:tracePt t="37523" x="3752850" y="3822700"/>
          <p14:tracePt t="37539" x="3752850" y="3810000"/>
          <p14:tracePt t="37539" x="3752850" y="3797300"/>
          <p14:tracePt t="37555" x="3752850" y="3784600"/>
          <p14:tracePt t="37555" x="3752850" y="3765550"/>
          <p14:tracePt t="37572" x="3746500" y="3746500"/>
          <p14:tracePt t="37572" x="3746500" y="3727450"/>
          <p14:tracePt t="37572" x="3740150" y="3708400"/>
          <p14:tracePt t="37592" x="3733800" y="3683000"/>
          <p14:tracePt t="37592" x="3727450" y="3663950"/>
          <p14:tracePt t="37606" x="3721100" y="3638550"/>
          <p14:tracePt t="37606" x="3708400" y="3613150"/>
          <p14:tracePt t="37622" x="3695700" y="3581400"/>
          <p14:tracePt t="37622" x="3683000" y="3562350"/>
          <p14:tracePt t="37639" x="3670300" y="3536950"/>
          <p14:tracePt t="37639" x="3657600" y="3511550"/>
          <p14:tracePt t="37656" x="3644900" y="3486150"/>
          <p14:tracePt t="37656" x="3619500" y="3435350"/>
          <p14:tracePt t="37672" x="3606800" y="3409950"/>
          <p14:tracePt t="37672" x="3594100" y="3384550"/>
          <p14:tracePt t="37689" x="3581400" y="3352800"/>
          <p14:tracePt t="37689" x="3575050" y="3321050"/>
          <p14:tracePt t="37706" x="3562350" y="3282950"/>
          <p14:tracePt t="37706" x="3543300" y="3206750"/>
          <p14:tracePt t="37723" x="3530600" y="3168650"/>
          <p14:tracePt t="37723" x="3524250" y="3130550"/>
          <p14:tracePt t="37739" x="3511550" y="3092450"/>
          <p14:tracePt t="37739" x="3498850" y="3054350"/>
          <p14:tracePt t="37756" x="3492500" y="3022600"/>
          <p14:tracePt t="37756" x="3486150" y="2984500"/>
          <p14:tracePt t="37773" x="3479800" y="2952750"/>
          <p14:tracePt t="37773" x="3467100" y="2895600"/>
          <p14:tracePt t="37790" x="3460750" y="2870200"/>
          <p14:tracePt t="37790" x="3454400" y="2844800"/>
          <p14:tracePt t="37806" x="3448050" y="2819400"/>
          <p14:tracePt t="37806" x="3441700" y="2794000"/>
          <p14:tracePt t="37823" x="3429000" y="2774950"/>
          <p14:tracePt t="37823" x="3422650" y="2755900"/>
          <p14:tracePt t="37839" x="3409950" y="2736850"/>
          <p14:tracePt t="37839" x="3403600" y="2717800"/>
          <p14:tracePt t="37856" x="3390900" y="2698750"/>
          <p14:tracePt t="37856" x="3378200" y="2679700"/>
          <p14:tracePt t="37856" x="3365500" y="2667000"/>
          <p14:tracePt t="37874" x="3352800" y="2654300"/>
          <p14:tracePt t="37874" x="3340100" y="2635250"/>
          <p14:tracePt t="37890" x="3327400" y="2628900"/>
          <p14:tracePt t="37890" x="3314700" y="2616200"/>
          <p14:tracePt t="37906" x="3302000" y="2603500"/>
          <p14:tracePt t="37906" x="3289300" y="2597150"/>
          <p14:tracePt t="37923" x="3270250" y="2590800"/>
          <p14:tracePt t="37923" x="3257550" y="2584450"/>
          <p14:tracePt t="37940" x="3244850" y="2578100"/>
          <p14:tracePt t="37940" x="3213100" y="2571750"/>
          <p14:tracePt t="37959" x="3200400" y="2571750"/>
          <p14:tracePt t="37959" x="3187700" y="2571750"/>
          <p14:tracePt t="37973" x="3175000" y="2571750"/>
          <p14:tracePt t="37973" x="3162300" y="2571750"/>
          <p14:tracePt t="37990" x="3149600" y="2571750"/>
          <p14:tracePt t="37990" x="3136900" y="2571750"/>
          <p14:tracePt t="38007" x="3124200" y="2578100"/>
          <p14:tracePt t="38007" x="3105150" y="2578100"/>
          <p14:tracePt t="38023" x="3092450" y="2578100"/>
          <p14:tracePt t="38023" x="3086100" y="2578100"/>
          <p14:tracePt t="38040" x="3073400" y="2584450"/>
          <p14:tracePt t="38040" x="3067050" y="2584450"/>
          <p14:tracePt t="38057" x="3054350" y="2584450"/>
          <p14:tracePt t="38057" x="3048000" y="2584450"/>
          <p14:tracePt t="38074" x="3035300" y="2590800"/>
          <p14:tracePt t="38074" x="3009900" y="2597150"/>
          <p14:tracePt t="38092" x="2997200" y="2597150"/>
          <p14:tracePt t="38092" x="2978150" y="2603500"/>
          <p14:tracePt t="38107" x="2965450" y="2603500"/>
          <p14:tracePt t="38107" x="2946400" y="2609850"/>
          <p14:tracePt t="38124" x="2927350" y="2616200"/>
          <p14:tracePt t="38124" x="2908300" y="2616200"/>
          <p14:tracePt t="38124" x="2889250" y="2622550"/>
          <p14:tracePt t="38142" x="2863850" y="2622550"/>
          <p14:tracePt t="38156" x="2844800" y="2622550"/>
          <p14:tracePt t="38156" x="2794000" y="2622550"/>
          <p14:tracePt t="38174" x="2762250" y="2622550"/>
          <p14:tracePt t="38174" x="2730500" y="2622550"/>
          <p14:tracePt t="38191" x="2698750" y="2622550"/>
          <p14:tracePt t="38191" x="2667000" y="2628900"/>
          <p14:tracePt t="38191" x="2635250" y="2628900"/>
          <p14:tracePt t="38211" x="2597150" y="2628900"/>
          <p14:tracePt t="38223" x="2565400" y="2635250"/>
          <p14:tracePt t="38223" x="2533650" y="2635250"/>
          <p14:tracePt t="38223" x="2495550" y="2641600"/>
          <p14:tracePt t="38243" x="2463800" y="2641600"/>
          <p14:tracePt t="38243" x="2432050" y="2647950"/>
          <p14:tracePt t="38258" x="2400300" y="2647950"/>
          <p14:tracePt t="38258" x="2368550" y="2654300"/>
          <p14:tracePt t="38274" x="2343150" y="2654300"/>
          <p14:tracePt t="38274" x="2317750" y="2654300"/>
          <p14:tracePt t="38291" x="2292350" y="2654300"/>
          <p14:tracePt t="38291" x="2266950" y="2654300"/>
          <p14:tracePt t="38308" x="2247900" y="2654300"/>
          <p14:tracePt t="38308" x="2209800" y="2654300"/>
          <p14:tracePt t="38324" x="2190750" y="2654300"/>
          <p14:tracePt t="38324" x="2171700" y="2654300"/>
          <p14:tracePt t="38341" x="2152650" y="2654300"/>
          <p14:tracePt t="38341" x="2139950" y="2660650"/>
          <p14:tracePt t="38358" x="2120900" y="2660650"/>
          <p14:tracePt t="38358" x="2108200" y="2660650"/>
          <p14:tracePt t="38374" x="2095500" y="2667000"/>
          <p14:tracePt t="38374" x="2063750" y="2667000"/>
          <p14:tracePt t="38391" x="2057400" y="2673350"/>
          <p14:tracePt t="38391" x="2044700" y="2673350"/>
          <p14:tracePt t="38408" x="2032000" y="2673350"/>
          <p14:tracePt t="38408" x="2019300" y="2673350"/>
          <p14:tracePt t="38424" x="2012950" y="2673350"/>
          <p14:tracePt t="38424" x="1993900" y="2679700"/>
          <p14:tracePt t="38442" x="1981200" y="2679700"/>
          <p14:tracePt t="38442" x="1968500" y="2679700"/>
          <p14:tracePt t="38458" x="1955800" y="2686050"/>
          <p14:tracePt t="38458" x="1949450" y="2686050"/>
          <p14:tracePt t="38474" x="1936750" y="2686050"/>
          <p14:tracePt t="38474" x="1924050" y="2686050"/>
          <p14:tracePt t="38491" x="1911350" y="2686050"/>
          <p14:tracePt t="38491" x="1898650" y="2686050"/>
          <p14:tracePt t="38508" x="1885950" y="2686050"/>
          <p14:tracePt t="38508" x="1860550" y="2686050"/>
          <p14:tracePt t="38526" x="1841500" y="2686050"/>
          <p14:tracePt t="38526" x="1822450" y="2686050"/>
          <p14:tracePt t="38542" x="1803400" y="2686050"/>
          <p14:tracePt t="38542" x="1784350" y="2679700"/>
          <p14:tracePt t="38558" x="1758950" y="2679700"/>
          <p14:tracePt t="38558" x="1733550" y="2673350"/>
          <p14:tracePt t="38575" x="1441450" y="2597150"/>
          <p14:tracePt t="38648" x="1409700" y="2584450"/>
          <p14:tracePt t="38654" x="1377950" y="2565400"/>
          <p14:tracePt t="38662" x="1346200" y="2552700"/>
          <p14:tracePt t="38674" x="1250950" y="2501900"/>
          <p14:tracePt t="38691" x="1187450" y="2463800"/>
          <p14:tracePt t="38708" x="1130300" y="2419350"/>
          <p14:tracePt t="38725" x="1047750" y="2349500"/>
          <p14:tracePt t="38742" x="1003300" y="2298700"/>
          <p14:tracePt t="38759" x="958850" y="2254250"/>
          <p14:tracePt t="38776" x="914400" y="2197100"/>
          <p14:tracePt t="38792" x="869950" y="2101850"/>
          <p14:tracePt t="38810" x="850900" y="2038350"/>
          <p14:tracePt t="38826" x="838200" y="1968500"/>
          <p14:tracePt t="38842" x="838200" y="1892300"/>
          <p14:tracePt t="38859" x="850900" y="1822450"/>
          <p14:tracePt t="38876" x="876300" y="1746250"/>
          <p14:tracePt t="38876" x="889000" y="1708150"/>
          <p14:tracePt t="38894" x="933450" y="1631950"/>
          <p14:tracePt t="38910" x="984250" y="1555750"/>
          <p14:tracePt t="38926" x="1054100" y="1473200"/>
          <p14:tracePt t="38943" x="1130300" y="1390650"/>
          <p14:tracePt t="38959" x="1219200" y="1314450"/>
          <p14:tracePt t="38976" x="1365250" y="1206500"/>
          <p14:tracePt t="38993" x="1473200" y="1143000"/>
          <p14:tracePt t="39009" x="1587500" y="1085850"/>
          <p14:tracePt t="39027" x="1771650" y="1009650"/>
          <p14:tracePt t="39043" x="1898650" y="965200"/>
          <p14:tracePt t="39059" x="2025650" y="927100"/>
          <p14:tracePt t="39076" x="2159000" y="895350"/>
          <p14:tracePt t="39093" x="2355850" y="869950"/>
          <p14:tracePt t="39111" x="2489200" y="857250"/>
          <p14:tracePt t="39127" x="2622550" y="844550"/>
          <p14:tracePt t="39143" x="2755900" y="844550"/>
          <p14:tracePt t="39160" x="2895600" y="844550"/>
          <p14:tracePt t="39160" x="2965450" y="844550"/>
          <p14:tracePt t="39178" x="3098800" y="857250"/>
          <p14:tracePt t="39194" x="3232150" y="876300"/>
          <p14:tracePt t="39210" x="3365500" y="901700"/>
          <p14:tracePt t="39227" x="3492500" y="933450"/>
          <p14:tracePt t="39244" x="3606800" y="977900"/>
          <p14:tracePt t="39260" x="3721100" y="1028700"/>
          <p14:tracePt t="39260" x="3778250" y="1054100"/>
          <p14:tracePt t="39278" x="3879850" y="1111250"/>
          <p14:tracePt t="39293" x="3975100" y="1168400"/>
          <p14:tracePt t="39310" x="4064000" y="1231900"/>
          <p14:tracePt t="39327" x="4178300" y="1327150"/>
          <p14:tracePt t="39344" x="4248150" y="1397000"/>
          <p14:tracePt t="39360" x="4311650" y="1466850"/>
          <p14:tracePt t="39377" x="4368800" y="1536700"/>
          <p14:tracePt t="39394" x="4438650" y="1638300"/>
          <p14:tracePt t="39411" x="4476750" y="1714500"/>
          <p14:tracePt t="39427" x="4502150" y="1797050"/>
          <p14:tracePt t="39444" x="4514850" y="1917700"/>
          <p14:tracePt t="39463" x="4508500" y="2006600"/>
          <p14:tracePt t="39479" x="4483100" y="2095500"/>
          <p14:tracePt t="39494" x="4445000" y="2184400"/>
          <p14:tracePt t="39511" x="4394200" y="2279650"/>
          <p14:tracePt t="39528" x="4337050" y="2368550"/>
          <p14:tracePt t="39528" x="4305300" y="2413000"/>
          <p14:tracePt t="39546" x="4235450" y="2501900"/>
          <p14:tracePt t="39562" x="4152900" y="2584450"/>
          <p14:tracePt t="39562" x="4108450" y="2622550"/>
          <p14:tracePt t="39583" x="4064000" y="2667000"/>
          <p14:tracePt t="39594" x="3956050" y="2736850"/>
          <p14:tracePt t="39611" x="3848100" y="2806700"/>
          <p14:tracePt t="39628" x="3670300" y="2889250"/>
          <p14:tracePt t="39645" x="3543300" y="2933700"/>
          <p14:tracePt t="39662" x="3409950" y="2971800"/>
          <p14:tracePt t="39678" x="3270250" y="3003550"/>
          <p14:tracePt t="39695" x="3054350" y="3035300"/>
          <p14:tracePt t="39712" x="2908300" y="3041650"/>
          <p14:tracePt t="39729" x="2755900" y="3041650"/>
          <p14:tracePt t="39745" x="2540000" y="3028950"/>
          <p14:tracePt t="39762" x="2400300" y="3009900"/>
          <p14:tracePt t="39779" x="2266950" y="2990850"/>
          <p14:tracePt t="39795" x="2139950" y="2971800"/>
          <p14:tracePt t="39812" x="2025650" y="2952750"/>
          <p14:tracePt t="39812" x="1974850" y="2940050"/>
          <p14:tracePt t="39832" x="1873250" y="2921000"/>
          <p14:tracePt t="39846" x="1784350" y="2901950"/>
          <p14:tracePt t="39862" x="1714500" y="2882900"/>
          <p14:tracePt t="39879" x="1663700" y="2863850"/>
          <p14:tracePt t="39896" x="1619250" y="2851150"/>
          <p14:tracePt t="39896" x="1600200" y="2844800"/>
          <p14:tracePt t="39914" x="1562100" y="2838450"/>
          <p14:tracePt t="39930" x="1536700" y="2832100"/>
          <p14:tracePt t="39946" x="1517650" y="2832100"/>
          <p14:tracePt t="39962" x="1511300" y="2825750"/>
          <p14:tracePt t="39979" x="1511300" y="2819400"/>
          <p14:tracePt t="40001" x="1517650" y="2813050"/>
          <p14:tracePt t="40018" x="1524000" y="2806700"/>
          <p14:tracePt t="40034" x="1530350" y="2806700"/>
          <p14:tracePt t="40050" x="1543050" y="2800350"/>
          <p14:tracePt t="40063" x="1549400" y="2800350"/>
          <p14:tracePt t="40082" x="1555750" y="2800350"/>
          <p14:tracePt t="40096" x="1562100" y="2800350"/>
          <p14:tracePt t="40113" x="1568450" y="2800350"/>
          <p14:tracePt t="40130" x="1568450" y="2794000"/>
          <p14:tracePt t="40178" x="1574800" y="2794000"/>
          <p14:tracePt t="40221" x="1581150" y="2794000"/>
          <p14:tracePt t="40241" x="1587500" y="2787650"/>
          <p14:tracePt t="40266" x="1593850" y="2787650"/>
          <p14:tracePt t="40281" x="1600200" y="2787650"/>
          <p14:tracePt t="40298" x="1606550" y="2787650"/>
          <p14:tracePt t="40326" x="1612900" y="2781300"/>
          <p14:tracePt t="40350" x="1619250" y="2781300"/>
          <p14:tracePt t="40378" x="1625600" y="2781300"/>
          <p14:tracePt t="40477" x="1625600" y="2774950"/>
          <p14:tracePt t="40522" x="1631950" y="2768600"/>
          <p14:tracePt t="40538" x="1631950" y="2762250"/>
          <p14:tracePt t="40550" x="1638300" y="2755900"/>
          <p14:tracePt t="40566" x="1638300" y="2743200"/>
          <p14:tracePt t="40582" x="1638300" y="2736850"/>
          <p14:tracePt t="40598" x="1644650" y="2730500"/>
          <p14:tracePt t="40614" x="1644650" y="2724150"/>
          <p14:tracePt t="40631" x="1644650" y="2717800"/>
          <p14:tracePt t="40647" x="1644650" y="2711450"/>
          <p14:tracePt t="40664" x="1651000" y="2705100"/>
          <p14:tracePt t="40681" x="1657350" y="2698750"/>
          <p14:tracePt t="40710" x="1663700" y="2692400"/>
          <p14:tracePt t="40753" x="1670050" y="2692400"/>
          <p14:tracePt t="40770" x="1682750" y="2686050"/>
          <p14:tracePt t="40782" x="1689100" y="2679700"/>
          <p14:tracePt t="40797" x="1695450" y="2679700"/>
          <p14:tracePt t="40805" x="1708150" y="2679700"/>
          <p14:tracePt t="40815" x="1720850" y="2667000"/>
          <p14:tracePt t="40833" x="1733550" y="2667000"/>
          <p14:tracePt t="40833" x="1752600" y="2654300"/>
          <p14:tracePt t="40850" x="1765300" y="2647950"/>
          <p14:tracePt t="40850" x="1784350" y="2647950"/>
          <p14:tracePt t="40866" x="1797050" y="2635250"/>
          <p14:tracePt t="40866" x="1809750" y="2628900"/>
          <p14:tracePt t="40883" x="1828800" y="2622550"/>
          <p14:tracePt t="40883" x="1841500" y="2616200"/>
          <p14:tracePt t="40899" x="1860550" y="2603500"/>
          <p14:tracePt t="40899" x="1879600" y="2597150"/>
          <p14:tracePt t="40916" x="1892300" y="2584450"/>
          <p14:tracePt t="40916" x="1917700" y="2571750"/>
          <p14:tracePt t="40916" x="1936750" y="2552700"/>
          <p14:tracePt t="40935" x="1962150" y="2540000"/>
          <p14:tracePt t="40935" x="1987550" y="2527300"/>
          <p14:tracePt t="40950" x="2012950" y="2508250"/>
          <p14:tracePt t="40950" x="2044700" y="2482850"/>
          <p14:tracePt t="40966" x="2082800" y="2463800"/>
          <p14:tracePt t="40966" x="2114550" y="2438400"/>
          <p14:tracePt t="40983" x="2152650" y="2413000"/>
          <p14:tracePt t="40983" x="2190750" y="2387600"/>
          <p14:tracePt t="41000" x="2235200" y="2362200"/>
          <p14:tracePt t="41000" x="2279650" y="2330450"/>
          <p14:tracePt t="41000" x="2324100" y="2298700"/>
          <p14:tracePt t="41018" x="2368550" y="2273300"/>
          <p14:tracePt t="41018" x="2419350" y="2241550"/>
          <p14:tracePt t="41033" x="2476500" y="2209800"/>
          <p14:tracePt t="41033" x="2533650" y="2178050"/>
          <p14:tracePt t="41050" x="2590800" y="2152650"/>
          <p14:tracePt t="41050" x="2647950" y="2120900"/>
          <p14:tracePt t="41066" x="2705100" y="2095500"/>
          <p14:tracePt t="41066" x="2832100" y="2051050"/>
          <p14:tracePt t="41085" x="2895600" y="2025650"/>
          <p14:tracePt t="41085" x="2959100" y="2006600"/>
          <p14:tracePt t="41100" x="3016250" y="1987550"/>
          <p14:tracePt t="41100" x="3079750" y="1974850"/>
          <p14:tracePt t="41117" x="3136900" y="1955800"/>
          <p14:tracePt t="41117" x="3200400" y="1943100"/>
          <p14:tracePt t="41134" x="3257550" y="1930400"/>
          <p14:tracePt t="41134" x="3378200" y="1905000"/>
          <p14:tracePt t="41150" x="3435350" y="1898650"/>
          <p14:tracePt t="41150" x="3492500" y="1885950"/>
          <p14:tracePt t="41167" x="3549650" y="1879600"/>
          <p14:tracePt t="41167" x="3600450" y="1873250"/>
          <p14:tracePt t="41184" x="3651250" y="1866900"/>
          <p14:tracePt t="41184" x="3695700" y="1866900"/>
          <p14:tracePt t="41184" x="3740150" y="1860550"/>
          <p14:tracePt t="41203" x="3778250" y="1860550"/>
          <p14:tracePt t="41216" x="3816350" y="1866900"/>
          <p14:tracePt t="41216" x="3879850" y="1866900"/>
          <p14:tracePt t="41234" x="3911600" y="1873250"/>
          <p14:tracePt t="41234" x="3937000" y="1873250"/>
          <p14:tracePt t="41251" x="3956050" y="1879600"/>
          <p14:tracePt t="41251" x="3981450" y="1879600"/>
          <p14:tracePt t="41267" x="3994150" y="1885950"/>
          <p14:tracePt t="41267" x="4013200" y="1892300"/>
          <p14:tracePt t="41284" x="4025900" y="1898650"/>
          <p14:tracePt t="41284" x="4032250" y="1911350"/>
          <p14:tracePt t="41284" x="4038600" y="1917700"/>
          <p14:tracePt t="41302" x="4038600" y="1930400"/>
          <p14:tracePt t="41316" x="4038600" y="1949450"/>
          <p14:tracePt t="41316" x="4032250" y="1962150"/>
          <p14:tracePt t="41334" x="4025900" y="1968500"/>
          <p14:tracePt t="41334" x="4013200" y="1981200"/>
          <p14:tracePt t="41351" x="4000500" y="1993900"/>
          <p14:tracePt t="41351" x="3987800" y="2006600"/>
          <p14:tracePt t="41368" x="3968750" y="2019300"/>
          <p14:tracePt t="41368" x="3930650" y="2044700"/>
          <p14:tracePt t="41385" x="3911600" y="2057400"/>
          <p14:tracePt t="41385" x="3892550" y="2070100"/>
          <p14:tracePt t="41401" x="3867150" y="2082800"/>
          <p14:tracePt t="41401" x="3848100" y="2095500"/>
          <p14:tracePt t="41418" x="3822700" y="2108200"/>
          <p14:tracePt t="41418" x="3797300" y="2127250"/>
          <p14:tracePt t="41434" x="3778250" y="2139950"/>
          <p14:tracePt t="41434" x="3727450" y="2171700"/>
          <p14:tracePt t="41452" x="3702050" y="2184400"/>
          <p14:tracePt t="41452" x="3676650" y="2197100"/>
          <p14:tracePt t="41468" x="3651250" y="2203450"/>
          <p14:tracePt t="41468" x="3619500" y="2209800"/>
          <p14:tracePt t="41485" x="3587750" y="2209800"/>
          <p14:tracePt t="41502" x="3225800" y="2127250"/>
          <p14:tracePt t="41564" x="3194050" y="2114550"/>
          <p14:tracePt t="41570" x="3162300" y="2101850"/>
          <p14:tracePt t="41570" x="3136900" y="2089150"/>
          <p14:tracePt t="41587" x="3079750" y="2057400"/>
          <p14:tracePt t="41602" x="3028950" y="2019300"/>
          <p14:tracePt t="41619" x="2978150" y="1987550"/>
          <p14:tracePt t="41635" x="2940050" y="1949450"/>
          <p14:tracePt t="41652" x="2908300" y="1911350"/>
          <p14:tracePt t="41652" x="2901950" y="1892300"/>
          <p14:tracePt t="41670" x="2889250" y="1841500"/>
          <p14:tracePt t="41685" x="2889250" y="1790700"/>
          <p14:tracePt t="41702" x="2908300" y="1733550"/>
          <p14:tracePt t="41719" x="2933700" y="1676400"/>
          <p14:tracePt t="41735" x="3003550" y="1593850"/>
          <p14:tracePt t="41752" x="3054350" y="1549400"/>
          <p14:tracePt t="41768" x="3117850" y="1504950"/>
          <p14:tracePt t="41785" x="3219450" y="1466850"/>
          <p14:tracePt t="41802" x="3289300" y="1454150"/>
          <p14:tracePt t="41819" x="3365500" y="1454150"/>
          <p14:tracePt t="41836" x="3448050" y="1460500"/>
          <p14:tracePt t="41852" x="3530600" y="1479550"/>
          <p14:tracePt t="41852" x="3568700" y="1485900"/>
          <p14:tracePt t="41870" x="3651250" y="1517650"/>
          <p14:tracePt t="41886" x="3727450" y="1549400"/>
          <p14:tracePt t="41902" x="3797300" y="1587500"/>
          <p14:tracePt t="41919" x="3860800" y="1631950"/>
          <p14:tracePt t="41936" x="3917950" y="1676400"/>
          <p14:tracePt t="41936" x="3937000" y="1701800"/>
          <p14:tracePt t="41955" x="3975100" y="1758950"/>
          <p14:tracePt t="41970" x="3994150" y="1816100"/>
          <p14:tracePt t="41986" x="4006850" y="1879600"/>
          <p14:tracePt t="42002" x="4000500" y="1936750"/>
          <p14:tracePt t="42020" x="3981450" y="1987550"/>
          <p14:tracePt t="42036" x="3924300" y="2057400"/>
          <p14:tracePt t="42053" x="3873500" y="2101850"/>
          <p14:tracePt t="42069" x="3816350" y="2139950"/>
          <p14:tracePt t="42087" x="3721100" y="2190750"/>
          <p14:tracePt t="42103" x="3651250" y="2216150"/>
          <p14:tracePt t="42120" x="3575050" y="2235200"/>
          <p14:tracePt t="42136" x="3505200" y="2254250"/>
          <p14:tracePt t="42153" x="3403600" y="2266950"/>
          <p14:tracePt t="42170" x="3346450" y="2279650"/>
          <p14:tracePt t="42186" x="3295650" y="2286000"/>
          <p14:tracePt t="42204" x="3244850" y="2292350"/>
          <p14:tracePt t="42220" x="3200400" y="2298700"/>
          <p14:tracePt t="42220" x="3181350" y="2298700"/>
          <p14:tracePt t="42238" x="3143250" y="2305050"/>
          <p14:tracePt t="42254" x="3117850" y="2298700"/>
          <p14:tracePt t="42270" x="3092450" y="2298700"/>
          <p14:tracePt t="42287" x="3073400" y="2298700"/>
          <p14:tracePt t="42303" x="3067050" y="2292350"/>
          <p14:tracePt t="42322" x="3079750" y="2292350"/>
          <p14:tracePt t="42381" x="3086100" y="2292350"/>
          <p14:tracePt t="42397" x="3092450" y="2292350"/>
          <p14:tracePt t="42403" x="3098800" y="2292350"/>
          <p14:tracePt t="42421" x="3111500" y="2298700"/>
          <p14:tracePt t="42437" x="3117850" y="2298700"/>
          <p14:tracePt t="42454" x="3130550" y="2305050"/>
          <p14:tracePt t="42454" x="3130550" y="2311400"/>
          <p14:tracePt t="42472" x="3136900" y="2317750"/>
          <p14:tracePt t="42487" x="3136900" y="2330450"/>
          <p14:tracePt t="42504" x="3136900" y="2336800"/>
          <p14:tracePt t="42504" x="3136900" y="2343150"/>
          <p14:tracePt t="42522" x="3143250" y="2349500"/>
          <p14:tracePt t="42522" x="3143250" y="2355850"/>
          <p14:tracePt t="42538" x="3143250" y="2362200"/>
          <p14:tracePt t="42554" x="3149600" y="2368550"/>
          <p14:tracePt t="42579" x="3155950" y="2368550"/>
          <p14:tracePt t="42590" x="3162300" y="2362200"/>
          <p14:tracePt t="42606" x="3175000" y="2362200"/>
          <p14:tracePt t="42622" x="3181350" y="2355850"/>
          <p14:tracePt t="42638" x="3187700" y="2349500"/>
          <p14:tracePt t="42638" x="3194050" y="2349500"/>
          <p14:tracePt t="42655" x="3200400" y="2343150"/>
          <p14:tracePt t="42655" x="3206750" y="2336800"/>
          <p14:tracePt t="42672" x="3213100" y="2330450"/>
          <p14:tracePt t="42672" x="3219450" y="2324100"/>
          <p14:tracePt t="42672" x="3225800" y="2317750"/>
          <p14:tracePt t="42690" x="3232150" y="2311400"/>
          <p14:tracePt t="42690" x="3238500" y="2311400"/>
          <p14:tracePt t="42706" x="3244850" y="2305050"/>
          <p14:tracePt t="42706" x="3251200" y="2298700"/>
          <p14:tracePt t="42722" x="3257550" y="2292350"/>
          <p14:tracePt t="42722" x="3257550" y="2286000"/>
          <p14:tracePt t="42739" x="3263900" y="2279650"/>
          <p14:tracePt t="42739" x="3270250" y="2279650"/>
          <p14:tracePt t="42756" x="3282950" y="2273300"/>
          <p14:tracePt t="42756" x="3289300" y="2273300"/>
          <p14:tracePt t="42772" x="3295650" y="2273300"/>
          <p14:tracePt t="42788" x="3302000" y="2273300"/>
          <p14:tracePt t="42805" x="3308350" y="2279650"/>
          <p14:tracePt t="42805" x="3321050" y="2279650"/>
          <p14:tracePt t="42822" x="3327400" y="2279650"/>
          <p14:tracePt t="42822" x="3327400" y="2273300"/>
          <p14:tracePt t="42839" x="3333750" y="2273300"/>
          <p14:tracePt t="42839" x="3340100" y="2273300"/>
          <p14:tracePt t="42856" x="3346450" y="2266950"/>
          <p14:tracePt t="42856" x="3346450" y="2260600"/>
          <p14:tracePt t="42872" x="3352800" y="2254250"/>
          <p14:tracePt t="42872" x="3359150" y="2247900"/>
          <p14:tracePt t="42890" x="3365500" y="2241550"/>
          <p14:tracePt t="42906" x="3371850" y="2235200"/>
          <p14:tracePt t="42922" x="3378200" y="2228850"/>
          <p14:tracePt t="42939" x="3384550" y="2228850"/>
          <p14:tracePt t="42955" x="3390900" y="2222500"/>
          <p14:tracePt t="42955" x="3397250" y="2216150"/>
          <p14:tracePt t="42974" x="3403600" y="2216150"/>
          <p14:tracePt t="42989" x="3409950" y="2216150"/>
          <p14:tracePt t="42989" x="3416300" y="2216150"/>
          <p14:tracePt t="43006" x="3422650" y="2209800"/>
          <p14:tracePt t="43022" x="3429000" y="2209800"/>
          <p14:tracePt t="43022" x="3435350" y="2209800"/>
          <p14:tracePt t="43040" x="3441700" y="2203450"/>
          <p14:tracePt t="43040" x="3448050" y="2197100"/>
          <p14:tracePt t="43040" x="3448050" y="2190750"/>
          <p14:tracePt t="43058" x="3454400" y="2190750"/>
          <p14:tracePt t="43072" x="3460750" y="2184400"/>
          <p14:tracePt t="43072" x="3460750" y="2178050"/>
          <p14:tracePt t="43092" x="3454400" y="2178050"/>
          <p14:tracePt t="43129" x="3448050" y="2184400"/>
          <p14:tracePt t="43137" x="3441700" y="2190750"/>
          <p14:tracePt t="43146" x="3435350" y="2190750"/>
          <p14:tracePt t="43156" x="3429000" y="2197100"/>
          <p14:tracePt t="43156" x="3416300" y="2203450"/>
          <p14:tracePt t="43174" x="3409950" y="2203450"/>
          <p14:tracePt t="43174" x="3384550" y="2209800"/>
          <p14:tracePt t="43191" x="3371850" y="2216150"/>
          <p14:tracePt t="43191" x="3359150" y="2222500"/>
          <p14:tracePt t="43207" x="3346450" y="2228850"/>
          <p14:tracePt t="43207" x="3333750" y="2228850"/>
          <p14:tracePt t="43223" x="3321050" y="2235200"/>
          <p14:tracePt t="43223" x="3308350" y="2235200"/>
          <p14:tracePt t="43240" x="3295650" y="2241550"/>
          <p14:tracePt t="43240" x="3270250" y="2241550"/>
          <p14:tracePt t="43258" x="3257550" y="2241550"/>
          <p14:tracePt t="43258" x="3251200" y="2241550"/>
          <p14:tracePt t="43274" x="3238500" y="2241550"/>
          <p14:tracePt t="43274" x="3232150" y="2241550"/>
          <p14:tracePt t="43291" x="3225800" y="2235200"/>
          <p14:tracePt t="43306" x="3225800" y="2228850"/>
          <p14:tracePt t="43306" x="3225800" y="2222500"/>
          <p14:tracePt t="43324" x="3225800" y="2216150"/>
          <p14:tracePt t="43324" x="3232150" y="2209800"/>
          <p14:tracePt t="43324" x="3238500" y="2203450"/>
          <p14:tracePt t="43342" x="3244850" y="2197100"/>
          <p14:tracePt t="43342" x="3257550" y="2190750"/>
          <p14:tracePt t="43358" x="3263900" y="2184400"/>
          <p14:tracePt t="43358" x="3276600" y="2178050"/>
          <p14:tracePt t="43374" x="3289300" y="2171700"/>
          <p14:tracePt t="43374" x="3302000" y="2165350"/>
          <p14:tracePt t="43391" x="3314700" y="2159000"/>
          <p14:tracePt t="43391" x="3327400" y="2152650"/>
          <p14:tracePt t="43408" x="3340100" y="2146300"/>
          <p14:tracePt t="43408" x="3359150" y="2139950"/>
          <p14:tracePt t="43424" x="3365500" y="2133600"/>
          <p14:tracePt t="43424" x="3378200" y="2133600"/>
          <p14:tracePt t="43441" x="3384550" y="2133600"/>
          <p14:tracePt t="43457" x="3378200" y="2127250"/>
          <p14:tracePt t="43473" x="3371850" y="2127250"/>
          <p14:tracePt t="43492" x="3143250" y="2032000"/>
          <p14:tracePt t="43560" x="3124200" y="2019300"/>
          <p14:tracePt t="43566" x="3098800" y="2012950"/>
          <p14:tracePt t="43574" x="3054350" y="1987550"/>
          <p14:tracePt t="43591" x="3009900" y="1955800"/>
          <p14:tracePt t="43608" x="2965450" y="1924050"/>
          <p14:tracePt t="43608" x="2940050" y="1905000"/>
          <p14:tracePt t="43626" x="2901950" y="1873250"/>
          <p14:tracePt t="43642" x="2876550" y="1835150"/>
          <p14:tracePt t="43658" x="2863850" y="1797050"/>
          <p14:tracePt t="43674" x="2863850" y="1752600"/>
          <p14:tracePt t="43691" x="2876550" y="1714500"/>
          <p14:tracePt t="43691" x="2889250" y="1695450"/>
          <p14:tracePt t="43711" x="2921000" y="1657350"/>
          <p14:tracePt t="43725" x="2965450" y="1625600"/>
          <p14:tracePt t="43741" x="3022600" y="1600200"/>
          <p14:tracePt t="43758" x="3086100" y="1581150"/>
          <p14:tracePt t="43775" x="3187700" y="1555750"/>
          <p14:tracePt t="43792" x="3270250" y="1549400"/>
          <p14:tracePt t="43808" x="3352800" y="1549400"/>
          <p14:tracePt t="43826" x="3479800" y="1568450"/>
          <p14:tracePt t="43842" x="3562350" y="1587500"/>
          <p14:tracePt t="43859" x="3644900" y="1606550"/>
          <p14:tracePt t="43875" x="3721100" y="1638300"/>
          <p14:tracePt t="43892" x="3784600" y="1676400"/>
          <p14:tracePt t="43892" x="3816350" y="1695450"/>
          <p14:tracePt t="43910" x="3873500" y="1746250"/>
          <p14:tracePt t="43926" x="3917950" y="1797050"/>
          <p14:tracePt t="43942" x="3949700" y="1847850"/>
          <p14:tracePt t="43959" x="3968750" y="1898650"/>
          <p14:tracePt t="43976" x="3981450" y="1949450"/>
          <p14:tracePt t="43976" x="3975100" y="1968500"/>
          <p14:tracePt t="43994" x="3968750" y="2019300"/>
          <p14:tracePt t="44010" x="3943350" y="2063750"/>
          <p14:tracePt t="44026" x="3905250" y="2114550"/>
          <p14:tracePt t="44042" x="3860800" y="2159000"/>
          <p14:tracePt t="44059" x="3803650" y="2197100"/>
          <p14:tracePt t="44059" x="3771900" y="2216150"/>
          <p14:tracePt t="44059" x="3740150" y="2228850"/>
          <p14:tracePt t="44082" x="3714750" y="2241550"/>
          <p14:tracePt t="44093" x="3651250" y="2254250"/>
          <p14:tracePt t="44109" x="3587750" y="2266950"/>
          <p14:tracePt t="44126" x="3505200" y="2266950"/>
          <p14:tracePt t="44143" x="3460750" y="2260600"/>
          <p14:tracePt t="44159" x="3435350" y="2254250"/>
          <p14:tracePt t="44176" x="3416300" y="2247900"/>
          <p14:tracePt t="44193" x="3409950" y="2228850"/>
          <p14:tracePt t="44211" x="3409950" y="2222500"/>
          <p14:tracePt t="44211" x="3416300" y="2222500"/>
          <p14:tracePt t="44227" x="3422650" y="2209800"/>
          <p14:tracePt t="44227" x="3429000" y="2203450"/>
          <p14:tracePt t="44244" x="3441700" y="2197100"/>
          <p14:tracePt t="44244" x="3454400" y="2197100"/>
          <p14:tracePt t="44244" x="3467100" y="2190750"/>
          <p14:tracePt t="44262" x="3479800" y="2190750"/>
          <p14:tracePt t="44276" x="3498850" y="2190750"/>
          <p14:tracePt t="44276" x="3543300" y="2197100"/>
          <p14:tracePt t="44294" x="3568700" y="2203450"/>
          <p14:tracePt t="44294" x="3594100" y="2203450"/>
          <p14:tracePt t="44311" x="3625850" y="2216150"/>
          <p14:tracePt t="44311" x="3651250" y="2222500"/>
          <p14:tracePt t="44311" x="3683000" y="2235200"/>
          <p14:tracePt t="44332" x="3714750" y="2247900"/>
          <p14:tracePt t="44343" x="3746500" y="2266950"/>
          <p14:tracePt t="44343" x="3778250" y="2286000"/>
          <p14:tracePt t="44343" x="3810000" y="2311400"/>
          <p14:tracePt t="44363" x="3848100" y="2330450"/>
          <p14:tracePt t="44363" x="3879850" y="2355850"/>
          <p14:tracePt t="44378" x="3917950" y="2381250"/>
          <p14:tracePt t="44378" x="3956050" y="2406650"/>
          <p14:tracePt t="44394" x="3994150" y="2438400"/>
          <p14:tracePt t="44394" x="4032250" y="2463800"/>
          <p14:tracePt t="44411" x="4076700" y="2489200"/>
          <p14:tracePt t="44411" x="4114800" y="2520950"/>
          <p14:tracePt t="44428" x="4159250" y="2546350"/>
          <p14:tracePt t="44428" x="4235450" y="2616200"/>
          <p14:tracePt t="44444" x="4273550" y="2647950"/>
          <p14:tracePt t="44444" x="4311650" y="2679700"/>
          <p14:tracePt t="44461" x="4349750" y="2711450"/>
          <p14:tracePt t="44461" x="4387850" y="2736850"/>
          <p14:tracePt t="44478" x="4419600" y="2768600"/>
          <p14:tracePt t="44478" x="4457700" y="2794000"/>
          <p14:tracePt t="44494" x="4489450" y="2819400"/>
          <p14:tracePt t="44494" x="4546600" y="2870200"/>
          <p14:tracePt t="44512" x="4565650" y="2895600"/>
          <p14:tracePt t="44512" x="4591050" y="2914650"/>
          <p14:tracePt t="44528" x="4603750" y="2933700"/>
          <p14:tracePt t="44528" x="4622800" y="2952750"/>
          <p14:tracePt t="44545" x="4629150" y="2971800"/>
          <p14:tracePt t="44545" x="4641850" y="2997200"/>
          <p14:tracePt t="44562" x="4641850" y="3016250"/>
          <p14:tracePt t="44562" x="4641850" y="3022600"/>
          <p14:tracePt t="44581" x="4635500" y="3041650"/>
          <p14:tracePt t="44581" x="4629150" y="3048000"/>
          <p14:tracePt t="44595" x="4616450" y="3054350"/>
          <p14:tracePt t="44595" x="4603750" y="3060700"/>
          <p14:tracePt t="44612" x="4591050" y="3067050"/>
          <p14:tracePt t="44612" x="4572000" y="3073400"/>
          <p14:tracePt t="44628" x="4552950" y="3073400"/>
          <p14:tracePt t="44628" x="4533900" y="3079750"/>
          <p14:tracePt t="44628" x="4514850" y="3079750"/>
          <p14:tracePt t="44647" x="4495800" y="3079750"/>
          <p14:tracePt t="44647" x="4470400" y="3079750"/>
          <p14:tracePt t="44662" x="4445000" y="3079750"/>
          <p14:tracePt t="44662" x="4425950" y="3079750"/>
          <p14:tracePt t="44679" x="4400550" y="3117850"/>
          <p14:tracePt t="44694" x="4381500" y="3155950"/>
          <p14:tracePt t="44711" x="4356100" y="3155950"/>
          <p14:tracePt t="44711" x="4337050" y="3162300"/>
          <p14:tracePt t="44728" x="4318000" y="3162300"/>
          <p14:tracePt t="44728" x="4286250" y="3175000"/>
          <p14:tracePt t="44745" x="4273550" y="3175000"/>
          <p14:tracePt t="44745" x="4267200" y="3143250"/>
          <p14:tracePt t="44762" x="4260850" y="3111500"/>
          <p14:tracePt t="44762" x="4254500" y="3117850"/>
          <p14:tracePt t="44779" x="4248150" y="3124200"/>
          <p14:tracePt t="44779" x="4241800" y="3130550"/>
          <p14:tracePt t="44796" x="4241800" y="3136900"/>
          <p14:tracePt t="44796" x="4235450" y="3143250"/>
          <p14:tracePt t="44812" x="4235450" y="3149600"/>
          <p14:tracePt t="44829" x="4235450" y="3162300"/>
          <p14:tracePt t="44845" x="4241800" y="3162300"/>
          <p14:tracePt t="44862" x="4254500" y="3162300"/>
          <p14:tracePt t="44879" x="4267200" y="3155950"/>
          <p14:tracePt t="44895" x="4267200" y="3149600"/>
          <p14:tracePt t="44895" x="4273550" y="3149600"/>
          <p14:tracePt t="44912" x="4286250" y="3143250"/>
          <p14:tracePt t="44928" x="4286250" y="3136900"/>
          <p14:tracePt t="44928" x="4292600" y="3136900"/>
          <p14:tracePt t="44946" x="4298950" y="3130550"/>
          <p14:tracePt t="44962" x="4305300" y="3124200"/>
          <p14:tracePt t="44978" x="4318000" y="3124200"/>
          <p14:tracePt t="44995" x="4324350" y="3117850"/>
          <p14:tracePt t="45012" x="4330700" y="3117850"/>
          <p14:tracePt t="45012" x="4343400" y="3111500"/>
          <p14:tracePt t="45030" x="4349750" y="3111500"/>
          <p14:tracePt t="45030" x="4356100" y="3111500"/>
          <p14:tracePt t="45046" x="4362450" y="3105150"/>
          <p14:tracePt t="45046" x="4368800" y="3111500"/>
          <p14:tracePt t="45063" x="4375150" y="3105150"/>
          <p14:tracePt t="45063" x="4381500" y="3105150"/>
          <p14:tracePt t="45063" x="4394200" y="3098800"/>
          <p14:tracePt t="45084" x="4400550" y="3105150"/>
          <p14:tracePt t="45095" x="4406900" y="3098800"/>
          <p14:tracePt t="45095" x="4413250" y="3098800"/>
          <p14:tracePt t="45113" x="4425950" y="3092450"/>
          <p14:tracePt t="45113" x="4425950" y="3098800"/>
          <p14:tracePt t="45130" x="4432300" y="3092450"/>
          <p14:tracePt t="45130" x="4438650" y="3092450"/>
          <p14:tracePt t="45147" x="4445000" y="3086100"/>
          <p14:tracePt t="45162" x="4451350" y="3086100"/>
          <p14:tracePt t="45179" x="4457700" y="3073400"/>
          <p14:tracePt t="45196" x="4451350" y="3067050"/>
          <p14:tracePt t="45212" x="4445000" y="3060700"/>
          <p14:tracePt t="45237" x="4445000" y="3054350"/>
          <p14:tracePt t="45253" x="4445000" y="3048000"/>
          <p14:tracePt t="45298" x="4445000" y="3035300"/>
          <p14:tracePt t="45357" x="4451350" y="3035300"/>
          <p14:tracePt t="45373" x="4457700" y="3035300"/>
          <p14:tracePt t="45382" x="4457700" y="3028950"/>
          <p14:tracePt t="45398" x="4464050" y="3028950"/>
          <p14:tracePt t="45413" x="4470400" y="3028950"/>
          <p14:tracePt t="45413" x="4476750" y="3028950"/>
          <p14:tracePt t="45431" x="4483100" y="3028950"/>
          <p14:tracePt t="45446" x="4489450" y="3028950"/>
          <p14:tracePt t="45446" x="4495800" y="3035300"/>
          <p14:tracePt t="45464" x="4502150" y="3028950"/>
          <p14:tracePt t="45480" x="4514850" y="3028950"/>
          <p14:tracePt t="45497" x="4521200" y="3028950"/>
          <p14:tracePt t="45514" x="4533900" y="3022600"/>
          <p14:tracePt t="45514" x="4540250" y="3022600"/>
          <p14:tracePt t="45531" x="4546600" y="3028950"/>
          <p14:tracePt t="45531" x="4552950" y="3022600"/>
          <p14:tracePt t="45547" x="4559300" y="3022600"/>
          <p14:tracePt t="45547" x="4565650" y="3022600"/>
          <p14:tracePt t="45564" x="4572000" y="3016250"/>
          <p14:tracePt t="45564" x="4578350" y="3009900"/>
          <p14:tracePt t="45582" x="4584700" y="3009900"/>
          <p14:tracePt t="45582" x="4591050" y="3003550"/>
          <p14:tracePt t="45598" x="4597400" y="2997200"/>
          <p14:tracePt t="45614" x="4603750" y="2990850"/>
          <p14:tracePt t="45631" x="4610100" y="2984500"/>
          <p14:tracePt t="45647" x="4616450" y="2978150"/>
          <p14:tracePt t="45664" x="4616450" y="2971800"/>
          <p14:tracePt t="45681" x="4616450" y="2965450"/>
          <p14:tracePt t="45681" x="4610100" y="2959100"/>
          <p14:tracePt t="45698" x="4610100" y="2952750"/>
          <p14:tracePt t="45698" x="4610100" y="2946400"/>
          <p14:tracePt t="45715" x="4603750" y="2940050"/>
          <p14:tracePt t="45715" x="4603750" y="2933700"/>
          <p14:tracePt t="45938" x="4648200" y="2844800"/>
          <p14:tracePt t="45954" x="4654550" y="2838450"/>
          <p14:tracePt t="45961" x="4654550" y="2832100"/>
          <p14:tracePt t="45969" x="4660900" y="2825750"/>
          <p14:tracePt t="45982" x="4667250" y="2819400"/>
          <p14:tracePt t="45982" x="4679950" y="2806700"/>
          <p14:tracePt t="45999" x="4679950" y="2800350"/>
          <p14:tracePt t="45999" x="4686300" y="2794000"/>
          <p14:tracePt t="46016" x="4686300" y="2781300"/>
          <p14:tracePt t="46037" x="4686300" y="2774950"/>
          <p14:tracePt t="46066" x="4686300" y="2768600"/>
          <p14:tracePt t="46083" x="4686300" y="2762250"/>
          <p14:tracePt t="46098" x="4692650" y="2755900"/>
          <p14:tracePt t="46109" x="4692650" y="2749550"/>
          <p14:tracePt t="46126" x="4699000" y="2743200"/>
          <p14:tracePt t="46142" x="4705350" y="2743200"/>
          <p14:tracePt t="46157" x="4711700" y="2743200"/>
          <p14:tracePt t="46170" x="4718050" y="2755900"/>
          <p14:tracePt t="46186" x="4724400" y="2768600"/>
          <p14:tracePt t="46209" x="4730750" y="2774950"/>
          <p14:tracePt t="46225" x="4730750" y="2781300"/>
          <p14:tracePt t="46238" x="4737100" y="2787650"/>
          <p14:tracePt t="46253" x="4743450" y="2787650"/>
          <p14:tracePt t="46278" x="4749800" y="2781300"/>
          <p14:tracePt t="46305" x="4756150" y="2774950"/>
          <p14:tracePt t="46322" x="4762500" y="2768600"/>
          <p14:tracePt t="46338" x="4768850" y="2762250"/>
          <p14:tracePt t="46349" x="4768850" y="2755900"/>
          <p14:tracePt t="46366" x="4775200" y="2755900"/>
          <p14:tracePt t="46389" x="4768850" y="2755900"/>
          <p14:tracePt t="46425" x="4762500" y="2762250"/>
          <p14:tracePt t="46442" x="4756150" y="2768600"/>
          <p14:tracePt t="46458" x="4749800" y="2768600"/>
          <p14:tracePt t="46470" x="4743450" y="2768600"/>
          <p14:tracePt t="46501" x="4737100" y="2768600"/>
          <p14:tracePt t="46518" x="4730750" y="2768600"/>
          <p14:tracePt t="46529" x="4724400" y="2768600"/>
          <p14:tracePt t="46545" x="4718050" y="2768600"/>
          <p14:tracePt t="46561" x="4711700" y="2768600"/>
          <p14:tracePt t="46580" x="4705350" y="2768600"/>
          <p14:tracePt t="46589" x="4699000" y="2768600"/>
          <p14:tracePt t="46605" x="4699000" y="2762250"/>
          <p14:tracePt t="46649" x="4692650" y="2762250"/>
          <p14:tracePt t="46709" x="4686300" y="2768600"/>
          <p14:tracePt t="46741" x="4679950" y="2768600"/>
          <p14:tracePt t="46765" x="4673600" y="2768600"/>
          <p14:tracePt t="46785" x="4667250" y="2762250"/>
          <p14:tracePt t="46809" x="4660900" y="2768600"/>
          <p14:tracePt t="46853" x="4654550" y="2768600"/>
          <p14:tracePt t="46869" x="4648200" y="2768600"/>
          <p14:tracePt t="46885" x="4635500" y="2774950"/>
          <p14:tracePt t="46897" x="4629150" y="2774950"/>
          <p14:tracePt t="46906" x="4629150" y="2781300"/>
          <p14:tracePt t="46918" x="4622800" y="2781300"/>
          <p14:tracePt t="46918" x="4616450" y="2787650"/>
          <p14:tracePt t="46935" x="4610100" y="2787650"/>
          <p14:tracePt t="46935" x="4597400" y="2794000"/>
          <p14:tracePt t="46954" x="4591050" y="2800350"/>
          <p14:tracePt t="46954" x="4584700" y="2800350"/>
          <p14:tracePt t="46969" x="4578350" y="2800350"/>
          <p14:tracePt t="46969" x="4572000" y="2806700"/>
          <p14:tracePt t="46985" x="4565650" y="2806700"/>
          <p14:tracePt t="46985" x="4559300" y="2813050"/>
          <p14:tracePt t="47002" x="4552950" y="2813050"/>
          <p14:tracePt t="47002" x="4546600" y="2819400"/>
          <p14:tracePt t="47019" x="4540250" y="2819400"/>
          <p14:tracePt t="47035" x="4533900" y="2825750"/>
          <p14:tracePt t="47051" x="4527550" y="2825750"/>
          <p14:tracePt t="47069" x="4521200" y="2832100"/>
          <p14:tracePt t="47087" x="4514850" y="2838450"/>
          <p14:tracePt t="47109" x="4521200" y="2838450"/>
          <p14:tracePt t="47177" x="4527550" y="2844800"/>
          <p14:tracePt t="47213" x="4527550" y="2838450"/>
          <p14:tracePt t="47369" x="4533900" y="2838450"/>
          <p14:tracePt t="47401" x="4540250" y="2838450"/>
          <p14:tracePt t="47429" x="4540250" y="2844800"/>
          <p14:tracePt t="47455" x="4546600" y="2851150"/>
          <p14:tracePt t="47477" x="4552950" y="2851150"/>
          <p14:tracePt t="47489" x="4559300" y="2851150"/>
          <p14:tracePt t="47498" x="4565650" y="2851150"/>
          <p14:tracePt t="47513" x="4572000" y="2851150"/>
          <p14:tracePt t="47522" x="4578350" y="2851150"/>
          <p14:tracePt t="47537" x="4584700" y="2851150"/>
          <p14:tracePt t="47537" x="4591050" y="2851150"/>
          <p14:tracePt t="47554" x="4597400" y="2857500"/>
          <p14:tracePt t="47554" x="4603750" y="2857500"/>
          <p14:tracePt t="47571" x="4603750" y="2851150"/>
          <p14:tracePt t="47571" x="4610100" y="2851150"/>
          <p14:tracePt t="47588" x="4616450" y="2851150"/>
          <p14:tracePt t="47588" x="4622800" y="2851150"/>
          <p14:tracePt t="47588" x="4629150" y="2851150"/>
          <p14:tracePt t="47606" x="4635500" y="2851150"/>
          <p14:tracePt t="47606" x="4641850" y="2851150"/>
          <p14:tracePt t="47623" x="4654550" y="2851150"/>
          <p14:tracePt t="47623" x="4660900" y="2851150"/>
          <p14:tracePt t="47638" x="4667250" y="2844800"/>
          <p14:tracePt t="47638" x="4673600" y="2844800"/>
          <p14:tracePt t="47654" x="4679950" y="2844800"/>
          <p14:tracePt t="47654" x="4699000" y="2838450"/>
          <p14:tracePt t="47672" x="4705350" y="2838450"/>
          <p14:tracePt t="47693" x="4705350" y="2832100"/>
          <p14:tracePt t="47738" x="4699000" y="2832100"/>
          <p14:tracePt t="47745" x="4692650" y="2832100"/>
          <p14:tracePt t="47761" x="4686300" y="2832100"/>
          <p14:tracePt t="47771" x="4673600" y="2832100"/>
          <p14:tracePt t="47787" x="4667250" y="2832100"/>
          <p14:tracePt t="47804" x="4660900" y="2838450"/>
          <p14:tracePt t="47804" x="4648200" y="2832100"/>
          <p14:tracePt t="47822" x="4641850" y="2838450"/>
          <p14:tracePt t="47838" x="4635500" y="2838450"/>
          <p14:tracePt t="47854" x="4629150" y="2838450"/>
          <p14:tracePt t="47897" x="4635500" y="2832100"/>
          <p14:tracePt t="47965" x="4641850" y="2832100"/>
          <p14:tracePt t="47985" x="4648200" y="2825750"/>
          <p14:tracePt t="48017" x="4641850" y="2825750"/>
          <p14:tracePt t="48106" x="4641850" y="2819400"/>
          <p14:tracePt t="48149" x="4635500" y="2813050"/>
          <p14:tracePt t="48173" x="4635500" y="2806700"/>
          <p14:tracePt t="48197" x="4629150" y="2800350"/>
          <p14:tracePt t="48217" x="4629150" y="2794000"/>
          <p14:tracePt t="48265" x="4629150" y="2787650"/>
          <p14:tracePt t="48285" x="4622800" y="2787650"/>
          <p14:tracePt t="48317" x="4616450" y="2787650"/>
          <p14:tracePt t="48345" x="4616450" y="2794000"/>
          <p14:tracePt t="48413" x="4622800" y="2800350"/>
          <p14:tracePt t="48445" x="4629150" y="2800350"/>
          <p14:tracePt t="48465" x="4635500" y="2806700"/>
          <p14:tracePt t="48481" x="4641850" y="2806700"/>
          <p14:tracePt t="48497" x="4648200" y="2806700"/>
          <p14:tracePt t="48510" x="4654550" y="2813050"/>
          <p14:tracePt t="48526" x="4660900" y="2813050"/>
          <p14:tracePt t="48542" x="4660900" y="2819400"/>
          <p14:tracePt t="48565" x="4660900" y="2825750"/>
          <p14:tracePt t="48594" x="4654550" y="2832100"/>
          <p14:tracePt t="48609" x="4648200" y="2832100"/>
          <p14:tracePt t="48618" x="4641850" y="2832100"/>
          <p14:tracePt t="48626" x="4635500" y="2838450"/>
          <p14:tracePt t="48626" x="4629150" y="2838450"/>
          <p14:tracePt t="48641" x="4622800" y="2838450"/>
          <p14:tracePt t="48641" x="4616450" y="2838450"/>
          <p14:tracePt t="48658" x="4610100" y="2838450"/>
          <p14:tracePt t="48658" x="4603750" y="2838450"/>
          <p14:tracePt t="48674" x="4597400" y="2838450"/>
          <p14:tracePt t="48674" x="4591050" y="2838450"/>
          <p14:tracePt t="48691" x="4584700" y="2838450"/>
          <p14:tracePt t="48707" x="4578350" y="2838450"/>
          <p14:tracePt t="48724" x="4584700" y="2838450"/>
          <p14:tracePt t="48774" x="4591050" y="2838450"/>
          <p14:tracePt t="48790" x="4597400" y="2838450"/>
          <p14:tracePt t="48805" x="4603750" y="2838450"/>
          <p14:tracePt t="48817" x="4616450" y="2832100"/>
          <p14:tracePt t="48833" x="4622800" y="2832100"/>
          <p14:tracePt t="48849" x="4629150" y="2832100"/>
          <p14:tracePt t="48869" x="4622800" y="2832100"/>
          <p14:tracePt t="48925" x="4616450" y="2832100"/>
          <p14:tracePt t="48937" x="4610100" y="2838450"/>
          <p14:tracePt t="48954" x="4603750" y="2838450"/>
          <p14:tracePt t="48977" x="4610100" y="2838450"/>
          <p14:tracePt t="49049" x="4616450" y="2838450"/>
          <p14:tracePt t="49065" x="4622800" y="2832100"/>
          <p14:tracePt t="49083" x="4629150" y="2832100"/>
          <p14:tracePt t="49097" x="4641850" y="2825750"/>
          <p14:tracePt t="49110" x="4648200" y="2825750"/>
          <p14:tracePt t="49126" x="4654550" y="2819400"/>
          <p14:tracePt t="49142" x="4660900" y="2819400"/>
          <p14:tracePt t="49159" x="4667250" y="2813050"/>
          <p14:tracePt t="49178" x="4667250" y="2819400"/>
          <p14:tracePt t="49210" x="4660900" y="2819400"/>
          <p14:tracePt t="49226" x="4654550" y="2819400"/>
          <p14:tracePt t="49237" x="4648200" y="2819400"/>
          <p14:tracePt t="49253" x="4641850" y="2819400"/>
          <p14:tracePt t="49269" x="4635500" y="2825750"/>
          <p14:tracePt t="49285" x="4629150" y="2825750"/>
          <p14:tracePt t="49305" x="4622800" y="2825750"/>
          <p14:tracePt t="49331" x="4616450" y="2832100"/>
          <p14:tracePt t="49365" x="4622800" y="2832100"/>
          <p14:tracePt t="49417" x="4616450" y="2838450"/>
          <p14:tracePt t="49485" x="4610100" y="2838450"/>
          <p14:tracePt t="49510" x="4603750" y="2838450"/>
          <p14:tracePt t="49529" x="4597400" y="2838450"/>
          <p14:tracePt t="49585" x="4591050" y="2832100"/>
          <p14:tracePt t="49613" x="4597400" y="2832100"/>
          <p14:tracePt t="49689" x="4603750" y="2832100"/>
          <p14:tracePt t="49718" x="4610100" y="2832100"/>
          <p14:tracePt t="49741" x="4616450" y="2832100"/>
          <p14:tracePt t="49769" x="4629150" y="2832100"/>
          <p14:tracePt t="49785" x="4635500" y="2832100"/>
          <p14:tracePt t="49801" x="4641850" y="2832100"/>
          <p14:tracePt t="49811" x="4648200" y="2825750"/>
          <p14:tracePt t="49811" x="4654550" y="2825750"/>
          <p14:tracePt t="49830" x="4660900" y="2825750"/>
          <p14:tracePt t="49844" x="4667250" y="2825750"/>
          <p14:tracePt t="49861" x="4673600" y="2825750"/>
          <p14:tracePt t="49878" x="4673600" y="2832100"/>
          <p14:tracePt t="49930" x="4667250" y="2832100"/>
          <p14:tracePt t="49965" x="4660900" y="2832100"/>
          <p14:tracePt t="50162" x="4654550" y="2832100"/>
          <p14:tracePt t="50185" x="4648200" y="2832100"/>
          <p14:tracePt t="50229" x="4654550" y="2832100"/>
          <p14:tracePt t="50281" x="4660900" y="2838450"/>
          <p14:tracePt t="50317" x="4660900" y="2832100"/>
          <p14:tracePt t="50513" x="4660900" y="2825750"/>
          <p14:tracePt t="50581" x="4660900" y="2819400"/>
          <p14:tracePt t="50617" x="4660900" y="2813050"/>
          <p14:tracePt t="50649" x="4667250" y="2806700"/>
          <p14:tracePt t="50701" x="4673600" y="2806700"/>
          <p14:tracePt t="50729" x="4667250" y="2813050"/>
          <p14:tracePt t="50849" x="4660900" y="2813050"/>
          <p14:tracePt t="50909" x="4667250" y="2813050"/>
          <p14:tracePt t="50969" x="4660900" y="2813050"/>
          <p14:tracePt t="51105" x="4654550" y="2806700"/>
          <p14:tracePt t="51197" x="4648200" y="2813050"/>
          <p14:tracePt t="51377" x="4641850" y="2813050"/>
          <p14:tracePt t="51389" x="4635500" y="2813050"/>
          <p14:tracePt t="51405" x="4629150" y="2813050"/>
          <p14:tracePt t="51421" x="4629150" y="2819400"/>
          <p14:tracePt t="51437" x="4622800" y="2819400"/>
          <p14:tracePt t="51449" x="4616450" y="2819400"/>
          <p14:tracePt t="51466" x="4610100" y="2819400"/>
          <p14:tracePt t="51489" x="4603750" y="2819400"/>
          <p14:tracePt t="51509" x="4610100" y="2819400"/>
          <p14:tracePt t="51601" x="4616450" y="2813050"/>
          <p14:tracePt t="51625" x="4622800" y="2813050"/>
          <p14:tracePt t="51645" x="4629150" y="2813050"/>
          <p14:tracePt t="51677" x="4635500" y="2806700"/>
          <p14:tracePt t="51737" x="4635500" y="2813050"/>
          <p14:tracePt t="51841" x="4629150" y="2813050"/>
          <p14:tracePt t="51954" x="4629150" y="2819400"/>
          <p14:tracePt t="51981" x="4629150" y="2825750"/>
          <p14:tracePt t="52013" x="4629150" y="2832100"/>
          <p14:tracePt t="52089" x="4622800" y="2832100"/>
          <p14:tracePt t="52117" x="4616450" y="2832100"/>
          <p14:tracePt t="52133" x="4610100" y="2838450"/>
          <p14:tracePt t="52149" x="4603750" y="2838450"/>
          <p14:tracePt t="52161" x="4603750" y="2844800"/>
          <p14:tracePt t="52177" x="4597400" y="2844800"/>
          <p14:tracePt t="52209" x="4591050" y="2844800"/>
          <p14:tracePt t="52245" x="4584700" y="2851150"/>
          <p14:tracePt t="52277" x="4578350" y="2851150"/>
          <p14:tracePt t="52297" x="4578350" y="2857500"/>
          <p14:tracePt t="52373" x="4572000" y="2857500"/>
          <p14:tracePt t="52409" x="4565650" y="2863850"/>
          <p14:tracePt t="52441" x="4559300" y="2863850"/>
          <p14:tracePt t="52461" x="4552950" y="2857500"/>
          <p14:tracePt t="52485" x="4559300" y="2851150"/>
          <p14:tracePt t="52578" x="4565650" y="2851150"/>
          <p14:tracePt t="52717" x="4572000" y="2844800"/>
          <p14:tracePt t="52761" x="4578350" y="2838450"/>
          <p14:tracePt t="52785" x="4584700" y="2838450"/>
          <p14:tracePt t="52809" x="4591050" y="2832100"/>
          <p14:tracePt t="52829" x="4597400" y="2832100"/>
          <p14:tracePt t="52854" x="4603750" y="2825750"/>
          <p14:tracePt t="52885" x="4597400" y="2832100"/>
          <p14:tracePt t="52945" x="4591050" y="2838450"/>
          <p14:tracePt t="52973" x="4584700" y="2838450"/>
          <p14:tracePt t="52997" x="4578350" y="2844800"/>
          <p14:tracePt t="53017" x="4578350" y="2851150"/>
          <p14:tracePt t="53033" x="4572000" y="2851150"/>
          <p14:tracePt t="53049" x="4559300" y="2857500"/>
          <p14:tracePt t="53061" x="4552950" y="2857500"/>
          <p14:tracePt t="53071" x="4552950" y="2863850"/>
          <p14:tracePt t="53071" x="4546600" y="2863850"/>
          <p14:tracePt t="53091" x="4540250" y="2863850"/>
          <p14:tracePt t="53091" x="4533900" y="2870200"/>
          <p14:tracePt t="53106" x="4527550" y="2870200"/>
          <p14:tracePt t="53106" x="4514850" y="2876550"/>
          <p14:tracePt t="53123" x="4508500" y="2876550"/>
          <p14:tracePt t="53123" x="4502150" y="2876550"/>
          <p14:tracePt t="53139" x="4495800" y="2882900"/>
          <p14:tracePt t="53139" x="4489450" y="2882900"/>
          <p14:tracePt t="53156" x="4483100" y="2889250"/>
          <p14:tracePt t="53172" x="4476750" y="2895600"/>
          <p14:tracePt t="53172" x="4470400" y="2895600"/>
          <p14:tracePt t="53190" x="4457700" y="2901950"/>
          <p14:tracePt t="53207" x="4445000" y="2901950"/>
          <p14:tracePt t="53222" x="4438650" y="2908300"/>
          <p14:tracePt t="53239" x="4432300" y="2908300"/>
          <p14:tracePt t="53255" x="4425950" y="2908300"/>
          <p14:tracePt t="53272" x="4419600" y="2914650"/>
          <p14:tracePt t="53289" x="4413250" y="2914650"/>
          <p14:tracePt t="53306" x="4419600" y="2914650"/>
          <p14:tracePt t="53521" x="4425950" y="2908300"/>
          <p14:tracePt t="53573" x="4432300" y="2908300"/>
          <p14:tracePt t="53597" x="4432300" y="2901950"/>
          <p14:tracePt t="53609" x="4438650" y="2901950"/>
          <p14:tracePt t="53625" x="4445000" y="2895600"/>
          <p14:tracePt t="53642" x="4451350" y="2895600"/>
          <p14:tracePt t="53657" x="4457700" y="2895600"/>
          <p14:tracePt t="53685" x="4451350" y="2889250"/>
          <p14:tracePt t="53781" x="4451350" y="2895600"/>
          <p14:tracePt t="53857" x="4451350" y="2901950"/>
          <p14:tracePt t="53897" x="4451350" y="2908300"/>
          <p14:tracePt t="53961" x="4445000" y="2908300"/>
          <p14:tracePt t="53993" x="4438650" y="2914650"/>
          <p14:tracePt t="54017" x="4432300" y="2914650"/>
          <p14:tracePt t="54037" x="4425950" y="2921000"/>
          <p14:tracePt t="54069" x="4419600" y="2927350"/>
          <p14:tracePt t="54098" x="4413250" y="2927350"/>
          <p14:tracePt t="54121" x="4406900" y="2933700"/>
          <p14:tracePt t="54142" x="4400550" y="2933700"/>
          <p14:tracePt t="54158" x="4394200" y="2933700"/>
          <p14:tracePt t="54173" x="4387850" y="2940050"/>
          <p14:tracePt t="54189" x="4381500" y="2940050"/>
          <p14:tracePt t="54201" x="4368800" y="2940050"/>
          <p14:tracePt t="54217" x="4362450" y="2933700"/>
          <p14:tracePt t="54233" x="4356100" y="2933700"/>
          <p14:tracePt t="54250" x="4349750" y="2933700"/>
          <p14:tracePt t="54277" x="4343400" y="2940050"/>
          <p14:tracePt t="54293" x="4337050" y="2940050"/>
          <p14:tracePt t="54321" x="4337050" y="2946400"/>
          <p14:tracePt t="54405" x="4330700" y="2952750"/>
          <p14:tracePt t="54441" x="4324350" y="2959100"/>
          <p14:tracePt t="54481" x="4324350" y="2965450"/>
          <p14:tracePt t="54501" x="4318000" y="2971800"/>
          <p14:tracePt t="54517" x="4318000" y="2978150"/>
          <p14:tracePt t="54549" x="4311650" y="2978150"/>
          <p14:tracePt t="54569" x="4305300" y="2984500"/>
          <p14:tracePt t="54601" x="4298950" y="2978150"/>
          <p14:tracePt t="54653" x="4298950" y="2971800"/>
          <p14:tracePt t="54677" x="4298950" y="2965450"/>
          <p14:tracePt t="54689" x="4298950" y="2959100"/>
          <p14:tracePt t="54698" x="4305300" y="2952750"/>
          <p14:tracePt t="54714" x="4311650" y="2946400"/>
          <p14:tracePt t="54730" x="4318000" y="2940050"/>
          <p14:tracePt t="54743" x="4324350" y="2933700"/>
          <p14:tracePt t="54760" x="4330700" y="2927350"/>
          <p14:tracePt t="54777" x="4337050" y="2921000"/>
          <p14:tracePt t="54809" x="4343400" y="2921000"/>
          <p14:tracePt t="54841" x="4349750" y="2914650"/>
          <p14:tracePt t="54869" x="4356100" y="2921000"/>
          <p14:tracePt t="54893" x="4362450" y="2914650"/>
          <p14:tracePt t="54917" x="4368800" y="2914650"/>
          <p14:tracePt t="54945" x="4381500" y="2908300"/>
          <p14:tracePt t="54962" x="4387850" y="2901950"/>
          <p14:tracePt t="54977" x="4394200" y="2901950"/>
          <p14:tracePt t="54989" x="4400550" y="2895600"/>
          <p14:tracePt t="55005" x="4406900" y="2889250"/>
          <p14:tracePt t="55022" x="4413250" y="2889250"/>
          <p14:tracePt t="55037" x="4419600" y="2882900"/>
          <p14:tracePt t="55049" x="4425950" y="2882900"/>
          <p14:tracePt t="55073" x="4432300" y="2889250"/>
          <p14:tracePt t="55097" x="4438650" y="2889250"/>
          <p14:tracePt t="55117" x="4445000" y="2889250"/>
          <p14:tracePt t="55149" x="4445000" y="2895600"/>
          <p14:tracePt t="55169" x="4438650" y="2901950"/>
          <p14:tracePt t="55194" x="4438650" y="2908300"/>
          <p14:tracePt t="55209" x="4432300" y="2908300"/>
          <p14:tracePt t="55221" x="4425950" y="2914650"/>
          <p14:tracePt t="55237" x="4419600" y="2914650"/>
          <p14:tracePt t="55262" x="4413250" y="2921000"/>
          <p14:tracePt t="55278" x="4406900" y="2927350"/>
          <p14:tracePt t="55305" x="4400550" y="2927350"/>
          <p14:tracePt t="55321" x="4394200" y="2927350"/>
          <p14:tracePt t="55337" x="4387850" y="2927350"/>
          <p14:tracePt t="55350" x="4381500" y="2933700"/>
          <p14:tracePt t="55366" x="4375150" y="2933700"/>
          <p14:tracePt t="55379" x="4368800" y="2933700"/>
          <p14:tracePt t="55395" x="4362450" y="2940050"/>
          <p14:tracePt t="55412" x="4349750" y="2946400"/>
          <p14:tracePt t="55412" x="4343400" y="2952750"/>
          <p14:tracePt t="55430" x="4337050" y="2959100"/>
          <p14:tracePt t="55445" x="4330700" y="2965450"/>
          <p14:tracePt t="55445" x="4318000" y="2971800"/>
          <p14:tracePt t="55463" x="4311650" y="2971800"/>
          <p14:tracePt t="55463" x="4305300" y="2978150"/>
          <p14:tracePt t="55480" x="4298950" y="2978150"/>
          <p14:tracePt t="55480" x="4292600" y="2984500"/>
          <p14:tracePt t="55496" x="4286250" y="2984500"/>
          <p14:tracePt t="55496" x="4273550" y="2990850"/>
          <p14:tracePt t="55513" x="4267200" y="2990850"/>
          <p14:tracePt t="55513" x="4254500" y="2997200"/>
          <p14:tracePt t="55530" x="4241800" y="3003550"/>
          <p14:tracePt t="55530" x="4235450" y="3003550"/>
          <p14:tracePt t="55547" x="4229100" y="3009900"/>
          <p14:tracePt t="55547" x="4222750" y="3009900"/>
          <p14:tracePt t="55563" x="4216400" y="3016250"/>
          <p14:tracePt t="55563" x="4210050" y="3016250"/>
          <p14:tracePt t="55582" x="4197350" y="3022600"/>
          <p14:tracePt t="55598" x="4191000" y="3022600"/>
          <p14:tracePt t="55614" x="4184650" y="3022600"/>
          <p14:tracePt t="55630" x="4178300" y="3022600"/>
          <p14:tracePt t="55650" x="4171950" y="3022600"/>
          <p14:tracePt t="55702" x="4165600" y="3022600"/>
          <p14:tracePt t="55717" x="4159250" y="3022600"/>
          <p14:tracePt t="55733" x="4152900" y="3022600"/>
          <p14:tracePt t="55741" x="4146550" y="3022600"/>
          <p14:tracePt t="55750" x="4140200" y="3022600"/>
          <p14:tracePt t="55750" x="4133850" y="3028950"/>
          <p14:tracePt t="55764" x="4127500" y="3028950"/>
          <p14:tracePt t="55764" x="4121150" y="3028950"/>
          <p14:tracePt t="55781" x="4108450" y="3028950"/>
          <p14:tracePt t="55781" x="4095750" y="3028950"/>
          <p14:tracePt t="55798" x="4089400" y="3028950"/>
          <p14:tracePt t="55798" x="4076700" y="3028950"/>
          <p14:tracePt t="55815" x="4064000" y="3028950"/>
          <p14:tracePt t="55815" x="4032250" y="3022600"/>
          <p14:tracePt t="55833" x="4013200" y="3022600"/>
          <p14:tracePt t="55833" x="3994150" y="3016250"/>
          <p14:tracePt t="55848" x="3975100" y="3009900"/>
          <p14:tracePt t="55848" x="3956050" y="3009900"/>
          <p14:tracePt t="55864" x="3930650" y="3003550"/>
          <p14:tracePt t="55864" x="3905250" y="2997200"/>
          <p14:tracePt t="55882" x="3879850" y="2984500"/>
          <p14:tracePt t="55882" x="3829050" y="2965450"/>
          <p14:tracePt t="55898" x="3797300" y="2952750"/>
          <p14:tracePt t="55898" x="3765550" y="2940050"/>
          <p14:tracePt t="55915" x="3733800" y="2927350"/>
          <p14:tracePt t="55915" x="3702050" y="2914650"/>
          <p14:tracePt t="55931" x="3663950" y="2895600"/>
          <p14:tracePt t="55931" x="3625850" y="2882900"/>
          <p14:tracePt t="55948" x="3594100" y="2870200"/>
          <p14:tracePt t="55948" x="3524250" y="2844800"/>
          <p14:tracePt t="55966" x="3492500" y="2825750"/>
          <p14:tracePt t="55966" x="3460750" y="2813050"/>
          <p14:tracePt t="55981" x="3429000" y="2800350"/>
          <p14:tracePt t="55981" x="3390900" y="2787650"/>
          <p14:tracePt t="55998" x="3359150" y="2774950"/>
          <p14:tracePt t="55998" x="3327400" y="2755900"/>
          <p14:tracePt t="56015" x="3295650" y="2743200"/>
          <p14:tracePt t="56015" x="3257550" y="2730500"/>
          <p14:tracePt t="56031" x="3225800" y="2711450"/>
          <p14:tracePt t="56031" x="3194050" y="2692400"/>
          <p14:tracePt t="56031" x="3155950" y="2673350"/>
          <p14:tracePt t="56050" x="3124200" y="2660650"/>
          <p14:tracePt t="56050" x="3086100" y="2641600"/>
          <p14:tracePt t="56065" x="3048000" y="2628900"/>
          <p14:tracePt t="56065" x="3016250" y="2616200"/>
          <p14:tracePt t="56083" x="2971800" y="2603500"/>
          <p14:tracePt t="56083" x="2933700" y="2597150"/>
          <p14:tracePt t="56098" x="2895600" y="2590800"/>
          <p14:tracePt t="56098" x="2851150" y="2590800"/>
          <p14:tracePt t="56115" x="2806700" y="2584450"/>
          <p14:tracePt t="56115" x="2724150" y="2584450"/>
          <p14:tracePt t="56132" x="2679700" y="2590800"/>
          <p14:tracePt t="56132" x="2641600" y="2590800"/>
          <p14:tracePt t="56148" x="2597150" y="2590800"/>
          <p14:tracePt t="56148" x="2552700" y="2597150"/>
          <p14:tracePt t="56165" x="2508250" y="2597150"/>
          <p14:tracePt t="56165" x="2425700" y="2609850"/>
          <p14:tracePt t="56182" x="2381250" y="2609850"/>
          <p14:tracePt t="56182" x="2343150" y="2616200"/>
          <p14:tracePt t="56199" x="2298700" y="2622550"/>
          <p14:tracePt t="56199" x="2254250" y="2628900"/>
          <p14:tracePt t="56215" x="2216150" y="2628900"/>
          <p14:tracePt t="56215" x="2171700" y="2635250"/>
          <p14:tracePt t="56232" x="2127250" y="2641600"/>
          <p14:tracePt t="56232" x="2038350" y="2654300"/>
          <p14:tracePt t="56250" x="1993900" y="2660650"/>
          <p14:tracePt t="56250" x="1949450" y="2660650"/>
          <p14:tracePt t="56266" x="1905000" y="2667000"/>
          <p14:tracePt t="56266" x="1860550" y="2673350"/>
          <p14:tracePt t="56282" x="1816100" y="2673350"/>
          <p14:tracePt t="56282" x="1771650" y="2679700"/>
          <p14:tracePt t="56299" x="1727200" y="2686050"/>
          <p14:tracePt t="56299" x="1676400" y="2692400"/>
          <p14:tracePt t="56316" x="1631950" y="2692400"/>
          <p14:tracePt t="56316" x="1581150" y="2698750"/>
          <p14:tracePt t="56316" x="1536700" y="2705100"/>
          <p14:tracePt t="56334" x="1485900" y="2711450"/>
          <p14:tracePt t="56348" x="1441450" y="2717800"/>
          <p14:tracePt t="56348" x="1339850" y="2724150"/>
          <p14:tracePt t="56366" x="1295400" y="2730500"/>
          <p14:tracePt t="56366" x="1250950" y="2730500"/>
          <p14:tracePt t="56382" x="1200150" y="2736850"/>
          <p14:tracePt t="56382" x="1155700" y="2736850"/>
          <p14:tracePt t="56399" x="1111250" y="2736850"/>
          <p14:tracePt t="56399" x="1066800" y="2736850"/>
          <p14:tracePt t="56416" x="1016000" y="2730500"/>
          <p14:tracePt t="56416" x="927100" y="2711450"/>
          <p14:tracePt t="56433" x="520700" y="2438400"/>
          <p14:tracePt t="56507" x="501650" y="2400300"/>
          <p14:tracePt t="56514" x="482600" y="2355850"/>
          <p14:tracePt t="56521" x="463550" y="2311400"/>
          <p14:tracePt t="56532" x="438150" y="2165350"/>
          <p14:tracePt t="56550" x="438150" y="2057400"/>
          <p14:tracePt t="56566" x="444500" y="1943100"/>
          <p14:tracePt t="56583" x="469900" y="1835150"/>
          <p14:tracePt t="56599" x="508000" y="1727200"/>
          <p14:tracePt t="56616" x="603250" y="1568450"/>
          <p14:tracePt t="56633" x="692150" y="1473200"/>
          <p14:tracePt t="56650" x="800100" y="1371600"/>
          <p14:tracePt t="56666" x="920750" y="1289050"/>
          <p14:tracePt t="56683" x="1047750" y="1200150"/>
          <p14:tracePt t="56700" x="1187450" y="1123950"/>
          <p14:tracePt t="56700" x="1263650" y="1085850"/>
          <p14:tracePt t="56718" x="1416050" y="1016000"/>
          <p14:tracePt t="56734" x="1581150" y="958850"/>
          <p14:tracePt t="56750" x="1752600" y="914400"/>
          <p14:tracePt t="56767" x="2025650" y="869950"/>
          <p14:tracePt t="56784" x="2216150" y="863600"/>
          <p14:tracePt t="56800" x="2400300" y="882650"/>
          <p14:tracePt t="56817" x="2584450" y="914400"/>
          <p14:tracePt t="56834" x="2857500" y="990600"/>
          <p14:tracePt t="56851" x="3028950" y="1054100"/>
          <p14:tracePt t="56868" x="3194050" y="1117600"/>
          <p14:tracePt t="56884" x="3352800" y="1181100"/>
          <p14:tracePt t="56884" x="3429000" y="1219200"/>
          <p14:tracePt t="56902" x="3568700" y="1289050"/>
          <p14:tracePt t="56918" x="3702050" y="1365250"/>
          <p14:tracePt t="56934" x="3822700" y="1447800"/>
          <p14:tracePt t="56953" x="3930650" y="1530350"/>
          <p14:tracePt t="56968" x="4019550" y="1612900"/>
          <p14:tracePt t="56968" x="4064000" y="1651000"/>
          <p14:tracePt t="56986" x="4127500" y="1739900"/>
          <p14:tracePt t="57002" x="4171950" y="1816100"/>
          <p14:tracePt t="57018" x="4197350" y="1898650"/>
          <p14:tracePt t="57035" x="4203700" y="1981200"/>
          <p14:tracePt t="57051" x="4191000" y="2070100"/>
          <p14:tracePt t="57068" x="4133850" y="2203450"/>
          <p14:tracePt t="57086" x="4076700" y="2298700"/>
          <p14:tracePt t="57102" x="4000500" y="2393950"/>
          <p14:tracePt t="57118" x="3905250" y="2482850"/>
          <p14:tracePt t="57135" x="3733800" y="2609850"/>
          <p14:tracePt t="57151" x="3606800" y="2679700"/>
          <p14:tracePt t="57168" x="3473450" y="2736850"/>
          <p14:tracePt t="57185" x="3276600" y="2794000"/>
          <p14:tracePt t="57203" x="3155950" y="2819400"/>
          <p14:tracePt t="57218" x="3041650" y="2832100"/>
          <p14:tracePt t="57235" x="2946400" y="2851150"/>
          <p14:tracePt t="57252" x="2870200" y="2857500"/>
          <p14:tracePt t="57271" x="2813050" y="2851150"/>
          <p14:tracePt t="57271" x="2787650" y="2844800"/>
          <p14:tracePt t="57286" x="2768600" y="2832100"/>
          <p14:tracePt t="57286" x="2762250" y="2819400"/>
          <p14:tracePt t="57303" x="2749550" y="2800350"/>
          <p14:tracePt t="57303" x="2749550" y="2781300"/>
          <p14:tracePt t="57319" x="2749550" y="2762250"/>
          <p14:tracePt t="57319" x="2749550" y="2743200"/>
          <p14:tracePt t="57339" x="2774950" y="2705100"/>
          <p14:tracePt t="57352" x="2787650" y="2686050"/>
          <p14:tracePt t="57352" x="2825750" y="2654300"/>
          <p14:tracePt t="57370" x="2851150" y="2635250"/>
          <p14:tracePt t="57370" x="2870200" y="2622550"/>
          <p14:tracePt t="57386" x="2895600" y="2609850"/>
          <p14:tracePt t="57386" x="2927350" y="2597150"/>
          <p14:tracePt t="57403" x="2952750" y="2590800"/>
          <p14:tracePt t="57403" x="2984500" y="2578100"/>
          <p14:tracePt t="57420" x="3009900" y="2571750"/>
          <p14:tracePt t="57420" x="3041650" y="2565400"/>
          <p14:tracePt t="57420" x="3073400" y="2559050"/>
          <p14:tracePt t="57438" x="3105150" y="2552700"/>
          <p14:tracePt t="57438" x="3136900" y="2546350"/>
          <p14:tracePt t="57454" x="3168650" y="2540000"/>
          <p14:tracePt t="57454" x="3200400" y="2533650"/>
          <p14:tracePt t="57470" x="3232150" y="2527300"/>
          <p14:tracePt t="57470" x="3263900" y="2520950"/>
          <p14:tracePt t="57486" x="3295650" y="2514600"/>
          <p14:tracePt t="57486" x="3327400" y="2514600"/>
          <p14:tracePt t="57503" x="3378200" y="2501900"/>
          <p14:tracePt t="57503" x="3403600" y="2495550"/>
          <p14:tracePt t="57521" x="3422650" y="2482850"/>
          <p14:tracePt t="57521" x="3448050" y="2476500"/>
          <p14:tracePt t="57537" x="3473450" y="2463800"/>
          <p14:tracePt t="57537" x="3486150" y="2451100"/>
          <p14:tracePt t="57553" x="3505200" y="2438400"/>
          <p14:tracePt t="57553" x="3536950" y="2406650"/>
          <p14:tracePt t="57570" x="3549650" y="2393950"/>
          <p14:tracePt t="57570" x="3556000" y="2374900"/>
          <p14:tracePt t="57587" x="3562350" y="2362200"/>
          <p14:tracePt t="57587" x="3562350" y="2349500"/>
          <p14:tracePt t="57604" x="3568700" y="2336800"/>
          <p14:tracePt t="57604" x="3562350" y="2324100"/>
          <p14:tracePt t="57620" x="3556000" y="2311400"/>
          <p14:tracePt t="57620" x="3543300" y="2292350"/>
          <p14:tracePt t="57638" x="3530600" y="2279650"/>
          <p14:tracePt t="57638" x="3524250" y="2273300"/>
          <p14:tracePt t="57654" x="3511550" y="2266950"/>
          <p14:tracePt t="57654" x="3498850" y="2254250"/>
          <p14:tracePt t="57670" x="3486150" y="2247900"/>
          <p14:tracePt t="57670" x="3473450" y="2241550"/>
          <p14:tracePt t="57687" x="3460750" y="2228850"/>
          <p14:tracePt t="57687" x="3441700" y="2216150"/>
          <p14:tracePt t="57707" x="3435350" y="2209800"/>
          <p14:tracePt t="57720" x="3422650" y="2197100"/>
          <p14:tracePt t="57720" x="3409950" y="2184400"/>
          <p14:tracePt t="57738" x="3403600" y="2171700"/>
          <p14:tracePt t="57738" x="3397250" y="2165350"/>
          <p14:tracePt t="57754" x="3397250" y="2159000"/>
          <p14:tracePt t="57754" x="3390900" y="2152650"/>
          <p14:tracePt t="57771" x="3390900" y="2146300"/>
          <p14:tracePt t="57786" x="3397250" y="2139950"/>
          <p14:tracePt t="57786" x="3397250" y="2133600"/>
          <p14:tracePt t="57804" x="3403600" y="2133600"/>
          <p14:tracePt t="57804" x="3409950" y="2127250"/>
          <p14:tracePt t="57821" x="3416300" y="2127250"/>
          <p14:tracePt t="57821" x="3422650" y="2127250"/>
          <p14:tracePt t="57838" x="3429000" y="2133600"/>
          <p14:tracePt t="57838" x="3435350" y="2139950"/>
          <p14:tracePt t="57855" x="3441700" y="2146300"/>
          <p14:tracePt t="57855" x="3448050" y="2165350"/>
          <p14:tracePt t="57871" x="3454400" y="2178050"/>
          <p14:tracePt t="57871" x="3448050" y="2184400"/>
          <p14:tracePt t="57888" x="3448050" y="2190750"/>
          <p14:tracePt t="57888" x="3441700" y="2190750"/>
          <p14:tracePt t="57905" x="3435350" y="2197100"/>
          <p14:tracePt t="57922" x="3219450" y="2120900"/>
          <p14:tracePt t="57992" x="3194050" y="2114550"/>
          <p14:tracePt t="57998" x="3175000" y="2101850"/>
          <p14:tracePt t="58006" x="3124200" y="2076450"/>
          <p14:tracePt t="58022" x="3073400" y="2044700"/>
          <p14:tracePt t="58038" x="3016250" y="2006600"/>
          <p14:tracePt t="58054" x="2965450" y="1968500"/>
          <p14:tracePt t="58071" x="2921000" y="1930400"/>
          <p14:tracePt t="58071" x="2901950" y="1911350"/>
          <p14:tracePt t="58090" x="2876550" y="1860550"/>
          <p14:tracePt t="58105" x="2851150" y="1809750"/>
          <p14:tracePt t="58121" x="2838450" y="1758950"/>
          <p14:tracePt t="58138" x="2838450" y="1701800"/>
          <p14:tracePt t="58155" x="2863850" y="1625600"/>
          <p14:tracePt t="58172" x="2901950" y="1574800"/>
          <p14:tracePt t="58188" x="2946400" y="1530350"/>
          <p14:tracePt t="58205" x="3028950" y="1479550"/>
          <p14:tracePt t="58222" x="3086100" y="1460500"/>
          <p14:tracePt t="58238" x="3155950" y="1447800"/>
          <p14:tracePt t="58255" x="3225800" y="1441450"/>
          <p14:tracePt t="58272" x="3302000" y="1447800"/>
          <p14:tracePt t="58272" x="3346450" y="1454150"/>
          <p14:tracePt t="58290" x="3422650" y="1466850"/>
          <p14:tracePt t="58306" x="3498850" y="1492250"/>
          <p14:tracePt t="58322" x="3575050" y="1530350"/>
          <p14:tracePt t="58339" x="3644900" y="1574800"/>
          <p14:tracePt t="58355" x="3714750" y="1625600"/>
          <p14:tracePt t="58372" x="3797300" y="1695450"/>
          <p14:tracePt t="58390" x="3848100" y="1739900"/>
          <p14:tracePt t="58406" x="3886200" y="1790700"/>
          <p14:tracePt t="58422" x="3911600" y="1841500"/>
          <p14:tracePt t="58439" x="3924300" y="1885950"/>
          <p14:tracePt t="58456" x="3930650" y="1949450"/>
          <p14:tracePt t="58473" x="3917950" y="1993900"/>
          <p14:tracePt t="58490" x="3898900" y="2032000"/>
          <p14:tracePt t="58506" x="3848100" y="2089150"/>
          <p14:tracePt t="58524" x="3810000" y="2120900"/>
          <p14:tracePt t="58541" x="3765550" y="2146300"/>
          <p14:tracePt t="58557" x="3714750" y="2171700"/>
          <p14:tracePt t="58573" x="3638550" y="2190750"/>
          <p14:tracePt t="58591" x="3587750" y="2203450"/>
          <p14:tracePt t="58607" x="3530600" y="2209800"/>
          <p14:tracePt t="58624" x="3486150" y="2209800"/>
          <p14:tracePt t="58624" x="3460750" y="2209800"/>
          <p14:tracePt t="58642" x="3441700" y="2209800"/>
          <p14:tracePt t="58656" x="3390900" y="2209800"/>
          <p14:tracePt t="58674" x="3365500" y="2209800"/>
          <p14:tracePt t="58690" x="3346450" y="2203450"/>
          <p14:tracePt t="58708" x="3333750" y="2197100"/>
          <p14:tracePt t="58723" x="3327400" y="2197100"/>
          <p14:tracePt t="58740" x="3333750" y="2184400"/>
          <p14:tracePt t="58758" x="3340100" y="2178050"/>
          <p14:tracePt t="58758" x="3346450" y="2171700"/>
          <p14:tracePt t="58774" x="3346450" y="2159000"/>
          <p14:tracePt t="58774" x="3359150" y="2152650"/>
          <p14:tracePt t="58791" x="3359150" y="2133600"/>
          <p14:tracePt t="58791" x="3371850" y="2120900"/>
          <p14:tracePt t="58807" x="3378200" y="2108200"/>
          <p14:tracePt t="58807" x="3390900" y="2076450"/>
          <p14:tracePt t="58824" x="3397250" y="2063750"/>
          <p14:tracePt t="58824" x="3403600" y="2044700"/>
          <p14:tracePt t="58841" x="3409950" y="2032000"/>
          <p14:tracePt t="58841" x="3416300" y="2019300"/>
          <p14:tracePt t="58858" x="3422650" y="2006600"/>
          <p14:tracePt t="58858" x="3429000" y="1993900"/>
          <p14:tracePt t="58874" x="3429000" y="1981200"/>
          <p14:tracePt t="58874" x="3435350" y="1949450"/>
          <p14:tracePt t="58892" x="3435350" y="1936750"/>
          <p14:tracePt t="58892" x="3435350" y="1924050"/>
          <p14:tracePt t="58908" x="3435350" y="1911350"/>
          <p14:tracePt t="58908" x="3435350" y="1898650"/>
          <p14:tracePt t="58925" x="3435350" y="1885950"/>
          <p14:tracePt t="58925" x="3429000" y="1873250"/>
          <p14:tracePt t="58942" x="3422650" y="1841500"/>
          <p14:tracePt t="58942" x="3416300" y="1835150"/>
          <p14:tracePt t="58958" x="3409950" y="1822450"/>
          <p14:tracePt t="58958" x="3397250" y="1809750"/>
          <p14:tracePt t="58975" x="3390900" y="1797050"/>
          <p14:tracePt t="58975" x="3378200" y="1784350"/>
          <p14:tracePt t="58991" x="3371850" y="1778000"/>
          <p14:tracePt t="58991" x="3359150" y="1765300"/>
          <p14:tracePt t="58991" x="3346450" y="1758950"/>
          <p14:tracePt t="59010" x="3333750" y="1746250"/>
          <p14:tracePt t="59024" x="3321050" y="1739900"/>
          <p14:tracePt t="59024" x="3295650" y="1727200"/>
          <p14:tracePt t="59042" x="3282950" y="1720850"/>
          <p14:tracePt t="59042" x="3270250" y="1714500"/>
          <p14:tracePt t="59058" x="3257550" y="1714500"/>
          <p14:tracePt t="59058" x="3244850" y="1708150"/>
          <p14:tracePt t="59058" x="3225800" y="1708150"/>
          <p14:tracePt t="59080" x="3213100" y="1708150"/>
          <p14:tracePt t="59091" x="3200400" y="1708150"/>
          <p14:tracePt t="59091" x="3187700" y="1708150"/>
          <p14:tracePt t="59091" x="3181350" y="1708150"/>
          <p14:tracePt t="59110" x="3168650" y="1708150"/>
          <p14:tracePt t="59110" x="3155950" y="1708150"/>
          <p14:tracePt t="59125" x="3149600" y="1708150"/>
          <p14:tracePt t="59125" x="3143250" y="1708150"/>
          <p14:tracePt t="59142" x="3136900" y="1708150"/>
          <p14:tracePt t="59142" x="3130550" y="1708150"/>
          <p14:tracePt t="59158" x="3124200" y="1708150"/>
          <p14:tracePt t="59174" x="3111500" y="1714500"/>
          <p14:tracePt t="59174" x="3105150" y="1714500"/>
          <p14:tracePt t="59192" x="3111500" y="1714500"/>
          <p14:tracePt t="59257" x="3117850" y="1714500"/>
          <p14:tracePt t="59289" x="3124200" y="1714500"/>
          <p14:tracePt t="59310" x="3130550" y="1720850"/>
          <p14:tracePt t="59334" x="3136900" y="1727200"/>
          <p14:tracePt t="59369" x="3155950" y="1765300"/>
          <p14:tracePt t="59513" x="3162300" y="1765300"/>
          <p14:tracePt t="59521" x="3168650" y="1765300"/>
          <p14:tracePt t="59530" x="3181350" y="1765300"/>
          <p14:tracePt t="59530" x="3187700" y="1765300"/>
          <p14:tracePt t="59543" x="3200400" y="1771650"/>
          <p14:tracePt t="59543" x="3206750" y="1771650"/>
          <p14:tracePt t="59560" x="3213100" y="1771650"/>
          <p14:tracePt t="59560" x="3225800" y="1778000"/>
          <p14:tracePt t="59580" x="3232150" y="1784350"/>
          <p14:tracePt t="59580" x="3244850" y="1784350"/>
          <p14:tracePt t="59594" x="3251200" y="1797050"/>
          <p14:tracePt t="59594" x="3276600" y="1809750"/>
          <p14:tracePt t="59610" x="3282950" y="1816100"/>
          <p14:tracePt t="59610" x="3289300" y="1828800"/>
          <p14:tracePt t="59627" x="3302000" y="1835150"/>
          <p14:tracePt t="59627" x="3308350" y="1841500"/>
          <p14:tracePt t="59643" x="3314700" y="1847850"/>
          <p14:tracePt t="59643" x="3321050" y="1860550"/>
          <p14:tracePt t="59660" x="3327400" y="1866900"/>
          <p14:tracePt t="59660" x="3340100" y="1879600"/>
          <p14:tracePt t="59677" x="3340100" y="1885950"/>
          <p14:tracePt t="59677" x="3346450" y="1892300"/>
          <p14:tracePt t="59694" x="3352800" y="1892300"/>
          <p14:tracePt t="59694" x="3352800" y="1898650"/>
          <p14:tracePt t="59711" x="3359150" y="1905000"/>
          <p14:tracePt t="59711" x="3359150" y="1911350"/>
          <p14:tracePt t="59727" x="3359150" y="1917700"/>
          <p14:tracePt t="59727" x="3359150" y="1924050"/>
          <p14:tracePt t="59743" x="3359150" y="1930400"/>
          <p14:tracePt t="59759" x="3352800" y="1930400"/>
          <p14:tracePt t="59776" x="3346450" y="1930400"/>
          <p14:tracePt t="59794" x="3352800" y="1943100"/>
          <p14:tracePt t="59873" x="3365500" y="1943100"/>
          <p14:tracePt t="59881" x="3371850" y="1943100"/>
          <p14:tracePt t="59893" x="3378200" y="1943100"/>
          <p14:tracePt t="59893" x="3397250" y="1943100"/>
          <p14:tracePt t="59911" x="3409950" y="1943100"/>
          <p14:tracePt t="59911" x="3416300" y="1943100"/>
          <p14:tracePt t="59928" x="3429000" y="1943100"/>
          <p14:tracePt t="59928" x="3441700" y="1949450"/>
          <p14:tracePt t="59945" x="3454400" y="1949450"/>
          <p14:tracePt t="59945" x="3479800" y="1962150"/>
          <p14:tracePt t="59963" x="3492500" y="1962150"/>
          <p14:tracePt t="59963" x="3498850" y="1968500"/>
          <p14:tracePt t="59979" x="3511550" y="1981200"/>
          <p14:tracePt t="59979" x="3524250" y="1987550"/>
          <p14:tracePt t="59995" x="3536950" y="1993900"/>
          <p14:tracePt t="59995" x="3543300" y="2006600"/>
          <p14:tracePt t="60012" x="3549650" y="2006600"/>
          <p14:tracePt t="60012" x="3556000" y="2012950"/>
          <p14:tracePt t="60029" x="3505200" y="2057400"/>
          <p14:tracePt t="60348" x="3511550" y="2057400"/>
          <p14:tracePt t="60421" x="3517900" y="2063750"/>
          <p14:tracePt t="60437" x="3524250" y="2063750"/>
          <p14:tracePt t="60445" x="3530600" y="2070100"/>
          <p14:tracePt t="60464" x="3543300" y="2076450"/>
          <p14:tracePt t="60464" x="3556000" y="2076450"/>
          <p14:tracePt t="60480" x="3562350" y="2076450"/>
          <p14:tracePt t="60480" x="3568700" y="2076450"/>
          <p14:tracePt t="60480" x="3581400" y="2076450"/>
          <p14:tracePt t="60498" x="3587750" y="2076450"/>
          <p14:tracePt t="60498" x="3594100" y="2076450"/>
          <p14:tracePt t="60513" x="3600450" y="2076450"/>
          <p14:tracePt t="60513" x="3606800" y="2076450"/>
          <p14:tracePt t="60529" x="3613150" y="2076450"/>
          <p14:tracePt t="60529" x="3619500" y="2082800"/>
          <p14:tracePt t="60546" x="3625850" y="2082800"/>
          <p14:tracePt t="60546" x="3638550" y="2095500"/>
          <p14:tracePt t="60563" x="3651250" y="2101850"/>
          <p14:tracePt t="60563" x="3657600" y="2108200"/>
          <p14:tracePt t="60580" x="3663950" y="2114550"/>
          <p14:tracePt t="60580" x="3670300" y="2120900"/>
          <p14:tracePt t="60596" x="3676650" y="2133600"/>
          <p14:tracePt t="60596" x="3683000" y="2139950"/>
          <p14:tracePt t="60613" x="3689350" y="2152650"/>
          <p14:tracePt t="60613" x="3702050" y="2171700"/>
          <p14:tracePt t="60630" x="3708400" y="2184400"/>
          <p14:tracePt t="60630" x="3721100" y="2190750"/>
          <p14:tracePt t="60646" x="3727450" y="2203450"/>
          <p14:tracePt t="60646" x="3733800" y="2209800"/>
          <p14:tracePt t="60663" x="3746500" y="2222500"/>
          <p14:tracePt t="60663" x="3752850" y="2228850"/>
          <p14:tracePt t="60680" x="3765550" y="2241550"/>
          <p14:tracePt t="60680" x="3778250" y="2247900"/>
          <p14:tracePt t="60680" x="3797300" y="2260600"/>
          <p14:tracePt t="60698" x="3810000" y="2266950"/>
          <p14:tracePt t="60698" x="3829050" y="2279650"/>
          <p14:tracePt t="60713" x="3848100" y="2292350"/>
          <p14:tracePt t="60713" x="3867150" y="2305050"/>
          <p14:tracePt t="60730" x="3886200" y="2324100"/>
          <p14:tracePt t="60730" x="3911600" y="2343150"/>
          <p14:tracePt t="60747" x="3930650" y="2362200"/>
          <p14:tracePt t="60747" x="3956050" y="2381250"/>
          <p14:tracePt t="60763" x="3975100" y="2406650"/>
          <p14:tracePt t="60763" x="4000500" y="2425700"/>
          <p14:tracePt t="60780" x="4019550" y="2451100"/>
          <p14:tracePt t="60780" x="4070350" y="2495550"/>
          <p14:tracePt t="60798" x="4089400" y="2514600"/>
          <p14:tracePt t="60798" x="4114800" y="2533650"/>
          <p14:tracePt t="60814" x="4133850" y="2552700"/>
          <p14:tracePt t="60814" x="4152900" y="2571750"/>
          <p14:tracePt t="60830" x="4171950" y="2590800"/>
          <p14:tracePt t="60830" x="4191000" y="2609850"/>
          <p14:tracePt t="60847" x="4203700" y="2622550"/>
          <p14:tracePt t="60847" x="4235450" y="2654300"/>
          <p14:tracePt t="60864" x="4248150" y="2667000"/>
          <p14:tracePt t="60864" x="4254500" y="2679700"/>
          <p14:tracePt t="60881" x="4267200" y="2692400"/>
          <p14:tracePt t="60881" x="4279900" y="2698750"/>
          <p14:tracePt t="60897" x="4292600" y="2711450"/>
          <p14:tracePt t="60897" x="4298950" y="2717800"/>
          <p14:tracePt t="60914" x="4311650" y="2724150"/>
          <p14:tracePt t="60914" x="4330700" y="2730500"/>
          <p14:tracePt t="60930" x="4343400" y="2736850"/>
          <p14:tracePt t="60930" x="4356100" y="2736850"/>
          <p14:tracePt t="60947" x="4368800" y="2736850"/>
          <p14:tracePt t="60947" x="4375150" y="2736850"/>
          <p14:tracePt t="60964" x="4387850" y="2736850"/>
          <p14:tracePt t="60964" x="4413250" y="2730500"/>
          <p14:tracePt t="60982" x="4425950" y="2724150"/>
          <p14:tracePt t="60982" x="4438650" y="2724150"/>
          <p14:tracePt t="60998" x="4451350" y="2717800"/>
          <p14:tracePt t="60998" x="4464050" y="2711450"/>
          <p14:tracePt t="61015" x="4483100" y="2705100"/>
          <p14:tracePt t="61015" x="4495800" y="2698750"/>
          <p14:tracePt t="61032" x="4514850" y="2686050"/>
          <p14:tracePt t="61032" x="4533900" y="2679700"/>
          <p14:tracePt t="61047" x="4559300" y="2667000"/>
          <p14:tracePt t="61047" x="4578350" y="2654300"/>
          <p14:tracePt t="61047" x="4603750" y="2641600"/>
          <p14:tracePt t="61065" x="4635500" y="2622550"/>
          <p14:tracePt t="61065" x="4667250" y="2609850"/>
          <p14:tracePt t="61083" x="4699000" y="2597150"/>
          <p14:tracePt t="61083" x="4730750" y="2578100"/>
          <p14:tracePt t="61098" x="4762500" y="2565400"/>
          <p14:tracePt t="61098" x="4800600" y="2546350"/>
          <p14:tracePt t="61114" x="4832350" y="2533650"/>
          <p14:tracePt t="61114" x="4870450" y="2520950"/>
          <p14:tracePt t="61131" x="4908550" y="2508250"/>
          <p14:tracePt t="61131" x="4940300" y="2495550"/>
          <p14:tracePt t="61148" x="4972050" y="2482850"/>
          <p14:tracePt t="61148" x="5041900" y="2470150"/>
          <p14:tracePt t="61165" x="5067300" y="2463800"/>
          <p14:tracePt t="61165" x="5099050" y="2457450"/>
          <p14:tracePt t="61181" x="5124450" y="2457450"/>
          <p14:tracePt t="61181" x="5149850" y="2457450"/>
          <p14:tracePt t="61198" x="5175250" y="2451100"/>
          <p14:tracePt t="61198" x="5194300" y="2451100"/>
          <p14:tracePt t="61215" x="5219700" y="2457450"/>
          <p14:tracePt t="61215" x="5251450" y="2463800"/>
          <p14:tracePt t="61231" x="5270500" y="2463800"/>
          <p14:tracePt t="61231" x="5283200" y="2470150"/>
          <p14:tracePt t="61248" x="5295900" y="2476500"/>
          <p14:tracePt t="61248" x="5302250" y="2482850"/>
          <p14:tracePt t="61265" x="5308600" y="2489200"/>
          <p14:tracePt t="61265" x="5314950" y="2508250"/>
          <p14:tracePt t="61282" x="5314950" y="2514600"/>
          <p14:tracePt t="61282" x="5308600" y="2527300"/>
          <p14:tracePt t="61299" x="5308600" y="2533650"/>
          <p14:tracePt t="61299" x="5295900" y="2546350"/>
          <p14:tracePt t="61315" x="5289550" y="2559050"/>
          <p14:tracePt t="61315" x="5276850" y="2565400"/>
          <p14:tracePt t="61332" x="5264150" y="2578100"/>
          <p14:tracePt t="61332" x="5226050" y="2590800"/>
          <p14:tracePt t="61350" x="5207000" y="2603500"/>
          <p14:tracePt t="61350" x="5187950" y="2609850"/>
          <p14:tracePt t="61366" x="5168900" y="2622550"/>
          <p14:tracePt t="61366" x="5143500" y="2628900"/>
          <p14:tracePt t="61382" x="5124450" y="2635250"/>
          <p14:tracePt t="61382" x="5099050" y="2647950"/>
          <p14:tracePt t="61399" x="5073650" y="2654300"/>
          <p14:tracePt t="61399" x="5041900" y="2660650"/>
          <p14:tracePt t="61416" x="5016500" y="2667000"/>
          <p14:tracePt t="61416" x="4984750" y="2673350"/>
          <p14:tracePt t="61416" x="4953000" y="2679700"/>
          <p14:tracePt t="61434" x="4921250" y="2679700"/>
          <p14:tracePt t="61434" x="4889500" y="2686050"/>
          <p14:tracePt t="61450" x="4857750" y="2686050"/>
          <p14:tracePt t="61450" x="4826000" y="2686050"/>
          <p14:tracePt t="61466" x="4794250" y="2692400"/>
          <p14:tracePt t="61466" x="4762500" y="2692400"/>
          <p14:tracePt t="61483" x="4724400" y="2692400"/>
          <p14:tracePt t="61483" x="4692650" y="2692400"/>
          <p14:tracePt t="61499" x="4660900" y="2692400"/>
          <p14:tracePt t="61499" x="4591050" y="2692400"/>
          <p14:tracePt t="61518" x="4565650" y="2692400"/>
          <p14:tracePt t="61518" x="4533900" y="2692400"/>
          <p14:tracePt t="61534" x="4502150" y="2686050"/>
          <p14:tracePt t="61534" x="4470400" y="2686050"/>
          <p14:tracePt t="61550" x="4438650" y="2679700"/>
          <p14:tracePt t="61550" x="4406900" y="2679700"/>
          <p14:tracePt t="61566" x="4375150" y="2673350"/>
          <p14:tracePt t="61566" x="4318000" y="2660650"/>
          <p14:tracePt t="61586" x="4292600" y="2654300"/>
          <p14:tracePt t="61586" x="4267200" y="2647950"/>
          <p14:tracePt t="61600" x="4241800" y="2641600"/>
          <p14:tracePt t="61600" x="4216400" y="2635250"/>
          <p14:tracePt t="61616" x="4191000" y="2628900"/>
          <p14:tracePt t="61616" x="4165600" y="2622550"/>
          <p14:tracePt t="61633" x="4146550" y="2616200"/>
          <p14:tracePt t="61633" x="4102100" y="2603500"/>
          <p14:tracePt t="61650" x="4083050" y="2590800"/>
          <p14:tracePt t="61650" x="4057650" y="2584450"/>
          <p14:tracePt t="61667" x="4038600" y="2578100"/>
          <p14:tracePt t="61667" x="4019550" y="2571750"/>
          <p14:tracePt t="61684" x="4000500" y="2565400"/>
          <p14:tracePt t="61684" x="3981450" y="2559050"/>
          <p14:tracePt t="61684" x="3968750" y="2552700"/>
          <p14:tracePt t="61703" x="3949700" y="2540000"/>
          <p14:tracePt t="61716" x="3930650" y="2533650"/>
          <p14:tracePt t="61716" x="3892550" y="2514600"/>
          <p14:tracePt t="61734" x="3867150" y="2501900"/>
          <p14:tracePt t="61734" x="3848100" y="2489200"/>
          <p14:tracePt t="61750" x="3829050" y="2476500"/>
          <p14:tracePt t="61750" x="3810000" y="2463800"/>
          <p14:tracePt t="61768" x="3784600" y="2444750"/>
          <p14:tracePt t="61768" x="3765550" y="2432050"/>
          <p14:tracePt t="61784" x="3746500" y="2413000"/>
          <p14:tracePt t="61784" x="3721100" y="2400300"/>
          <p14:tracePt t="61784" x="3702050" y="2381250"/>
          <p14:tracePt t="61803" x="3676650" y="2362200"/>
          <p14:tracePt t="61816" x="3657600" y="2343150"/>
          <p14:tracePt t="61816" x="3613150" y="2305050"/>
          <p14:tracePt t="61834" x="3587750" y="2292350"/>
          <p14:tracePt t="61834" x="3562350" y="2273300"/>
          <p14:tracePt t="61851" x="3543300" y="2260600"/>
          <p14:tracePt t="61851" x="3524250" y="2241550"/>
          <p14:tracePt t="61868" x="3498850" y="2228850"/>
          <p14:tracePt t="61868" x="3460750" y="2203450"/>
          <p14:tracePt t="61884" x="3441700" y="2197100"/>
          <p14:tracePt t="61884" x="3422650" y="2190750"/>
          <p14:tracePt t="61901" x="3403600" y="2184400"/>
          <p14:tracePt t="61901" x="3390900" y="2178050"/>
          <p14:tracePt t="61918" x="3371850" y="2171700"/>
          <p14:tracePt t="61918" x="3359150" y="2171700"/>
          <p14:tracePt t="61934" x="3346450" y="2171700"/>
          <p14:tracePt t="61934" x="3327400" y="2165350"/>
          <p14:tracePt t="61951" x="3314700" y="2165350"/>
          <p14:tracePt t="61951" x="3308350" y="2165350"/>
          <p14:tracePt t="61968" x="3295650" y="2171700"/>
          <p14:tracePt t="61968" x="3289300" y="2171700"/>
          <p14:tracePt t="61985" x="3282950" y="2178050"/>
          <p14:tracePt t="61985" x="3263900" y="2184400"/>
          <p14:tracePt t="62002" x="3257550" y="2184400"/>
          <p14:tracePt t="62002" x="3251200" y="2184400"/>
          <p14:tracePt t="62018" x="3238500" y="2184400"/>
          <p14:tracePt t="62018" x="3232150" y="2178050"/>
          <p14:tracePt t="62035" x="3225800" y="2178050"/>
          <p14:tracePt t="62035" x="3213100" y="2171700"/>
          <p14:tracePt t="62051" x="3206750" y="2159000"/>
          <p14:tracePt t="62069" x="3086100" y="2025650"/>
          <p14:tracePt t="62148" x="3073400" y="2006600"/>
          <p14:tracePt t="62154" x="3060700" y="1987550"/>
          <p14:tracePt t="62167" x="3022600" y="1930400"/>
          <p14:tracePt t="62185" x="2990850" y="1885950"/>
          <p14:tracePt t="62203" x="2965450" y="1841500"/>
          <p14:tracePt t="62218" x="2946400" y="1797050"/>
          <p14:tracePt t="62235" x="2933700" y="1739900"/>
          <p14:tracePt t="62252" x="2933700" y="1695450"/>
          <p14:tracePt t="62268" x="2952750" y="1657350"/>
          <p14:tracePt t="62285" x="2997200" y="1600200"/>
          <p14:tracePt t="62302" x="3035300" y="1568450"/>
          <p14:tracePt t="62318" x="3086100" y="1543050"/>
          <p14:tracePt t="62335" x="3149600" y="1524000"/>
          <p14:tracePt t="62352" x="3219450" y="1517650"/>
          <p14:tracePt t="62352" x="3257550" y="1511300"/>
          <p14:tracePt t="62370" x="3327400" y="1517650"/>
          <p14:tracePt t="62386" x="3403600" y="1524000"/>
          <p14:tracePt t="62402" x="3479800" y="1543050"/>
          <p14:tracePt t="62419" x="3556000" y="1574800"/>
          <p14:tracePt t="62436" x="3625850" y="1612900"/>
          <p14:tracePt t="62436" x="3663950" y="1631950"/>
          <p14:tracePt t="62454" x="3721100" y="1670050"/>
          <p14:tracePt t="62470" x="3784600" y="1714500"/>
          <p14:tracePt t="62485" x="3835400" y="1758950"/>
          <p14:tracePt t="62503" x="3879850" y="1803400"/>
          <p14:tracePt t="62520" x="3917950" y="1847850"/>
          <p14:tracePt t="62520" x="3930650" y="1873250"/>
          <p14:tracePt t="62538" x="3949700" y="1911350"/>
          <p14:tracePt t="62552" x="3956050" y="1949450"/>
          <p14:tracePt t="62569" x="3956050" y="1987550"/>
          <p14:tracePt t="62588" x="3930650" y="2038350"/>
          <p14:tracePt t="62603" x="3892550" y="2076450"/>
          <p14:tracePt t="62619" x="3848100" y="2108200"/>
          <p14:tracePt t="62636" x="3790950" y="2139950"/>
          <p14:tracePt t="62653" x="3695700" y="2178050"/>
          <p14:tracePt t="62670" x="3632200" y="2190750"/>
          <p14:tracePt t="62686" x="3562350" y="2197100"/>
          <p14:tracePt t="62704" x="3505200" y="2190750"/>
          <p14:tracePt t="62720" x="3448050" y="2184400"/>
          <p14:tracePt t="62720" x="3429000" y="2184400"/>
          <p14:tracePt t="62738" x="3397250" y="2171700"/>
          <p14:tracePt t="62756" x="3378200" y="2165350"/>
          <p14:tracePt t="62775" x="3378200" y="2146300"/>
          <p14:tracePt t="62792" x="3384550" y="2139950"/>
          <p14:tracePt t="62792" x="3390900" y="2133600"/>
          <p14:tracePt t="62809" x="3397250" y="2127250"/>
          <p14:tracePt t="62809" x="3409950" y="2114550"/>
          <p14:tracePt t="62826" x="3422650" y="2108200"/>
          <p14:tracePt t="62826" x="3454400" y="2101850"/>
          <p14:tracePt t="62842" x="3473450" y="2101850"/>
          <p14:tracePt t="62842" x="3492500" y="2108200"/>
          <p14:tracePt t="62859" x="3511550" y="2108200"/>
          <p14:tracePt t="62859" x="3530600" y="2120900"/>
          <p14:tracePt t="62876" x="3549650" y="2127250"/>
          <p14:tracePt t="62876" x="3562350" y="2139950"/>
          <p14:tracePt t="62894" x="3581400" y="2152650"/>
          <p14:tracePt t="62894" x="3606800" y="2190750"/>
          <p14:tracePt t="62910" x="3613150" y="2209800"/>
          <p14:tracePt t="62922" x="3619500" y="2228850"/>
          <p14:tracePt t="62922" x="3625850" y="2273300"/>
          <p14:tracePt t="62943" x="3625850" y="2298700"/>
          <p14:tracePt t="62943" x="3625850" y="2317750"/>
          <p14:tracePt t="62960" x="3619500" y="2343150"/>
          <p14:tracePt t="62960" x="3613150" y="2374900"/>
          <p14:tracePt t="62976" x="3606800" y="2400300"/>
          <p14:tracePt t="62976" x="3600450" y="2425700"/>
          <p14:tracePt t="62992" x="3587750" y="2451100"/>
          <p14:tracePt t="62992" x="3568700" y="2476500"/>
          <p14:tracePt t="63004" x="3556000" y="2501900"/>
          <p14:tracePt t="63004" x="3517900" y="2546350"/>
          <p14:tracePt t="63022" x="3492500" y="2565400"/>
          <p14:tracePt t="63022" x="3473450" y="2590800"/>
          <p14:tracePt t="63038" x="3441700" y="2609850"/>
          <p14:tracePt t="63038" x="3416300" y="2628900"/>
          <p14:tracePt t="63054" x="3384550" y="2641600"/>
          <p14:tracePt t="63054" x="3352800" y="2660650"/>
          <p14:tracePt t="63071" x="3314700" y="2673350"/>
          <p14:tracePt t="63071" x="3276600" y="2692400"/>
          <p14:tracePt t="63071" x="3238500" y="2705100"/>
          <p14:tracePt t="63090" x="3194050" y="2717800"/>
          <p14:tracePt t="63104" x="3143250" y="2730500"/>
          <p14:tracePt t="63104" x="3041650" y="2749550"/>
          <p14:tracePt t="63122" x="2984500" y="2755900"/>
          <p14:tracePt t="63122" x="2921000" y="2755900"/>
          <p14:tracePt t="63138" x="787400" y="2197100"/>
          <p14:tracePt t="63392" x="768350" y="2152650"/>
          <p14:tracePt t="63398" x="749300" y="2101850"/>
          <p14:tracePt t="63405" x="730250" y="2006600"/>
          <p14:tracePt t="63422" x="730250" y="1905000"/>
          <p14:tracePt t="63438" x="749300" y="1809750"/>
          <p14:tracePt t="63455" x="787400" y="1714500"/>
          <p14:tracePt t="63472" x="857250" y="1619250"/>
          <p14:tracePt t="63472" x="895350" y="1574800"/>
          <p14:tracePt t="63490" x="990600" y="1479550"/>
          <p14:tracePt t="63506" x="1104900" y="1390650"/>
          <p14:tracePt t="63522" x="1225550" y="1314450"/>
          <p14:tracePt t="63539" x="1365250" y="1244600"/>
          <p14:tracePt t="63555" x="1593850" y="1155700"/>
          <p14:tracePt t="63572" x="1765300" y="1111250"/>
          <p14:tracePt t="63589" x="1943100" y="1079500"/>
          <p14:tracePt t="63605" x="2222500" y="1041400"/>
          <p14:tracePt t="63622" x="2406650" y="1028700"/>
          <p14:tracePt t="63639" x="2590800" y="1035050"/>
          <p14:tracePt t="63656" x="2781300" y="1054100"/>
          <p14:tracePt t="63672" x="3048000" y="1104900"/>
          <p14:tracePt t="63689" x="3219450" y="1149350"/>
          <p14:tracePt t="63707" x="3378200" y="1206500"/>
          <p14:tracePt t="63723" x="3530600" y="1270000"/>
          <p14:tracePt t="63739" x="3670300" y="1339850"/>
          <p14:tracePt t="63739" x="3740150" y="1371600"/>
          <p14:tracePt t="63758" x="3860800" y="1454150"/>
          <p14:tracePt t="63774" x="3962400" y="1530350"/>
          <p14:tracePt t="63790" x="4044950" y="1619250"/>
          <p14:tracePt t="63806" x="4114800" y="1708150"/>
          <p14:tracePt t="63823" x="4165600" y="1797050"/>
          <p14:tracePt t="63840" x="4210050" y="1930400"/>
          <p14:tracePt t="63858" x="4216400" y="2025650"/>
          <p14:tracePt t="63873" x="4203700" y="2114550"/>
          <p14:tracePt t="63890" x="4171950" y="2203450"/>
          <p14:tracePt t="63907" x="4089400" y="2349500"/>
          <p14:tracePt t="63924" x="4019550" y="2438400"/>
          <p14:tracePt t="63940" x="3924300" y="2527300"/>
          <p14:tracePt t="63958" x="3816350" y="2603500"/>
          <p14:tracePt t="63974" x="3625850" y="2711450"/>
          <p14:tracePt t="63990" x="3479800" y="2774950"/>
          <p14:tracePt t="64007" x="3333750" y="2825750"/>
          <p14:tracePt t="64024" x="3181350" y="2870200"/>
          <p14:tracePt t="64024" x="3111500" y="2889250"/>
          <p14:tracePt t="64042" x="2965450" y="2914650"/>
          <p14:tracePt t="64058" x="2825750" y="2933700"/>
          <p14:tracePt t="64074" x="2698750" y="2946400"/>
          <p14:tracePt t="64091" x="2590800" y="2959100"/>
          <p14:tracePt t="64107" x="2495550" y="2959100"/>
          <p14:tracePt t="64107" x="2463800" y="2959100"/>
          <p14:tracePt t="64126" x="2406650" y="2959100"/>
          <p14:tracePt t="64142" x="2374900" y="2952750"/>
          <p14:tracePt t="64159" x="2368550" y="2946400"/>
          <p14:tracePt t="64159" x="2362200" y="2946400"/>
          <p14:tracePt t="64175" x="2362200" y="2933700"/>
          <p14:tracePt t="64175" x="2368550" y="2927350"/>
          <p14:tracePt t="64192" x="2374900" y="2914650"/>
          <p14:tracePt t="64192" x="2387600" y="2901950"/>
          <p14:tracePt t="64192" x="2400300" y="2895600"/>
          <p14:tracePt t="64210" x="2419350" y="2882900"/>
          <p14:tracePt t="64210" x="2444750" y="2870200"/>
          <p14:tracePt t="64225" x="2470150" y="2863850"/>
          <p14:tracePt t="64225" x="2501900" y="2851150"/>
          <p14:tracePt t="64241" x="2540000" y="2844800"/>
          <p14:tracePt t="64241" x="2571750" y="2832100"/>
          <p14:tracePt t="64259" x="2616200" y="2825750"/>
          <p14:tracePt t="64259" x="2654300" y="2819400"/>
          <p14:tracePt t="64275" x="2698750" y="2813050"/>
          <p14:tracePt t="64275" x="2787650" y="2800350"/>
          <p14:tracePt t="64292" x="2832100" y="2800350"/>
          <p14:tracePt t="64292" x="2876550" y="2794000"/>
          <p14:tracePt t="64309" x="2921000" y="2787650"/>
          <p14:tracePt t="64309" x="2965450" y="2787650"/>
          <p14:tracePt t="64325" x="3016250" y="2781300"/>
          <p14:tracePt t="64325" x="3111500" y="2768600"/>
          <p14:tracePt t="64342" x="3155950" y="2768600"/>
          <p14:tracePt t="64342" x="3200400" y="2762250"/>
          <p14:tracePt t="64359" x="3251200" y="2755900"/>
          <p14:tracePt t="64359" x="3295650" y="2749550"/>
          <p14:tracePt t="64375" x="3340100" y="2749550"/>
          <p14:tracePt t="64375" x="3384550" y="2743200"/>
          <p14:tracePt t="64393" x="3435350" y="2736850"/>
          <p14:tracePt t="64393" x="3524250" y="2730500"/>
          <p14:tracePt t="64410" x="3568700" y="2730500"/>
          <p14:tracePt t="64410" x="3613150" y="2724150"/>
          <p14:tracePt t="64426" x="3663950" y="2724150"/>
          <p14:tracePt t="64426" x="3708400" y="2724150"/>
          <p14:tracePt t="64442" x="3752850" y="2717800"/>
          <p14:tracePt t="64442" x="3797300" y="2724150"/>
          <p14:tracePt t="64459" x="3835400" y="2724150"/>
          <p14:tracePt t="64459" x="3879850" y="2724150"/>
          <p14:tracePt t="64476" x="3924300" y="2730500"/>
          <p14:tracePt t="64476" x="3968750" y="2730500"/>
          <p14:tracePt t="64476" x="4006850" y="2736850"/>
          <p14:tracePt t="64494" x="4051300" y="2736850"/>
          <p14:tracePt t="64494" x="4095750" y="2743200"/>
          <p14:tracePt t="64510" x="4140200" y="2743200"/>
          <p14:tracePt t="64510" x="4178300" y="2743200"/>
          <p14:tracePt t="64526" x="4222750" y="2743200"/>
          <p14:tracePt t="64526" x="4267200" y="2749550"/>
          <p14:tracePt t="64543" x="4311650" y="2749550"/>
          <p14:tracePt t="64543" x="4356100" y="2749550"/>
          <p14:tracePt t="64560" x="4400550" y="2749550"/>
          <p14:tracePt t="64560" x="4445000" y="2749550"/>
          <p14:tracePt t="64560" x="4489450" y="2755900"/>
          <p14:tracePt t="64560" x="4533900" y="2755900"/>
          <p14:tracePt t="64582" x="4578350" y="2755900"/>
          <p14:tracePt t="64592" x="4622800" y="2755900"/>
          <p14:tracePt t="64592" x="4667250" y="2755900"/>
          <p14:tracePt t="64609" x="4711700" y="2755900"/>
          <p14:tracePt t="64609" x="4756150" y="2762250"/>
          <p14:tracePt t="64626" x="4800600" y="2762250"/>
          <p14:tracePt t="64626" x="4889500" y="2762250"/>
          <p14:tracePt t="64643" x="4933950" y="2762250"/>
          <p14:tracePt t="64643" x="4972050" y="2755900"/>
          <p14:tracePt t="64660" x="5010150" y="2755900"/>
          <p14:tracePt t="64660" x="5048250" y="2755900"/>
          <p14:tracePt t="64676" x="5080000" y="2755900"/>
          <p14:tracePt t="64676" x="5111750" y="2749550"/>
          <p14:tracePt t="64693" x="5143500" y="2749550"/>
          <p14:tracePt t="64693" x="5194300" y="2743200"/>
          <p14:tracePt t="64710" x="5219700" y="2736850"/>
          <p14:tracePt t="64710" x="5238750" y="2736850"/>
          <p14:tracePt t="64726" x="5257800" y="2736850"/>
          <p14:tracePt t="64726" x="5270500" y="2730500"/>
          <p14:tracePt t="64743" x="5289550" y="2730500"/>
          <p14:tracePt t="64743" x="5302250" y="2724150"/>
          <p14:tracePt t="64760" x="5308600" y="2724150"/>
          <p14:tracePt t="64760" x="5314950" y="2724150"/>
          <p14:tracePt t="64760" x="5321300" y="2724150"/>
          <p14:tracePt t="64779" x="5327650" y="2717800"/>
          <p14:tracePt t="64794" x="5321300" y="2711450"/>
          <p14:tracePt t="64837" x="5314950" y="2705100"/>
          <p14:tracePt t="64853" x="5308600" y="2705100"/>
          <p14:tracePt t="64869" x="5302250" y="2698750"/>
          <p14:tracePt t="64881" x="5302250" y="2692400"/>
          <p14:tracePt t="64897" x="5302250" y="2686050"/>
          <p14:tracePt t="64909" x="5302250" y="2679700"/>
          <p14:tracePt t="64909" x="5302250" y="2673350"/>
          <p14:tracePt t="64927" x="5302250" y="2667000"/>
          <p14:tracePt t="64927" x="5302250" y="2654300"/>
          <p14:tracePt t="64944" x="5302250" y="2641600"/>
          <p14:tracePt t="64944" x="5308600" y="2635250"/>
          <p14:tracePt t="64961" x="5308600" y="2628900"/>
          <p14:tracePt t="64961" x="5308600" y="2622550"/>
          <p14:tracePt t="64977" x="5314950" y="2609850"/>
          <p14:tracePt t="64977" x="5314950" y="2603500"/>
          <p14:tracePt t="64994" x="5314950" y="2597150"/>
          <p14:tracePt t="64994" x="5321300" y="2584450"/>
          <p14:tracePt t="65011" x="5314950" y="2578100"/>
          <p14:tracePt t="65011" x="5314950" y="2571750"/>
          <p14:tracePt t="65028" x="5314950" y="2565400"/>
          <p14:tracePt t="65044" x="5308600" y="2559050"/>
          <p14:tracePt t="65044" x="5289550" y="2552700"/>
          <p14:tracePt t="65062" x="5283200" y="2552700"/>
          <p14:tracePt t="65062" x="5270500" y="2546350"/>
          <p14:tracePt t="65082" x="5257800" y="2546350"/>
          <p14:tracePt t="65082" x="5245100" y="2546350"/>
          <p14:tracePt t="65094" x="5232400" y="2546350"/>
          <p14:tracePt t="65094" x="5219700" y="2546350"/>
          <p14:tracePt t="65111" x="5207000" y="2546350"/>
          <p14:tracePt t="65111" x="5187950" y="2546350"/>
          <p14:tracePt t="65111" x="5175250" y="2546350"/>
          <p14:tracePt t="65130" x="5156200" y="2546350"/>
          <p14:tracePt t="65144" x="5143500" y="2546350"/>
          <p14:tracePt t="65144" x="5111750" y="2552700"/>
          <p14:tracePt t="65162" x="5092700" y="2552700"/>
          <p14:tracePt t="65162" x="5073650" y="2559050"/>
          <p14:tracePt t="65179" x="5060950" y="2559050"/>
          <p14:tracePt t="65179" x="5041900" y="2559050"/>
          <p14:tracePt t="65195" x="5029200" y="2559050"/>
          <p14:tracePt t="65195" x="5016500" y="2559050"/>
          <p14:tracePt t="65212" x="4997450" y="2559050"/>
          <p14:tracePt t="65212" x="4984750" y="2559050"/>
          <p14:tracePt t="65212" x="4972050" y="2559050"/>
          <p14:tracePt t="65230" x="4965700" y="2552700"/>
          <p14:tracePt t="65230" x="4953000" y="2552700"/>
          <p14:tracePt t="65245" x="4940300" y="2546350"/>
          <p14:tracePt t="65245" x="4933950" y="2546350"/>
          <p14:tracePt t="65262" x="4927600" y="2540000"/>
          <p14:tracePt t="65262" x="4921250" y="2533650"/>
          <p14:tracePt t="65279" x="4921250" y="2527300"/>
          <p14:tracePt t="65279" x="4914900" y="2520950"/>
          <p14:tracePt t="65295" x="4914900" y="2508250"/>
          <p14:tracePt t="65295" x="4908550" y="2489200"/>
          <p14:tracePt t="65312" x="4908550" y="2482850"/>
          <p14:tracePt t="65312" x="4908550" y="2470150"/>
          <p14:tracePt t="65331" x="4908550" y="2463800"/>
          <p14:tracePt t="65331" x="4908550" y="2457450"/>
          <p14:tracePt t="65345" x="4902200" y="2451100"/>
          <p14:tracePt t="65345" x="4902200" y="2432050"/>
          <p14:tracePt t="65363" x="4902200" y="2425700"/>
          <p14:tracePt t="65363" x="4902200" y="2413000"/>
          <p14:tracePt t="65379" x="4902200" y="2406650"/>
          <p14:tracePt t="65379" x="4902200" y="2393950"/>
          <p14:tracePt t="65395" x="4902200" y="2387600"/>
          <p14:tracePt t="65395" x="4902200" y="2374900"/>
          <p14:tracePt t="65412" x="4902200" y="2368550"/>
          <p14:tracePt t="65412" x="4902200" y="2349500"/>
          <p14:tracePt t="65430" x="4902200" y="2343150"/>
          <p14:tracePt t="65430" x="4902200" y="2336800"/>
          <p14:tracePt t="65446" x="4902200" y="2330450"/>
          <p14:tracePt t="65462" x="4895850" y="2324100"/>
          <p14:tracePt t="65478" x="4889500" y="2324100"/>
          <p14:tracePt t="65495" x="4883150" y="2317750"/>
          <p14:tracePt t="65512" x="5118100" y="2317750"/>
          <p14:tracePt t="65619" x="5156200" y="2324100"/>
          <p14:tracePt t="65626" x="5194300" y="2324100"/>
          <p14:tracePt t="65634" x="5238750" y="2324100"/>
          <p14:tracePt t="65645" x="5378450" y="2330450"/>
          <p14:tracePt t="65662" x="5486400" y="2336800"/>
          <p14:tracePt t="65679" x="5594350" y="2336800"/>
          <p14:tracePt t="65696" x="5708650" y="2336800"/>
          <p14:tracePt t="65712" x="5892800" y="2349500"/>
          <p14:tracePt t="65730" x="6019800" y="2349500"/>
          <p14:tracePt t="65746" x="6140450" y="2355850"/>
          <p14:tracePt t="65763" x="6261100" y="2362200"/>
          <p14:tracePt t="65780" x="6369050" y="2362200"/>
          <p14:tracePt t="65780" x="6419850" y="2368550"/>
          <p14:tracePt t="65798" x="6515100" y="2368550"/>
          <p14:tracePt t="65814" x="6604000" y="2374900"/>
          <p14:tracePt t="65831" x="6680200" y="2381250"/>
          <p14:tracePt t="65846" x="6743700" y="2381250"/>
          <p14:tracePt t="65863" x="6794500" y="2381250"/>
          <p14:tracePt t="65880" x="6838950" y="2381250"/>
          <p14:tracePt t="65880" x="6851650" y="2387600"/>
          <p14:tracePt t="65898" x="6877050" y="2387600"/>
          <p14:tracePt t="65913" x="6889750" y="2393950"/>
          <p14:tracePt t="65930" x="6896100" y="2393950"/>
          <p14:tracePt t="65946" x="6889750" y="2393950"/>
          <p14:tracePt t="65969" x="6883400" y="2387600"/>
          <p14:tracePt t="65985" x="6877050" y="2387600"/>
          <p14:tracePt t="65996" x="6858000" y="2393950"/>
          <p14:tracePt t="66014" x="6851650" y="2393950"/>
          <p14:tracePt t="66030" x="6838950" y="2400300"/>
          <p14:tracePt t="66047" x="6832600" y="2406650"/>
          <p14:tracePt t="66063" x="6826250" y="2406650"/>
          <p14:tracePt t="66083" x="6819900" y="2406650"/>
          <p14:tracePt t="66098" x="6813550" y="2413000"/>
          <p14:tracePt t="66114" x="6813550" y="2419350"/>
          <p14:tracePt t="66131" x="6807200" y="2425700"/>
          <p14:tracePt t="66131" x="6800850" y="2425700"/>
          <p14:tracePt t="66148" x="6794500" y="2432050"/>
          <p14:tracePt t="66148" x="6775450" y="2438400"/>
          <p14:tracePt t="66166" x="6762750" y="2444750"/>
          <p14:tracePt t="66166" x="6750050" y="2444750"/>
          <p14:tracePt t="66182" x="6737350" y="2444750"/>
          <p14:tracePt t="66182" x="6731000" y="2451100"/>
          <p14:tracePt t="66198" x="6718300" y="2451100"/>
          <p14:tracePt t="66198" x="6705600" y="2457450"/>
          <p14:tracePt t="66215" x="6692900" y="2457450"/>
          <p14:tracePt t="66215" x="6680200" y="2463800"/>
          <p14:tracePt t="66232" x="6667500" y="2463800"/>
          <p14:tracePt t="66232" x="6654800" y="2470150"/>
          <p14:tracePt t="66232" x="6642100" y="2470150"/>
          <p14:tracePt t="66250" x="6629400" y="2476500"/>
          <p14:tracePt t="66250" x="6610350" y="2482850"/>
          <p14:tracePt t="66265" x="6597650" y="2489200"/>
          <p14:tracePt t="66265" x="6578600" y="2495550"/>
          <p14:tracePt t="66282" x="6559550" y="2508250"/>
          <p14:tracePt t="66282" x="6540500" y="2514600"/>
          <p14:tracePt t="66298" x="6521450" y="2520950"/>
          <p14:tracePt t="66298" x="6496050" y="2533650"/>
          <p14:tracePt t="66315" x="6477000" y="2546350"/>
          <p14:tracePt t="66315" x="6419850" y="2565400"/>
          <p14:tracePt t="66332" x="6394450" y="2578100"/>
          <p14:tracePt t="66332" x="6362700" y="2597150"/>
          <p14:tracePt t="66348" x="6330950" y="2609850"/>
          <p14:tracePt t="66348" x="6299200" y="2622550"/>
          <p14:tracePt t="66365" x="6267450" y="2635250"/>
          <p14:tracePt t="66365" x="6197600" y="2667000"/>
          <p14:tracePt t="66382" x="6159500" y="2679700"/>
          <p14:tracePt t="66382" x="6121400" y="2698750"/>
          <p14:tracePt t="66399" x="6076950" y="2711450"/>
          <p14:tracePt t="66399" x="6032500" y="2724150"/>
          <p14:tracePt t="66415" x="5988050" y="2743200"/>
          <p14:tracePt t="66415" x="5943600" y="2762250"/>
          <p14:tracePt t="66432" x="5892800" y="2781300"/>
          <p14:tracePt t="66432" x="5784850" y="2819400"/>
          <p14:tracePt t="66450" x="5727700" y="2838450"/>
          <p14:tracePt t="66450" x="5670550" y="2863850"/>
          <p14:tracePt t="66466" x="5613400" y="2889250"/>
          <p14:tracePt t="66466" x="5549900" y="2914650"/>
          <p14:tracePt t="66482" x="5492750" y="2940050"/>
          <p14:tracePt t="66482" x="5429250" y="2965450"/>
          <p14:tracePt t="66499" x="5365750" y="2997200"/>
          <p14:tracePt t="66499" x="5302250" y="3022600"/>
          <p14:tracePt t="66499" x="5232400" y="3054350"/>
          <p14:tracePt t="66518" x="5168900" y="3073400"/>
          <p14:tracePt t="66532" x="5099050" y="3105150"/>
          <p14:tracePt t="66532" x="4972050" y="3162300"/>
          <p14:tracePt t="66550" x="4908550" y="3187700"/>
          <p14:tracePt t="66550" x="4845050" y="3219450"/>
          <p14:tracePt t="66566" x="4781550" y="3251200"/>
          <p14:tracePt t="66566" x="4718050" y="3282950"/>
          <p14:tracePt t="66584" x="4667250" y="3314700"/>
          <p14:tracePt t="66584" x="4610100" y="3346450"/>
          <p14:tracePt t="66599" x="4559300" y="3378200"/>
          <p14:tracePt t="66599" x="4508500" y="3409950"/>
          <p14:tracePt t="66616" x="4464050" y="3435350"/>
          <p14:tracePt t="66616" x="4375150" y="3492500"/>
          <p14:tracePt t="66633" x="4330700" y="3524250"/>
          <p14:tracePt t="66633" x="4292600" y="3549650"/>
          <p14:tracePt t="66650" x="4260850" y="3581400"/>
          <p14:tracePt t="66650" x="4229100" y="3606800"/>
          <p14:tracePt t="66666" x="4197350" y="3638550"/>
          <p14:tracePt t="66666" x="4140200" y="3695700"/>
          <p14:tracePt t="66683" x="4114800" y="3721100"/>
          <p14:tracePt t="66683" x="4089400" y="3746500"/>
          <p14:tracePt t="66699" x="4064000" y="3778250"/>
          <p14:tracePt t="66699" x="4038600" y="3803650"/>
          <p14:tracePt t="66716" x="4013200" y="3835400"/>
          <p14:tracePt t="66716" x="3987800" y="3860800"/>
          <p14:tracePt t="66733" x="3962400" y="3892550"/>
          <p14:tracePt t="66733" x="3917950" y="3949700"/>
          <p14:tracePt t="66750" x="3892550" y="3975100"/>
          <p14:tracePt t="66750" x="3867150" y="4006850"/>
          <p14:tracePt t="66767" x="3841750" y="4032250"/>
          <p14:tracePt t="66767" x="3810000" y="4057650"/>
          <p14:tracePt t="66783" x="3784600" y="4089400"/>
          <p14:tracePt t="66783" x="3759200" y="4114800"/>
          <p14:tracePt t="66800" x="3733800" y="4140200"/>
          <p14:tracePt t="66800" x="3683000" y="4191000"/>
          <p14:tracePt t="66818" x="3657600" y="4216400"/>
          <p14:tracePt t="66818" x="3632200" y="4241800"/>
          <p14:tracePt t="66835" x="3606800" y="4260850"/>
          <p14:tracePt t="66835" x="3581400" y="4286250"/>
          <p14:tracePt t="66850" x="3556000" y="4305300"/>
          <p14:tracePt t="66850" x="3530600" y="4324350"/>
          <p14:tracePt t="66867" x="3511550" y="4343400"/>
          <p14:tracePt t="66867" x="3492500" y="4362450"/>
          <p14:tracePt t="66883" x="3479800" y="4375150"/>
          <p14:tracePt t="66883" x="3460750" y="4394200"/>
          <p14:tracePt t="66883" x="3448050" y="4406900"/>
          <p14:tracePt t="66902" x="3441700" y="4425950"/>
          <p14:tracePt t="66902" x="3429000" y="4438650"/>
          <p14:tracePt t="66918" x="3422650" y="4451350"/>
          <p14:tracePt t="66918" x="3409950" y="4464050"/>
          <p14:tracePt t="66934" x="3403600" y="4476750"/>
          <p14:tracePt t="66934" x="3397250" y="4483100"/>
          <p14:tracePt t="66951" x="3390900" y="4495800"/>
          <p14:tracePt t="66951" x="3384550" y="4508500"/>
          <p14:tracePt t="66968" x="3384550" y="4514850"/>
          <p14:tracePt t="66968" x="3371850" y="4533900"/>
          <p14:tracePt t="66985" x="3365500" y="4540250"/>
          <p14:tracePt t="66985" x="3359150" y="4546600"/>
          <p14:tracePt t="67001" x="3346450" y="4552950"/>
          <p14:tracePt t="67001" x="3340100" y="4559300"/>
          <p14:tracePt t="67018" x="3327400" y="4565650"/>
          <p14:tracePt t="67018" x="3308350" y="4572000"/>
          <p14:tracePt t="67034" x="3295650" y="4578350"/>
          <p14:tracePt t="67034" x="3251200" y="4591050"/>
          <p14:tracePt t="67051" x="3232150" y="4597400"/>
          <p14:tracePt t="67051" x="3206750" y="4603750"/>
          <p14:tracePt t="67068" x="3181350" y="4603750"/>
          <p14:tracePt t="67068" x="3155950" y="4610100"/>
          <p14:tracePt t="67087" x="3124200" y="4610100"/>
          <p14:tracePt t="67087" x="3092450" y="4616450"/>
          <p14:tracePt t="67102" x="3028950" y="4616450"/>
          <p14:tracePt t="67102" x="2997200" y="4622800"/>
          <p14:tracePt t="67118" x="2959100" y="4622800"/>
          <p14:tracePt t="67118" x="2921000" y="4629150"/>
          <p14:tracePt t="67134" x="2882900" y="4629150"/>
          <p14:tracePt t="67134" x="2844800" y="4629150"/>
          <p14:tracePt t="67151" x="2800350" y="4635500"/>
          <p14:tracePt t="67151" x="2762250" y="4635500"/>
          <p14:tracePt t="67168" x="2724150" y="4641850"/>
          <p14:tracePt t="67168" x="2679700" y="4641850"/>
          <p14:tracePt t="67168" x="2641600" y="4648200"/>
          <p14:tracePt t="67186" x="2603500" y="4648200"/>
          <p14:tracePt t="67186" x="2565400" y="4648200"/>
          <p14:tracePt t="67203" x="2520950" y="4654550"/>
          <p14:tracePt t="67203" x="2482850" y="4654550"/>
          <p14:tracePt t="67218" x="2444750" y="4654550"/>
          <p14:tracePt t="67218" x="2406650" y="4660900"/>
          <p14:tracePt t="67235" x="2368550" y="4660900"/>
          <p14:tracePt t="67235" x="2330450" y="4660900"/>
          <p14:tracePt t="67251" x="2292350" y="4660900"/>
          <p14:tracePt t="67251" x="2247900" y="4667250"/>
          <p14:tracePt t="67268" x="2203450" y="4667250"/>
          <p14:tracePt t="67268" x="2108200" y="4673600"/>
          <p14:tracePt t="67285" x="2057400" y="4667250"/>
          <p14:tracePt t="67285" x="2006600" y="4667250"/>
          <p14:tracePt t="67301" x="1949450" y="4660900"/>
          <p14:tracePt t="67301" x="1892300" y="4654550"/>
          <p14:tracePt t="67319" x="730250" y="3695700"/>
          <p14:tracePt t="67524" x="736600" y="3651250"/>
          <p14:tracePt t="67530" x="742950" y="3606800"/>
          <p14:tracePt t="67538" x="755650" y="3568700"/>
          <p14:tracePt t="67552" x="800100" y="3486150"/>
          <p14:tracePt t="67552" x="831850" y="3441700"/>
          <p14:tracePt t="67570" x="908050" y="3359150"/>
          <p14:tracePt t="67585" x="990600" y="3282950"/>
          <p14:tracePt t="67602" x="1092200" y="3213100"/>
          <p14:tracePt t="67619" x="1206500" y="3149600"/>
          <p14:tracePt t="67619" x="1263650" y="3124200"/>
          <p14:tracePt t="67638" x="1403350" y="3073400"/>
          <p14:tracePt t="67652" x="1555750" y="3022600"/>
          <p14:tracePt t="67669" x="1714500" y="2978150"/>
          <p14:tracePt t="67686" x="1962150" y="2927350"/>
          <p14:tracePt t="67703" x="2133600" y="2908300"/>
          <p14:tracePt t="67719" x="2305050" y="2895600"/>
          <p14:tracePt t="67736" x="2476500" y="2895600"/>
          <p14:tracePt t="67736" x="2565400" y="2895600"/>
          <p14:tracePt t="67754" x="2736850" y="2901950"/>
          <p14:tracePt t="67770" x="2908300" y="2908300"/>
          <p14:tracePt t="67786" x="3073400" y="2927350"/>
          <p14:tracePt t="67803" x="3225800" y="2952750"/>
          <p14:tracePt t="67819" x="3371850" y="2990850"/>
          <p14:tracePt t="67819" x="3441700" y="3009900"/>
          <p14:tracePt t="67838" x="3568700" y="3048000"/>
          <p14:tracePt t="67853" x="3689350" y="3098800"/>
          <p14:tracePt t="67870" x="3797300" y="3149600"/>
          <p14:tracePt t="67886" x="3892550" y="3206750"/>
          <p14:tracePt t="67903" x="3968750" y="3270250"/>
          <p14:tracePt t="67920" x="4032250" y="3346450"/>
          <p14:tracePt t="67920" x="4051300" y="3384550"/>
          <p14:tracePt t="67938" x="4089400" y="3467100"/>
          <p14:tracePt t="67954" x="4114800" y="3549650"/>
          <p14:tracePt t="67970" x="4121150" y="3638550"/>
          <p14:tracePt t="67987" x="4102100" y="3771900"/>
          <p14:tracePt t="68004" x="4076700" y="3854450"/>
          <p14:tracePt t="68020" x="4032250" y="3937000"/>
          <p14:tracePt t="68037" x="3937000" y="4057650"/>
          <p14:tracePt t="68054" x="3854450" y="4133850"/>
          <p14:tracePt t="68070" x="3752850" y="4203700"/>
          <p14:tracePt t="68089" x="3644900" y="4279900"/>
          <p14:tracePt t="68104" x="3530600" y="4343400"/>
          <p14:tracePt t="68104" x="3473450" y="4368800"/>
          <p14:tracePt t="68122" x="3346450" y="4432300"/>
          <p14:tracePt t="68138" x="3213100" y="4483100"/>
          <p14:tracePt t="68154" x="3079750" y="4533900"/>
          <p14:tracePt t="68171" x="2946400" y="4578350"/>
          <p14:tracePt t="68187" x="2825750" y="4610100"/>
          <p14:tracePt t="68187" x="2762250" y="4622800"/>
          <p14:tracePt t="68207" x="2654300" y="4641850"/>
          <p14:tracePt t="68222" x="2565400" y="4654550"/>
          <p14:tracePt t="68237" x="2495550" y="4667250"/>
          <p14:tracePt t="68254" x="2438400" y="4667250"/>
          <p14:tracePt t="68271" x="2400300" y="4667250"/>
          <p14:tracePt t="68288" x="2362200" y="4660900"/>
          <p14:tracePt t="68304" x="2362200" y="4654550"/>
          <p14:tracePt t="68321" x="2368550" y="4641850"/>
          <p14:tracePt t="68338" x="2400300" y="4622800"/>
          <p14:tracePt t="68355" x="2438400" y="4603750"/>
          <p14:tracePt t="68372" x="2457450" y="4591050"/>
          <p14:tracePt t="68372" x="2476500" y="4578350"/>
          <p14:tracePt t="68388" x="2495550" y="4565650"/>
          <p14:tracePt t="68388" x="2520950" y="4552950"/>
          <p14:tracePt t="68405" x="2546350" y="4533900"/>
          <p14:tracePt t="68405" x="2597150" y="4495800"/>
          <p14:tracePt t="68422" x="2628900" y="4476750"/>
          <p14:tracePt t="68422" x="2660650" y="4451350"/>
          <p14:tracePt t="68439" x="2698750" y="4432300"/>
          <p14:tracePt t="68439" x="2736850" y="4406900"/>
          <p14:tracePt t="68457" x="2774950" y="4381500"/>
          <p14:tracePt t="68457" x="2819400" y="4362450"/>
          <p14:tracePt t="68457" x="2857500" y="4337050"/>
          <p14:tracePt t="68474" x="2901950" y="4311650"/>
          <p14:tracePt t="68488" x="2940050" y="4292600"/>
          <p14:tracePt t="68488" x="3022600" y="4241800"/>
          <p14:tracePt t="68506" x="3060700" y="4222750"/>
          <p14:tracePt t="68506" x="3105150" y="4197350"/>
          <p14:tracePt t="68522" x="3143250" y="4178300"/>
          <p14:tracePt t="68522" x="3175000" y="4152900"/>
          <p14:tracePt t="68539" x="3213100" y="4133850"/>
          <p14:tracePt t="68539" x="3244850" y="4114800"/>
          <p14:tracePt t="68556" x="3276600" y="4095750"/>
          <p14:tracePt t="68556" x="3308350" y="4083050"/>
          <p14:tracePt t="68556" x="3340100" y="4070350"/>
          <p14:tracePt t="68574" x="3365500" y="4051300"/>
          <p14:tracePt t="68574" x="3390900" y="4044950"/>
          <p14:tracePt t="68590" x="3416300" y="4032250"/>
          <p14:tracePt t="68590" x="3435350" y="4019550"/>
          <p14:tracePt t="68606" x="3454400" y="4006850"/>
          <p14:tracePt t="68606" x="3473450" y="4000500"/>
          <p14:tracePt t="68622" x="3492500" y="3987800"/>
          <p14:tracePt t="68622" x="3511550" y="3981450"/>
          <p14:tracePt t="68639" x="3524250" y="3975100"/>
          <p14:tracePt t="68639" x="3549650" y="3962400"/>
          <p14:tracePt t="68656" x="3556000" y="3962400"/>
          <p14:tracePt t="68656" x="3568700" y="3956050"/>
          <p14:tracePt t="68673" x="3575050" y="3956050"/>
          <p14:tracePt t="68673" x="3581400" y="3956050"/>
          <p14:tracePt t="68690" x="3587750" y="3949700"/>
          <p14:tracePt t="68706" x="3594100" y="3943350"/>
          <p14:tracePt t="68722" x="3594100" y="3937000"/>
          <p14:tracePt t="68739" x="3600450" y="3930650"/>
          <p14:tracePt t="68755" x="3600450" y="3924300"/>
          <p14:tracePt t="68781" x="3600450" y="3917950"/>
          <p14:tracePt t="68797" x="3606800" y="3911600"/>
          <p14:tracePt t="68821" x="3606800" y="3905250"/>
          <p14:tracePt t="68841" x="3606800" y="3898900"/>
          <p14:tracePt t="68873" x="3606800" y="3905250"/>
          <p14:tracePt t="68925" x="3606800" y="3911600"/>
          <p14:tracePt t="68949" x="3606800" y="3917950"/>
          <p14:tracePt t="68961" x="3600450" y="3924300"/>
          <p14:tracePt t="68977" x="3594100" y="3930650"/>
          <p14:tracePt t="69009" x="3587750" y="3937000"/>
          <p14:tracePt t="69021" x="3581400" y="3937000"/>
          <p14:tracePt t="69045" x="3581400" y="3930650"/>
          <p14:tracePt t="69081" x="3587750" y="3930650"/>
          <p14:tracePt t="69105" x="3587750" y="3924300"/>
          <p14:tracePt t="69129" x="3594100" y="3924300"/>
          <p14:tracePt t="69149" x="3600450" y="3924300"/>
          <p14:tracePt t="69189" x="3600450" y="3930650"/>
          <p14:tracePt t="69209" x="3600450" y="3937000"/>
          <p14:tracePt t="69225" x="3594100" y="3943350"/>
          <p14:tracePt t="69242" x="3587750" y="3949700"/>
          <p14:tracePt t="69253" x="3581400" y="3949700"/>
          <p14:tracePt t="69269" x="3568700" y="3956050"/>
          <p14:tracePt t="69285" x="3562350" y="3956050"/>
          <p14:tracePt t="69301" x="3556000" y="3962400"/>
          <p14:tracePt t="69313" x="3549650" y="3962400"/>
          <p14:tracePt t="69324" x="3543300" y="3962400"/>
          <p14:tracePt t="69324" x="3536950" y="3968750"/>
          <p14:tracePt t="69342" x="3530600" y="3968750"/>
          <p14:tracePt t="69342" x="3524250" y="3968750"/>
          <p14:tracePt t="69358" x="3517900" y="3968750"/>
          <p14:tracePt t="69358" x="3511550" y="3968750"/>
          <p14:tracePt t="69375" x="3505200" y="3968750"/>
          <p14:tracePt t="69375" x="3486150" y="3962400"/>
          <p14:tracePt t="69392" x="3479800" y="3962400"/>
          <p14:tracePt t="69392" x="3467100" y="3956050"/>
          <p14:tracePt t="69408" x="3295650" y="3886200"/>
          <p14:tracePt t="69496" x="3270250" y="3879850"/>
          <p14:tracePt t="69502" x="3244850" y="3867150"/>
          <p14:tracePt t="69510" x="3200400" y="3841750"/>
          <p14:tracePt t="69526" x="3155950" y="3816350"/>
          <p14:tracePt t="69542" x="3111500" y="3784600"/>
          <p14:tracePt t="69558" x="3073400" y="3752850"/>
          <p14:tracePt t="69575" x="3035300" y="3721100"/>
          <p14:tracePt t="69575" x="3022600" y="3702050"/>
          <p14:tracePt t="69594" x="3003550" y="3676650"/>
          <p14:tracePt t="69608" x="2971800" y="3600450"/>
          <p14:tracePt t="69626" x="2959100" y="3549650"/>
          <p14:tracePt t="69642" x="2959100" y="3498850"/>
          <p14:tracePt t="69659" x="2971800" y="3441700"/>
          <p14:tracePt t="69676" x="2997200" y="3409950"/>
          <p14:tracePt t="69692" x="3035300" y="3384550"/>
          <p14:tracePt t="69709" x="3073400" y="3371850"/>
          <p14:tracePt t="69726" x="3149600" y="3346450"/>
          <p14:tracePt t="69742" x="3206750" y="3340100"/>
          <p14:tracePt t="69759" x="3270250" y="3340100"/>
          <p14:tracePt t="69776" x="3333750" y="3346450"/>
          <p14:tracePt t="69776" x="3365500" y="3352800"/>
          <p14:tracePt t="69794" x="3435350" y="3365500"/>
          <p14:tracePt t="69810" x="3505200" y="3384550"/>
          <p14:tracePt t="69827" x="3568700" y="3409950"/>
          <p14:tracePt t="69843" x="3638550" y="3435350"/>
          <p14:tracePt t="69860" x="3695700" y="3467100"/>
          <p14:tracePt t="69860" x="3721100" y="3486150"/>
          <p14:tracePt t="69878" x="3771900" y="3530600"/>
          <p14:tracePt t="69894" x="3822700" y="3575050"/>
          <p14:tracePt t="69910" x="3860800" y="3625850"/>
          <p14:tracePt t="69926" x="3886200" y="3683000"/>
          <p14:tracePt t="69943" x="3905250" y="3727450"/>
          <p14:tracePt t="69960" x="3917950" y="3797300"/>
          <p14:tracePt t="69977" x="3911600" y="3841750"/>
          <p14:tracePt t="69993" x="3886200" y="3886200"/>
          <p14:tracePt t="70010" x="3860800" y="3924300"/>
          <p14:tracePt t="70027" x="3797300" y="3975100"/>
          <p14:tracePt t="70043" x="3752850" y="4000500"/>
          <p14:tracePt t="70060" x="3708400" y="4019550"/>
          <p14:tracePt t="70080" x="3638550" y="4032250"/>
          <p14:tracePt t="70094" x="3594100" y="4038600"/>
          <p14:tracePt t="70110" x="3543300" y="4032250"/>
          <p14:tracePt t="70128" x="3498850" y="4032250"/>
          <p14:tracePt t="70144" x="3467100" y="4025900"/>
          <p14:tracePt t="70144" x="3448050" y="4019550"/>
          <p14:tracePt t="70162" x="3429000" y="4006850"/>
          <p14:tracePt t="70178" x="3409950" y="4000500"/>
          <p14:tracePt t="70194" x="3390900" y="3994150"/>
          <p14:tracePt t="70211" x="3384550" y="3987800"/>
          <p14:tracePt t="70227" x="3378200" y="3981450"/>
          <p14:tracePt t="70246" x="3384550" y="3981450"/>
          <p14:tracePt t="70273" x="3390900" y="3981450"/>
          <p14:tracePt t="70289" x="3397250" y="3987800"/>
          <p14:tracePt t="70298" x="3403600" y="3987800"/>
          <p14:tracePt t="70310" x="3416300" y="4000500"/>
          <p14:tracePt t="70310" x="3416300" y="4006850"/>
          <p14:tracePt t="70331" x="3429000" y="4013200"/>
          <p14:tracePt t="70345" x="3435350" y="4025900"/>
          <p14:tracePt t="70361" x="3448050" y="4032250"/>
          <p14:tracePt t="70361" x="3454400" y="4032250"/>
          <p14:tracePt t="70379" x="3460750" y="4038600"/>
          <p14:tracePt t="70379" x="3473450" y="4038600"/>
          <p14:tracePt t="70395" x="3479800" y="4044950"/>
          <p14:tracePt t="70395" x="3492500" y="4044950"/>
          <p14:tracePt t="70412" x="3498850" y="4051300"/>
          <p14:tracePt t="70412" x="3511550" y="4051300"/>
          <p14:tracePt t="70429" x="3517900" y="4057650"/>
          <p14:tracePt t="70429" x="3530600" y="4064000"/>
          <p14:tracePt t="70445" x="3543300" y="4064000"/>
          <p14:tracePt t="70445" x="3568700" y="4076700"/>
          <p14:tracePt t="70463" x="3581400" y="4076700"/>
          <p14:tracePt t="70463" x="3594100" y="4083050"/>
          <p14:tracePt t="70479" x="3606800" y="4089400"/>
          <p14:tracePt t="70479" x="3613150" y="4089400"/>
          <p14:tracePt t="70495" x="3625850" y="4095750"/>
          <p14:tracePt t="70495" x="3638550" y="4095750"/>
          <p14:tracePt t="70513" x="3644900" y="4102100"/>
          <p14:tracePt t="70513" x="3657600" y="4102100"/>
          <p14:tracePt t="70530" x="3676650" y="4114800"/>
          <p14:tracePt t="70530" x="3683000" y="4114800"/>
          <p14:tracePt t="70546" x="3689350" y="4121150"/>
          <p14:tracePt t="70546" x="3702050" y="4121150"/>
          <p14:tracePt t="70562" x="3708400" y="4127500"/>
          <p14:tracePt t="70562" x="3714750" y="4127500"/>
          <p14:tracePt t="70580" x="3721100" y="4133850"/>
          <p14:tracePt t="70580" x="3727450" y="4133850"/>
          <p14:tracePt t="70580" x="3733800" y="4140200"/>
          <p14:tracePt t="70598" x="3746500" y="4140200"/>
          <p14:tracePt t="70611" x="3752850" y="4140200"/>
          <p14:tracePt t="70611" x="3759200" y="4146550"/>
          <p14:tracePt t="70630" x="3771900" y="4146550"/>
          <p14:tracePt t="70630" x="3778250" y="4146550"/>
          <p14:tracePt t="70646" x="3784600" y="4152900"/>
          <p14:tracePt t="70646" x="3790950" y="4152900"/>
          <p14:tracePt t="70663" x="3797300" y="4152900"/>
          <p14:tracePt t="70663" x="3810000" y="4159250"/>
          <p14:tracePt t="70679" x="3816350" y="4159250"/>
          <p14:tracePt t="70679" x="3829050" y="4165600"/>
          <p14:tracePt t="70696" x="3835400" y="4171950"/>
          <p14:tracePt t="70696" x="3841750" y="4171950"/>
          <p14:tracePt t="70714" x="3848100" y="4178300"/>
          <p14:tracePt t="70714" x="3854450" y="4178300"/>
          <p14:tracePt t="70729" x="3860800" y="4184650"/>
          <p14:tracePt t="70729" x="3867150" y="4184650"/>
          <p14:tracePt t="70746" x="3879850" y="4184650"/>
          <p14:tracePt t="70746" x="3886200" y="4184650"/>
          <p14:tracePt t="70763" x="3892550" y="4191000"/>
          <p14:tracePt t="70779" x="3898900" y="4191000"/>
          <p14:tracePt t="70779" x="3905250" y="4191000"/>
          <p14:tracePt t="70796" x="3911600" y="4191000"/>
          <p14:tracePt t="70812" x="3917950" y="4197350"/>
          <p14:tracePt t="70830" x="3924300" y="4203700"/>
          <p14:tracePt t="70846" x="3924300" y="4210050"/>
          <p14:tracePt t="70862" x="3924300" y="4216400"/>
          <p14:tracePt t="70882" x="3924300" y="4222750"/>
          <p14:tracePt t="70898" x="3917950" y="4229100"/>
          <p14:tracePt t="70914" x="3917950" y="4235450"/>
          <p14:tracePt t="70933" x="3924300" y="4235450"/>
          <p14:tracePt t="70981" x="3930650" y="4235450"/>
          <p14:tracePt t="71009" x="3930650" y="4229100"/>
          <p14:tracePt t="71041" x="3924300" y="4222750"/>
          <p14:tracePt t="71069" x="3917950" y="4222750"/>
          <p14:tracePt t="71085" x="3911600" y="4222750"/>
          <p14:tracePt t="71093" x="3905250" y="4222750"/>
          <p14:tracePt t="71102" x="3898900" y="4222750"/>
          <p14:tracePt t="71102" x="3892550" y="4222750"/>
          <p14:tracePt t="71114" x="3886200" y="4222750"/>
          <p14:tracePt t="71114" x="3873500" y="4229100"/>
          <p14:tracePt t="71131" x="3867150" y="4229100"/>
          <p14:tracePt t="71131" x="3854450" y="4229100"/>
          <p14:tracePt t="71148" x="3841750" y="4235450"/>
          <p14:tracePt t="71148" x="3829050" y="4235450"/>
          <p14:tracePt t="71164" x="3810000" y="4241800"/>
          <p14:tracePt t="71164" x="3778250" y="4248150"/>
          <p14:tracePt t="71182" x="3765550" y="4254500"/>
          <p14:tracePt t="71182" x="3746500" y="4260850"/>
          <p14:tracePt t="71198" x="3727450" y="4260850"/>
          <p14:tracePt t="71198" x="3702050" y="4267200"/>
          <p14:tracePt t="71214" x="3683000" y="4273550"/>
          <p14:tracePt t="71214" x="3657600" y="4279900"/>
          <p14:tracePt t="71231" x="3632200" y="4286250"/>
          <p14:tracePt t="71231" x="3606800" y="4292600"/>
          <p14:tracePt t="71248" x="3575050" y="4292600"/>
          <p14:tracePt t="71248" x="3543300" y="4298950"/>
          <p14:tracePt t="71248" x="3511550" y="4305300"/>
          <p14:tracePt t="71266" x="3479800" y="4311650"/>
          <p14:tracePt t="71266" x="3448050" y="4318000"/>
          <p14:tracePt t="71281" x="3409950" y="4324350"/>
          <p14:tracePt t="71281" x="3378200" y="4337050"/>
          <p14:tracePt t="71298" x="3340100" y="4343400"/>
          <p14:tracePt t="71298" x="3308350" y="4349750"/>
          <p14:tracePt t="71314" x="3270250" y="4356100"/>
          <p14:tracePt t="71314" x="3238500" y="4362450"/>
          <p14:tracePt t="71314" x="3200400" y="4362450"/>
          <p14:tracePt t="71335" x="3168650" y="4368800"/>
          <p14:tracePt t="71347" x="3136900" y="4375150"/>
          <p14:tracePt t="71347" x="3073400" y="4381500"/>
          <p14:tracePt t="71365" x="3048000" y="4387850"/>
          <p14:tracePt t="71365" x="3022600" y="4387850"/>
          <p14:tracePt t="71381" x="2997200" y="4387850"/>
          <p14:tracePt t="71381" x="2971800" y="4387850"/>
          <p14:tracePt t="71398" x="2952750" y="4394200"/>
          <p14:tracePt t="71398" x="2914650" y="4394200"/>
          <p14:tracePt t="71415" x="2901950" y="4394200"/>
          <p14:tracePt t="71415" x="2889250" y="4394200"/>
          <p14:tracePt t="71432" x="2876550" y="4387850"/>
          <p14:tracePt t="71432" x="2870200" y="4387850"/>
          <p14:tracePt t="71448" x="2863850" y="4387850"/>
          <p14:tracePt t="71464" x="2857500" y="4387850"/>
          <p14:tracePt t="71481" x="2857500" y="4381500"/>
          <p14:tracePt t="71498" x="2870200" y="4375150"/>
          <p14:tracePt t="71514" x="2876550" y="4375150"/>
          <p14:tracePt t="71531" x="2882900" y="4375150"/>
          <p14:tracePt t="71547" x="2882900" y="4381500"/>
          <p14:tracePt t="71565" x="2876550" y="4387850"/>
          <p14:tracePt t="71582" x="2870200" y="4394200"/>
          <p14:tracePt t="71582" x="2863850" y="4394200"/>
          <p14:tracePt t="71599" x="2851150" y="4400550"/>
          <p14:tracePt t="71599" x="2838450" y="4400550"/>
          <p14:tracePt t="71615" x="2825750" y="4400550"/>
          <p14:tracePt t="71615" x="2806700" y="4400550"/>
          <p14:tracePt t="71615" x="2781300" y="4406900"/>
          <p14:tracePt t="71633" x="2755900" y="4406900"/>
          <p14:tracePt t="71648" x="2698750" y="4406900"/>
          <p14:tracePt t="71648" x="2660650" y="4406900"/>
          <p14:tracePt t="71666" x="2622550" y="4406900"/>
          <p14:tracePt t="71666" x="2584450" y="4406900"/>
          <p14:tracePt t="71682" x="2546350" y="4413250"/>
          <p14:tracePt t="71682" x="2508250" y="4419600"/>
          <p14:tracePt t="71699" x="2463800" y="4425950"/>
          <p14:tracePt t="71699" x="2374900" y="4438650"/>
          <p14:tracePt t="71715" x="2336800" y="4451350"/>
          <p14:tracePt t="71715" x="2292350" y="4457700"/>
          <p14:tracePt t="71732" x="2247900" y="4464050"/>
          <p14:tracePt t="71732" x="2209800" y="4470400"/>
          <p14:tracePt t="71749" x="2171700" y="4476750"/>
          <p14:tracePt t="71749" x="2133600" y="4483100"/>
          <p14:tracePt t="71766" x="2101850" y="4483100"/>
          <p14:tracePt t="71766" x="2032000" y="4489450"/>
          <p14:tracePt t="71782" x="2006600" y="4489450"/>
          <p14:tracePt t="71782" x="1981200" y="4489450"/>
          <p14:tracePt t="71799" x="1955800" y="4483100"/>
          <p14:tracePt t="71799" x="1936750" y="4483100"/>
          <p14:tracePt t="71815" x="1924050" y="4476750"/>
          <p14:tracePt t="71815" x="1911350" y="4470400"/>
          <p14:tracePt t="71834" x="1892300" y="4464050"/>
          <p14:tracePt t="71834" x="1885950" y="4457700"/>
          <p14:tracePt t="71850" x="1879600" y="4451350"/>
          <p14:tracePt t="71850" x="1873250" y="4445000"/>
          <p14:tracePt t="71866" x="1866900" y="4445000"/>
          <p14:tracePt t="71882" x="1860550" y="4438650"/>
          <p14:tracePt t="71899" x="1854200" y="4432300"/>
          <p14:tracePt t="71915" x="1854200" y="4438650"/>
          <p14:tracePt t="71953" x="1860550" y="4438650"/>
          <p14:tracePt t="71969" x="1866900" y="4438650"/>
          <p14:tracePt t="71985" x="1873250" y="4438650"/>
          <p14:tracePt t="71993" x="1879600" y="4445000"/>
          <p14:tracePt t="72002" x="1885950" y="4445000"/>
          <p14:tracePt t="72002" x="1892300" y="4445000"/>
          <p14:tracePt t="72017" x="1898650" y="4445000"/>
          <p14:tracePt t="72017" x="1905000" y="4451350"/>
          <p14:tracePt t="72034" x="1911350" y="4451350"/>
          <p14:tracePt t="72034" x="1917700" y="4457700"/>
          <p14:tracePt t="72050" x="1924050" y="4457700"/>
          <p14:tracePt t="72066" x="1930400" y="4457700"/>
          <p14:tracePt t="72066" x="1943100" y="4457700"/>
          <p14:tracePt t="72084" x="1949450" y="4457700"/>
          <p14:tracePt t="72099" x="1955800" y="4457700"/>
          <p14:tracePt t="72116" x="1962150" y="4451350"/>
          <p14:tracePt t="72133" x="2120900" y="4413250"/>
          <p14:tracePt t="72312" x="2146300" y="4413250"/>
          <p14:tracePt t="72318" x="2209800" y="4419600"/>
          <p14:tracePt t="72334" x="2286000" y="4419600"/>
          <p14:tracePt t="72351" x="2362200" y="4419600"/>
          <p14:tracePt t="72368" x="2501900" y="4419600"/>
          <p14:tracePt t="72384" x="2603500" y="4419600"/>
          <p14:tracePt t="72401" x="2711450" y="4413250"/>
          <p14:tracePt t="72418" x="2889250" y="4406900"/>
          <p14:tracePt t="72435" x="2997200" y="4400550"/>
          <p14:tracePt t="72451" x="3105150" y="4394200"/>
          <p14:tracePt t="72468" x="3200400" y="4387850"/>
          <p14:tracePt t="72484" x="3327400" y="4387850"/>
          <p14:tracePt t="72502" x="3397250" y="4387850"/>
          <p14:tracePt t="72519" x="3454400" y="4381500"/>
          <p14:tracePt t="72535" x="3505200" y="4381500"/>
          <p14:tracePt t="72551" x="3549650" y="4381500"/>
          <p14:tracePt t="72569" x="3587750" y="4375150"/>
          <p14:tracePt t="72586" x="3606800" y="4375150"/>
          <p14:tracePt t="72602" x="3606800" y="4368800"/>
          <p14:tracePt t="72618" x="3613150" y="4368800"/>
          <p14:tracePt t="72635" x="3613150" y="4362450"/>
          <p14:tracePt t="72654" x="3594100" y="4337050"/>
          <p14:tracePt t="72673" x="3581400" y="4324350"/>
          <p14:tracePt t="72685" x="3575050" y="4311650"/>
          <p14:tracePt t="72685" x="3562350" y="4292600"/>
          <p14:tracePt t="72704" x="3556000" y="4273550"/>
          <p14:tracePt t="72704" x="3543300" y="4254500"/>
          <p14:tracePt t="72720" x="3536950" y="4235450"/>
          <p14:tracePt t="72720" x="3530600" y="4197350"/>
          <p14:tracePt t="72736" x="3524250" y="4178300"/>
          <p14:tracePt t="72736" x="3524250" y="4152900"/>
          <p14:tracePt t="72753" x="3524250" y="4133850"/>
          <p14:tracePt t="72753" x="3524250" y="4114800"/>
          <p14:tracePt t="72769" x="3524250" y="4095750"/>
          <p14:tracePt t="72769" x="3524250" y="4083050"/>
          <p14:tracePt t="72786" x="3524250" y="4064000"/>
          <p14:tracePt t="72786" x="3530600" y="4038600"/>
          <p14:tracePt t="72803" x="3530600" y="4025900"/>
          <p14:tracePt t="72803" x="3530600" y="4019550"/>
          <p14:tracePt t="72820" x="3530600" y="4013200"/>
          <p14:tracePt t="72820" x="3530600" y="4006850"/>
          <p14:tracePt t="72836" x="3530600" y="4000500"/>
          <p14:tracePt t="72852" x="3524250" y="3994150"/>
          <p14:tracePt t="72885" x="3517900" y="3994150"/>
          <p14:tracePt t="72901" x="3505200" y="3987800"/>
          <p14:tracePt t="72910" x="3327400" y="3937000"/>
          <p14:tracePt t="73000" x="3302000" y="3930650"/>
          <p14:tracePt t="73006" x="3276600" y="3924300"/>
          <p14:tracePt t="73019" x="3200400" y="3905250"/>
          <p14:tracePt t="73036" x="3143250" y="3879850"/>
          <p14:tracePt t="73053" x="3086100" y="3854450"/>
          <p14:tracePt t="73069" x="3028950" y="3829050"/>
          <p14:tracePt t="73088" x="2946400" y="3778250"/>
          <p14:tracePt t="73103" x="2895600" y="3740150"/>
          <p14:tracePt t="73119" x="2857500" y="3695700"/>
          <p14:tracePt t="73137" x="2819400" y="3619500"/>
          <p14:tracePt t="73154" x="2800350" y="3575050"/>
          <p14:tracePt t="73170" x="2800350" y="3530600"/>
          <p14:tracePt t="73187" x="2813050" y="3486150"/>
          <p14:tracePt t="73205" x="2832100" y="3454400"/>
          <p14:tracePt t="73205" x="2851150" y="3435350"/>
          <p14:tracePt t="73222" x="2889250" y="3409950"/>
          <p14:tracePt t="73238" x="2933700" y="3384550"/>
          <p14:tracePt t="73254" x="2990850" y="3371850"/>
          <p14:tracePt t="73270" x="3048000" y="3359150"/>
          <p14:tracePt t="73287" x="3105150" y="3359150"/>
          <p14:tracePt t="73304" x="3175000" y="3359150"/>
          <p14:tracePt t="73304" x="3206750" y="3365500"/>
          <p14:tracePt t="73322" x="3276600" y="3371850"/>
          <p14:tracePt t="73338" x="3346450" y="3384550"/>
          <p14:tracePt t="73354" x="3416300" y="3397250"/>
          <p14:tracePt t="73371" x="3486150" y="3429000"/>
          <p14:tracePt t="73387" x="3587750" y="3473450"/>
          <p14:tracePt t="73404" x="3651250" y="3517900"/>
          <p14:tracePt t="73421" x="3708400" y="3568700"/>
          <p14:tracePt t="73438" x="3784600" y="3644900"/>
          <p14:tracePt t="73455" x="3829050" y="3695700"/>
          <p14:tracePt t="73471" x="3860800" y="3746500"/>
          <p14:tracePt t="73488" x="3886200" y="3790950"/>
          <p14:tracePt t="73504" x="3905250" y="3873500"/>
          <p14:tracePt t="73522" x="3905250" y="3917950"/>
          <p14:tracePt t="73538" x="3892550" y="3962400"/>
          <p14:tracePt t="73555" x="3873500" y="4000500"/>
          <p14:tracePt t="73572" x="3848100" y="4032250"/>
          <p14:tracePt t="73572" x="3835400" y="4051300"/>
          <p14:tracePt t="73591" x="3797300" y="4076700"/>
          <p14:tracePt t="73606" x="3759200" y="4095750"/>
          <p14:tracePt t="73622" x="3721100" y="4114800"/>
          <p14:tracePt t="73638" x="3676650" y="4127500"/>
          <p14:tracePt t="73655" x="3625850" y="4133850"/>
          <p14:tracePt t="73672" x="3575050" y="4140200"/>
          <p14:tracePt t="73672" x="3549650" y="4140200"/>
          <p14:tracePt t="73690" x="3505200" y="4140200"/>
          <p14:tracePt t="73706" x="3460750" y="4140200"/>
          <p14:tracePt t="73722" x="3429000" y="4140200"/>
          <p14:tracePt t="73739" x="3390900" y="4133850"/>
          <p14:tracePt t="73755" x="3371850" y="4133850"/>
          <p14:tracePt t="73772" x="3359150" y="4127500"/>
          <p14:tracePt t="73789" x="3346450" y="4127500"/>
          <p14:tracePt t="73806" x="3340100" y="4127500"/>
          <p14:tracePt t="73822" x="3346450" y="4121150"/>
          <p14:tracePt t="73965" x="3340100" y="4121150"/>
          <p14:tracePt t="74053" x="3333750" y="4121150"/>
          <p14:tracePt t="74093" x="3327400" y="4127500"/>
          <p14:tracePt t="74137" x="3327400" y="4133850"/>
          <p14:tracePt t="74169" x="3333750" y="4146550"/>
          <p14:tracePt t="74241" x="3340100" y="4152900"/>
          <p14:tracePt t="74257" x="3352800" y="4152900"/>
          <p14:tracePt t="74281" x="3359150" y="4152900"/>
          <p14:tracePt t="74293" x="3359150" y="4146550"/>
          <p14:tracePt t="74301" x="3365500" y="4140200"/>
          <p14:tracePt t="74310" x="3365500" y="4133850"/>
          <p14:tracePt t="74323" x="3371850" y="4127500"/>
          <p14:tracePt t="74323" x="3384550" y="4114800"/>
          <p14:tracePt t="74342" x="3397250" y="4108450"/>
          <p14:tracePt t="74342" x="3403600" y="4102100"/>
          <p14:tracePt t="74358" x="3416300" y="4102100"/>
          <p14:tracePt t="74358" x="3429000" y="4095750"/>
          <p14:tracePt t="74375" x="3441700" y="4095750"/>
          <p14:tracePt t="74375" x="3460750" y="4095750"/>
          <p14:tracePt t="74391" x="3479800" y="4095750"/>
          <p14:tracePt t="74391" x="3498850" y="4102100"/>
          <p14:tracePt t="74408" x="3517900" y="4102100"/>
          <p14:tracePt t="74408" x="3568700" y="4121150"/>
          <p14:tracePt t="74425" x="3594100" y="4127500"/>
          <p14:tracePt t="74425" x="3619500" y="4133850"/>
          <p14:tracePt t="74441" x="3651250" y="4146550"/>
          <p14:tracePt t="74441" x="3683000" y="4159250"/>
          <p14:tracePt t="74459" x="3714750" y="4171950"/>
          <p14:tracePt t="74459" x="3784600" y="4203700"/>
          <p14:tracePt t="74475" x="3816350" y="4216400"/>
          <p14:tracePt t="74475" x="3854450" y="4235450"/>
          <p14:tracePt t="74492" x="3905250" y="4273550"/>
          <p14:tracePt t="74521" x="3956050" y="4318000"/>
          <p14:tracePt t="74533" x="4006850" y="4356100"/>
          <p14:tracePt t="74542" x="4051300" y="4413250"/>
          <p14:tracePt t="74542" x="4095750" y="4464050"/>
          <p14:tracePt t="74559" x="4140200" y="4521200"/>
          <p14:tracePt t="74559" x="4184650" y="4584700"/>
          <p14:tracePt t="74575" x="4222750" y="4641850"/>
          <p14:tracePt t="74575" x="4241800" y="4699000"/>
          <p14:tracePt t="74575" x="4260850" y="4743450"/>
          <p14:tracePt t="74594" x="4279900" y="4800600"/>
          <p14:tracePt t="74608" x="4286250" y="4851400"/>
          <p14:tracePt t="74608" x="4298950" y="4953000"/>
          <p14:tracePt t="74626" x="4305300" y="5003800"/>
          <p14:tracePt t="74626" x="4298950" y="5054600"/>
          <p14:tracePt t="74642" x="4298950" y="5099050"/>
          <p14:tracePt t="74642" x="4292600" y="5149850"/>
          <p14:tracePt t="74659" x="4286250" y="5200650"/>
          <p14:tracePt t="74659" x="4279900" y="5245100"/>
          <p14:tracePt t="74676" x="4273550" y="5289550"/>
          <p14:tracePt t="74676" x="4260850" y="5334000"/>
          <p14:tracePt t="74676" x="4248150" y="5378450"/>
          <p14:tracePt t="74694" x="4235450" y="5416550"/>
          <p14:tracePt t="74694" x="4216400" y="5454650"/>
          <p14:tracePt t="74710" x="4203700" y="5492750"/>
          <p14:tracePt t="74710" x="4184650" y="5530850"/>
          <p14:tracePt t="74726" x="4165600" y="5562600"/>
          <p14:tracePt t="74726" x="4140200" y="5594350"/>
          <p14:tracePt t="74743" x="4121150" y="5626100"/>
          <p14:tracePt t="74743" x="4095750" y="5657850"/>
          <p14:tracePt t="74759" x="4076700" y="5683250"/>
          <p14:tracePt t="74759" x="4032250" y="5727700"/>
          <p14:tracePt t="74776" x="4006850" y="5746750"/>
          <p14:tracePt t="74776" x="3987800" y="5765800"/>
          <p14:tracePt t="74792" x="3968750" y="5784850"/>
          <p14:tracePt t="74792" x="3949700" y="5797550"/>
          <p14:tracePt t="74809" x="3930650" y="5810250"/>
          <p14:tracePt t="74809" x="3911600" y="5822950"/>
          <p14:tracePt t="74826" x="3892550" y="5835650"/>
          <p14:tracePt t="74826" x="3860800" y="5854700"/>
          <p14:tracePt t="74843" x="3848100" y="5867400"/>
          <p14:tracePt t="74843" x="3835400" y="5873750"/>
          <p14:tracePt t="74859" x="3822700" y="5880100"/>
          <p14:tracePt t="74859" x="3810000" y="5880100"/>
          <p14:tracePt t="74876" x="3797300" y="5886450"/>
          <p14:tracePt t="74876" x="3778250" y="5892800"/>
          <p14:tracePt t="74894" x="3771900" y="5892800"/>
          <p14:tracePt t="74894" x="3765550" y="5899150"/>
          <p14:tracePt t="74910" x="3752850" y="5899150"/>
          <p14:tracePt t="74910" x="3746500" y="5899150"/>
          <p14:tracePt t="74927" x="3740150" y="5905500"/>
          <p14:tracePt t="74942" x="3733800" y="5905500"/>
          <p14:tracePt t="74959" x="3727450" y="5911850"/>
          <p14:tracePt t="74976" x="3721100" y="5918200"/>
          <p14:tracePt t="74976" x="3714750" y="5924550"/>
          <p14:tracePt t="74994" x="3714750" y="5930900"/>
          <p14:tracePt t="75010" x="3708400" y="5937250"/>
          <p14:tracePt t="75026" x="3714750" y="5943600"/>
          <p14:tracePt t="75046" x="3714750" y="5949950"/>
          <p14:tracePt t="75062" x="3721100" y="5956300"/>
          <p14:tracePt t="75079" x="3727450" y="5969000"/>
          <p14:tracePt t="75097" x="3721100" y="5969000"/>
          <p14:tracePt t="75113" x="3708400" y="5962650"/>
          <p14:tracePt t="75126" x="3556000" y="5880100"/>
          <p14:tracePt t="75205" x="3536950" y="5873750"/>
          <p14:tracePt t="75212" x="3505200" y="5854700"/>
          <p14:tracePt t="75227" x="3467100" y="5835650"/>
          <p14:tracePt t="75244" x="3435350" y="5816600"/>
          <p14:tracePt t="75244" x="3416300" y="5803900"/>
          <p14:tracePt t="75261" x="3384550" y="5778500"/>
          <p14:tracePt t="75278" x="3352800" y="5753100"/>
          <p14:tracePt t="75294" x="3321050" y="5721350"/>
          <p14:tracePt t="75311" x="3302000" y="5689600"/>
          <p14:tracePt t="75311" x="3289300" y="5670550"/>
          <p14:tracePt t="75332" x="3282950" y="5651500"/>
          <p14:tracePt t="75344" x="3276600" y="5594350"/>
          <p14:tracePt t="75362" x="3276600" y="5556250"/>
          <p14:tracePt t="75378" x="3295650" y="5524500"/>
          <p14:tracePt t="75395" x="3314700" y="5499100"/>
          <p14:tracePt t="75411" x="3346450" y="5480050"/>
          <p14:tracePt t="75411" x="3359150" y="5473700"/>
          <p14:tracePt t="75430" x="3403600" y="5461000"/>
          <p14:tracePt t="75445" x="3448050" y="5448300"/>
          <p14:tracePt t="75461" x="3492500" y="5441950"/>
          <p14:tracePt t="75478" x="3568700" y="5435600"/>
          <p14:tracePt t="75495" x="3619500" y="5441950"/>
          <p14:tracePt t="75511" x="3670300" y="5461000"/>
          <p14:tracePt t="75528" x="3714750" y="5480050"/>
          <p14:tracePt t="75545" x="3771900" y="5524500"/>
          <p14:tracePt t="75562" x="3803650" y="5556250"/>
          <p14:tracePt t="75581" x="3822700" y="5594350"/>
          <p14:tracePt t="75595" x="3841750" y="5632450"/>
          <p14:tracePt t="75611" x="3848100" y="5670550"/>
          <p14:tracePt t="75611" x="3848100" y="5689600"/>
          <p14:tracePt t="75630" x="3835400" y="5727700"/>
          <p14:tracePt t="75646" x="3816350" y="5759450"/>
          <p14:tracePt t="75662" x="3790950" y="5784850"/>
          <p14:tracePt t="75678" x="3759200" y="5816600"/>
          <p14:tracePt t="75695" x="3727450" y="5842000"/>
          <p14:tracePt t="75712" x="3689350" y="5861050"/>
          <p14:tracePt t="75712" x="3670300" y="5867400"/>
          <p14:tracePt t="75731" x="3632200" y="5880100"/>
          <p14:tracePt t="75745" x="3594100" y="5892800"/>
          <p14:tracePt t="75762" x="3556000" y="5899150"/>
          <p14:tracePt t="75779" x="3517900" y="5899150"/>
          <p14:tracePt t="75795" x="3498850" y="5892800"/>
          <p14:tracePt t="75812" x="3479800" y="5886450"/>
          <p14:tracePt t="75829" x="3473450" y="5886450"/>
          <p14:tracePt t="75845" x="3467100" y="5880100"/>
          <p14:tracePt t="75862" x="3460750" y="5880100"/>
          <p14:tracePt t="75879" x="3454400" y="5873750"/>
          <p14:tracePt t="75895" x="3448050" y="5873750"/>
          <p14:tracePt t="75937" x="3448050" y="5880100"/>
          <p14:tracePt t="76169" x="3448050" y="5886450"/>
          <p14:tracePt t="76202" x="3448050" y="5892800"/>
          <p14:tracePt t="76221" x="3454400" y="5892800"/>
          <p14:tracePt t="76237" x="3454400" y="5899150"/>
          <p14:tracePt t="76253" x="3448050" y="5892800"/>
          <p14:tracePt t="76289" x="3448050" y="5886450"/>
          <p14:tracePt t="76297" x="3441700" y="5880100"/>
          <p14:tracePt t="76314" x="3429000" y="5880100"/>
          <p14:tracePt t="76330" x="3422650" y="5880100"/>
          <p14:tracePt t="76330" x="3416300" y="5880100"/>
          <p14:tracePt t="76348" x="3409950" y="5880100"/>
          <p14:tracePt t="76348" x="3403600" y="5886450"/>
          <p14:tracePt t="76348" x="3397250" y="5892800"/>
          <p14:tracePt t="76366" x="3384550" y="5899150"/>
          <p14:tracePt t="76366" x="3371850" y="5905500"/>
          <p14:tracePt t="76382" x="3359150" y="5911850"/>
          <p14:tracePt t="76382" x="3346450" y="5924550"/>
          <p14:tracePt t="76398" x="3327400" y="5937250"/>
          <p14:tracePt t="76398" x="3308350" y="5943600"/>
          <p14:tracePt t="76415" x="3289300" y="5956300"/>
          <p14:tracePt t="76415" x="3270250" y="5969000"/>
          <p14:tracePt t="76431" x="3251200" y="5981700"/>
          <p14:tracePt t="76431" x="3225800" y="5988050"/>
          <p14:tracePt t="76431" x="3200400" y="6007100"/>
          <p14:tracePt t="76450" x="3175000" y="6019800"/>
          <p14:tracePt t="76450" x="3149600" y="6032500"/>
          <p14:tracePt t="76465" x="3124200" y="6045200"/>
          <p14:tracePt t="76465" x="3092450" y="6064250"/>
          <p14:tracePt t="76481" x="3067050" y="6083300"/>
          <p14:tracePt t="76481" x="3035300" y="6096000"/>
          <p14:tracePt t="76498" x="3003550" y="6115050"/>
          <p14:tracePt t="76498" x="2933700" y="6146800"/>
          <p14:tracePt t="76515" x="2901950" y="6165850"/>
          <p14:tracePt t="76515" x="2870200" y="6178550"/>
          <p14:tracePt t="76532" x="2832100" y="6197600"/>
          <p14:tracePt t="76532" x="2800350" y="6203950"/>
          <p14:tracePt t="76549" x="2774950" y="6216650"/>
          <p14:tracePt t="76549" x="2743200" y="6229350"/>
          <p14:tracePt t="76565" x="2711450" y="6242050"/>
          <p14:tracePt t="76565" x="2660650" y="6254750"/>
          <p14:tracePt t="76584" x="2641600" y="6267450"/>
          <p14:tracePt t="76584" x="2616200" y="6273800"/>
          <p14:tracePt t="76599" x="2597150" y="6280150"/>
          <p14:tracePt t="76599" x="2578100" y="6286500"/>
          <p14:tracePt t="76615" x="2565400" y="6292850"/>
          <p14:tracePt t="76615" x="2552700" y="6292850"/>
          <p14:tracePt t="76615" x="2533650" y="6299200"/>
          <p14:tracePt t="76634" x="2520950" y="6299200"/>
          <p14:tracePt t="76648" x="2514600" y="6299200"/>
          <p14:tracePt t="76648" x="2489200" y="6299200"/>
          <p14:tracePt t="76666" x="2476500" y="6299200"/>
          <p14:tracePt t="76666" x="2470150" y="6299200"/>
          <p14:tracePt t="76682" x="2457450" y="6299200"/>
          <p14:tracePt t="76682" x="2444750" y="6299200"/>
          <p14:tracePt t="76699" x="2432050" y="6299200"/>
          <p14:tracePt t="76699" x="2419350" y="6299200"/>
          <p14:tracePt t="76715" x="2406650" y="6299200"/>
          <p14:tracePt t="76715" x="2393950" y="6299200"/>
          <p14:tracePt t="76715" x="2381250" y="6299200"/>
          <p14:tracePt t="76734" x="2368550" y="6305550"/>
          <p14:tracePt t="76748" x="2343150" y="6305550"/>
          <p14:tracePt t="76748" x="2330450" y="6305550"/>
          <p14:tracePt t="76766" x="2324100" y="6305550"/>
          <p14:tracePt t="76766" x="2311400" y="6305550"/>
          <p14:tracePt t="76782" x="2305050" y="6305550"/>
          <p14:tracePt t="76782" x="2298700" y="6305550"/>
          <p14:tracePt t="76799" x="2292350" y="6299200"/>
          <p14:tracePt t="76799" x="2279650" y="6299200"/>
          <p14:tracePt t="76816" x="2273300" y="6299200"/>
          <p14:tracePt t="76816" x="2266950" y="6299200"/>
          <p14:tracePt t="76835" x="2260600" y="6299200"/>
          <p14:tracePt t="76835" x="2254250" y="6305550"/>
          <p14:tracePt t="76849" x="2228850" y="6324600"/>
          <p14:tracePt t="76869" x="2203450" y="6337300"/>
          <p14:tracePt t="76882" x="2184400" y="6343650"/>
          <p14:tracePt t="76882" x="2159000" y="6343650"/>
          <p14:tracePt t="76900" x="2133600" y="6350000"/>
          <p14:tracePt t="76917" x="1758950" y="6286500"/>
          <p14:tracePt t="76984" x="1714500" y="6267450"/>
          <p14:tracePt t="76990" x="1670050" y="6254750"/>
          <p14:tracePt t="76999" x="1581150" y="6216650"/>
          <p14:tracePt t="77016" x="1441450" y="6146800"/>
          <p14:tracePt t="77034" x="1358900" y="6096000"/>
          <p14:tracePt t="77050" x="1282700" y="6038850"/>
          <p14:tracePt t="77066" x="1219200" y="5975350"/>
          <p14:tracePt t="77066" x="1193800" y="5943600"/>
          <p14:tracePt t="77086" x="1168400" y="5905500"/>
          <p14:tracePt t="77099" x="1117600" y="5778500"/>
          <p14:tracePt t="77116" x="1104900" y="5683250"/>
          <p14:tracePt t="77133" x="1111250" y="5588000"/>
          <p14:tracePt t="77150" x="1130300" y="5492750"/>
          <p14:tracePt t="77167" x="1200150" y="5359400"/>
          <p14:tracePt t="77183" x="1270000" y="5276850"/>
          <p14:tracePt t="77200" x="1358900" y="5207000"/>
          <p14:tracePt t="77217" x="1524000" y="5111750"/>
          <p14:tracePt t="77234" x="1644650" y="5054600"/>
          <p14:tracePt t="77250" x="1778000" y="5003800"/>
          <p14:tracePt t="77267" x="1911350" y="4965700"/>
          <p14:tracePt t="77283" x="2057400" y="4940300"/>
          <p14:tracePt t="77283" x="2127250" y="4927600"/>
          <p14:tracePt t="77302" x="2273300" y="4908550"/>
          <p14:tracePt t="77318" x="2425700" y="4895850"/>
          <p14:tracePt t="77334" x="2571750" y="4889500"/>
          <p14:tracePt t="77351" x="2724150" y="4895850"/>
          <p14:tracePt t="77367" x="2870200" y="4908550"/>
          <p14:tracePt t="77384" x="3009900" y="4933950"/>
          <p14:tracePt t="77384" x="3073400" y="4953000"/>
          <p14:tracePt t="77402" x="3194050" y="5003800"/>
          <p14:tracePt t="77417" x="3308350" y="5067300"/>
          <p14:tracePt t="77434" x="3403600" y="5137150"/>
          <p14:tracePt t="77451" x="3492500" y="5213350"/>
          <p14:tracePt t="77468" x="3594100" y="5334000"/>
          <p14:tracePt t="77484" x="3644900" y="5416550"/>
          <p14:tracePt t="77501" x="3670300" y="5505450"/>
          <p14:tracePt t="77518" x="3676650" y="5638800"/>
          <p14:tracePt t="77535" x="3651250" y="5734050"/>
          <p14:tracePt t="77551" x="3606800" y="5835650"/>
          <p14:tracePt t="77568" x="3543300" y="5930900"/>
          <p14:tracePt t="77585" x="3403600" y="6070600"/>
          <p14:tracePt t="77602" x="3289300" y="6153150"/>
          <p14:tracePt t="77618" x="3162300" y="6223000"/>
          <p14:tracePt t="77635" x="3016250" y="6286500"/>
          <p14:tracePt t="77651" x="2870200" y="6356350"/>
          <p14:tracePt t="77651" x="2794000" y="6388100"/>
          <p14:tracePt t="77670" x="2654300" y="6451600"/>
          <p14:tracePt t="77686" x="2527300" y="6502400"/>
          <p14:tracePt t="77703" x="2419350" y="6546850"/>
          <p14:tracePt t="77718" x="2330450" y="6572250"/>
          <p14:tracePt t="77735" x="2266950" y="6584950"/>
          <p14:tracePt t="77735" x="2241550" y="6591300"/>
          <p14:tracePt t="77754" x="2216150" y="6591300"/>
          <p14:tracePt t="77770" x="2209800" y="6565900"/>
          <p14:tracePt t="77784" x="2222500" y="6515100"/>
          <p14:tracePt t="77802" x="2235200" y="6477000"/>
          <p14:tracePt t="77802" x="2254250" y="6438900"/>
          <p14:tracePt t="77819" x="2279650" y="6400800"/>
          <p14:tracePt t="77819" x="2336800" y="6311900"/>
          <p14:tracePt t="77837" x="2374900" y="6273800"/>
          <p14:tracePt t="77837" x="2413000" y="6242050"/>
          <p14:tracePt t="77852" x="2457450" y="6210300"/>
          <p14:tracePt t="77852" x="2501900" y="6184900"/>
          <p14:tracePt t="77869" x="2552700" y="6153150"/>
          <p14:tracePt t="77869" x="2603500" y="6127750"/>
          <p14:tracePt t="77886" x="2654300" y="6102350"/>
          <p14:tracePt t="77886" x="2768600" y="6057900"/>
          <p14:tracePt t="77903" x="2832100" y="6032500"/>
          <p14:tracePt t="77903" x="2889250" y="6013450"/>
          <p14:tracePt t="77919" x="2952750" y="5994400"/>
          <p14:tracePt t="77919" x="3009900" y="5981700"/>
          <p14:tracePt t="77937" x="3067050" y="5962650"/>
          <p14:tracePt t="77937" x="3175000" y="5937250"/>
          <p14:tracePt t="77955" x="3219450" y="5924550"/>
          <p14:tracePt t="77955" x="3270250" y="5911850"/>
          <p14:tracePt t="77970" x="3314700" y="5899150"/>
          <p14:tracePt t="77970" x="3352800" y="5886450"/>
          <p14:tracePt t="77987" x="3397250" y="5880100"/>
          <p14:tracePt t="77987" x="3435350" y="5867400"/>
          <p14:tracePt t="78003" x="3467100" y="5861050"/>
          <p14:tracePt t="78003" x="3498850" y="5854700"/>
          <p14:tracePt t="78003" x="3530600" y="5854700"/>
          <p14:tracePt t="78022" x="3556000" y="5848350"/>
          <p14:tracePt t="78036" x="3581400" y="5848350"/>
          <p14:tracePt t="78036" x="3625850" y="5842000"/>
          <p14:tracePt t="78053" x="3644900" y="5842000"/>
          <p14:tracePt t="78053" x="3657600" y="5848350"/>
          <p14:tracePt t="78070" x="3670300" y="5848350"/>
          <p14:tracePt t="78070" x="3683000" y="5848350"/>
          <p14:tracePt t="78088" x="3689350" y="5848350"/>
          <p14:tracePt t="78088" x="3695700" y="5854700"/>
          <p14:tracePt t="78103" x="3695700" y="5861050"/>
          <p14:tracePt t="78119" x="3695700" y="5867400"/>
          <p14:tracePt t="78136" x="3689350" y="5873750"/>
          <p14:tracePt t="78136" x="3683000" y="5880100"/>
          <p14:tracePt t="78153" x="3676650" y="5880100"/>
          <p14:tracePt t="78153" x="3670300" y="5886450"/>
          <p14:tracePt t="78170" x="3663950" y="5886450"/>
          <p14:tracePt t="78170" x="3657600" y="5892800"/>
          <p14:tracePt t="78186" x="3651250" y="5892800"/>
          <p14:tracePt t="78186" x="3644900" y="5892800"/>
          <p14:tracePt t="78205" x="3638550" y="5892800"/>
          <p14:tracePt t="78219" x="3632200" y="5886450"/>
          <p14:tracePt t="78236" x="3625850" y="5886450"/>
          <p14:tracePt t="78253" x="3619500" y="5880100"/>
          <p14:tracePt t="78269" x="3619500" y="5873750"/>
          <p14:tracePt t="78293" x="3625850" y="5873750"/>
          <p14:tracePt t="78309" x="3632200" y="5867400"/>
          <p14:tracePt t="78321" x="3638550" y="5867400"/>
          <p14:tracePt t="78337" x="3644900" y="5867400"/>
          <p14:tracePt t="78353" x="3651250" y="5867400"/>
          <p14:tracePt t="78370" x="3657600" y="5867400"/>
          <p14:tracePt t="78386" x="3663950" y="5873750"/>
          <p14:tracePt t="78403" x="3663950" y="5880100"/>
          <p14:tracePt t="78420" x="3663950" y="5886450"/>
          <p14:tracePt t="78437" x="3657600" y="5892800"/>
          <p14:tracePt t="78437" x="3651250" y="5886450"/>
          <p14:tracePt t="78455" x="3644900" y="5886450"/>
          <p14:tracePt t="78471" x="3467100" y="5816600"/>
          <p14:tracePt t="78552" x="3454400" y="5810250"/>
          <p14:tracePt t="78557" x="3429000" y="5784850"/>
          <p14:tracePt t="78571" x="3403600" y="5759450"/>
          <p14:tracePt t="78588" x="3384550" y="5727700"/>
          <p14:tracePt t="78604" x="3365500" y="5670550"/>
          <p14:tracePt t="78622" x="3365500" y="5626100"/>
          <p14:tracePt t="78638" x="3371850" y="5581650"/>
          <p14:tracePt t="78655" x="3378200" y="5537200"/>
          <p14:tracePt t="78671" x="3397250" y="5505450"/>
          <p14:tracePt t="78671" x="3409950" y="5486400"/>
          <p14:tracePt t="78689" x="3435350" y="5461000"/>
          <p14:tracePt t="78707" x="3460750" y="5448300"/>
          <p14:tracePt t="78722" x="3498850" y="5435600"/>
          <p14:tracePt t="78738" x="3536950" y="5435600"/>
          <p14:tracePt t="78755" x="3575050" y="5435600"/>
          <p14:tracePt t="78772" x="3613150" y="5441950"/>
          <p14:tracePt t="78772" x="3632200" y="5448300"/>
          <p14:tracePt t="78790" x="3663950" y="5467350"/>
          <p14:tracePt t="78805" x="3695700" y="5486400"/>
          <p14:tracePt t="78822" x="3714750" y="5511800"/>
          <p14:tracePt t="78838" x="3746500" y="5556250"/>
          <p14:tracePt t="78855" x="3759200" y="5594350"/>
          <p14:tracePt t="78872" x="3765550" y="5632450"/>
          <p14:tracePt t="78889" x="3765550" y="5670550"/>
          <p14:tracePt t="78905" x="3746500" y="5721350"/>
          <p14:tracePt t="78923" x="3721100" y="5753100"/>
          <p14:tracePt t="78939" x="3695700" y="5778500"/>
          <p14:tracePt t="78957" x="3632200" y="5822950"/>
          <p14:tracePt t="78974" x="3587750" y="5848350"/>
          <p14:tracePt t="78989" x="3536950" y="5867400"/>
          <p14:tracePt t="79006" x="3492500" y="5886450"/>
          <p14:tracePt t="79023" x="3460750" y="5899150"/>
          <p14:tracePt t="79039" x="3429000" y="5911850"/>
          <p14:tracePt t="79056" x="3409950" y="5911850"/>
          <p14:tracePt t="79056" x="3403600" y="5918200"/>
          <p14:tracePt t="79074" x="3397250" y="5918200"/>
          <p14:tracePt t="79090" x="3403600" y="5905500"/>
          <p14:tracePt t="79117" x="3409950" y="5905500"/>
          <p14:tracePt t="79126" x="3416300" y="5899150"/>
          <p14:tracePt t="79139" x="3422650" y="5899150"/>
          <p14:tracePt t="79139" x="3441700" y="5892800"/>
          <p14:tracePt t="79157" x="3454400" y="5886450"/>
          <p14:tracePt t="79157" x="3467100" y="5880100"/>
          <p14:tracePt t="79173" x="3479800" y="5880100"/>
          <p14:tracePt t="79173" x="3498850" y="5873750"/>
          <p14:tracePt t="79190" x="3511550" y="5867400"/>
          <p14:tracePt t="79190" x="3530600" y="5867400"/>
          <p14:tracePt t="79207" x="3556000" y="5861050"/>
          <p14:tracePt t="79207" x="3600450" y="5854700"/>
          <p14:tracePt t="79224" x="3619500" y="5848350"/>
          <p14:tracePt t="79224" x="3644900" y="5842000"/>
          <p14:tracePt t="79241" x="3676650" y="5835650"/>
          <p14:tracePt t="79241" x="3702050" y="5829300"/>
          <p14:tracePt t="79257" x="3727450" y="5822950"/>
          <p14:tracePt t="79257" x="3790950" y="5810250"/>
          <p14:tracePt t="79274" x="3822700" y="5797550"/>
          <p14:tracePt t="79274" x="3854450" y="5791200"/>
          <p14:tracePt t="79291" x="3886200" y="5778500"/>
          <p14:tracePt t="79291" x="3917950" y="5772150"/>
          <p14:tracePt t="79307" x="3956050" y="5765800"/>
          <p14:tracePt t="79307" x="3994150" y="5753100"/>
          <p14:tracePt t="79324" x="4025900" y="5746750"/>
          <p14:tracePt t="79324" x="4102100" y="5734050"/>
          <p14:tracePt t="79342" x="4140200" y="5727700"/>
          <p14:tracePt t="79342" x="4178300" y="5721350"/>
          <p14:tracePt t="79358" x="4210050" y="5721350"/>
          <p14:tracePt t="79358" x="4248150" y="5715000"/>
          <p14:tracePt t="79375" x="4286250" y="5715000"/>
          <p14:tracePt t="79375" x="4324350" y="5708650"/>
          <p14:tracePt t="79391" x="4356100" y="5708650"/>
          <p14:tracePt t="79391" x="4394200" y="5708650"/>
          <p14:tracePt t="79408" x="4432300" y="5708650"/>
          <p14:tracePt t="79408" x="4464050" y="5708650"/>
          <p14:tracePt t="79408" x="4502150" y="5708650"/>
          <p14:tracePt t="79426" x="4533900" y="5708650"/>
          <p14:tracePt t="79440" x="4565650" y="5715000"/>
          <p14:tracePt t="79440" x="4635500" y="5721350"/>
          <p14:tracePt t="79459" x="4667250" y="5727700"/>
          <p14:tracePt t="79459" x="4699000" y="5727700"/>
          <p14:tracePt t="79474" x="4730750" y="5734050"/>
          <p14:tracePt t="79474" x="4768850" y="5740400"/>
          <p14:tracePt t="79491" x="4800600" y="5746750"/>
          <p14:tracePt t="79491" x="4838700" y="5753100"/>
          <p14:tracePt t="79491" x="4870450" y="5759450"/>
          <p14:tracePt t="79510" x="4908550" y="5759450"/>
          <p14:tracePt t="79510" x="4940300" y="5765800"/>
          <p14:tracePt t="79525" x="4978400" y="5778500"/>
          <p14:tracePt t="79525" x="5010150" y="5784850"/>
          <p14:tracePt t="79541" x="5048250" y="5797550"/>
          <p14:tracePt t="79541" x="5080000" y="5810250"/>
          <p14:tracePt t="79558" x="5105400" y="5822950"/>
          <p14:tracePt t="79558" x="5162550" y="5854700"/>
          <p14:tracePt t="79575" x="5181600" y="5873750"/>
          <p14:tracePt t="79575" x="5207000" y="5892800"/>
          <p14:tracePt t="79592" x="5226050" y="5918200"/>
          <p14:tracePt t="79592" x="5238750" y="5937250"/>
          <p14:tracePt t="79609" x="5251450" y="5962650"/>
          <p14:tracePt t="79609" x="5264150" y="5981700"/>
          <p14:tracePt t="79625" x="5270500" y="6007100"/>
          <p14:tracePt t="79625" x="5283200" y="6045200"/>
          <p14:tracePt t="79642" x="5283200" y="6064250"/>
          <p14:tracePt t="79642" x="5276850" y="6083300"/>
          <p14:tracePt t="79658" x="5276850" y="6102350"/>
          <p14:tracePt t="79658" x="5264150" y="6121400"/>
          <p14:tracePt t="79675" x="5257800" y="6140450"/>
          <p14:tracePt t="79675" x="5245100" y="6153150"/>
          <p14:tracePt t="79692" x="5232400" y="6172200"/>
          <p14:tracePt t="79692" x="5207000" y="6197600"/>
          <p14:tracePt t="79710" x="5194300" y="6210300"/>
          <p14:tracePt t="79710" x="5175250" y="6223000"/>
          <p14:tracePt t="79726" x="5162550" y="6235700"/>
          <p14:tracePt t="79726" x="5143500" y="6248400"/>
          <p14:tracePt t="79742" x="5130800" y="6261100"/>
          <p14:tracePt t="79758" x="5099050" y="6292850"/>
          <p14:tracePt t="79775" x="5060950" y="6324600"/>
          <p14:tracePt t="79791" x="5029200" y="6356350"/>
          <p14:tracePt t="79791" x="4991100" y="6381750"/>
          <p14:tracePt t="79810" x="4953000" y="6407150"/>
          <p14:tracePt t="79824" x="4933950" y="6419850"/>
          <p14:tracePt t="79842" x="4889500" y="6438900"/>
          <p14:tracePt t="79858" x="4851400" y="6451600"/>
          <p14:tracePt t="79858" x="4813300" y="6464300"/>
          <p14:tracePt t="79876" x="4781550" y="6464300"/>
          <p14:tracePt t="79891" x="4743450" y="6477000"/>
          <p14:tracePt t="79908" x="4711700" y="6477000"/>
          <p14:tracePt t="79925" x="4679950" y="6483350"/>
          <p14:tracePt t="79942" x="4648200" y="6483350"/>
          <p14:tracePt t="79959" x="4622800" y="6477000"/>
          <p14:tracePt t="79975" x="4591050" y="6477000"/>
          <p14:tracePt t="79992" x="4552950" y="6477000"/>
          <p14:tracePt t="79992" x="4514850" y="6464300"/>
          <p14:tracePt t="80010" x="4470400" y="6457950"/>
          <p14:tracePt t="80026" x="4451350" y="6451600"/>
          <p14:tracePt t="80026" x="4425950" y="6445250"/>
          <p14:tracePt t="80043" x="4400550" y="6438900"/>
          <p14:tracePt t="80043" x="4375150" y="6438900"/>
          <p14:tracePt t="80043" x="4349750" y="6432550"/>
          <p14:tracePt t="80062" x="4318000" y="6426200"/>
          <p14:tracePt t="80075" x="4292600" y="6426200"/>
          <p14:tracePt t="80075" x="4235450" y="6419850"/>
          <p14:tracePt t="80096" x="4210050" y="6413500"/>
          <p14:tracePt t="80096" x="4178300" y="6407150"/>
          <p14:tracePt t="80110" x="4152900" y="6400800"/>
          <p14:tracePt t="80110" x="4127500" y="6394450"/>
          <p14:tracePt t="80126" x="4102100" y="6388100"/>
          <p14:tracePt t="80126" x="4076700" y="6381750"/>
          <p14:tracePt t="80144" x="4051300" y="6375400"/>
          <p14:tracePt t="80144" x="4032250" y="6362700"/>
          <p14:tracePt t="80144" x="4006850" y="6356350"/>
          <p14:tracePt t="80162" x="3968750" y="6350000"/>
          <p14:tracePt t="80176" x="3937000" y="6337300"/>
          <p14:tracePt t="80192" x="3917950" y="6337300"/>
          <p14:tracePt t="80209" x="3905250" y="6330950"/>
          <p14:tracePt t="80209" x="3898900" y="6324600"/>
          <p14:tracePt t="80227" x="3892550" y="6318250"/>
          <p14:tracePt t="80227" x="3879850" y="6311900"/>
          <p14:tracePt t="80244" x="3873500" y="6305550"/>
          <p14:tracePt t="80244" x="3873500" y="6299200"/>
          <p14:tracePt t="80260" x="3867150" y="6292850"/>
          <p14:tracePt t="80276" x="3867150" y="6286500"/>
          <p14:tracePt t="80294" x="3873500" y="6286500"/>
          <p14:tracePt t="80325" x="3879850" y="6292850"/>
          <p14:tracePt t="80341" x="3886200" y="6292850"/>
          <p14:tracePt t="80353" x="3892550" y="6286500"/>
          <p14:tracePt t="80377" x="3892550" y="6280150"/>
          <p14:tracePt t="80393" x="3898900" y="6273800"/>
          <p14:tracePt t="80421" x="3892550" y="6267450"/>
          <p14:tracePt t="80454" x="3886200" y="6267450"/>
          <p14:tracePt t="80469" x="3879850" y="6267450"/>
          <p14:tracePt t="80481" x="3873500" y="6267450"/>
          <p14:tracePt t="80493" x="3867150" y="6267450"/>
          <p14:tracePt t="80493" x="3854450" y="6261100"/>
          <p14:tracePt t="80511" x="3848100" y="6267450"/>
          <p14:tracePt t="80511" x="3835400" y="6261100"/>
          <p14:tracePt t="80511" x="3822700" y="6267450"/>
          <p14:tracePt t="80531" x="3816350" y="6267450"/>
          <p14:tracePt t="80531" x="3803650" y="6267450"/>
          <p14:tracePt t="80545" x="3790950" y="6267450"/>
          <p14:tracePt t="80545" x="3778250" y="6273800"/>
          <p14:tracePt t="80562" x="3759200" y="6273800"/>
          <p14:tracePt t="80562" x="3752850" y="6273800"/>
          <p14:tracePt t="80562" x="3740150" y="6273800"/>
          <p14:tracePt t="80583" x="3727450" y="6273800"/>
          <p14:tracePt t="80583" x="3714750" y="6280150"/>
          <p14:tracePt t="80595" x="3702050" y="6273800"/>
          <p14:tracePt t="80595" x="3695700" y="6273800"/>
          <p14:tracePt t="80611" x="3689350" y="6273800"/>
          <p14:tracePt t="80611" x="3676650" y="6273800"/>
          <p14:tracePt t="80628" x="3670300" y="6273800"/>
          <p14:tracePt t="80628" x="3663950" y="6273800"/>
          <p14:tracePt t="80645" x="3657600" y="6267450"/>
          <p14:tracePt t="80661" x="3670300" y="6261100"/>
          <p14:tracePt t="80737" x="3676650" y="6261100"/>
          <p14:tracePt t="80753" x="3683000" y="6261100"/>
          <p14:tracePt t="80762" x="3689350" y="6261100"/>
          <p14:tracePt t="80778" x="3695700" y="6261100"/>
          <p14:tracePt t="80794" x="3702050" y="6267450"/>
          <p14:tracePt t="80811" x="3708400" y="6273800"/>
          <p14:tracePt t="80830" x="3708400" y="6280150"/>
          <p14:tracePt t="80830" x="3708400" y="6286500"/>
          <p14:tracePt t="80846" x="3708400" y="6292850"/>
          <p14:tracePt t="80846" x="3708400" y="6299200"/>
          <p14:tracePt t="80862" x="3702050" y="6305550"/>
          <p14:tracePt t="80893" x="3695700" y="6311900"/>
          <p14:tracePt t="80917" x="3689350" y="6318250"/>
          <p14:tracePt t="80941" x="3689350" y="6311900"/>
          <p14:tracePt t="80961" x="3683000" y="6305550"/>
          <p14:tracePt t="80985" x="3683000" y="6299200"/>
          <p14:tracePt t="81001" x="3689350" y="6292850"/>
          <p14:tracePt t="81014" x="3689350" y="6286500"/>
          <p14:tracePt t="81022" x="3702050" y="6273800"/>
          <p14:tracePt t="81037" x="3708400" y="6273800"/>
          <p14:tracePt t="81046" x="3714750" y="6267450"/>
          <p14:tracePt t="81046" x="3721100" y="6261100"/>
          <p14:tracePt t="81063" x="3733800" y="6248400"/>
          <p14:tracePt t="81063" x="3752850" y="6235700"/>
          <p14:tracePt t="81084" x="3771900" y="6229350"/>
          <p14:tracePt t="81095" x="3784600" y="6216650"/>
          <p14:tracePt t="81095" x="3822700" y="6203950"/>
          <p14:tracePt t="81114" x="3841750" y="6197600"/>
          <p14:tracePt t="81114" x="3860800" y="6184900"/>
          <p14:tracePt t="81130" x="3886200" y="6172200"/>
          <p14:tracePt t="81130" x="3911600" y="6165850"/>
          <p14:tracePt t="81147" x="3937000" y="6153150"/>
          <p14:tracePt t="81147" x="3968750" y="6146800"/>
          <p14:tracePt t="81164" x="4000500" y="6134100"/>
          <p14:tracePt t="81164" x="4032250" y="6127750"/>
          <p14:tracePt t="81180" x="4070350" y="6115050"/>
          <p14:tracePt t="81180" x="4140200" y="6102350"/>
          <p14:tracePt t="81197" x="4178300" y="6096000"/>
          <p14:tracePt t="81197" x="4222750" y="6089650"/>
          <p14:tracePt t="81213" x="4260850" y="6083300"/>
          <p14:tracePt t="81213" x="4305300" y="6076950"/>
          <p14:tracePt t="81230" x="4343400" y="6070600"/>
          <p14:tracePt t="81230" x="4381500" y="6064250"/>
          <p14:tracePt t="81247" x="4419600" y="6057900"/>
          <p14:tracePt t="81247" x="4502150" y="6045200"/>
          <p14:tracePt t="81263" x="4540250" y="6038850"/>
          <p14:tracePt t="81263" x="4572000" y="6032500"/>
          <p14:tracePt t="81280" x="4610100" y="6032500"/>
          <p14:tracePt t="81280" x="4648200" y="6026150"/>
          <p14:tracePt t="81297" x="4679950" y="6026150"/>
          <p14:tracePt t="81297" x="4749800" y="6019800"/>
          <p14:tracePt t="81314" x="4781550" y="6019800"/>
          <p14:tracePt t="81314" x="4813300" y="6019800"/>
          <p14:tracePt t="81332" x="4845050" y="6019800"/>
          <p14:tracePt t="81332" x="4876800" y="6013450"/>
          <p14:tracePt t="81347" x="4902200" y="6007100"/>
          <p14:tracePt t="81347" x="4927600" y="6007100"/>
          <p14:tracePt t="81364" x="4959350" y="6000750"/>
          <p14:tracePt t="81364" x="5003800" y="5994400"/>
          <p14:tracePt t="81382" x="5022850" y="5988050"/>
          <p14:tracePt t="81382" x="5041900" y="5988050"/>
          <p14:tracePt t="81398" x="5060950" y="5981700"/>
          <p14:tracePt t="81398" x="5073650" y="5981700"/>
          <p14:tracePt t="81414" x="5092700" y="5981700"/>
          <p14:tracePt t="81414" x="5099050" y="5981700"/>
          <p14:tracePt t="81431" x="5111750" y="5981700"/>
          <p14:tracePt t="81431" x="5124450" y="5981700"/>
          <p14:tracePt t="81447" x="5137150" y="5994400"/>
          <p14:tracePt t="81447" x="5149850" y="6000750"/>
          <p14:tracePt t="81447" x="5156200" y="6007100"/>
          <p14:tracePt t="81466" x="5168900" y="6013450"/>
          <p14:tracePt t="81480" x="5181600" y="6019800"/>
          <p14:tracePt t="81480" x="5207000" y="6026150"/>
          <p14:tracePt t="81497" x="5219700" y="6026150"/>
          <p14:tracePt t="81497" x="5232400" y="6026150"/>
          <p14:tracePt t="81514" x="5245100" y="6026150"/>
          <p14:tracePt t="81514" x="5257800" y="6026150"/>
          <p14:tracePt t="81531" x="5270500" y="6032500"/>
          <p14:tracePt t="81531" x="5283200" y="6032500"/>
          <p14:tracePt t="81547" x="5295900" y="6032500"/>
          <p14:tracePt t="81547" x="5321300" y="6038850"/>
          <p14:tracePt t="81564" x="5334000" y="6038850"/>
          <p14:tracePt t="81564" x="5346700" y="6038850"/>
          <p14:tracePt t="81581" x="5359400" y="6032500"/>
          <p14:tracePt t="81581" x="5372100" y="6032500"/>
          <p14:tracePt t="81598" x="5384800" y="6026150"/>
          <p14:tracePt t="81598" x="5410200" y="6019800"/>
          <p14:tracePt t="81614" x="5422900" y="6013450"/>
          <p14:tracePt t="81614" x="5435600" y="6007100"/>
          <p14:tracePt t="81631" x="5454650" y="6007100"/>
          <p14:tracePt t="81631" x="5467350" y="6000750"/>
          <p14:tracePt t="81648" x="5480050" y="5994400"/>
          <p14:tracePt t="81648" x="5492750" y="5988050"/>
          <p14:tracePt t="81665" x="5505450" y="5981700"/>
          <p14:tracePt t="81665" x="5537200" y="5969000"/>
          <p14:tracePt t="81681" x="5549900" y="5962650"/>
          <p14:tracePt t="81681" x="5556250" y="5956300"/>
          <p14:tracePt t="81698" x="5568950" y="5949950"/>
          <p14:tracePt t="81698" x="5575300" y="5937250"/>
          <p14:tracePt t="81715" x="5588000" y="5930900"/>
          <p14:tracePt t="81715" x="5594350" y="5924550"/>
          <p14:tracePt t="81731" x="5600700" y="5918200"/>
          <p14:tracePt t="81731" x="5607050" y="5905500"/>
          <p14:tracePt t="81731" x="5613400" y="5899150"/>
          <p14:tracePt t="81750" x="5619750" y="5892800"/>
          <p14:tracePt t="81764" x="5626100" y="5886450"/>
          <p14:tracePt t="81764" x="5632450" y="5873750"/>
          <p14:tracePt t="81782" x="5638800" y="5867400"/>
          <p14:tracePt t="81782" x="5645150" y="5854700"/>
          <p14:tracePt t="81798" x="5645150" y="5848350"/>
          <p14:tracePt t="81798" x="5645150" y="5842000"/>
          <p14:tracePt t="81815" x="5651500" y="5835650"/>
          <p14:tracePt t="81815" x="5651500" y="5829300"/>
          <p14:tracePt t="81832" x="5657850" y="5822950"/>
          <p14:tracePt t="81832" x="5657850" y="5816600"/>
          <p14:tracePt t="81849" x="5670550" y="5810250"/>
          <p14:tracePt t="81849" x="5670550" y="5803900"/>
          <p14:tracePt t="81865" x="5676900" y="5797550"/>
          <p14:tracePt t="81865" x="5689600" y="5797550"/>
          <p14:tracePt t="81882" x="5695950" y="5791200"/>
          <p14:tracePt t="81882" x="5702300" y="5791200"/>
          <p14:tracePt t="81899" x="5708650" y="5791200"/>
          <p14:tracePt t="81899" x="5727700" y="5791200"/>
          <p14:tracePt t="81915" x="5740400" y="5791200"/>
          <p14:tracePt t="81915" x="5753100" y="5791200"/>
          <p14:tracePt t="81932" x="5759450" y="5791200"/>
          <p14:tracePt t="81932" x="5772150" y="5784850"/>
          <p14:tracePt t="81949" x="5784850" y="5784850"/>
          <p14:tracePt t="81949" x="5797550" y="5784850"/>
          <p14:tracePt t="81966" x="5803900" y="5784850"/>
          <p14:tracePt t="81966" x="5829300" y="5778500"/>
          <p14:tracePt t="81982" x="5835650" y="5772150"/>
          <p14:tracePt t="81982" x="5848350" y="5772150"/>
          <p14:tracePt t="81999" x="5854700" y="5765800"/>
          <p14:tracePt t="81999" x="5867400" y="5759450"/>
          <p14:tracePt t="82016" x="5873750" y="5753100"/>
          <p14:tracePt t="82016" x="5892800" y="5740400"/>
          <p14:tracePt t="82034" x="5899150" y="5734050"/>
          <p14:tracePt t="82034" x="5899150" y="5727700"/>
          <p14:tracePt t="82049" x="5905500" y="5721350"/>
          <p14:tracePt t="82049" x="5911850" y="5715000"/>
          <p14:tracePt t="82066" x="5918200" y="5708650"/>
          <p14:tracePt t="82084" x="5918200" y="5702300"/>
          <p14:tracePt t="82098" x="5918200" y="5695950"/>
          <p14:tracePt t="82115" x="5918200" y="5689600"/>
          <p14:tracePt t="82132" x="5911850" y="5676900"/>
          <p14:tracePt t="82149" x="5905500" y="5670550"/>
          <p14:tracePt t="82169" x="5905500" y="5664200"/>
          <p14:tracePt t="82221" x="5911850" y="5657850"/>
          <p14:tracePt t="82237" x="5918200" y="5651500"/>
          <p14:tracePt t="82253" x="5918200" y="5645150"/>
          <p14:tracePt t="82261" x="5924550" y="5638800"/>
          <p14:tracePt t="82269" x="5930900" y="5632450"/>
          <p14:tracePt t="82282" x="5930900" y="5626100"/>
          <p14:tracePt t="82282" x="5937250" y="5619750"/>
          <p14:tracePt t="82300" x="5937250" y="5613400"/>
          <p14:tracePt t="82300" x="5937250" y="5607050"/>
          <p14:tracePt t="82317" x="5943600" y="5600700"/>
          <p14:tracePt t="82317" x="5943600" y="5581650"/>
          <p14:tracePt t="82334" x="5943600" y="5568950"/>
          <p14:tracePt t="82334" x="5943600" y="5556250"/>
          <p14:tracePt t="82350" x="5943600" y="5543550"/>
          <p14:tracePt t="82350" x="5943600" y="5537200"/>
          <p14:tracePt t="82367" x="5943600" y="5524500"/>
          <p14:tracePt t="82367" x="5937250" y="5518150"/>
          <p14:tracePt t="82383" x="5930900" y="5511800"/>
          <p14:tracePt t="82399" x="5924550" y="5505450"/>
          <p14:tracePt t="82399" x="5918200" y="5505450"/>
          <p14:tracePt t="82417" x="5905500" y="5499100"/>
          <p14:tracePt t="82417" x="5899150" y="5499100"/>
          <p14:tracePt t="82434" x="5892800" y="5492750"/>
          <p14:tracePt t="82434" x="5886450" y="5486400"/>
          <p14:tracePt t="82450" x="5880100" y="5473700"/>
          <p14:tracePt t="82450" x="5873750" y="5461000"/>
          <p14:tracePt t="82467" x="5873750" y="5448300"/>
          <p14:tracePt t="82467" x="5873750" y="5435600"/>
          <p14:tracePt t="82484" x="5873750" y="5422900"/>
          <p14:tracePt t="82484" x="5873750" y="5397500"/>
          <p14:tracePt t="82502" x="5873750" y="5391150"/>
          <p14:tracePt t="82502" x="5880100" y="5384800"/>
          <p14:tracePt t="82517" x="5886450" y="5378450"/>
          <p14:tracePt t="82517" x="5892800" y="5372100"/>
          <p14:tracePt t="82534" x="5899150" y="5372100"/>
          <p14:tracePt t="82534" x="5905500" y="5372100"/>
          <p14:tracePt t="82551" x="5911850" y="5365750"/>
          <p14:tracePt t="82551" x="5924550" y="5372100"/>
          <p14:tracePt t="82568" x="5930900" y="5372100"/>
          <p14:tracePt t="82568" x="5949950" y="5372100"/>
          <p14:tracePt t="82585" x="5962650" y="5372100"/>
          <p14:tracePt t="82585" x="5975350" y="5378450"/>
          <p14:tracePt t="82601" x="5981700" y="5384800"/>
          <p14:tracePt t="82601" x="5994400" y="5397500"/>
          <p14:tracePt t="82618" x="6007100" y="5403850"/>
          <p14:tracePt t="82618" x="6026150" y="5422900"/>
          <p14:tracePt t="82635" x="6038850" y="5435600"/>
          <p14:tracePt t="82635" x="6051550" y="5448300"/>
          <p14:tracePt t="82651" x="6064250" y="5454650"/>
          <p14:tracePt t="82651" x="6076950" y="5461000"/>
          <p14:tracePt t="82668" x="6096000" y="5467350"/>
          <p14:tracePt t="82668" x="6108700" y="5467350"/>
          <p14:tracePt t="82685" x="6121400" y="5473700"/>
          <p14:tracePt t="82685" x="6146800" y="5480050"/>
          <p14:tracePt t="82702" x="6159500" y="5480050"/>
          <p14:tracePt t="82702" x="6172200" y="5480050"/>
          <p14:tracePt t="82718" x="6184900" y="5486400"/>
          <p14:tracePt t="82718" x="6197600" y="5486400"/>
          <p14:tracePt t="82735" x="6216650" y="5492750"/>
          <p14:tracePt t="82735" x="6229350" y="5492750"/>
          <p14:tracePt t="82752" x="6242050" y="5492750"/>
          <p14:tracePt t="82752" x="6261100" y="5499100"/>
          <p14:tracePt t="82752" x="6273800" y="5499100"/>
          <p14:tracePt t="82770" x="6292850" y="5505450"/>
          <p14:tracePt t="82770" x="6311900" y="5505450"/>
          <p14:tracePt t="82786" x="6330950" y="5511800"/>
          <p14:tracePt t="82786" x="6350000" y="5518150"/>
          <p14:tracePt t="82802" x="6369050" y="5518150"/>
          <p14:tracePt t="82802" x="6388100" y="5530850"/>
          <p14:tracePt t="82818" x="6407150" y="5530850"/>
          <p14:tracePt t="82818" x="6426200" y="5537200"/>
          <p14:tracePt t="82835" x="6438900" y="5549900"/>
          <p14:tracePt t="82835" x="6457950" y="5556250"/>
          <p14:tracePt t="86092" x="1136650" y="6464300"/>
          <p14:tracePt t="86137" x="1117600" y="64833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92" name="Text Box 16"/>
          <p:cNvSpPr txBox="1">
            <a:spLocks noChangeArrowheads="1"/>
          </p:cNvSpPr>
          <p:nvPr/>
        </p:nvSpPr>
        <p:spPr bwMode="auto">
          <a:xfrm>
            <a:off x="746125" y="5278438"/>
            <a:ext cx="7743825" cy="822325"/>
          </a:xfrm>
          <a:prstGeom prst="rect">
            <a:avLst/>
          </a:prstGeom>
          <a:noFill/>
          <a:ln w="38100">
            <a:noFill/>
            <a:miter lim="800000"/>
            <a:headEnd/>
            <a:tailEnd/>
          </a:ln>
          <a:effectLst/>
        </p:spPr>
        <p:txBody>
          <a:bodyPr wrap="none">
            <a:spAutoFit/>
          </a:bodyPr>
          <a:lstStyle/>
          <a:p>
            <a:r>
              <a:rPr lang="ja-JP" altLang="en-US">
                <a:solidFill>
                  <a:srgbClr val="0000FF"/>
                </a:solidFill>
              </a:rPr>
              <a:t>農学や生物学の対象である生物は無限母集団としてふつう</a:t>
            </a:r>
          </a:p>
          <a:p>
            <a:r>
              <a:rPr lang="ja-JP" altLang="en-US">
                <a:solidFill>
                  <a:srgbClr val="0000FF"/>
                </a:solidFill>
              </a:rPr>
              <a:t>扱う</a:t>
            </a:r>
          </a:p>
        </p:txBody>
      </p:sp>
      <p:grpSp>
        <p:nvGrpSpPr>
          <p:cNvPr id="408591" name="Group 15"/>
          <p:cNvGrpSpPr>
            <a:grpSpLocks/>
          </p:cNvGrpSpPr>
          <p:nvPr/>
        </p:nvGrpSpPr>
        <p:grpSpPr bwMode="auto">
          <a:xfrm>
            <a:off x="974725" y="3525838"/>
            <a:ext cx="5524500" cy="1600200"/>
            <a:chOff x="750" y="2357"/>
            <a:chExt cx="3480" cy="1008"/>
          </a:xfrm>
        </p:grpSpPr>
        <p:sp>
          <p:nvSpPr>
            <p:cNvPr id="408588" name="Text Box 12"/>
            <p:cNvSpPr txBox="1">
              <a:spLocks noChangeArrowheads="1"/>
            </p:cNvSpPr>
            <p:nvPr/>
          </p:nvSpPr>
          <p:spPr bwMode="auto">
            <a:xfrm>
              <a:off x="750" y="2357"/>
              <a:ext cx="3480" cy="288"/>
            </a:xfrm>
            <a:prstGeom prst="rect">
              <a:avLst/>
            </a:prstGeom>
            <a:noFill/>
            <a:ln w="38100">
              <a:noFill/>
              <a:miter lim="800000"/>
              <a:headEnd/>
              <a:tailEnd/>
            </a:ln>
            <a:effectLst/>
          </p:spPr>
          <p:txBody>
            <a:bodyPr wrap="none">
              <a:spAutoFit/>
            </a:bodyPr>
            <a:lstStyle/>
            <a:p>
              <a:r>
                <a:rPr lang="ja-JP" altLang="en-US">
                  <a:solidFill>
                    <a:srgbClr val="0000FF"/>
                  </a:solidFill>
                </a:rPr>
                <a:t>母集団に属する要素が無限にある母集団</a:t>
              </a:r>
            </a:p>
          </p:txBody>
        </p:sp>
        <p:sp>
          <p:nvSpPr>
            <p:cNvPr id="408589" name="Text Box 13"/>
            <p:cNvSpPr txBox="1">
              <a:spLocks noChangeArrowheads="1"/>
            </p:cNvSpPr>
            <p:nvPr/>
          </p:nvSpPr>
          <p:spPr bwMode="auto">
            <a:xfrm>
              <a:off x="750" y="2717"/>
              <a:ext cx="1762" cy="288"/>
            </a:xfrm>
            <a:prstGeom prst="rect">
              <a:avLst/>
            </a:prstGeom>
            <a:noFill/>
            <a:ln w="38100">
              <a:noFill/>
              <a:miter lim="800000"/>
              <a:headEnd/>
              <a:tailEnd/>
            </a:ln>
            <a:effectLst/>
          </p:spPr>
          <p:txBody>
            <a:bodyPr wrap="none">
              <a:spAutoFit/>
            </a:bodyPr>
            <a:lstStyle/>
            <a:p>
              <a:r>
                <a:rPr lang="ja-JP" altLang="en-US">
                  <a:solidFill>
                    <a:srgbClr val="0000FF"/>
                  </a:solidFill>
                </a:rPr>
                <a:t>工場で作られる製品</a:t>
              </a:r>
            </a:p>
          </p:txBody>
        </p:sp>
        <p:sp>
          <p:nvSpPr>
            <p:cNvPr id="408590" name="Text Box 14"/>
            <p:cNvSpPr txBox="1">
              <a:spLocks noChangeArrowheads="1"/>
            </p:cNvSpPr>
            <p:nvPr/>
          </p:nvSpPr>
          <p:spPr bwMode="auto">
            <a:xfrm>
              <a:off x="750" y="3077"/>
              <a:ext cx="3158" cy="288"/>
            </a:xfrm>
            <a:prstGeom prst="rect">
              <a:avLst/>
            </a:prstGeom>
            <a:noFill/>
            <a:ln w="38100">
              <a:noFill/>
              <a:miter lim="800000"/>
              <a:headEnd/>
              <a:tailEnd/>
            </a:ln>
            <a:effectLst/>
          </p:spPr>
          <p:txBody>
            <a:bodyPr wrap="none">
              <a:spAutoFit/>
            </a:bodyPr>
            <a:lstStyle/>
            <a:p>
              <a:r>
                <a:rPr lang="ja-JP" altLang="en-US">
                  <a:solidFill>
                    <a:srgbClr val="0000FF"/>
                  </a:solidFill>
                </a:rPr>
                <a:t>医薬品の効果を調べる対象であるヒト</a:t>
              </a:r>
            </a:p>
          </p:txBody>
        </p:sp>
      </p:grpSp>
      <p:sp>
        <p:nvSpPr>
          <p:cNvPr id="408578" name="Rectangle 2"/>
          <p:cNvSpPr>
            <a:spLocks noGrp="1" noChangeArrowheads="1"/>
          </p:cNvSpPr>
          <p:nvPr>
            <p:ph type="title"/>
          </p:nvPr>
        </p:nvSpPr>
        <p:spPr>
          <a:xfrm>
            <a:off x="457200" y="274638"/>
            <a:ext cx="8229600" cy="725470"/>
          </a:xfrm>
        </p:spPr>
        <p:txBody>
          <a:bodyPr>
            <a:normAutofit/>
          </a:bodyPr>
          <a:lstStyle/>
          <a:p>
            <a:r>
              <a:rPr lang="ja-JP" altLang="en-US" dirty="0"/>
              <a:t>実在母集団と仮説的無限母集団</a:t>
            </a:r>
          </a:p>
        </p:txBody>
      </p:sp>
      <p:sp>
        <p:nvSpPr>
          <p:cNvPr id="408579" name="Text Box 3"/>
          <p:cNvSpPr txBox="1">
            <a:spLocks noChangeArrowheads="1"/>
          </p:cNvSpPr>
          <p:nvPr/>
        </p:nvSpPr>
        <p:spPr bwMode="auto">
          <a:xfrm>
            <a:off x="517525" y="1392238"/>
            <a:ext cx="4083169" cy="461665"/>
          </a:xfrm>
          <a:prstGeom prst="rect">
            <a:avLst/>
          </a:prstGeom>
          <a:noFill/>
          <a:ln w="38100">
            <a:noFill/>
            <a:miter lim="800000"/>
            <a:headEnd/>
            <a:tailEnd/>
          </a:ln>
          <a:effectLst/>
        </p:spPr>
        <p:txBody>
          <a:bodyPr wrap="none">
            <a:spAutoFit/>
          </a:bodyPr>
          <a:lstStyle/>
          <a:p>
            <a:r>
              <a:rPr lang="ja-JP" altLang="en-US" dirty="0" smtClean="0"/>
              <a:t>（　　　　実在　　　　　　）母集団</a:t>
            </a:r>
            <a:endParaRPr lang="ja-JP" altLang="en-US" dirty="0"/>
          </a:p>
        </p:txBody>
      </p:sp>
      <p:sp>
        <p:nvSpPr>
          <p:cNvPr id="408580" name="Text Box 4"/>
          <p:cNvSpPr txBox="1">
            <a:spLocks noChangeArrowheads="1"/>
          </p:cNvSpPr>
          <p:nvPr/>
        </p:nvSpPr>
        <p:spPr bwMode="auto">
          <a:xfrm>
            <a:off x="974725" y="1905000"/>
            <a:ext cx="6481763" cy="457200"/>
          </a:xfrm>
          <a:prstGeom prst="rect">
            <a:avLst/>
          </a:prstGeom>
          <a:noFill/>
          <a:ln w="38100">
            <a:noFill/>
            <a:miter lim="800000"/>
            <a:headEnd/>
            <a:tailEnd/>
          </a:ln>
          <a:effectLst/>
        </p:spPr>
        <p:txBody>
          <a:bodyPr wrap="none">
            <a:spAutoFit/>
          </a:bodyPr>
          <a:lstStyle/>
          <a:p>
            <a:r>
              <a:rPr lang="ja-JP" altLang="en-US" dirty="0"/>
              <a:t>理論的にはすべてを調査することのできる母集団</a:t>
            </a:r>
          </a:p>
        </p:txBody>
      </p:sp>
      <p:sp>
        <p:nvSpPr>
          <p:cNvPr id="408581" name="Text Box 5"/>
          <p:cNvSpPr txBox="1">
            <a:spLocks noChangeArrowheads="1"/>
          </p:cNvSpPr>
          <p:nvPr/>
        </p:nvSpPr>
        <p:spPr bwMode="auto">
          <a:xfrm>
            <a:off x="571472" y="3000372"/>
            <a:ext cx="4185761" cy="461665"/>
          </a:xfrm>
          <a:prstGeom prst="rect">
            <a:avLst/>
          </a:prstGeom>
          <a:noFill/>
          <a:ln w="38100">
            <a:noFill/>
            <a:miter lim="800000"/>
            <a:headEnd/>
            <a:tailEnd/>
          </a:ln>
          <a:effectLst/>
        </p:spPr>
        <p:txBody>
          <a:bodyPr wrap="none">
            <a:spAutoFit/>
          </a:bodyPr>
          <a:lstStyle/>
          <a:p>
            <a:r>
              <a:rPr lang="ja-JP" altLang="en-US" dirty="0" smtClean="0"/>
              <a:t>（　　　仮説的無限　　　）母集団</a:t>
            </a:r>
            <a:endParaRPr lang="ja-JP" altLang="en-US" dirty="0"/>
          </a:p>
        </p:txBody>
      </p:sp>
      <p:sp>
        <p:nvSpPr>
          <p:cNvPr id="408582" name="Text Box 6"/>
          <p:cNvSpPr txBox="1">
            <a:spLocks noChangeArrowheads="1"/>
          </p:cNvSpPr>
          <p:nvPr/>
        </p:nvSpPr>
        <p:spPr bwMode="auto">
          <a:xfrm>
            <a:off x="974725" y="3525838"/>
            <a:ext cx="5524500" cy="457200"/>
          </a:xfrm>
          <a:prstGeom prst="rect">
            <a:avLst/>
          </a:prstGeom>
          <a:noFill/>
          <a:ln w="38100">
            <a:noFill/>
            <a:miter lim="800000"/>
            <a:headEnd/>
            <a:tailEnd/>
          </a:ln>
          <a:effectLst/>
        </p:spPr>
        <p:txBody>
          <a:bodyPr wrap="none">
            <a:spAutoFit/>
          </a:bodyPr>
          <a:lstStyle/>
          <a:p>
            <a:r>
              <a:rPr lang="ja-JP" altLang="en-US" dirty="0"/>
              <a:t>母集団に属する要素が無限にある母集団</a:t>
            </a:r>
          </a:p>
        </p:txBody>
      </p:sp>
      <p:sp>
        <p:nvSpPr>
          <p:cNvPr id="408583" name="Text Box 7"/>
          <p:cNvSpPr txBox="1">
            <a:spLocks noChangeArrowheads="1"/>
          </p:cNvSpPr>
          <p:nvPr/>
        </p:nvSpPr>
        <p:spPr bwMode="auto">
          <a:xfrm>
            <a:off x="974725" y="4097338"/>
            <a:ext cx="2797175" cy="457200"/>
          </a:xfrm>
          <a:prstGeom prst="rect">
            <a:avLst/>
          </a:prstGeom>
          <a:noFill/>
          <a:ln w="38100">
            <a:noFill/>
            <a:miter lim="800000"/>
            <a:headEnd/>
            <a:tailEnd/>
          </a:ln>
          <a:effectLst/>
        </p:spPr>
        <p:txBody>
          <a:bodyPr wrap="none">
            <a:spAutoFit/>
          </a:bodyPr>
          <a:lstStyle/>
          <a:p>
            <a:r>
              <a:rPr lang="ja-JP" altLang="en-US" dirty="0"/>
              <a:t>工場で作られる製品</a:t>
            </a:r>
          </a:p>
        </p:txBody>
      </p:sp>
      <p:sp>
        <p:nvSpPr>
          <p:cNvPr id="408584" name="Text Box 8"/>
          <p:cNvSpPr txBox="1">
            <a:spLocks noChangeArrowheads="1"/>
          </p:cNvSpPr>
          <p:nvPr/>
        </p:nvSpPr>
        <p:spPr bwMode="auto">
          <a:xfrm>
            <a:off x="974725" y="4668838"/>
            <a:ext cx="5013325" cy="457200"/>
          </a:xfrm>
          <a:prstGeom prst="rect">
            <a:avLst/>
          </a:prstGeom>
          <a:noFill/>
          <a:ln w="38100">
            <a:noFill/>
            <a:miter lim="800000"/>
            <a:headEnd/>
            <a:tailEnd/>
          </a:ln>
          <a:effectLst/>
        </p:spPr>
        <p:txBody>
          <a:bodyPr wrap="none">
            <a:spAutoFit/>
          </a:bodyPr>
          <a:lstStyle/>
          <a:p>
            <a:r>
              <a:rPr lang="ja-JP" altLang="en-US" dirty="0"/>
              <a:t>医薬品の効果を調べる対象であるヒト</a:t>
            </a:r>
          </a:p>
        </p:txBody>
      </p:sp>
      <p:sp>
        <p:nvSpPr>
          <p:cNvPr id="408585" name="Text Box 9"/>
          <p:cNvSpPr txBox="1">
            <a:spLocks noChangeArrowheads="1"/>
          </p:cNvSpPr>
          <p:nvPr/>
        </p:nvSpPr>
        <p:spPr bwMode="auto">
          <a:xfrm>
            <a:off x="746125" y="5278438"/>
            <a:ext cx="7743825" cy="822325"/>
          </a:xfrm>
          <a:prstGeom prst="rect">
            <a:avLst/>
          </a:prstGeom>
          <a:noFill/>
          <a:ln w="38100">
            <a:noFill/>
            <a:miter lim="800000"/>
            <a:headEnd/>
            <a:tailEnd/>
          </a:ln>
          <a:effectLst/>
        </p:spPr>
        <p:txBody>
          <a:bodyPr wrap="none">
            <a:spAutoFit/>
          </a:bodyPr>
          <a:lstStyle/>
          <a:p>
            <a:r>
              <a:rPr lang="ja-JP" altLang="en-US"/>
              <a:t>農学や生物学の対象である生物は無限母集団としてふつう</a:t>
            </a:r>
          </a:p>
          <a:p>
            <a:r>
              <a:rPr lang="ja-JP" altLang="en-US"/>
              <a:t>扱う</a:t>
            </a:r>
          </a:p>
        </p:txBody>
      </p:sp>
      <p:sp>
        <p:nvSpPr>
          <p:cNvPr id="408586" name="Text Box 10"/>
          <p:cNvSpPr txBox="1">
            <a:spLocks noChangeArrowheads="1"/>
          </p:cNvSpPr>
          <p:nvPr/>
        </p:nvSpPr>
        <p:spPr bwMode="auto">
          <a:xfrm>
            <a:off x="974725" y="2382838"/>
            <a:ext cx="4613275" cy="457200"/>
          </a:xfrm>
          <a:prstGeom prst="rect">
            <a:avLst/>
          </a:prstGeom>
          <a:noFill/>
          <a:ln w="38100">
            <a:noFill/>
            <a:miter lim="800000"/>
            <a:headEnd/>
            <a:tailEnd/>
          </a:ln>
          <a:effectLst/>
        </p:spPr>
        <p:txBody>
          <a:bodyPr wrap="none">
            <a:spAutoFit/>
          </a:bodyPr>
          <a:lstStyle/>
          <a:p>
            <a:r>
              <a:rPr lang="ja-JP" altLang="en-US" dirty="0"/>
              <a:t>日本人全員，地球上の海水すべて</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3529"/>
    </mc:Choice>
    <mc:Fallback>
      <p:transition spd="slow" advTm="123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53" x="2127250" y="2362200"/>
          <p14:tracePt t="2855" x="2120900" y="2349500"/>
          <p14:tracePt t="2863" x="2108200" y="2343150"/>
          <p14:tracePt t="2874" x="2101850" y="2324100"/>
          <p14:tracePt t="2874" x="2089150" y="2311400"/>
          <p14:tracePt t="2891" x="2070100" y="2292350"/>
          <p14:tracePt t="2891" x="2038350" y="2260600"/>
          <p14:tracePt t="2908" x="2025650" y="2241550"/>
          <p14:tracePt t="2908" x="2006600" y="2228850"/>
          <p14:tracePt t="2925" x="1987550" y="2209800"/>
          <p14:tracePt t="2925" x="1974850" y="2197100"/>
          <p14:tracePt t="2941" x="1962150" y="2178050"/>
          <p14:tracePt t="2941" x="1943100" y="2165350"/>
          <p14:tracePt t="2957" x="1930400" y="2152650"/>
          <p14:tracePt t="2957" x="1905000" y="2120900"/>
          <p14:tracePt t="2975" x="1892300" y="2101850"/>
          <p14:tracePt t="2975" x="1879600" y="2089150"/>
          <p14:tracePt t="2991" x="1866900" y="2076450"/>
          <p14:tracePt t="2991" x="1854200" y="2070100"/>
          <p14:tracePt t="3008" x="1841500" y="2057400"/>
          <p14:tracePt t="3008" x="1828800" y="2044700"/>
          <p14:tracePt t="3025" x="1822450" y="2038350"/>
          <p14:tracePt t="3025" x="1809750" y="2025650"/>
          <p14:tracePt t="3041" x="1803400" y="2019300"/>
          <p14:tracePt t="3041" x="1790700" y="2012950"/>
          <p14:tracePt t="3041" x="1778000" y="2006600"/>
          <p14:tracePt t="3058" x="1771650" y="2000250"/>
          <p14:tracePt t="3058" x="1758950" y="1993900"/>
          <p14:tracePt t="3075" x="1752600" y="1993900"/>
          <p14:tracePt t="3075" x="1746250" y="1987550"/>
          <p14:tracePt t="3091" x="1739900" y="1987550"/>
          <p14:tracePt t="3091" x="1727200" y="1987550"/>
          <p14:tracePt t="3108" x="1720850" y="1981200"/>
          <p14:tracePt t="3124" x="1714500" y="1981200"/>
          <p14:tracePt t="3124" x="1708150" y="1981200"/>
          <p14:tracePt t="3142" x="1708150" y="1974850"/>
          <p14:tracePt t="3163" x="1708150" y="1968500"/>
          <p14:tracePt t="3178" x="1714500" y="1962150"/>
          <p14:tracePt t="3194" x="1720850" y="1962150"/>
          <p14:tracePt t="3215" x="1727200" y="1968500"/>
          <p14:tracePt t="3266" x="1727200" y="1974850"/>
          <p14:tracePt t="3282" x="1720850" y="1968500"/>
          <p14:tracePt t="3350" x="1708150" y="1955800"/>
          <p14:tracePt t="3366" x="1701800" y="1955800"/>
          <p14:tracePt t="3374" x="1689100" y="1949450"/>
          <p14:tracePt t="3378" x="1466850" y="1841500"/>
          <p14:tracePt t="3464" x="1441450" y="1822450"/>
          <p14:tracePt t="3470" x="1409700" y="1803400"/>
          <p14:tracePt t="3479" x="1384300" y="1784350"/>
          <p14:tracePt t="3492" x="1320800" y="1714500"/>
          <p14:tracePt t="3509" x="1282700" y="1670050"/>
          <p14:tracePt t="3525" x="1263650" y="1619250"/>
          <p14:tracePt t="3542" x="1263650" y="1543050"/>
          <p14:tracePt t="3559" x="1282700" y="1485900"/>
          <p14:tracePt t="3576" x="1327150" y="1422400"/>
          <p14:tracePt t="3592" x="1390650" y="1358900"/>
          <p14:tracePt t="3609" x="1473200" y="1301750"/>
          <p14:tracePt t="3609" x="1524000" y="1282700"/>
          <p14:tracePt t="3627" x="1619250" y="1244600"/>
          <p14:tracePt t="3643" x="1733550" y="1225550"/>
          <p14:tracePt t="3659" x="1841500" y="1225550"/>
          <p14:tracePt t="3676" x="1955800" y="1238250"/>
          <p14:tracePt t="3693" x="2070100" y="1270000"/>
          <p14:tracePt t="3709" x="2178050" y="1308100"/>
          <p14:tracePt t="3709" x="2228850" y="1333500"/>
          <p14:tracePt t="3727" x="2330450" y="1384300"/>
          <p14:tracePt t="3743" x="2413000" y="1435100"/>
          <p14:tracePt t="3760" x="2489200" y="1492250"/>
          <p14:tracePt t="3776" x="2540000" y="1543050"/>
          <p14:tracePt t="3793" x="2590800" y="1631950"/>
          <p14:tracePt t="3810" x="2597150" y="1682750"/>
          <p14:tracePt t="3826" x="2597150" y="1733550"/>
          <p14:tracePt t="3843" x="2559050" y="1803400"/>
          <p14:tracePt t="3860" x="2514600" y="1841500"/>
          <p14:tracePt t="3877" x="2463800" y="1879600"/>
          <p14:tracePt t="3893" x="2400300" y="1911350"/>
          <p14:tracePt t="3910" x="2298700" y="1943100"/>
          <p14:tracePt t="3927" x="2222500" y="1955800"/>
          <p14:tracePt t="3944" x="2146300" y="1968500"/>
          <p14:tracePt t="3960" x="2070100" y="1974850"/>
          <p14:tracePt t="3977" x="2006600" y="1974850"/>
          <p14:tracePt t="3994" x="1930400" y="1974850"/>
          <p14:tracePt t="4011" x="1892300" y="1968500"/>
          <p14:tracePt t="4027" x="1866900" y="1968500"/>
          <p14:tracePt t="4044" x="1854200" y="1962150"/>
          <p14:tracePt t="4061" x="1854200" y="1955800"/>
          <p14:tracePt t="4079" x="1860550" y="1949450"/>
          <p14:tracePt t="4079" x="1866900" y="1949450"/>
          <p14:tracePt t="4094" x="1892300" y="1943100"/>
          <p14:tracePt t="4111" x="1930400" y="1936750"/>
          <p14:tracePt t="4127" x="1968500" y="1930400"/>
          <p14:tracePt t="4144" x="2057400" y="1924050"/>
          <p14:tracePt t="4161" x="2120900" y="1924050"/>
          <p14:tracePt t="4178" x="2197100" y="1924050"/>
          <p14:tracePt t="4194" x="2286000" y="1924050"/>
          <p14:tracePt t="4211" x="2425700" y="1924050"/>
          <p14:tracePt t="4228" x="2533650" y="1924050"/>
          <p14:tracePt t="4246" x="2647950" y="1924050"/>
          <p14:tracePt t="4262" x="2774950" y="1930400"/>
          <p14:tracePt t="4262" x="2838450" y="1930400"/>
          <p14:tracePt t="4279" x="2971800" y="1930400"/>
          <p14:tracePt t="4295" x="3111500" y="1936750"/>
          <p14:tracePt t="4311" x="3244850" y="1943100"/>
          <p14:tracePt t="4329" x="3378200" y="1943100"/>
          <p14:tracePt t="4346" x="3511550" y="1949450"/>
          <p14:tracePt t="4362" x="3689350" y="1955800"/>
          <p14:tracePt t="4379" x="3797300" y="1962150"/>
          <p14:tracePt t="4396" x="3886200" y="1962150"/>
          <p14:tracePt t="4413" x="3968750" y="1962150"/>
          <p14:tracePt t="4429" x="4032250" y="1962150"/>
          <p14:tracePt t="4446" x="4108450" y="1968500"/>
          <p14:tracePt t="4463" x="4146550" y="1968500"/>
          <p14:tracePt t="4479" x="4178300" y="1968500"/>
          <p14:tracePt t="4496" x="4203700" y="1968500"/>
          <p14:tracePt t="4513" x="4210050" y="1968500"/>
          <p14:tracePt t="4529" x="4216400" y="1968500"/>
          <p14:tracePt t="4546" x="4210050" y="1968500"/>
          <p14:tracePt t="4575" x="4203700" y="1968500"/>
          <p14:tracePt t="4587" x="4197350" y="1974850"/>
          <p14:tracePt t="4603" x="4191000" y="1974850"/>
          <p14:tracePt t="4613" x="4178300" y="1974850"/>
          <p14:tracePt t="4630" x="4165600" y="1974850"/>
          <p14:tracePt t="4630" x="4159250" y="1974850"/>
          <p14:tracePt t="4648" x="4146550" y="1968500"/>
          <p14:tracePt t="4663" x="4140200" y="1968500"/>
          <p14:tracePt t="4680" x="4133850" y="1962150"/>
          <p14:tracePt t="4697" x="4133850" y="1955800"/>
          <p14:tracePt t="4723" x="4133850" y="1949450"/>
          <p14:tracePt t="4799" x="4140200" y="1943100"/>
          <p14:tracePt t="4819" x="4140200" y="1936750"/>
          <p14:tracePt t="4835" x="4140200" y="1930400"/>
          <p14:tracePt t="4851" x="4140200" y="1924050"/>
          <p14:tracePt t="4868" x="4140200" y="1917700"/>
          <p14:tracePt t="4879" x="4133850" y="1911350"/>
          <p14:tracePt t="4903" x="4127500" y="1911350"/>
          <p14:tracePt t="4927" x="4121150" y="1911350"/>
          <p14:tracePt t="4956" x="4108450" y="1917700"/>
          <p14:tracePt t="4972" x="4102100" y="1924050"/>
          <p14:tracePt t="4988" x="4095750" y="1924050"/>
          <p14:tracePt t="4996" x="4089400" y="1930400"/>
          <p14:tracePt t="5000" x="4089400" y="1936750"/>
          <p14:tracePt t="5016" x="4076700" y="1943100"/>
          <p14:tracePt t="5032" x="4064000" y="1949450"/>
          <p14:tracePt t="5049" x="4057650" y="1949450"/>
          <p14:tracePt t="5065" x="4044950" y="1955800"/>
          <p14:tracePt t="5082" x="4038600" y="1955800"/>
          <p14:tracePt t="5099" x="4025900" y="1955800"/>
          <p14:tracePt t="5099" x="4019550" y="1955800"/>
          <p14:tracePt t="5116" x="4013200" y="1955800"/>
          <p14:tracePt t="5132" x="4006850" y="1962150"/>
          <p14:tracePt t="5149" x="4000500" y="1962150"/>
          <p14:tracePt t="5166" x="3994150" y="1968500"/>
          <p14:tracePt t="5182" x="3987800" y="1974850"/>
          <p14:tracePt t="5220" x="3987800" y="1981200"/>
          <p14:tracePt t="5248" x="3981450" y="1981200"/>
          <p14:tracePt t="5264" x="3981450" y="1987550"/>
          <p14:tracePt t="5280" x="3975100" y="1993900"/>
          <p14:tracePt t="5300" x="3968750" y="2000250"/>
          <p14:tracePt t="5324" x="3962400" y="2006600"/>
          <p14:tracePt t="5356" x="3956050" y="2006600"/>
          <p14:tracePt t="5369" x="3949700" y="2006600"/>
          <p14:tracePt t="5384" x="3943350" y="2006600"/>
          <p14:tracePt t="5400" x="3937000" y="2006600"/>
          <p14:tracePt t="5416" x="3930650" y="2000250"/>
          <p14:tracePt t="5428" x="3924300" y="1993900"/>
          <p14:tracePt t="5444" x="3917950" y="1987550"/>
          <p14:tracePt t="5460" x="3911600" y="1981200"/>
          <p14:tracePt t="5476" x="3905250" y="1981200"/>
          <p14:tracePt t="5488" x="3898900" y="1974850"/>
          <p14:tracePt t="5504" x="3892550" y="1974850"/>
          <p14:tracePt t="5521" x="3886200" y="1974850"/>
          <p14:tracePt t="5537" x="3879850" y="1974850"/>
          <p14:tracePt t="5550" x="3873500" y="1974850"/>
          <p14:tracePt t="5567" x="3860800" y="1974850"/>
          <p14:tracePt t="5584" x="3854450" y="1974850"/>
          <p14:tracePt t="5584" x="3848100" y="1981200"/>
          <p14:tracePt t="5601" x="3841750" y="1981200"/>
          <p14:tracePt t="5601" x="3841750" y="1987550"/>
          <p14:tracePt t="5620" x="3835400" y="1987550"/>
          <p14:tracePt t="5620" x="3829050" y="1993900"/>
          <p14:tracePt t="5635" x="3822700" y="1993900"/>
          <p14:tracePt t="5635" x="3822700" y="2000250"/>
          <p14:tracePt t="5652" x="3816350" y="2000250"/>
          <p14:tracePt t="5652" x="3810000" y="2006600"/>
          <p14:tracePt t="5668" x="3803650" y="2006600"/>
          <p14:tracePt t="5684" x="3803650" y="2012950"/>
          <p14:tracePt t="5708" x="3803650" y="2019300"/>
          <p14:tracePt t="5728" x="3797300" y="2019300"/>
          <p14:tracePt t="5820" x="3790950" y="2012950"/>
          <p14:tracePt t="5840" x="3790950" y="2006600"/>
          <p14:tracePt t="5873" x="3784600" y="2006600"/>
          <p14:tracePt t="5924" x="3784600" y="2012950"/>
          <p14:tracePt t="5976" x="3790950" y="2019300"/>
          <p14:tracePt t="6027" x="3803650" y="2019300"/>
          <p14:tracePt t="6044" x="3810000" y="2019300"/>
          <p14:tracePt t="6060" x="3816350" y="2019300"/>
          <p14:tracePt t="6068" x="3816350" y="2012950"/>
          <p14:tracePt t="6076" x="3822700" y="2012950"/>
          <p14:tracePt t="6085" x="3829050" y="2012950"/>
          <p14:tracePt t="6085" x="3835400" y="2012950"/>
          <p14:tracePt t="6102" x="3841750" y="2012950"/>
          <p14:tracePt t="6120" x="3848100" y="2006600"/>
          <p14:tracePt t="6136" x="3854450" y="2006600"/>
          <p14:tracePt t="6152" x="3848100" y="2000250"/>
          <p14:tracePt t="6196" x="3841750" y="2000250"/>
          <p14:tracePt t="6208" x="3835400" y="2000250"/>
          <p14:tracePt t="6224" x="3829050" y="2000250"/>
          <p14:tracePt t="6232" x="3822700" y="2000250"/>
          <p14:tracePt t="6240" x="3816350" y="2006600"/>
          <p14:tracePt t="6252" x="3810000" y="2006600"/>
          <p14:tracePt t="6252" x="3803650" y="2012950"/>
          <p14:tracePt t="6271" x="3797300" y="2012950"/>
          <p14:tracePt t="6271" x="3790950" y="2019300"/>
          <p14:tracePt t="6287" x="3784600" y="2019300"/>
          <p14:tracePt t="6287" x="3778250" y="2019300"/>
          <p14:tracePt t="6303" x="3771900" y="2025650"/>
          <p14:tracePt t="6319" x="3759200" y="2025650"/>
          <p14:tracePt t="6336" x="3752850" y="2025650"/>
          <p14:tracePt t="6353" x="3746500" y="2032000"/>
          <p14:tracePt t="6370" x="3740150" y="2032000"/>
          <p14:tracePt t="6386" x="3733800" y="2025650"/>
          <p14:tracePt t="6386" x="3727450" y="2025650"/>
          <p14:tracePt t="6405" x="3721100" y="2019300"/>
          <p14:tracePt t="6421" x="3708400" y="2012950"/>
          <p14:tracePt t="6437" x="3702050" y="2006600"/>
          <p14:tracePt t="6453" x="3702050" y="2000250"/>
          <p14:tracePt t="6453" x="3695700" y="1993900"/>
          <p14:tracePt t="6472" x="3689350" y="1987550"/>
          <p14:tracePt t="6486" x="3683000" y="1981200"/>
          <p14:tracePt t="6486" x="3676650" y="1974850"/>
          <p14:tracePt t="6505" x="3670300" y="1962150"/>
          <p14:tracePt t="6520" x="3663950" y="1955800"/>
          <p14:tracePt t="6537" x="3657600" y="1949450"/>
          <p14:tracePt t="6554" x="3651250" y="1943100"/>
          <p14:tracePt t="6570" x="3644900" y="1936750"/>
          <p14:tracePt t="6587" x="3638550" y="1936750"/>
          <p14:tracePt t="6604" x="3638550" y="1930400"/>
          <p14:tracePt t="6604" x="3632200" y="1930400"/>
          <p14:tracePt t="6623" x="3625850" y="1930400"/>
          <p14:tracePt t="6644" x="3632200" y="1936750"/>
          <p14:tracePt t="6696" x="3632200" y="1943100"/>
          <p14:tracePt t="6712" x="3638550" y="1949450"/>
          <p14:tracePt t="6728" x="3638550" y="1955800"/>
          <p14:tracePt t="6740" x="3638550" y="1962150"/>
          <p14:tracePt t="6748" x="3644900" y="1974850"/>
          <p14:tracePt t="6764" x="3644900" y="1981200"/>
          <p14:tracePt t="6780" x="3651250" y="1987550"/>
          <p14:tracePt t="6788" x="3651250" y="1993900"/>
          <p14:tracePt t="6788" x="3651250" y="2000250"/>
          <p14:tracePt t="6806" x="3651250" y="2006600"/>
          <p14:tracePt t="6821" x="3657600" y="2012950"/>
          <p14:tracePt t="6821" x="3657600" y="2019300"/>
          <p14:tracePt t="6839" x="3657600" y="2025650"/>
          <p14:tracePt t="6839" x="3657600" y="2032000"/>
          <p14:tracePt t="6856" x="3663950" y="2038350"/>
          <p14:tracePt t="6872" x="3663950" y="2044700"/>
          <p14:tracePt t="6888" x="3663950" y="2051050"/>
          <p14:tracePt t="6905" x="3670300" y="2057400"/>
          <p14:tracePt t="6905" x="3670300" y="2063750"/>
          <p14:tracePt t="6923" x="3663950" y="2070100"/>
          <p14:tracePt t="6968" x="3657600" y="2076450"/>
          <p14:tracePt t="6988" x="3651250" y="2082800"/>
          <p14:tracePt t="7004" x="3644900" y="2082800"/>
          <p14:tracePt t="7020" x="3638550" y="2082800"/>
          <p14:tracePt t="7036" x="3632200" y="2082800"/>
          <p14:tracePt t="7048" x="3625850" y="2082800"/>
          <p14:tracePt t="7056" x="3619500" y="2082800"/>
          <p14:tracePt t="7056" x="3613150" y="2089150"/>
          <p14:tracePt t="7073" x="3606800" y="2089150"/>
          <p14:tracePt t="7089" x="3600450" y="2089150"/>
          <p14:tracePt t="7089" x="3594100" y="2095500"/>
          <p14:tracePt t="7106" x="3587750" y="2095500"/>
          <p14:tracePt t="7106" x="3575050" y="2101850"/>
          <p14:tracePt t="7125" x="3568700" y="2101850"/>
          <p14:tracePt t="7139" x="3562350" y="2101850"/>
          <p14:tracePt t="7156" x="3568700" y="2101850"/>
          <p14:tracePt t="7216" x="3575050" y="2101850"/>
          <p14:tracePt t="7220" x="3581400" y="2101850"/>
          <p14:tracePt t="7220" x="3587750" y="2101850"/>
          <p14:tracePt t="7240" x="3594100" y="2101850"/>
          <p14:tracePt t="7240" x="3600450" y="2101850"/>
          <p14:tracePt t="7258" x="3606800" y="2101850"/>
          <p14:tracePt t="7258" x="3613150" y="2101850"/>
          <p14:tracePt t="7274" x="3619500" y="2101850"/>
          <p14:tracePt t="7274" x="3632200" y="2101850"/>
          <p14:tracePt t="7290" x="3638550" y="2101850"/>
          <p14:tracePt t="7290" x="3644900" y="2101850"/>
          <p14:tracePt t="7307" x="3651250" y="2101850"/>
          <p14:tracePt t="7307" x="3651250" y="2108200"/>
          <p14:tracePt t="7324" x="3657600" y="2108200"/>
          <p14:tracePt t="7324" x="3670300" y="2108200"/>
          <p14:tracePt t="7341" x="3676650" y="2114550"/>
          <p14:tracePt t="7357" x="3683000" y="2120900"/>
          <p14:tracePt t="7373" x="3683000" y="2127250"/>
          <p14:tracePt t="7389" x="3683000" y="2139950"/>
          <p14:tracePt t="7406" x="3683000" y="2146300"/>
          <p14:tracePt t="7423" x="3683000" y="2152650"/>
          <p14:tracePt t="7440" x="3676650" y="2159000"/>
          <p14:tracePt t="7457" x="3683000" y="2159000"/>
          <p14:tracePt t="7520" x="3683000" y="2152650"/>
          <p14:tracePt t="7544" x="3695700" y="2152650"/>
          <p14:tracePt t="7568" x="3695700" y="2146300"/>
          <p14:tracePt t="7588" x="3702050" y="2152650"/>
          <p14:tracePt t="7612" x="3708400" y="2159000"/>
          <p14:tracePt t="7636" x="3714750" y="2159000"/>
          <p14:tracePt t="7648" x="3714750" y="2165350"/>
          <p14:tracePt t="7664" x="3714750" y="2171700"/>
          <p14:tracePt t="7680" x="3714750" y="2178050"/>
          <p14:tracePt t="7696" x="3721100" y="2184400"/>
          <p14:tracePt t="7708" x="3721100" y="2190750"/>
          <p14:tracePt t="7724" x="3727450" y="2197100"/>
          <p14:tracePt t="7741" x="3727450" y="2203450"/>
          <p14:tracePt t="7758" x="3733800" y="2209800"/>
          <p14:tracePt t="7774" x="3740150" y="2209800"/>
          <p14:tracePt t="7791" x="3746500" y="2216150"/>
          <p14:tracePt t="7808" x="3759200" y="2216150"/>
          <p14:tracePt t="7825" x="3765550" y="2222500"/>
          <p14:tracePt t="7841" x="3771900" y="2222500"/>
          <p14:tracePt t="7858" x="3778250" y="2216150"/>
          <p14:tracePt t="7904" x="3784600" y="2209800"/>
          <p14:tracePt t="7940" x="3784600" y="2203450"/>
          <p14:tracePt t="7972" x="3790950" y="2197100"/>
          <p14:tracePt t="8010" x="3790950" y="2190750"/>
          <p14:tracePt t="8032" x="3797300" y="2190750"/>
          <p14:tracePt t="8068" x="3803650" y="2190750"/>
          <p14:tracePt t="8092" x="3810000" y="2184400"/>
          <p14:tracePt t="8108" x="3816350" y="2190750"/>
          <p14:tracePt t="8128" x="3816350" y="2197100"/>
          <p14:tracePt t="8180" x="3810000" y="2203450"/>
          <p14:tracePt t="8196" x="3803650" y="2209800"/>
          <p14:tracePt t="8212" x="3790950" y="2216150"/>
          <p14:tracePt t="8228" x="3784600" y="2222500"/>
          <p14:tracePt t="8236" x="3784600" y="2228850"/>
          <p14:tracePt t="8242" x="3778250" y="2235200"/>
          <p14:tracePt t="8242" x="3771900" y="2241550"/>
          <p14:tracePt t="8261" x="3765550" y="2247900"/>
          <p14:tracePt t="8261" x="3759200" y="2247900"/>
          <p14:tracePt t="8277" x="3752850" y="2254250"/>
          <p14:tracePt t="8277" x="3746500" y="2260600"/>
          <p14:tracePt t="8293" x="3740150" y="2266950"/>
          <p14:tracePt t="8293" x="3721100" y="2273300"/>
          <p14:tracePt t="8310" x="3714750" y="2273300"/>
          <p14:tracePt t="8310" x="3702050" y="2279650"/>
          <p14:tracePt t="8327" x="3689350" y="2286000"/>
          <p14:tracePt t="8327" x="3676650" y="2286000"/>
          <p14:tracePt t="8343" x="3663950" y="2292350"/>
          <p14:tracePt t="8343" x="3638550" y="2305050"/>
          <p14:tracePt t="8360" x="3625850" y="2311400"/>
          <p14:tracePt t="8360" x="3613150" y="2317750"/>
          <p14:tracePt t="8377" x="3594100" y="2324100"/>
          <p14:tracePt t="8377" x="3581400" y="2336800"/>
          <p14:tracePt t="8393" x="3562350" y="2343150"/>
          <p14:tracePt t="8393" x="3549650" y="2355850"/>
          <p14:tracePt t="8410" x="3530600" y="2362200"/>
          <p14:tracePt t="8410" x="3517900" y="2374900"/>
          <p14:tracePt t="8410" x="3498850" y="2381250"/>
          <p14:tracePt t="8428" x="3486150" y="2393950"/>
          <p14:tracePt t="8428" x="3467100" y="2406650"/>
          <p14:tracePt t="8444" x="3454400" y="2413000"/>
          <p14:tracePt t="8444" x="3441700" y="2425700"/>
          <p14:tracePt t="8461" x="3422650" y="2432050"/>
          <p14:tracePt t="8461" x="3409950" y="2444750"/>
          <p14:tracePt t="8477" x="3390900" y="2451100"/>
          <p14:tracePt t="8477" x="3378200" y="2463800"/>
          <p14:tracePt t="8495" x="3359150" y="2470150"/>
          <p14:tracePt t="8495" x="3346450" y="2476500"/>
          <p14:tracePt t="8495" x="3327400" y="2489200"/>
          <p14:tracePt t="8513" x="3314700" y="2495550"/>
          <p14:tracePt t="8527" x="3295650" y="2501900"/>
          <p14:tracePt t="8527" x="3263900" y="2514600"/>
          <p14:tracePt t="8544" x="3244850" y="2520950"/>
          <p14:tracePt t="8544" x="3232150" y="2527300"/>
          <p14:tracePt t="8561" x="3213100" y="2533650"/>
          <p14:tracePt t="8561" x="3200400" y="2533650"/>
          <p14:tracePt t="8578" x="3187700" y="2540000"/>
          <p14:tracePt t="8578" x="3175000" y="2546350"/>
          <p14:tracePt t="8594" x="3168650" y="2546350"/>
          <p14:tracePt t="8594" x="3149600" y="2546350"/>
          <p14:tracePt t="8611" x="3143250" y="2546350"/>
          <p14:tracePt t="8627" x="3136900" y="2540000"/>
          <p14:tracePt t="8627" x="3136900" y="2533650"/>
          <p14:tracePt t="8644" x="3143250" y="2527300"/>
          <p14:tracePt t="8644" x="3149600" y="2520950"/>
          <p14:tracePt t="8661" x="3155950" y="2514600"/>
          <p14:tracePt t="8677" x="3162300" y="2514600"/>
          <p14:tracePt t="8677" x="3168650" y="2508250"/>
          <p14:tracePt t="8693" x="3175000" y="2501900"/>
          <p14:tracePt t="8693" x="3181350" y="2495550"/>
          <p14:tracePt t="8710" x="3187700" y="2489200"/>
          <p14:tracePt t="8710" x="3200400" y="2470150"/>
          <p14:tracePt t="8727" x="3213100" y="2457450"/>
          <p14:tracePt t="8746" x="3486150" y="2400300"/>
          <p14:tracePt t="8813" x="3524250" y="2406650"/>
          <p14:tracePt t="8819" x="3562350" y="2419350"/>
          <p14:tracePt t="8827" x="3638550" y="2432050"/>
          <p14:tracePt t="8844" x="3727450" y="2451100"/>
          <p14:tracePt t="8860" x="3816350" y="2470150"/>
          <p14:tracePt t="8877" x="3905250" y="2476500"/>
          <p14:tracePt t="8894" x="4057650" y="2476500"/>
          <p14:tracePt t="8910" x="4159250" y="2476500"/>
          <p14:tracePt t="8927" x="4260850" y="2470150"/>
          <p14:tracePt t="8944" x="4406900" y="2463800"/>
          <p14:tracePt t="8961" x="4508500" y="2457450"/>
          <p14:tracePt t="8977" x="4603750" y="2457450"/>
          <p14:tracePt t="8994" x="4699000" y="2457450"/>
          <p14:tracePt t="9011" x="4838700" y="2457450"/>
          <p14:tracePt t="9028" x="4927600" y="2463800"/>
          <p14:tracePt t="9044" x="5016500" y="2463800"/>
          <p14:tracePt t="9061" x="5105400" y="2463800"/>
          <p14:tracePt t="9061" x="5143500" y="2463800"/>
          <p14:tracePt t="9079" x="5226050" y="2463800"/>
          <p14:tracePt t="9095" x="5308600" y="2463800"/>
          <p14:tracePt t="9111" x="5378450" y="2457450"/>
          <p14:tracePt t="9128" x="5441950" y="2457450"/>
          <p14:tracePt t="9145" x="5505450" y="2451100"/>
          <p14:tracePt t="9161" x="5562600" y="2444750"/>
          <p14:tracePt t="9161" x="5588000" y="2444750"/>
          <p14:tracePt t="9179" x="5638800" y="2438400"/>
          <p14:tracePt t="9196" x="5683250" y="2432050"/>
          <p14:tracePt t="9212" x="5727700" y="2425700"/>
          <p14:tracePt t="9228" x="5759450" y="2425700"/>
          <p14:tracePt t="9228" x="5772150" y="2425700"/>
          <p14:tracePt t="9250" x="5803900" y="2425700"/>
          <p14:tracePt t="9262" x="5829300" y="2425700"/>
          <p14:tracePt t="9279" x="5854700" y="2425700"/>
          <p14:tracePt t="9295" x="5880100" y="2425700"/>
          <p14:tracePt t="9312" x="5918200" y="2419350"/>
          <p14:tracePt t="9329" x="5943600" y="2413000"/>
          <p14:tracePt t="9345" x="5969000" y="2413000"/>
          <p14:tracePt t="9362" x="6007100" y="2400300"/>
          <p14:tracePt t="9379" x="6032500" y="2393950"/>
          <p14:tracePt t="9396" x="6057900" y="2381250"/>
          <p14:tracePt t="9412" x="6089650" y="2374900"/>
          <p14:tracePt t="9429" x="6115050" y="2368550"/>
          <p14:tracePt t="9429" x="6127750" y="2368550"/>
          <p14:tracePt t="9448" x="6159500" y="2368550"/>
          <p14:tracePt t="9463" x="6191250" y="2368550"/>
          <p14:tracePt t="9479" x="6223000" y="2368550"/>
          <p14:tracePt t="9496" x="6261100" y="2368550"/>
          <p14:tracePt t="9513" x="6299200" y="2368550"/>
          <p14:tracePt t="9530" x="6337300" y="2368550"/>
          <p14:tracePt t="9530" x="6356350" y="2368550"/>
          <p14:tracePt t="9548" x="6394450" y="2368550"/>
          <p14:tracePt t="9563" x="6432550" y="2368550"/>
          <p14:tracePt t="9579" x="6477000" y="2368550"/>
          <p14:tracePt t="9596" x="6521450" y="2368550"/>
          <p14:tracePt t="9613" x="6578600" y="2368550"/>
          <p14:tracePt t="9630" x="6610350" y="2368550"/>
          <p14:tracePt t="9647" x="6642100" y="2368550"/>
          <p14:tracePt t="9663" x="6686550" y="2368550"/>
          <p14:tracePt t="9680" x="6711950" y="2362200"/>
          <p14:tracePt t="9697" x="6737350" y="2362200"/>
          <p14:tracePt t="9713" x="6762750" y="2362200"/>
          <p14:tracePt t="9730" x="6794500" y="2362200"/>
          <p14:tracePt t="9749" x="6807200" y="2362200"/>
          <p14:tracePt t="9764" x="6826250" y="2368550"/>
          <p14:tracePt t="9780" x="6838950" y="2368550"/>
          <p14:tracePt t="9797" x="6851650" y="2368550"/>
          <p14:tracePt t="9813" x="6864350" y="2368550"/>
          <p14:tracePt t="9813" x="6870700" y="2368550"/>
          <p14:tracePt t="9831" x="6883400" y="2368550"/>
          <p14:tracePt t="9848" x="6896100" y="2368550"/>
          <p14:tracePt t="9864" x="6902450" y="2368550"/>
          <p14:tracePt t="9880" x="6915150" y="2368550"/>
          <p14:tracePt t="9897" x="6921500" y="2368550"/>
          <p14:tracePt t="9914" x="6927850" y="2368550"/>
          <p14:tracePt t="9930" x="6934200" y="2362200"/>
          <p14:tracePt t="9947" x="6940550" y="2362200"/>
          <p14:tracePt t="9967" x="6946900" y="2362200"/>
          <p14:tracePt t="10047" x="6953250" y="2368550"/>
          <p14:tracePt t="10087" x="6959600" y="2368550"/>
          <p14:tracePt t="10116" x="6965950" y="2368550"/>
          <p14:tracePt t="10191" x="6972300" y="2362200"/>
          <p14:tracePt t="10245" x="6972300" y="2355850"/>
          <p14:tracePt t="10275" x="6972300" y="2349500"/>
          <p14:tracePt t="10295" x="6972300" y="2343150"/>
          <p14:tracePt t="10319" x="6965950" y="2336800"/>
          <p14:tracePt t="10408" x="6959600" y="2330450"/>
          <p14:tracePt t="10467" x="6953250" y="2330450"/>
          <p14:tracePt t="10491" x="6946900" y="2324100"/>
          <p14:tracePt t="10515" x="6946900" y="2317750"/>
          <p14:tracePt t="10527" x="6940550" y="2311400"/>
          <p14:tracePt t="10543" x="6940550" y="2305050"/>
          <p14:tracePt t="10559" x="6946900" y="2298700"/>
          <p14:tracePt t="10575" x="6953250" y="2298700"/>
          <p14:tracePt t="10627" x="6959600" y="2298700"/>
          <p14:tracePt t="10647" x="6965950" y="2298700"/>
          <p14:tracePt t="10671" x="6972300" y="2305050"/>
          <p14:tracePt t="10699" x="6972300" y="2311400"/>
          <p14:tracePt t="10723" x="6965950" y="2311400"/>
          <p14:tracePt t="10748" x="6959600" y="2317750"/>
          <p14:tracePt t="10759" x="6953250" y="2324100"/>
          <p14:tracePt t="10767" x="6940550" y="2330450"/>
          <p14:tracePt t="10784" x="6915150" y="2336800"/>
          <p14:tracePt t="10801" x="6889750" y="2336800"/>
          <p14:tracePt t="10801" x="6877050" y="2343150"/>
          <p14:tracePt t="10821" x="6858000" y="2343150"/>
          <p14:tracePt t="10833" x="6838950" y="2343150"/>
          <p14:tracePt t="10833" x="6794500" y="2343150"/>
          <p14:tracePt t="10852" x="6769100" y="2343150"/>
          <p14:tracePt t="10852" x="6743700" y="2349500"/>
          <p14:tracePt t="10852" x="6711950" y="2349500"/>
          <p14:tracePt t="10872" x="6680200" y="2355850"/>
          <p14:tracePt t="10883" x="6648450" y="2362200"/>
          <p14:tracePt t="10883" x="6610350" y="2368550"/>
          <p14:tracePt t="10901" x="6572250" y="2374900"/>
          <p14:tracePt t="10901" x="6527800" y="2381250"/>
          <p14:tracePt t="10901" x="6483350" y="2387600"/>
          <p14:tracePt t="10920" x="6432550" y="2400300"/>
          <p14:tracePt t="10920" x="6375400" y="2413000"/>
          <p14:tracePt t="10936" x="6305550" y="2425700"/>
          <p14:tracePt t="10936" x="6235700" y="2438400"/>
          <p14:tracePt t="10952" x="6159500" y="2451100"/>
          <p14:tracePt t="10952" x="6070600" y="2470150"/>
          <p14:tracePt t="10968" x="5975350" y="2489200"/>
          <p14:tracePt t="10968" x="5867400" y="2508250"/>
          <p14:tracePt t="10985" x="5759450" y="2533650"/>
          <p14:tracePt t="10985" x="5511800" y="2590800"/>
          <p14:tracePt t="11002" x="5378450" y="2616200"/>
          <p14:tracePt t="11002" x="5238750" y="2654300"/>
          <p14:tracePt t="11019" x="5092700" y="2686050"/>
          <p14:tracePt t="11019" x="4946650" y="2717800"/>
          <p14:tracePt t="11035" x="4794250" y="2749550"/>
          <p14:tracePt t="11035" x="4641850" y="2781300"/>
          <p14:tracePt t="11051" x="4483100" y="2813050"/>
          <p14:tracePt t="11051" x="4159250" y="2870200"/>
          <p14:tracePt t="11068" x="3994150" y="2895600"/>
          <p14:tracePt t="11068" x="3835400" y="2927350"/>
          <p14:tracePt t="11085" x="3670300" y="2952750"/>
          <p14:tracePt t="11085" x="3511550" y="2978150"/>
          <p14:tracePt t="11102" x="3352800" y="2997200"/>
          <p14:tracePt t="11102" x="3048000" y="3041650"/>
          <p14:tracePt t="11121" x="2901950" y="3060700"/>
          <p14:tracePt t="11121" x="2762250" y="3079750"/>
          <p14:tracePt t="11136" x="2628900" y="3092450"/>
          <p14:tracePt t="11136" x="2501900" y="3105150"/>
          <p14:tracePt t="11152" x="2374900" y="3117850"/>
          <p14:tracePt t="11152" x="2254250" y="3130550"/>
          <p14:tracePt t="11169" x="2146300" y="3136900"/>
          <p14:tracePt t="11169" x="2038350" y="3143250"/>
          <p14:tracePt t="11185" x="1936750" y="3149600"/>
          <p14:tracePt t="11185" x="1746250" y="3155950"/>
          <p14:tracePt t="11204" x="1663700" y="3149600"/>
          <p14:tracePt t="11204" x="1581150" y="3149600"/>
          <p14:tracePt t="11219" x="1504950" y="3136900"/>
          <p14:tracePt t="11219" x="1435100" y="3130550"/>
          <p14:tracePt t="11235" x="1371600" y="3117850"/>
          <p14:tracePt t="11235" x="1314450" y="3111500"/>
          <p14:tracePt t="11253" x="1257300" y="3098800"/>
          <p14:tracePt t="11253" x="1212850" y="3086100"/>
          <p14:tracePt t="11269" x="1168400" y="3073400"/>
          <p14:tracePt t="11269" x="1130300" y="3067050"/>
          <p14:tracePt t="11285" x="1092200" y="3060700"/>
          <p14:tracePt t="11285" x="1035050" y="3041650"/>
          <p14:tracePt t="11303" x="1016000" y="3035300"/>
          <p14:tracePt t="11303" x="996950" y="3028950"/>
          <p14:tracePt t="11319" x="977900" y="3022600"/>
          <p14:tracePt t="11319" x="965200" y="3016250"/>
          <p14:tracePt t="11335" x="952500" y="3009900"/>
          <p14:tracePt t="11335" x="939800" y="3003550"/>
          <p14:tracePt t="11353" x="933450" y="2997200"/>
          <p14:tracePt t="11369" x="933450" y="2984500"/>
          <p14:tracePt t="11385" x="939800" y="2971800"/>
          <p14:tracePt t="11385" x="946150" y="2965450"/>
          <p14:tracePt t="11403" x="952500" y="2959100"/>
          <p14:tracePt t="11403" x="965200" y="2933700"/>
          <p14:tracePt t="11420" x="977900" y="2921000"/>
          <p14:tracePt t="11436" x="1123950" y="2863850"/>
          <p14:tracePt t="11522" x="1143000" y="2870200"/>
          <p14:tracePt t="11528" x="1174750" y="2876550"/>
          <p14:tracePt t="11536" x="1231900" y="2889250"/>
          <p14:tracePt t="11536" x="1263650" y="2895600"/>
          <p14:tracePt t="11556" x="1301750" y="2901950"/>
          <p14:tracePt t="11569" x="1384300" y="2908300"/>
          <p14:tracePt t="11569" x="1422400" y="2914650"/>
          <p14:tracePt t="11588" x="1511300" y="2914650"/>
          <p14:tracePt t="11603" x="1600200" y="2921000"/>
          <p14:tracePt t="11620" x="1689100" y="2927350"/>
          <p14:tracePt t="11637" x="1816100" y="2933700"/>
          <p14:tracePt t="11653" x="1905000" y="2933700"/>
          <p14:tracePt t="11670" x="1987550" y="2933700"/>
          <p14:tracePt t="11687" x="2063750" y="2927350"/>
          <p14:tracePt t="11703" x="2165350" y="2914650"/>
          <p14:tracePt t="11720" x="2222500" y="2908300"/>
          <p14:tracePt t="11737" x="2266950" y="2908300"/>
          <p14:tracePt t="11754" x="2317750" y="2908300"/>
          <p14:tracePt t="11771" x="2349500" y="2914650"/>
          <p14:tracePt t="11788" x="2374900" y="2914650"/>
          <p14:tracePt t="11804" x="2400300" y="2921000"/>
          <p14:tracePt t="11821" x="2419350" y="2927350"/>
          <p14:tracePt t="11837" x="2425700" y="2927350"/>
          <p14:tracePt t="11854" x="2438400" y="2933700"/>
          <p14:tracePt t="11871" x="2438400" y="2940050"/>
          <p14:tracePt t="11887" x="2438400" y="2946400"/>
          <p14:tracePt t="11903" x="2438400" y="2940050"/>
          <p14:tracePt t="11983" x="2444750" y="2933700"/>
          <p14:tracePt t="11999" x="2444750" y="2927350"/>
          <p14:tracePt t="12015" x="2451100" y="2921000"/>
          <p14:tracePt t="12027" x="2457450" y="2908300"/>
          <p14:tracePt t="12043" x="2463800" y="2901950"/>
          <p14:tracePt t="12079" x="2470150" y="2901950"/>
          <p14:tracePt t="12103" x="2476500" y="2901950"/>
          <p14:tracePt t="12127" x="2482850" y="2901950"/>
          <p14:tracePt t="12139" x="2489200" y="2908300"/>
          <p14:tracePt t="12155" x="2495550" y="2914650"/>
          <p14:tracePt t="12199" x="2489200" y="2908300"/>
          <p14:tracePt t="12259" x="2482850" y="2908300"/>
          <p14:tracePt t="12283" x="2476500" y="2908300"/>
          <p14:tracePt t="12299" x="2470150" y="2908300"/>
          <p14:tracePt t="12315" x="2463800" y="2908300"/>
          <p14:tracePt t="12327" x="2457450" y="2908300"/>
          <p14:tracePt t="12338" x="2451100" y="2901950"/>
          <p14:tracePt t="12355" x="2444750" y="2901950"/>
          <p14:tracePt t="12372" x="2438400" y="2901950"/>
          <p14:tracePt t="12388" x="2432050" y="2908300"/>
          <p14:tracePt t="12406" x="2425700" y="2908300"/>
          <p14:tracePt t="12422" x="2413000" y="2908300"/>
          <p14:tracePt t="12440" x="2406650" y="2908300"/>
          <p14:tracePt t="12456" x="2400300" y="2908300"/>
          <p14:tracePt t="12472" x="2393950" y="2914650"/>
          <p14:tracePt t="12489" x="2387600" y="2914650"/>
          <p14:tracePt t="12508" x="2393950" y="2921000"/>
          <p14:tracePt t="12591" x="2400300" y="2921000"/>
          <p14:tracePt t="12607" x="2406650" y="2921000"/>
          <p14:tracePt t="12619" x="2419350" y="2921000"/>
          <p14:tracePt t="12635" x="2425700" y="2921000"/>
          <p14:tracePt t="12643" x="2425700" y="2914650"/>
          <p14:tracePt t="12656" x="2444750" y="2914650"/>
          <p14:tracePt t="12673" x="2451100" y="2914650"/>
          <p14:tracePt t="12689" x="2457450" y="2914650"/>
          <p14:tracePt t="12706" x="2463800" y="2914650"/>
          <p14:tracePt t="12722" x="2470150" y="2908300"/>
          <p14:tracePt t="12787" x="2463800" y="2901950"/>
          <p14:tracePt t="12807" x="2457450" y="2901950"/>
          <p14:tracePt t="12971" x="2457450" y="2908300"/>
          <p14:tracePt t="12995" x="2457450" y="2914650"/>
          <p14:tracePt t="13019" x="2451100" y="2921000"/>
          <p14:tracePt t="13038" x="2444750" y="2927350"/>
          <p14:tracePt t="13063" x="2438400" y="2927350"/>
          <p14:tracePt t="13079" x="2432050" y="2927350"/>
          <p14:tracePt t="13091" x="2425700" y="2933700"/>
          <p14:tracePt t="13107" x="2419350" y="2933700"/>
          <p14:tracePt t="13123" x="2413000" y="2940050"/>
          <p14:tracePt t="13139" x="2406650" y="2940050"/>
          <p14:tracePt t="13151" x="2400300" y="2946400"/>
          <p14:tracePt t="13167" x="2393950" y="2952750"/>
          <p14:tracePt t="13183" x="2387600" y="2959100"/>
          <p14:tracePt t="13199" x="2381250" y="2965450"/>
          <p14:tracePt t="13211" x="2374900" y="2971800"/>
          <p14:tracePt t="13235" x="2374900" y="2965450"/>
          <p14:tracePt t="13251" x="2368550" y="2965450"/>
          <p14:tracePt t="13267" x="2362200" y="2965450"/>
          <p14:tracePt t="13287" x="2355850" y="2959100"/>
          <p14:tracePt t="13311" x="2349500" y="2959100"/>
          <p14:tracePt t="13331" x="2343150" y="2959100"/>
          <p14:tracePt t="13347" x="2336800" y="2959100"/>
          <p14:tracePt t="13363" x="2330450" y="2952750"/>
          <p14:tracePt t="13379" x="2324100" y="2946400"/>
          <p14:tracePt t="13407" x="2317750" y="2946400"/>
          <p14:tracePt t="13431" x="2311400" y="2946400"/>
          <p14:tracePt t="13467" x="2311400" y="2940050"/>
          <p14:tracePt t="13519" x="2317750" y="2933700"/>
          <p14:tracePt t="13571" x="2317750" y="2927350"/>
          <p14:tracePt t="13603" x="2317750" y="2921000"/>
          <p14:tracePt t="13647" x="2324100" y="2914650"/>
          <p14:tracePt t="13679" x="2330450" y="2908300"/>
          <p14:tracePt t="13695" x="2336800" y="2908300"/>
          <p14:tracePt t="13707" x="2343150" y="2908300"/>
          <p14:tracePt t="13715" x="2349500" y="2901950"/>
          <p14:tracePt t="13726" x="2362200" y="2901950"/>
          <p14:tracePt t="13743" x="2387600" y="2895600"/>
          <p14:tracePt t="13760" x="2406650" y="2895600"/>
          <p14:tracePt t="13777" x="2425700" y="2889250"/>
          <p14:tracePt t="13793" x="2444750" y="2889250"/>
          <p14:tracePt t="13793" x="2451100" y="2889250"/>
          <p14:tracePt t="13811" x="2463800" y="2889250"/>
          <p14:tracePt t="13827" x="2476500" y="2889250"/>
          <p14:tracePt t="13843" x="2489200" y="2895600"/>
          <p14:tracePt t="13860" x="2495550" y="2895600"/>
          <p14:tracePt t="13876" x="2501900" y="2901950"/>
          <p14:tracePt t="13893" x="2508250" y="2901950"/>
          <p14:tracePt t="13910" x="2520950" y="2908300"/>
          <p14:tracePt t="13927" x="2533650" y="2914650"/>
          <p14:tracePt t="13944" x="2546350" y="2914650"/>
          <p14:tracePt t="13960" x="2565400" y="2921000"/>
          <p14:tracePt t="13977" x="2603500" y="2921000"/>
          <p14:tracePt t="13995" x="2635250" y="2921000"/>
          <p14:tracePt t="14011" x="2679700" y="2914650"/>
          <p14:tracePt t="14028" x="2724150" y="2914650"/>
          <p14:tracePt t="14044" x="2800350" y="2908300"/>
          <p14:tracePt t="14061" x="2857500" y="2901950"/>
          <p14:tracePt t="14077" x="2921000" y="2901950"/>
          <p14:tracePt t="14094" x="3022600" y="2895600"/>
          <p14:tracePt t="14111" x="3105150" y="2895600"/>
          <p14:tracePt t="14128" x="3181350" y="2895600"/>
          <p14:tracePt t="14145" x="3263900" y="2895600"/>
          <p14:tracePt t="14161" x="3352800" y="2895600"/>
          <p14:tracePt t="14161" x="3397250" y="2895600"/>
          <p14:tracePt t="14180" x="3492500" y="2889250"/>
          <p14:tracePt t="14196" x="3587750" y="2882900"/>
          <p14:tracePt t="14211" x="3689350" y="2876550"/>
          <p14:tracePt t="14228" x="3797300" y="2870200"/>
          <p14:tracePt t="14228" x="3848100" y="2870200"/>
          <p14:tracePt t="14248" x="3898900" y="2863850"/>
          <p14:tracePt t="14261" x="4006850" y="2863850"/>
          <p14:tracePt t="14261" x="4057650" y="2857500"/>
          <p14:tracePt t="14279" x="4159250" y="2857500"/>
          <p14:tracePt t="14295" x="4254500" y="2857500"/>
          <p14:tracePt t="14311" x="4349750" y="2857500"/>
          <p14:tracePt t="14328" x="4445000" y="2857500"/>
          <p14:tracePt t="14345" x="4572000" y="2857500"/>
          <p14:tracePt t="14361" x="4654550" y="2851150"/>
          <p14:tracePt t="14379" x="4730750" y="2844800"/>
          <p14:tracePt t="14395" x="4838700" y="2832100"/>
          <p14:tracePt t="14412" x="4902200" y="2825750"/>
          <p14:tracePt t="14429" x="4959350" y="2819400"/>
          <p14:tracePt t="14445" x="5010150" y="2806700"/>
          <p14:tracePt t="14462" x="5080000" y="2787650"/>
          <p14:tracePt t="14479" x="5124450" y="2774950"/>
          <p14:tracePt t="14496" x="5156200" y="2762250"/>
          <p14:tracePt t="14513" x="5187950" y="2749550"/>
          <p14:tracePt t="14529" x="5213350" y="2736850"/>
          <p14:tracePt t="14529" x="5219700" y="2730500"/>
          <p14:tracePt t="14548" x="5238750" y="2724150"/>
          <p14:tracePt t="14563" x="5251450" y="2717800"/>
          <p14:tracePt t="14579" x="5257800" y="2717800"/>
          <p14:tracePt t="14595" x="5264150" y="2717800"/>
          <p14:tracePt t="14615" x="5257800" y="2724150"/>
          <p14:tracePt t="14647" x="5257800" y="2730500"/>
          <p14:tracePt t="14659" x="5251450" y="2736850"/>
          <p14:tracePt t="14667" x="5251450" y="2743200"/>
          <p14:tracePt t="14679" x="5245100" y="2749550"/>
          <p14:tracePt t="14696" x="5232400" y="2762250"/>
          <p14:tracePt t="14712" x="5226050" y="2768600"/>
          <p14:tracePt t="14729" x="5219700" y="2774950"/>
          <p14:tracePt t="14747" x="5213350" y="2774950"/>
          <p14:tracePt t="14763" x="5200650" y="2781300"/>
          <p14:tracePt t="14780" x="5194300" y="2787650"/>
          <p14:tracePt t="14796" x="5187950" y="2794000"/>
          <p14:tracePt t="14827" x="5181600" y="2794000"/>
          <p14:tracePt t="14839" x="5175250" y="2800350"/>
          <p14:tracePt t="14855" x="5168900" y="2806700"/>
          <p14:tracePt t="14879" x="5168900" y="2819400"/>
          <p14:tracePt t="14891" x="5162550" y="2825750"/>
          <p14:tracePt t="14900" x="5162550" y="2832100"/>
          <p14:tracePt t="14913" x="5156200" y="2844800"/>
          <p14:tracePt t="14913" x="5149850" y="2851150"/>
          <p14:tracePt t="14931" x="5143500" y="2857500"/>
          <p14:tracePt t="14948" x="5143500" y="2870200"/>
          <p14:tracePt t="14963" x="5137150" y="2870200"/>
          <p14:tracePt t="14980" x="5137150" y="2882900"/>
          <p14:tracePt t="14997" x="5130800" y="2889250"/>
          <p14:tracePt t="14997" x="5130800" y="2895600"/>
          <p14:tracePt t="15014" x="5124450" y="2908300"/>
          <p14:tracePt t="15014" x="5118100" y="2908300"/>
          <p14:tracePt t="15031" x="5111750" y="2914650"/>
          <p14:tracePt t="15047" x="5105400" y="2914650"/>
          <p14:tracePt t="15064" x="5099050" y="2914650"/>
          <p14:tracePt t="15064" x="5086350" y="2914650"/>
          <p14:tracePt t="15081" x="5080000" y="2908300"/>
          <p14:tracePt t="15081" x="5073650" y="2908300"/>
          <p14:tracePt t="15098" x="5067300" y="2901950"/>
          <p14:tracePt t="15114" x="5060950" y="2901950"/>
          <p14:tracePt t="15114" x="5048250" y="2901950"/>
          <p14:tracePt t="15132" x="5041900" y="2901950"/>
          <p14:tracePt t="15132" x="5035550" y="2901950"/>
          <p14:tracePt t="15148" x="5029200" y="2901950"/>
          <p14:tracePt t="15148" x="5022850" y="2901950"/>
          <p14:tracePt t="15165" x="5016500" y="2908300"/>
          <p14:tracePt t="15187" x="5010150" y="2908300"/>
          <p14:tracePt t="15207" x="5003800" y="2914650"/>
          <p14:tracePt t="15327" x="5010150" y="2914650"/>
          <p14:tracePt t="15411" x="5010150" y="2921000"/>
          <p14:tracePt t="15455" x="5010150" y="2927350"/>
          <p14:tracePt t="15479" x="5010150" y="2933700"/>
          <p14:tracePt t="15499" x="5010150" y="2940050"/>
          <p14:tracePt t="15515" x="5010150" y="2946400"/>
          <p14:tracePt t="15531" x="5016500" y="2952750"/>
          <p14:tracePt t="15547" x="5016500" y="2959100"/>
          <p14:tracePt t="15559" x="5022850" y="2959100"/>
          <p14:tracePt t="15575" x="5029200" y="2965450"/>
          <p14:tracePt t="15591" x="5041900" y="2965450"/>
          <p14:tracePt t="15607" x="5048250" y="2965450"/>
          <p14:tracePt t="15620" x="5054600" y="2971800"/>
          <p14:tracePt t="15635" x="5060950" y="2971800"/>
          <p14:tracePt t="15652" x="5067300" y="2978150"/>
          <p14:tracePt t="15667" x="5073650" y="2984500"/>
          <p14:tracePt t="15682" x="5073650" y="2997200"/>
          <p14:tracePt t="15699" x="5080000" y="3003550"/>
          <p14:tracePt t="15716" x="5086350" y="3009900"/>
          <p14:tracePt t="15716" x="5086350" y="3016250"/>
          <p14:tracePt t="15733" x="5092700" y="3028950"/>
          <p14:tracePt t="15749" x="5099050" y="3035300"/>
          <p14:tracePt t="15766" x="5099050" y="3041650"/>
          <p14:tracePt t="15766" x="5099050" y="3048000"/>
          <p14:tracePt t="15784" x="5099050" y="3054350"/>
          <p14:tracePt t="15784" x="5105400" y="3060700"/>
          <p14:tracePt t="15800" x="5105400" y="3067050"/>
          <p14:tracePt t="15800" x="5105400" y="3073400"/>
          <p14:tracePt t="15817" x="5105400" y="3079750"/>
          <p14:tracePt t="15832" x="5105400" y="3086100"/>
          <p14:tracePt t="15850" x="5105400" y="3092450"/>
          <p14:tracePt t="15850" x="5105400" y="3098800"/>
          <p14:tracePt t="15869" x="5105400" y="3105150"/>
          <p14:tracePt t="15883" x="5105400" y="3111500"/>
          <p14:tracePt t="15907" x="5099050" y="3105150"/>
          <p14:tracePt t="15967" x="5099050" y="3098800"/>
          <p14:tracePt t="15987" x="5092700" y="3098800"/>
          <p14:tracePt t="16055" x="5092700" y="3105150"/>
          <p14:tracePt t="16087" x="5086350" y="3105150"/>
          <p14:tracePt t="16115" x="5080000" y="3105150"/>
          <p14:tracePt t="16139" x="5080000" y="3111500"/>
          <p14:tracePt t="16159" x="5073650" y="3111500"/>
          <p14:tracePt t="16191" x="5067300" y="3105150"/>
          <p14:tracePt t="16211" x="5073650" y="3098800"/>
          <p14:tracePt t="16243" x="5073650" y="3092450"/>
          <p14:tracePt t="16259" x="5080000" y="3086100"/>
          <p14:tracePt t="16271" x="5086350" y="3079750"/>
          <p14:tracePt t="16287" x="5092700" y="3073400"/>
          <p14:tracePt t="16303" x="5099050" y="3073400"/>
          <p14:tracePt t="16319" x="5105400" y="3073400"/>
          <p14:tracePt t="16327" x="5111750" y="3067050"/>
          <p14:tracePt t="16334" x="5118100" y="3067050"/>
          <p14:tracePt t="16334" x="5124450" y="3067050"/>
          <p14:tracePt t="16352" x="5130800" y="3067050"/>
          <p14:tracePt t="16368" x="5137150" y="3067050"/>
          <p14:tracePt t="16368" x="5143500" y="3060700"/>
          <p14:tracePt t="16385" x="5149850" y="3060700"/>
          <p14:tracePt t="16385" x="5162550" y="3060700"/>
          <p14:tracePt t="16402" x="5168900" y="3060700"/>
          <p14:tracePt t="16402" x="5175250" y="3060700"/>
          <p14:tracePt t="16418" x="5181600" y="3060700"/>
          <p14:tracePt t="16418" x="5187950" y="3067050"/>
          <p14:tracePt t="16435" x="5194300" y="3067050"/>
          <p14:tracePt t="16435" x="5200650" y="3067050"/>
          <p14:tracePt t="16452" x="5207000" y="3067050"/>
          <p14:tracePt t="16468" x="5213350" y="3073400"/>
          <p14:tracePt t="16491" x="5219700" y="3073400"/>
          <p14:tracePt t="16519" x="5213350" y="3079750"/>
          <p14:tracePt t="16595" x="5207000" y="3086100"/>
          <p14:tracePt t="16620" x="5207000" y="3092450"/>
          <p14:tracePt t="16731" x="5200650" y="3098800"/>
          <p14:tracePt t="16759" x="5194300" y="3105150"/>
          <p14:tracePt t="16783" x="5187950" y="3105150"/>
          <p14:tracePt t="16807" x="5194300" y="3105150"/>
          <p14:tracePt t="16919" x="5194300" y="3111500"/>
          <p14:tracePt t="16963" x="5194300" y="3117850"/>
          <p14:tracePt t="17007" x="5187950" y="3124200"/>
          <p14:tracePt t="17031" x="5187950" y="3130550"/>
          <p14:tracePt t="17051" x="5181600" y="3130550"/>
          <p14:tracePt t="17075" x="5181600" y="3124200"/>
          <p14:tracePt t="17119" x="5187950" y="3117850"/>
          <p14:tracePt t="17179" x="5194300" y="3111500"/>
          <p14:tracePt t="17227" x="5194300" y="3117850"/>
          <p14:tracePt t="17271" x="5187950" y="3124200"/>
          <p14:tracePt t="17287" x="5187950" y="3130550"/>
          <p14:tracePt t="17323" x="5187950" y="3136900"/>
          <p14:tracePt t="17339" x="5187950" y="3143250"/>
          <p14:tracePt t="17359" x="5181600" y="3149600"/>
          <p14:tracePt t="17375" x="5175250" y="3155950"/>
          <p14:tracePt t="17419" x="5168900" y="3155950"/>
          <p14:tracePt t="17443" x="5162550" y="3155950"/>
          <p14:tracePt t="17471" x="5156200" y="3155950"/>
          <p14:tracePt t="17599" x="5156200" y="3162300"/>
          <p14:tracePt t="17623" x="5156200" y="3168650"/>
          <p14:tracePt t="17647" x="5156200" y="3175000"/>
          <p14:tracePt t="17659" x="5156200" y="3181350"/>
          <p14:tracePt t="17675" x="5156200" y="3187700"/>
          <p14:tracePt t="17691" x="5149850" y="3187700"/>
          <p14:tracePt t="17707" x="5149850" y="3194050"/>
          <p14:tracePt t="17719" x="5149850" y="3200400"/>
          <p14:tracePt t="17744" x="5143500" y="3200400"/>
          <p14:tracePt t="17887" x="5137150" y="3200400"/>
          <p14:tracePt t="17907" x="5143500" y="3206750"/>
          <p14:tracePt t="17975" x="5149850" y="3213100"/>
          <p14:tracePt t="17999" x="5149850" y="3219450"/>
          <p14:tracePt t="18035" x="5156200" y="3219450"/>
          <p14:tracePt t="18059" x="5149850" y="3225800"/>
          <p14:tracePt t="18087" x="5149850" y="3232150"/>
          <p14:tracePt t="18119" x="5143500" y="3238500"/>
          <p14:tracePt t="18139" x="5137150" y="3238500"/>
          <p14:tracePt t="18155" x="5130800" y="3238500"/>
          <p14:tracePt t="18171" x="5124450" y="3244850"/>
          <p14:tracePt t="18179" x="5111750" y="3244850"/>
          <p14:tracePt t="18191" x="5105400" y="3251200"/>
          <p14:tracePt t="18191" x="5099050" y="3251200"/>
          <p14:tracePt t="18208" x="5092700" y="3257550"/>
          <p14:tracePt t="18208" x="5086350" y="3257550"/>
          <p14:tracePt t="18224" x="5080000" y="3263900"/>
          <p14:tracePt t="18224" x="5073650" y="3263900"/>
          <p14:tracePt t="18244" x="5060950" y="3263900"/>
          <p14:tracePt t="18244" x="5048250" y="3270250"/>
          <p14:tracePt t="18260" x="5041900" y="3276600"/>
          <p14:tracePt t="18260" x="5029200" y="3276600"/>
          <p14:tracePt t="18275" x="5022850" y="3276600"/>
          <p14:tracePt t="18275" x="5016500" y="3276600"/>
          <p14:tracePt t="18292" x="5010150" y="3276600"/>
          <p14:tracePt t="18292" x="5003800" y="3276600"/>
          <p14:tracePt t="18308" x="4997450" y="3282950"/>
          <p14:tracePt t="18324" x="4991100" y="3282950"/>
          <p14:tracePt t="18341" x="4984750" y="3282950"/>
          <p14:tracePt t="18357" x="4978400" y="3289300"/>
          <p14:tracePt t="18357" x="4972050" y="3289300"/>
          <p14:tracePt t="18375" x="4965700" y="3289300"/>
          <p14:tracePt t="18395" x="4959350" y="3282950"/>
          <p14:tracePt t="18419" x="4953000" y="3276600"/>
          <p14:tracePt t="18463" x="4946650" y="3270250"/>
          <p14:tracePt t="18479" x="4940300" y="3263900"/>
          <p14:tracePt t="18507" x="4940300" y="3257550"/>
          <p14:tracePt t="18523" x="4940300" y="3251200"/>
          <p14:tracePt t="18539" x="4940300" y="3244850"/>
          <p14:tracePt t="18551" x="4940300" y="3238500"/>
          <p14:tracePt t="18567" x="4946650" y="3232150"/>
          <p14:tracePt t="18583" x="4953000" y="3225800"/>
          <p14:tracePt t="18599" x="4959350" y="3225800"/>
          <p14:tracePt t="18611" x="4965700" y="3219450"/>
          <p14:tracePt t="18625" x="4972050" y="3219450"/>
          <p14:tracePt t="18625" x="4978400" y="3219450"/>
          <p14:tracePt t="18625" x="4984750" y="3219450"/>
          <p14:tracePt t="18643" x="4991100" y="3219450"/>
          <p14:tracePt t="18643" x="4997450" y="3219450"/>
          <p14:tracePt t="18659" x="5003800" y="3219450"/>
          <p14:tracePt t="18659" x="5010150" y="3219450"/>
          <p14:tracePt t="18676" x="5016500" y="3213100"/>
          <p14:tracePt t="18676" x="5029200" y="3213100"/>
          <p14:tracePt t="18692" x="5035550" y="3213100"/>
          <p14:tracePt t="18692" x="5041900" y="3213100"/>
          <p14:tracePt t="18709" x="5048250" y="3213100"/>
          <p14:tracePt t="18709" x="5054600" y="3213100"/>
          <p14:tracePt t="18709" x="5060950" y="3213100"/>
          <p14:tracePt t="18727" x="5067300" y="3213100"/>
          <p14:tracePt t="18727" x="5073650" y="3213100"/>
          <p14:tracePt t="18743" x="5086350" y="3213100"/>
          <p14:tracePt t="18759" x="5080000" y="3213100"/>
          <p14:tracePt t="18839" x="5073650" y="3213100"/>
          <p14:tracePt t="18851" x="5060950" y="3213100"/>
          <p14:tracePt t="18868" x="5054600" y="3213100"/>
          <p14:tracePt t="18883" x="5048250" y="3219450"/>
          <p14:tracePt t="18899" x="5041900" y="3219450"/>
          <p14:tracePt t="18911" x="5035550" y="3219450"/>
          <p14:tracePt t="18927" x="5029200" y="3225800"/>
          <p14:tracePt t="18943" x="5022850" y="3225800"/>
          <p14:tracePt t="18971" x="5022850" y="3232150"/>
          <p14:tracePt t="19003" x="5022850" y="3238500"/>
          <p14:tracePt t="19027" x="5016500" y="3244850"/>
          <p14:tracePt t="19039" x="5010150" y="3244850"/>
          <p14:tracePt t="19055" x="5003800" y="3244850"/>
          <p14:tracePt t="19071" x="4997450" y="3251200"/>
          <p14:tracePt t="19087" x="4991100" y="3251200"/>
          <p14:tracePt t="19099" x="4984750" y="3257550"/>
          <p14:tracePt t="19115" x="4978400" y="3257550"/>
          <p14:tracePt t="19131" x="4984750" y="3251200"/>
          <p14:tracePt t="19303" x="4991100" y="3244850"/>
          <p14:tracePt t="19379" x="4997450" y="3244850"/>
          <p14:tracePt t="19399" x="5003800" y="3238500"/>
          <p14:tracePt t="19415" x="5010150" y="3232150"/>
          <p14:tracePt t="19431" x="5016500" y="3232150"/>
          <p14:tracePt t="19447" x="5022850" y="3225800"/>
          <p14:tracePt t="19459" x="5029200" y="3225800"/>
          <p14:tracePt t="19475" x="5035550" y="3225800"/>
          <p14:tracePt t="19491" x="5041900" y="3219450"/>
          <p14:tracePt t="19507" x="5048250" y="3219450"/>
          <p14:tracePt t="19543" x="5054600" y="3219450"/>
          <p14:tracePt t="19579" x="5048250" y="3213100"/>
          <p14:tracePt t="19687" x="5041900" y="3213100"/>
          <p14:tracePt t="19707" x="5035550" y="3206750"/>
          <p14:tracePt t="19723" x="5029200" y="3206750"/>
          <p14:tracePt t="19747" x="5022850" y="3200400"/>
          <p14:tracePt t="19759" x="5016500" y="3200400"/>
          <p14:tracePt t="19775" x="5003800" y="3200400"/>
          <p14:tracePt t="19791" x="4997450" y="3200400"/>
          <p14:tracePt t="19811" x="4991100" y="3206750"/>
          <p14:tracePt t="19835" x="4997450" y="3213100"/>
          <p14:tracePt t="19871" x="5010150" y="3219450"/>
          <p14:tracePt t="19895" x="5016500" y="3213100"/>
          <p14:tracePt t="19903" x="5022850" y="3219450"/>
          <p14:tracePt t="19912" x="5029200" y="3219450"/>
          <p14:tracePt t="19955" x="5048250" y="3213100"/>
          <p14:tracePt t="19999" x="5060950" y="3213100"/>
          <p14:tracePt t="20008" x="5080000" y="3206750"/>
          <p14:tracePt t="20016" x="5092700" y="3200400"/>
          <p14:tracePt t="20016" x="5105400" y="3200400"/>
          <p14:tracePt t="20031" x="5124450" y="3194050"/>
          <p14:tracePt t="20031" x="5137150" y="3187700"/>
          <p14:tracePt t="20048" x="5149850" y="3187700"/>
          <p14:tracePt t="20063" x="5156200" y="3187700"/>
          <p14:tracePt t="20063" x="5162550" y="3187700"/>
          <p14:tracePt t="20081" x="5168900" y="3187700"/>
          <p14:tracePt t="20097" x="5175250" y="3187700"/>
          <p14:tracePt t="20097" x="5181600" y="3187700"/>
          <p14:tracePt t="20114" x="5187950" y="3187700"/>
          <p14:tracePt t="20130" x="5200650" y="3181350"/>
          <p14:tracePt t="20146" x="5213350" y="3181350"/>
          <p14:tracePt t="20167" x="5219700" y="3181350"/>
          <p14:tracePt t="20180" x="5226050" y="3175000"/>
          <p14:tracePt t="20180" x="5232400" y="3175000"/>
          <p14:tracePt t="20198" x="5238750" y="3175000"/>
          <p14:tracePt t="20214" x="5245100" y="3168650"/>
          <p14:tracePt t="20214" x="5251450" y="3168650"/>
          <p14:tracePt t="20231" x="5257800" y="3168650"/>
          <p14:tracePt t="20231" x="5264150" y="3162300"/>
          <p14:tracePt t="20250" x="5270500" y="3162300"/>
          <p14:tracePt t="20250" x="5276850" y="3162300"/>
          <p14:tracePt t="20265" x="5283200" y="3155950"/>
          <p14:tracePt t="20265" x="5295900" y="3149600"/>
          <p14:tracePt t="20281" x="5302250" y="3143250"/>
          <p14:tracePt t="20281" x="5314950" y="3136900"/>
          <p14:tracePt t="20281" x="5321300" y="3124200"/>
          <p14:tracePt t="20300" x="5334000" y="3117850"/>
          <p14:tracePt t="20300" x="5340350" y="3105150"/>
          <p14:tracePt t="20315" x="5353050" y="3098800"/>
          <p14:tracePt t="20315" x="5365750" y="3086100"/>
          <p14:tracePt t="20332" x="5372100" y="3073400"/>
          <p14:tracePt t="20332" x="5384800" y="3067050"/>
          <p14:tracePt t="20348" x="5391150" y="3054350"/>
          <p14:tracePt t="20348" x="5397500" y="3041650"/>
          <p14:tracePt t="20348" x="5403850" y="3035300"/>
          <p14:tracePt t="20368" x="5416550" y="3022600"/>
          <p14:tracePt t="20381" x="5416550" y="3009900"/>
          <p14:tracePt t="20381" x="5429250" y="2990850"/>
          <p14:tracePt t="20399" x="5435600" y="2978150"/>
          <p14:tracePt t="20399" x="5435600" y="2965450"/>
          <p14:tracePt t="20415" x="5441950" y="2959100"/>
          <p14:tracePt t="20415" x="5448300" y="2946400"/>
          <p14:tracePt t="20432" x="5448300" y="2933700"/>
          <p14:tracePt t="20432" x="5454650" y="2927350"/>
          <p14:tracePt t="20448" x="5454650" y="2914650"/>
          <p14:tracePt t="20448" x="5461000" y="2908300"/>
          <p14:tracePt t="20465" x="5461000" y="2901950"/>
          <p14:tracePt t="20465" x="5467350" y="2895600"/>
          <p14:tracePt t="20482" x="5473700" y="2889250"/>
          <p14:tracePt t="20498" x="5486400" y="2889250"/>
          <p14:tracePt t="20515" x="5492750" y="2889250"/>
          <p14:tracePt t="20515" x="5499100" y="2889250"/>
          <p14:tracePt t="20532" x="5499100" y="2895600"/>
          <p14:tracePt t="20555" x="5499100" y="2901950"/>
          <p14:tracePt t="20579" x="5492750" y="2908300"/>
          <p14:tracePt t="20599" x="5486400" y="2908300"/>
          <p14:tracePt t="20616" x="5480050" y="2908300"/>
          <p14:tracePt t="20631" x="5473700" y="2908300"/>
          <p14:tracePt t="20647" x="5467350" y="2901950"/>
          <p14:tracePt t="20659" x="5461000" y="2901950"/>
          <p14:tracePt t="20675" x="5454650" y="2901950"/>
          <p14:tracePt t="20683" x="5448300" y="2908300"/>
          <p14:tracePt t="20699" x="5441950" y="2908300"/>
          <p14:tracePt t="20699" x="5435600" y="2908300"/>
          <p14:tracePt t="20716" x="5429250" y="2908300"/>
          <p14:tracePt t="20732" x="5422900" y="2908300"/>
          <p14:tracePt t="20749" x="5416550" y="2908300"/>
          <p14:tracePt t="20765" x="5410200" y="2908300"/>
          <p14:tracePt t="20782" x="5403850" y="2908300"/>
          <p14:tracePt t="20803" x="5403850" y="2914650"/>
          <p14:tracePt t="20831" x="5403850" y="2921000"/>
          <p14:tracePt t="20847" x="5403850" y="2927350"/>
          <p14:tracePt t="20863" x="5403850" y="2933700"/>
          <p14:tracePt t="20879" x="5403850" y="2940050"/>
          <p14:tracePt t="20891" x="5403850" y="2946400"/>
          <p14:tracePt t="20907" x="5403850" y="2952750"/>
          <p14:tracePt t="20923" x="5403850" y="2959100"/>
          <p14:tracePt t="20939" x="5410200" y="2965450"/>
          <p14:tracePt t="20959" x="5416550" y="2971800"/>
          <p14:tracePt t="20991" x="5422900" y="2971800"/>
          <p14:tracePt t="21011" x="5429250" y="2971800"/>
          <p14:tracePt t="21027" x="5435600" y="2971800"/>
          <p14:tracePt t="21043" x="5441950" y="2971800"/>
          <p14:tracePt t="21059" x="5448300" y="2971800"/>
          <p14:tracePt t="21071" x="5454650" y="2978150"/>
          <p14:tracePt t="21087" x="5454650" y="2984500"/>
          <p14:tracePt t="21103" x="5467350" y="2984500"/>
          <p14:tracePt t="21119" x="5473700" y="2990850"/>
          <p14:tracePt t="21133" x="5480050" y="2984500"/>
          <p14:tracePt t="21150" x="5486400" y="2984500"/>
          <p14:tracePt t="21150" x="5492750" y="2984500"/>
          <p14:tracePt t="21168" x="5499100" y="2978150"/>
          <p14:tracePt t="21168" x="5505450" y="2978150"/>
          <p14:tracePt t="21184" x="5505450" y="2971800"/>
          <p14:tracePt t="21184" x="5518150" y="2965450"/>
          <p14:tracePt t="21201" x="5524500" y="2959100"/>
          <p14:tracePt t="21201" x="5530850" y="2952750"/>
          <p14:tracePt t="21218" x="5537200" y="2946400"/>
          <p14:tracePt t="21239" x="5530850" y="2952750"/>
          <p14:tracePt t="21307" x="5530850" y="2959100"/>
          <p14:tracePt t="21319" x="5530850" y="2965450"/>
          <p14:tracePt t="21335" x="5530850" y="2971800"/>
          <p14:tracePt t="21343" x="5524500" y="2978150"/>
          <p14:tracePt t="21351" x="5524500" y="2984500"/>
          <p14:tracePt t="21367" x="5524500" y="2990850"/>
          <p14:tracePt t="21384" x="5524500" y="2997200"/>
          <p14:tracePt t="21384" x="5524500" y="3003550"/>
          <p14:tracePt t="21402" x="5524500" y="3009900"/>
          <p14:tracePt t="21418" x="5518150" y="3016250"/>
          <p14:tracePt t="21418" x="5518150" y="3022600"/>
          <p14:tracePt t="21435" x="5511800" y="3028950"/>
          <p14:tracePt t="21455" x="5505450" y="3028950"/>
          <p14:tracePt t="21471" x="5499100" y="3028950"/>
          <p14:tracePt t="21487" x="5492750" y="3028950"/>
          <p14:tracePt t="21501" x="5486400" y="3028950"/>
          <p14:tracePt t="21501" x="5480050" y="3028950"/>
          <p14:tracePt t="21519" x="5473700" y="3028950"/>
          <p14:tracePt t="21519" x="5467350" y="3028950"/>
          <p14:tracePt t="21536" x="5461000" y="3028950"/>
          <p14:tracePt t="21536" x="5448300" y="3028950"/>
          <p14:tracePt t="21552" x="5441950" y="3028950"/>
          <p14:tracePt t="21552" x="5435600" y="3028950"/>
          <p14:tracePt t="21569" x="5429250" y="3028950"/>
          <p14:tracePt t="21569" x="5422900" y="3028950"/>
          <p14:tracePt t="21585" x="5416550" y="3028950"/>
          <p14:tracePt t="21585" x="5410200" y="3028950"/>
          <p14:tracePt t="21602" x="5403850" y="3028950"/>
          <p14:tracePt t="21602" x="5391150" y="3035300"/>
          <p14:tracePt t="21620" x="5384800" y="3035300"/>
          <p14:tracePt t="21635" x="5378450" y="3041650"/>
          <p14:tracePt t="21651" x="5372100" y="3041650"/>
          <p14:tracePt t="21668" x="5365750" y="3048000"/>
          <p14:tracePt t="21685" x="5359400" y="3054350"/>
          <p14:tracePt t="21703" x="5353050" y="3060700"/>
          <p14:tracePt t="21727" x="5346700" y="3060700"/>
          <p14:tracePt t="21763" x="5346700" y="3067050"/>
          <p14:tracePt t="21875" x="5340350" y="3073400"/>
          <p14:tracePt t="21911" x="5334000" y="3073400"/>
          <p14:tracePt t="21943" x="5327650" y="3073400"/>
          <p14:tracePt t="21967" x="5321300" y="3073400"/>
          <p14:tracePt t="21987" x="5314950" y="3073400"/>
          <p14:tracePt t="22003" x="5308600" y="3067050"/>
          <p14:tracePt t="22027" x="5308600" y="3060700"/>
          <p14:tracePt t="22055" x="5314950" y="3054350"/>
          <p14:tracePt t="22115" x="5321300" y="3048000"/>
          <p14:tracePt t="22139" x="5327650" y="3041650"/>
          <p14:tracePt t="22167" x="5334000" y="3035300"/>
          <p14:tracePt t="22191" x="5340350" y="3035300"/>
          <p14:tracePt t="22211" x="5340350" y="3028950"/>
          <p14:tracePt t="22227" x="5346700" y="3022600"/>
          <p14:tracePt t="22251" x="5353050" y="3022600"/>
          <p14:tracePt t="22303" x="5353050" y="3028950"/>
          <p14:tracePt t="22319" x="5353050" y="3035300"/>
          <p14:tracePt t="22331" x="5353050" y="3041650"/>
          <p14:tracePt t="22347" x="5353050" y="3048000"/>
          <p14:tracePt t="22363" x="5359400" y="3048000"/>
          <p14:tracePt t="22391" x="5353050" y="3048000"/>
          <p14:tracePt t="22467" x="5346700" y="3048000"/>
          <p14:tracePt t="22491" x="5340350" y="3048000"/>
          <p14:tracePt t="22507" x="5334000" y="3048000"/>
          <p14:tracePt t="22519" x="5327650" y="3054350"/>
          <p14:tracePt t="22543" x="5321300" y="3054350"/>
          <p14:tracePt t="22559" x="5321300" y="3060700"/>
          <p14:tracePt t="22579" x="5314950" y="3067050"/>
          <p14:tracePt t="22611" x="5308600" y="3073400"/>
          <p14:tracePt t="22687" x="5314950" y="3067050"/>
          <p14:tracePt t="22747" x="5314950" y="3060700"/>
          <p14:tracePt t="22783" x="5321300" y="3067050"/>
          <p14:tracePt t="22971" x="5321300" y="3060700"/>
          <p14:tracePt t="23023" x="5327650" y="3060700"/>
          <p14:tracePt t="23047" x="5327650" y="3054350"/>
          <p14:tracePt t="23067" x="5327650" y="3048000"/>
          <p14:tracePt t="23083" x="5327650" y="3041650"/>
          <p14:tracePt t="23107" x="5327650" y="3035300"/>
          <p14:tracePt t="23127" x="5321300" y="3028950"/>
          <p14:tracePt t="23171" x="5314950" y="3028950"/>
          <p14:tracePt t="23195" x="5308600" y="3028950"/>
          <p14:tracePt t="23211" x="5302250" y="3035300"/>
          <p14:tracePt t="23219" x="5295900" y="3035300"/>
          <p14:tracePt t="23227" x="5289550" y="3035300"/>
          <p14:tracePt t="23227" x="5276850" y="3035300"/>
          <p14:tracePt t="23244" x="5264150" y="3035300"/>
          <p14:tracePt t="23244" x="5257800" y="3035300"/>
          <p14:tracePt t="23258" x="5245100" y="3028950"/>
          <p14:tracePt t="23258" x="5226050" y="3028950"/>
          <p14:tracePt t="23274" x="5207000" y="3028950"/>
          <p14:tracePt t="23274" x="5187950" y="3028950"/>
          <p14:tracePt t="25171" x="4699000" y="2990850"/>
          <p14:tracePt t="25187" x="4699000" y="2984500"/>
          <p14:tracePt t="25191" x="4699000" y="2978150"/>
          <p14:tracePt t="25206" x="4699000" y="2971800"/>
          <p14:tracePt t="25222" x="4705350" y="2971800"/>
          <p14:tracePt t="25248" x="4711700" y="2978150"/>
          <p14:tracePt t="25251" x="4718050" y="2984500"/>
          <p14:tracePt t="25263" x="4724400" y="2990850"/>
          <p14:tracePt t="25263" x="4730750" y="2990850"/>
          <p14:tracePt t="25280" x="4737100" y="2997200"/>
          <p14:tracePt t="25280" x="4749800" y="3003550"/>
          <p14:tracePt t="25297" x="4756150" y="3009900"/>
          <p14:tracePt t="25297" x="4775200" y="3022600"/>
          <p14:tracePt t="25314" x="4787900" y="3022600"/>
          <p14:tracePt t="25314" x="4794250" y="3028950"/>
          <p14:tracePt t="25330" x="4806950" y="3035300"/>
          <p14:tracePt t="25330" x="4819650" y="3041650"/>
          <p14:tracePt t="25348" x="4826000" y="3041650"/>
          <p14:tracePt t="25348" x="4838700" y="3048000"/>
          <p14:tracePt t="25364" x="4851400" y="3048000"/>
          <p14:tracePt t="25364" x="4883150" y="3048000"/>
          <p14:tracePt t="25383" x="4902200" y="3048000"/>
          <p14:tracePt t="25383" x="4933950" y="3048000"/>
          <p14:tracePt t="25404" x="4953000" y="3048000"/>
          <p14:tracePt t="25415" x="4972050" y="3048000"/>
          <p14:tracePt t="25415" x="5003800" y="3048000"/>
          <p14:tracePt t="25436" x="5022850" y="3048000"/>
          <p14:tracePt t="25436" x="5041900" y="3048000"/>
          <p14:tracePt t="25453" x="5054600" y="3041650"/>
          <p14:tracePt t="25453" x="5086350" y="3035300"/>
          <p14:tracePt t="25471" x="5105400" y="3028950"/>
          <p14:tracePt t="25481" x="5118100" y="3028950"/>
          <p14:tracePt t="25481" x="5137150" y="3022600"/>
          <p14:tracePt t="25500" x="5162550" y="3003550"/>
          <p14:tracePt t="25500" x="5168900" y="2997200"/>
          <p14:tracePt t="25516" x="5181600" y="2990850"/>
          <p14:tracePt t="25516" x="5194300" y="2984500"/>
          <p14:tracePt t="25533" x="5200650" y="2978150"/>
          <p14:tracePt t="25533" x="5207000" y="2965450"/>
          <p14:tracePt t="25549" x="5213350" y="2959100"/>
          <p14:tracePt t="25549" x="5219700" y="2952750"/>
          <p14:tracePt t="25565" x="5226050" y="2946400"/>
          <p14:tracePt t="25565" x="5232400" y="2940050"/>
          <p14:tracePt t="25565" x="5238750" y="2933700"/>
          <p14:tracePt t="25584" x="5245100" y="2927350"/>
          <p14:tracePt t="25597" x="5245100" y="2921000"/>
          <p14:tracePt t="25597" x="5251450" y="2914650"/>
          <p14:tracePt t="25615" x="5251450" y="2908300"/>
          <p14:tracePt t="25633" x="5257800" y="2901950"/>
          <p14:tracePt t="25648" x="5264150" y="2901950"/>
          <p14:tracePt t="25665" x="5270500" y="2901950"/>
          <p14:tracePt t="25681" x="5283200" y="2908300"/>
          <p14:tracePt t="25698" x="5289550" y="2914650"/>
          <p14:tracePt t="25698" x="5295900" y="2914650"/>
          <p14:tracePt t="25715" x="5302250" y="2921000"/>
          <p14:tracePt t="25715" x="5314950" y="2927350"/>
          <p14:tracePt t="25733" x="5321300" y="2927350"/>
          <p14:tracePt t="25733" x="5327650" y="2933700"/>
          <p14:tracePt t="25750" x="5340350" y="2933700"/>
          <p14:tracePt t="25750" x="5346700" y="2933700"/>
          <p14:tracePt t="25766" x="5353050" y="2940050"/>
          <p14:tracePt t="25766" x="5365750" y="2940050"/>
          <p14:tracePt t="25782" x="5372100" y="2940050"/>
          <p14:tracePt t="25782" x="5391150" y="2940050"/>
          <p14:tracePt t="25800" x="5397500" y="2940050"/>
          <p14:tracePt t="25800" x="5403850" y="2940050"/>
          <p14:tracePt t="25816" x="5416550" y="2940050"/>
          <p14:tracePt t="25816" x="5422900" y="2940050"/>
          <p14:tracePt t="25833" x="5429250" y="2940050"/>
          <p14:tracePt t="25833" x="5441950" y="2933700"/>
          <p14:tracePt t="25849" x="5448300" y="2933700"/>
          <p14:tracePt t="25849" x="5454650" y="2927350"/>
          <p14:tracePt t="25849" x="5454650" y="2921000"/>
          <p14:tracePt t="25869" x="5461000" y="2921000"/>
          <p14:tracePt t="25882" x="5467350" y="2914650"/>
          <p14:tracePt t="25899" x="5473700" y="2901950"/>
          <p14:tracePt t="25915" x="5467350" y="2895600"/>
          <p14:tracePt t="25932" x="5461000" y="2889250"/>
          <p14:tracePt t="25932" x="5454650" y="2882900"/>
          <p14:tracePt t="25932" x="5448300" y="2876550"/>
          <p14:tracePt t="25951" x="5441950" y="2876550"/>
          <p14:tracePt t="25965" x="5429250" y="2870200"/>
          <p14:tracePt t="25965" x="5403850" y="2863850"/>
          <p14:tracePt t="25983" x="5391150" y="2863850"/>
          <p14:tracePt t="25983" x="5378450" y="2863850"/>
          <p14:tracePt t="26000" x="5365750" y="2863850"/>
          <p14:tracePt t="26000" x="5353050" y="2863850"/>
          <p14:tracePt t="26017" x="5340350" y="2870200"/>
          <p14:tracePt t="26017" x="5321300" y="2870200"/>
          <p14:tracePt t="26033" x="5308600" y="2876550"/>
          <p14:tracePt t="26033" x="5302250" y="2876550"/>
          <p14:tracePt t="26050" x="5295900" y="2882900"/>
          <p14:tracePt t="26050" x="5289550" y="2882900"/>
          <p14:tracePt t="26067" x="5283200" y="2889250"/>
          <p14:tracePt t="26083" x="5276850" y="2895600"/>
          <p14:tracePt t="26083" x="5276850" y="2908300"/>
          <p14:tracePt t="26101" x="5283200" y="2921000"/>
          <p14:tracePt t="26123" x="5289550" y="2921000"/>
          <p14:tracePt t="26133" x="5295900" y="2927350"/>
          <p14:tracePt t="26133" x="5308600" y="2933700"/>
          <p14:tracePt t="26151" x="5321300" y="2933700"/>
          <p14:tracePt t="26151" x="5327650" y="2933700"/>
          <p14:tracePt t="26168" x="5340350" y="2933700"/>
          <p14:tracePt t="26168" x="5346700" y="2933700"/>
          <p14:tracePt t="26184" x="5359400" y="2933700"/>
          <p14:tracePt t="26184" x="5365750" y="2933700"/>
          <p14:tracePt t="26201" x="5378450" y="2933700"/>
          <p14:tracePt t="26201" x="5391150" y="2933700"/>
          <p14:tracePt t="26217" x="5397500" y="2933700"/>
          <p14:tracePt t="26217" x="5410200" y="2940050"/>
          <p14:tracePt t="26217" x="5416550" y="2940050"/>
          <p14:tracePt t="26236" x="5429250" y="2940050"/>
          <p14:tracePt t="26236" x="5435600" y="2940050"/>
          <p14:tracePt t="26251" x="5448300" y="2940050"/>
          <p14:tracePt t="26251" x="5454650" y="2940050"/>
          <p14:tracePt t="26268" x="5467350" y="2940050"/>
          <p14:tracePt t="26268" x="5473700" y="2946400"/>
          <p14:tracePt t="26284" x="5480050" y="2946400"/>
          <p14:tracePt t="26284" x="5486400" y="2946400"/>
          <p14:tracePt t="26301" x="5492750" y="2946400"/>
          <p14:tracePt t="26316" x="5499100" y="2946400"/>
          <p14:tracePt t="26333" x="5492750" y="2952750"/>
          <p14:tracePt t="26391" x="5486400" y="2952750"/>
          <p14:tracePt t="26415" x="5480050" y="2959100"/>
          <p14:tracePt t="26439" x="5473700" y="2959100"/>
          <p14:tracePt t="26459" x="5473700" y="2965450"/>
          <p14:tracePt t="26491" x="5473700" y="2971800"/>
          <p14:tracePt t="26519" x="5467350" y="2978150"/>
          <p14:tracePt t="26543" x="5467350" y="2984500"/>
          <p14:tracePt t="26559" x="5467350" y="2990850"/>
          <p14:tracePt t="26571" x="5461000" y="2997200"/>
          <p14:tracePt t="26587" x="5454650" y="3003550"/>
          <p14:tracePt t="26620" x="5454650" y="3009900"/>
          <p14:tracePt t="26631" x="5441950" y="3009900"/>
          <p14:tracePt t="26647" x="5441950" y="3016250"/>
          <p14:tracePt t="26655" x="5429250" y="3009900"/>
          <p14:tracePt t="26671" x="5422900" y="3009900"/>
          <p14:tracePt t="26684" x="5416550" y="3003550"/>
          <p14:tracePt t="26701" x="5410200" y="2997200"/>
          <p14:tracePt t="26718" x="5403850" y="2990850"/>
          <p14:tracePt t="26735" x="5397500" y="2990850"/>
          <p14:tracePt t="26735" x="5391150" y="2984500"/>
          <p14:tracePt t="26753" x="5384800" y="2978150"/>
          <p14:tracePt t="26768" x="5378450" y="2978150"/>
          <p14:tracePt t="26785" x="5365750" y="2984500"/>
          <p14:tracePt t="26801" x="5359400" y="2984500"/>
          <p14:tracePt t="26801" x="5353050" y="2984500"/>
          <p14:tracePt t="26820" x="5353050" y="2990850"/>
          <p14:tracePt t="26820" x="5346700" y="2990850"/>
          <p14:tracePt t="26836" x="5340350" y="2990850"/>
          <p14:tracePt t="26852" x="5334000" y="2997200"/>
          <p14:tracePt t="26852" x="5327650" y="2997200"/>
          <p14:tracePt t="26852" x="5321300" y="2997200"/>
          <p14:tracePt t="26872" x="5314950" y="2997200"/>
          <p14:tracePt t="26885" x="5308600" y="3003550"/>
          <p14:tracePt t="26885" x="5302250" y="3003550"/>
          <p14:tracePt t="26903" x="5295900" y="3003550"/>
          <p14:tracePt t="26903" x="5289550" y="3003550"/>
          <p14:tracePt t="26920" x="5283200" y="3009900"/>
          <p14:tracePt t="26935" x="5276850" y="3009900"/>
          <p14:tracePt t="26935" x="5270500" y="3016250"/>
          <p14:tracePt t="26953" x="5264150" y="3016250"/>
          <p14:tracePt t="26953" x="5257800" y="3022600"/>
          <p14:tracePt t="26953" x="5251450" y="3022600"/>
          <p14:tracePt t="26971" x="5245100" y="3028950"/>
          <p14:tracePt t="26985" x="5238750" y="3028950"/>
          <p14:tracePt t="26985" x="5232400" y="3041650"/>
          <p14:tracePt t="27004" x="5226050" y="3048000"/>
          <p14:tracePt t="27004" x="5219700" y="3048000"/>
          <p14:tracePt t="27021" x="5213350" y="3054350"/>
          <p14:tracePt t="27021" x="5207000" y="3054350"/>
          <p14:tracePt t="27037" x="5200650" y="3060700"/>
          <p14:tracePt t="27037" x="5187950" y="3067050"/>
          <p14:tracePt t="27053" x="5187950" y="3073400"/>
          <p14:tracePt t="27069" x="5175250" y="3073400"/>
          <p14:tracePt t="27086" x="5168900" y="3079750"/>
          <p14:tracePt t="27103" x="5162550" y="3079750"/>
          <p14:tracePt t="27121" x="5162550" y="3073400"/>
          <p14:tracePt t="27143" x="5168900" y="3067050"/>
          <p14:tracePt t="27167" x="5175250" y="3060700"/>
          <p14:tracePt t="27187" x="5181600" y="3060700"/>
          <p14:tracePt t="27203" x="5187950" y="3054350"/>
          <p14:tracePt t="27219" x="5194300" y="3054350"/>
          <p14:tracePt t="27231" x="5194300" y="3048000"/>
          <p14:tracePt t="27248" x="5200650" y="3048000"/>
          <p14:tracePt t="27263" x="5207000" y="3048000"/>
          <p14:tracePt t="27279" x="5213350" y="3041650"/>
          <p14:tracePt t="27291" x="5219700" y="3041650"/>
          <p14:tracePt t="27307" x="5219700" y="3048000"/>
          <p14:tracePt t="27375" x="5213350" y="3048000"/>
          <p14:tracePt t="27471" x="5219700" y="3048000"/>
          <p14:tracePt t="27503" x="5219700" y="3041650"/>
          <p14:tracePt t="27527" x="5226050" y="3035300"/>
          <p14:tracePt t="27539" x="5232400" y="3035300"/>
          <p14:tracePt t="27555" x="5238750" y="3028950"/>
          <p14:tracePt t="27571" x="5245100" y="3028950"/>
          <p14:tracePt t="27587" x="5251450" y="3028950"/>
          <p14:tracePt t="27599" x="5257800" y="3028950"/>
          <p14:tracePt t="27623" x="5257800" y="3035300"/>
          <p14:tracePt t="27667" x="5251450" y="3041650"/>
          <p14:tracePt t="27683" x="5245100" y="3041650"/>
          <p14:tracePt t="27699" x="5238750" y="3048000"/>
          <p14:tracePt t="27707" x="5232400" y="3048000"/>
          <p14:tracePt t="27721" x="5226050" y="3054350"/>
          <p14:tracePt t="27721" x="5213350" y="3054350"/>
          <p14:tracePt t="27739" x="5207000" y="3054350"/>
          <p14:tracePt t="27739" x="5200650" y="3060700"/>
          <p14:tracePt t="27757" x="5194300" y="3060700"/>
          <p14:tracePt t="27757" x="5175250" y="3067050"/>
          <p14:tracePt t="27772" x="5168900" y="3067050"/>
          <p14:tracePt t="27772" x="5162550" y="3073400"/>
          <p14:tracePt t="27789" x="5149850" y="3073400"/>
          <p14:tracePt t="27789" x="5143500" y="3073400"/>
          <p14:tracePt t="27806" x="5137150" y="3079750"/>
          <p14:tracePt t="27806" x="5130800" y="3079750"/>
          <p14:tracePt t="27823" x="5124450" y="3079750"/>
          <p14:tracePt t="27823" x="5111750" y="3079750"/>
          <p14:tracePt t="27839" x="5105400" y="3079750"/>
          <p14:tracePt t="27839" x="5099050" y="3079750"/>
          <p14:tracePt t="27856" x="5092700" y="3086100"/>
          <p14:tracePt t="27872" x="5086350" y="3079750"/>
          <p14:tracePt t="27888" x="5080000" y="3079750"/>
          <p14:tracePt t="27907" x="5086350" y="3073400"/>
          <p14:tracePt t="27931" x="5086350" y="3067050"/>
          <p14:tracePt t="27947" x="5092700" y="3067050"/>
          <p14:tracePt t="27959" x="5105400" y="3060700"/>
          <p14:tracePt t="27975" x="5111750" y="3054350"/>
          <p14:tracePt t="27989" x="5118100" y="3054350"/>
          <p14:tracePt t="27989" x="5124450" y="3048000"/>
          <p14:tracePt t="28007" x="5137150" y="3048000"/>
          <p14:tracePt t="28007" x="5137150" y="3041650"/>
          <p14:tracePt t="28023" x="5143500" y="3041650"/>
          <p14:tracePt t="28023" x="5149850" y="3041650"/>
          <p14:tracePt t="28041" x="5156200" y="3035300"/>
          <p14:tracePt t="28056" x="5162550" y="3035300"/>
          <p14:tracePt t="28056" x="5168900" y="3028950"/>
          <p14:tracePt t="28073" x="5175250" y="3028950"/>
          <p14:tracePt t="28089" x="5181600" y="3022600"/>
          <p14:tracePt t="28106" x="5187950" y="3022600"/>
          <p14:tracePt t="28122" x="5194300" y="3022600"/>
          <p14:tracePt t="28139" x="5194300" y="3016250"/>
          <p14:tracePt t="28156" x="5200650" y="3009900"/>
          <p14:tracePt t="28173" x="5207000" y="3009900"/>
          <p14:tracePt t="28189" x="5213350" y="3003550"/>
          <p14:tracePt t="28189" x="5219700" y="2997200"/>
          <p14:tracePt t="28207" x="5226050" y="2997200"/>
          <p14:tracePt t="28223" x="5238750" y="2990850"/>
          <p14:tracePt t="28239" x="5245100" y="2990850"/>
          <p14:tracePt t="28256" x="5251450" y="2990850"/>
          <p14:tracePt t="28256" x="5257800" y="2990850"/>
          <p14:tracePt t="28256" x="5264150" y="2990850"/>
          <p14:tracePt t="28275" x="5270500" y="2990850"/>
          <p14:tracePt t="28290" x="5276850" y="2984500"/>
          <p14:tracePt t="28290" x="5283200" y="2984500"/>
          <p14:tracePt t="28307" x="5289550" y="2984500"/>
          <p14:tracePt t="28323" x="5295900" y="2984500"/>
          <p14:tracePt t="28340" x="5295900" y="2978150"/>
          <p14:tracePt t="28411" x="5295900" y="2971800"/>
          <p14:tracePt t="28439" x="5295900" y="2965450"/>
          <p14:tracePt t="28471" x="5295900" y="2959100"/>
          <p14:tracePt t="28508" x="5295900" y="2952750"/>
          <p14:tracePt t="28531" x="5302250" y="2952750"/>
          <p14:tracePt t="28551" x="5308600" y="2946400"/>
          <p14:tracePt t="28567" x="5314950" y="2946400"/>
          <p14:tracePt t="28583" x="5321300" y="2940050"/>
          <p14:tracePt t="28599" x="5327650" y="2940050"/>
          <p14:tracePt t="28611" x="5340350" y="2940050"/>
          <p14:tracePt t="28628" x="5346700" y="2940050"/>
          <p14:tracePt t="28644" x="5353050" y="2933700"/>
          <p14:tracePt t="28659" x="5359400" y="2933700"/>
          <p14:tracePt t="28674" x="5372100" y="2933700"/>
          <p14:tracePt t="28691" x="5378450" y="2933700"/>
          <p14:tracePt t="28719" x="5384800" y="2940050"/>
          <p14:tracePt t="28739" x="5378450" y="2946400"/>
          <p14:tracePt t="28763" x="5378450" y="2952750"/>
          <p14:tracePt t="28779" x="5372100" y="2959100"/>
          <p14:tracePt t="28799" x="5365750" y="2965450"/>
          <p14:tracePt t="28831" x="5365750" y="2971800"/>
          <p14:tracePt t="28891" x="5372100" y="2971800"/>
          <p14:tracePt t="28911" x="5378450" y="2971800"/>
          <p14:tracePt t="28927" x="5391150" y="2971800"/>
          <p14:tracePt t="28944" x="5397500" y="2971800"/>
          <p14:tracePt t="28959" x="5403850" y="2971800"/>
          <p14:tracePt t="28971" x="5410200" y="2971800"/>
          <p14:tracePt t="28987" x="5416550" y="2971800"/>
          <p14:tracePt t="29011" x="5410200" y="2978150"/>
          <p14:tracePt t="29039" x="5403850" y="2984500"/>
          <p14:tracePt t="29063" x="5397500" y="2984500"/>
          <p14:tracePt t="29079" x="5391150" y="2990850"/>
          <p14:tracePt t="29091" x="5384800" y="2984500"/>
          <p14:tracePt t="29107" x="5378450" y="2984500"/>
          <p14:tracePt t="29131" x="5378450" y="2978150"/>
          <p14:tracePt t="29159" x="5384800" y="2971800"/>
          <p14:tracePt t="29199" x="5391150" y="2971800"/>
          <p14:tracePt t="29227" x="5397500" y="2971800"/>
          <p14:tracePt t="29245" x="5403850" y="2971800"/>
          <p14:tracePt t="29259" x="5403850" y="2978150"/>
          <p14:tracePt t="29279" x="5410200" y="2984500"/>
          <p14:tracePt t="29303" x="5416550" y="2990850"/>
          <p14:tracePt t="29327" x="5422900" y="2997200"/>
          <p14:tracePt t="29387" x="5422900" y="2990850"/>
          <p14:tracePt t="29447" x="5422900" y="2984500"/>
          <p14:tracePt t="29459" x="5422900" y="2978150"/>
          <p14:tracePt t="29475" x="5422900" y="2971800"/>
          <p14:tracePt t="29491" x="5422900" y="2965450"/>
          <p14:tracePt t="29507" x="5422900" y="2959100"/>
          <p14:tracePt t="29519" x="5429250" y="2959100"/>
          <p14:tracePt t="29543" x="5435600" y="2959100"/>
          <p14:tracePt t="29559" x="5441950" y="2959100"/>
          <p14:tracePt t="29571" x="5448300" y="2965450"/>
          <p14:tracePt t="29579" x="5454650" y="2965450"/>
          <p14:tracePt t="29595" x="5461000" y="2971800"/>
          <p14:tracePt t="29611" x="5467350" y="2984500"/>
          <p14:tracePt t="29627" x="5473700" y="2984500"/>
          <p14:tracePt t="29644" x="5480050" y="2997200"/>
          <p14:tracePt t="29661" x="5480050" y="3003550"/>
          <p14:tracePt t="29661" x="5486400" y="3016250"/>
          <p14:tracePt t="29679" x="5486400" y="3022600"/>
          <p14:tracePt t="29694" x="5486400" y="3028950"/>
          <p14:tracePt t="29731" x="5480050" y="3035300"/>
          <p14:tracePt t="29751" x="5473700" y="3035300"/>
          <p14:tracePt t="29775" x="5467350" y="3028950"/>
          <p14:tracePt t="29791" x="5461000" y="3028950"/>
          <p14:tracePt t="29807" x="5454650" y="3028950"/>
          <p14:tracePt t="29819" x="5448300" y="3022600"/>
          <p14:tracePt t="29835" x="5441950" y="3022600"/>
          <p14:tracePt t="29845" x="5435600" y="3022600"/>
          <p14:tracePt t="29845" x="5429250" y="3022600"/>
          <p14:tracePt t="29863" x="5422900" y="3022600"/>
          <p14:tracePt t="29863" x="5416550" y="3022600"/>
          <p14:tracePt t="29880" x="5410200" y="3022600"/>
          <p14:tracePt t="29895" x="5397500" y="3022600"/>
          <p14:tracePt t="29912" x="5391150" y="3028950"/>
          <p14:tracePt t="29928" x="5384800" y="3028950"/>
          <p14:tracePt t="29945" x="5378450" y="3028950"/>
          <p14:tracePt t="29962" x="5372100" y="3028950"/>
          <p14:tracePt t="29979" x="5365750" y="3035300"/>
          <p14:tracePt t="29997" x="5359400" y="3035300"/>
          <p14:tracePt t="30012" x="5353050" y="3041650"/>
          <p14:tracePt t="30029" x="5340350" y="3048000"/>
          <p14:tracePt t="30029" x="5334000" y="3048000"/>
          <p14:tracePt t="30048" x="5327650" y="3048000"/>
          <p14:tracePt t="30062" x="5321300" y="3054350"/>
          <p14:tracePt t="30079" x="5314950" y="3054350"/>
          <p14:tracePt t="30099" x="5314950" y="3048000"/>
          <p14:tracePt t="30143" x="5321300" y="3041650"/>
          <p14:tracePt t="30167" x="5327650" y="3035300"/>
          <p14:tracePt t="30195" x="5334000" y="3035300"/>
          <p14:tracePt t="30211" x="5334000" y="3028950"/>
          <p14:tracePt t="30231" x="5340350" y="3028950"/>
          <p14:tracePt t="30255" x="5346700" y="3028950"/>
          <p14:tracePt t="30287" x="5346700" y="3035300"/>
          <p14:tracePt t="30315" x="5353050" y="3041650"/>
          <p14:tracePt t="30351" x="5359400" y="3041650"/>
          <p14:tracePt t="30375" x="5365750" y="3041650"/>
          <p14:tracePt t="30399" x="5372100" y="3035300"/>
          <p14:tracePt t="30419" x="5378450" y="3035300"/>
          <p14:tracePt t="30435" x="5384800" y="3028950"/>
          <p14:tracePt t="30451" x="5391150" y="3022600"/>
          <p14:tracePt t="30467" x="5391150" y="3016250"/>
          <p14:tracePt t="30479" x="5397500" y="3009900"/>
          <p14:tracePt t="30495" x="5397500" y="2997200"/>
          <p14:tracePt t="30511" x="5403850" y="2997200"/>
          <p14:tracePt t="30519" x="5403850" y="2984500"/>
          <p14:tracePt t="30531" x="5397500" y="2978150"/>
          <p14:tracePt t="30547" x="5397500" y="2971800"/>
          <p14:tracePt t="30564" x="5397500" y="2965450"/>
          <p14:tracePt t="30581" x="5397500" y="2959100"/>
          <p14:tracePt t="30597" x="5391150" y="2952750"/>
          <p14:tracePt t="30614" x="5391150" y="2946400"/>
          <p14:tracePt t="30631" x="5391150" y="2940050"/>
          <p14:tracePt t="30651" x="5397500" y="2940050"/>
          <p14:tracePt t="30759" x="5403850" y="2940050"/>
          <p14:tracePt t="30811" x="5410200" y="2946400"/>
          <p14:tracePt t="30887" x="5403850" y="2946400"/>
          <p14:tracePt t="30899" x="5403850" y="2952750"/>
          <p14:tracePt t="30915" x="5403850" y="2959100"/>
          <p14:tracePt t="30931" x="5403850" y="2965450"/>
          <p14:tracePt t="30947" x="5403850" y="2971800"/>
          <p14:tracePt t="30959" x="5403850" y="2978150"/>
          <p14:tracePt t="30975" x="5403850" y="2984500"/>
          <p14:tracePt t="30992" x="5397500" y="2990850"/>
          <p14:tracePt t="31007" x="5397500" y="2997200"/>
          <p14:tracePt t="31019" x="5391150" y="3003550"/>
          <p14:tracePt t="31036" x="5384800" y="3009900"/>
          <p14:tracePt t="31051" x="5384800" y="3016250"/>
          <p14:tracePt t="31067" x="5378450" y="3016250"/>
          <p14:tracePt t="31082" x="5372100" y="3016250"/>
          <p14:tracePt t="31103" x="5372100" y="3009900"/>
          <p14:tracePt t="31119" x="5372100" y="3003550"/>
          <p14:tracePt t="31132" x="5378450" y="2997200"/>
          <p14:tracePt t="31132" x="5378450" y="2990850"/>
          <p14:tracePt t="31150" x="5384800" y="2978150"/>
          <p14:tracePt t="31150" x="5391150" y="2971800"/>
          <p14:tracePt t="31167" x="5397500" y="2965450"/>
          <p14:tracePt t="31167" x="5403850" y="2952750"/>
          <p14:tracePt t="31184" x="5410200" y="2940050"/>
          <p14:tracePt t="31184" x="5422900" y="2921000"/>
          <p14:tracePt t="31200" x="5429250" y="2914650"/>
          <p14:tracePt t="31200" x="5435600" y="2908300"/>
          <p14:tracePt t="31217" x="5435600" y="2895600"/>
          <p14:tracePt t="31217" x="5441950" y="2889250"/>
          <p14:tracePt t="31234" x="5448300" y="2882900"/>
          <p14:tracePt t="31234" x="5454650" y="2876550"/>
          <p14:tracePt t="31252" x="5461000" y="2870200"/>
          <p14:tracePt t="31266" x="5467350" y="2870200"/>
          <p14:tracePt t="31283" x="5473700" y="2876550"/>
          <p14:tracePt t="31283" x="5480050" y="2876550"/>
          <p14:tracePt t="31300" x="5480050" y="2882900"/>
          <p14:tracePt t="31300" x="5486400" y="2889250"/>
          <p14:tracePt t="31317" x="5492750" y="2895600"/>
          <p14:tracePt t="31317" x="5492750" y="2908300"/>
          <p14:tracePt t="31317" x="5499100" y="2914650"/>
          <p14:tracePt t="31335" x="5499100" y="2927350"/>
          <p14:tracePt t="31349" x="5499100" y="2940050"/>
          <p14:tracePt t="31349" x="5505450" y="2965450"/>
          <p14:tracePt t="31369" x="5505450" y="2971800"/>
          <p14:tracePt t="31369" x="5499100" y="2984500"/>
          <p14:tracePt t="31384" x="5499100" y="2997200"/>
          <p14:tracePt t="31384" x="5499100" y="3003550"/>
          <p14:tracePt t="31401" x="5499100" y="3016250"/>
          <p14:tracePt t="31401" x="5492750" y="3022600"/>
          <p14:tracePt t="31418" x="5492750" y="3028950"/>
          <p14:tracePt t="31418" x="5486400" y="3041650"/>
          <p14:tracePt t="31434" x="5480050" y="3048000"/>
          <p14:tracePt t="31450" x="5473700" y="3048000"/>
          <p14:tracePt t="31467" x="5467350" y="3054350"/>
          <p14:tracePt t="31483" x="5461000" y="3054350"/>
          <p14:tracePt t="31483" x="5448300" y="3054350"/>
          <p14:tracePt t="31501" x="5441950" y="3054350"/>
          <p14:tracePt t="31501" x="5435600" y="3054350"/>
          <p14:tracePt t="31518" x="5429250" y="3054350"/>
          <p14:tracePt t="31518" x="5422900" y="3054350"/>
          <p14:tracePt t="31535" x="5416550" y="3054350"/>
          <p14:tracePt t="31535" x="5403850" y="3054350"/>
          <p14:tracePt t="31551" x="5397500" y="3054350"/>
          <p14:tracePt t="31551" x="5391150" y="3060700"/>
          <p14:tracePt t="31568" x="5384800" y="3060700"/>
          <p14:tracePt t="31568" x="5378450" y="3060700"/>
          <p14:tracePt t="31585" x="5372100" y="3060700"/>
          <p14:tracePt t="31601" x="5365750" y="3067050"/>
          <p14:tracePt t="31601" x="5359400" y="3073400"/>
          <p14:tracePt t="31620" x="5353050" y="3073400"/>
          <p14:tracePt t="31635" x="5346700" y="3079750"/>
          <p14:tracePt t="31651" x="5340350" y="3079750"/>
          <p14:tracePt t="31667" x="5334000" y="3086100"/>
          <p14:tracePt t="31684" x="5327650" y="3086100"/>
          <p14:tracePt t="31701" x="5321300" y="3086100"/>
          <p14:tracePt t="31701" x="5314950" y="3079750"/>
          <p14:tracePt t="31719" x="5308600" y="3079750"/>
          <p14:tracePt t="31719" x="5302250" y="3079750"/>
          <p14:tracePt t="31736" x="5295900" y="3073400"/>
          <p14:tracePt t="31752" x="5289550" y="3073400"/>
          <p14:tracePt t="31768" x="5276850" y="3067050"/>
          <p14:tracePt t="31785" x="5270500" y="3060700"/>
          <p14:tracePt t="31785" x="5264150" y="3054350"/>
          <p14:tracePt t="31802" x="5264150" y="3048000"/>
          <p14:tracePt t="31831" x="5270500" y="3048000"/>
          <p14:tracePt t="31859" x="5276850" y="3048000"/>
          <p14:tracePt t="31875" x="5283200" y="3054350"/>
          <p14:tracePt t="31891" x="5289550" y="3054350"/>
          <p14:tracePt t="31919" x="5295900" y="3060700"/>
          <p14:tracePt t="31935" x="5302250" y="3060700"/>
          <p14:tracePt t="31951" x="5308600" y="3067050"/>
          <p14:tracePt t="31966" x="5321300" y="3067050"/>
          <p14:tracePt t="31978" x="5327650" y="3067050"/>
          <p14:tracePt t="31995" x="5334000" y="3067050"/>
          <p14:tracePt t="32010" x="5340350" y="3060700"/>
          <p14:tracePt t="32027" x="5346700" y="3054350"/>
          <p14:tracePt t="32071" x="5346700" y="3048000"/>
          <p14:tracePt t="32090" x="5340350" y="3048000"/>
          <p14:tracePt t="32114" x="5334000" y="3041650"/>
          <p14:tracePt t="32130" x="5327650" y="3041650"/>
          <p14:tracePt t="32147" x="5321300" y="3041650"/>
          <p14:tracePt t="32159" x="5314950" y="3048000"/>
          <p14:tracePt t="32175" x="5308600" y="3048000"/>
          <p14:tracePt t="32191" x="5302250" y="3048000"/>
          <p14:tracePt t="32210" x="5302250" y="3054350"/>
          <p14:tracePt t="32267" x="5295900" y="3054350"/>
          <p14:tracePt t="32319" x="5289550" y="3048000"/>
          <p14:tracePt t="32347" x="5283200" y="3041650"/>
          <p14:tracePt t="32391" x="5283200" y="3035300"/>
          <p14:tracePt t="32407" x="5289550" y="3028950"/>
          <p14:tracePt t="32423" x="5295900" y="3028950"/>
          <p14:tracePt t="32439" x="5302250" y="3022600"/>
          <p14:tracePt t="32450" x="5308600" y="3016250"/>
          <p14:tracePt t="32466" x="5314950" y="3009900"/>
          <p14:tracePt t="32483" x="5327650" y="3003550"/>
          <p14:tracePt t="32499" x="5334000" y="2997200"/>
          <p14:tracePt t="32511" x="5340350" y="2997200"/>
          <p14:tracePt t="32527" x="5346700" y="2990850"/>
          <p14:tracePt t="32543" x="5353050" y="2984500"/>
          <p14:tracePt t="32559" x="5359400" y="2984500"/>
          <p14:tracePt t="32571" x="5365750" y="2978150"/>
          <p14:tracePt t="32602" x="5359400" y="2984500"/>
          <p14:tracePt t="32647" x="5359400" y="2990850"/>
          <p14:tracePt t="32663" x="5359400" y="2997200"/>
          <p14:tracePt t="32679" x="5353050" y="3003550"/>
          <p14:tracePt t="32691" x="5346700" y="3003550"/>
          <p14:tracePt t="32707" x="5340350" y="3009900"/>
          <p14:tracePt t="32723" x="5340350" y="3016250"/>
          <p14:tracePt t="32739" x="5334000" y="3022600"/>
          <p14:tracePt t="32750" x="5327650" y="3022600"/>
          <p14:tracePt t="32766" x="5321300" y="3028950"/>
          <p14:tracePt t="32782" x="5314950" y="3028950"/>
          <p14:tracePt t="32798" x="5314950" y="3022600"/>
          <p14:tracePt t="32871" x="5308600" y="3022600"/>
          <p14:tracePt t="32918" x="5302250" y="3028950"/>
          <p14:tracePt t="32939" x="5295900" y="3028950"/>
          <p14:tracePt t="32955" x="5289550" y="3028950"/>
          <p14:tracePt t="32979" x="5283200" y="3028950"/>
          <p14:tracePt t="32991" x="5276850" y="3022600"/>
          <p14:tracePt t="33007" x="5270500" y="3022600"/>
          <p14:tracePt t="33023" x="5264150" y="3022600"/>
          <p14:tracePt t="33039" x="5257800" y="3016250"/>
          <p14:tracePt t="33050" x="5264150" y="3009900"/>
          <p14:tracePt t="33099" x="5270500" y="3003550"/>
          <p14:tracePt t="33111" x="5276850" y="3003550"/>
          <p14:tracePt t="33127" x="5283200" y="2997200"/>
          <p14:tracePt t="33143" x="5289550" y="2990850"/>
          <p14:tracePt t="33159" x="5295900" y="2984500"/>
          <p14:tracePt t="33171" x="5302250" y="2984500"/>
          <p14:tracePt t="33187" x="5308600" y="2984500"/>
          <p14:tracePt t="33203" x="5314950" y="2984500"/>
          <p14:tracePt t="33219" x="5314950" y="2978150"/>
          <p14:tracePt t="33239" x="5321300" y="2978150"/>
          <p14:tracePt t="33263" x="5327650" y="2978150"/>
          <p14:tracePt t="33315" x="5327650" y="2984500"/>
          <p14:tracePt t="33339" x="5327650" y="2990850"/>
          <p14:tracePt t="33391" x="5321300" y="2984500"/>
          <p14:tracePt t="33443" x="5314950" y="2990850"/>
          <p14:tracePt t="33471" x="5321300" y="2984500"/>
          <p14:tracePt t="33519" x="5327650" y="2978150"/>
          <p14:tracePt t="33531" x="5327650" y="2971800"/>
          <p14:tracePt t="33547" x="5334000" y="2971800"/>
          <p14:tracePt t="33563" x="5346700" y="2965450"/>
          <p14:tracePt t="33579" x="5359400" y="2965450"/>
          <p14:tracePt t="33599" x="5365750" y="2959100"/>
          <p14:tracePt t="33607" x="5372100" y="2952750"/>
          <p14:tracePt t="33624" x="5378450" y="2952750"/>
          <p14:tracePt t="33624" x="5384800" y="2952750"/>
          <p14:tracePt t="33624" x="5391150" y="2952750"/>
          <p14:tracePt t="33643" x="5397500" y="2952750"/>
          <p14:tracePt t="33657" x="5403850" y="2952750"/>
          <p14:tracePt t="33674" x="5416550" y="2965450"/>
          <p14:tracePt t="33691" x="5416550" y="2971800"/>
          <p14:tracePt t="33711" x="5410200" y="2984500"/>
          <p14:tracePt t="33727" x="5403850" y="2990850"/>
          <p14:tracePt t="33743" x="5397500" y="2997200"/>
          <p14:tracePt t="33759" x="5391150" y="2997200"/>
          <p14:tracePt t="33774" x="5378450" y="3003550"/>
          <p14:tracePt t="33791" x="5372100" y="3003550"/>
          <p14:tracePt t="33807" x="5365750" y="2997200"/>
          <p14:tracePt t="33824" x="5359400" y="2990850"/>
          <p14:tracePt t="33841" x="5353050" y="2984500"/>
          <p14:tracePt t="33858" x="5353050" y="2978150"/>
          <p14:tracePt t="33858" x="5353050" y="2971800"/>
          <p14:tracePt t="33875" x="5359400" y="2965450"/>
          <p14:tracePt t="33875" x="5359400" y="2959100"/>
          <p14:tracePt t="33892" x="5365750" y="2952750"/>
          <p14:tracePt t="33892" x="5372100" y="2946400"/>
          <p14:tracePt t="33908" x="5378450" y="2940050"/>
          <p14:tracePt t="33908" x="5384800" y="2933700"/>
          <p14:tracePt t="33925" x="5391150" y="2933700"/>
          <p14:tracePt t="33925" x="5403850" y="2921000"/>
          <p14:tracePt t="33943" x="5416550" y="2914650"/>
          <p14:tracePt t="33943" x="5422900" y="2908300"/>
          <p14:tracePt t="33959" x="5429250" y="2908300"/>
          <p14:tracePt t="33959" x="5435600" y="2901950"/>
          <p14:tracePt t="33975" x="5448300" y="2901950"/>
          <p14:tracePt t="33975" x="5448300" y="2895600"/>
          <p14:tracePt t="33993" x="5454650" y="2895600"/>
          <p14:tracePt t="33993" x="5461000" y="2889250"/>
          <p14:tracePt t="34009" x="5467350" y="2882900"/>
          <p14:tracePt t="34025" x="5473700" y="2882900"/>
          <p14:tracePt t="34043" x="5467350" y="2876550"/>
          <p14:tracePt t="34063" x="5461000" y="2876550"/>
          <p14:tracePt t="34079" x="5454650" y="2882900"/>
          <p14:tracePt t="34095" x="5448300" y="2882900"/>
          <p14:tracePt t="34108" x="5441950" y="2882900"/>
          <p14:tracePt t="34108" x="5429250" y="2882900"/>
          <p14:tracePt t="34126" x="5422900" y="2889250"/>
          <p14:tracePt t="34142" x="5416550" y="2889250"/>
          <p14:tracePt t="34159" x="5410200" y="2895600"/>
          <p14:tracePt t="34176" x="5397500" y="2901950"/>
          <p14:tracePt t="34176" x="5391150" y="2901950"/>
          <p14:tracePt t="34193" x="5384800" y="2908300"/>
          <p14:tracePt t="34209" x="5384800" y="2914650"/>
          <p14:tracePt t="34231" x="5384800" y="2921000"/>
          <p14:tracePt t="34251" x="5391150" y="2921000"/>
          <p14:tracePt t="34267" x="5397500" y="2927350"/>
          <p14:tracePt t="34283" x="5403850" y="2927350"/>
          <p14:tracePt t="34299" x="5416550" y="2927350"/>
          <p14:tracePt t="34311" x="5422900" y="2927350"/>
          <p14:tracePt t="34327" x="5429250" y="2927350"/>
          <p14:tracePt t="34343" x="5429250" y="2933700"/>
          <p14:tracePt t="34379" x="5422900" y="2940050"/>
          <p14:tracePt t="34403" x="5416550" y="2940050"/>
          <p14:tracePt t="34419" x="5410200" y="2946400"/>
          <p14:tracePt t="34423" x="5403850" y="2946400"/>
          <p14:tracePt t="34431" x="5397500" y="2946400"/>
          <p14:tracePt t="34443" x="5391150" y="2952750"/>
          <p14:tracePt t="34443" x="5378450" y="2952750"/>
          <p14:tracePt t="34461" x="5372100" y="2959100"/>
          <p14:tracePt t="34461" x="5365750" y="2959100"/>
          <p14:tracePt t="34478" x="5353050" y="2965450"/>
          <p14:tracePt t="34478" x="5340350" y="2971800"/>
          <p14:tracePt t="34495" x="5327650" y="2971800"/>
          <p14:tracePt t="34495" x="5321300" y="2978150"/>
          <p14:tracePt t="34511" x="5314950" y="2978150"/>
          <p14:tracePt t="34511" x="5308600" y="2984500"/>
          <p14:tracePt t="34528" x="5302250" y="2984500"/>
          <p14:tracePt t="34528" x="5289550" y="2990850"/>
          <p14:tracePt t="34544" x="5283200" y="2997200"/>
          <p14:tracePt t="34560" x="5283200" y="3003550"/>
          <p14:tracePt t="34577" x="5289550" y="3009900"/>
          <p14:tracePt t="34603" x="5295900" y="3009900"/>
          <p14:tracePt t="34619" x="5302250" y="3016250"/>
          <p14:tracePt t="34627" x="5308600" y="3016250"/>
          <p14:tracePt t="34627" x="5314950" y="3016250"/>
          <p14:tracePt t="34645" x="5321300" y="3016250"/>
          <p14:tracePt t="34645" x="5334000" y="3009900"/>
          <p14:tracePt t="34661" x="5340350" y="3009900"/>
          <p14:tracePt t="34661" x="5346700" y="3009900"/>
          <p14:tracePt t="34661" x="5353050" y="3009900"/>
          <p14:tracePt t="34680" x="5359400" y="3003550"/>
          <p14:tracePt t="34680" x="5365750" y="3003550"/>
          <p14:tracePt t="34695" x="5372100" y="3003550"/>
          <p14:tracePt t="34695" x="5378450" y="2997200"/>
          <p14:tracePt t="34712" x="5384800" y="2997200"/>
          <p14:tracePt t="34727" x="5391150" y="2997200"/>
          <p14:tracePt t="34748" x="5391150" y="3003550"/>
          <p14:tracePt t="34771" x="5384800" y="3009900"/>
          <p14:tracePt t="34791" x="5378450" y="3016250"/>
          <p14:tracePt t="34807" x="5372100" y="3016250"/>
          <p14:tracePt t="34823" x="5365750" y="3022600"/>
          <p14:tracePt t="34839" x="5359400" y="3022600"/>
          <p14:tracePt t="34851" x="5353050" y="3022600"/>
          <p14:tracePt t="34867" x="5353050" y="3016250"/>
          <p14:tracePt t="34919" x="5359400" y="3003550"/>
          <p14:tracePt t="34935" x="5359400" y="2997200"/>
          <p14:tracePt t="34951" x="5359400" y="2990850"/>
          <p14:tracePt t="34959" x="5365750" y="2990850"/>
          <p14:tracePt t="34963" x="5365750" y="2984500"/>
          <p14:tracePt t="34963" x="5372100" y="2978150"/>
          <p14:tracePt t="34979" x="5372100" y="2971800"/>
          <p14:tracePt t="34995" x="5372100" y="2965450"/>
          <p14:tracePt t="35019" x="5365750" y="2971800"/>
          <p14:tracePt t="35047" x="5365750" y="2978150"/>
          <p14:tracePt t="35063" x="5359400" y="2984500"/>
          <p14:tracePt t="35070" x="5353050" y="2990850"/>
          <p14:tracePt t="35083" x="5353050" y="2997200"/>
          <p14:tracePt t="35095" x="5346700" y="3003550"/>
          <p14:tracePt t="35095" x="5340350" y="3009900"/>
          <p14:tracePt t="35113" x="5340350" y="3016250"/>
          <p14:tracePt t="35113" x="5334000" y="3016250"/>
          <p14:tracePt t="35129" x="5334000" y="3022600"/>
          <p14:tracePt t="35129" x="5327650" y="3035300"/>
          <p14:tracePt t="35146" x="5321300" y="3041650"/>
          <p14:tracePt t="35162" x="5321300" y="3048000"/>
          <p14:tracePt t="35179" x="5321300" y="3054350"/>
          <p14:tracePt t="35199" x="5314950" y="3048000"/>
          <p14:tracePt t="35271" x="5308600" y="3048000"/>
          <p14:tracePt t="35287" x="5302250" y="3048000"/>
          <p14:tracePt t="35295" x="5295900" y="3048000"/>
          <p14:tracePt t="35303" x="5289550" y="3048000"/>
          <p14:tracePt t="35312" x="5283200" y="3048000"/>
          <p14:tracePt t="35312" x="5264150" y="3048000"/>
          <p14:tracePt t="35332" x="5257800" y="3048000"/>
          <p14:tracePt t="35332" x="5245100" y="3048000"/>
          <p14:tracePt t="35347" x="5232400" y="3048000"/>
          <p14:tracePt t="35347" x="5226050" y="3054350"/>
          <p14:tracePt t="35364" x="5213350" y="3054350"/>
          <p14:tracePt t="35364" x="5207000" y="3054350"/>
          <p14:tracePt t="35380" x="5194300" y="3060700"/>
          <p14:tracePt t="35380" x="5187950" y="3060700"/>
          <p14:tracePt t="35397" x="5175250" y="3060700"/>
          <p14:tracePt t="35397" x="5168900" y="3067050"/>
          <p14:tracePt t="35397" x="5162550" y="3067050"/>
          <p14:tracePt t="35415" x="5156200" y="3073400"/>
          <p14:tracePt t="35429" x="5149850" y="3073400"/>
          <p14:tracePt t="35429" x="5143500" y="3073400"/>
          <p14:tracePt t="35447" x="5137150" y="3079750"/>
          <p14:tracePt t="35467" x="5143500" y="3079750"/>
          <p14:tracePt t="35499" x="5149850" y="3079750"/>
          <p14:tracePt t="35511" x="5156200" y="3073400"/>
          <p14:tracePt t="35527" x="5168900" y="3067050"/>
          <p14:tracePt t="35542" x="5175250" y="3060700"/>
          <p14:tracePt t="35551" x="5175250" y="3054350"/>
          <p14:tracePt t="35551" x="5181600" y="3054350"/>
          <p14:tracePt t="35565" x="5187950" y="3048000"/>
          <p14:tracePt t="35565" x="5194300" y="3041650"/>
          <p14:tracePt t="35581" x="5200650" y="3035300"/>
          <p14:tracePt t="35581" x="5207000" y="3028950"/>
          <p14:tracePt t="35598" x="5213350" y="3022600"/>
          <p14:tracePt t="35598" x="5219700" y="3016250"/>
          <p14:tracePt t="35614" x="5226050" y="3009900"/>
          <p14:tracePt t="35614" x="5238750" y="3003550"/>
          <p14:tracePt t="35632" x="5245100" y="2997200"/>
          <p14:tracePt t="35632" x="5251450" y="2997200"/>
          <p14:tracePt t="35648" x="5257800" y="2990850"/>
          <p14:tracePt t="35648" x="5264150" y="2990850"/>
          <p14:tracePt t="35665" x="5270500" y="2990850"/>
          <p14:tracePt t="35680" x="5276850" y="2990850"/>
          <p14:tracePt t="35680" x="5283200" y="2990850"/>
          <p14:tracePt t="35680" x="5289550" y="2997200"/>
          <p14:tracePt t="35700" x="5295900" y="2997200"/>
          <p14:tracePt t="35714" x="5302250" y="2997200"/>
          <p14:tracePt t="35731" x="5308600" y="3003550"/>
          <p14:tracePt t="35748" x="5321300" y="3003550"/>
          <p14:tracePt t="35764" x="5327650" y="3009900"/>
          <p14:tracePt t="35781" x="5334000" y="3016250"/>
          <p14:tracePt t="35811" x="5334000" y="3022600"/>
          <p14:tracePt t="35835" x="5327650" y="3022600"/>
          <p14:tracePt t="35851" x="5314950" y="3028950"/>
          <p14:tracePt t="35863" x="5308600" y="3028950"/>
          <p14:tracePt t="35871" x="5302250" y="3028950"/>
          <p14:tracePt t="35881" x="5295900" y="3028950"/>
          <p14:tracePt t="35881" x="5289550" y="3028950"/>
          <p14:tracePt t="35899" x="5283200" y="3028950"/>
          <p14:tracePt t="35899" x="5276850" y="3028950"/>
          <p14:tracePt t="35916" x="5270500" y="3028950"/>
          <p14:tracePt t="35916" x="5257800" y="3028950"/>
          <p14:tracePt t="35932" x="5251450" y="3028950"/>
          <p14:tracePt t="35932" x="5245100" y="3028950"/>
          <p14:tracePt t="35949" x="5238750" y="3022600"/>
          <p14:tracePt t="35971" x="5232400" y="3022600"/>
          <p14:tracePt t="36023" x="5238750" y="3022600"/>
          <p14:tracePt t="36051" x="5245100" y="3022600"/>
          <p14:tracePt t="36075" x="5251450" y="3028950"/>
          <p14:tracePt t="36103" x="5245100" y="3035300"/>
          <p14:tracePt t="36151" x="5238750" y="3035300"/>
          <p14:tracePt t="36163" x="5232400" y="3028950"/>
          <p14:tracePt t="36179" x="5226050" y="3028950"/>
          <p14:tracePt t="36195" x="5219700" y="3022600"/>
          <p14:tracePt t="36219" x="5219700" y="3016250"/>
          <p14:tracePt t="36247" x="5219700" y="3009900"/>
          <p14:tracePt t="36263" x="5226050" y="3003550"/>
          <p14:tracePt t="36279" x="5232400" y="2997200"/>
          <p14:tracePt t="36291" x="5232400" y="2990850"/>
          <p14:tracePt t="36307" x="5238750" y="2990850"/>
          <p14:tracePt t="36323" x="5245100" y="2990850"/>
          <p14:tracePt t="36339" x="5257800" y="2984500"/>
          <p14:tracePt t="36351" x="5264150" y="2984500"/>
          <p14:tracePt t="36367" x="5270500" y="2984500"/>
          <p14:tracePt t="36383" x="5276850" y="2978150"/>
          <p14:tracePt t="36399" x="5283200" y="2978150"/>
          <p14:tracePt t="36416" x="5289550" y="2971800"/>
          <p14:tracePt t="36416" x="5295900" y="2971800"/>
          <p14:tracePt t="36416" x="5302250" y="2971800"/>
          <p14:tracePt t="36436" x="5314950" y="2965450"/>
          <p14:tracePt t="36459" x="5321300" y="2965450"/>
          <p14:tracePt t="36471" x="5327650" y="2959100"/>
          <p14:tracePt t="36487" x="5327650" y="2952750"/>
          <p14:tracePt t="36555" x="5321300" y="2959100"/>
          <p14:tracePt t="36579" x="5314950" y="2959100"/>
          <p14:tracePt t="36599" x="5308600" y="2952750"/>
          <p14:tracePt t="36659" x="5302250" y="2946400"/>
          <p14:tracePt t="36675" x="5295900" y="2946400"/>
          <p14:tracePt t="36691" x="5289550" y="2940050"/>
          <p14:tracePt t="36703" x="5283200" y="2933700"/>
          <p14:tracePt t="36711" x="5276850" y="2933700"/>
          <p14:tracePt t="36719" x="5270500" y="2933700"/>
          <p14:tracePt t="36719" x="5264150" y="2927350"/>
          <p14:tracePt t="36735" x="5257800" y="2927350"/>
          <p14:tracePt t="36735" x="5251450" y="2921000"/>
          <p14:tracePt t="36752" x="5245100" y="2921000"/>
          <p14:tracePt t="36752" x="5238750" y="2921000"/>
          <p14:tracePt t="36768" x="5232400" y="2914650"/>
          <p14:tracePt t="36784" x="5226050" y="2914650"/>
          <p14:tracePt t="36801" x="5219700" y="2914650"/>
          <p14:tracePt t="36818" x="5226050" y="2921000"/>
          <p14:tracePt t="36855" x="5232400" y="2921000"/>
          <p14:tracePt t="36871" x="5245100" y="2927350"/>
          <p14:tracePt t="36883" x="5251450" y="2933700"/>
          <p14:tracePt t="36899" x="5257800" y="2940050"/>
          <p14:tracePt t="36915" x="5264150" y="2946400"/>
          <p14:tracePt t="36931" x="5276850" y="2952750"/>
          <p14:tracePt t="36943" x="5289550" y="2952750"/>
          <p14:tracePt t="36967" x="5295900" y="2952750"/>
          <p14:tracePt t="36975" x="5302250" y="2952750"/>
          <p14:tracePt t="36992" x="5308600" y="2946400"/>
          <p14:tracePt t="37001" x="5314950" y="2946400"/>
          <p14:tracePt t="37001" x="5321300" y="2940050"/>
          <p14:tracePt t="37020" x="5327650" y="2933700"/>
          <p14:tracePt t="37035" x="5334000" y="2933700"/>
          <p14:tracePt t="37059" x="5327650" y="2927350"/>
          <p14:tracePt t="37095" x="5321300" y="2933700"/>
          <p14:tracePt t="37111" x="5314950" y="2933700"/>
          <p14:tracePt t="37123" x="5308600" y="2940050"/>
          <p14:tracePt t="37139" x="5302250" y="2946400"/>
          <p14:tracePt t="37155" x="5289550" y="2952750"/>
          <p14:tracePt t="37171" x="5283200" y="2959100"/>
          <p14:tracePt t="37183" x="5276850" y="2965450"/>
          <p14:tracePt t="37199" x="5270500" y="2971800"/>
          <p14:tracePt t="37215" x="5270500" y="2978150"/>
          <p14:tracePt t="37231" x="5276850" y="2978150"/>
          <p14:tracePt t="37283" x="5276850" y="2971800"/>
          <p14:tracePt t="37299" x="5283200" y="2965450"/>
          <p14:tracePt t="37311" x="5289550" y="2959100"/>
          <p14:tracePt t="37327" x="5289550" y="2952750"/>
          <p14:tracePt t="37343" x="5289550" y="2946400"/>
          <p14:tracePt t="37359" x="5283200" y="2946400"/>
          <p14:tracePt t="37419" x="5276850" y="2952750"/>
          <p14:tracePt t="37431" x="5276850" y="2965450"/>
          <p14:tracePt t="37447" x="5270500" y="2971800"/>
          <p14:tracePt t="37463" x="5270500" y="2978150"/>
          <p14:tracePt t="37479" x="5264150" y="2984500"/>
          <p14:tracePt t="37492" x="5264150" y="2990850"/>
          <p14:tracePt t="37507" x="5257800" y="2997200"/>
          <p14:tracePt t="37524" x="5257800" y="3003550"/>
          <p14:tracePt t="37539" x="5257800" y="3009900"/>
          <p14:tracePt t="37559" x="5257800" y="3003550"/>
          <p14:tracePt t="37599" x="5251450" y="2997200"/>
          <p14:tracePt t="37611" x="5251450" y="2990850"/>
          <p14:tracePt t="37627" x="5245100" y="2984500"/>
          <p14:tracePt t="37643" x="5238750" y="2978150"/>
          <p14:tracePt t="37659" x="5226050" y="2978150"/>
          <p14:tracePt t="37671" x="5219700" y="2971800"/>
          <p14:tracePt t="37687" x="5213350" y="2971800"/>
          <p14:tracePt t="37687" x="5207000" y="2978150"/>
          <p14:tracePt t="37704" x="5200650" y="2978150"/>
          <p14:tracePt t="37704" x="5194300" y="2978150"/>
          <p14:tracePt t="37721" x="5187950" y="2978150"/>
          <p14:tracePt t="37721" x="5181600" y="2984500"/>
          <p14:tracePt t="37721" x="5175250" y="2984500"/>
          <p14:tracePt t="37740" x="5168900" y="2990850"/>
          <p14:tracePt t="37740" x="5162550" y="2990850"/>
          <p14:tracePt t="37755" x="5156200" y="2997200"/>
          <p14:tracePt t="37755" x="5149850" y="2997200"/>
          <p14:tracePt t="37771" x="5143500" y="3003550"/>
          <p14:tracePt t="37771" x="5137150" y="3003550"/>
          <p14:tracePt t="37788" x="5130800" y="3003550"/>
          <p14:tracePt t="37804" x="5124450" y="3009900"/>
          <p14:tracePt t="37821" x="5130800" y="3009900"/>
          <p14:tracePt t="37851" x="5137150" y="3003550"/>
          <p14:tracePt t="37859" x="5143500" y="3003550"/>
          <p14:tracePt t="37875" x="5149850" y="3003550"/>
          <p14:tracePt t="37887" x="5162550" y="2997200"/>
          <p14:tracePt t="37887" x="5175250" y="2997200"/>
          <p14:tracePt t="37905" x="5181600" y="2997200"/>
          <p14:tracePt t="37905" x="5187950" y="2990850"/>
          <p14:tracePt t="37922" x="5194300" y="2990850"/>
          <p14:tracePt t="37922" x="5200650" y="2990850"/>
          <p14:tracePt t="37939" x="5207000" y="2990850"/>
          <p14:tracePt t="37954" x="5219700" y="2984500"/>
          <p14:tracePt t="37971" x="5226050" y="2978150"/>
          <p14:tracePt t="38003" x="5232400" y="2978150"/>
          <p14:tracePt t="38039" x="5232400" y="2984500"/>
          <p14:tracePt t="38142" x="5232400" y="2990850"/>
          <p14:tracePt t="38182" x="5238750" y="2990850"/>
          <p14:tracePt t="38202" x="5245100" y="2984500"/>
          <p14:tracePt t="38218" x="5251450" y="2984500"/>
          <p14:tracePt t="38234" x="5257800" y="2978150"/>
          <p14:tracePt t="38251" x="5264150" y="2978150"/>
          <p14:tracePt t="38263" x="5270500" y="2978150"/>
          <p14:tracePt t="38302" x="5270500" y="2984500"/>
          <p14:tracePt t="38355" x="5264150" y="2984500"/>
          <p14:tracePt t="38391" x="5257800" y="2984500"/>
          <p14:tracePt t="38491" x="5251450" y="2990850"/>
          <p14:tracePt t="38503" x="5245100" y="2990850"/>
          <p14:tracePt t="38518" x="5238750" y="2997200"/>
          <p14:tracePt t="38527" x="5232400" y="2997200"/>
          <p14:tracePt t="38543" x="5226050" y="3003550"/>
          <p14:tracePt t="38556" x="5219700" y="3003550"/>
          <p14:tracePt t="38556" x="5207000" y="3003550"/>
          <p14:tracePt t="38573" x="5207000" y="3009900"/>
          <p14:tracePt t="38573" x="5200650" y="3009900"/>
          <p14:tracePt t="38590" x="5194300" y="3009900"/>
          <p14:tracePt t="38590" x="5187950" y="3009900"/>
          <p14:tracePt t="38607" x="5181600" y="3009900"/>
          <p14:tracePt t="38623" x="5175250" y="3009900"/>
          <p14:tracePt t="38640" x="5168900" y="3009900"/>
          <p14:tracePt t="38656" x="5162550" y="3009900"/>
          <p14:tracePt t="38673" x="5162550" y="3003550"/>
          <p14:tracePt t="38673" x="5162550" y="2997200"/>
          <p14:tracePt t="38691" x="5162550" y="2990850"/>
          <p14:tracePt t="38707" x="5162550" y="2984500"/>
          <p14:tracePt t="38707" x="5162550" y="2978150"/>
          <p14:tracePt t="38724" x="5162550" y="2971800"/>
          <p14:tracePt t="38743" x="5162550" y="2965450"/>
          <p14:tracePt t="38757" x="5156200" y="2959100"/>
          <p14:tracePt t="38775" x="5149850" y="2959100"/>
          <p14:tracePt t="38798" x="5156200" y="2952750"/>
          <p14:tracePt t="38827" x="5162550" y="2946400"/>
          <p14:tracePt t="38843" x="5168900" y="2940050"/>
          <p14:tracePt t="38859" x="5181600" y="2933700"/>
          <p14:tracePt t="38863" x="5187950" y="2933700"/>
          <p14:tracePt t="38874" x="5200650" y="2927350"/>
          <p14:tracePt t="38874" x="5207000" y="2921000"/>
          <p14:tracePt t="38891" x="5219700" y="2921000"/>
          <p14:tracePt t="38891" x="5232400" y="2914650"/>
          <p14:tracePt t="38908" x="5245100" y="2908300"/>
          <p14:tracePt t="38908" x="5276850" y="2901950"/>
          <p14:tracePt t="38925" x="5289550" y="2895600"/>
          <p14:tracePt t="38925" x="5302250" y="2889250"/>
          <p14:tracePt t="38941" x="5314950" y="2889250"/>
          <p14:tracePt t="38941" x="5327650" y="2882900"/>
          <p14:tracePt t="38958" x="5340350" y="2876550"/>
          <p14:tracePt t="38958" x="5359400" y="2870200"/>
          <p14:tracePt t="38975" x="5365750" y="2870200"/>
          <p14:tracePt t="38975" x="5391150" y="2857500"/>
          <p14:tracePt t="38992" x="5397500" y="2857500"/>
          <p14:tracePt t="38992" x="5403850" y="2851150"/>
          <p14:tracePt t="39009" x="5410200" y="2844800"/>
          <p14:tracePt t="39009" x="5416550" y="2844800"/>
          <p14:tracePt t="39026" x="5422900" y="2838450"/>
          <p14:tracePt t="39026" x="5429250" y="2832100"/>
          <p14:tracePt t="39043" x="5435600" y="2825750"/>
          <p14:tracePt t="39059" x="5429250" y="2819400"/>
          <p14:tracePt t="39075" x="5422900" y="2813050"/>
          <p14:tracePt t="39092" x="5416550" y="2813050"/>
          <p14:tracePt t="39108" x="5410200" y="2806700"/>
          <p14:tracePt t="39125" x="5403850" y="2813050"/>
          <p14:tracePt t="39142" x="5397500" y="2813050"/>
          <p14:tracePt t="39159" x="5391150" y="2813050"/>
          <p14:tracePt t="39175" x="5378450" y="2819400"/>
          <p14:tracePt t="39192" x="5372100" y="2819400"/>
          <p14:tracePt t="39209" x="5365750" y="2825750"/>
          <p14:tracePt t="39209" x="5359400" y="2825750"/>
          <p14:tracePt t="39226" x="5353050" y="2832100"/>
          <p14:tracePt t="39245" x="5346700" y="2832100"/>
          <p14:tracePt t="39271" x="5340350" y="2832100"/>
          <p14:tracePt t="39283" x="5334000" y="2832100"/>
          <p14:tracePt t="39299" x="5327650" y="2832100"/>
          <p14:tracePt t="39315" x="5321300" y="2838450"/>
          <p14:tracePt t="39331" x="5314950" y="2838450"/>
          <p14:tracePt t="39331" x="5308600" y="2838450"/>
          <p14:tracePt t="39344" x="5302250" y="2844800"/>
          <p14:tracePt t="39344" x="5289550" y="2844800"/>
          <p14:tracePt t="39360" x="5283200" y="2851150"/>
          <p14:tracePt t="39360" x="5270500" y="2851150"/>
          <p14:tracePt t="39377" x="5264150" y="2857500"/>
          <p14:tracePt t="39377" x="5251450" y="2857500"/>
          <p14:tracePt t="39393" x="5238750" y="2863850"/>
          <p14:tracePt t="39393" x="5213350" y="2870200"/>
          <p14:tracePt t="39412" x="5200650" y="2876550"/>
          <p14:tracePt t="39412" x="5187950" y="2876550"/>
          <p14:tracePt t="39427" x="5175250" y="2882900"/>
          <p14:tracePt t="39427" x="5162550" y="2882900"/>
          <p14:tracePt t="39444" x="5156200" y="2889250"/>
          <p14:tracePt t="39444" x="5143500" y="2889250"/>
          <p14:tracePt t="39460" x="5137150" y="2889250"/>
          <p14:tracePt t="39460" x="5124450" y="2895600"/>
          <p14:tracePt t="39477" x="5118100" y="2895600"/>
          <p14:tracePt t="39477" x="5111750" y="2895600"/>
          <p14:tracePt t="39496" x="5105400" y="2901950"/>
          <p14:tracePt t="39509" x="5111750" y="2895600"/>
          <p14:tracePt t="39555" x="5118100" y="2895600"/>
          <p14:tracePt t="39571" x="5124450" y="2889250"/>
          <p14:tracePt t="39579" x="5130800" y="2889250"/>
          <p14:tracePt t="39593" x="5137150" y="2882900"/>
          <p14:tracePt t="39610" x="5143500" y="2882900"/>
          <p14:tracePt t="39627" x="5137150" y="2876550"/>
          <p14:tracePt t="39651" x="5130800" y="2876550"/>
          <p14:tracePt t="39660" x="5124450" y="2876550"/>
          <p14:tracePt t="39660" x="5118100" y="2876550"/>
          <p14:tracePt t="39677" x="5105400" y="2876550"/>
          <p14:tracePt t="39677" x="5092700" y="2876550"/>
          <p14:tracePt t="39694" x="5080000" y="2876550"/>
          <p14:tracePt t="39694" x="5054600" y="2882900"/>
          <p14:tracePt t="39711" x="5035550" y="2882900"/>
          <p14:tracePt t="39711" x="5022850" y="2882900"/>
          <p14:tracePt t="39728" x="5003800" y="2889250"/>
          <p14:tracePt t="39728" x="4984750" y="2889250"/>
          <p14:tracePt t="39745" x="4959350" y="2889250"/>
          <p14:tracePt t="39745" x="4940300" y="2895600"/>
          <p14:tracePt t="39761" x="4921250" y="2895600"/>
          <p14:tracePt t="39761" x="4902200" y="2901950"/>
          <p14:tracePt t="39761" x="4883150" y="2901950"/>
          <p14:tracePt t="39780" x="4864100" y="2908300"/>
          <p14:tracePt t="39780" x="4845050" y="2914650"/>
          <p14:tracePt t="39795" x="4832350" y="2914650"/>
          <p14:tracePt t="39795" x="4813300" y="2921000"/>
          <p14:tracePt t="39812" x="4794250" y="2921000"/>
          <p14:tracePt t="39812" x="4781550" y="2927350"/>
          <p14:tracePt t="39828" x="4768850" y="2927350"/>
          <p14:tracePt t="39828" x="4749800" y="2927350"/>
          <p14:tracePt t="39845" x="4743450" y="2933700"/>
          <p14:tracePt t="39845" x="4730750" y="2933700"/>
          <p14:tracePt t="39861" x="4718050" y="2933700"/>
          <p14:tracePt t="39861" x="4705350" y="2927350"/>
          <p14:tracePt t="39879" x="4699000" y="2927350"/>
          <p14:tracePt t="39894" x="4699000" y="2921000"/>
          <p14:tracePt t="39911" x="4705350" y="2914650"/>
          <p14:tracePt t="39927" x="4711700" y="2914650"/>
          <p14:tracePt t="39927" x="4724400" y="2908300"/>
          <p14:tracePt t="39945" x="4730750" y="2901950"/>
          <p14:tracePt t="39945" x="4737100" y="2895600"/>
          <p14:tracePt t="39962" x="4743450" y="2889250"/>
          <p14:tracePt t="39962" x="4756150" y="2889250"/>
          <p14:tracePt t="39978" x="4762500" y="2882900"/>
          <p14:tracePt t="39978" x="4768850" y="2876550"/>
          <p14:tracePt t="39996" x="4775200" y="2876550"/>
          <p14:tracePt t="39996" x="4787900" y="2863850"/>
          <p14:tracePt t="40013" x="4794250" y="2863850"/>
          <p14:tracePt t="40028" x="4794250" y="2857500"/>
          <p14:tracePt t="40051" x="4787900" y="2851150"/>
          <p14:tracePt t="40063" x="4781550" y="2851150"/>
          <p14:tracePt t="40063" x="4775200" y="2851150"/>
          <p14:tracePt t="40079" x="4762500" y="2851150"/>
          <p14:tracePt t="40079" x="4743450" y="2851150"/>
          <p14:tracePt t="40096" x="4724400" y="2851150"/>
          <p14:tracePt t="40096" x="4699000" y="2857500"/>
          <p14:tracePt t="40113" x="4673600" y="2857500"/>
          <p14:tracePt t="40113" x="4641850" y="2851150"/>
          <p14:tracePt t="40130" x="4610100" y="2851150"/>
          <p14:tracePt t="40130" x="4572000" y="2851150"/>
          <p14:tracePt t="40130" x="4533900" y="2844800"/>
          <p14:tracePt t="40148" x="4483100" y="2838450"/>
          <p14:tracePt t="40162" x="4438650" y="2838450"/>
          <p14:tracePt t="40162" x="4330700" y="2825750"/>
          <p14:tracePt t="40179" x="4273550" y="2819400"/>
          <p14:tracePt t="40179" x="4216400" y="2806700"/>
          <p14:tracePt t="40197" x="4152900" y="2800350"/>
          <p14:tracePt t="40197" x="4089400" y="2787650"/>
          <p14:tracePt t="40213" x="4025900" y="2781300"/>
          <p14:tracePt t="40213" x="3956050" y="2774950"/>
          <p14:tracePt t="40229" x="3886200" y="2762250"/>
          <p14:tracePt t="40229" x="3740150" y="2749550"/>
          <p14:tracePt t="40249" x="3663950" y="2743200"/>
          <p14:tracePt t="40249" x="3587750" y="2736850"/>
          <p14:tracePt t="40263" x="3511550" y="2730500"/>
          <p14:tracePt t="40263" x="3441700" y="2730500"/>
          <p14:tracePt t="40280" x="3365500" y="2724150"/>
          <p14:tracePt t="40280" x="3295650" y="2711450"/>
          <p14:tracePt t="40297" x="3225800" y="2705100"/>
          <p14:tracePt t="40297" x="3092450" y="2698750"/>
          <p14:tracePt t="40313" x="3028950" y="2686050"/>
          <p14:tracePt t="40313" x="2965450" y="2679700"/>
          <p14:tracePt t="40330" x="2901950" y="2667000"/>
          <p14:tracePt t="40330" x="2844800" y="2654300"/>
          <p14:tracePt t="40347" x="2787650" y="2647950"/>
          <p14:tracePt t="40347" x="2673350" y="2616200"/>
          <p14:tracePt t="40363" x="2616200" y="2597150"/>
          <p14:tracePt t="40363" x="2565400" y="2578100"/>
          <p14:tracePt t="40385" x="2520950" y="2565400"/>
          <p14:tracePt t="40385" x="2470150" y="2552700"/>
          <p14:tracePt t="40385" x="2425700" y="2533650"/>
          <p14:tracePt t="40403" x="2387600" y="2514600"/>
          <p14:tracePt t="40414" x="2343150" y="2501900"/>
          <p14:tracePt t="40414" x="2273300" y="2470150"/>
          <p14:tracePt t="40435" x="2235200" y="2451100"/>
          <p14:tracePt t="40435" x="2203450" y="2432050"/>
          <p14:tracePt t="40452" x="2171700" y="2413000"/>
          <p14:tracePt t="40452" x="2146300" y="2393950"/>
          <p14:tracePt t="40468" x="2120900" y="2368550"/>
          <p14:tracePt t="40468" x="2070100" y="2324100"/>
          <p14:tracePt t="40486" x="2044700" y="2298700"/>
          <p14:tracePt t="40496" x="2025650" y="2273300"/>
          <p14:tracePt t="40496" x="2006600" y="2247900"/>
          <p14:tracePt t="40496" x="1987550" y="2222500"/>
          <p14:tracePt t="40516" x="1968500" y="2203450"/>
          <p14:tracePt t="40529" x="1949450" y="2178050"/>
          <p14:tracePt t="40529" x="1917700" y="2133600"/>
          <p14:tracePt t="40547" x="1898650" y="2114550"/>
          <p14:tracePt t="40547" x="1879600" y="2089150"/>
          <p14:tracePt t="40564" x="1860550" y="2076450"/>
          <p14:tracePt t="40564" x="1847850" y="2057400"/>
          <p14:tracePt t="40581" x="1828800" y="2044700"/>
          <p14:tracePt t="40581" x="1809750" y="2032000"/>
          <p14:tracePt t="40597" x="1790700" y="2019300"/>
          <p14:tracePt t="40597" x="1752600" y="2000250"/>
          <p14:tracePt t="40614" x="1733550" y="1993900"/>
          <p14:tracePt t="40614" x="1720850" y="1987550"/>
          <p14:tracePt t="40631" x="1701800" y="1981200"/>
          <p14:tracePt t="40631" x="1682750" y="1974850"/>
          <p14:tracePt t="40648" x="1663700" y="1968500"/>
          <p14:tracePt t="40648" x="1625600" y="1955800"/>
          <p14:tracePt t="40665" x="1606550" y="1949450"/>
          <p14:tracePt t="40665" x="1581150" y="1936750"/>
          <p14:tracePt t="40682" x="1555750" y="1924050"/>
          <p14:tracePt t="40682" x="1530350" y="1911350"/>
          <p14:tracePt t="40698" x="1365250" y="1689100"/>
          <p14:tracePt t="40781" x="1371600" y="1663700"/>
          <p14:tracePt t="40784" x="1384300" y="1631950"/>
          <p14:tracePt t="40797" x="1428750" y="1568450"/>
          <p14:tracePt t="40797" x="1460500" y="1536700"/>
          <p14:tracePt t="40815" x="1536700" y="1466850"/>
          <p14:tracePt t="40831" x="1625600" y="1403350"/>
          <p14:tracePt t="40847" x="1739900" y="1346200"/>
          <p14:tracePt t="40864" x="1866900" y="1295400"/>
          <p14:tracePt t="40881" x="2019300" y="1250950"/>
          <p14:tracePt t="40881" x="2095500" y="1231900"/>
          <p14:tracePt t="40900" x="2266950" y="1200150"/>
          <p14:tracePt t="40914" x="2451100" y="1174750"/>
          <p14:tracePt t="40931" x="2641600" y="1162050"/>
          <p14:tracePt t="40948" x="2933700" y="1155700"/>
          <p14:tracePt t="40965" x="3130550" y="1162050"/>
          <p14:tracePt t="40981" x="3327400" y="1174750"/>
          <p14:tracePt t="40998" x="3517900" y="1187450"/>
          <p14:tracePt t="41015" x="3797300" y="1219200"/>
          <p14:tracePt t="41032" x="3981450" y="1250950"/>
          <p14:tracePt t="41048" x="4146550" y="1276350"/>
          <p14:tracePt t="41065" x="4305300" y="1308100"/>
          <p14:tracePt t="41065" x="4375150" y="1320800"/>
          <p14:tracePt t="41083" x="4502150" y="1352550"/>
          <p14:tracePt t="41099" x="4616450" y="1384300"/>
          <p14:tracePt t="41115" x="4711700" y="1416050"/>
          <p14:tracePt t="41132" x="4787900" y="1454150"/>
          <p14:tracePt t="41148" x="4838700" y="1498600"/>
          <p14:tracePt t="41165" x="4864100" y="1543050"/>
          <p14:tracePt t="41165" x="4870450" y="1562100"/>
          <p14:tracePt t="41183" x="4857750" y="1612900"/>
          <p14:tracePt t="41199" x="4819650" y="1657350"/>
          <p14:tracePt t="41215" x="4756150" y="1701800"/>
          <p14:tracePt t="41232" x="4673600" y="1746250"/>
          <p14:tracePt t="41232" x="4622800" y="1765300"/>
          <p14:tracePt t="41251" x="4508500" y="1809750"/>
          <p14:tracePt t="41266" x="4381500" y="1841500"/>
          <p14:tracePt t="41282" x="4235450" y="1873250"/>
          <p14:tracePt t="41299" x="4083050" y="1898650"/>
          <p14:tracePt t="41316" x="3829050" y="1924050"/>
          <p14:tracePt t="41333" x="3651250" y="1936750"/>
          <p14:tracePt t="41349" x="3473450" y="1943100"/>
          <p14:tracePt t="41367" x="3206750" y="1943100"/>
          <p14:tracePt t="41383" x="3035300" y="1943100"/>
          <p14:tracePt t="41399" x="2870200" y="1943100"/>
          <p14:tracePt t="41416" x="2717800" y="1943100"/>
          <p14:tracePt t="41433" x="2571750" y="1943100"/>
          <p14:tracePt t="41433" x="2501900" y="1943100"/>
          <p14:tracePt t="41451" x="2381250" y="1949450"/>
          <p14:tracePt t="41467" x="2279650" y="1949450"/>
          <p14:tracePt t="41483" x="2190750" y="1949450"/>
          <p14:tracePt t="41500" x="2120900" y="1943100"/>
          <p14:tracePt t="41517" x="2070100" y="1943100"/>
          <p14:tracePt t="41517" x="2051050" y="1943100"/>
          <p14:tracePt t="41535" x="2019300" y="1943100"/>
          <p14:tracePt t="41551" x="2006600" y="1943100"/>
          <p14:tracePt t="41551" x="2000250" y="1949450"/>
          <p14:tracePt t="41567" x="1993900" y="1949450"/>
          <p14:tracePt t="41567" x="1987550" y="1955800"/>
          <p14:tracePt t="41584" x="1981200" y="1962150"/>
          <p14:tracePt t="41584" x="1981200" y="1974850"/>
          <p14:tracePt t="41600" x="1981200" y="1981200"/>
          <p14:tracePt t="41600" x="1987550" y="2012950"/>
          <p14:tracePt t="41621" x="1993900" y="2038350"/>
          <p14:tracePt t="41621" x="1993900" y="2057400"/>
          <p14:tracePt t="41634" x="2000250" y="2089150"/>
          <p14:tracePt t="41634" x="2006600" y="2114550"/>
          <p14:tracePt t="41651" x="2019300" y="2146300"/>
          <p14:tracePt t="41651" x="2025650" y="2184400"/>
          <p14:tracePt t="41668" x="2032000" y="2222500"/>
          <p14:tracePt t="41668" x="2051050" y="2305050"/>
          <p14:tracePt t="41685" x="2057400" y="2349500"/>
          <p14:tracePt t="41685" x="2063750" y="2400300"/>
          <p14:tracePt t="41701" x="2070100" y="2451100"/>
          <p14:tracePt t="41701" x="2076450" y="2501900"/>
          <p14:tracePt t="41718" x="2076450" y="2552700"/>
          <p14:tracePt t="41718" x="2076450" y="2603500"/>
          <p14:tracePt t="41734" x="2076450" y="2660650"/>
          <p14:tracePt t="41734" x="2070100" y="2762250"/>
          <p14:tracePt t="41752" x="2063750" y="2813050"/>
          <p14:tracePt t="41752" x="2057400" y="2863850"/>
          <p14:tracePt t="41768" x="2051050" y="2908300"/>
          <p14:tracePt t="41768" x="2038350" y="2959100"/>
          <p14:tracePt t="41785" x="2025650" y="3003550"/>
          <p14:tracePt t="41785" x="2012950" y="3048000"/>
          <p14:tracePt t="41801" x="1993900" y="3086100"/>
          <p14:tracePt t="41801" x="1974850" y="3130550"/>
          <p14:tracePt t="41801" x="1955800" y="3168650"/>
          <p14:tracePt t="41819" x="1943100" y="3200400"/>
          <p14:tracePt t="41834" x="1924050" y="3238500"/>
          <p14:tracePt t="41834" x="1885950" y="3295650"/>
          <p14:tracePt t="41851" x="1866900" y="3321050"/>
          <p14:tracePt t="41851" x="1847850" y="3346450"/>
          <p14:tracePt t="41868" x="1835150" y="3365500"/>
          <p14:tracePt t="41868" x="1816100" y="3384550"/>
          <p14:tracePt t="41885" x="1797050" y="3403600"/>
          <p14:tracePt t="41885" x="1778000" y="3416300"/>
          <p14:tracePt t="41901" x="1765300" y="3429000"/>
          <p14:tracePt t="41901" x="1733550" y="3454400"/>
          <p14:tracePt t="41919" x="1720850" y="3460750"/>
          <p14:tracePt t="41919" x="1701800" y="3473450"/>
          <p14:tracePt t="41935" x="1689100" y="3473450"/>
          <p14:tracePt t="41935" x="1676400" y="3479800"/>
          <p14:tracePt t="41952" x="1663700" y="3479800"/>
          <p14:tracePt t="41952" x="1657350" y="3486150"/>
          <p14:tracePt t="41968" x="1644650" y="3486150"/>
          <p14:tracePt t="41968" x="1631950" y="3486150"/>
          <p14:tracePt t="41985" x="1619250" y="3492500"/>
          <p14:tracePt t="41985" x="1612900" y="3492500"/>
          <p14:tracePt t="42002" x="1606550" y="3492500"/>
          <p14:tracePt t="42002" x="1600200" y="3492500"/>
          <p14:tracePt t="42019" x="1593850" y="3492500"/>
          <p14:tracePt t="42019" x="1587500" y="3492500"/>
          <p14:tracePt t="42035" x="1581150" y="3492500"/>
          <p14:tracePt t="42035" x="1581150" y="3498850"/>
          <p14:tracePt t="42052" x="1574800" y="3492500"/>
          <p14:tracePt t="42068" x="1568450" y="3492500"/>
          <p14:tracePt t="42085" x="1562100" y="3492500"/>
          <p14:tracePt t="42101" x="1555750" y="3492500"/>
          <p14:tracePt t="42120" x="1549400" y="3498850"/>
          <p14:tracePt t="42163" x="1543050" y="3492500"/>
          <p14:tracePt t="42219" x="1543050" y="3486150"/>
          <p14:tracePt t="42239" x="1536700" y="3486150"/>
          <p14:tracePt t="42255" x="1530350" y="3486150"/>
          <p14:tracePt t="42271" x="1524000" y="3492500"/>
          <p14:tracePt t="42282" x="1524000" y="3498850"/>
          <p14:tracePt t="42299" x="1524000" y="3505200"/>
          <p14:tracePt t="42331" x="1536700" y="3511550"/>
          <p14:tracePt t="42343" x="1543050" y="3511550"/>
          <p14:tracePt t="42352" x="1549400" y="3511550"/>
          <p14:tracePt t="42352" x="1555750" y="3511550"/>
          <p14:tracePt t="42370" x="1568450" y="3511550"/>
          <p14:tracePt t="42370" x="1574800" y="3505200"/>
          <p14:tracePt t="42386" x="1581150" y="3511550"/>
          <p14:tracePt t="42386" x="1600200" y="3511550"/>
          <p14:tracePt t="42404" x="1606550" y="3511550"/>
          <p14:tracePt t="42404" x="1619250" y="3511550"/>
          <p14:tracePt t="42420" x="1625600" y="3517900"/>
          <p14:tracePt t="42420" x="1631950" y="3517900"/>
          <p14:tracePt t="42436" x="1638300" y="3524250"/>
          <p14:tracePt t="42436" x="1651000" y="3524250"/>
          <p14:tracePt t="42453" x="1657350" y="3530600"/>
          <p14:tracePt t="42453" x="1663700" y="3530600"/>
          <p14:tracePt t="42453" x="1670050" y="3536950"/>
          <p14:tracePt t="42471" x="1670050" y="3543300"/>
          <p14:tracePt t="42486" x="1682750" y="3549650"/>
          <p14:tracePt t="42503" x="1689100" y="3556000"/>
          <p14:tracePt t="42519" x="1695450" y="3556000"/>
          <p14:tracePt t="42536" x="1701800" y="3556000"/>
          <p14:tracePt t="42553" x="1701800" y="3543300"/>
          <p14:tracePt t="42571" x="1695450" y="3536950"/>
          <p14:tracePt t="42586" x="1695450" y="3530600"/>
          <p14:tracePt t="42603" x="1689100" y="3530600"/>
          <p14:tracePt t="42619" x="1682750" y="3524250"/>
          <p14:tracePt t="42637" x="1670050" y="3517900"/>
          <p14:tracePt t="42637" x="1657350" y="3517900"/>
          <p14:tracePt t="42654" x="1651000" y="3511550"/>
          <p14:tracePt t="42654" x="1644650" y="3511550"/>
          <p14:tracePt t="42671" x="1638300" y="3511550"/>
          <p14:tracePt t="42671" x="1631950" y="3505200"/>
          <p14:tracePt t="42688" x="1625600" y="3505200"/>
          <p14:tracePt t="42688" x="1606550" y="3498850"/>
          <p14:tracePt t="42704" x="1600200" y="3498850"/>
          <p14:tracePt t="42720" x="1593850" y="3492500"/>
          <p14:tracePt t="42720" x="1587500" y="3492500"/>
          <p14:tracePt t="42737" x="1581150" y="3492500"/>
          <p14:tracePt t="42754" x="1574800" y="3492500"/>
          <p14:tracePt t="42771" x="1568450" y="3492500"/>
          <p14:tracePt t="42787" x="1574800" y="3498850"/>
          <p14:tracePt t="42811" x="1581150" y="3498850"/>
          <p14:tracePt t="42823" x="1587500" y="3505200"/>
          <p14:tracePt t="42839" x="1593850" y="3505200"/>
          <p14:tracePt t="42839" x="1600200" y="3505200"/>
          <p14:tracePt t="42855" x="1606550" y="3505200"/>
          <p14:tracePt t="42871" x="1619250" y="3505200"/>
          <p14:tracePt t="42887" x="1625600" y="3505200"/>
          <p14:tracePt t="42904" x="1631950" y="3498850"/>
          <p14:tracePt t="42943" x="1638300" y="3492500"/>
          <p14:tracePt t="42967" x="1638300" y="3486150"/>
          <p14:tracePt t="42992" x="1638300" y="3479800"/>
          <p14:tracePt t="43011" x="1644650" y="3479800"/>
          <p14:tracePt t="43027" x="1651000" y="3473450"/>
          <p14:tracePt t="43043" x="1657350" y="3467100"/>
          <p14:tracePt t="43059" x="1663700" y="3467100"/>
          <p14:tracePt t="43071" x="1670050" y="3460750"/>
          <p14:tracePt t="43079" x="1676400" y="3460750"/>
          <p14:tracePt t="43095" x="1682750" y="3454400"/>
          <p14:tracePt t="43111" x="1689100" y="3454400"/>
          <p14:tracePt t="43123" x="1695450" y="3448050"/>
          <p14:tracePt t="43139" x="1701800" y="3441700"/>
          <p14:tracePt t="43163" x="1708150" y="3435350"/>
          <p14:tracePt t="43179" x="1708150" y="3429000"/>
          <p14:tracePt t="43191" x="1701800" y="3422650"/>
          <p14:tracePt t="43207" x="1695450" y="3416300"/>
          <p14:tracePt t="43243" x="1689100" y="3409950"/>
          <p14:tracePt t="43259" x="1682750" y="3403600"/>
          <p14:tracePt t="43275" x="1682750" y="3397250"/>
          <p14:tracePt t="43291" x="1676400" y="3390900"/>
          <p14:tracePt t="43319" x="1676400" y="3384550"/>
          <p14:tracePt t="43335" x="1676400" y="3378200"/>
          <p14:tracePt t="43358" x="1670050" y="3371850"/>
          <p14:tracePt t="43387" x="1670050" y="3365500"/>
          <p14:tracePt t="43423" x="1670050" y="3359150"/>
          <p14:tracePt t="43439" x="1663700" y="3352800"/>
          <p14:tracePt t="43455" x="1663700" y="3346450"/>
          <p14:tracePt t="43463" x="1663700" y="3340100"/>
          <p14:tracePt t="43472" x="1663700" y="3333750"/>
          <p14:tracePt t="43472" x="1663700" y="3327400"/>
          <p14:tracePt t="43472" x="1663700" y="3321050"/>
          <p14:tracePt t="43492" x="1778000" y="3314700"/>
          <p14:tracePt t="43673" x="1797050" y="3314700"/>
          <p14:tracePt t="43679" x="1809750" y="3308350"/>
          <p14:tracePt t="43690" x="1841500" y="3308350"/>
          <p14:tracePt t="43707" x="1898650" y="3302000"/>
          <p14:tracePt t="43724" x="1936750" y="3302000"/>
          <p14:tracePt t="43740" x="1974850" y="3295650"/>
          <p14:tracePt t="43757" x="2025650" y="3282950"/>
          <p14:tracePt t="43774" x="2108200" y="3270250"/>
          <p14:tracePt t="43791" x="2165350" y="3270250"/>
          <p14:tracePt t="43807" x="2222500" y="3263900"/>
          <p14:tracePt t="43824" x="2279650" y="3270250"/>
          <p14:tracePt t="43841" x="2336800" y="3270250"/>
          <p14:tracePt t="43841" x="2362200" y="3270250"/>
          <p14:tracePt t="43859" x="2393950" y="3270250"/>
          <p14:tracePt t="43859" x="2425700" y="3276600"/>
          <p14:tracePt t="43875" x="2489200" y="3276600"/>
          <p14:tracePt t="43892" x="2546350" y="3282950"/>
          <p14:tracePt t="43907" x="2609850" y="3282950"/>
          <p14:tracePt t="43924" x="2673350" y="3282950"/>
          <p14:tracePt t="43941" x="2730500" y="3282950"/>
          <p14:tracePt t="43941" x="2762250" y="3282950"/>
          <p14:tracePt t="43959" x="2819400" y="3282950"/>
          <p14:tracePt t="43974" x="2876550" y="3282950"/>
          <p14:tracePt t="43991" x="2940050" y="3282950"/>
          <p14:tracePt t="44008" x="3022600" y="3282950"/>
          <p14:tracePt t="44025" x="3073400" y="3282950"/>
          <p14:tracePt t="44042" x="3117850" y="3289300"/>
          <p14:tracePt t="44058" x="3155950" y="3295650"/>
          <p14:tracePt t="44075" x="3219450" y="3295650"/>
          <p14:tracePt t="44091" x="3251200" y="3302000"/>
          <p14:tracePt t="44108" x="3282950" y="3308350"/>
          <p14:tracePt t="44125" x="3308350" y="3308350"/>
          <p14:tracePt t="44125" x="3321050" y="3314700"/>
          <p14:tracePt t="44143" x="3340100" y="3314700"/>
          <p14:tracePt t="44159" x="3359150" y="3321050"/>
          <p14:tracePt t="44175" x="3371850" y="3321050"/>
          <p14:tracePt t="44192" x="3378200" y="3327400"/>
          <p14:tracePt t="44208" x="3384550" y="3327400"/>
          <p14:tracePt t="44225" x="3390900" y="3333750"/>
          <p14:tracePt t="44279" x="3390900" y="3340100"/>
          <p14:tracePt t="44303" x="3390900" y="3346450"/>
          <p14:tracePt t="44323" x="3384550" y="3346450"/>
          <p14:tracePt t="44407" x="3390900" y="3340100"/>
          <p14:tracePt t="44439" x="3390900" y="3333750"/>
          <p14:tracePt t="44491" x="3390900" y="3340100"/>
          <p14:tracePt t="44559" x="3384550" y="3346450"/>
          <p14:tracePt t="44571" x="3384550" y="3352800"/>
          <p14:tracePt t="44587" x="3378200" y="3359150"/>
          <p14:tracePt t="44603" x="3371850" y="3365500"/>
          <p14:tracePt t="44638" x="3365500" y="3365500"/>
          <p14:tracePt t="44654" x="3359150" y="3365500"/>
          <p14:tracePt t="44671" x="3352800" y="3365500"/>
          <p14:tracePt t="44683" x="3346450" y="3365500"/>
          <p14:tracePt t="44699" x="3340100" y="3365500"/>
          <p14:tracePt t="44723" x="3346450" y="3371850"/>
          <p14:tracePt t="44819" x="3352800" y="3371850"/>
          <p14:tracePt t="44843" x="3359150" y="3371850"/>
          <p14:tracePt t="44863" x="3365500" y="3371850"/>
          <p14:tracePt t="44887" x="3365500" y="3365500"/>
          <p14:tracePt t="44954" x="3371850" y="3359150"/>
          <p14:tracePt t="44982" x="3371850" y="3352800"/>
          <p14:tracePt t="45006" x="3378200" y="3352800"/>
          <p14:tracePt t="45102" x="3378200" y="3359150"/>
          <p14:tracePt t="45151" x="3378200" y="3365500"/>
          <p14:tracePt t="45179" x="3371850" y="3371850"/>
          <p14:tracePt t="45195" x="3359150" y="3371850"/>
          <p14:tracePt t="45210" x="3359150" y="3378200"/>
          <p14:tracePt t="45218" x="3352800" y="3378200"/>
          <p14:tracePt t="45228" x="3346450" y="3378200"/>
          <p14:tracePt t="45228" x="3340100" y="3384550"/>
          <p14:tracePt t="45247" x="3333750" y="3384550"/>
          <p14:tracePt t="45261" x="3327400" y="3390900"/>
          <p14:tracePt t="45261" x="3314700" y="3390900"/>
          <p14:tracePt t="45279" x="3314700" y="3397250"/>
          <p14:tracePt t="45295" x="3302000" y="3397250"/>
          <p14:tracePt t="45311" x="3302000" y="3403600"/>
          <p14:tracePt t="45328" x="3308350" y="3403600"/>
          <p14:tracePt t="45383" x="3314700" y="3403600"/>
          <p14:tracePt t="45399" x="3321050" y="3403600"/>
          <p14:tracePt t="45411" x="3327400" y="3403600"/>
          <p14:tracePt t="45427" x="3333750" y="3403600"/>
          <p14:tracePt t="45442" x="3340100" y="3409950"/>
          <p14:tracePt t="45463" x="3340100" y="3416300"/>
          <p14:tracePt t="45495" x="3340100" y="3422650"/>
          <p14:tracePt t="45519" x="3333750" y="3429000"/>
          <p14:tracePt t="45547" x="3327400" y="3435350"/>
          <p14:tracePt t="45571" x="3327400" y="3441700"/>
          <p14:tracePt t="45583" x="3321050" y="3448050"/>
          <p14:tracePt t="45599" x="3314700" y="3448050"/>
          <p14:tracePt t="45615" x="3308350" y="3448050"/>
          <p14:tracePt t="45631" x="3302000" y="3454400"/>
          <p14:tracePt t="45651" x="3295650" y="3454400"/>
          <p14:tracePt t="45683" x="3289300" y="3460750"/>
          <p14:tracePt t="45759" x="3282950" y="3460750"/>
          <p14:tracePt t="45855" x="3276600" y="3460750"/>
          <p14:tracePt t="45879" x="3270250" y="3460750"/>
          <p14:tracePt t="45906" x="3263900" y="3460750"/>
          <p14:tracePt t="45923" x="3257550" y="3460750"/>
          <p14:tracePt t="45939" x="3251200" y="3460750"/>
          <p14:tracePt t="45959" x="3257550" y="3460750"/>
          <p14:tracePt t="46035" x="3263900" y="3460750"/>
          <p14:tracePt t="46059" x="3270250" y="3460750"/>
          <p14:tracePt t="46079" x="3276600" y="3460750"/>
          <p14:tracePt t="46103" x="3270250" y="3460750"/>
          <p14:tracePt t="46171" x="3263900" y="3460750"/>
          <p14:tracePt t="46183" x="3257550" y="3460750"/>
          <p14:tracePt t="46199" x="3251200" y="3467100"/>
          <p14:tracePt t="46215" x="3244850" y="3467100"/>
          <p14:tracePt t="46231" x="3244850" y="3473450"/>
          <p14:tracePt t="46239" x="3238500" y="3473450"/>
          <p14:tracePt t="46239" x="3232150" y="3473450"/>
          <p14:tracePt t="46252" x="3225800" y="3473450"/>
          <p14:tracePt t="46265" x="3219450" y="3479800"/>
          <p14:tracePt t="46265" x="3213100" y="3479800"/>
          <p14:tracePt t="46283" x="3200400" y="3479800"/>
          <p14:tracePt t="46283" x="3194050" y="3479800"/>
          <p14:tracePt t="46299" x="3187700" y="3479800"/>
          <p14:tracePt t="46299" x="3181350" y="3479800"/>
          <p14:tracePt t="46316" x="3175000" y="3479800"/>
          <p14:tracePt t="46332" x="3168650" y="3479800"/>
          <p14:tracePt t="46348" x="3162300" y="3479800"/>
          <p14:tracePt t="46348" x="3155950" y="3479800"/>
          <p14:tracePt t="46366" x="3149600" y="3479800"/>
          <p14:tracePt t="46382" x="3143250" y="3473450"/>
          <p14:tracePt t="46398" x="3136900" y="3473450"/>
          <p14:tracePt t="46415" x="3130550" y="3473450"/>
          <p14:tracePt t="46432" x="3117850" y="3479800"/>
          <p14:tracePt t="46449" x="3111500" y="3479800"/>
          <p14:tracePt t="46465" x="3105150" y="3486150"/>
          <p14:tracePt t="46465" x="3092450" y="3486150"/>
          <p14:tracePt t="46483" x="3086100" y="3492500"/>
          <p14:tracePt t="46499" x="3079750" y="3492500"/>
          <p14:tracePt t="46515" x="3073400" y="3498850"/>
          <p14:tracePt t="46532" x="3073400" y="3505200"/>
          <p14:tracePt t="46549" x="3073400" y="3511550"/>
          <p14:tracePt t="46566" x="3073400" y="3517900"/>
          <p14:tracePt t="46583" x="3073400" y="3524250"/>
          <p14:tracePt t="46603" x="3079750" y="3524250"/>
          <p14:tracePt t="46626" x="3086100" y="3530600"/>
          <p14:tracePt t="46643" x="3092450" y="3530600"/>
          <p14:tracePt t="46671" x="3098800" y="3530600"/>
          <p14:tracePt t="46694" x="3105150" y="3530600"/>
          <p14:tracePt t="46739" x="3098800" y="3524250"/>
          <p14:tracePt t="46790" x="3092450" y="3524250"/>
          <p14:tracePt t="46823" x="3098800" y="3524250"/>
          <p14:tracePt t="46875" x="3105150" y="3517900"/>
          <p14:tracePt t="46899" x="3111500" y="3517900"/>
          <p14:tracePt t="46927" x="3117850" y="3511550"/>
          <p14:tracePt t="46943" x="3124200" y="3511550"/>
          <p14:tracePt t="46959" x="3136900" y="3511550"/>
          <p14:tracePt t="46971" x="3136900" y="3505200"/>
          <p14:tracePt t="46984" x="3149600" y="3505200"/>
          <p14:tracePt t="47000" x="3155950" y="3498850"/>
          <p14:tracePt t="47017" x="3162300" y="3498850"/>
          <p14:tracePt t="47034" x="3168650" y="3492500"/>
          <p14:tracePt t="47051" x="3175000" y="3486150"/>
          <p14:tracePt t="47067" x="3181350" y="3486150"/>
          <p14:tracePt t="47084" x="3187700" y="3486150"/>
          <p14:tracePt t="47101" x="3187700" y="3492500"/>
          <p14:tracePt t="47130" x="3181350" y="3492500"/>
          <p14:tracePt t="47151" x="3175000" y="3498850"/>
          <p14:tracePt t="47175" x="3175000" y="3505200"/>
          <p14:tracePt t="47191" x="3168650" y="3505200"/>
          <p14:tracePt t="47211" x="3162300" y="3511550"/>
          <p14:tracePt t="47279" x="3168650" y="3511550"/>
          <p14:tracePt t="47310" x="3168650" y="3517900"/>
          <p14:tracePt t="47331" x="3162300" y="3517900"/>
          <p14:tracePt t="47399" x="3162300" y="3511550"/>
          <p14:tracePt t="47431" x="3155950" y="3511550"/>
          <p14:tracePt t="47475" x="3162300" y="3505200"/>
          <p14:tracePt t="47535" x="3168650" y="3505200"/>
          <p14:tracePt t="47559" x="3175000" y="3505200"/>
          <p14:tracePt t="47579" x="3168650" y="3505200"/>
          <p14:tracePt t="47655" x="3162300" y="3511550"/>
          <p14:tracePt t="47682" x="3168650" y="3505200"/>
          <p14:tracePt t="47775" x="3175000" y="3498850"/>
          <p14:tracePt t="47799" x="3181350" y="3498850"/>
          <p14:tracePt t="47811" x="3187700" y="3492500"/>
          <p14:tracePt t="47827" x="3194050" y="3492500"/>
          <p14:tracePt t="47843" x="3200400" y="3486150"/>
          <p14:tracePt t="47859" x="3206750" y="3486150"/>
          <p14:tracePt t="47871" x="3213100" y="3479800"/>
          <p14:tracePt t="47887" x="3219450" y="3473450"/>
          <p14:tracePt t="47915" x="3219450" y="3479800"/>
          <p14:tracePt t="47971" x="3213100" y="3486150"/>
          <p14:tracePt t="47991" x="3206750" y="3492500"/>
          <p14:tracePt t="48015" x="3200400" y="3498850"/>
          <p14:tracePt t="48030" x="3187700" y="3505200"/>
          <p14:tracePt t="48067" x="3187700" y="3511550"/>
          <p14:tracePt t="48083" x="3181350" y="3517900"/>
          <p14:tracePt t="48098" x="3181350" y="3524250"/>
          <p14:tracePt t="48119" x="3187700" y="3524250"/>
          <p14:tracePt t="48162" x="3194050" y="3517900"/>
          <p14:tracePt t="48194" x="3200400" y="3511550"/>
          <p14:tracePt t="48218" x="3206750" y="3511550"/>
          <p14:tracePt t="48230" x="3213100" y="3511550"/>
          <p14:tracePt t="48247" x="3213100" y="3505200"/>
          <p14:tracePt t="48262" x="3219450" y="3498850"/>
          <p14:tracePt t="48282" x="3225800" y="3498850"/>
          <p14:tracePt t="48314" x="3219450" y="3505200"/>
          <p14:tracePt t="48434" x="3219450" y="3511550"/>
          <p14:tracePt t="48462" x="3225800" y="3517900"/>
          <p14:tracePt t="48495" x="3232150" y="3517900"/>
          <p14:tracePt t="48638" x="3232150" y="3511550"/>
          <p14:tracePt t="48650" x="3238500" y="3505200"/>
          <p14:tracePt t="48666" x="3244850" y="3498850"/>
          <p14:tracePt t="48682" x="3257550" y="3492500"/>
          <p14:tracePt t="48718" x="3263900" y="3492500"/>
          <p14:tracePt t="48734" x="3270250" y="3492500"/>
          <p14:tracePt t="48770" x="3270250" y="3498850"/>
          <p14:tracePt t="48802" x="3263900" y="3505200"/>
          <p14:tracePt t="48823" x="3257550" y="3511550"/>
          <p14:tracePt t="48838" x="3251200" y="3517900"/>
          <p14:tracePt t="48854" x="3244850" y="3517900"/>
          <p14:tracePt t="48870" x="3238500" y="3524250"/>
          <p14:tracePt t="48878" x="3232150" y="3524250"/>
          <p14:tracePt t="48890" x="3225800" y="3524250"/>
          <p14:tracePt t="48907" x="3219450" y="3524250"/>
          <p14:tracePt t="48930" x="3225800" y="3517900"/>
          <p14:tracePt t="48967" x="3232150" y="3517900"/>
          <p14:tracePt t="48991" x="3238500" y="3524250"/>
          <p14:tracePt t="49043" x="3238500" y="3530600"/>
          <p14:tracePt t="49079" x="3232150" y="3530600"/>
          <p14:tracePt t="49111" x="3232150" y="3536950"/>
          <p14:tracePt t="49123" x="3225800" y="3536950"/>
          <p14:tracePt t="49139" x="3219450" y="3543300"/>
          <p14:tracePt t="49154" x="3213100" y="3543300"/>
          <p14:tracePt t="49179" x="3206750" y="3543300"/>
          <p14:tracePt t="49199" x="3206750" y="3536950"/>
          <p14:tracePt t="49275" x="3213100" y="3530600"/>
          <p14:tracePt t="49311" x="3219450" y="3530600"/>
          <p14:tracePt t="49499" x="3225800" y="3524250"/>
          <p14:tracePt t="49522" x="3232150" y="3517900"/>
          <p14:tracePt t="49543" x="3232150" y="3511550"/>
          <p14:tracePt t="49566" x="3232150" y="3505200"/>
          <p14:tracePt t="49590" x="3225800" y="3505200"/>
          <p14:tracePt t="49662" x="3219450" y="3505200"/>
          <p14:tracePt t="49678" x="3213100" y="3505200"/>
          <p14:tracePt t="49694" x="3206750" y="3511550"/>
          <p14:tracePt t="49710" x="3200400" y="3517900"/>
          <p14:tracePt t="49722" x="3194050" y="3530600"/>
          <p14:tracePt t="49738" x="3194050" y="3536950"/>
          <p14:tracePt t="49770" x="3194050" y="3543300"/>
          <p14:tracePt t="49791" x="3194050" y="3536950"/>
          <p14:tracePt t="49883" x="3187700" y="3530600"/>
          <p14:tracePt t="49895" x="3187700" y="3524250"/>
          <p14:tracePt t="49911" x="3187700" y="3517900"/>
          <p14:tracePt t="49927" x="3187700" y="3511550"/>
          <p14:tracePt t="49942" x="3194050" y="3511550"/>
          <p14:tracePt t="50002" x="3200400" y="3517900"/>
          <p14:tracePt t="50054" x="3200400" y="3524250"/>
          <p14:tracePt t="50083" x="3206750" y="3517900"/>
          <p14:tracePt t="50123" x="3213100" y="3511550"/>
          <p14:tracePt t="50142" x="3219450" y="3505200"/>
          <p14:tracePt t="50158" x="3225800" y="3498850"/>
          <p14:tracePt t="50174" x="3232150" y="3492500"/>
          <p14:tracePt t="50190" x="3238500" y="3486150"/>
          <p14:tracePt t="50202" x="3244850" y="3486150"/>
          <p14:tracePt t="50219" x="3251200" y="3479800"/>
          <p14:tracePt t="50235" x="3257550" y="3479800"/>
          <p14:tracePt t="50251" x="3263900" y="3479800"/>
          <p14:tracePt t="50263" x="3270250" y="3486150"/>
          <p14:tracePt t="50279" x="3270250" y="3492500"/>
          <p14:tracePt t="50314" x="3270250" y="3498850"/>
          <p14:tracePt t="50339" x="3270250" y="3505200"/>
          <p14:tracePt t="50354" x="3263900" y="3511550"/>
          <p14:tracePt t="50374" x="3263900" y="3517900"/>
          <p14:tracePt t="50422" x="3270250" y="3517900"/>
          <p14:tracePt t="50450" x="3276600" y="3511550"/>
          <p14:tracePt t="50466" x="3282950" y="3511550"/>
          <p14:tracePt t="50482" x="3289300" y="3511550"/>
          <p14:tracePt t="50495" x="3295650" y="3505200"/>
          <p14:tracePt t="50510" x="3302000" y="3505200"/>
          <p14:tracePt t="50535" x="3295650" y="3505200"/>
          <p14:tracePt t="50586" x="3289300" y="3511550"/>
          <p14:tracePt t="50602" x="3282950" y="3511550"/>
          <p14:tracePt t="50630" x="3276600" y="3517900"/>
          <p14:tracePt t="50647" x="3270250" y="3524250"/>
          <p14:tracePt t="50670" x="3276600" y="3524250"/>
          <p14:tracePt t="50758" x="3282950" y="3517900"/>
          <p14:tracePt t="50790" x="3276600" y="3524250"/>
          <p14:tracePt t="50918" x="3270250" y="3524250"/>
          <p14:tracePt t="50938" x="3270250" y="3530600"/>
          <p14:tracePt t="50962" x="3263900" y="3536950"/>
          <p14:tracePt t="50990" x="3257550" y="3543300"/>
          <p14:tracePt t="51015" x="3257550" y="3549650"/>
          <p14:tracePt t="51034" x="3251200" y="3556000"/>
          <p14:tracePt t="51178" x="3244850" y="3556000"/>
          <p14:tracePt t="51195" x="3238500" y="3556000"/>
          <p14:tracePt t="51210" x="3232150" y="3562350"/>
          <p14:tracePt t="51215" x="3225800" y="3562350"/>
          <p14:tracePt t="51231" x="3219450" y="3562350"/>
          <p14:tracePt t="51231" x="3213100" y="3568700"/>
          <p14:tracePt t="51250" x="3206750" y="3568700"/>
          <p14:tracePt t="51250" x="3200400" y="3575050"/>
          <p14:tracePt t="51266" x="3194050" y="3575050"/>
          <p14:tracePt t="51266" x="3194050" y="3581400"/>
          <p14:tracePt t="51266" x="3187700" y="3581400"/>
          <p14:tracePt t="51284" x="3181350" y="3587750"/>
          <p14:tracePt t="51299" x="3175000" y="3587750"/>
          <p14:tracePt t="51315" x="3168650" y="3594100"/>
          <p14:tracePt t="51331" x="3162300" y="3594100"/>
          <p14:tracePt t="51348" x="3155950" y="3600450"/>
          <p14:tracePt t="51368" x="3155950" y="3606800"/>
          <p14:tracePt t="51383" x="3149600" y="3606800"/>
          <p14:tracePt t="51403" x="3143250" y="3606800"/>
          <p14:tracePt t="51435" x="3143250" y="3600450"/>
          <p14:tracePt t="51458" x="3143250" y="3594100"/>
          <p14:tracePt t="51487" x="3143250" y="3587750"/>
          <p14:tracePt t="51503" x="3149600" y="3581400"/>
          <p14:tracePt t="51515" x="3149600" y="3575050"/>
          <p14:tracePt t="51539" x="3155950" y="3575050"/>
          <p14:tracePt t="51555" x="3155950" y="3568700"/>
          <p14:tracePt t="51574" x="3162300" y="3562350"/>
          <p14:tracePt t="51606" x="3168650" y="3562350"/>
          <p14:tracePt t="51635" x="3168650" y="3568700"/>
          <p14:tracePt t="51675" x="3162300" y="3575050"/>
          <p14:tracePt t="51744" x="3162300" y="3581400"/>
          <p14:tracePt t="51762" x="3155950" y="3581400"/>
          <p14:tracePt t="51794" x="3149600" y="3581400"/>
          <p14:tracePt t="51830" x="3155950" y="3581400"/>
          <p14:tracePt t="51891" x="3162300" y="3581400"/>
          <p14:tracePt t="51907" x="3168650" y="3581400"/>
          <p14:tracePt t="51923" x="3175000" y="3581400"/>
          <p14:tracePt t="51935" x="3181350" y="3581400"/>
          <p14:tracePt t="51951" x="3187700" y="3581400"/>
          <p14:tracePt t="51967" x="3194050" y="3581400"/>
          <p14:tracePt t="51983" x="3200400" y="3581400"/>
          <p14:tracePt t="52003" x="3194050" y="3581400"/>
          <p14:tracePt t="52051" x="3187700" y="3581400"/>
          <p14:tracePt t="52062" x="3175000" y="3587750"/>
          <p14:tracePt t="52078" x="3162300" y="3594100"/>
          <p14:tracePt t="52102" x="3162300" y="3600450"/>
          <p14:tracePt t="52110" x="3155950" y="3600450"/>
          <p14:tracePt t="52117" x="3149600" y="3606800"/>
          <p14:tracePt t="52134" x="3143250" y="3606800"/>
          <p14:tracePt t="52151" x="3130550" y="3613150"/>
          <p14:tracePt t="52167" x="3124200" y="3619500"/>
          <p14:tracePt t="52167" x="3124200" y="3625850"/>
          <p14:tracePt t="52185" x="3117850" y="3632200"/>
          <p14:tracePt t="52200" x="3111500" y="3632200"/>
          <p14:tracePt t="52217" x="3105150" y="3638550"/>
          <p14:tracePt t="52234" x="3098800" y="3638550"/>
          <p14:tracePt t="52251" x="3086100" y="3638550"/>
          <p14:tracePt t="52268" x="3079750" y="3638550"/>
          <p14:tracePt t="52284" x="3073400" y="3644900"/>
          <p14:tracePt t="52301" x="3067050" y="3644900"/>
          <p14:tracePt t="52301" x="3060700" y="3651250"/>
          <p14:tracePt t="52319" x="3054350" y="3663950"/>
          <p14:tracePt t="52335" x="3054350" y="3670300"/>
          <p14:tracePt t="52335" x="3054350" y="3676650"/>
          <p14:tracePt t="52352" x="3054350" y="3689350"/>
          <p14:tracePt t="52352" x="3054350" y="3695700"/>
          <p14:tracePt t="52369" x="3060700" y="3708400"/>
          <p14:tracePt t="52369" x="3073400" y="3721100"/>
          <p14:tracePt t="52369" x="3079750" y="3733800"/>
          <p14:tracePt t="52387" x="3086100" y="3746500"/>
          <p14:tracePt t="52401" x="3098800" y="3759200"/>
          <p14:tracePt t="52401" x="3124200" y="3784600"/>
          <p14:tracePt t="52419" x="3136900" y="3797300"/>
          <p14:tracePt t="52419" x="3149600" y="3810000"/>
          <p14:tracePt t="52435" x="3162300" y="3822700"/>
          <p14:tracePt t="52435" x="3175000" y="3841750"/>
          <p14:tracePt t="52452" x="3187700" y="3854450"/>
          <p14:tracePt t="52452" x="3200400" y="3873500"/>
          <p14:tracePt t="52469" x="3206750" y="3886200"/>
          <p14:tracePt t="52469" x="3225800" y="3911600"/>
          <p14:tracePt t="52486" x="3225800" y="3924300"/>
          <p14:tracePt t="52486" x="3232150" y="3930650"/>
          <p14:tracePt t="52502" x="3232150" y="3943350"/>
          <p14:tracePt t="52502" x="3232150" y="3956050"/>
          <p14:tracePt t="52520" x="3225800" y="3962400"/>
          <p14:tracePt t="52520" x="3213100" y="3981450"/>
          <p14:tracePt t="52536" x="3206750" y="3987800"/>
          <p14:tracePt t="52536" x="3194050" y="4000500"/>
          <p14:tracePt t="52553" x="3181350" y="4006850"/>
          <p14:tracePt t="52553" x="3168650" y="4019550"/>
          <p14:tracePt t="52569" x="3149600" y="4025900"/>
          <p14:tracePt t="52569" x="3136900" y="4032250"/>
          <p14:tracePt t="52586" x="3117850" y="4044950"/>
          <p14:tracePt t="52586" x="3079750" y="4064000"/>
          <p14:tracePt t="52603" x="3060700" y="4070350"/>
          <p14:tracePt t="52603" x="3041650" y="4083050"/>
          <p14:tracePt t="52621" x="3016250" y="4095750"/>
          <p14:tracePt t="52621" x="2997200" y="4108450"/>
          <p14:tracePt t="52636" x="2971800" y="4121150"/>
          <p14:tracePt t="52636" x="2946400" y="4133850"/>
          <p14:tracePt t="52653" x="2921000" y="4152900"/>
          <p14:tracePt t="52653" x="2889250" y="4171950"/>
          <p14:tracePt t="52653" x="2863850" y="4191000"/>
          <p14:tracePt t="52672" x="2832100" y="4210050"/>
          <p14:tracePt t="52672" x="2806700" y="4229100"/>
          <p14:tracePt t="52687" x="2774950" y="4248150"/>
          <p14:tracePt t="52687" x="2743200" y="4267200"/>
          <p14:tracePt t="52704" x="2711450" y="4286250"/>
          <p14:tracePt t="52704" x="2679700" y="4298950"/>
          <p14:tracePt t="52720" x="2647950" y="4318000"/>
          <p14:tracePt t="52720" x="2616200" y="4337050"/>
          <p14:tracePt t="52737" x="2584450" y="4349750"/>
          <p14:tracePt t="52737" x="2552700" y="4362450"/>
          <p14:tracePt t="52737" x="2520950" y="4375150"/>
          <p14:tracePt t="52756" x="2489200" y="4387850"/>
          <p14:tracePt t="52769" x="2457450" y="4394200"/>
          <p14:tracePt t="52769" x="2400300" y="4406900"/>
          <p14:tracePt t="52787" x="2368550" y="4406900"/>
          <p14:tracePt t="52787" x="2343150" y="4406900"/>
          <p14:tracePt t="52803" x="2317750" y="4400550"/>
          <p14:tracePt t="52803" x="2298700" y="4394200"/>
          <p14:tracePt t="52820" x="2279650" y="4387850"/>
          <p14:tracePt t="52820" x="2241550" y="4375150"/>
          <p14:tracePt t="52837" x="2222500" y="4368800"/>
          <p14:tracePt t="52837" x="2203450" y="4356100"/>
          <p14:tracePt t="52853" x="2190750" y="4343400"/>
          <p14:tracePt t="52853" x="2178050" y="4337050"/>
          <p14:tracePt t="52871" x="2159000" y="4324350"/>
          <p14:tracePt t="52871" x="2152650" y="4318000"/>
          <p14:tracePt t="52887" x="2139950" y="4305300"/>
          <p14:tracePt t="52887" x="2120900" y="4292600"/>
          <p14:tracePt t="52904" x="2114550" y="4286250"/>
          <p14:tracePt t="52904" x="2114550" y="4279900"/>
          <p14:tracePt t="52920" x="2108200" y="4273550"/>
          <p14:tracePt t="52920" x="2108200" y="4267200"/>
          <p14:tracePt t="52937" x="2108200" y="4260850"/>
          <p14:tracePt t="52937" x="2108200" y="4254500"/>
          <p14:tracePt t="52937" x="2114550" y="4248150"/>
          <p14:tracePt t="52956" x="2114550" y="4241800"/>
          <p14:tracePt t="52956" x="2120900" y="4235450"/>
          <p14:tracePt t="52971" x="2127250" y="4229100"/>
          <p14:tracePt t="52971" x="2133600" y="4229100"/>
          <p14:tracePt t="52988" x="2139950" y="4222750"/>
          <p14:tracePt t="52988" x="2152650" y="4222750"/>
          <p14:tracePt t="53005" x="2159000" y="4216400"/>
          <p14:tracePt t="53005" x="2165350" y="4216400"/>
          <p14:tracePt t="53021" x="2171700" y="4216400"/>
          <p14:tracePt t="53021" x="2178050" y="4216400"/>
          <p14:tracePt t="53021" x="2190750" y="4222750"/>
          <p14:tracePt t="53040" x="2197100" y="4222750"/>
          <p14:tracePt t="53040" x="2203450" y="4229100"/>
          <p14:tracePt t="53055" x="2209800" y="4235450"/>
          <p14:tracePt t="53055" x="2216150" y="4241800"/>
          <p14:tracePt t="53072" x="2222500" y="4254500"/>
          <p14:tracePt t="53072" x="2228850" y="4267200"/>
          <p14:tracePt t="53088" x="2228850" y="4279900"/>
          <p14:tracePt t="53088" x="2235200" y="4298950"/>
          <p14:tracePt t="53105" x="2241550" y="4311650"/>
          <p14:tracePt t="53105" x="2241550" y="4349750"/>
          <p14:tracePt t="53124" x="2235200" y="4368800"/>
          <p14:tracePt t="53124" x="2235200" y="4387850"/>
          <p14:tracePt t="53138" x="2228850" y="4400550"/>
          <p14:tracePt t="53138" x="2216150" y="4419600"/>
          <p14:tracePt t="53154" x="2209800" y="4438650"/>
          <p14:tracePt t="53154" x="2197100" y="4457700"/>
          <p14:tracePt t="53171" x="2178050" y="4470400"/>
          <p14:tracePt t="53171" x="2159000" y="4489450"/>
          <p14:tracePt t="53188" x="2139950" y="4502150"/>
          <p14:tracePt t="53188" x="2095500" y="4533900"/>
          <p14:tracePt t="53205" x="2070100" y="4546600"/>
          <p14:tracePt t="53205" x="2044700" y="4559300"/>
          <p14:tracePt t="53222" x="2019300" y="4572000"/>
          <p14:tracePt t="53222" x="1987550" y="4584700"/>
          <p14:tracePt t="53239" x="1962150" y="4591050"/>
          <p14:tracePt t="53239" x="1898650" y="4603750"/>
          <p14:tracePt t="53257" x="1866900" y="4610100"/>
          <p14:tracePt t="53257" x="1835150" y="4616450"/>
          <p14:tracePt t="53272" x="1797050" y="4616450"/>
          <p14:tracePt t="53272" x="1765300" y="4616450"/>
          <p14:tracePt t="53289" x="1727200" y="4616450"/>
          <p14:tracePt t="53289" x="1695450" y="4616450"/>
          <p14:tracePt t="53305" x="1663700" y="4616450"/>
          <p14:tracePt t="53305" x="1631950" y="4616450"/>
          <p14:tracePt t="53305" x="1600200" y="4610100"/>
          <p14:tracePt t="53324" x="1568450" y="4610100"/>
          <p14:tracePt t="53324" x="1543050" y="4610100"/>
          <p14:tracePt t="53339" x="1517650" y="4603750"/>
          <p14:tracePt t="53339" x="1492250" y="4603750"/>
          <p14:tracePt t="53356" x="1466850" y="4603750"/>
          <p14:tracePt t="53356" x="1447800" y="4597400"/>
          <p14:tracePt t="53372" x="1428750" y="4597400"/>
          <p14:tracePt t="53372" x="1416050" y="4597400"/>
          <p14:tracePt t="53389" x="1397000" y="4597400"/>
          <p14:tracePt t="53389" x="1384300" y="4591050"/>
          <p14:tracePt t="53389" x="1377950" y="4591050"/>
          <p14:tracePt t="53407" x="1371600" y="4591050"/>
          <p14:tracePt t="53421" x="1365250" y="4591050"/>
          <p14:tracePt t="53438" x="1371600" y="4584700"/>
          <p14:tracePt t="53454" x="1377950" y="4578350"/>
          <p14:tracePt t="53473" x="1644650" y="4552950"/>
          <p14:tracePt t="53553" x="1689100" y="4552950"/>
          <p14:tracePt t="53557" x="1784350" y="4559300"/>
          <p14:tracePt t="53573" x="1885950" y="4565650"/>
          <p14:tracePt t="53589" x="2006600" y="4565650"/>
          <p14:tracePt t="53605" x="2184400" y="4559300"/>
          <p14:tracePt t="53623" x="2311400" y="4559300"/>
          <p14:tracePt t="53639" x="2438400" y="4559300"/>
          <p14:tracePt t="53656" x="2571750" y="4565650"/>
          <p14:tracePt t="53673" x="2705100" y="4565650"/>
          <p14:tracePt t="53689" x="2901950" y="4559300"/>
          <p14:tracePt t="53707" x="3028950" y="4552950"/>
          <p14:tracePt t="53723" x="3143250" y="4546600"/>
          <p14:tracePt t="53739" x="3244850" y="4540250"/>
          <p14:tracePt t="53756" x="3340100" y="4540250"/>
          <p14:tracePt t="53773" x="3429000" y="4533900"/>
          <p14:tracePt t="53773" x="3467100" y="4533900"/>
          <p14:tracePt t="53791" x="3543300" y="4527550"/>
          <p14:tracePt t="53806" x="3606800" y="4521200"/>
          <p14:tracePt t="53823" x="3663950" y="4514850"/>
          <p14:tracePt t="53839" x="3721100" y="4502150"/>
          <p14:tracePt t="53856" x="3746500" y="4495800"/>
          <p14:tracePt t="53873" x="3759200" y="4489450"/>
          <p14:tracePt t="53890" x="3765550" y="4489450"/>
          <p14:tracePt t="53906" x="3771900" y="4483100"/>
          <p14:tracePt t="53924" x="3765550" y="4483100"/>
          <p14:tracePt t="53983" x="3759200" y="4483100"/>
          <p14:tracePt t="54022" x="3759200" y="4476750"/>
          <p14:tracePt t="54043" x="3752850" y="4470400"/>
          <p14:tracePt t="54066" x="3746500" y="4470400"/>
          <p14:tracePt t="54082" x="3740150" y="4464050"/>
          <p14:tracePt t="54098" x="3733800" y="4464050"/>
          <p14:tracePt t="54111" x="3733800" y="4457700"/>
          <p14:tracePt t="54127" x="3727450" y="4457700"/>
          <p14:tracePt t="54151" x="3721100" y="4451350"/>
          <p14:tracePt t="54171" x="3714750" y="4451350"/>
          <p14:tracePt t="54195" x="3708400" y="4451350"/>
          <p14:tracePt t="54211" x="3702050" y="4445000"/>
          <p14:tracePt t="54223" x="3695700" y="4445000"/>
          <p14:tracePt t="54248" x="3689350" y="4445000"/>
          <p14:tracePt t="54270" x="3683000" y="4445000"/>
          <p14:tracePt t="54315" x="3676650" y="4451350"/>
          <p14:tracePt t="54343" x="3676650" y="4457700"/>
          <p14:tracePt t="54359" x="3670300" y="4464050"/>
          <p14:tracePt t="54375" x="3670300" y="4470400"/>
          <p14:tracePt t="54390" x="3663950" y="4476750"/>
          <p14:tracePt t="54463" x="3657600" y="4483100"/>
          <p14:tracePt t="54495" x="3651250" y="4489450"/>
          <p14:tracePt t="54515" x="3651250" y="4495800"/>
          <p14:tracePt t="54539" x="3651250" y="4502150"/>
          <p14:tracePt t="54554" x="3651250" y="4508500"/>
          <p14:tracePt t="54583" x="3651250" y="4514850"/>
          <p14:tracePt t="54599" x="3651250" y="4521200"/>
          <p14:tracePt t="54615" x="3657600" y="4527550"/>
          <p14:tracePt t="54631" x="3657600" y="4533900"/>
          <p14:tracePt t="54635" x="3657600" y="4540250"/>
          <p14:tracePt t="54643" x="3663950" y="4552950"/>
          <p14:tracePt t="54659" x="3663950" y="4559300"/>
          <p14:tracePt t="54676" x="3657600" y="4565650"/>
          <p14:tracePt t="54692" x="3651250" y="4565650"/>
          <p14:tracePt t="54692" x="3651250" y="4572000"/>
          <p14:tracePt t="54692" x="3638550" y="4572000"/>
          <p14:tracePt t="54711" x="3632200" y="4572000"/>
          <p14:tracePt t="54725" x="3619500" y="4572000"/>
          <p14:tracePt t="54725" x="3594100" y="4572000"/>
          <p14:tracePt t="54746" x="3581400" y="4578350"/>
          <p14:tracePt t="54746" x="3562350" y="4578350"/>
          <p14:tracePt t="54760" x="3543300" y="4584700"/>
          <p14:tracePt t="54760" x="3524250" y="4591050"/>
          <p14:tracePt t="54777" x="3498850" y="4591050"/>
          <p14:tracePt t="54777" x="3473450" y="4597400"/>
          <p14:tracePt t="54794" x="3454400" y="4603750"/>
          <p14:tracePt t="54794" x="3422650" y="4610100"/>
          <p14:tracePt t="54794" x="3397250" y="4616450"/>
          <p14:tracePt t="54811" x="3371850" y="4622800"/>
          <p14:tracePt t="54811" x="3340100" y="4629150"/>
          <p14:tracePt t="54827" x="3302000" y="4641850"/>
          <p14:tracePt t="54827" x="3270250" y="4648200"/>
          <p14:tracePt t="54844" x="3232150" y="4660900"/>
          <p14:tracePt t="54844" x="3194050" y="4673600"/>
          <p14:tracePt t="54860" x="3149600" y="4686300"/>
          <p14:tracePt t="54860" x="3060700" y="4711700"/>
          <p14:tracePt t="54877" x="3016250" y="4730750"/>
          <p14:tracePt t="54877" x="2965450" y="4749800"/>
          <p14:tracePt t="54894" x="2921000" y="4762500"/>
          <p14:tracePt t="54894" x="2870200" y="4781550"/>
          <p14:tracePt t="54910" x="2813050" y="4800600"/>
          <p14:tracePt t="54910" x="2762250" y="4819650"/>
          <p14:tracePt t="54928" x="2711450" y="4838700"/>
          <p14:tracePt t="54928" x="2609850" y="4870450"/>
          <p14:tracePt t="54945" x="2559050" y="4889500"/>
          <p14:tracePt t="54945" x="2514600" y="4902200"/>
          <p14:tracePt t="54961" x="2470150" y="4921250"/>
          <p14:tracePt t="54961" x="2425700" y="4933950"/>
          <p14:tracePt t="54978" x="2387600" y="4946650"/>
          <p14:tracePt t="54978" x="2317750" y="4972050"/>
          <p14:tracePt t="54997" x="2286000" y="4978400"/>
          <p14:tracePt t="54997" x="2260600" y="4984750"/>
          <p14:tracePt t="55012" x="2228850" y="4991100"/>
          <p14:tracePt t="55012" x="2203450" y="4997450"/>
          <p14:tracePt t="55028" x="2184400" y="5003800"/>
          <p14:tracePt t="55028" x="2159000" y="5003800"/>
          <p14:tracePt t="55045" x="2133600" y="5003800"/>
          <p14:tracePt t="55045" x="2114550" y="5003800"/>
          <p14:tracePt t="55062" x="2095500" y="5003800"/>
          <p14:tracePt t="55062" x="2076450" y="5003800"/>
          <p14:tracePt t="55078" x="2057400" y="5003800"/>
          <p14:tracePt t="55078" x="2019300" y="5003800"/>
          <p14:tracePt t="55096" x="2006600" y="5003800"/>
          <p14:tracePt t="55096" x="1987550" y="5003800"/>
          <p14:tracePt t="55112" x="1974850" y="5003800"/>
          <p14:tracePt t="55112" x="1955800" y="5003800"/>
          <p14:tracePt t="55128" x="1943100" y="5010150"/>
          <p14:tracePt t="55128" x="1930400" y="5010150"/>
          <p14:tracePt t="55146" x="1917700" y="5016500"/>
          <p14:tracePt t="55146" x="1898650" y="5022850"/>
          <p14:tracePt t="55146" x="1885950" y="5029200"/>
          <p14:tracePt t="55164" x="1873250" y="5035550"/>
          <p14:tracePt t="55164" x="1860550" y="5041900"/>
          <p14:tracePt t="55179" x="1847850" y="5054600"/>
          <p14:tracePt t="55179" x="1835150" y="5060950"/>
          <p14:tracePt t="55196" x="1828800" y="5073650"/>
          <p14:tracePt t="55196" x="1816100" y="5086350"/>
          <p14:tracePt t="55212" x="1809750" y="5092700"/>
          <p14:tracePt t="55212" x="1803400" y="5105400"/>
          <p14:tracePt t="55229" x="1790700" y="5118100"/>
          <p14:tracePt t="55229" x="1784350" y="5137150"/>
          <p14:tracePt t="55249" x="1784350" y="5149850"/>
          <p14:tracePt t="55249" x="1778000" y="5156200"/>
          <p14:tracePt t="55263" x="1778000" y="5162550"/>
          <p14:tracePt t="55263" x="1778000" y="5175250"/>
          <p14:tracePt t="55279" x="1778000" y="5181600"/>
          <p14:tracePt t="55279" x="1784350" y="5187950"/>
          <p14:tracePt t="55297" x="1790700" y="5194300"/>
          <p14:tracePt t="55312" x="1797050" y="5194300"/>
          <p14:tracePt t="55312" x="1803400" y="5194300"/>
          <p14:tracePt t="55329" x="1809750" y="5194300"/>
          <p14:tracePt t="55345" x="1816100" y="5194300"/>
          <p14:tracePt t="55345" x="1822450" y="5187950"/>
          <p14:tracePt t="55345" x="1828800" y="5187950"/>
          <p14:tracePt t="55364" x="1835150" y="5181600"/>
          <p14:tracePt t="55384" x="1841500" y="5175250"/>
          <p14:tracePt t="55384" x="1847850" y="5168900"/>
          <p14:tracePt t="55402" x="1847850" y="5162550"/>
          <p14:tracePt t="55416" x="1847850" y="5149850"/>
          <p14:tracePt t="55429" x="1847850" y="5143500"/>
          <p14:tracePt t="55451" x="1835150" y="5143500"/>
          <p14:tracePt t="55462" x="1828800" y="5143500"/>
          <p14:tracePt t="55462" x="1816100" y="5149850"/>
          <p14:tracePt t="55480" x="1809750" y="5149850"/>
          <p14:tracePt t="55480" x="1797050" y="5149850"/>
          <p14:tracePt t="55497" x="1790700" y="5149850"/>
          <p14:tracePt t="55497" x="1784350" y="5149850"/>
          <p14:tracePt t="55514" x="1771650" y="5149850"/>
          <p14:tracePt t="55514" x="1765300" y="5149850"/>
          <p14:tracePt t="55514" x="1752600" y="5149850"/>
          <p14:tracePt t="55532" x="1746250" y="5149850"/>
          <p14:tracePt t="55532" x="1733550" y="5149850"/>
          <p14:tracePt t="55547" x="1720850" y="5143500"/>
          <p14:tracePt t="55547" x="1714500" y="5143500"/>
          <p14:tracePt t="55563" x="1701800" y="5143500"/>
          <p14:tracePt t="55563" x="1695450" y="5143500"/>
          <p14:tracePt t="55580" x="1682750" y="5137150"/>
          <p14:tracePt t="55580" x="1663700" y="5130800"/>
          <p14:tracePt t="55597" x="1651000" y="5130800"/>
          <p14:tracePt t="55597" x="1644650" y="5124450"/>
          <p14:tracePt t="55614" x="1631950" y="5124450"/>
          <p14:tracePt t="55614" x="1625600" y="5118100"/>
          <p14:tracePt t="55631" x="1612900" y="5111750"/>
          <p14:tracePt t="55631" x="1606550" y="5111750"/>
          <p14:tracePt t="55647" x="1600200" y="5105400"/>
          <p14:tracePt t="55647" x="1587500" y="5099050"/>
          <p14:tracePt t="55664" x="1574800" y="5086350"/>
          <p14:tracePt t="55680" x="1574800" y="5080000"/>
          <p14:tracePt t="55680" x="1568450" y="5073650"/>
          <p14:tracePt t="55697" x="1568450" y="5067300"/>
          <p14:tracePt t="55714" x="1739900" y="5054600"/>
          <p14:tracePt t="55818" x="1765300" y="5060950"/>
          <p14:tracePt t="55824" x="1790700" y="5060950"/>
          <p14:tracePt t="55832" x="1854200" y="5067300"/>
          <p14:tracePt t="55848" x="1911350" y="5073650"/>
          <p14:tracePt t="55864" x="1974850" y="5086350"/>
          <p14:tracePt t="55881" x="2070100" y="5092700"/>
          <p14:tracePt t="55898" x="2139950" y="5099050"/>
          <p14:tracePt t="55914" x="2203450" y="5099050"/>
          <p14:tracePt t="55931" x="2266950" y="5099050"/>
          <p14:tracePt t="55948" x="2362200" y="5099050"/>
          <p14:tracePt t="55964" x="2419350" y="5092700"/>
          <p14:tracePt t="55981" x="2482850" y="5092700"/>
          <p14:tracePt t="55999" x="2540000" y="5092700"/>
          <p14:tracePt t="55999" x="2565400" y="5092700"/>
          <p14:tracePt t="56016" x="2622550" y="5086350"/>
          <p14:tracePt t="56032" x="2679700" y="5086350"/>
          <p14:tracePt t="56048" x="2730500" y="5086350"/>
          <p14:tracePt t="56065" x="2774950" y="5086350"/>
          <p14:tracePt t="56081" x="2813050" y="5080000"/>
          <p14:tracePt t="56098" x="2844800" y="5080000"/>
          <p14:tracePt t="56098" x="2863850" y="5080000"/>
          <p14:tracePt t="56116" x="2889250" y="5080000"/>
          <p14:tracePt t="56132" x="2914650" y="5080000"/>
          <p14:tracePt t="56148" x="2940050" y="5080000"/>
          <p14:tracePt t="56165" x="2959100" y="5080000"/>
          <p14:tracePt t="56181" x="2984500" y="5086350"/>
          <p14:tracePt t="56199" x="3003550" y="5086350"/>
          <p14:tracePt t="56215" x="3016250" y="5086350"/>
          <p14:tracePt t="56232" x="3028950" y="5080000"/>
          <p14:tracePt t="56250" x="3048000" y="5080000"/>
          <p14:tracePt t="56265" x="3054350" y="5086350"/>
          <p14:tracePt t="56282" x="3067050" y="5086350"/>
          <p14:tracePt t="56298" x="3073400" y="5086350"/>
          <p14:tracePt t="56315" x="3079750" y="5086350"/>
          <p14:tracePt t="56348" x="3086100" y="5092700"/>
          <p14:tracePt t="56372" x="3092450" y="5099050"/>
          <p14:tracePt t="56392" x="3098800" y="5099050"/>
          <p14:tracePt t="56416" x="3105150" y="5105400"/>
          <p14:tracePt t="56432" x="3111500" y="5105400"/>
          <p14:tracePt t="56444" x="3117850" y="5099050"/>
          <p14:tracePt t="56452" x="3124200" y="5099050"/>
          <p14:tracePt t="56465" x="3136900" y="5099050"/>
          <p14:tracePt t="56465" x="3143250" y="5099050"/>
          <p14:tracePt t="56484" x="3155950" y="5099050"/>
          <p14:tracePt t="56499" x="3175000" y="5099050"/>
          <p14:tracePt t="56516" x="3194050" y="5099050"/>
          <p14:tracePt t="56533" x="3219450" y="5099050"/>
          <p14:tracePt t="56549" x="3263900" y="5099050"/>
          <p14:tracePt t="56566" x="3295650" y="5099050"/>
          <p14:tracePt t="56583" x="3333750" y="5099050"/>
          <p14:tracePt t="56600" x="3384550" y="5099050"/>
          <p14:tracePt t="56617" x="3422650" y="5105400"/>
          <p14:tracePt t="56634" x="3467100" y="5105400"/>
          <p14:tracePt t="56649" x="3511550" y="5105400"/>
          <p14:tracePt t="56666" x="3587750" y="5105400"/>
          <p14:tracePt t="56684" x="3638550" y="5105400"/>
          <p14:tracePt t="56700" x="3689350" y="5111750"/>
          <p14:tracePt t="56717" x="3740150" y="5111750"/>
          <p14:tracePt t="56733" x="3797300" y="5111750"/>
          <p14:tracePt t="56733" x="3829050" y="5111750"/>
          <p14:tracePt t="56752" x="3886200" y="5111750"/>
          <p14:tracePt t="56768" x="3943350" y="5111750"/>
          <p14:tracePt t="56784" x="4000500" y="5111750"/>
          <p14:tracePt t="56800" x="4051300" y="5105400"/>
          <p14:tracePt t="56817" x="4108450" y="5105400"/>
          <p14:tracePt t="56833" x="4165600" y="5111750"/>
          <p14:tracePt t="56833" x="4191000" y="5111750"/>
          <p14:tracePt t="56852" x="4241800" y="5111750"/>
          <p14:tracePt t="56867" x="4292600" y="5111750"/>
          <p14:tracePt t="56884" x="4337050" y="5111750"/>
          <p14:tracePt t="56900" x="4413250" y="5111750"/>
          <p14:tracePt t="56917" x="4457700" y="5111750"/>
          <p14:tracePt t="56934" x="4502150" y="5111750"/>
          <p14:tracePt t="56951" x="4540250" y="5111750"/>
          <p14:tracePt t="56967" x="4597400" y="5111750"/>
          <p14:tracePt t="56984" x="4629150" y="5111750"/>
          <p14:tracePt t="57002" x="4667250" y="5111750"/>
          <p14:tracePt t="57018" x="4699000" y="5111750"/>
          <p14:tracePt t="57018" x="4718050" y="5111750"/>
          <p14:tracePt t="57036" x="4749800" y="5111750"/>
          <p14:tracePt t="57052" x="4781550" y="5111750"/>
          <p14:tracePt t="57068" x="4806950" y="5111750"/>
          <p14:tracePt t="57084" x="4826000" y="5111750"/>
          <p14:tracePt t="57101" x="4838700" y="5111750"/>
          <p14:tracePt t="57118" x="4851400" y="5105400"/>
          <p14:tracePt t="57118" x="4857750" y="5105400"/>
          <p14:tracePt t="57136" x="4864100" y="5105400"/>
          <p14:tracePt t="57151" x="4870450" y="5105400"/>
          <p14:tracePt t="57168" x="4876800" y="5105400"/>
          <p14:tracePt t="57185" x="4883150" y="5105400"/>
          <p14:tracePt t="57201" x="4889500" y="5111750"/>
          <p14:tracePt t="57223" x="4895850" y="5111750"/>
          <p14:tracePt t="57315" x="4902200" y="5105400"/>
          <p14:tracePt t="57332" x="4908550" y="5099050"/>
          <p14:tracePt t="57344" x="4914900" y="5099050"/>
          <p14:tracePt t="57352" x="4927600" y="5092700"/>
          <p14:tracePt t="57369" x="4940300" y="5092700"/>
          <p14:tracePt t="57386" x="4959350" y="5092700"/>
          <p14:tracePt t="57386" x="4965700" y="5092700"/>
          <p14:tracePt t="57404" x="4991100" y="5092700"/>
          <p14:tracePt t="57420" x="5022850" y="5092700"/>
          <p14:tracePt t="57436" x="5054600" y="5099050"/>
          <p14:tracePt t="57452" x="5092700" y="5105400"/>
          <p14:tracePt t="57469" x="5137150" y="5111750"/>
          <p14:tracePt t="57486" x="5181600" y="5124450"/>
          <p14:tracePt t="57486" x="5200650" y="5124450"/>
          <p14:tracePt t="57504" x="5245100" y="5137150"/>
          <p14:tracePt t="57519" x="5295900" y="5143500"/>
          <p14:tracePt t="57536" x="5340350" y="5143500"/>
          <p14:tracePt t="57553" x="5391150" y="5149850"/>
          <p14:tracePt t="57570" x="5448300" y="5162550"/>
          <p14:tracePt t="57586" x="5486400" y="5168900"/>
          <p14:tracePt t="57604" x="5518150" y="5168900"/>
          <p14:tracePt t="57620" x="5556250" y="5175250"/>
          <p14:tracePt t="57637" x="5575300" y="5181600"/>
          <p14:tracePt t="57653" x="5588000" y="5181600"/>
          <p14:tracePt t="57670" x="5594350" y="5181600"/>
          <p14:tracePt t="57686" x="5594350" y="5187950"/>
          <p14:tracePt t="57752" x="5588000" y="5194300"/>
          <p14:tracePt t="57771" x="5581650" y="5194300"/>
          <p14:tracePt t="57832" x="5575300" y="5194300"/>
          <p14:tracePt t="57856" x="5568950" y="5194300"/>
          <p14:tracePt t="57883" x="5575300" y="5187950"/>
          <p14:tracePt t="57924" x="5581650" y="5187950"/>
          <p14:tracePt t="57935" x="5588000" y="5187950"/>
          <p14:tracePt t="57951" x="5594350" y="5187950"/>
          <p14:tracePt t="57960" x="5600700" y="5187950"/>
          <p14:tracePt t="57970" x="5613400" y="5194300"/>
          <p14:tracePt t="57988" x="5632450" y="5200650"/>
          <p14:tracePt t="58004" x="5638800" y="5200650"/>
          <p14:tracePt t="58028" x="5645150" y="5207000"/>
          <p14:tracePt t="58052" x="5638800" y="5200650"/>
          <p14:tracePt t="58095" x="5632450" y="5200650"/>
          <p14:tracePt t="58104" x="5626100" y="5200650"/>
          <p14:tracePt t="58112" x="5619750" y="5194300"/>
          <p14:tracePt t="58124" x="5613400" y="5194300"/>
          <p14:tracePt t="58138" x="5607050" y="5187950"/>
          <p14:tracePt t="58220" x="5549900" y="5207000"/>
          <p14:tracePt t="58224" x="5549900" y="5213350"/>
          <p14:tracePt t="58224" x="5543550" y="5219700"/>
          <p14:tracePt t="58239" x="5543550" y="5226050"/>
          <p14:tracePt t="58239" x="5537200" y="5232400"/>
          <p14:tracePt t="58257" x="5530850" y="5238750"/>
          <p14:tracePt t="58271" x="5530850" y="5245100"/>
          <p14:tracePt t="58288" x="5524500" y="5245100"/>
          <p14:tracePt t="58312" x="5530850" y="5251450"/>
          <p14:tracePt t="58335" x="5537200" y="5257800"/>
          <p14:tracePt t="58351" x="5543550" y="5264150"/>
          <p14:tracePt t="58363" x="5549900" y="5264150"/>
          <p14:tracePt t="58379" x="5562600" y="5270500"/>
          <p14:tracePt t="58395" x="5568950" y="5270500"/>
          <p14:tracePt t="58411" x="5575300" y="5270500"/>
          <p14:tracePt t="58424" x="5581650" y="5270500"/>
          <p14:tracePt t="58440" x="5588000" y="5276850"/>
          <p14:tracePt t="58456" x="5600700" y="5276850"/>
          <p14:tracePt t="58472" x="5607050" y="5276850"/>
          <p14:tracePt t="58488" x="5613400" y="5283200"/>
          <p14:tracePt t="58505" x="5613400" y="5289550"/>
          <p14:tracePt t="58524" x="5619750" y="5295900"/>
          <p14:tracePt t="58575" x="5613400" y="5295900"/>
          <p14:tracePt t="58603" x="5607050" y="5295900"/>
          <p14:tracePt t="58628" x="5600700" y="5302250"/>
          <p14:tracePt t="58644" x="5594350" y="5302250"/>
          <p14:tracePt t="58656" x="5588000" y="5302250"/>
          <p14:tracePt t="58671" x="5588000" y="5295900"/>
          <p14:tracePt t="58756" x="5588000" y="5289550"/>
          <p14:tracePt t="58776" x="5594350" y="5283200"/>
          <p14:tracePt t="58799" x="5588000" y="5283200"/>
          <p14:tracePt t="58851" x="5581650" y="5283200"/>
          <p14:tracePt t="58876" x="5575300" y="5289550"/>
          <p14:tracePt t="58895" x="5568950" y="5289550"/>
          <p14:tracePt t="58919" x="5562600" y="5289550"/>
          <p14:tracePt t="58943" x="5556250" y="5283200"/>
          <p14:tracePt t="58980" x="5549900" y="5283200"/>
          <p14:tracePt t="59003" x="5543550" y="5276850"/>
          <p14:tracePt t="59048" x="5549900" y="5283200"/>
          <p14:tracePt t="59092" x="5556250" y="5283200"/>
          <p14:tracePt t="59115" x="5562600" y="5283200"/>
          <p14:tracePt t="59131" x="5562600" y="5289550"/>
          <p14:tracePt t="59143" x="5568950" y="5289550"/>
          <p14:tracePt t="59167" x="5575300" y="5295900"/>
          <p14:tracePt t="59192" x="5575300" y="5302250"/>
          <p14:tracePt t="59203" x="5575300" y="5308600"/>
          <p14:tracePt t="59219" x="5575300" y="5314950"/>
          <p14:tracePt t="59235" x="5568950" y="5314950"/>
          <p14:tracePt t="59251" x="5568950" y="5321300"/>
          <p14:tracePt t="59271" x="5562600" y="5321300"/>
          <p14:tracePt t="59295" x="5556250" y="5321300"/>
          <p14:tracePt t="59315" x="5549900" y="5321300"/>
          <p14:tracePt t="59339" x="5543550" y="5314950"/>
          <p14:tracePt t="59372" x="5543550" y="5308600"/>
          <p14:tracePt t="59392" x="5537200" y="5302250"/>
          <p14:tracePt t="59424" x="5530850" y="5295900"/>
          <p14:tracePt t="59444" x="5524500" y="5289550"/>
          <p14:tracePt t="59496" x="5518150" y="5289550"/>
          <p14:tracePt t="59519" x="5511800" y="5289550"/>
          <p14:tracePt t="59543" x="5505450" y="5289550"/>
          <p14:tracePt t="59555" x="5499100" y="5283200"/>
          <p14:tracePt t="59571" x="5492750" y="5283200"/>
          <p14:tracePt t="59588" x="5486400" y="5283200"/>
          <p14:tracePt t="59603" x="5480050" y="5283200"/>
          <p14:tracePt t="59616" x="5473700" y="5276850"/>
          <p14:tracePt t="59640" x="5480050" y="5270500"/>
          <p14:tracePt t="59735" x="5486400" y="5270500"/>
          <p14:tracePt t="59767" x="5486400" y="5276850"/>
          <p14:tracePt t="59795" x="5486400" y="5283200"/>
          <p14:tracePt t="59811" x="5480050" y="5289550"/>
          <p14:tracePt t="59828" x="5473700" y="5295900"/>
          <p14:tracePt t="59843" x="5473700" y="5302250"/>
          <p14:tracePt t="59855" x="5467350" y="5308600"/>
          <p14:tracePt t="59871" x="5461000" y="5308600"/>
          <p14:tracePt t="59887" x="5454650" y="5314950"/>
          <p14:tracePt t="59903" x="5448300" y="5321300"/>
          <p14:tracePt t="59915" x="5441950" y="5321300"/>
          <p14:tracePt t="59955" x="5435600" y="5321300"/>
          <p14:tracePt t="59991" x="5435600" y="5314950"/>
          <p14:tracePt t="60015" x="5435600" y="5308600"/>
          <p14:tracePt t="60035" x="5435600" y="5302250"/>
          <p14:tracePt t="60059" x="5435600" y="5295900"/>
          <p14:tracePt t="60075" x="5429250" y="5289550"/>
          <p14:tracePt t="60103" x="5422900" y="5283200"/>
          <p14:tracePt t="60119" x="5422900" y="5276850"/>
          <p14:tracePt t="60143" x="5416550" y="5270500"/>
          <p14:tracePt t="60155" x="5416550" y="5264150"/>
          <p14:tracePt t="60187" x="5416550" y="5257800"/>
          <p14:tracePt t="60203" x="5416550" y="5251450"/>
          <p14:tracePt t="60223" x="5422900" y="5251450"/>
          <p14:tracePt t="60263" x="5429250" y="5251450"/>
          <p14:tracePt t="60275" x="5435600" y="5251450"/>
          <p14:tracePt t="60291" x="5441950" y="5257800"/>
          <p14:tracePt t="60307" x="5448300" y="5257800"/>
          <p14:tracePt t="60315" x="5454650" y="5264150"/>
          <p14:tracePt t="60332" x="5461000" y="5264150"/>
          <p14:tracePt t="60332" x="5467350" y="5270500"/>
          <p14:tracePt t="60345" x="5473700" y="5276850"/>
          <p14:tracePt t="60345" x="5473700" y="5283200"/>
          <p14:tracePt t="60362" x="5480050" y="5283200"/>
          <p14:tracePt t="60362" x="5486400" y="5289550"/>
          <p14:tracePt t="60378" x="5492750" y="5295900"/>
          <p14:tracePt t="60378" x="5499100" y="5295900"/>
          <p14:tracePt t="60396" x="5511800" y="5302250"/>
          <p14:tracePt t="60396" x="5518150" y="5302250"/>
          <p14:tracePt t="60412" x="5518150" y="5308600"/>
          <p14:tracePt t="60412" x="5524500" y="5308600"/>
          <p14:tracePt t="60429" x="5530850" y="5308600"/>
          <p14:tracePt t="60429" x="5537200" y="5308600"/>
          <p14:tracePt t="60445" x="5543550" y="5308600"/>
          <p14:tracePt t="60461" x="5549900" y="5308600"/>
          <p14:tracePt t="60478" x="5556250" y="5308600"/>
          <p14:tracePt t="60496" x="5562600" y="5308600"/>
          <p14:tracePt t="60512" x="5562600" y="5314950"/>
          <p14:tracePt t="60539" x="5568950" y="5321300"/>
          <p14:tracePt t="60563" x="5568950" y="5327650"/>
          <p14:tracePt t="60591" x="5575300" y="5334000"/>
          <p14:tracePt t="60623" x="5581650" y="5340350"/>
          <p14:tracePt t="60667" x="5581650" y="5346700"/>
          <p14:tracePt t="60695" x="5581650" y="5353050"/>
          <p14:tracePt t="60727" x="5575300" y="5359400"/>
          <p14:tracePt t="60751" x="5568950" y="5359400"/>
          <p14:tracePt t="60763" x="5562600" y="5365750"/>
          <p14:tracePt t="60779" x="5556250" y="5372100"/>
          <p14:tracePt t="60811" x="5549900" y="5372100"/>
          <p14:tracePt t="60831" x="5549900" y="5365750"/>
          <p14:tracePt t="60891" x="5556250" y="5365750"/>
          <p14:tracePt t="60915" x="5562600" y="5359400"/>
          <p14:tracePt t="60935" x="5568950" y="5353050"/>
          <p14:tracePt t="60959" x="5575300" y="5346700"/>
          <p14:tracePt t="60975" x="5581650" y="5346700"/>
          <p14:tracePt t="60995" x="5588000" y="5340350"/>
          <p14:tracePt t="61019" x="5588000" y="5346700"/>
          <p14:tracePt t="61055" x="5588000" y="5353050"/>
          <p14:tracePt t="61071" x="5588000" y="5359400"/>
          <p14:tracePt t="61087" x="5581650" y="5365750"/>
          <p14:tracePt t="61103" x="5575300" y="5372100"/>
          <p14:tracePt t="61131" x="5575300" y="5378450"/>
          <p14:tracePt t="61155" x="5568950" y="5384800"/>
          <p14:tracePt t="61175" x="5562600" y="5384800"/>
          <p14:tracePt t="61199" x="5556250" y="5384800"/>
          <p14:tracePt t="61223" x="5556250" y="5378450"/>
          <p14:tracePt t="61267" x="5562600" y="5378450"/>
          <p14:tracePt t="61291" x="5568950" y="5372100"/>
          <p14:tracePt t="61303" x="5575300" y="5372100"/>
          <p14:tracePt t="61327" x="5581650" y="5372100"/>
          <p14:tracePt t="61379" x="5581650" y="5378450"/>
          <p14:tracePt t="61416" x="5575300" y="5384800"/>
          <p14:tracePt t="61448" x="5568950" y="5384800"/>
          <p14:tracePt t="61472" x="5562600" y="5384800"/>
          <p14:tracePt t="61491" x="5568950" y="5384800"/>
          <p14:tracePt t="61611" x="5568950" y="5378450"/>
          <p14:tracePt t="61635" x="5575300" y="5372100"/>
          <p14:tracePt t="61655" x="5575300" y="5365750"/>
          <p14:tracePt t="61687" x="5568950" y="5365750"/>
          <p14:tracePt t="61771" x="5562600" y="5372100"/>
          <p14:tracePt t="61791" x="5556250" y="5378450"/>
          <p14:tracePt t="61823" x="5549900" y="5378450"/>
          <p14:tracePt t="61835" x="5543550" y="5378450"/>
          <p14:tracePt t="61851" x="5537200" y="5384800"/>
          <p14:tracePt t="61868" x="5530850" y="5384800"/>
          <p14:tracePt t="61884" x="5524500" y="5391150"/>
          <p14:tracePt t="61911" x="5524500" y="5384800"/>
          <p14:tracePt t="61955" x="5530850" y="5378450"/>
          <p14:tracePt t="61979" x="5530850" y="5372100"/>
          <p14:tracePt t="62004" x="5524500" y="5372100"/>
          <p14:tracePt t="62071" x="5518150" y="5365750"/>
          <p14:tracePt t="62083" x="5511800" y="5365750"/>
          <p14:tracePt t="62099" x="5505450" y="5365750"/>
          <p14:tracePt t="62116" x="5499100" y="5365750"/>
          <p14:tracePt t="62131" x="5486400" y="5372100"/>
          <p14:tracePt t="62143" x="5480050" y="5372100"/>
          <p14:tracePt t="62159" x="5473700" y="5372100"/>
          <p14:tracePt t="62175" x="5467350" y="5372100"/>
          <p14:tracePt t="62192" x="5467350" y="5365750"/>
          <p14:tracePt t="62204" x="5461000" y="5365750"/>
          <p14:tracePt t="62220" x="5454650" y="5365750"/>
          <p14:tracePt t="62236" x="5448300" y="5365750"/>
          <p14:tracePt t="62256" x="5441950" y="5365750"/>
          <p14:tracePt t="62279" x="5441950" y="5359400"/>
          <p14:tracePt t="62384" x="5441950" y="5353050"/>
          <p14:tracePt t="62435" x="5448300" y="5359400"/>
          <p14:tracePt t="62495" x="5448300" y="5365750"/>
          <p14:tracePt t="62520" x="5454650" y="5365750"/>
          <p14:tracePt t="62543" x="5454650" y="5372100"/>
          <p14:tracePt t="62563" x="5454650" y="5378450"/>
          <p14:tracePt t="62587" x="5454650" y="5384800"/>
          <p14:tracePt t="62616" x="5448300" y="5391150"/>
          <p14:tracePt t="62656" x="5448300" y="5384800"/>
          <p14:tracePt t="62691" x="5441950" y="5384800"/>
          <p14:tracePt t="62723" x="5441950" y="5378450"/>
          <p14:tracePt t="62744" x="5448300" y="5372100"/>
          <p14:tracePt t="62775" x="5448300" y="5378450"/>
          <p14:tracePt t="62887" x="5454650" y="5378450"/>
          <p14:tracePt t="63031" x="5461000" y="5378450"/>
          <p14:tracePt t="63051" x="5467350" y="5378450"/>
          <p14:tracePt t="63067" x="5473700" y="5372100"/>
          <p14:tracePt t="63083" x="5480050" y="5372100"/>
          <p14:tracePt t="63095" x="5486400" y="5372100"/>
          <p14:tracePt t="63111" x="5492750" y="5372100"/>
          <p14:tracePt t="63127" x="5499100" y="5378450"/>
          <p14:tracePt t="63143" x="5505450" y="5378450"/>
          <p14:tracePt t="63163" x="5511800" y="5372100"/>
          <p14:tracePt t="63231" x="5505450" y="5365750"/>
          <p14:tracePt t="63255" x="5505450" y="5359400"/>
          <p14:tracePt t="63299" x="5499100" y="5353050"/>
          <p14:tracePt t="63323" x="5499100" y="5346700"/>
          <p14:tracePt t="63351" x="5499100" y="5353050"/>
          <p14:tracePt t="63419" x="5505450" y="5359400"/>
          <p14:tracePt t="63435" x="5505450" y="5365750"/>
          <p14:tracePt t="63451" x="5505450" y="5372100"/>
          <p14:tracePt t="63463" x="5505450" y="5378450"/>
          <p14:tracePt t="63479" x="5511800" y="5384800"/>
          <p14:tracePt t="63495" x="5511800" y="5391150"/>
          <p14:tracePt t="63511" x="5518150" y="5391150"/>
          <p14:tracePt t="63531" x="5524500" y="5391150"/>
          <p14:tracePt t="63555" x="5530850" y="5391150"/>
          <p14:tracePt t="63575" x="5530850" y="5384800"/>
          <p14:tracePt t="63635" x="5524500" y="5378450"/>
          <p14:tracePt t="63667" x="5518150" y="5378450"/>
          <p14:tracePt t="63683" x="5511800" y="5378450"/>
          <p14:tracePt t="63695" x="5505450" y="5378450"/>
          <p14:tracePt t="63711" x="5499100" y="5378450"/>
          <p14:tracePt t="63727" x="5499100" y="5384800"/>
          <p14:tracePt t="63744" x="5492750" y="5384800"/>
          <p14:tracePt t="63763" x="5486400" y="5391150"/>
          <p14:tracePt t="63787" x="5486400" y="5397500"/>
          <p14:tracePt t="63811" x="5486400" y="5403850"/>
          <p14:tracePt t="63839" x="5480050" y="5403850"/>
          <p14:tracePt t="63891" x="5473700" y="5403850"/>
          <p14:tracePt t="63915" x="5467350" y="5403850"/>
          <p14:tracePt t="63931" x="5461000" y="5403850"/>
          <p14:tracePt t="63943" x="5454650" y="5403850"/>
          <p14:tracePt t="63959" x="5448300" y="5403850"/>
          <p14:tracePt t="63975" x="5441950" y="5397500"/>
          <p14:tracePt t="63992" x="5429250" y="5397500"/>
          <p14:tracePt t="64011" x="5422900" y="5391150"/>
          <p14:tracePt t="64027" x="5416550" y="5384800"/>
          <p14:tracePt t="64043" x="5410200" y="5384800"/>
          <p14:tracePt t="64055" x="5410200" y="5378450"/>
          <p14:tracePt t="64071" x="5410200" y="5372100"/>
          <p14:tracePt t="64103" x="5416550" y="5372100"/>
          <p14:tracePt t="64123" x="5422900" y="5372100"/>
          <p14:tracePt t="64139" x="5429250" y="5372100"/>
          <p14:tracePt t="64155" x="5435600" y="5372100"/>
          <p14:tracePt t="64171" x="5441950" y="5372100"/>
          <p14:tracePt t="64183" x="5448300" y="5372100"/>
          <p14:tracePt t="64199" x="5461000" y="5372100"/>
          <p14:tracePt t="64215" x="5467350" y="5378450"/>
          <p14:tracePt t="64231" x="5473700" y="5378450"/>
          <p14:tracePt t="64260" x="5486400" y="5384800"/>
          <p14:tracePt t="64276" x="5492750" y="5384800"/>
          <p14:tracePt t="64292" x="5499100" y="5384800"/>
          <p14:tracePt t="64303" x="5505450" y="5384800"/>
          <p14:tracePt t="64319" x="5511800" y="5384800"/>
          <p14:tracePt t="64343" x="5505450" y="5378450"/>
          <p14:tracePt t="64371" x="5492750" y="5378450"/>
          <p14:tracePt t="64387" x="5486400" y="5378450"/>
          <p14:tracePt t="64396" x="5480050" y="5378450"/>
          <p14:tracePt t="64408" x="5473700" y="5378450"/>
          <p14:tracePt t="64408" x="5461000" y="5378450"/>
          <p14:tracePt t="64426" x="5448300" y="5378450"/>
          <p14:tracePt t="64426" x="5441950" y="5378450"/>
          <p14:tracePt t="64442" x="5429250" y="5378450"/>
          <p14:tracePt t="64442" x="5422900" y="5378450"/>
          <p14:tracePt t="64459" x="5410200" y="5378450"/>
          <p14:tracePt t="64459" x="5391150" y="5378450"/>
          <p14:tracePt t="64476" x="5384800" y="5384800"/>
          <p14:tracePt t="64476" x="5372100" y="5384800"/>
          <p14:tracePt t="64495" x="5365750" y="5384800"/>
          <p14:tracePt t="64495" x="5359400" y="5384800"/>
          <p14:tracePt t="64509" x="5346700" y="5384800"/>
          <p14:tracePt t="64509" x="5340350" y="5384800"/>
          <p14:tracePt t="64526" x="5334000" y="5384800"/>
          <p14:tracePt t="64526" x="5314950" y="5384800"/>
          <p14:tracePt t="64544" x="5308600" y="5378450"/>
          <p14:tracePt t="64544" x="5295900" y="5378450"/>
          <p14:tracePt t="64560" x="5289550" y="5378450"/>
          <p14:tracePt t="64560" x="5283200" y="5372100"/>
          <p14:tracePt t="64576" x="5276850" y="5365750"/>
          <p14:tracePt t="64576" x="5270500" y="5365750"/>
          <p14:tracePt t="64593" x="5264150" y="5359400"/>
          <p14:tracePt t="64593" x="5257800" y="5353050"/>
          <p14:tracePt t="64610" x="5245100" y="5346700"/>
          <p14:tracePt t="64610" x="5238750" y="5340350"/>
          <p14:tracePt t="64610" x="5232400" y="5327650"/>
          <p14:tracePt t="64888" x="5149850" y="5238750"/>
          <p14:tracePt t="64911" x="5156200" y="5238750"/>
          <p14:tracePt t="64919" x="5162550" y="5245100"/>
          <p14:tracePt t="64928" x="5168900" y="5245100"/>
          <p14:tracePt t="64928" x="5181600" y="5251450"/>
          <p14:tracePt t="64944" x="5194300" y="5251450"/>
          <p14:tracePt t="64944" x="5207000" y="5257800"/>
          <p14:tracePt t="64961" x="5219700" y="5257800"/>
          <p14:tracePt t="64961" x="5232400" y="5264150"/>
          <p14:tracePt t="64977" x="5251450" y="5264150"/>
          <p14:tracePt t="64977" x="5276850" y="5264150"/>
          <p14:tracePt t="64998" x="5295900" y="5264150"/>
          <p14:tracePt t="64998" x="5308600" y="5264150"/>
          <p14:tracePt t="65011" x="5327650" y="5264150"/>
          <p14:tracePt t="65011" x="5340350" y="5257800"/>
          <p14:tracePt t="65028" x="5359400" y="5257800"/>
          <p14:tracePt t="65028" x="5372100" y="5251450"/>
          <p14:tracePt t="65044" x="5384800" y="5251450"/>
          <p14:tracePt t="65044" x="5410200" y="5238750"/>
          <p14:tracePt t="65061" x="5422900" y="5238750"/>
          <p14:tracePt t="65061" x="5435600" y="5232400"/>
          <p14:tracePt t="65078" x="5441950" y="5226050"/>
          <p14:tracePt t="65078" x="5448300" y="5226050"/>
          <p14:tracePt t="65094" x="5461000" y="5219700"/>
          <p14:tracePt t="65094" x="5467350" y="5219700"/>
          <p14:tracePt t="65111" x="5473700" y="5213350"/>
          <p14:tracePt t="65128" x="5473700" y="5219700"/>
          <p14:tracePt t="65160" x="5467350" y="5232400"/>
          <p14:tracePt t="65175" x="5461000" y="5232400"/>
          <p14:tracePt t="65180" x="5461000" y="5238750"/>
          <p14:tracePt t="65194" x="5454650" y="5245100"/>
          <p14:tracePt t="65194" x="5441950" y="5251450"/>
          <p14:tracePt t="65212" x="5435600" y="5257800"/>
          <p14:tracePt t="65212" x="5429250" y="5264150"/>
          <p14:tracePt t="65229" x="5422900" y="5270500"/>
          <p14:tracePt t="65229" x="5416550" y="5276850"/>
          <p14:tracePt t="65229" x="5410200" y="5283200"/>
          <p14:tracePt t="65249" x="5403850" y="5283200"/>
          <p14:tracePt t="65261" x="5397500" y="5295900"/>
          <p14:tracePt t="65277" x="5403850" y="5295900"/>
          <p14:tracePt t="65332" x="5410200" y="5289550"/>
          <p14:tracePt t="65351" x="5410200" y="5283200"/>
          <p14:tracePt t="65367" x="5403850" y="5283200"/>
          <p14:tracePt t="65407" x="5397500" y="5289550"/>
          <p14:tracePt t="65419" x="5391150" y="5289550"/>
          <p14:tracePt t="65428" x="5384800" y="5289550"/>
          <p14:tracePt t="65428" x="5384800" y="5295900"/>
          <p14:tracePt t="65446" x="5378450" y="5302250"/>
          <p14:tracePt t="65446" x="5372100" y="5302250"/>
          <p14:tracePt t="65463" x="5365750" y="5308600"/>
          <p14:tracePt t="65463" x="5359400" y="5308600"/>
          <p14:tracePt t="65463" x="5353050" y="5314950"/>
          <p14:tracePt t="65480" x="5346700" y="5321300"/>
          <p14:tracePt t="65480" x="5340350" y="5327650"/>
          <p14:tracePt t="65496" x="5334000" y="5334000"/>
          <p14:tracePt t="65496" x="5327650" y="5334000"/>
          <p14:tracePt t="65513" x="5327650" y="5340350"/>
          <p14:tracePt t="65513" x="5321300" y="5346700"/>
          <p14:tracePt t="65529" x="5314950" y="5353050"/>
          <p14:tracePt t="65529" x="5314950" y="5359400"/>
          <p14:tracePt t="65546" x="5308600" y="5372100"/>
          <p14:tracePt t="65564" x="5308600" y="5378450"/>
          <p14:tracePt t="65580" x="5308600" y="5384800"/>
          <p14:tracePt t="65596" x="5314950" y="5384800"/>
          <p14:tracePt t="65616" x="5321300" y="5384800"/>
          <p14:tracePt t="65632" x="5327650" y="5391150"/>
          <p14:tracePt t="65649" x="5334000" y="5391150"/>
          <p14:tracePt t="65662" x="5340350" y="5384800"/>
          <p14:tracePt t="65662" x="5346700" y="5384800"/>
          <p14:tracePt t="65679" x="5353050" y="5384800"/>
          <p14:tracePt t="65679" x="5359400" y="5384800"/>
          <p14:tracePt t="65696" x="5365750" y="5384800"/>
          <p14:tracePt t="65696" x="5378450" y="5378450"/>
          <p14:tracePt t="65713" x="5384800" y="5378450"/>
          <p14:tracePt t="65713" x="5391150" y="5378450"/>
          <p14:tracePt t="65730" x="5397500" y="5372100"/>
          <p14:tracePt t="65730" x="5403850" y="5372100"/>
          <p14:tracePt t="65748" x="5410200" y="5372100"/>
          <p14:tracePt t="65748" x="5416550" y="5372100"/>
          <p14:tracePt t="65763" x="5422900" y="5378450"/>
          <p14:tracePt t="65763" x="5435600" y="5378450"/>
          <p14:tracePt t="65781" x="5441950" y="5384800"/>
          <p14:tracePt t="65781" x="5448300" y="5384800"/>
          <p14:tracePt t="65797" x="5448300" y="5391150"/>
          <p14:tracePt t="65797" x="5454650" y="5397500"/>
          <p14:tracePt t="65814" x="5461000" y="5403850"/>
          <p14:tracePt t="65829" x="5461000" y="5410200"/>
          <p14:tracePt t="65846" x="5467350" y="5416550"/>
          <p14:tracePt t="65846" x="5467350" y="5422900"/>
          <p14:tracePt t="65864" x="5467350" y="5429250"/>
          <p14:tracePt t="65880" x="5467350" y="5435600"/>
          <p14:tracePt t="65896" x="5467350" y="5441950"/>
          <p14:tracePt t="65916" x="5467350" y="5435600"/>
          <p14:tracePt t="65968" x="5467350" y="5429250"/>
          <p14:tracePt t="65991" x="5473700" y="5429250"/>
          <p14:tracePt t="66009" x="5473700" y="5422900"/>
          <p14:tracePt t="66019" x="5480050" y="5422900"/>
          <p14:tracePt t="66036" x="5486400" y="5422900"/>
          <p14:tracePt t="66051" x="5492750" y="5422900"/>
          <p14:tracePt t="66068" x="5499100" y="5422900"/>
          <p14:tracePt t="66080" x="5505450" y="5422900"/>
          <p14:tracePt t="66097" x="5511800" y="5422900"/>
          <p14:tracePt t="66114" x="5518150" y="5429250"/>
          <p14:tracePt t="66132" x="5518150" y="5435600"/>
          <p14:tracePt t="66155" x="5524500" y="5441950"/>
          <p14:tracePt t="66180" x="5524500" y="5435600"/>
          <p14:tracePt t="66251" x="5524500" y="5429250"/>
          <p14:tracePt t="66268" x="5524500" y="5422900"/>
          <p14:tracePt t="66283" x="5530850" y="5416550"/>
          <p14:tracePt t="66299" x="5537200" y="5410200"/>
          <p14:tracePt t="66311" x="5543550" y="5403850"/>
          <p14:tracePt t="66327" x="5549900" y="5403850"/>
          <p14:tracePt t="66343" x="5549900" y="5397500"/>
          <p14:tracePt t="66359" x="5556250" y="5397500"/>
          <p14:tracePt t="66380" x="5562600" y="5397500"/>
          <p14:tracePt t="66471" x="5556250" y="5397500"/>
          <p14:tracePt t="66555" x="5549900" y="5397500"/>
          <p14:tracePt t="66567" x="5543550" y="5397500"/>
          <p14:tracePt t="66583" x="5537200" y="5397500"/>
          <p14:tracePt t="66600" x="5530850" y="5403850"/>
          <p14:tracePt t="66635" x="5524500" y="5403850"/>
          <p14:tracePt t="66679" x="5524500" y="5410200"/>
          <p14:tracePt t="66719" x="5518150" y="5416550"/>
          <p14:tracePt t="66764" x="5511800" y="5416550"/>
          <p14:tracePt t="66791" x="5505450" y="5416550"/>
          <p14:tracePt t="66823" x="5511800" y="5410200"/>
          <p14:tracePt t="66979" x="5518150" y="5403850"/>
          <p14:tracePt t="67003" x="5518150" y="5397500"/>
          <p14:tracePt t="67027" x="5524500" y="5397500"/>
          <p14:tracePt t="67055" x="5530850" y="5397500"/>
          <p14:tracePt t="67079" x="5537200" y="5403850"/>
          <p14:tracePt t="67140" x="5530850" y="5410200"/>
          <p14:tracePt t="67159" x="5524500" y="5410200"/>
          <p14:tracePt t="67175" x="5518150" y="5416550"/>
          <p14:tracePt t="67192" x="5511800" y="5416550"/>
          <p14:tracePt t="67207" x="5499100" y="5416550"/>
          <p14:tracePt t="67219" x="5492750" y="5416550"/>
          <p14:tracePt t="67235" x="5486400" y="5416550"/>
          <p14:tracePt t="67252" x="5480050" y="5416550"/>
          <p14:tracePt t="67268" x="5480050" y="5422900"/>
          <p14:tracePt t="67372" x="5486400" y="5422900"/>
          <p14:tracePt t="67391" x="5492750" y="5422900"/>
          <p14:tracePt t="67431" x="5492750" y="5416550"/>
          <p14:tracePt t="67500" x="5499100" y="5416550"/>
          <p14:tracePt t="67536" x="5505450" y="5416550"/>
          <p14:tracePt t="67559" x="5505450" y="5422900"/>
          <p14:tracePt t="67723" x="5499100" y="5422900"/>
          <p14:tracePt t="67759" x="5499100" y="5416550"/>
          <p14:tracePt t="67819" x="5505450" y="5410200"/>
          <p14:tracePt t="67843" x="5511800" y="5410200"/>
          <p14:tracePt t="67867" x="5518150" y="5403850"/>
          <p14:tracePt t="67895" x="5511800" y="5410200"/>
          <p14:tracePt t="67963" x="5511800" y="5416550"/>
          <p14:tracePt t="67991" x="5505450" y="5416550"/>
          <p14:tracePt t="68023" x="5499100" y="5416550"/>
          <p14:tracePt t="68059" x="5505450" y="5410200"/>
          <p14:tracePt t="68143" x="5505450" y="5403850"/>
          <p14:tracePt t="68167" x="5511800" y="5397500"/>
          <p14:tracePt t="68204" x="5511800" y="5403850"/>
          <p14:tracePt t="68279" x="5505450" y="5410200"/>
          <p14:tracePt t="68307" x="5499100" y="5410200"/>
          <p14:tracePt t="68323" x="5499100" y="5416550"/>
          <p14:tracePt t="68339" x="5492750" y="5416550"/>
          <p14:tracePt t="68351" x="5486400" y="5416550"/>
          <p14:tracePt t="68368" x="5480050" y="5422900"/>
          <p14:tracePt t="68383" x="5473700" y="5416550"/>
          <p14:tracePt t="68407" x="5473700" y="5410200"/>
          <p14:tracePt t="68420" x="5473700" y="5403850"/>
          <p14:tracePt t="68435" x="5473700" y="5397500"/>
          <p14:tracePt t="68443" x="5480050" y="5391150"/>
          <p14:tracePt t="68459" x="5480050" y="5384800"/>
          <p14:tracePt t="68472" x="5486400" y="5378450"/>
          <p14:tracePt t="68488" x="5492750" y="5372100"/>
          <p14:tracePt t="68505" x="5499100" y="5365750"/>
          <p14:tracePt t="68521" x="5505450" y="5359400"/>
          <p14:tracePt t="68538" x="5511800" y="5353050"/>
          <p14:tracePt t="68579" x="5511800" y="5346700"/>
          <p14:tracePt t="68591" x="5518150" y="5340350"/>
          <p14:tracePt t="68607" x="5518150" y="5334000"/>
          <p14:tracePt t="68623" x="5518150" y="5321300"/>
          <p14:tracePt t="68640" x="5524500" y="5314950"/>
          <p14:tracePt t="68651" x="5524500" y="5308600"/>
          <p14:tracePt t="68667" x="5524500" y="5302250"/>
          <p14:tracePt t="68676" x="5530850" y="5295900"/>
          <p14:tracePt t="68688" x="5530850" y="5289550"/>
          <p14:tracePt t="68688" x="5530850" y="5283200"/>
          <p14:tracePt t="68706" x="5537200" y="5283200"/>
          <p14:tracePt t="68706" x="5537200" y="5270500"/>
          <p14:tracePt t="68723" x="5543550" y="5264150"/>
          <p14:tracePt t="68723" x="5543550" y="5257800"/>
          <p14:tracePt t="68739" x="5549900" y="5251450"/>
          <p14:tracePt t="68739" x="5549900" y="5245100"/>
          <p14:tracePt t="68756" x="5556250" y="5238750"/>
          <p14:tracePt t="68756" x="5562600" y="5226050"/>
          <p14:tracePt t="68773" x="5568950" y="5219700"/>
          <p14:tracePt t="68789" x="5575300" y="5213350"/>
          <p14:tracePt t="68805" x="5581650" y="5207000"/>
          <p14:tracePt t="68822" x="5588000" y="5200650"/>
          <p14:tracePt t="68839" x="5594350" y="5200650"/>
          <p14:tracePt t="68856" x="5600700" y="5194300"/>
          <p14:tracePt t="68873" x="5600700" y="5187950"/>
          <p14:tracePt t="68873" x="5600700" y="5181600"/>
          <p14:tracePt t="68873" x="5600700" y="5175250"/>
          <p14:tracePt t="68892" x="5600700" y="5168900"/>
          <p14:tracePt t="68906" x="5600700" y="5162550"/>
          <p14:tracePt t="68906" x="5594350" y="5143500"/>
          <p14:tracePt t="68924" x="5594350" y="5130800"/>
          <p14:tracePt t="68924" x="5594350" y="5118100"/>
          <p14:tracePt t="68940" x="5588000" y="5099050"/>
          <p14:tracePt t="68940" x="5588000" y="5080000"/>
          <p14:tracePt t="68957" x="5581650" y="5060950"/>
          <p14:tracePt t="68957" x="5575300" y="5041900"/>
          <p14:tracePt t="68973" x="5568950" y="5022850"/>
          <p14:tracePt t="68973" x="5556250" y="5003800"/>
          <p14:tracePt t="68973" x="5543550" y="4978400"/>
          <p14:tracePt t="68992" x="5530850" y="4959350"/>
          <p14:tracePt t="68992" x="5511800" y="4933950"/>
          <p14:tracePt t="69008" x="5486400" y="4914900"/>
          <p14:tracePt t="69008" x="5467350" y="4889500"/>
          <p14:tracePt t="69024" x="5441950" y="4864100"/>
          <p14:tracePt t="69024" x="5422900" y="4838700"/>
          <p14:tracePt t="69041" x="5397500" y="4806950"/>
          <p14:tracePt t="69041" x="5372100" y="4775200"/>
          <p14:tracePt t="69057" x="5346700" y="4743450"/>
          <p14:tracePt t="69057" x="5289550" y="4679950"/>
          <p14:tracePt t="69074" x="5257800" y="4641850"/>
          <p14:tracePt t="69074" x="5226050" y="4603750"/>
          <p14:tracePt t="69091" x="5194300" y="4565650"/>
          <p14:tracePt t="69091" x="5162550" y="4521200"/>
          <p14:tracePt t="69107" x="5124450" y="4483100"/>
          <p14:tracePt t="69107" x="5086350" y="4445000"/>
          <p14:tracePt t="69124" x="5054600" y="4400550"/>
          <p14:tracePt t="69124" x="4984750" y="4318000"/>
          <p14:tracePt t="69141" x="4953000" y="4273550"/>
          <p14:tracePt t="69141" x="4914900" y="4235450"/>
          <p14:tracePt t="69157" x="4883150" y="4197350"/>
          <p14:tracePt t="69157" x="4845050" y="4152900"/>
          <p14:tracePt t="69174" x="4806950" y="4114800"/>
          <p14:tracePt t="69174" x="4730750" y="4044950"/>
          <p14:tracePt t="69192" x="4686300" y="4013200"/>
          <p14:tracePt t="69192" x="4641850" y="3981450"/>
          <p14:tracePt t="69208" x="4597400" y="3949700"/>
          <p14:tracePt t="69208" x="4540250" y="3917950"/>
          <p14:tracePt t="69225" x="4483100" y="3879850"/>
          <p14:tracePt t="69225" x="4425950" y="3841750"/>
          <p14:tracePt t="69241" x="4356100" y="3810000"/>
          <p14:tracePt t="69241" x="4292600" y="3771900"/>
          <p14:tracePt t="69241" x="4216400" y="3727450"/>
          <p14:tracePt t="69261" x="4140200" y="3689350"/>
          <p14:tracePt t="69274" x="4064000" y="3644900"/>
          <p14:tracePt t="69274" x="3987800" y="3606800"/>
          <p14:tracePt t="69292" x="3822700" y="3524250"/>
          <p14:tracePt t="69292" x="3740150" y="3486150"/>
          <p14:tracePt t="69308" x="3657600" y="3448050"/>
          <p14:tracePt t="69308" x="3568700" y="3416300"/>
          <p14:tracePt t="69325" x="3486150" y="3390900"/>
          <p14:tracePt t="69325" x="3397250" y="3359150"/>
          <p14:tracePt t="69341" x="3314700" y="3333750"/>
          <p14:tracePt t="69341" x="3232150" y="3308350"/>
          <p14:tracePt t="69358" x="3149600" y="3282950"/>
          <p14:tracePt t="69358" x="2990850" y="3238500"/>
          <p14:tracePt t="69375" x="2914650" y="3219450"/>
          <p14:tracePt t="69375" x="2838450" y="3200400"/>
          <p14:tracePt t="69391" x="2768600" y="3187700"/>
          <p14:tracePt t="69391" x="2692400" y="3175000"/>
          <p14:tracePt t="69408" x="2622550" y="3162300"/>
          <p14:tracePt t="69408" x="2559050" y="3162300"/>
          <p14:tracePt t="69425" x="2489200" y="3155950"/>
          <p14:tracePt t="69425" x="2374900" y="3162300"/>
          <p14:tracePt t="69441" x="2324100" y="3162300"/>
          <p14:tracePt t="69441" x="2273300" y="3168650"/>
          <p14:tracePt t="69458" x="2228850" y="3168650"/>
          <p14:tracePt t="69458" x="2190750" y="3175000"/>
          <p14:tracePt t="69475" x="2159000" y="3181350"/>
          <p14:tracePt t="69475" x="2095500" y="3200400"/>
          <p14:tracePt t="69493" x="2076450" y="3206750"/>
          <p14:tracePt t="69493" x="2057400" y="3219450"/>
          <p14:tracePt t="69508" x="2038350" y="3225800"/>
          <p14:tracePt t="69508" x="2025650" y="3238500"/>
          <p14:tracePt t="69525" x="2012950" y="3244850"/>
          <p14:tracePt t="69525" x="2006600" y="3251200"/>
          <p14:tracePt t="69541" x="2000250" y="3263900"/>
          <p14:tracePt t="69541" x="2006600" y="3270250"/>
          <p14:tracePt t="69558" x="2006600" y="3276600"/>
          <p14:tracePt t="69558" x="2025650" y="3295650"/>
          <p14:tracePt t="69575" x="2038350" y="3308350"/>
          <p14:tracePt t="69575" x="2051050" y="3314700"/>
          <p14:tracePt t="69592" x="2070100" y="3327400"/>
          <p14:tracePt t="69592" x="2089150" y="3333750"/>
          <p14:tracePt t="69609" x="2108200" y="3346450"/>
          <p14:tracePt t="69609" x="2133600" y="3352800"/>
          <p14:tracePt t="69626" x="2152650" y="3352800"/>
          <p14:tracePt t="69626" x="2184400" y="3359150"/>
          <p14:tracePt t="69642" x="2209800" y="3365500"/>
          <p14:tracePt t="69642" x="2273300" y="3365500"/>
          <p14:tracePt t="69660" x="2305050" y="3371850"/>
          <p14:tracePt t="69660" x="2336800" y="3371850"/>
          <p14:tracePt t="69675" x="2368550" y="3371850"/>
          <p14:tracePt t="69675" x="2400300" y="3378200"/>
          <p14:tracePt t="69692" x="2432050" y="3384550"/>
          <p14:tracePt t="69692" x="2463800" y="3384550"/>
          <p14:tracePt t="69709" x="2489200" y="3390900"/>
          <p14:tracePt t="69709" x="2520950" y="3403600"/>
          <p14:tracePt t="69726" x="2546350" y="3409950"/>
          <p14:tracePt t="69726" x="2603500" y="3422650"/>
          <p14:tracePt t="69742" x="2628900" y="3435350"/>
          <p14:tracePt t="69742" x="2654300" y="3441700"/>
          <p14:tracePt t="69760" x="2673350" y="3448050"/>
          <p14:tracePt t="69760" x="2698750" y="3454400"/>
          <p14:tracePt t="69777" x="2717800" y="3460750"/>
          <p14:tracePt t="69777" x="2762250" y="3467100"/>
          <p14:tracePt t="69793" x="2774950" y="3467100"/>
          <p14:tracePt t="69793" x="2794000" y="3467100"/>
          <p14:tracePt t="69810" x="2806700" y="3460750"/>
          <p14:tracePt t="69810" x="2819400" y="3460750"/>
          <p14:tracePt t="69826" x="2832100" y="3454400"/>
          <p14:tracePt t="69826" x="2838450" y="3441700"/>
          <p14:tracePt t="69843" x="2851150" y="3435350"/>
          <p14:tracePt t="69843" x="2857500" y="3416300"/>
          <p14:tracePt t="69860" x="2863850" y="3409950"/>
          <p14:tracePt t="69860" x="2863850" y="3403600"/>
          <p14:tracePt t="69877" x="2863850" y="3390900"/>
          <p14:tracePt t="69877" x="2863850" y="3384550"/>
          <p14:tracePt t="69894" x="2863850" y="3378200"/>
          <p14:tracePt t="69894" x="2857500" y="3371850"/>
          <p14:tracePt t="69910" x="2851150" y="3365500"/>
          <p14:tracePt t="69910" x="2838450" y="3359150"/>
          <p14:tracePt t="69910" x="2825750" y="3352800"/>
          <p14:tracePt t="69928" x="2813050" y="3352800"/>
          <p14:tracePt t="69942" x="2800350" y="3346450"/>
          <p14:tracePt t="69942" x="2762250" y="3346450"/>
          <p14:tracePt t="69961" x="2743200" y="3340100"/>
          <p14:tracePt t="69961" x="2724150" y="3340100"/>
          <p14:tracePt t="69977" x="2705100" y="3340100"/>
          <p14:tracePt t="69977" x="2679700" y="3340100"/>
          <p14:tracePt t="69996" x="2641600" y="3333750"/>
          <p14:tracePt t="70009" x="2622550" y="3333750"/>
          <p14:tracePt t="70009" x="2578100" y="3333750"/>
          <p14:tracePt t="70028" x="2559050" y="3333750"/>
          <p14:tracePt t="70028" x="2540000" y="3333750"/>
          <p14:tracePt t="70044" x="2520950" y="3327400"/>
          <p14:tracePt t="70044" x="2508250" y="3327400"/>
          <p14:tracePt t="70060" x="2489200" y="3327400"/>
          <p14:tracePt t="70060" x="2476500" y="3321050"/>
          <p14:tracePt t="70077" x="2457450" y="3321050"/>
          <p14:tracePt t="70077" x="2425700" y="3314700"/>
          <p14:tracePt t="70094" x="2413000" y="3308350"/>
          <p14:tracePt t="70094" x="2400300" y="3302000"/>
          <p14:tracePt t="70111" x="2381250" y="3295650"/>
          <p14:tracePt t="70111" x="2368550" y="3289300"/>
          <p14:tracePt t="70128" x="2349500" y="3282950"/>
          <p14:tracePt t="70128" x="2330450" y="3270250"/>
          <p14:tracePt t="70144" x="2311400" y="3263900"/>
          <p14:tracePt t="70144" x="2273300" y="3244850"/>
          <p14:tracePt t="70161" x="2254250" y="3238500"/>
          <p14:tracePt t="70161" x="2235200" y="3232150"/>
          <p14:tracePt t="70177" x="2209800" y="3219450"/>
          <p14:tracePt t="70177" x="2190750" y="3213100"/>
          <p14:tracePt t="70194" x="2171700" y="3200400"/>
          <p14:tracePt t="70194" x="2120900" y="3187700"/>
          <p14:tracePt t="70212" x="2101850" y="3175000"/>
          <p14:tracePt t="70212" x="2076450" y="3168650"/>
          <p14:tracePt t="70228" x="2057400" y="3162300"/>
          <p14:tracePt t="70228" x="2032000" y="3149600"/>
          <p14:tracePt t="70248" x="2012950" y="3143250"/>
          <p14:tracePt t="70248" x="1987550" y="3136900"/>
          <p14:tracePt t="70262" x="1968500" y="3124200"/>
          <p14:tracePt t="70262" x="1943100" y="3124200"/>
          <p14:tracePt t="70278" x="1924050" y="3117850"/>
          <p14:tracePt t="70278" x="1905000" y="3111500"/>
          <p14:tracePt t="70278" x="1879600" y="3105150"/>
          <p14:tracePt t="70296" x="1854200" y="3105150"/>
          <p14:tracePt t="70296" x="1828800" y="3098800"/>
          <p14:tracePt t="70312" x="1809750" y="3098800"/>
          <p14:tracePt t="70312" x="1790700" y="3098800"/>
          <p14:tracePt t="70328" x="1765300" y="3098800"/>
          <p14:tracePt t="70328" x="1746250" y="3105150"/>
          <p14:tracePt t="70345" x="1720850" y="3111500"/>
          <p14:tracePt t="70345" x="1701800" y="3117850"/>
          <p14:tracePt t="70361" x="1689100" y="3117850"/>
          <p14:tracePt t="70361" x="1663700" y="3136900"/>
          <p14:tracePt t="70380" x="1644650" y="3143250"/>
          <p14:tracePt t="70380" x="1638300" y="3149600"/>
          <p14:tracePt t="70397" x="1631950" y="3155950"/>
          <p14:tracePt t="70397" x="1625600" y="3175000"/>
          <p14:tracePt t="70418" x="1625600" y="3181350"/>
          <p14:tracePt t="70418" x="1625600" y="3187700"/>
          <p14:tracePt t="70434" x="1631950" y="3200400"/>
          <p14:tracePt t="70434" x="1644650" y="3206750"/>
          <p14:tracePt t="70450" x="1663700" y="3213100"/>
          <p14:tracePt t="70450" x="1701800" y="3225800"/>
          <p14:tracePt t="70467" x="1720850" y="3232150"/>
          <p14:tracePt t="70478" x="1746250" y="3238500"/>
          <p14:tracePt t="70478" x="1771650" y="3238500"/>
          <p14:tracePt t="70496" x="1803400" y="3244850"/>
          <p14:tracePt t="70496" x="1866900" y="3244850"/>
          <p14:tracePt t="70513" x="1911350" y="3244850"/>
          <p14:tracePt t="70513" x="1949450" y="3244850"/>
          <p14:tracePt t="70529" x="1993900" y="3244850"/>
          <p14:tracePt t="70529" x="2038350" y="3238500"/>
          <p14:tracePt t="70545" x="2082800" y="3238500"/>
          <p14:tracePt t="70545" x="2133600" y="3232150"/>
          <p14:tracePt t="70562" x="2178050" y="3225800"/>
          <p14:tracePt t="70562" x="2228850" y="3219450"/>
          <p14:tracePt t="70562" x="2279650" y="3206750"/>
          <p14:tracePt t="70580" x="2330450" y="3194050"/>
          <p14:tracePt t="70580" x="2387600" y="3181350"/>
          <p14:tracePt t="70596" x="2444750" y="3175000"/>
          <p14:tracePt t="70596" x="2501900" y="3162300"/>
          <p14:tracePt t="70612" x="2552700" y="3149600"/>
          <p14:tracePt t="70612" x="2616200" y="3136900"/>
          <p14:tracePt t="70629" x="2673350" y="3124200"/>
          <p14:tracePt t="70629" x="2730500" y="3111500"/>
          <p14:tracePt t="70645" x="2794000" y="3098800"/>
          <p14:tracePt t="70645" x="2851150" y="3092450"/>
          <p14:tracePt t="70662" x="2882900" y="3079750"/>
          <p14:tracePt t="70678" x="2927350" y="3073400"/>
          <p14:tracePt t="70695" x="2952750" y="3060700"/>
          <p14:tracePt t="70723" x="3041650" y="3048000"/>
          <p14:tracePt t="70732" x="3124200" y="3041650"/>
          <p14:tracePt t="70745" x="3200400" y="3035300"/>
          <p14:tracePt t="70745" x="3346450" y="3028950"/>
          <p14:tracePt t="70763" x="3441700" y="3022600"/>
          <p14:tracePt t="70763" x="3511550" y="3022600"/>
          <p14:tracePt t="70779" x="3600450" y="3016250"/>
          <p14:tracePt t="70779" x="3619500" y="3016250"/>
          <p14:tracePt t="70796" x="3644900" y="3016250"/>
          <p14:tracePt t="70796" x="3683000" y="3016250"/>
          <p14:tracePt t="70813" x="3695700" y="3022600"/>
          <p14:tracePt t="70813" x="3708400" y="3028950"/>
          <p14:tracePt t="70830" x="3721100" y="3028950"/>
          <p14:tracePt t="70830" x="3727450" y="3035300"/>
          <p14:tracePt t="70846" x="3727450" y="3048000"/>
          <p14:tracePt t="70867" x="3721100" y="3054350"/>
          <p14:tracePt t="70867" x="3714750" y="3060700"/>
          <p14:tracePt t="70880" x="3708400" y="3067050"/>
          <p14:tracePt t="70880" x="3695700" y="3073400"/>
          <p14:tracePt t="70897" x="3689350" y="3073400"/>
          <p14:tracePt t="70897" x="3676650" y="3079750"/>
          <p14:tracePt t="70913" x="3670300" y="3086100"/>
          <p14:tracePt t="70913" x="3657600" y="3092450"/>
          <p14:tracePt t="70930" x="3644900" y="3092450"/>
          <p14:tracePt t="70930" x="3638550" y="3098800"/>
          <p14:tracePt t="70930" x="3625850" y="3105150"/>
          <p14:tracePt t="70949" x="3619500" y="3111500"/>
          <p14:tracePt t="70949" x="3606800" y="3111500"/>
          <p14:tracePt t="70964" x="3600450" y="3117850"/>
          <p14:tracePt t="70964" x="3594100" y="3117850"/>
          <p14:tracePt t="70981" x="3587750" y="3124200"/>
          <p14:tracePt t="70981" x="3581400" y="3124200"/>
          <p14:tracePt t="70981" x="3575050" y="3124200"/>
          <p14:tracePt t="71001" x="3568700" y="3130550"/>
          <p14:tracePt t="71013" x="3562350" y="3130550"/>
          <p14:tracePt t="71013" x="3556000" y="3130550"/>
          <p14:tracePt t="71013" x="3549650" y="3130550"/>
          <p14:tracePt t="71033" x="3543300" y="3136900"/>
          <p14:tracePt t="71046" x="3536950" y="3136900"/>
          <p14:tracePt t="71046" x="3530600" y="3136900"/>
          <p14:tracePt t="71064" x="3524250" y="3136900"/>
          <p14:tracePt t="71080" x="3517900" y="3136900"/>
          <p14:tracePt t="71096" x="3517900" y="3130550"/>
          <p14:tracePt t="71113" x="3517900" y="3124200"/>
          <p14:tracePt t="71130" x="3511550" y="3117850"/>
          <p14:tracePt t="71151" x="3505200" y="3124200"/>
          <p14:tracePt t="71171" x="3498850" y="3124200"/>
          <p14:tracePt t="71187" x="3492500" y="3124200"/>
          <p14:tracePt t="71203" x="3479800" y="3130550"/>
          <p14:tracePt t="71219" x="3473450" y="3130550"/>
          <p14:tracePt t="71232" x="3467100" y="3130550"/>
          <p14:tracePt t="71248" x="3460750" y="3130550"/>
          <p14:tracePt t="71264" x="3448050" y="3124200"/>
          <p14:tracePt t="71280" x="3441700" y="3124200"/>
          <p14:tracePt t="71297" x="3435350" y="3124200"/>
          <p14:tracePt t="71297" x="3429000" y="3124200"/>
          <p14:tracePt t="71297" x="3422650" y="3124200"/>
          <p14:tracePt t="71316" x="3416300" y="3124200"/>
          <p14:tracePt t="71330" x="3409950" y="3124200"/>
          <p14:tracePt t="71330" x="3397250" y="3124200"/>
          <p14:tracePt t="71348" x="3390900" y="3124200"/>
          <p14:tracePt t="71348" x="3384550" y="3124200"/>
          <p14:tracePt t="71364" x="3378200" y="3124200"/>
          <p14:tracePt t="71364" x="3371850" y="3124200"/>
          <p14:tracePt t="71381" x="3365500" y="3124200"/>
          <p14:tracePt t="71381" x="3352800" y="3130550"/>
          <p14:tracePt t="71398" x="3346450" y="3130550"/>
          <p14:tracePt t="71398" x="3340100" y="3130550"/>
          <p14:tracePt t="71415" x="3333750" y="3136900"/>
          <p14:tracePt t="71431" x="3327400" y="3143250"/>
          <p14:tracePt t="71447" x="3321050" y="3143250"/>
          <p14:tracePt t="71464" x="3321050" y="3149600"/>
          <p14:tracePt t="71481" x="3327400" y="3143250"/>
          <p14:tracePt t="71548" x="3333750" y="3143250"/>
          <p14:tracePt t="71564" x="3340100" y="3130550"/>
          <p14:tracePt t="71579" x="3352800" y="3130550"/>
          <p14:tracePt t="71591" x="3359150" y="3124200"/>
          <p14:tracePt t="71600" x="3365500" y="3117850"/>
          <p14:tracePt t="71616" x="3371850" y="3117850"/>
          <p14:tracePt t="71616" x="3378200" y="3111500"/>
          <p14:tracePt t="71635" x="3384550" y="3111500"/>
          <p14:tracePt t="71635" x="3390900" y="3105150"/>
          <p14:tracePt t="71649" x="3397250" y="3105150"/>
          <p14:tracePt t="71649" x="3403600" y="3105150"/>
          <p14:tracePt t="71666" x="3409950" y="3098800"/>
          <p14:tracePt t="71666" x="3416300" y="3098800"/>
          <p14:tracePt t="71683" x="3422650" y="3092450"/>
          <p14:tracePt t="71698" x="3435350" y="3086100"/>
          <p14:tracePt t="71698" x="3435350" y="3079750"/>
          <p14:tracePt t="71716" x="3448050" y="3073400"/>
          <p14:tracePt t="71732" x="3454400" y="3073400"/>
          <p14:tracePt t="71732" x="3460750" y="3067050"/>
          <p14:tracePt t="71750" x="3467100" y="3060700"/>
          <p14:tracePt t="71765" x="3479800" y="3054350"/>
          <p14:tracePt t="71765" x="3486150" y="3048000"/>
          <p14:tracePt t="71783" x="3486150" y="3041650"/>
          <p14:tracePt t="71783" x="3492500" y="3041650"/>
          <p14:tracePt t="71799" x="3498850" y="3041650"/>
          <p14:tracePt t="71799" x="3498850" y="3035300"/>
          <p14:tracePt t="71817" x="3511550" y="3035300"/>
          <p14:tracePt t="71817" x="3517900" y="3028950"/>
          <p14:tracePt t="71833" x="3524250" y="3028950"/>
          <p14:tracePt t="71849" x="3530600" y="3028950"/>
          <p14:tracePt t="71865" x="3536950" y="3028950"/>
          <p14:tracePt t="71887" x="3530600" y="3028950"/>
          <p14:tracePt t="71959" x="3524250" y="3028950"/>
          <p14:tracePt t="71975" x="3517900" y="3035300"/>
          <p14:tracePt t="71992" x="3511550" y="3035300"/>
          <p14:tracePt t="72008" x="3498850" y="3035300"/>
          <p14:tracePt t="72020" x="3492500" y="3035300"/>
          <p14:tracePt t="72051" x="3486150" y="3041650"/>
          <p14:tracePt t="72071" x="3486150" y="3035300"/>
          <p14:tracePt t="73004" x="2241550" y="3206750"/>
          <p14:tracePt t="73011" x="2228850" y="3200400"/>
          <p14:tracePt t="73019" x="2216150" y="3194050"/>
          <p14:tracePt t="73019" x="2203450" y="3187700"/>
          <p14:tracePt t="73036" x="2184400" y="3181350"/>
          <p14:tracePt t="73036" x="2165350" y="3168650"/>
          <p14:tracePt t="73053" x="2146300" y="3162300"/>
          <p14:tracePt t="73053" x="2127250" y="3149600"/>
          <p14:tracePt t="73069" x="2108200" y="3136900"/>
          <p14:tracePt t="73069" x="2089150" y="3124200"/>
          <p14:tracePt t="73086" x="2070100" y="3111500"/>
          <p14:tracePt t="73086" x="2051050" y="3105150"/>
          <p14:tracePt t="73103" x="2019300" y="3086100"/>
          <p14:tracePt t="73103" x="2006600" y="3079750"/>
          <p14:tracePt t="73120" x="1993900" y="3073400"/>
          <p14:tracePt t="73120" x="1981200" y="3073400"/>
          <p14:tracePt t="73137" x="1968500" y="3067050"/>
          <p14:tracePt t="73137" x="1962150" y="3067050"/>
          <p14:tracePt t="73154" x="1955800" y="3067050"/>
          <p14:tracePt t="73154" x="1949450" y="3073400"/>
          <p14:tracePt t="73171" x="1943100" y="3079750"/>
          <p14:tracePt t="73187" x="1943100" y="3086100"/>
          <p14:tracePt t="73207" x="1949450" y="3086100"/>
          <p14:tracePt t="73224" x="1955800" y="3086100"/>
          <p14:tracePt t="73224" x="1962150" y="3079750"/>
          <p14:tracePt t="73238" x="1974850" y="3079750"/>
          <p14:tracePt t="73238" x="1981200" y="3079750"/>
          <p14:tracePt t="73255" x="1993900" y="3073400"/>
          <p14:tracePt t="73255" x="2006600" y="3073400"/>
          <p14:tracePt t="73271" x="2012950" y="3073400"/>
          <p14:tracePt t="73271" x="2038350" y="3067050"/>
          <p14:tracePt t="73288" x="2051050" y="3067050"/>
          <p14:tracePt t="73288" x="2063750" y="3060700"/>
          <p14:tracePt t="73305" x="2076450" y="3060700"/>
          <p14:tracePt t="73305" x="2089150" y="3060700"/>
          <p14:tracePt t="73321" x="2101850" y="3060700"/>
          <p14:tracePt t="73321" x="2114550" y="3054350"/>
          <p14:tracePt t="73338" x="2127250" y="3054350"/>
          <p14:tracePt t="73338" x="2146300" y="3048000"/>
          <p14:tracePt t="73356" x="2159000" y="3048000"/>
          <p14:tracePt t="73356" x="2171700" y="3041650"/>
          <p14:tracePt t="73372" x="2178050" y="3041650"/>
          <p14:tracePt t="73372" x="2184400" y="3041650"/>
          <p14:tracePt t="73388" x="2190750" y="3041650"/>
          <p14:tracePt t="73388" x="2197100" y="3041650"/>
          <p14:tracePt t="73405" x="2203450" y="3041650"/>
          <p14:tracePt t="73405" x="2209800" y="3048000"/>
          <p14:tracePt t="73422" x="2216150" y="3048000"/>
          <p14:tracePt t="73438" x="2222500" y="3054350"/>
          <p14:tracePt t="73438" x="2222500" y="3060700"/>
          <p14:tracePt t="73456" x="2228850" y="3067050"/>
          <p14:tracePt t="73471" x="2235200" y="3073400"/>
          <p14:tracePt t="73487" x="2241550" y="3086100"/>
          <p14:tracePt t="73504" x="2247900" y="3092450"/>
          <p14:tracePt t="73521" x="2254250" y="3092450"/>
          <p14:tracePt t="73521" x="2260600" y="3105150"/>
          <p14:tracePt t="73539" x="2273300" y="3105150"/>
          <p14:tracePt t="73539" x="2279650" y="3111500"/>
          <p14:tracePt t="73556" x="2292350" y="3117850"/>
          <p14:tracePt t="73556" x="2305050" y="3124200"/>
          <p14:tracePt t="73572" x="2317750" y="3130550"/>
          <p14:tracePt t="73572" x="2349500" y="3143250"/>
          <p14:tracePt t="73589" x="2368550" y="3149600"/>
          <p14:tracePt t="73589" x="2393950" y="3155950"/>
          <p14:tracePt t="73605" x="2413000" y="3162300"/>
          <p14:tracePt t="73605" x="2438400" y="3168650"/>
          <p14:tracePt t="73622" x="2457450" y="3175000"/>
          <p14:tracePt t="73622" x="2482850" y="3181350"/>
          <p14:tracePt t="73639" x="2508250" y="3194050"/>
          <p14:tracePt t="73639" x="2565400" y="3213100"/>
          <p14:tracePt t="73656" x="2603500" y="3219450"/>
          <p14:tracePt t="73656" x="2635250" y="3225800"/>
          <p14:tracePt t="73672" x="2667000" y="3232150"/>
          <p14:tracePt t="73672" x="2705100" y="3238500"/>
          <p14:tracePt t="73689" x="2743200" y="3244850"/>
          <p14:tracePt t="73689" x="2781300" y="3251200"/>
          <p14:tracePt t="73706" x="2819400" y="3257550"/>
          <p14:tracePt t="73706" x="2857500" y="3257550"/>
          <p14:tracePt t="73722" x="2895600" y="3257550"/>
          <p14:tracePt t="73722" x="2965450" y="3263900"/>
          <p14:tracePt t="73740" x="2997200" y="3263900"/>
          <p14:tracePt t="73740" x="3035300" y="3263900"/>
          <p14:tracePt t="73756" x="3060700" y="3263900"/>
          <p14:tracePt t="73756" x="3092450" y="3270250"/>
          <p14:tracePt t="73772" x="3124200" y="3270250"/>
          <p14:tracePt t="73772" x="3149600" y="3270250"/>
          <p14:tracePt t="73789" x="3175000" y="3276600"/>
          <p14:tracePt t="73789" x="3206750" y="3276600"/>
          <p14:tracePt t="73806" x="3232150" y="3276600"/>
          <p14:tracePt t="73806" x="3276600" y="3289300"/>
          <p14:tracePt t="73824" x="3302000" y="3289300"/>
          <p14:tracePt t="73824" x="3321050" y="3295650"/>
          <p14:tracePt t="73840" x="3340100" y="3295650"/>
          <p14:tracePt t="73840" x="3359150" y="3302000"/>
          <p14:tracePt t="73856" x="3371850" y="3302000"/>
          <p14:tracePt t="73856" x="3390900" y="3308350"/>
          <p14:tracePt t="73873" x="3403600" y="3314700"/>
          <p14:tracePt t="73873" x="3435350" y="3321050"/>
          <p14:tracePt t="73890" x="3448050" y="3327400"/>
          <p14:tracePt t="73890" x="3460750" y="3333750"/>
          <p14:tracePt t="73906" x="3473450" y="3333750"/>
          <p14:tracePt t="73906" x="3486150" y="3340100"/>
          <p14:tracePt t="73923" x="3498850" y="3346450"/>
          <p14:tracePt t="73923" x="3505200" y="3352800"/>
          <p14:tracePt t="73940" x="3517900" y="3359150"/>
          <p14:tracePt t="73940" x="3536950" y="3365500"/>
          <p14:tracePt t="73956" x="3543300" y="3371850"/>
          <p14:tracePt t="73956" x="3556000" y="3378200"/>
          <p14:tracePt t="73973" x="3562350" y="3384550"/>
          <p14:tracePt t="73973" x="3568700" y="3384550"/>
          <p14:tracePt t="73990" x="3575050" y="3390900"/>
          <p14:tracePt t="73990" x="3581400" y="3397250"/>
          <p14:tracePt t="73990" x="3587750" y="3397250"/>
          <p14:tracePt t="74008" x="3600450" y="3403600"/>
          <p14:tracePt t="74008" x="3606800" y="3409950"/>
          <p14:tracePt t="74024" x="3613150" y="3409950"/>
          <p14:tracePt t="74024" x="3619500" y="3416300"/>
          <p14:tracePt t="74041" x="3625850" y="3422650"/>
          <p14:tracePt t="74041" x="3632200" y="3422650"/>
          <p14:tracePt t="74057" x="3638550" y="3429000"/>
          <p14:tracePt t="74057" x="3644900" y="3429000"/>
          <p14:tracePt t="74073" x="3651250" y="3435350"/>
          <p14:tracePt t="74073" x="3657600" y="3435350"/>
          <p14:tracePt t="74090" x="3670300" y="3441700"/>
          <p14:tracePt t="74106" x="3676650" y="3441700"/>
          <p14:tracePt t="74123" x="3683000" y="3448050"/>
          <p14:tracePt t="74123" x="3689350" y="3454400"/>
          <p14:tracePt t="74140" x="3702050" y="3460750"/>
          <p14:tracePt t="74156" x="3708400" y="3467100"/>
          <p14:tracePt t="74173" x="3714750" y="3467100"/>
          <p14:tracePt t="74173" x="3721100" y="3467100"/>
          <p14:tracePt t="74191" x="3727450" y="3467100"/>
          <p14:tracePt t="74206" x="3733800" y="3467100"/>
          <p14:tracePt t="74223" x="3740150" y="3467100"/>
          <p14:tracePt t="74246" x="3733800" y="3473450"/>
          <p14:tracePt t="74287" x="3727450" y="3467100"/>
          <p14:tracePt t="74303" x="3721100" y="3467100"/>
          <p14:tracePt t="74315" x="3708400" y="3467100"/>
          <p14:tracePt t="74331" x="3702050" y="3467100"/>
          <p14:tracePt t="74348" x="3695700" y="3467100"/>
          <p14:tracePt t="74357" x="3689350" y="3467100"/>
          <p14:tracePt t="74357" x="3683000" y="3467100"/>
          <p14:tracePt t="74357" x="3676650" y="3467100"/>
          <p14:tracePt t="74377" x="3670300" y="3467100"/>
          <p14:tracePt t="74390" x="3663950" y="3467100"/>
          <p14:tracePt t="74408" x="3657600" y="3473450"/>
          <p14:tracePt t="74424" x="3651250" y="3473450"/>
          <p14:tracePt t="74441" x="3644900" y="3479800"/>
          <p14:tracePt t="74457" x="3644900" y="3486150"/>
          <p14:tracePt t="74476" x="3651250" y="3486150"/>
          <p14:tracePt t="74496" x="3657600" y="3486150"/>
          <p14:tracePt t="74512" x="3663950" y="3486150"/>
          <p14:tracePt t="74528" x="3670300" y="3486150"/>
          <p14:tracePt t="74544" x="3676650" y="3479800"/>
          <p14:tracePt t="74557" x="3683000" y="3473450"/>
          <p14:tracePt t="74574" x="3689350" y="3473450"/>
          <p14:tracePt t="74591" x="3695700" y="3467100"/>
          <p14:tracePt t="74608" x="3702050" y="3467100"/>
          <p14:tracePt t="74625" x="3708400" y="3467100"/>
          <p14:tracePt t="74641" x="3702050" y="3473450"/>
          <p14:tracePt t="74715" x="3695700" y="3473450"/>
          <p14:tracePt t="74727" x="3689350" y="3479800"/>
          <p14:tracePt t="74745" x="3683000" y="3486150"/>
          <p14:tracePt t="74759" x="3676650" y="3486150"/>
          <p14:tracePt t="74776" x="3670300" y="3492500"/>
          <p14:tracePt t="74783" x="3663950" y="3492500"/>
          <p14:tracePt t="74791" x="3657600" y="3492500"/>
          <p14:tracePt t="74791" x="3657600" y="3498850"/>
          <p14:tracePt t="74809" x="3651250" y="3498850"/>
          <p14:tracePt t="74809" x="3644900" y="3511550"/>
          <p14:tracePt t="74826" x="3638550" y="3511550"/>
          <p14:tracePt t="74826" x="3632200" y="3524250"/>
          <p14:tracePt t="74826" x="3625850" y="3530600"/>
          <p14:tracePt t="74844" x="3619500" y="3536950"/>
          <p14:tracePt t="74844" x="3613150" y="3543300"/>
          <p14:tracePt t="74859" x="3606800" y="3549650"/>
          <p14:tracePt t="74859" x="3594100" y="3556000"/>
          <p14:tracePt t="74876" x="3587750" y="3562350"/>
          <p14:tracePt t="74876" x="3581400" y="3568700"/>
          <p14:tracePt t="74893" x="3575050" y="3581400"/>
          <p14:tracePt t="74893" x="3562350" y="3587750"/>
          <p14:tracePt t="74910" x="3556000" y="3594100"/>
          <p14:tracePt t="74910" x="3556000" y="3600450"/>
          <p14:tracePt t="74926" x="3543300" y="3606800"/>
          <p14:tracePt t="74926" x="3543300" y="3613150"/>
          <p14:tracePt t="74943" x="3536950" y="3613150"/>
          <p14:tracePt t="74959" x="3530600" y="3619500"/>
          <p14:tracePt t="74959" x="3524250" y="3625850"/>
          <p14:tracePt t="74976" x="3517900" y="3638550"/>
          <p14:tracePt t="74993" x="3511550" y="3638550"/>
          <p14:tracePt t="75010" x="3511550" y="3644900"/>
          <p14:tracePt t="75026" x="3511550" y="3651250"/>
          <p14:tracePt t="75043" x="3517900" y="3644900"/>
          <p14:tracePt t="75067" x="3524250" y="3644900"/>
          <p14:tracePt t="75083" x="3530600" y="3638550"/>
          <p14:tracePt t="75096" x="3536950" y="3638550"/>
          <p14:tracePt t="75112" x="3543300" y="3644900"/>
          <p14:tracePt t="75128" x="3549650" y="3638550"/>
          <p14:tracePt t="75144" x="3556000" y="3638550"/>
          <p14:tracePt t="75159" x="3562350" y="3632200"/>
          <p14:tracePt t="75176" x="3556000" y="3632200"/>
          <p14:tracePt t="75215" x="3549650" y="3638550"/>
          <p14:tracePt t="75223" x="3543300" y="3638550"/>
          <p14:tracePt t="75231" x="3536950" y="3644900"/>
          <p14:tracePt t="75246" x="3530600" y="3644900"/>
          <p14:tracePt t="75246" x="3530600" y="3651250"/>
          <p14:tracePt t="76775" x="3816350" y="4298950"/>
          <p14:tracePt t="76799" x="3829050" y="4305300"/>
          <p14:tracePt t="76815" x="3835400" y="4305300"/>
          <p14:tracePt t="76823" x="3841750" y="4305300"/>
          <p14:tracePt t="76831" x="3848100" y="4311650"/>
          <p14:tracePt t="76831" x="3854450" y="4311650"/>
          <p14:tracePt t="76848" x="3860800" y="4318000"/>
          <p14:tracePt t="76848" x="3873500" y="4324350"/>
          <p14:tracePt t="76865" x="3879850" y="4324350"/>
          <p14:tracePt t="76865" x="3886200" y="4324350"/>
          <p14:tracePt t="76882" x="3898900" y="4330700"/>
          <p14:tracePt t="76882" x="3917950" y="4330700"/>
          <p14:tracePt t="76899" x="3924300" y="4330700"/>
          <p14:tracePt t="76899" x="3937000" y="4330700"/>
          <p14:tracePt t="76915" x="3943350" y="4330700"/>
          <p14:tracePt t="76915" x="3956050" y="4330700"/>
          <p14:tracePt t="76932" x="3962400" y="4324350"/>
          <p14:tracePt t="76932" x="3975100" y="4324350"/>
          <p14:tracePt t="76949" x="3981450" y="4318000"/>
          <p14:tracePt t="76949" x="4006850" y="4305300"/>
          <p14:tracePt t="76966" x="4013200" y="4298950"/>
          <p14:tracePt t="76966" x="4019550" y="4292600"/>
          <p14:tracePt t="76983" x="4032250" y="4286250"/>
          <p14:tracePt t="76983" x="4038600" y="4279900"/>
          <p14:tracePt t="77000" x="4044950" y="4267200"/>
          <p14:tracePt t="77000" x="4057650" y="4260850"/>
          <p14:tracePt t="77017" x="4064000" y="4254500"/>
          <p14:tracePt t="77017" x="4070350" y="4248150"/>
          <p14:tracePt t="77033" x="4070350" y="4241800"/>
          <p14:tracePt t="77033" x="4076700" y="4235450"/>
          <p14:tracePt t="77050" x="4076700" y="4229100"/>
          <p14:tracePt t="77050" x="4083050" y="4222750"/>
          <p14:tracePt t="77067" x="4083050" y="4216400"/>
          <p14:tracePt t="77067" x="4083050" y="4210050"/>
          <p14:tracePt t="77084" x="4083050" y="4197350"/>
          <p14:tracePt t="77084" x="4083050" y="4184650"/>
          <p14:tracePt t="77100" x="4083050" y="4178300"/>
          <p14:tracePt t="77100" x="4083050" y="4165600"/>
          <p14:tracePt t="77118" x="4083050" y="4159250"/>
          <p14:tracePt t="77118" x="4083050" y="4146550"/>
          <p14:tracePt t="77134" x="4083050" y="4133850"/>
          <p14:tracePt t="77134" x="4083050" y="4127500"/>
          <p14:tracePt t="77134" x="4083050" y="4114800"/>
          <p14:tracePt t="77152" x="4083050" y="4102100"/>
          <p14:tracePt t="77166" x="4083050" y="4089400"/>
          <p14:tracePt t="77166" x="4083050" y="4070350"/>
          <p14:tracePt t="77184" x="4083050" y="4057650"/>
          <p14:tracePt t="77184" x="4083050" y="4044950"/>
          <p14:tracePt t="77200" x="4083050" y="4038600"/>
          <p14:tracePt t="77200" x="4083050" y="4032250"/>
          <p14:tracePt t="77217" x="4083050" y="4019550"/>
          <p14:tracePt t="77217" x="4083050" y="4013200"/>
          <p14:tracePt t="77234" x="4076700" y="4006850"/>
          <p14:tracePt t="77234" x="4076700" y="4000500"/>
          <p14:tracePt t="77234" x="4076700" y="3987800"/>
          <p14:tracePt t="77253" x="4076700" y="3981450"/>
          <p14:tracePt t="77253" x="4076700" y="3975100"/>
          <p14:tracePt t="77267" x="4076700" y="3968750"/>
          <p14:tracePt t="77267" x="4076700" y="3962400"/>
          <p14:tracePt t="77284" x="4076700" y="3949700"/>
          <p14:tracePt t="77284" x="4070350" y="3943350"/>
          <p14:tracePt t="77300" x="4070350" y="3937000"/>
          <p14:tracePt t="77300" x="4070350" y="3924300"/>
          <p14:tracePt t="77317" x="4070350" y="3917950"/>
          <p14:tracePt t="77317" x="4064000" y="3911600"/>
          <p14:tracePt t="77334" x="4057650" y="3905250"/>
          <p14:tracePt t="77350" x="4044950" y="3898900"/>
          <p14:tracePt t="77367" x="4038600" y="3898900"/>
          <p14:tracePt t="77367" x="4025900" y="3898900"/>
          <p14:tracePt t="77385" x="4019550" y="3898900"/>
          <p14:tracePt t="77385" x="4013200" y="3892550"/>
          <p14:tracePt t="77401" x="4006850" y="3892550"/>
          <p14:tracePt t="77401" x="4000500" y="3892550"/>
          <p14:tracePt t="77418" x="3987800" y="3886200"/>
          <p14:tracePt t="77418" x="3981450" y="3886200"/>
          <p14:tracePt t="77418" x="3968750" y="3879850"/>
          <p14:tracePt t="77436" x="3956050" y="3873500"/>
          <p14:tracePt t="77450" x="3943350" y="3873500"/>
          <p14:tracePt t="77450" x="3917950" y="3860800"/>
          <p14:tracePt t="77468" x="3905250" y="3854450"/>
          <p14:tracePt t="77468" x="3886200" y="3848100"/>
          <p14:tracePt t="77484" x="3867150" y="3835400"/>
          <p14:tracePt t="77484" x="3848100" y="3829050"/>
          <p14:tracePt t="77502" x="3822700" y="3822700"/>
          <p14:tracePt t="77502" x="3797300" y="3816350"/>
          <p14:tracePt t="77518" x="3771900" y="3810000"/>
          <p14:tracePt t="77518" x="3721100" y="3803650"/>
          <p14:tracePt t="77536" x="3689350" y="3797300"/>
          <p14:tracePt t="77536" x="3663950" y="3790950"/>
          <p14:tracePt t="77552" x="3632200" y="3784600"/>
          <p14:tracePt t="77552" x="3606800" y="3778250"/>
          <p14:tracePt t="77568" x="3575050" y="3771900"/>
          <p14:tracePt t="77568" x="3549650" y="3765550"/>
          <p14:tracePt t="77585" x="3524250" y="3759200"/>
          <p14:tracePt t="77585" x="3492500" y="3752850"/>
          <p14:tracePt t="77602" x="3467100" y="3746500"/>
          <p14:tracePt t="77602" x="3422650" y="3727450"/>
          <p14:tracePt t="77621" x="3397250" y="3727450"/>
          <p14:tracePt t="77621" x="3378200" y="3721100"/>
          <p14:tracePt t="77635" x="3352800" y="3714750"/>
          <p14:tracePt t="77635" x="3333750" y="3708400"/>
          <p14:tracePt t="77652" x="3314700" y="3702050"/>
          <p14:tracePt t="77652" x="3295650" y="3702050"/>
          <p14:tracePt t="77668" x="3270250" y="3695700"/>
          <p14:tracePt t="77668" x="3225800" y="3689350"/>
          <p14:tracePt t="77685" x="3200400" y="3683000"/>
          <p14:tracePt t="77685" x="3175000" y="3676650"/>
          <p14:tracePt t="77702" x="3155950" y="3670300"/>
          <p14:tracePt t="77702" x="3130550" y="3663950"/>
          <p14:tracePt t="77718" x="3105150" y="3651250"/>
          <p14:tracePt t="77718" x="3079750" y="3644900"/>
          <p14:tracePt t="77735" x="3054350" y="3638550"/>
          <p14:tracePt t="77735" x="3003550" y="3619500"/>
          <p14:tracePt t="77753" x="2971800" y="3613150"/>
          <p14:tracePt t="77753" x="2946400" y="3600450"/>
          <p14:tracePt t="77769" x="2914650" y="3594100"/>
          <p14:tracePt t="77769" x="2882900" y="3581400"/>
          <p14:tracePt t="77785" x="2851150" y="3568700"/>
          <p14:tracePt t="77785" x="2819400" y="3556000"/>
          <p14:tracePt t="77802" x="2787650" y="3536950"/>
          <p14:tracePt t="77802" x="2755900" y="3524250"/>
          <p14:tracePt t="77820" x="2698750" y="3498850"/>
          <p14:tracePt t="77820" x="2667000" y="3479800"/>
          <p14:tracePt t="77836" x="2635250" y="3473450"/>
          <p14:tracePt t="77836" x="2603500" y="3460750"/>
          <p14:tracePt t="77853" x="2578100" y="3454400"/>
          <p14:tracePt t="77853" x="2546350" y="3441700"/>
          <p14:tracePt t="77853" x="2514600" y="3441700"/>
          <p14:tracePt t="77872" x="2489200" y="3435350"/>
          <p14:tracePt t="77885" x="2457450" y="3429000"/>
          <p14:tracePt t="77885" x="2432050" y="3429000"/>
          <p14:tracePt t="77885" x="2400300" y="3422650"/>
          <p14:tracePt t="77905" x="2374900" y="3422650"/>
          <p14:tracePt t="77905" x="2349500" y="3416300"/>
          <p14:tracePt t="77919" x="2324100" y="3409950"/>
          <p14:tracePt t="77919" x="2305050" y="3403600"/>
          <p14:tracePt t="77936" x="2286000" y="3397250"/>
          <p14:tracePt t="77936" x="2266950" y="3390900"/>
          <p14:tracePt t="77953" x="2247900" y="3384550"/>
          <p14:tracePt t="77953" x="2235200" y="3371850"/>
          <p14:tracePt t="77969" x="2222500" y="3359150"/>
          <p14:tracePt t="77969" x="2197100" y="3327400"/>
          <p14:tracePt t="77986" x="2184400" y="3308350"/>
          <p14:tracePt t="77986" x="2171700" y="3282950"/>
          <p14:tracePt t="78003" x="2165350" y="3251200"/>
          <p14:tracePt t="78003" x="2152650" y="3225800"/>
          <p14:tracePt t="78020" x="2139950" y="3194050"/>
          <p14:tracePt t="78020" x="2108200" y="3130550"/>
          <p14:tracePt t="78037" x="2095500" y="3098800"/>
          <p14:tracePt t="78037" x="2076450" y="3067050"/>
          <p14:tracePt t="78053" x="2057400" y="3035300"/>
          <p14:tracePt t="78053" x="2038350" y="3003550"/>
          <p14:tracePt t="78070" x="2019300" y="2971800"/>
          <p14:tracePt t="78070" x="1993900" y="2946400"/>
          <p14:tracePt t="78087" x="1974850" y="2921000"/>
          <p14:tracePt t="78087" x="1949450" y="2895600"/>
          <p14:tracePt t="78104" x="1898650" y="2844800"/>
          <p14:tracePt t="78104" x="1873250" y="2819400"/>
          <p14:tracePt t="78121" x="1841500" y="2800350"/>
          <p14:tracePt t="78121" x="1816100" y="2781300"/>
          <p14:tracePt t="78137" x="1784350" y="2762250"/>
          <p14:tracePt t="78137" x="1752600" y="2743200"/>
          <p14:tracePt t="78154" x="1727200" y="2724150"/>
          <p14:tracePt t="78154" x="1695450" y="2711450"/>
          <p14:tracePt t="78170" x="1663700" y="2698750"/>
          <p14:tracePt t="78170" x="1638300" y="2692400"/>
          <p14:tracePt t="78170" x="1612900" y="2679700"/>
          <p14:tracePt t="78188" x="1587500" y="2679700"/>
          <p14:tracePt t="78188" x="1568450" y="2673350"/>
          <p14:tracePt t="78204" x="1543050" y="2673350"/>
          <p14:tracePt t="78204" x="1524000" y="2667000"/>
          <p14:tracePt t="78220" x="1498600" y="2667000"/>
          <p14:tracePt t="78220" x="1479550" y="2667000"/>
          <p14:tracePt t="78237" x="1460500" y="2667000"/>
          <p14:tracePt t="78237" x="1441450" y="2660650"/>
          <p14:tracePt t="78237" x="1428750" y="2654300"/>
          <p14:tracePt t="78257" x="1416050" y="2654300"/>
          <p14:tracePt t="78269" x="1403350" y="2647950"/>
          <p14:tracePt t="78269" x="1384300" y="2628900"/>
          <p14:tracePt t="78287" x="1377950" y="2616200"/>
          <p14:tracePt t="78287" x="1371600" y="2603500"/>
          <p14:tracePt t="78304" x="1358900" y="2584450"/>
          <p14:tracePt t="78304" x="1352550" y="2571750"/>
          <p14:tracePt t="78320" x="1346200" y="2552700"/>
          <p14:tracePt t="78320" x="1333500" y="2520950"/>
          <p14:tracePt t="78338" x="1327150" y="2495550"/>
          <p14:tracePt t="78338" x="1314450" y="2476500"/>
          <p14:tracePt t="78354" x="1308100" y="2451100"/>
          <p14:tracePt t="78354" x="1308100" y="2425700"/>
          <p14:tracePt t="78371" x="1301750" y="2400300"/>
          <p14:tracePt t="78371" x="1295400" y="2374900"/>
          <p14:tracePt t="78387" x="1295400" y="2355850"/>
          <p14:tracePt t="78387" x="1295400" y="2311400"/>
          <p14:tracePt t="78404" x="1295400" y="2292350"/>
          <p14:tracePt t="78404" x="1301750" y="2279650"/>
          <p14:tracePt t="78421" x="1301750" y="2266950"/>
          <p14:tracePt t="78421" x="1308100" y="2254250"/>
          <p14:tracePt t="78438" x="1308100" y="2241550"/>
          <p14:tracePt t="78438" x="1314450" y="2228850"/>
          <p14:tracePt t="78438" x="1320800" y="2209800"/>
          <p14:tracePt t="78456" x="1327150" y="2197100"/>
          <p14:tracePt t="78470" x="1333500" y="2184400"/>
          <p14:tracePt t="78470" x="1346200" y="2152650"/>
          <p14:tracePt t="78488" x="1358900" y="2139950"/>
          <p14:tracePt t="78488" x="1365250" y="2127250"/>
          <p14:tracePt t="78505" x="1371600" y="2114550"/>
          <p14:tracePt t="78505" x="1371600" y="2101850"/>
          <p14:tracePt t="78521" x="1377950" y="2089150"/>
          <p14:tracePt t="78521" x="1377950" y="2082800"/>
          <p14:tracePt t="78538" x="1377950" y="2070100"/>
          <p14:tracePt t="78538" x="1371600" y="2063750"/>
          <p14:tracePt t="78538" x="1365250" y="2051050"/>
          <p14:tracePt t="78557" x="1358900" y="2044700"/>
          <p14:tracePt t="78557" x="1352550" y="2032000"/>
          <p14:tracePt t="78572" x="1346200" y="2019300"/>
          <p14:tracePt t="78572" x="1339850" y="2006600"/>
          <p14:tracePt t="78588" x="1327150" y="1993900"/>
          <p14:tracePt t="78588" x="1320800" y="1981200"/>
          <p14:tracePt t="78605" x="1301750" y="1962150"/>
          <p14:tracePt t="78605" x="1289050" y="1936750"/>
          <p14:tracePt t="78622" x="1270000" y="1581150"/>
          <p14:tracePt t="78693" x="1295400" y="1536700"/>
          <p14:tracePt t="78696" x="1327150" y="1492250"/>
          <p14:tracePt t="78704" x="1403350" y="1416050"/>
          <p14:tracePt t="78721" x="1498600" y="1339850"/>
          <p14:tracePt t="78738" x="1676400" y="1263650"/>
          <p14:tracePt t="78756" x="1816100" y="1225550"/>
          <p14:tracePt t="78772" x="1968500" y="1200150"/>
          <p14:tracePt t="78788" x="2159000" y="1181100"/>
          <p14:tracePt t="78805" x="2336800" y="1174750"/>
          <p14:tracePt t="78822" x="2527300" y="1168400"/>
          <p14:tracePt t="78822" x="2641600" y="1168400"/>
          <p14:tracePt t="78840" x="2825750" y="1168400"/>
          <p14:tracePt t="78856" x="3028950" y="1174750"/>
          <p14:tracePt t="78873" x="3238500" y="1187450"/>
          <p14:tracePt t="78889" x="3429000" y="1200150"/>
          <p14:tracePt t="78905" x="3638550" y="1219200"/>
          <p14:tracePt t="78905" x="3746500" y="1225550"/>
          <p14:tracePt t="78924" x="3943350" y="1250950"/>
          <p14:tracePt t="78939" x="4127500" y="1276350"/>
          <p14:tracePt t="78955" x="4292600" y="1314450"/>
          <p14:tracePt t="78972" x="4432300" y="1358900"/>
          <p14:tracePt t="78989" x="4610100" y="1422400"/>
          <p14:tracePt t="79006" x="4705350" y="1466850"/>
          <p14:tracePt t="79023" x="4775200" y="1517650"/>
          <p14:tracePt t="79039" x="4845050" y="1587500"/>
          <p14:tracePt t="79056" x="4851400" y="1638300"/>
          <p14:tracePt t="79073" x="4845050" y="1682750"/>
          <p14:tracePt t="79089" x="4813300" y="1733550"/>
          <p14:tracePt t="79106" x="4724400" y="1809750"/>
          <p14:tracePt t="79125" x="4641850" y="1860550"/>
          <p14:tracePt t="79140" x="4546600" y="1905000"/>
          <p14:tracePt t="79156" x="4432300" y="1936750"/>
          <p14:tracePt t="79173" x="4305300" y="1968500"/>
          <p14:tracePt t="79190" x="4165600" y="1987550"/>
          <p14:tracePt t="79190" x="4095750" y="2000250"/>
          <p14:tracePt t="79208" x="3943350" y="2019300"/>
          <p14:tracePt t="79224" x="3784600" y="2032000"/>
          <p14:tracePt t="79240" x="3619500" y="2038350"/>
          <p14:tracePt t="79258" x="3448050" y="2044700"/>
          <p14:tracePt t="79273" x="3282950" y="2044700"/>
          <p14:tracePt t="79290" x="3028950" y="2044700"/>
          <p14:tracePt t="79307" x="2870200" y="2032000"/>
          <p14:tracePt t="79323" x="2711450" y="2025650"/>
          <p14:tracePt t="79340" x="2489200" y="2012950"/>
          <p14:tracePt t="79357" x="2355850" y="2006600"/>
          <p14:tracePt t="79374" x="2228850" y="2006600"/>
          <p14:tracePt t="79390" x="2114550" y="2012950"/>
          <p14:tracePt t="79407" x="1962150" y="2012950"/>
          <p14:tracePt t="79424" x="1879600" y="2019300"/>
          <p14:tracePt t="79440" x="1803400" y="2025650"/>
          <p14:tracePt t="79457" x="1746250" y="2025650"/>
          <p14:tracePt t="79474" x="1695450" y="2025650"/>
          <p14:tracePt t="79474" x="1676400" y="2025650"/>
          <p14:tracePt t="79492" x="1644650" y="2032000"/>
          <p14:tracePt t="79508" x="1625600" y="2032000"/>
          <p14:tracePt t="79525" x="1612900" y="2032000"/>
          <p14:tracePt t="79541" x="1612900" y="2038350"/>
          <p14:tracePt t="79557" x="1606550" y="2038350"/>
          <p14:tracePt t="79573" x="1612900" y="2044700"/>
          <p14:tracePt t="79590" x="1619250" y="2057400"/>
          <p14:tracePt t="79607" x="1625600" y="2070100"/>
          <p14:tracePt t="79625" x="1631950" y="2076450"/>
          <p14:tracePt t="79642" x="1631950" y="2089150"/>
          <p14:tracePt t="79642" x="1631950" y="2101850"/>
          <p14:tracePt t="79658" x="1631950" y="2108200"/>
          <p14:tracePt t="79658" x="1625600" y="2120900"/>
          <p14:tracePt t="79675" x="1625600" y="2127250"/>
          <p14:tracePt t="79675" x="1619250" y="2139950"/>
          <p14:tracePt t="79691" x="1612900" y="2152650"/>
          <p14:tracePt t="79691" x="1612900" y="2159000"/>
          <p14:tracePt t="79709" x="1606550" y="2171700"/>
          <p14:tracePt t="79709" x="1600200" y="2197100"/>
          <p14:tracePt t="79725" x="1600200" y="2209800"/>
          <p14:tracePt t="79725" x="1593850" y="2222500"/>
          <p14:tracePt t="79742" x="1593850" y="2235200"/>
          <p14:tracePt t="79742" x="1593850" y="2247900"/>
          <p14:tracePt t="79760" x="1593850" y="2260600"/>
          <p14:tracePt t="79760" x="1587500" y="2292350"/>
          <p14:tracePt t="79776" x="1587500" y="2305050"/>
          <p14:tracePt t="79776" x="1587500" y="2324100"/>
          <p14:tracePt t="79793" x="1587500" y="2343150"/>
          <p14:tracePt t="79793" x="1593850" y="2362200"/>
          <p14:tracePt t="79809" x="1593850" y="2381250"/>
          <p14:tracePt t="79809" x="1606550" y="2400300"/>
          <p14:tracePt t="79826" x="1612900" y="2425700"/>
          <p14:tracePt t="79826" x="1619250" y="2444750"/>
          <p14:tracePt t="79842" x="1638300" y="2470150"/>
          <p14:tracePt t="79842" x="1670050" y="2527300"/>
          <p14:tracePt t="79860" x="1695450" y="2552700"/>
          <p14:tracePt t="79860" x="1714500" y="2584450"/>
          <p14:tracePt t="79876" x="1739900" y="2616200"/>
          <p14:tracePt t="79876" x="1771650" y="2647950"/>
          <p14:tracePt t="79893" x="1797050" y="2679700"/>
          <p14:tracePt t="79893" x="1822450" y="2717800"/>
          <p14:tracePt t="79909" x="1854200" y="2755900"/>
          <p14:tracePt t="81616" x="5105400" y="4826000"/>
          <p14:tracePt t="81659" x="5099050" y="4826000"/>
          <p14:tracePt t="81683" x="5092700" y="4832350"/>
          <p14:tracePt t="81699" x="5086350" y="4838700"/>
          <p14:tracePt t="81711" x="5080000" y="4845050"/>
          <p14:tracePt t="81727" x="5073650" y="4851400"/>
          <p14:tracePt t="81745" x="5067300" y="4851400"/>
          <p14:tracePt t="81763" x="5060950" y="4857750"/>
          <p14:tracePt t="81795" x="5067300" y="4857750"/>
          <p14:tracePt t="81831" x="5073650" y="4857750"/>
          <p14:tracePt t="81848" x="5080000" y="4857750"/>
          <p14:tracePt t="81855" x="5086350" y="4851400"/>
          <p14:tracePt t="81871" x="5092700" y="4851400"/>
          <p14:tracePt t="81881" x="5099050" y="4851400"/>
          <p14:tracePt t="81898" x="5105400" y="4845050"/>
          <p14:tracePt t="81898" x="5118100" y="4845050"/>
          <p14:tracePt t="81915" x="5124450" y="4838700"/>
          <p14:tracePt t="81915" x="5130800" y="4838700"/>
          <p14:tracePt t="81932" x="5137150" y="4838700"/>
          <p14:tracePt t="81932" x="5143500" y="4838700"/>
          <p14:tracePt t="81949" x="5149850" y="4832350"/>
          <p14:tracePt t="81949" x="5156200" y="4832350"/>
          <p14:tracePt t="81966" x="5162550" y="4826000"/>
          <p14:tracePt t="81984" x="5168900" y="4826000"/>
          <p14:tracePt t="82001" x="5175250" y="4819650"/>
          <p14:tracePt t="82019" x="5168900" y="4826000"/>
          <p14:tracePt t="82103" x="5162550" y="4826000"/>
          <p14:tracePt t="82131" x="5168900" y="4826000"/>
          <p14:tracePt t="82259" x="5175250" y="4832350"/>
          <p14:tracePt t="82275" x="5181600" y="4832350"/>
          <p14:tracePt t="82291" x="5187950" y="4838700"/>
          <p14:tracePt t="82335" x="5181600" y="4845050"/>
          <p14:tracePt t="82359" x="5181600" y="4851400"/>
          <p14:tracePt t="82379" x="5175250" y="4857750"/>
          <p14:tracePt t="82411" x="5175250" y="4851400"/>
          <p14:tracePt t="82448" x="5175250" y="4845050"/>
          <p14:tracePt t="82499" x="5168900" y="4845050"/>
          <p14:tracePt t="82551" x="5162550" y="4845050"/>
          <p14:tracePt t="82567" x="5156200" y="4845050"/>
          <p14:tracePt t="82591" x="5149850" y="4851400"/>
          <p14:tracePt t="82611" x="5149850" y="4857750"/>
          <p14:tracePt t="82643" x="5149850" y="4864100"/>
          <p14:tracePt t="82679" x="5143500" y="4870450"/>
          <p14:tracePt t="82703" x="5143500" y="4876800"/>
          <p14:tracePt t="82723" x="5149850" y="4883150"/>
          <p14:tracePt t="82747" x="5156200" y="4883150"/>
          <p14:tracePt t="82771" x="5162550" y="4883150"/>
          <p14:tracePt t="82783" x="5168900" y="4889500"/>
          <p14:tracePt t="82799" x="5175250" y="4889500"/>
          <p14:tracePt t="82823" x="5175250" y="4895850"/>
          <p14:tracePt t="82851" x="5175250" y="4902200"/>
          <p14:tracePt t="82875" x="5168900" y="4908550"/>
          <p14:tracePt t="82899" x="5168900" y="4914900"/>
          <p14:tracePt t="82919" x="5162550" y="4921250"/>
          <p14:tracePt t="82935" x="5162550" y="4927600"/>
          <p14:tracePt t="82943" x="5156200" y="4933950"/>
          <p14:tracePt t="82959" x="5156200" y="4940300"/>
          <p14:tracePt t="82968" x="5149850" y="4946650"/>
          <p14:tracePt t="82985" x="5143500" y="4953000"/>
          <p14:tracePt t="83002" x="5137150" y="4959350"/>
          <p14:tracePt t="83018" x="5124450" y="4959350"/>
          <p14:tracePt t="83035" x="5118100" y="4959350"/>
          <p14:tracePt t="83052" x="5111750" y="4959350"/>
          <p14:tracePt t="83068" x="5111750" y="4953000"/>
          <p14:tracePt t="83131" x="5111750" y="4946650"/>
          <p14:tracePt t="83143" x="5118100" y="4940300"/>
          <p14:tracePt t="83159" x="5124450" y="4940300"/>
          <p14:tracePt t="83175" x="5130800" y="4933950"/>
          <p14:tracePt t="83199" x="5137150" y="4927600"/>
          <p14:tracePt t="83211" x="5137150" y="4921250"/>
          <p14:tracePt t="83235" x="5130800" y="4921250"/>
          <p14:tracePt t="83347" x="5130800" y="4927600"/>
          <p14:tracePt t="83363" x="5130800" y="4933950"/>
          <p14:tracePt t="83391" x="5130800" y="4940300"/>
          <p14:tracePt t="83399" x="5124450" y="4946650"/>
          <p14:tracePt t="83431" x="5130800" y="4946650"/>
          <p14:tracePt t="83483" x="5130800" y="4940300"/>
          <p14:tracePt t="83543" x="5124450" y="4940300"/>
          <p14:tracePt t="83595" x="5118100" y="4933950"/>
          <p14:tracePt t="83623" x="5118100" y="4940300"/>
          <p14:tracePt t="83699" x="5124450" y="4940300"/>
          <p14:tracePt t="83723" x="5130800" y="4940300"/>
          <p14:tracePt t="83744" x="5130800" y="4946650"/>
          <p14:tracePt t="83783" x="5124450" y="4940300"/>
          <p14:tracePt t="83819" x="5118100" y="4940300"/>
          <p14:tracePt t="83843" x="5111750" y="4940300"/>
          <p14:tracePt t="83859" x="5105400" y="4933950"/>
          <p14:tracePt t="83911" x="5099050" y="4940300"/>
          <p14:tracePt t="83948" x="5092700" y="4946650"/>
          <p14:tracePt t="84103" x="5092700" y="4953000"/>
          <p14:tracePt t="84195" x="5099050" y="4953000"/>
          <p14:tracePt t="84211" x="5105400" y="4946650"/>
          <p14:tracePt t="84231" x="5111750" y="4946650"/>
          <p14:tracePt t="84247" x="5118100" y="4946650"/>
          <p14:tracePt t="84263" x="5124450" y="4946650"/>
          <p14:tracePt t="84279" x="5130800" y="4946650"/>
          <p14:tracePt t="84299" x="5137150" y="4953000"/>
          <p14:tracePt t="84315" x="5137150" y="4959350"/>
          <p14:tracePt t="84351" x="5130800" y="4965700"/>
          <p14:tracePt t="84375" x="5124450" y="4965700"/>
          <p14:tracePt t="84391" x="5118100" y="4972050"/>
          <p14:tracePt t="84411" x="5111750" y="4978400"/>
          <p14:tracePt t="84435" x="5105400" y="4972050"/>
          <p14:tracePt t="84451" x="5105400" y="4965700"/>
          <p14:tracePt t="84539" x="5105400" y="4972050"/>
          <p14:tracePt t="84607" x="5092700" y="4972050"/>
          <p14:tracePt t="84624" x="5086350" y="4972050"/>
          <p14:tracePt t="84631" x="5080000" y="4972050"/>
          <p14:tracePt t="84640" x="5073650" y="4972050"/>
          <p14:tracePt t="84640" x="5067300" y="4978400"/>
          <p14:tracePt t="84657" x="5054600" y="4978400"/>
          <p14:tracePt t="84657" x="5041900" y="4978400"/>
          <p14:tracePt t="84674" x="5029200" y="4978400"/>
          <p14:tracePt t="84674" x="5003800" y="4978400"/>
          <p14:tracePt t="84692" x="4991100" y="4978400"/>
          <p14:tracePt t="84692" x="4978400" y="4978400"/>
          <p14:tracePt t="84707" x="4959350" y="4978400"/>
          <p14:tracePt t="84707" x="4946650" y="4984750"/>
          <p14:tracePt t="84724" x="4933950" y="4991100"/>
          <p14:tracePt t="84724" x="4914900" y="4997450"/>
          <p14:tracePt t="84741" x="4902200" y="5003800"/>
          <p14:tracePt t="84741" x="4883150" y="5010150"/>
          <p14:tracePt t="84741" x="4864100" y="5016500"/>
          <p14:tracePt t="84760" x="4845050" y="5022850"/>
          <p14:tracePt t="84760" x="4826000" y="5029200"/>
          <p14:tracePt t="84775" x="4800600" y="5035550"/>
          <p14:tracePt t="84775" x="4781550" y="5041900"/>
          <p14:tracePt t="84792" x="4756150" y="5048250"/>
          <p14:tracePt t="84792" x="4730750" y="5054600"/>
          <p14:tracePt t="84808" x="4705350" y="5054600"/>
          <p14:tracePt t="84808" x="4654550" y="5067300"/>
          <p14:tracePt t="84825" x="4622800" y="5073650"/>
          <p14:tracePt t="84825" x="4597400" y="5080000"/>
          <p14:tracePt t="84842" x="4565650" y="5086350"/>
          <p14:tracePt t="84842" x="4540250" y="5092700"/>
          <p14:tracePt t="84859" x="4508500" y="5099050"/>
          <p14:tracePt t="84859" x="4476750" y="5105400"/>
          <p14:tracePt t="84875" x="4445000" y="5111750"/>
          <p14:tracePt t="84875" x="4381500" y="5118100"/>
          <p14:tracePt t="84892" x="4349750" y="5130800"/>
          <p14:tracePt t="84892" x="4318000" y="5137150"/>
          <p14:tracePt t="84909" x="4292600" y="5143500"/>
          <p14:tracePt t="84909" x="4260850" y="5149850"/>
          <p14:tracePt t="84925" x="4229100" y="5162550"/>
          <p14:tracePt t="84925" x="4203700" y="5168900"/>
          <p14:tracePt t="84942" x="4178300" y="5175250"/>
          <p14:tracePt t="84942" x="4152900" y="5187950"/>
          <p14:tracePt t="84942" x="4127500" y="5200650"/>
          <p14:tracePt t="84960" x="4102100" y="5213350"/>
          <p14:tracePt t="84960" x="4083050" y="5226050"/>
          <p14:tracePt t="84976" x="4057650" y="5232400"/>
          <p14:tracePt t="84976" x="4038600" y="5251450"/>
          <p14:tracePt t="84994" x="4025900" y="5264150"/>
          <p14:tracePt t="84994" x="4013200" y="5276850"/>
          <p14:tracePt t="85009" x="4000500" y="5289550"/>
          <p14:tracePt t="85009" x="3987800" y="5302250"/>
          <p14:tracePt t="85009" x="3981450" y="5314950"/>
          <p14:tracePt t="85028" x="3975100" y="5327650"/>
          <p14:tracePt t="85041" x="3968750" y="5340350"/>
          <p14:tracePt t="85041" x="3968750" y="5353050"/>
          <p14:tracePt t="85060" x="3968750" y="5384800"/>
          <p14:tracePt t="85060" x="3975100" y="5397500"/>
          <p14:tracePt t="85076" x="3981450" y="5416550"/>
          <p14:tracePt t="85076" x="3987800" y="5429250"/>
          <p14:tracePt t="85093" x="4000500" y="5448300"/>
          <p14:tracePt t="85093" x="4013200" y="5461000"/>
          <p14:tracePt t="85109" x="4025900" y="5473700"/>
          <p14:tracePt t="85109" x="4051300" y="5499100"/>
          <p14:tracePt t="85126" x="4064000" y="5511800"/>
          <p14:tracePt t="85126" x="4076700" y="5524500"/>
          <p14:tracePt t="85143" x="4095750" y="5530850"/>
          <p14:tracePt t="85143" x="4108450" y="5537200"/>
          <p14:tracePt t="85159" x="4121150" y="5549900"/>
          <p14:tracePt t="85159" x="4133850" y="5556250"/>
          <p14:tracePt t="85176" x="4146550" y="5568950"/>
          <p14:tracePt t="85176" x="4165600" y="5588000"/>
          <p14:tracePt t="85193" x="4178300" y="5600700"/>
          <p14:tracePt t="85193" x="4184650" y="5613400"/>
          <p14:tracePt t="85210" x="4197350" y="5626100"/>
          <p14:tracePt t="85210" x="4203700" y="5638800"/>
          <p14:tracePt t="85226" x="4203700" y="5645150"/>
          <p14:tracePt t="85226" x="4210050" y="5657850"/>
          <p14:tracePt t="85247" x="4203700" y="5664200"/>
          <p14:tracePt t="85247" x="4203700" y="5670550"/>
          <p14:tracePt t="85260" x="4197350" y="5676900"/>
          <p14:tracePt t="85260" x="4191000" y="5683250"/>
          <p14:tracePt t="85276" x="4184650" y="5689600"/>
          <p14:tracePt t="85276" x="4171950" y="5695950"/>
          <p14:tracePt t="85294" x="4159250" y="5702300"/>
          <p14:tracePt t="85294" x="4140200" y="5708650"/>
          <p14:tracePt t="85310" x="4127500" y="5721350"/>
          <p14:tracePt t="85310" x="4108450" y="5727700"/>
          <p14:tracePt t="85310" x="4083050" y="5734050"/>
          <p14:tracePt t="85328" x="4064000" y="5740400"/>
          <p14:tracePt t="85328" x="4038600" y="5753100"/>
          <p14:tracePt t="85344" x="4019550" y="5759450"/>
          <p14:tracePt t="85344" x="3994150" y="5772150"/>
          <p14:tracePt t="85360" x="3968750" y="5778500"/>
          <p14:tracePt t="85360" x="3943350" y="5784850"/>
          <p14:tracePt t="85360" x="3924300" y="5791200"/>
          <p14:tracePt t="85380" x="3892550" y="5803900"/>
          <p14:tracePt t="85392" x="3867150" y="5810250"/>
          <p14:tracePt t="85392" x="3841750" y="5816600"/>
          <p14:tracePt t="85410" x="3816350" y="5816600"/>
          <p14:tracePt t="85410" x="3765550" y="5822950"/>
          <p14:tracePt t="85427" x="3740150" y="5822950"/>
          <p14:tracePt t="85427" x="3714750" y="5822950"/>
          <p14:tracePt t="85444" x="3689350" y="5822950"/>
          <p14:tracePt t="85444" x="3663950" y="5816600"/>
          <p14:tracePt t="85460" x="3638550" y="5810250"/>
          <p14:tracePt t="85460" x="3606800" y="5810250"/>
          <p14:tracePt t="85477" x="3581400" y="5803900"/>
          <p14:tracePt t="85477" x="3530600" y="5797550"/>
          <p14:tracePt t="85494" x="3505200" y="5797550"/>
          <p14:tracePt t="85494" x="3479800" y="5791200"/>
          <p14:tracePt t="85511" x="3454400" y="5791200"/>
          <p14:tracePt t="85511" x="3429000" y="5791200"/>
          <p14:tracePt t="85528" x="3403600" y="5791200"/>
          <p14:tracePt t="85528" x="3365500" y="5791200"/>
          <p14:tracePt t="85544" x="3346450" y="5791200"/>
          <p14:tracePt t="85544" x="3327400" y="5791200"/>
          <p14:tracePt t="85561" x="3314700" y="5797550"/>
          <p14:tracePt t="85561" x="3295650" y="5797550"/>
          <p14:tracePt t="85577" x="3282950" y="5803900"/>
          <p14:tracePt t="85577" x="3270250" y="5803900"/>
          <p14:tracePt t="85594" x="3263900" y="5810250"/>
          <p14:tracePt t="85594" x="3244850" y="5816600"/>
          <p14:tracePt t="85612" x="3238500" y="5822950"/>
          <p14:tracePt t="85612" x="3232150" y="5822950"/>
          <p14:tracePt t="85628" x="3225800" y="5829300"/>
          <p14:tracePt t="85644" x="3232150" y="5822950"/>
          <p14:tracePt t="85671" x="3238500" y="5822950"/>
          <p14:tracePt t="85687" x="3244850" y="5816600"/>
          <p14:tracePt t="85696" x="3251200" y="5810250"/>
          <p14:tracePt t="85696" x="3251200" y="5803900"/>
          <p14:tracePt t="85712" x="3257550" y="5797550"/>
          <p14:tracePt t="85712" x="3263900" y="5791200"/>
          <p14:tracePt t="85728" x="3270250" y="5784850"/>
          <p14:tracePt t="85728" x="3270250" y="5778500"/>
          <p14:tracePt t="85746" x="3276600" y="5772150"/>
          <p14:tracePt t="85746" x="3282950" y="5765800"/>
          <p14:tracePt t="85761" x="3282950" y="5759450"/>
          <p14:tracePt t="85761" x="3289300" y="5746750"/>
          <p14:tracePt t="85778" x="3289300" y="5740400"/>
          <p14:tracePt t="85778" x="3295650" y="5721350"/>
          <p14:tracePt t="85794" x="3295650" y="5715000"/>
          <p14:tracePt t="85794" x="3295650" y="5702300"/>
          <p14:tracePt t="85811" x="3295650" y="5695950"/>
          <p14:tracePt t="85811" x="3295650" y="5689600"/>
          <p14:tracePt t="85828" x="3295650" y="5683250"/>
          <p14:tracePt t="85828" x="3289300" y="5670550"/>
          <p14:tracePt t="85845" x="3282950" y="5664200"/>
          <p14:tracePt t="85845" x="3282950" y="5651500"/>
          <p14:tracePt t="85861" x="3276600" y="5645150"/>
          <p14:tracePt t="85861" x="3276600" y="5638800"/>
          <p14:tracePt t="85878" x="3270250" y="5626100"/>
          <p14:tracePt t="85878" x="3270250" y="5619750"/>
          <p14:tracePt t="85895" x="3263900" y="5607050"/>
          <p14:tracePt t="85895" x="3257550" y="5581650"/>
          <p14:tracePt t="85911" x="3257550" y="5562600"/>
          <p14:tracePt t="85911" x="3257550" y="5549900"/>
          <p14:tracePt t="85928" x="3251200" y="5530850"/>
          <p14:tracePt t="85928" x="3251200" y="5511800"/>
          <p14:tracePt t="85945" x="3251200" y="5492750"/>
          <p14:tracePt t="85945" x="3244850" y="5473700"/>
          <p14:tracePt t="85961" x="3244850" y="5461000"/>
          <p14:tracePt t="85961" x="3244850" y="5448300"/>
          <p14:tracePt t="85961" x="3244850" y="5435600"/>
          <p14:tracePt t="85980" x="3244850" y="5422900"/>
          <p14:tracePt t="85980" x="3244850" y="5410200"/>
          <p14:tracePt t="85996" x="3244850" y="5403850"/>
          <p14:tracePt t="85996" x="3244850" y="5397500"/>
          <p14:tracePt t="86012" x="3244850" y="5391150"/>
          <p14:tracePt t="86012" x="3244850" y="5384800"/>
          <p14:tracePt t="86028" x="3244850" y="5372100"/>
          <p14:tracePt t="86044" x="3251200" y="5365750"/>
          <p14:tracePt t="86061" x="3251200" y="5359400"/>
          <p14:tracePt t="86078" x="3257550" y="5353050"/>
          <p14:tracePt t="86095" x="3270250" y="5340350"/>
          <p14:tracePt t="86095" x="3276600" y="5334000"/>
          <p14:tracePt t="86112" x="3282950" y="5327650"/>
          <p14:tracePt t="86112" x="3289300" y="5321300"/>
          <p14:tracePt t="86129" x="3295650" y="5321300"/>
          <p14:tracePt t="86129" x="3308350" y="5302250"/>
          <p14:tracePt t="86146" x="3321050" y="5295900"/>
          <p14:tracePt t="86146" x="3327400" y="5289550"/>
          <p14:tracePt t="86163" x="3333750" y="5276850"/>
          <p14:tracePt t="86163" x="3346450" y="5270500"/>
          <p14:tracePt t="86179" x="3352800" y="5257800"/>
          <p14:tracePt t="86179" x="3359150" y="5251450"/>
          <p14:tracePt t="86197" x="3371850" y="5238750"/>
          <p14:tracePt t="86197" x="3390900" y="5219700"/>
          <p14:tracePt t="86213" x="3403600" y="5213350"/>
          <p14:tracePt t="86213" x="3416300" y="5207000"/>
          <p14:tracePt t="86230" x="3422650" y="5194300"/>
          <p14:tracePt t="86230" x="3435350" y="5187950"/>
          <p14:tracePt t="86249" x="3448050" y="5181600"/>
          <p14:tracePt t="86249" x="3473450" y="5175250"/>
          <p14:tracePt t="86264" x="3486150" y="5168900"/>
          <p14:tracePt t="86264" x="3498850" y="5162550"/>
          <p14:tracePt t="86280" x="3511550" y="5156200"/>
          <p14:tracePt t="86280" x="3524250" y="5149850"/>
          <p14:tracePt t="86297" x="3536950" y="5143500"/>
          <p14:tracePt t="86297" x="3556000" y="5143500"/>
          <p14:tracePt t="86313" x="3568700" y="5137150"/>
          <p14:tracePt t="86313" x="3581400" y="5130800"/>
          <p14:tracePt t="86330" x="3594100" y="5130800"/>
          <p14:tracePt t="86330" x="3606800" y="5124450"/>
          <p14:tracePt t="86330" x="3613150" y="5118100"/>
          <p14:tracePt t="86349" x="3625850" y="5118100"/>
          <p14:tracePt t="86362" x="3632200" y="5111750"/>
          <p14:tracePt t="86362" x="3651250" y="5105400"/>
          <p14:tracePt t="86381" x="3657600" y="5105400"/>
          <p14:tracePt t="86381" x="3663950" y="5105400"/>
          <p14:tracePt t="86397" x="3670300" y="5105400"/>
          <p14:tracePt t="86397" x="3676650" y="5105400"/>
          <p14:tracePt t="86413" x="3683000" y="5105400"/>
          <p14:tracePt t="86429" x="3689350" y="5105400"/>
          <p14:tracePt t="86446" x="3695700" y="5111750"/>
          <p14:tracePt t="86463" x="3689350" y="5118100"/>
          <p14:tracePt t="86479" x="3683000" y="5118100"/>
          <p14:tracePt t="86496" x="3676650" y="5124450"/>
          <p14:tracePt t="86496" x="3670300" y="5124450"/>
          <p14:tracePt t="86515" x="3663950" y="5130800"/>
          <p14:tracePt t="86530" x="3657600" y="5130800"/>
          <p14:tracePt t="86530" x="3651250" y="5130800"/>
          <p14:tracePt t="86548" x="3644900" y="5137150"/>
          <p14:tracePt t="86548" x="3632200" y="5137150"/>
          <p14:tracePt t="86564" x="3619500" y="5143500"/>
          <p14:tracePt t="86564" x="3613150" y="5143500"/>
          <p14:tracePt t="86581" x="3600450" y="5143500"/>
          <p14:tracePt t="86581" x="3594100" y="5149850"/>
          <p14:tracePt t="86598" x="3581400" y="5149850"/>
          <p14:tracePt t="86598" x="3568700" y="5149850"/>
          <p14:tracePt t="86614" x="3562350" y="5149850"/>
          <p14:tracePt t="86614" x="3543300" y="5156200"/>
          <p14:tracePt t="86632" x="3530600" y="5149850"/>
          <p14:tracePt t="86632" x="3524250" y="5156200"/>
          <p14:tracePt t="86648" x="3517900" y="5156200"/>
          <p14:tracePt t="86648" x="3505200" y="5156200"/>
          <p14:tracePt t="86664" x="3498850" y="5149850"/>
          <p14:tracePt t="86664" x="3492500" y="5149850"/>
          <p14:tracePt t="86681" x="3486150" y="5149850"/>
          <p14:tracePt t="86681" x="3479800" y="5149850"/>
          <p14:tracePt t="86698" x="3473450" y="5149850"/>
          <p14:tracePt t="86698" x="3473450" y="5143500"/>
          <p14:tracePt t="86698" x="3467100" y="5143500"/>
          <p14:tracePt t="86716" x="3460750" y="5143500"/>
          <p14:tracePt t="86731" x="3454400" y="5143500"/>
          <p14:tracePt t="86749" x="3460750" y="5143500"/>
          <p14:tracePt t="86799" x="3467100" y="5137150"/>
          <p14:tracePt t="86811" x="3473450" y="5137150"/>
          <p14:tracePt t="86819" x="3479800" y="5137150"/>
          <p14:tracePt t="86831" x="3486150" y="5137150"/>
          <p14:tracePt t="86831" x="3492500" y="5137150"/>
          <p14:tracePt t="86848" x="3498850" y="5130800"/>
          <p14:tracePt t="86848" x="3505200" y="5130800"/>
          <p14:tracePt t="86865" x="3511550" y="5130800"/>
          <p14:tracePt t="86865" x="3517900" y="5130800"/>
          <p14:tracePt t="86883" x="3524250" y="5130800"/>
          <p14:tracePt t="86898" x="3530600" y="5130800"/>
          <p14:tracePt t="86914" x="3536950" y="5130800"/>
          <p14:tracePt t="86931" x="3543300" y="5124450"/>
          <p14:tracePt t="86955" x="3543300" y="5118100"/>
          <p14:tracePt t="87039" x="3536950" y="5111750"/>
          <p14:tracePt t="87091" x="3536950" y="5118100"/>
          <p14:tracePt t="87151" x="3536950" y="5124450"/>
          <p14:tracePt t="87195" x="3536950" y="5130800"/>
          <p14:tracePt t="87231" x="3530600" y="5130800"/>
          <p14:tracePt t="87331" x="3536950" y="5124450"/>
          <p14:tracePt t="87351" x="3536950" y="5118100"/>
          <p14:tracePt t="87383" x="3543300" y="5118100"/>
          <p14:tracePt t="87443" x="3543300" y="5124450"/>
          <p14:tracePt t="87479" x="3536950" y="5130800"/>
          <p14:tracePt t="87579" x="3536950" y="5124450"/>
          <p14:tracePt t="87631" x="3536950" y="5118100"/>
          <p14:tracePt t="87675" x="3536950" y="5111750"/>
          <p14:tracePt t="87703" x="3530600" y="5111750"/>
          <p14:tracePt t="87727" x="3524250" y="5105400"/>
          <p14:tracePt t="87744" x="3517900" y="5105400"/>
          <p14:tracePt t="87752" x="3511550" y="5105400"/>
          <p14:tracePt t="87752" x="3505200" y="5111750"/>
          <p14:tracePt t="87768" x="3498850" y="5111750"/>
          <p14:tracePt t="87768" x="3492500" y="5111750"/>
          <p14:tracePt t="87785" x="3486150" y="5111750"/>
          <p14:tracePt t="87785" x="3479800" y="5105400"/>
          <p14:tracePt t="87801" x="3473450" y="5105400"/>
          <p14:tracePt t="87801" x="3467100" y="5105400"/>
          <p14:tracePt t="87818" x="3460750" y="5099050"/>
          <p14:tracePt t="87818" x="3454400" y="5092700"/>
          <p14:tracePt t="87835" x="3448050" y="5086350"/>
          <p14:tracePt t="87851" x="3441700" y="5080000"/>
          <p14:tracePt t="87851" x="3435350" y="5073650"/>
          <p14:tracePt t="87869" x="3435350" y="5067300"/>
          <p14:tracePt t="87869" x="3435350" y="5060950"/>
          <p14:tracePt t="87885" x="3429000" y="5054600"/>
          <p14:tracePt t="87885" x="3429000" y="5048250"/>
          <p14:tracePt t="87901" x="3429000" y="5035550"/>
          <p14:tracePt t="87918" x="3429000" y="5022850"/>
          <p14:tracePt t="87918" x="3435350" y="5016500"/>
          <p14:tracePt t="87935" x="3435350" y="5010150"/>
          <p14:tracePt t="87935" x="3435350" y="4984750"/>
          <p14:tracePt t="87952" x="3435350" y="4978400"/>
          <p14:tracePt t="87952" x="3435350" y="4965700"/>
          <p14:tracePt t="87969" x="3435350" y="4953000"/>
          <p14:tracePt t="87969" x="3435350" y="4940300"/>
          <p14:tracePt t="87986" x="3435350" y="4927600"/>
          <p14:tracePt t="87986" x="3435350" y="4914900"/>
          <p14:tracePt t="88002" x="3435350" y="4902200"/>
          <p14:tracePt t="88002" x="3435350" y="4876800"/>
          <p14:tracePt t="88020" x="3435350" y="4870450"/>
          <p14:tracePt t="88020" x="3435350" y="4857750"/>
          <p14:tracePt t="88037" x="3435350" y="4851400"/>
          <p14:tracePt t="88037" x="3429000" y="4845050"/>
          <p14:tracePt t="88052" x="3429000" y="4832350"/>
          <p14:tracePt t="88052" x="3429000" y="4826000"/>
          <p14:tracePt t="88069" x="3429000" y="4819650"/>
          <p14:tracePt t="88069" x="3422650" y="4819650"/>
          <p14:tracePt t="88085" x="3422650" y="4813300"/>
          <p14:tracePt t="88085" x="3422650" y="4800600"/>
          <p14:tracePt t="88085" x="3422650" y="4794250"/>
          <p14:tracePt t="88104" x="3422650" y="4787900"/>
          <p14:tracePt t="88104" x="3422650" y="4781550"/>
          <p14:tracePt t="88121" x="3422650" y="4775200"/>
          <p14:tracePt t="88121" x="3422650" y="4768850"/>
          <p14:tracePt t="88136" x="3422650" y="4762500"/>
          <p14:tracePt t="88136" x="3422650" y="4756150"/>
          <p14:tracePt t="88152" x="3422650" y="4743450"/>
          <p14:tracePt t="88152" x="3429000" y="4743450"/>
          <p14:tracePt t="88169" x="3429000" y="4737100"/>
          <p14:tracePt t="88169" x="3435350" y="4730750"/>
          <p14:tracePt t="88186" x="3441700" y="4724400"/>
          <p14:tracePt t="88202" x="3448050" y="4718050"/>
          <p14:tracePt t="88218" x="3454400" y="4718050"/>
          <p14:tracePt t="88235" x="3460750" y="4718050"/>
          <p14:tracePt t="88253" x="3467100" y="4718050"/>
          <p14:tracePt t="88269" x="3473450" y="4724400"/>
          <p14:tracePt t="88285" x="3479800" y="4730750"/>
          <p14:tracePt t="88302" x="3486150" y="4730750"/>
          <p14:tracePt t="88335" x="3492500" y="4724400"/>
          <p14:tracePt t="88359" x="3498850" y="4718050"/>
          <p14:tracePt t="88371" x="3498850" y="4711700"/>
          <p14:tracePt t="88379" x="3505200" y="4705350"/>
          <p14:tracePt t="88395" x="3511550" y="4699000"/>
          <p14:tracePt t="88411" x="3517900" y="4686300"/>
          <p14:tracePt t="88423" x="3524250" y="4686300"/>
          <p14:tracePt t="88440" x="3530600" y="4679950"/>
          <p14:tracePt t="88456" x="3530600" y="4686300"/>
          <p14:tracePt t="88479" x="3536950" y="4692650"/>
          <p14:tracePt t="88499" x="3536950" y="4699000"/>
          <p14:tracePt t="88515" x="3536950" y="4705350"/>
          <p14:tracePt t="88531" x="3536950" y="4711700"/>
          <p14:tracePt t="88543" x="3543300" y="4711700"/>
          <p14:tracePt t="88559" x="3549650" y="4718050"/>
          <p14:tracePt t="88591" x="3556000" y="4718050"/>
          <p14:tracePt t="88603" x="3562350" y="4711700"/>
          <p14:tracePt t="88651" x="3562350" y="4705350"/>
          <p14:tracePt t="88671" x="3562350" y="4699000"/>
          <p14:tracePt t="88687" x="3562350" y="4692650"/>
          <p14:tracePt t="88703" x="3556000" y="4686300"/>
          <p14:tracePt t="88719" x="3556000" y="4679950"/>
          <p14:tracePt t="88731" x="3549650" y="4667250"/>
          <p14:tracePt t="88747" x="3543300" y="4660900"/>
          <p14:tracePt t="88763" x="3543300" y="4654550"/>
          <p14:tracePt t="88779" x="3549650" y="4648200"/>
          <p14:tracePt t="88787" x="3549650" y="4641850"/>
          <p14:tracePt t="88804" x="3556000" y="4635500"/>
          <p14:tracePt t="88804" x="3556000" y="4629150"/>
          <p14:tracePt t="88822" x="3562350" y="4622800"/>
          <p14:tracePt t="88837" x="3568700" y="4616450"/>
          <p14:tracePt t="88837" x="3575050" y="4616450"/>
          <p14:tracePt t="88855" x="3581400" y="4616450"/>
          <p14:tracePt t="88871" x="3587750" y="4616450"/>
          <p14:tracePt t="88887" x="3587750" y="4622800"/>
          <p14:tracePt t="88904" x="3594100" y="4629150"/>
          <p14:tracePt t="88921" x="3594100" y="4635500"/>
          <p14:tracePt t="88937" x="3587750" y="4641850"/>
          <p14:tracePt t="88963" x="3581400" y="4641850"/>
          <p14:tracePt t="88979" x="3575050" y="4635500"/>
          <p14:tracePt t="88997" x="3562350" y="4629150"/>
          <p14:tracePt t="89011" x="3556000" y="4629150"/>
          <p14:tracePt t="89021" x="3549650" y="4616450"/>
          <p14:tracePt t="89038" x="3543300" y="4610100"/>
          <p14:tracePt t="89038" x="3543300" y="4603750"/>
          <p14:tracePt t="89056" x="3536950" y="4597400"/>
          <p14:tracePt t="89056" x="3536950" y="4591050"/>
          <p14:tracePt t="89073" x="3536950" y="4584700"/>
          <p14:tracePt t="89088" x="3530600" y="4578350"/>
          <p14:tracePt t="89105" x="3536950" y="4572000"/>
          <p14:tracePt t="89124" x="3543300" y="4572000"/>
          <p14:tracePt t="89143" x="3549650" y="4578350"/>
          <p14:tracePt t="89175" x="3556000" y="4578350"/>
          <p14:tracePt t="89191" x="3568700" y="4584700"/>
          <p14:tracePt t="89203" x="3575050" y="4584700"/>
          <p14:tracePt t="89219" x="3581400" y="4591050"/>
          <p14:tracePt t="89235" x="3587750" y="4591050"/>
          <p14:tracePt t="89251" x="3594100" y="4591050"/>
          <p14:tracePt t="89263" x="3600450" y="4591050"/>
          <p14:tracePt t="89279" x="3606800" y="4584700"/>
          <p14:tracePt t="89311" x="3613150" y="4584700"/>
          <p14:tracePt t="89323" x="3619500" y="4584700"/>
          <p14:tracePt t="89339" x="3625850" y="4584700"/>
          <p14:tracePt t="89355" x="3632200" y="4584700"/>
          <p14:tracePt t="89372" x="3638550" y="4591050"/>
          <p14:tracePt t="89383" x="3651250" y="4591050"/>
          <p14:tracePt t="89399" x="3657600" y="4591050"/>
          <p14:tracePt t="89415" x="3663950" y="4597400"/>
          <p14:tracePt t="89424" x="3670300" y="4597400"/>
          <p14:tracePt t="89424" x="3676650" y="4597400"/>
          <p14:tracePt t="89440" x="3683000" y="4597400"/>
          <p14:tracePt t="89456" x="3689350" y="4603750"/>
          <p14:tracePt t="89472" x="3702050" y="4610100"/>
          <p14:tracePt t="89489" x="3714750" y="4616450"/>
          <p14:tracePt t="89506" x="3721100" y="4622800"/>
          <p14:tracePt t="89523" x="3727450" y="4629150"/>
          <p14:tracePt t="89539" x="3733800" y="4629150"/>
          <p14:tracePt t="89571" x="3740150" y="4629150"/>
          <p14:tracePt t="89595" x="3746500" y="4629150"/>
          <p14:tracePt t="89615" x="3752850" y="4629150"/>
          <p14:tracePt t="89631" x="3759200" y="4629150"/>
          <p14:tracePt t="89648" x="3771900" y="4629150"/>
          <p14:tracePt t="89663" x="3778250" y="4629150"/>
          <p14:tracePt t="89675" x="3784600" y="4629150"/>
          <p14:tracePt t="89683" x="3790950" y="4622800"/>
          <p14:tracePt t="89699" x="3797300" y="4622800"/>
          <p14:tracePt t="89715" x="3803650" y="4622800"/>
          <p14:tracePt t="89731" x="3810000" y="4622800"/>
          <p14:tracePt t="89745" x="3816350" y="4622800"/>
          <p14:tracePt t="89767" x="3810000" y="4622800"/>
          <p14:tracePt t="89811" x="3803650" y="4629150"/>
          <p14:tracePt t="89827" x="3797300" y="4629150"/>
          <p14:tracePt t="89843" x="3790950" y="4635500"/>
          <p14:tracePt t="89855" x="3778250" y="4635500"/>
          <p14:tracePt t="89871" x="3771900" y="4641850"/>
          <p14:tracePt t="89887" x="3765550" y="4641850"/>
          <p14:tracePt t="89903" x="3759200" y="4641850"/>
          <p14:tracePt t="89915" x="3752850" y="4635500"/>
          <p14:tracePt t="89939" x="3752850" y="4629150"/>
          <p14:tracePt t="89983" x="3759200" y="4622800"/>
          <p14:tracePt t="89999" x="3765550" y="4616450"/>
          <p14:tracePt t="90015" x="3771900" y="4610100"/>
          <p14:tracePt t="90031" x="3778250" y="4610100"/>
          <p14:tracePt t="90043" x="3784600" y="4616450"/>
          <p14:tracePt t="90083" x="3784600" y="4622800"/>
          <p14:tracePt t="90095" x="3784600" y="4629150"/>
          <p14:tracePt t="90111" x="3784600" y="4635500"/>
          <p14:tracePt t="90119" x="3784600" y="4641850"/>
          <p14:tracePt t="90135" x="3784600" y="4648200"/>
          <p14:tracePt t="90144" x="3784600" y="4654550"/>
          <p14:tracePt t="90144" x="3778250" y="4654550"/>
          <p14:tracePt t="90158" x="3778250" y="4660900"/>
          <p14:tracePt t="90175" x="3778250" y="4667250"/>
          <p14:tracePt t="90191" x="3778250" y="4673600"/>
          <p14:tracePt t="90208" x="3784600" y="4679950"/>
          <p14:tracePt t="90239" x="3784600" y="4673600"/>
          <p14:tracePt t="90263" x="3784600" y="4667250"/>
          <p14:tracePt t="90283" x="3784600" y="4660900"/>
          <p14:tracePt t="90299" x="3778250" y="4654550"/>
          <p14:tracePt t="90315" x="3771900" y="4654550"/>
          <p14:tracePt t="90331" x="3765550" y="4648200"/>
          <p14:tracePt t="90343" x="3752850" y="4648200"/>
          <p14:tracePt t="90375" x="3746500" y="4641850"/>
          <p14:tracePt t="90391" x="3740150" y="4648200"/>
          <p14:tracePt t="90403" x="3733800" y="4648200"/>
          <p14:tracePt t="90419" x="3721100" y="4648200"/>
          <p14:tracePt t="90435" x="3714750" y="4654550"/>
          <p14:tracePt t="90451" x="3708400" y="4654550"/>
          <p14:tracePt t="90463" x="3702050" y="4660900"/>
          <p14:tracePt t="90475" x="3695700" y="4660900"/>
          <p14:tracePt t="90492" x="3689350" y="4667250"/>
          <p14:tracePt t="90509" x="3683000" y="4667250"/>
          <p14:tracePt t="90525" x="3689350" y="4667250"/>
          <p14:tracePt t="90623" x="3695700" y="4660900"/>
          <p14:tracePt t="90639" x="3702050" y="4660900"/>
          <p14:tracePt t="90651" x="3708400" y="4654550"/>
          <p14:tracePt t="90667" x="3721100" y="4654550"/>
          <p14:tracePt t="90683" x="3721100" y="4648200"/>
          <p14:tracePt t="90696" x="3727450" y="4648200"/>
          <p14:tracePt t="90711" x="3733800" y="4648200"/>
          <p14:tracePt t="90745" x="3727450" y="4648200"/>
          <p14:tracePt t="90811" x="3721100" y="4654550"/>
          <p14:tracePt t="90839" x="3714750" y="4660900"/>
          <p14:tracePt t="90863" x="3708400" y="4667250"/>
          <p14:tracePt t="90907" x="3702050" y="4673600"/>
          <p14:tracePt t="90931" x="3702050" y="4679950"/>
          <p14:tracePt t="90959" x="3708400" y="4679950"/>
          <p14:tracePt t="90991" x="3714750" y="4679950"/>
          <p14:tracePt t="91035" x="3714750" y="4686300"/>
          <p14:tracePt t="91103" x="3708400" y="4686300"/>
          <p14:tracePt t="91115" x="3702050" y="4686300"/>
          <p14:tracePt t="91131" x="3695700" y="4692650"/>
          <p14:tracePt t="91148" x="3689350" y="4692650"/>
          <p14:tracePt t="91163" x="3676650" y="4692650"/>
          <p14:tracePt t="91175" x="3670300" y="4692650"/>
          <p14:tracePt t="91207" x="3663950" y="4692650"/>
          <p14:tracePt t="91231" x="3657600" y="4699000"/>
          <p14:tracePt t="91259" x="3663950" y="4705350"/>
          <p14:tracePt t="91283" x="3663950" y="4711700"/>
          <p14:tracePt t="91312" x="3670300" y="4711700"/>
          <p14:tracePt t="91335" x="3676650" y="4711700"/>
          <p14:tracePt t="91355" x="3683000" y="4705350"/>
          <p14:tracePt t="91371" x="3689350" y="4705350"/>
          <p14:tracePt t="91388" x="3695700" y="4699000"/>
          <p14:tracePt t="91403" x="3702050" y="4699000"/>
          <p14:tracePt t="91416" x="3708400" y="4692650"/>
          <p14:tracePt t="91439" x="3708400" y="4686300"/>
          <p14:tracePt t="91463" x="3708400" y="4679950"/>
          <p14:tracePt t="91492" x="3702050" y="4679950"/>
          <p14:tracePt t="91531" x="3695700" y="4679950"/>
          <p14:tracePt t="91551" x="3695700" y="4686300"/>
          <p14:tracePt t="91575" x="3689350" y="4692650"/>
          <p14:tracePt t="91595" x="3689350" y="4699000"/>
          <p14:tracePt t="91611" x="3689350" y="4705350"/>
          <p14:tracePt t="91627" x="3683000" y="4705350"/>
          <p14:tracePt t="91643" x="3683000" y="4711700"/>
          <p14:tracePt t="91663" x="3676650" y="4718050"/>
          <p14:tracePt t="91687" x="3676650" y="4711700"/>
          <p14:tracePt t="91771" x="3676650" y="4705350"/>
          <p14:tracePt t="91791" x="3683000" y="4705350"/>
          <p14:tracePt t="91807" x="3689350" y="4699000"/>
          <p14:tracePt t="91823" x="3695700" y="4692650"/>
          <p14:tracePt t="91835" x="3702050" y="4692650"/>
          <p14:tracePt t="91851" x="3695700" y="4686300"/>
          <p14:tracePt t="91951" x="3689350" y="4679950"/>
          <p14:tracePt t="91979" x="3676650" y="4679950"/>
          <p14:tracePt t="91996" x="3676650" y="4673600"/>
          <p14:tracePt t="92003" x="3663950" y="4673600"/>
          <p14:tracePt t="92016" x="3663950" y="4667250"/>
          <p14:tracePt t="92031" x="3651250" y="4660900"/>
          <p14:tracePt t="92031" x="3651250" y="4654550"/>
          <p14:tracePt t="92049" x="3644900" y="4654550"/>
          <p14:tracePt t="92049" x="3638550" y="4648200"/>
          <p14:tracePt t="92066" x="3638550" y="4641850"/>
          <p14:tracePt t="92066" x="3632200" y="4635500"/>
          <p14:tracePt t="92082" x="3625850" y="4622800"/>
          <p14:tracePt t="92100" x="3619500" y="4616450"/>
          <p14:tracePt t="92116" x="3625850" y="4610100"/>
          <p14:tracePt t="92183" x="3625850" y="4616450"/>
          <p14:tracePt t="92195" x="3632200" y="4616450"/>
          <p14:tracePt t="92211" x="3638550" y="4616450"/>
          <p14:tracePt t="92227" x="3651250" y="4622800"/>
          <p14:tracePt t="92245" x="3657600" y="4622800"/>
          <p14:tracePt t="92252" x="3663950" y="4622800"/>
          <p14:tracePt t="92265" x="3670300" y="4622800"/>
          <p14:tracePt t="92265" x="3676650" y="4629150"/>
          <p14:tracePt t="92283" x="3683000" y="4629150"/>
          <p14:tracePt t="92283" x="3689350" y="4629150"/>
          <p14:tracePt t="92299" x="3695700" y="4629150"/>
          <p14:tracePt t="92299" x="3702050" y="4629150"/>
          <p14:tracePt t="92316" x="3708400" y="4629150"/>
          <p14:tracePt t="92316" x="3714750" y="4629150"/>
          <p14:tracePt t="92332" x="3721100" y="4629150"/>
          <p14:tracePt t="92332" x="3721100" y="4622800"/>
          <p14:tracePt t="92349" x="3727450" y="4622800"/>
          <p14:tracePt t="92349" x="3733800" y="4622800"/>
          <p14:tracePt t="92366" x="3740150" y="4622800"/>
          <p14:tracePt t="92382" x="3746500" y="4622800"/>
          <p14:tracePt t="92382" x="3759200" y="4616450"/>
          <p14:tracePt t="92399" x="3759200" y="4610100"/>
          <p14:tracePt t="92399" x="3765550" y="4610100"/>
          <p14:tracePt t="92416" x="3771900" y="4603750"/>
          <p14:tracePt t="92432" x="3784600" y="4597400"/>
          <p14:tracePt t="92449" x="3784600" y="4584700"/>
          <p14:tracePt t="92465" x="3790950" y="4578350"/>
          <p14:tracePt t="92482" x="3784600" y="4578350"/>
          <p14:tracePt t="92511" x="3771900" y="4584700"/>
          <p14:tracePt t="92527" x="3765550" y="4591050"/>
          <p14:tracePt t="92543" x="3759200" y="4597400"/>
          <p14:tracePt t="92552" x="3752850" y="4597400"/>
          <p14:tracePt t="92552" x="3752850" y="4603750"/>
          <p14:tracePt t="92566" x="3746500" y="4610100"/>
          <p14:tracePt t="92566" x="3740150" y="4616450"/>
          <p14:tracePt t="92583" x="3733800" y="4629150"/>
          <p14:tracePt t="92583" x="3727450" y="4635500"/>
          <p14:tracePt t="92600" x="3721100" y="4641850"/>
          <p14:tracePt t="92600" x="3708400" y="4654550"/>
          <p14:tracePt t="92616" x="3702050" y="4667250"/>
          <p14:tracePt t="92616" x="3695700" y="4673600"/>
          <p14:tracePt t="92633" x="3689350" y="4679950"/>
          <p14:tracePt t="92633" x="3683000" y="4692650"/>
          <p14:tracePt t="92650" x="3676650" y="4699000"/>
          <p14:tracePt t="92650" x="3676650" y="4705350"/>
          <p14:tracePt t="92667" x="3670300" y="4711700"/>
          <p14:tracePt t="92667" x="3663950" y="4724400"/>
          <p14:tracePt t="92684" x="3657600" y="4730750"/>
          <p14:tracePt t="92700" x="3651250" y="4737100"/>
          <p14:tracePt t="92723" x="3651250" y="4730750"/>
          <p14:tracePt t="92751" x="3651250" y="4724400"/>
          <p14:tracePt t="92767" x="3651250" y="4718050"/>
          <p14:tracePt t="92783" x="3644900" y="4711700"/>
          <p14:tracePt t="92795" x="3644900" y="4699000"/>
          <p14:tracePt t="92811" x="3638550" y="4692650"/>
          <p14:tracePt t="92827" x="3632200" y="4686300"/>
          <p14:tracePt t="92843" x="3625850" y="4686300"/>
          <p14:tracePt t="92855" x="3619500" y="4679950"/>
          <p14:tracePt t="92871" x="3613150" y="4679950"/>
          <p14:tracePt t="92887" x="3606800" y="4673600"/>
          <p14:tracePt t="92903" x="3594100" y="4673600"/>
          <p14:tracePt t="92920" x="3587750" y="4673600"/>
          <p14:tracePt t="92933" x="3581400" y="4673600"/>
          <p14:tracePt t="92950" x="3568700" y="4679950"/>
          <p14:tracePt t="92966" x="3562350" y="4679950"/>
          <p14:tracePt t="92983" x="3556000" y="4686300"/>
          <p14:tracePt t="93000" x="3549650" y="4686300"/>
          <p14:tracePt t="93017" x="3543300" y="4686300"/>
          <p14:tracePt t="93033" x="3536950" y="4692650"/>
          <p14:tracePt t="93059" x="3543300" y="4686300"/>
          <p14:tracePt t="93111" x="3543300" y="4679950"/>
          <p14:tracePt t="93127" x="3549650" y="4673600"/>
          <p14:tracePt t="93143" x="3556000" y="4667250"/>
          <p14:tracePt t="93155" x="3568700" y="4660900"/>
          <p14:tracePt t="93171" x="3575050" y="4660900"/>
          <p14:tracePt t="93179" x="3581400" y="4654550"/>
          <p14:tracePt t="93195" x="3587750" y="4648200"/>
          <p14:tracePt t="93211" x="3594100" y="4648200"/>
          <p14:tracePt t="93223" x="3600450" y="4641850"/>
          <p14:tracePt t="93239" x="3606800" y="4641850"/>
          <p14:tracePt t="93255" x="3613150" y="4635500"/>
          <p14:tracePt t="93271" x="3613150" y="4641850"/>
          <p14:tracePt t="93331" x="3613150" y="4648200"/>
          <p14:tracePt t="93359" x="3606800" y="4654550"/>
          <p14:tracePt t="93391" x="3600450" y="4654550"/>
          <p14:tracePt t="93419" x="3600450" y="4660900"/>
          <p14:tracePt t="93451" x="3600450" y="4667250"/>
          <p14:tracePt t="93487" x="3606800" y="4673600"/>
          <p14:tracePt t="93571" x="3600450" y="4679950"/>
          <p14:tracePt t="93659" x="3594100" y="4679950"/>
          <p14:tracePt t="93675" x="3587750" y="4679950"/>
          <p14:tracePt t="93691" x="3581400" y="4679950"/>
          <p14:tracePt t="93703" x="3575050" y="4679950"/>
          <p14:tracePt t="93711" x="3568700" y="4686300"/>
          <p14:tracePt t="93719" x="3562350" y="4686300"/>
          <p14:tracePt t="93736" x="3556000" y="4692650"/>
          <p14:tracePt t="93736" x="3549650" y="4692650"/>
          <p14:tracePt t="93754" x="3549650" y="4699000"/>
          <p14:tracePt t="93754" x="3543300" y="4699000"/>
          <p14:tracePt t="93754" x="3536950" y="4699000"/>
          <p14:tracePt t="93772" x="3530600" y="4705350"/>
          <p14:tracePt t="93772" x="3524250" y="4705350"/>
          <p14:tracePt t="93788" x="3517900" y="4711700"/>
          <p14:tracePt t="93804" x="3511550" y="4718050"/>
          <p14:tracePt t="93820" x="3505200" y="4724400"/>
          <p14:tracePt t="93837" x="3498850" y="4724400"/>
          <p14:tracePt t="93853" x="3505200" y="4724400"/>
          <p14:tracePt t="93923" x="3511550" y="4718050"/>
          <p14:tracePt t="93935" x="3517900" y="4711700"/>
          <p14:tracePt t="93951" x="3524250" y="4711700"/>
          <p14:tracePt t="93967" x="3530600" y="4705350"/>
          <p14:tracePt t="93983" x="3536950" y="4705350"/>
          <p14:tracePt t="93996" x="3543300" y="4705350"/>
          <p14:tracePt t="94011" x="3549650" y="4705350"/>
          <p14:tracePt t="94027" x="3556000" y="4705350"/>
          <p14:tracePt t="94063" x="3549650" y="4711700"/>
          <p14:tracePt t="94139" x="3536950" y="4711700"/>
          <p14:tracePt t="94171" x="3530600" y="4718050"/>
          <p14:tracePt t="94183" x="3524250" y="4724400"/>
          <p14:tracePt t="94199" x="3517900" y="4724400"/>
          <p14:tracePt t="94215" x="3511550" y="4730750"/>
          <p14:tracePt t="94231" x="3511550" y="4737100"/>
          <p14:tracePt t="94283" x="3517900" y="4737100"/>
          <p14:tracePt t="94303" x="3524250" y="4737100"/>
          <p14:tracePt t="94319" x="3530600" y="4730750"/>
          <p14:tracePt t="94335" x="3536950" y="4724400"/>
          <p14:tracePt t="94351" x="3543300" y="4718050"/>
          <p14:tracePt t="94363" x="3543300" y="4711700"/>
          <p14:tracePt t="94395" x="3536950" y="4705350"/>
          <p14:tracePt t="94411" x="3530600" y="4699000"/>
          <p14:tracePt t="94423" x="3517900" y="4692650"/>
          <p14:tracePt t="94439" x="3511550" y="4686300"/>
          <p14:tracePt t="94455" x="3505200" y="4679950"/>
          <p14:tracePt t="94463" x="3498850" y="4679950"/>
          <p14:tracePt t="94472" x="3492500" y="4673600"/>
          <p14:tracePt t="94472" x="3486150" y="4667250"/>
          <p14:tracePt t="94489" x="3479800" y="4667250"/>
          <p14:tracePt t="94489" x="3473450" y="4660900"/>
          <p14:tracePt t="94489" x="3467100" y="4660900"/>
          <p14:tracePt t="94507" x="3454400" y="4654550"/>
          <p14:tracePt t="94522" x="3448050" y="4654550"/>
          <p14:tracePt t="94522" x="3422650" y="4648200"/>
          <p14:tracePt t="94539" x="3416300" y="4648200"/>
          <p14:tracePt t="94539" x="3403600" y="4648200"/>
          <p14:tracePt t="94556" x="3390900" y="4648200"/>
          <p14:tracePt t="94556" x="3378200" y="4648200"/>
          <p14:tracePt t="94573" x="3365500" y="4654550"/>
          <p14:tracePt t="94573" x="3352800" y="4654550"/>
          <p14:tracePt t="94590" x="3340100" y="4654550"/>
          <p14:tracePt t="94590" x="3308350" y="4660900"/>
          <p14:tracePt t="94606" x="3295650" y="4667250"/>
          <p14:tracePt t="94606" x="3276600" y="4673600"/>
          <p14:tracePt t="94623" x="3263900" y="4679950"/>
          <p14:tracePt t="94623" x="3244850" y="4686300"/>
          <p14:tracePt t="94640" x="3232150" y="4692650"/>
          <p14:tracePt t="94640" x="3200400" y="4705350"/>
          <p14:tracePt t="94656" x="3187700" y="4711700"/>
          <p14:tracePt t="94656" x="3175000" y="4718050"/>
          <p14:tracePt t="94673" x="3168650" y="4724400"/>
          <p14:tracePt t="94673" x="3155950" y="4730750"/>
          <p14:tracePt t="94690" x="3149600" y="4737100"/>
          <p14:tracePt t="94690" x="3143250" y="4743450"/>
          <p14:tracePt t="94707" x="3136900" y="4743450"/>
          <p14:tracePt t="94707" x="3136900" y="4756150"/>
          <p14:tracePt t="94723" x="3130550" y="4756150"/>
          <p14:tracePt t="94740" x="3143250" y="4762500"/>
          <p14:tracePt t="94763" x="3149600" y="4762500"/>
          <p14:tracePt t="94776" x="3155950" y="4756150"/>
          <p14:tracePt t="94789" x="3162300" y="4756150"/>
          <p14:tracePt t="94789" x="3181350" y="4749800"/>
          <p14:tracePt t="94807" x="3187700" y="4749800"/>
          <p14:tracePt t="94807" x="3200400" y="4749800"/>
          <p14:tracePt t="94824" x="3213100" y="4743450"/>
          <p14:tracePt t="94824" x="3219450" y="4743450"/>
          <p14:tracePt t="94840" x="3232150" y="4743450"/>
          <p14:tracePt t="94840" x="3244850" y="4743450"/>
          <p14:tracePt t="94857" x="3251200" y="4743450"/>
          <p14:tracePt t="94857" x="3263900" y="4743450"/>
          <p14:tracePt t="94874" x="3270250" y="4743450"/>
          <p14:tracePt t="94874" x="3276600" y="4743450"/>
          <p14:tracePt t="94874" x="3289300" y="4749800"/>
          <p14:tracePt t="94892" x="3295650" y="4749800"/>
          <p14:tracePt t="94892" x="3302000" y="4756150"/>
          <p14:tracePt t="94907" x="3302000" y="4762500"/>
          <p14:tracePt t="94907" x="3308350" y="4768850"/>
          <p14:tracePt t="94924" x="3314700" y="4775200"/>
          <p14:tracePt t="94924" x="3314700" y="4787900"/>
          <p14:tracePt t="94941" x="3314700" y="4794250"/>
          <p14:tracePt t="94941" x="3314700" y="4813300"/>
          <p14:tracePt t="94958" x="3314700" y="4819650"/>
          <p14:tracePt t="94958" x="3308350" y="4832350"/>
          <p14:tracePt t="94975" x="3308350" y="4838700"/>
          <p14:tracePt t="94975" x="3302000" y="4851400"/>
          <p14:tracePt t="94993" x="3295650" y="4857750"/>
          <p14:tracePt t="94993" x="3289300" y="4870450"/>
          <p14:tracePt t="95008" x="3282950" y="4876800"/>
          <p14:tracePt t="95008" x="3270250" y="4895850"/>
          <p14:tracePt t="95025" x="3263900" y="4902200"/>
          <p14:tracePt t="95025" x="3257550" y="4908550"/>
          <p14:tracePt t="95042" x="3251200" y="4914900"/>
          <p14:tracePt t="95042" x="3244850" y="4914900"/>
          <p14:tracePt t="95058" x="3238500" y="4921250"/>
          <p14:tracePt t="95058" x="3225800" y="4921250"/>
          <p14:tracePt t="95076" x="3219450" y="4921250"/>
          <p14:tracePt t="95092" x="3213100" y="4914900"/>
          <p14:tracePt t="95108" x="3213100" y="4908550"/>
          <p14:tracePt t="95124" x="3213100" y="4895850"/>
          <p14:tracePt t="95141" x="3213100" y="4889500"/>
          <p14:tracePt t="95141" x="3219450" y="4883150"/>
          <p14:tracePt t="95141" x="3219450" y="4876800"/>
          <p14:tracePt t="95160" x="3219450" y="4870450"/>
          <p14:tracePt t="95160" x="3225800" y="4864100"/>
          <p14:tracePt t="95176" x="3225800" y="4857750"/>
          <p14:tracePt t="95176" x="3232150" y="4851400"/>
          <p14:tracePt t="95192" x="3232150" y="4845050"/>
          <p14:tracePt t="95192" x="3232150" y="4838700"/>
          <p14:tracePt t="95209" x="3238500" y="4838700"/>
          <p14:tracePt t="95209" x="3238500" y="4832350"/>
          <p14:tracePt t="95225" x="3244850" y="4826000"/>
          <p14:tracePt t="95225" x="3244850" y="4819650"/>
          <p14:tracePt t="95247" x="3244850" y="4813300"/>
          <p14:tracePt t="95258" x="3251200" y="4806950"/>
          <p14:tracePt t="95275" x="3244850" y="4800600"/>
          <p14:tracePt t="95295" x="3238500" y="4800600"/>
          <p14:tracePt t="95339" x="3232150" y="4800600"/>
          <p14:tracePt t="95355" x="3225800" y="4800600"/>
          <p14:tracePt t="95372" x="3219450" y="4794250"/>
          <p14:tracePt t="95383" x="3213100" y="4787900"/>
          <p14:tracePt t="95407" x="3213100" y="4781550"/>
          <p14:tracePt t="95431" x="3206750" y="4775200"/>
          <p14:tracePt t="95451" x="3206750" y="4768850"/>
          <p14:tracePt t="95483" x="3213100" y="4768850"/>
          <p14:tracePt t="95495" x="3219450" y="4762500"/>
          <p14:tracePt t="95511" x="3225800" y="4756150"/>
          <p14:tracePt t="95519" x="3232150" y="4749800"/>
          <p14:tracePt t="95528" x="3238500" y="4749800"/>
          <p14:tracePt t="95528" x="3244850" y="4743450"/>
          <p14:tracePt t="95544" x="3257550" y="4737100"/>
          <p14:tracePt t="95544" x="3263900" y="4730750"/>
          <p14:tracePt t="95560" x="3270250" y="4724400"/>
          <p14:tracePt t="95560" x="3282950" y="4718050"/>
          <p14:tracePt t="95577" x="3295650" y="4711700"/>
          <p14:tracePt t="95577" x="3302000" y="4705350"/>
          <p14:tracePt t="95594" x="3314700" y="4692650"/>
          <p14:tracePt t="95594" x="3327400" y="4686300"/>
          <p14:tracePt t="95610" x="3340100" y="4679950"/>
          <p14:tracePt t="95610" x="3359150" y="4660900"/>
          <p14:tracePt t="95627" x="3365500" y="4654550"/>
          <p14:tracePt t="95627" x="3378200" y="4654550"/>
          <p14:tracePt t="95643" x="3384550" y="4648200"/>
          <p14:tracePt t="95643" x="3397250" y="4641850"/>
          <p14:tracePt t="95660" x="3403600" y="4635500"/>
          <p14:tracePt t="95660" x="3416300" y="4629150"/>
          <p14:tracePt t="95677" x="3422650" y="4622800"/>
          <p14:tracePt t="95677" x="3429000" y="4622800"/>
          <p14:tracePt t="95693" x="3435350" y="4610100"/>
          <p14:tracePt t="95709" x="3441700" y="4603750"/>
          <p14:tracePt t="95726" x="3448050" y="4597400"/>
          <p14:tracePt t="95745" x="3441700" y="4603750"/>
          <p14:tracePt t="95851" x="3441700" y="4610100"/>
          <p14:tracePt t="95863" x="3435350" y="4616450"/>
          <p14:tracePt t="95879" x="3435350" y="4622800"/>
          <p14:tracePt t="95887" x="3435350" y="4629150"/>
          <p14:tracePt t="95896" x="3441700" y="4635500"/>
          <p14:tracePt t="95910" x="3441700" y="4641850"/>
          <p14:tracePt t="95910" x="3448050" y="4654550"/>
          <p14:tracePt t="95927" x="3454400" y="4667250"/>
          <p14:tracePt t="95927" x="3460750" y="4673600"/>
          <p14:tracePt t="95944" x="3473450" y="4686300"/>
          <p14:tracePt t="95944" x="3479800" y="4692650"/>
          <p14:tracePt t="95961" x="3492500" y="4705350"/>
          <p14:tracePt t="95961" x="3524250" y="4718050"/>
          <p14:tracePt t="95978" x="3543300" y="4724400"/>
          <p14:tracePt t="95978" x="3556000" y="4730750"/>
          <p14:tracePt t="95996" x="3575050" y="4737100"/>
          <p14:tracePt t="95996" x="3600450" y="4743450"/>
          <p14:tracePt t="96012" x="3619500" y="4749800"/>
          <p14:tracePt t="96012" x="3644900" y="4756150"/>
          <p14:tracePt t="96028" x="3670300" y="4762500"/>
          <p14:tracePt t="96028" x="3721100" y="4775200"/>
          <p14:tracePt t="96045" x="3752850" y="4781550"/>
          <p14:tracePt t="96045" x="3784600" y="4787900"/>
          <p14:tracePt t="96062" x="3816350" y="4794250"/>
          <p14:tracePt t="96062" x="3848100" y="4794250"/>
          <p14:tracePt t="96078" x="3873500" y="4800600"/>
          <p14:tracePt t="96078" x="3937000" y="4806950"/>
          <p14:tracePt t="96096" x="3962400" y="4806950"/>
          <p14:tracePt t="96096" x="3987800" y="4806950"/>
          <p14:tracePt t="96111" x="4013200" y="4806950"/>
          <p14:tracePt t="96111" x="4032250" y="4800600"/>
          <p14:tracePt t="96129" x="4051300" y="4800600"/>
          <p14:tracePt t="96129" x="4076700" y="4800600"/>
          <p14:tracePt t="96145" x="4095750" y="4794250"/>
          <p14:tracePt t="96145" x="4108450" y="4794250"/>
          <p14:tracePt t="96162" x="4127500" y="4787900"/>
          <p14:tracePt t="96162" x="4140200" y="4781550"/>
          <p14:tracePt t="96162" x="4152900" y="4781550"/>
          <p14:tracePt t="96180" x="4165600" y="4775200"/>
          <p14:tracePt t="96180" x="4171950" y="4768850"/>
          <p14:tracePt t="96196" x="4178300" y="4768850"/>
          <p14:tracePt t="96196" x="4184650" y="4762500"/>
          <p14:tracePt t="96212" x="4191000" y="4756150"/>
          <p14:tracePt t="96228" x="4184650" y="4749800"/>
          <p14:tracePt t="96249" x="4178300" y="4743450"/>
          <p14:tracePt t="96264" x="4171950" y="4743450"/>
          <p14:tracePt t="96280" x="4165600" y="4743450"/>
          <p14:tracePt t="96280" x="4159250" y="4743450"/>
          <p14:tracePt t="96296" x="4152900" y="4743450"/>
          <p14:tracePt t="96296" x="4152900" y="4737100"/>
          <p14:tracePt t="96312" x="4146550" y="4737100"/>
          <p14:tracePt t="96312" x="4140200" y="4737100"/>
          <p14:tracePt t="96329" x="4133850" y="4730750"/>
          <p14:tracePt t="96344" x="4127500" y="4730750"/>
          <p14:tracePt t="96361" x="4121150" y="4724400"/>
          <p14:tracePt t="96378" x="4114800" y="4724400"/>
          <p14:tracePt t="96395" x="4114800" y="4718050"/>
          <p14:tracePt t="96412" x="4114800" y="4705350"/>
          <p14:tracePt t="96428" x="4114800" y="4699000"/>
          <p14:tracePt t="96445" x="4108450" y="4692650"/>
          <p14:tracePt t="96445" x="4108450" y="4679950"/>
          <p14:tracePt t="96445" x="4108450" y="4673600"/>
          <p14:tracePt t="96464" x="4108450" y="4660900"/>
          <p14:tracePt t="96464" x="4108450" y="4654550"/>
          <p14:tracePt t="96479" x="4108450" y="4641850"/>
          <p14:tracePt t="96479" x="4102100" y="4622800"/>
          <p14:tracePt t="96496" x="4102100" y="4610100"/>
          <p14:tracePt t="96496" x="4095750" y="4597400"/>
          <p14:tracePt t="96513" x="4095750" y="4578350"/>
          <p14:tracePt t="96513" x="4089400" y="4559300"/>
          <p14:tracePt t="96530" x="4089400" y="4546600"/>
          <p14:tracePt t="96530" x="4083050" y="4527550"/>
          <p14:tracePt t="96530" x="4076700" y="4508500"/>
          <p14:tracePt t="96548" x="4076700" y="4489450"/>
          <p14:tracePt t="96562" x="4070350" y="4470400"/>
          <p14:tracePt t="96562" x="4064000" y="4432300"/>
          <p14:tracePt t="96579" x="4064000" y="4419600"/>
          <p14:tracePt t="96579" x="4057650" y="4400550"/>
          <p14:tracePt t="96596" x="4051300" y="4387850"/>
          <p14:tracePt t="96596" x="4051300" y="4375150"/>
          <p14:tracePt t="96613" x="4044950" y="4368800"/>
          <p14:tracePt t="96613" x="4044950" y="4362450"/>
          <p14:tracePt t="96630" x="4038600" y="4356100"/>
          <p14:tracePt t="96630" x="4038600" y="4349750"/>
          <p14:tracePt t="96647" x="4032250" y="4343400"/>
          <p14:tracePt t="96662" x="4025900" y="4343400"/>
          <p14:tracePt t="96679" x="4019550" y="4349750"/>
          <p14:tracePt t="96696" x="4019550" y="4356100"/>
          <p14:tracePt t="96712" x="4013200" y="4362450"/>
          <p14:tracePt t="96729" x="4013200" y="4368800"/>
          <p14:tracePt t="96747" x="4006850" y="4375150"/>
          <p14:tracePt t="96763" x="4006850" y="4381500"/>
          <p14:tracePt t="96780" x="4000500" y="4381500"/>
          <p14:tracePt t="96803" x="3994150" y="4381500"/>
          <p14:tracePt t="96839" x="3987800" y="4375150"/>
          <p14:tracePt t="96871" x="3987800" y="4368800"/>
          <p14:tracePt t="96915" x="3994150" y="4368800"/>
          <p14:tracePt t="96967" x="4000500" y="4368800"/>
          <p14:tracePt t="97027" x="3994150" y="4375150"/>
          <p14:tracePt t="97111" x="3987800" y="4375150"/>
          <p14:tracePt t="97131" x="3981450" y="4375150"/>
          <p14:tracePt t="97148" x="3975100" y="4375150"/>
          <p14:tracePt t="97163" x="3968750" y="4375150"/>
          <p14:tracePt t="97175" x="3962400" y="4375150"/>
          <p14:tracePt t="97191" x="3956050" y="4381500"/>
          <p14:tracePt t="97223" x="3949700" y="4381500"/>
          <p14:tracePt t="97245" x="3943350" y="4381500"/>
          <p14:tracePt t="97275" x="3949700" y="4375150"/>
          <p14:tracePt t="97351" x="3949700" y="4368800"/>
          <p14:tracePt t="97387" x="3949700" y="4362450"/>
          <p14:tracePt t="97447" x="3943350" y="4356100"/>
          <p14:tracePt t="97463" x="3937000" y="4356100"/>
          <p14:tracePt t="97483" x="3930650" y="4349750"/>
          <p14:tracePt t="97515" x="3930650" y="4343400"/>
          <p14:tracePt t="97535" x="3930650" y="4337050"/>
          <p14:tracePt t="97583" x="3924300" y="4337050"/>
          <p14:tracePt t="97679" x="3917950" y="4343400"/>
          <p14:tracePt t="97723" x="3917950" y="4337050"/>
          <p14:tracePt t="97843" x="3917950" y="4330700"/>
          <p14:tracePt t="97875" x="3917950" y="4324350"/>
          <p14:tracePt t="97895" x="3924300" y="4318000"/>
          <p14:tracePt t="97927" x="3930650" y="4311650"/>
          <p14:tracePt t="97995" x="3937000" y="4305300"/>
          <p14:tracePt t="98015" x="3937000" y="4298950"/>
          <p14:tracePt t="98031" x="3943350" y="4292600"/>
          <p14:tracePt t="98047" x="3949700" y="4292600"/>
          <p14:tracePt t="98063" x="3956050" y="4286250"/>
          <p14:tracePt t="98075" x="3962400" y="4286250"/>
          <p14:tracePt t="98091" x="3962400" y="4279900"/>
          <p14:tracePt t="98107" x="3968750" y="4279900"/>
          <p14:tracePt t="98131" x="3962400" y="4279900"/>
          <p14:tracePt t="98211" x="3956050" y="4286250"/>
          <p14:tracePt t="98235" x="3949700" y="4292600"/>
          <p14:tracePt t="98255" x="3943350" y="4298950"/>
          <p14:tracePt t="98271" x="3943350" y="4305300"/>
          <p14:tracePt t="98287" x="3937000" y="4311650"/>
          <p14:tracePt t="98303" x="3937000" y="4318000"/>
          <p14:tracePt t="98311" x="3930650" y="4324350"/>
          <p14:tracePt t="98323" x="3930650" y="4330700"/>
          <p14:tracePt t="98334" x="3930650" y="4343400"/>
          <p14:tracePt t="98334" x="3930650" y="4349750"/>
          <p14:tracePt t="98352" x="3930650" y="4362450"/>
          <p14:tracePt t="98352" x="3930650" y="4375150"/>
          <p14:tracePt t="98352" x="3930650" y="4387850"/>
          <p14:tracePt t="98372" x="3930650" y="4400550"/>
          <p14:tracePt t="98372" x="3930650" y="4419600"/>
          <p14:tracePt t="98385" x="3930650" y="4438650"/>
          <p14:tracePt t="98385" x="3930650" y="4457700"/>
          <p14:tracePt t="98403" x="3930650" y="4470400"/>
          <p14:tracePt t="98403" x="3930650" y="4489450"/>
          <p14:tracePt t="98419" x="3930650" y="4508500"/>
          <p14:tracePt t="98419" x="3937000" y="4540250"/>
          <p14:tracePt t="98436" x="3937000" y="4552950"/>
          <p14:tracePt t="98436" x="3937000" y="4559300"/>
          <p14:tracePt t="98453" x="3937000" y="4572000"/>
          <p14:tracePt t="98453" x="3937000" y="4578350"/>
          <p14:tracePt t="98469" x="3937000" y="4584700"/>
          <p14:tracePt t="98469" x="3937000" y="4591050"/>
          <p14:tracePt t="98486" x="3930650" y="4597400"/>
          <p14:tracePt t="98502" x="3930650" y="4603750"/>
          <p14:tracePt t="98519" x="3924300" y="4603750"/>
          <p14:tracePt t="98536" x="3917950" y="4603750"/>
          <p14:tracePt t="98552" x="3911600" y="4610100"/>
          <p14:tracePt t="98569" x="3905250" y="4616450"/>
          <p14:tracePt t="98585" x="3898900" y="4622800"/>
          <p14:tracePt t="98585" x="3898900" y="4629150"/>
          <p14:tracePt t="98604" x="3892550" y="4635500"/>
          <p14:tracePt t="98620" x="3892550" y="4641850"/>
          <p14:tracePt t="98635" x="3886200" y="4648200"/>
          <p14:tracePt t="98652" x="3886200" y="4654550"/>
          <p14:tracePt t="98672" x="3892550" y="4648200"/>
          <p14:tracePt t="98759" x="3892550" y="4641850"/>
          <p14:tracePt t="98775" x="3898900" y="4635500"/>
          <p14:tracePt t="98803" x="3905250" y="4629150"/>
          <p14:tracePt t="98819" x="3905250" y="4622800"/>
          <p14:tracePt t="98835" x="3911600" y="4616450"/>
          <p14:tracePt t="98851" x="3917950" y="4610100"/>
          <p14:tracePt t="98863" x="3924300" y="4610100"/>
          <p14:tracePt t="98879" x="3930650" y="4603750"/>
          <p14:tracePt t="98895" x="3937000" y="4597400"/>
          <p14:tracePt t="98911" x="3943350" y="4597400"/>
          <p14:tracePt t="98924" x="3949700" y="4597400"/>
          <p14:tracePt t="98940" x="3943350" y="4597400"/>
          <p14:tracePt t="99023" x="3937000" y="4603750"/>
          <p14:tracePt t="99035" x="3924300" y="4610100"/>
          <p14:tracePt t="99051" x="3917950" y="4616450"/>
          <p14:tracePt t="99067" x="3911600" y="4622800"/>
          <p14:tracePt t="99075" x="3905250" y="4629150"/>
          <p14:tracePt t="99091" x="3898900" y="4629150"/>
          <p14:tracePt t="99091" x="3892550" y="4629150"/>
          <p14:tracePt t="99105" x="3886200" y="4635500"/>
          <p14:tracePt t="99121" x="3879850" y="4641850"/>
          <p14:tracePt t="99138" x="3873500" y="4641850"/>
          <p14:tracePt t="99154" x="3867150" y="4641850"/>
          <p14:tracePt t="99171" x="3860800" y="4641850"/>
          <p14:tracePt t="99188" x="3860800" y="4635500"/>
          <p14:tracePt t="99211" x="3867150" y="4629150"/>
          <p14:tracePt t="99224" x="3867150" y="4616450"/>
          <p14:tracePt t="99240" x="3873500" y="4610100"/>
          <p14:tracePt t="99263" x="3879850" y="4597400"/>
          <p14:tracePt t="99275" x="3886200" y="4591050"/>
          <p14:tracePt t="99307" x="3892550" y="4591050"/>
          <p14:tracePt t="99323" x="3898900" y="4584700"/>
          <p14:tracePt t="99335" x="3905250" y="4578350"/>
          <p14:tracePt t="99351" x="3917950" y="4578350"/>
          <p14:tracePt t="99367" x="3924300" y="4565650"/>
          <p14:tracePt t="99383" x="3930650" y="4559300"/>
          <p14:tracePt t="99395" x="3943350" y="4552950"/>
          <p14:tracePt t="99411" x="3943350" y="4546600"/>
          <p14:tracePt t="99421" x="3949700" y="4540250"/>
          <p14:tracePt t="99438" x="3956050" y="4533900"/>
          <p14:tracePt t="99455" x="3956050" y="4540250"/>
          <p14:tracePt t="99511" x="3956050" y="4546600"/>
          <p14:tracePt t="99523" x="3956050" y="4552950"/>
          <p14:tracePt t="99531" x="3956050" y="4559300"/>
          <p14:tracePt t="99540" x="3949700" y="4565650"/>
          <p14:tracePt t="99540" x="3949700" y="4572000"/>
          <p14:tracePt t="99556" x="3949700" y="4578350"/>
          <p14:tracePt t="99556" x="3949700" y="4584700"/>
          <p14:tracePt t="99573" x="3949700" y="4591050"/>
          <p14:tracePt t="99573" x="3949700" y="4597400"/>
          <p14:tracePt t="99590" x="3949700" y="4603750"/>
          <p14:tracePt t="99590" x="3949700" y="4610100"/>
          <p14:tracePt t="99607" x="3949700" y="4616450"/>
          <p14:tracePt t="99622" x="3956050" y="4622800"/>
          <p14:tracePt t="99622" x="3956050" y="4629150"/>
          <p14:tracePt t="99640" x="3956050" y="4635500"/>
          <p14:tracePt t="99659" x="3962400" y="4629150"/>
          <p14:tracePt t="99695" x="3962400" y="4622800"/>
          <p14:tracePt t="99711" x="3956050" y="4616450"/>
          <p14:tracePt t="99745" x="3956050" y="4610100"/>
          <p14:tracePt t="99755" x="3949700" y="4603750"/>
          <p14:tracePt t="99771" x="3949700" y="4597400"/>
          <p14:tracePt t="99787" x="3943350" y="4591050"/>
          <p14:tracePt t="99803" x="3937000" y="4584700"/>
          <p14:tracePt t="99823" x="3930650" y="4584700"/>
          <p14:tracePt t="99848" x="3924300" y="4584700"/>
          <p14:tracePt t="99863" x="3917950" y="4584700"/>
          <p14:tracePt t="99891" x="3911600" y="4584700"/>
          <p14:tracePt t="99907" x="3905250" y="4584700"/>
          <p14:tracePt t="99923" x="3898900" y="4584700"/>
          <p14:tracePt t="99935" x="3892550" y="4584700"/>
          <p14:tracePt t="99951" x="3886200" y="4584700"/>
          <p14:tracePt t="99967" x="3879850" y="4584700"/>
          <p14:tracePt t="99976" x="3873500" y="4584700"/>
          <p14:tracePt t="99990" x="3867150" y="4584700"/>
          <p14:tracePt t="99990" x="3854450" y="4584700"/>
          <p14:tracePt t="100008" x="3848100" y="4584700"/>
          <p14:tracePt t="100008" x="3841750" y="4584700"/>
          <p14:tracePt t="100024" x="3835400" y="4584700"/>
          <p14:tracePt t="100040" x="3829050" y="4584700"/>
          <p14:tracePt t="100040" x="3816350" y="4584700"/>
          <p14:tracePt t="100058" x="3810000" y="4584700"/>
          <p14:tracePt t="100073" x="3803650" y="4584700"/>
          <p14:tracePt t="100090" x="3797300" y="4584700"/>
          <p14:tracePt t="100111" x="3803650" y="4578350"/>
          <p14:tracePt t="100163" x="3810000" y="4578350"/>
          <p14:tracePt t="100191" x="3816350" y="4578350"/>
          <p14:tracePt t="100207" x="3829050" y="4578350"/>
          <p14:tracePt t="100223" x="3835400" y="4578350"/>
          <p14:tracePt t="100235" x="3841750" y="4578350"/>
          <p14:tracePt t="100246" x="3848100" y="4578350"/>
          <p14:tracePt t="100258" x="3854450" y="4578350"/>
          <p14:tracePt t="100258" x="3867150" y="4578350"/>
          <p14:tracePt t="100275" x="3873500" y="4578350"/>
          <p14:tracePt t="100275" x="3879850" y="4578350"/>
          <p14:tracePt t="100292" x="3886200" y="4578350"/>
          <p14:tracePt t="100292" x="3892550" y="4578350"/>
          <p14:tracePt t="100308" x="3898900" y="4578350"/>
          <p14:tracePt t="100308" x="3905250" y="4578350"/>
          <p14:tracePt t="100325" x="3911600" y="4578350"/>
          <p14:tracePt t="100325" x="3917950" y="4578350"/>
          <p14:tracePt t="100342" x="3924300" y="4578350"/>
          <p14:tracePt t="100342" x="3937000" y="4578350"/>
          <p14:tracePt t="100359" x="3943350" y="4578350"/>
          <p14:tracePt t="100359" x="3949700" y="4578350"/>
          <p14:tracePt t="100376" x="3956050" y="4578350"/>
          <p14:tracePt t="100395" x="3962400" y="4578350"/>
          <p14:tracePt t="100412" x="3956050" y="4584700"/>
          <p14:tracePt t="100463" x="3949700" y="4584700"/>
          <p14:tracePt t="100475" x="3943350" y="4584700"/>
          <p14:tracePt t="100491" x="3937000" y="4584700"/>
          <p14:tracePt t="100499" x="3930650" y="4584700"/>
          <p14:tracePt t="100515" x="3924300" y="4584700"/>
          <p14:tracePt t="100525" x="3917950" y="4584700"/>
          <p14:tracePt t="100542" x="3911600" y="4584700"/>
          <p14:tracePt t="100558" x="3898900" y="4584700"/>
          <p14:tracePt t="100575" x="3892550" y="4584700"/>
          <p14:tracePt t="100592" x="3886200" y="4584700"/>
          <p14:tracePt t="100608" x="3879850" y="4584700"/>
          <p14:tracePt t="100625" x="3873500" y="4584700"/>
          <p14:tracePt t="100642" x="3867150" y="4584700"/>
          <p14:tracePt t="100642" x="3860800" y="4584700"/>
          <p14:tracePt t="100659" x="3848100" y="4591050"/>
          <p14:tracePt t="100675" x="3841750" y="4591050"/>
          <p14:tracePt t="100692" x="3841750" y="4597400"/>
          <p14:tracePt t="100709" x="3829050" y="4597400"/>
          <p14:tracePt t="100709" x="3822700" y="4603750"/>
          <p14:tracePt t="100726" x="3816350" y="4603750"/>
          <p14:tracePt t="100743" x="3803650" y="4603750"/>
          <p14:tracePt t="100759" x="3797300" y="4603750"/>
          <p14:tracePt t="100776" x="3790950" y="4597400"/>
          <p14:tracePt t="100823" x="3790950" y="4591050"/>
          <p14:tracePt t="100843" x="3790950" y="4584700"/>
          <p14:tracePt t="100867" x="3790950" y="4578350"/>
          <p14:tracePt t="100903" x="3790950" y="4572000"/>
          <p14:tracePt t="100951" x="3790950" y="4578350"/>
          <p14:tracePt t="101039" x="3784600" y="4584700"/>
          <p14:tracePt t="101063" x="3778250" y="4584700"/>
          <p14:tracePt t="101075" x="3771900" y="4591050"/>
          <p14:tracePt t="101091" x="3765550" y="4597400"/>
          <p14:tracePt t="101115" x="3759200" y="4597400"/>
          <p14:tracePt t="101135" x="3759200" y="4603750"/>
          <p14:tracePt t="101227" x="3759200" y="4610100"/>
          <p14:tracePt t="101255" x="3765550" y="4610100"/>
          <p14:tracePt t="101287" x="3771900" y="4616450"/>
          <p14:tracePt t="101315" x="3765550" y="4610100"/>
          <p14:tracePt t="101371" x="3759200" y="4610100"/>
          <p14:tracePt t="101383" x="3752850" y="4610100"/>
          <p14:tracePt t="101399" x="3746500" y="4610100"/>
          <p14:tracePt t="101411" x="3740150" y="4610100"/>
          <p14:tracePt t="101428" x="3733800" y="4610100"/>
          <p14:tracePt t="101428" x="3721100" y="4610100"/>
          <p14:tracePt t="101445" x="3714750" y="4610100"/>
          <p14:tracePt t="101445" x="3708400" y="4610100"/>
          <p14:tracePt t="101462" x="3702050" y="4610100"/>
          <p14:tracePt t="101462" x="3695700" y="4610100"/>
          <p14:tracePt t="101479" x="3689350" y="4610100"/>
          <p14:tracePt t="101479" x="3683000" y="4616450"/>
          <p14:tracePt t="101496" x="3676650" y="4616450"/>
          <p14:tracePt t="101512" x="3670300" y="4622800"/>
          <p14:tracePt t="101528" x="3670300" y="4629150"/>
          <p14:tracePt t="101551" x="3676650" y="4629150"/>
          <p14:tracePt t="101595" x="3683000" y="4622800"/>
          <p14:tracePt t="101639" x="3689350" y="4622800"/>
          <p14:tracePt t="101663" x="3695700" y="4616450"/>
          <p14:tracePt t="101683" x="3702050" y="4610100"/>
          <p14:tracePt t="101699" x="3708400" y="4603750"/>
          <p14:tracePt t="101731" x="3714750" y="4597400"/>
          <p14:tracePt t="101746" x="3721100" y="4597400"/>
          <p14:tracePt t="101759" x="3727450" y="4597400"/>
          <p14:tracePt t="101775" x="3733800" y="4597400"/>
          <p14:tracePt t="101791" x="3740150" y="4597400"/>
          <p14:tracePt t="101803" x="3746500" y="4597400"/>
          <p14:tracePt t="101819" x="3746500" y="4603750"/>
          <p14:tracePt t="101843" x="3752850" y="4603750"/>
          <p14:tracePt t="101871" x="3759200" y="4610100"/>
          <p14:tracePt t="101911" x="3765550" y="4603750"/>
          <p14:tracePt t="101963" x="3771900" y="4603750"/>
          <p14:tracePt t="101975" x="3778250" y="4597400"/>
          <p14:tracePt t="101991" x="3784600" y="4597400"/>
          <p14:tracePt t="102007" x="3790950" y="4591050"/>
          <p14:tracePt t="102023" x="3797300" y="4584700"/>
          <p14:tracePt t="102035" x="3803650" y="4584700"/>
          <p14:tracePt t="102051" x="3810000" y="4578350"/>
          <p14:tracePt t="102067" x="3816350" y="4578350"/>
          <p14:tracePt t="102083" x="3822700" y="4572000"/>
          <p14:tracePt t="102096" x="3829050" y="4578350"/>
          <p14:tracePt t="102119" x="3822700" y="4584700"/>
          <p14:tracePt t="102203" x="3816350" y="4584700"/>
          <p14:tracePt t="102223" x="3816350" y="4591050"/>
          <p14:tracePt t="102239" x="3810000" y="4591050"/>
          <p14:tracePt t="102255" x="3803650" y="4591050"/>
          <p14:tracePt t="102271" x="3790950" y="4591050"/>
          <p14:tracePt t="102283" x="3784600" y="4591050"/>
          <p14:tracePt t="102299" x="3784600" y="4597400"/>
          <p14:tracePt t="102315" x="3778250" y="4597400"/>
          <p14:tracePt t="102331" x="3771900" y="4597400"/>
          <p14:tracePt t="102359" x="3771900" y="4603750"/>
          <p14:tracePt t="102395" x="3765550" y="4610100"/>
          <p14:tracePt t="102435" x="3771900" y="4610100"/>
          <p14:tracePt t="102571" x="3778250" y="4610100"/>
          <p14:tracePt t="102591" x="3784600" y="4610100"/>
          <p14:tracePt t="102607" x="3790950" y="4603750"/>
          <p14:tracePt t="102623" x="3797300" y="4603750"/>
          <p14:tracePt t="102631" x="3803650" y="4603750"/>
          <p14:tracePt t="102636" x="3810000" y="4603750"/>
          <p14:tracePt t="102648" x="3816350" y="4597400"/>
          <p14:tracePt t="102665" x="3816350" y="4591050"/>
          <p14:tracePt t="102682" x="3822700" y="4591050"/>
          <p14:tracePt t="102698" x="3816350" y="4584700"/>
          <p14:tracePt t="102719" x="3810000" y="4584700"/>
          <p14:tracePt t="102735" x="3803650" y="4584700"/>
          <p14:tracePt t="102752" x="3797300" y="4584700"/>
          <p14:tracePt t="102765" x="3790950" y="4584700"/>
          <p14:tracePt t="102782" x="3784600" y="4584700"/>
          <p14:tracePt t="102799" x="3778250" y="4591050"/>
          <p14:tracePt t="102816" x="3784600" y="4591050"/>
          <p14:tracePt t="102883" x="3790950" y="4584700"/>
          <p14:tracePt t="102899" x="3797300" y="4584700"/>
          <p14:tracePt t="102915" x="3803650" y="4584700"/>
          <p14:tracePt t="102931" x="3810000" y="4584700"/>
          <p14:tracePt t="102943" x="3816350" y="4578350"/>
          <p14:tracePt t="102959" x="3822700" y="4578350"/>
          <p14:tracePt t="102975" x="3822700" y="4584700"/>
          <p14:tracePt t="102996" x="3829050" y="4591050"/>
          <p14:tracePt t="103035" x="3822700" y="4591050"/>
          <p14:tracePt t="103079" x="3816350" y="4591050"/>
          <p14:tracePt t="103131" x="3810000" y="4597400"/>
          <p14:tracePt t="103163" x="3803650" y="4597400"/>
          <p14:tracePt t="103183" x="3797300" y="4597400"/>
          <p14:tracePt t="103207" x="3790950" y="4597400"/>
          <p14:tracePt t="103231" x="3784600" y="4597400"/>
          <p14:tracePt t="103283" x="3778250" y="4591050"/>
          <p14:tracePt t="103319" x="3778250" y="4584700"/>
          <p14:tracePt t="103351" x="3778250" y="4578350"/>
          <p14:tracePt t="103379" x="3778250" y="4572000"/>
          <p14:tracePt t="103415" x="3778250" y="4565650"/>
          <p14:tracePt t="103483" x="3778250" y="4559300"/>
          <p14:tracePt t="103500" x="3778250" y="4552950"/>
          <p14:tracePt t="103515" x="3784600" y="4546600"/>
          <p14:tracePt t="103531" x="3790950" y="4533900"/>
          <p14:tracePt t="103543" x="3797300" y="4521200"/>
          <p14:tracePt t="103567" x="3810000" y="4514850"/>
          <p14:tracePt t="103583" x="3816350" y="4508500"/>
          <p14:tracePt t="103595" x="3829050" y="4508500"/>
          <p14:tracePt t="103611" x="3835400" y="4502150"/>
          <p14:tracePt t="103627" x="3841750" y="4502150"/>
          <p14:tracePt t="103643" x="3848100" y="4508500"/>
          <p14:tracePt t="103656" x="3854450" y="4514850"/>
          <p14:tracePt t="103687" x="3848100" y="4514850"/>
          <p14:tracePt t="103703" x="3841750" y="4521200"/>
          <p14:tracePt t="103715" x="3835400" y="4527550"/>
          <p14:tracePt t="103731" x="3829050" y="4533900"/>
          <p14:tracePt t="103739" x="3822700" y="4533900"/>
          <p14:tracePt t="103752" x="3816350" y="4540250"/>
          <p14:tracePt t="103752" x="3810000" y="4540250"/>
          <p14:tracePt t="103752" x="3797300" y="4546600"/>
          <p14:tracePt t="103772" x="3790950" y="4546600"/>
          <p14:tracePt t="103772" x="3784600" y="4552950"/>
          <p14:tracePt t="103787" x="3771900" y="4552950"/>
          <p14:tracePt t="103787" x="3765550" y="4559300"/>
          <p14:tracePt t="103804" x="3752850" y="4559300"/>
          <p14:tracePt t="103804" x="3746500" y="4559300"/>
          <p14:tracePt t="103820" x="3740150" y="4565650"/>
          <p14:tracePt t="103820" x="3721100" y="4572000"/>
          <p14:tracePt t="103837" x="3714750" y="4572000"/>
          <p14:tracePt t="103837" x="3708400" y="4578350"/>
          <p14:tracePt t="103853" x="3702050" y="4578350"/>
          <p14:tracePt t="103853" x="3695700" y="4584700"/>
          <p14:tracePt t="103872" x="3689350" y="4591050"/>
          <p14:tracePt t="103891" x="3683000" y="4597400"/>
          <p14:tracePt t="103904" x="3676650" y="4597400"/>
          <p14:tracePt t="103927" x="3676650" y="4603750"/>
          <p14:tracePt t="103943" x="3670300" y="4610100"/>
          <p14:tracePt t="103956" x="3670300" y="4616450"/>
          <p14:tracePt t="103972" x="3670300" y="4610100"/>
          <p14:tracePt t="104015" x="3670300" y="4603750"/>
          <p14:tracePt t="104031" x="3670300" y="4597400"/>
          <p14:tracePt t="104047" x="3663950" y="4591050"/>
          <p14:tracePt t="104063" x="3651250" y="4591050"/>
          <p14:tracePt t="104075" x="3644900" y="4591050"/>
          <p14:tracePt t="104086" x="3638550" y="4591050"/>
          <p14:tracePt t="104086" x="3632200" y="4591050"/>
          <p14:tracePt t="104104" x="3625850" y="4591050"/>
          <p14:tracePt t="104104" x="3619500" y="4597400"/>
          <p14:tracePt t="104121" x="3606800" y="4597400"/>
          <p14:tracePt t="104121" x="3587750" y="4610100"/>
          <p14:tracePt t="104138" x="3575050" y="4616450"/>
          <p14:tracePt t="104138" x="3562350" y="4629150"/>
          <p14:tracePt t="104155" x="3549650" y="4635500"/>
          <p14:tracePt t="104155" x="3536950" y="4648200"/>
          <p14:tracePt t="104171" x="3517900" y="4660900"/>
          <p14:tracePt t="104171" x="3505200" y="4673600"/>
          <p14:tracePt t="104188" x="3492500" y="4692650"/>
          <p14:tracePt t="104188" x="3473450" y="4724400"/>
          <p14:tracePt t="104205" x="3460750" y="4743450"/>
          <p14:tracePt t="104205" x="3454400" y="4756150"/>
          <p14:tracePt t="104221" x="3448050" y="4775200"/>
          <p14:tracePt t="104221" x="3441700" y="4794250"/>
          <p14:tracePt t="104238" x="3435350" y="4806950"/>
          <p14:tracePt t="104238" x="3429000" y="4826000"/>
          <p14:tracePt t="104257" x="3429000" y="4857750"/>
          <p14:tracePt t="104257" x="3435350" y="4876800"/>
          <p14:tracePt t="104272" x="3435350" y="4895850"/>
          <p14:tracePt t="104272" x="3441700" y="4914900"/>
          <p14:tracePt t="104288" x="3454400" y="4933950"/>
          <p14:tracePt t="104288" x="3460750" y="4953000"/>
          <p14:tracePt t="104305" x="3473450" y="4965700"/>
          <p14:tracePt t="104305" x="3486150" y="4984750"/>
          <p14:tracePt t="104321" x="3505200" y="4997450"/>
          <p14:tracePt t="104321" x="3524250" y="5010150"/>
          <p14:tracePt t="104321" x="3543300" y="5016500"/>
          <p14:tracePt t="104340" x="3562350" y="5022850"/>
          <p14:tracePt t="104354" x="3581400" y="5029200"/>
          <p14:tracePt t="104354" x="3625850" y="5035550"/>
          <p14:tracePt t="104372" x="3651250" y="5035550"/>
          <p14:tracePt t="104372" x="3670300" y="5035550"/>
          <p14:tracePt t="104388" x="3689350" y="5035550"/>
          <p14:tracePt t="104388" x="3708400" y="5035550"/>
          <p14:tracePt t="104406" x="3727450" y="5029200"/>
          <p14:tracePt t="104406" x="3740150" y="5022850"/>
          <p14:tracePt t="104422" x="3759200" y="5022850"/>
          <p14:tracePt t="104422" x="3784600" y="5016500"/>
          <p14:tracePt t="104438" x="3797300" y="5010150"/>
          <p14:tracePt t="104438" x="3803650" y="5010150"/>
          <p14:tracePt t="104455" x="3816350" y="5003800"/>
          <p14:tracePt t="104455" x="3822700" y="5003800"/>
          <p14:tracePt t="104472" x="3829050" y="5003800"/>
          <p14:tracePt t="104488" x="3835400" y="5003800"/>
          <p14:tracePt t="104505" x="3841750" y="5003800"/>
          <p14:tracePt t="104522" x="3854450" y="4991100"/>
          <p14:tracePt t="104522" x="3854450" y="4984750"/>
          <p14:tracePt t="104539" x="3867150" y="4978400"/>
          <p14:tracePt t="104539" x="3886200" y="4959350"/>
          <p14:tracePt t="104556" x="3898900" y="4946650"/>
          <p14:tracePt t="104556" x="3911600" y="4933950"/>
          <p14:tracePt t="104572" x="3924300" y="4914900"/>
          <p14:tracePt t="104572" x="3943350" y="4902200"/>
          <p14:tracePt t="104589" x="3962400" y="4883150"/>
          <p14:tracePt t="104589" x="3981450" y="4864100"/>
          <p14:tracePt t="104606" x="4000500" y="4851400"/>
          <p14:tracePt t="104606" x="4044950" y="4819650"/>
          <p14:tracePt t="104624" x="4064000" y="4800600"/>
          <p14:tracePt t="104624" x="4089400" y="4781550"/>
          <p14:tracePt t="104640" x="4114800" y="4768850"/>
          <p14:tracePt t="104640" x="4140200" y="4749800"/>
          <p14:tracePt t="104656" x="4159250" y="4737100"/>
          <p14:tracePt t="104656" x="4184650" y="4724400"/>
          <p14:tracePt t="104673" x="4203700" y="4711700"/>
          <p14:tracePt t="104673" x="4222750" y="4705350"/>
          <p14:tracePt t="104689" x="4241800" y="4692650"/>
          <p14:tracePt t="104689" x="4260850" y="4686300"/>
          <p14:tracePt t="104689" x="4273550" y="4679950"/>
          <p14:tracePt t="104707" x="4292600" y="4673600"/>
          <p14:tracePt t="104722" x="4305300" y="4660900"/>
          <p14:tracePt t="104722" x="4330700" y="4654550"/>
          <p14:tracePt t="104739" x="4343400" y="4641850"/>
          <p14:tracePt t="104739" x="4356100" y="4635500"/>
          <p14:tracePt t="104757" x="4368800" y="4629150"/>
          <p14:tracePt t="104757" x="4381500" y="4622800"/>
          <p14:tracePt t="104773" x="4387850" y="4616450"/>
          <p14:tracePt t="104773" x="4394200" y="4610100"/>
          <p14:tracePt t="104790" x="4400550" y="4603750"/>
          <p14:tracePt t="104790" x="4406900" y="4584700"/>
          <p14:tracePt t="104806" x="4413250" y="4572000"/>
          <p14:tracePt t="104806" x="4413250" y="4559300"/>
          <p14:tracePt t="104823" x="4413250" y="4540250"/>
          <p14:tracePt t="104823" x="4406900" y="4521200"/>
          <p14:tracePt t="104840" x="4400550" y="4502150"/>
          <p14:tracePt t="104840" x="4381500" y="4457700"/>
          <p14:tracePt t="104856" x="4368800" y="4432300"/>
          <p14:tracePt t="104856" x="4356100" y="4406900"/>
          <p14:tracePt t="104873" x="4337050" y="4381500"/>
          <p14:tracePt t="104873" x="4311650" y="4356100"/>
          <p14:tracePt t="104890" x="4292600" y="4330700"/>
          <p14:tracePt t="104890" x="4267200" y="4305300"/>
          <p14:tracePt t="104906" x="4241800" y="4286250"/>
          <p14:tracePt t="104906" x="4191000" y="4254500"/>
          <p14:tracePt t="104924" x="4165600" y="4235450"/>
          <p14:tracePt t="104924" x="4133850" y="4229100"/>
          <p14:tracePt t="104940" x="4102100" y="4216400"/>
          <p14:tracePt t="104940" x="4070350" y="4210050"/>
          <p14:tracePt t="104957" x="4038600" y="4197350"/>
          <p14:tracePt t="104957" x="4006850" y="4191000"/>
          <p14:tracePt t="104974" x="3975100" y="4178300"/>
          <p14:tracePt t="104974" x="3937000" y="4165600"/>
          <p14:tracePt t="104974" x="3905250" y="4152900"/>
          <p14:tracePt t="104992" x="3867150" y="4146550"/>
          <p14:tracePt t="104992" x="3835400" y="4133850"/>
          <p14:tracePt t="105008" x="3797300" y="4127500"/>
          <p14:tracePt t="105008" x="3765550" y="4121150"/>
          <p14:tracePt t="105024" x="3727450" y="4114800"/>
          <p14:tracePt t="105024" x="3689350" y="4108450"/>
          <p14:tracePt t="105041" x="3651250" y="4102100"/>
          <p14:tracePt t="105041" x="3619500" y="4102100"/>
          <p14:tracePt t="105057" x="3581400" y="4095750"/>
          <p14:tracePt t="105057" x="3543300" y="4095750"/>
          <p14:tracePt t="105057" x="3505200" y="4095750"/>
          <p14:tracePt t="105076" x="3473450" y="4095750"/>
          <p14:tracePt t="105090" x="3435350" y="4089400"/>
          <p14:tracePt t="105090" x="3365500" y="4083050"/>
          <p14:tracePt t="105108" x="3333750" y="4083050"/>
          <p14:tracePt t="105108" x="3295650" y="4083050"/>
          <p14:tracePt t="105124" x="3263900" y="4076700"/>
          <p14:tracePt t="105124" x="3225800" y="4076700"/>
          <p14:tracePt t="105141" x="3187700" y="4070350"/>
          <p14:tracePt t="105141" x="3117850" y="4070350"/>
          <p14:tracePt t="105158" x="3079750" y="4070350"/>
          <p14:tracePt t="105158" x="3048000" y="4070350"/>
          <p14:tracePt t="105174" x="3016250" y="4070350"/>
          <p14:tracePt t="105174" x="2984500" y="4070350"/>
          <p14:tracePt t="105191" x="2959100" y="4064000"/>
          <p14:tracePt t="105191" x="2933700" y="4064000"/>
          <p14:tracePt t="105208" x="2908300" y="4070350"/>
          <p14:tracePt t="105208" x="2870200" y="4070350"/>
          <p14:tracePt t="105224" x="2851150" y="4070350"/>
          <p14:tracePt t="105224" x="2844800" y="4076700"/>
          <p14:tracePt t="105241" x="2838450" y="4076700"/>
          <p14:tracePt t="105260" x="2832100" y="4089400"/>
          <p14:tracePt t="105260" x="2851150" y="4095750"/>
          <p14:tracePt t="105276" x="2863850" y="4102100"/>
          <p14:tracePt t="105276" x="2889250" y="4108450"/>
          <p14:tracePt t="105292" x="2914650" y="4121150"/>
          <p14:tracePt t="105292" x="2946400" y="4133850"/>
          <p14:tracePt t="105308" x="2978150" y="4152900"/>
          <p14:tracePt t="105308" x="3016250" y="4171950"/>
          <p14:tracePt t="105325" x="3060700" y="4197350"/>
          <p14:tracePt t="105325" x="3105150" y="4222750"/>
          <p14:tracePt t="105342" x="3155950" y="4254500"/>
          <p14:tracePt t="105342" x="3200400" y="4279900"/>
          <p14:tracePt t="105358" x="3251200" y="4311650"/>
          <p14:tracePt t="105358" x="3352800" y="4356100"/>
          <p14:tracePt t="105376" x="3397250" y="4375150"/>
          <p14:tracePt t="105376" x="3441700" y="4387850"/>
          <p14:tracePt t="105392" x="3486150" y="4400550"/>
          <p14:tracePt t="105392" x="3530600" y="4406900"/>
          <p14:tracePt t="105408" x="3562350" y="4413250"/>
          <p14:tracePt t="105408" x="3600450" y="4413250"/>
          <p14:tracePt t="105425" x="3625850" y="4419600"/>
          <p14:tracePt t="105425" x="3651250" y="4425950"/>
          <p14:tracePt t="105441" x="3676650" y="4425950"/>
          <p14:tracePt t="105441" x="3702050" y="4425950"/>
          <p14:tracePt t="105458" x="3708400" y="4425950"/>
          <p14:tracePt t="105474" x="3708400" y="4419600"/>
          <p14:tracePt t="105474" x="3708400" y="4413250"/>
          <p14:tracePt t="105492" x="3695700" y="4400550"/>
          <p14:tracePt t="105492" x="3683000" y="4387850"/>
          <p14:tracePt t="105508" x="3663950" y="4375150"/>
          <p14:tracePt t="105508" x="3613150" y="4337050"/>
          <p14:tracePt t="105525" x="3581400" y="4318000"/>
          <p14:tracePt t="105525" x="3543300" y="4292600"/>
          <p14:tracePt t="105542" x="3505200" y="4267200"/>
          <p14:tracePt t="105542" x="3460750" y="4248150"/>
          <p14:tracePt t="105559" x="3409950" y="4222750"/>
          <p14:tracePt t="105559" x="3302000" y="4165600"/>
          <p14:tracePt t="105575" x="3244850" y="4140200"/>
          <p14:tracePt t="105575" x="3181350" y="4108450"/>
          <p14:tracePt t="105592" x="3117850" y="4083050"/>
          <p14:tracePt t="105592" x="3054350" y="4051300"/>
          <p14:tracePt t="105609" x="2984500" y="4013200"/>
          <p14:tracePt t="105609" x="2914650" y="3981450"/>
          <p14:tracePt t="105625" x="2844800" y="3949700"/>
          <p14:tracePt t="105625" x="2774950" y="3911600"/>
          <p14:tracePt t="105625" x="2711450" y="3873500"/>
          <p14:tracePt t="105643" x="2647950" y="3841750"/>
          <p14:tracePt t="105658" x="2584450" y="3803650"/>
          <p14:tracePt t="105658" x="2470150" y="3727450"/>
          <p14:tracePt t="105676" x="2419350" y="3689350"/>
          <p14:tracePt t="105676" x="2368550" y="3651250"/>
          <p14:tracePt t="105692" x="2317750" y="3613150"/>
          <p14:tracePt t="105692" x="2273300" y="3575050"/>
          <p14:tracePt t="105709" x="2222500" y="3543300"/>
          <p14:tracePt t="105709" x="2178050" y="3511550"/>
          <p14:tracePt t="105726" x="2133600" y="3486150"/>
          <p14:tracePt t="105726" x="2044700" y="3435350"/>
          <p14:tracePt t="105746" x="2000250" y="3416300"/>
          <p14:tracePt t="105746" x="1962150" y="3403600"/>
          <p14:tracePt t="105760" x="1917700" y="3384550"/>
          <p14:tracePt t="105760" x="1879600" y="3371850"/>
          <p14:tracePt t="105776" x="1841500" y="3365500"/>
          <p14:tracePt t="105776" x="1803400" y="3352800"/>
          <p14:tracePt t="105793" x="1765300" y="3340100"/>
          <p14:tracePt t="105793" x="1727200" y="3333750"/>
          <p14:tracePt t="105810" x="1695450" y="3327400"/>
          <p14:tracePt t="105810" x="1619250" y="3308350"/>
          <p14:tracePt t="105826" x="1587500" y="3302000"/>
          <p14:tracePt t="105826" x="1555750" y="3295650"/>
          <p14:tracePt t="105843" x="1524000" y="3295650"/>
          <p14:tracePt t="105843" x="1492250" y="3289300"/>
          <p14:tracePt t="105860" x="1460500" y="3289300"/>
          <p14:tracePt t="105860" x="1409700" y="3282950"/>
          <p14:tracePt t="105877" x="1384300" y="3289300"/>
          <p14:tracePt t="105877" x="1365250" y="3289300"/>
          <p14:tracePt t="105893" x="1346200" y="3295650"/>
          <p14:tracePt t="105893" x="1333500" y="3302000"/>
          <p14:tracePt t="105910" x="1320800" y="3314700"/>
          <p14:tracePt t="105910" x="1308100" y="3321050"/>
          <p14:tracePt t="105927" x="1301750" y="3333750"/>
          <p14:tracePt t="105927" x="1289050" y="3352800"/>
          <p14:tracePt t="105944" x="1289050" y="3365500"/>
          <p14:tracePt t="105944" x="1282700" y="3371850"/>
          <p14:tracePt t="105960" x="1289050" y="3384550"/>
          <p14:tracePt t="105976" x="1289050" y="3390900"/>
          <p14:tracePt t="105994" x="1517650" y="3378200"/>
          <p14:tracePt t="106089" x="1555750" y="3378200"/>
          <p14:tracePt t="106095" x="1600200" y="3378200"/>
          <p14:tracePt t="106110" x="1739900" y="3390900"/>
          <p14:tracePt t="106127" x="1841500" y="3403600"/>
          <p14:tracePt t="106144" x="1949450" y="3403600"/>
          <p14:tracePt t="106160" x="2133600" y="3403600"/>
          <p14:tracePt t="106177" x="2260600" y="3403600"/>
          <p14:tracePt t="106194" x="2393950" y="3403600"/>
          <p14:tracePt t="106210" x="2533650" y="3403600"/>
          <p14:tracePt t="106227" x="2755900" y="3403600"/>
          <p14:tracePt t="106246" x="2914650" y="3409950"/>
          <p14:tracePt t="106261" x="3073400" y="3416300"/>
          <p14:tracePt t="106277" x="3219450" y="3422650"/>
          <p14:tracePt t="106277" x="3295650" y="3422650"/>
          <p14:tracePt t="106296" x="3441700" y="3422650"/>
          <p14:tracePt t="106312" x="3581400" y="3429000"/>
          <p14:tracePt t="106328" x="3721100" y="3429000"/>
          <p14:tracePt t="106344" x="3860800" y="3429000"/>
          <p14:tracePt t="106361" x="3994150" y="3422650"/>
          <p14:tracePt t="106361" x="4057650" y="3422650"/>
          <p14:tracePt t="106380" x="4121150" y="3422650"/>
          <p14:tracePt t="106394" x="4286250" y="3429000"/>
          <p14:tracePt t="106411" x="4387850" y="3429000"/>
          <p14:tracePt t="106428" x="4483100" y="3429000"/>
          <p14:tracePt t="106444" x="4559300" y="3429000"/>
          <p14:tracePt t="106461" x="4654550" y="3435350"/>
          <p14:tracePt t="106478" x="4705350" y="3435350"/>
          <p14:tracePt t="106495" x="4749800" y="3441700"/>
          <p14:tracePt t="106512" x="4787900" y="3448050"/>
          <p14:tracePt t="106529" x="4819650" y="3448050"/>
          <p14:tracePt t="106545" x="4832350" y="3454400"/>
          <p14:tracePt t="106562" x="4832350" y="3460750"/>
          <p14:tracePt t="106583" x="4832350" y="3467100"/>
          <p14:tracePt t="106583" x="4826000" y="3473450"/>
          <p14:tracePt t="106596" x="4819650" y="3473450"/>
          <p14:tracePt t="106596" x="4813300" y="3479800"/>
          <p14:tracePt t="106612" x="4806950" y="3486150"/>
          <p14:tracePt t="106612" x="4794250" y="3486150"/>
          <p14:tracePt t="106629" x="4781550" y="3492500"/>
          <p14:tracePt t="106629" x="4768850" y="3498850"/>
          <p14:tracePt t="106646" x="4756150" y="3511550"/>
          <p14:tracePt t="106646" x="4730750" y="3524250"/>
          <p14:tracePt t="106664" x="4718050" y="3530600"/>
          <p14:tracePt t="106664" x="4711700" y="3536950"/>
          <p14:tracePt t="106680" x="4699000" y="3536950"/>
          <p14:tracePt t="106680" x="4699000" y="3543300"/>
          <p14:tracePt t="106696" x="4692650" y="3549650"/>
          <p14:tracePt t="106696" x="4686300" y="3556000"/>
          <p14:tracePt t="106712" x="4679950" y="3556000"/>
          <p14:tracePt t="106712" x="4679950" y="3562350"/>
          <p14:tracePt t="106730" x="4673600" y="3568700"/>
          <p14:tracePt t="106730" x="4667250" y="3587750"/>
          <p14:tracePt t="106750" x="4660900" y="3594100"/>
          <p14:tracePt t="106762" x="4654550" y="3606800"/>
          <p14:tracePt t="106762" x="4648200" y="3638550"/>
          <p14:tracePt t="106780" x="4641850" y="3657600"/>
          <p14:tracePt t="106780" x="4635500" y="3683000"/>
          <p14:tracePt t="106797" x="4629150" y="3702050"/>
          <p14:tracePt t="106797" x="4629150" y="3733800"/>
          <p14:tracePt t="106813" x="4622800" y="3759200"/>
          <p14:tracePt t="106813" x="4616450" y="3810000"/>
          <p14:tracePt t="106829" x="4610100" y="3841750"/>
          <p14:tracePt t="106829" x="4610100" y="3867150"/>
          <p14:tracePt t="106846" x="4603750" y="3892550"/>
          <p14:tracePt t="106846" x="4603750" y="3917950"/>
          <p14:tracePt t="106863" x="4597400" y="3937000"/>
          <p14:tracePt t="106863" x="4597400" y="3956050"/>
          <p14:tracePt t="106880" x="4597400" y="3975100"/>
          <p14:tracePt t="106880" x="4597400" y="4006850"/>
          <p14:tracePt t="106896" x="4597400" y="4019550"/>
          <p14:tracePt t="106896" x="4597400" y="4032250"/>
          <p14:tracePt t="106913" x="4597400" y="4044950"/>
          <p14:tracePt t="106913" x="4597400" y="4051300"/>
          <p14:tracePt t="106930" x="4603750" y="4064000"/>
          <p14:tracePt t="106930" x="4603750" y="4083050"/>
          <p14:tracePt t="106948" x="4603750" y="4089400"/>
          <p14:tracePt t="106948" x="4610100" y="4102100"/>
          <p14:tracePt t="106964" x="4610100" y="4108450"/>
          <p14:tracePt t="106964" x="4610100" y="4114800"/>
          <p14:tracePt t="106980" x="4610100" y="4121150"/>
          <p14:tracePt t="106980" x="4610100" y="4127500"/>
          <p14:tracePt t="106999" x="4610100" y="4133850"/>
          <p14:tracePt t="107014" x="4610100" y="4140200"/>
          <p14:tracePt t="107030" x="4610100" y="4146550"/>
          <p14:tracePt t="107047" x="4603750" y="4146550"/>
          <p14:tracePt t="107064" x="4597400" y="4152900"/>
          <p14:tracePt t="107079" x="4591050" y="4152900"/>
          <p14:tracePt t="107079" x="4584700" y="4152900"/>
          <p14:tracePt t="107098" x="4584700" y="4159250"/>
          <p14:tracePt t="107098" x="4578350" y="4159250"/>
          <p14:tracePt t="107114" x="4572000" y="4165600"/>
          <p14:tracePt t="107114" x="4552950" y="4171950"/>
          <p14:tracePt t="107131" x="4546600" y="4178300"/>
          <p14:tracePt t="107131" x="4540250" y="4184650"/>
          <p14:tracePt t="107148" x="4533900" y="4191000"/>
          <p14:tracePt t="107148" x="4527550" y="4197350"/>
          <p14:tracePt t="107164" x="4514850" y="4203700"/>
          <p14:tracePt t="107180" x="4508500" y="4210050"/>
          <p14:tracePt t="107180" x="4495800" y="4210050"/>
          <p14:tracePt t="107198" x="4489450" y="4210050"/>
          <p14:tracePt t="107213" x="4489450" y="4216400"/>
          <p14:tracePt t="107230" x="4483100" y="4216400"/>
          <p14:tracePt t="107248" x="4476750" y="4222750"/>
          <p14:tracePt t="107264" x="4470400" y="4229100"/>
          <p14:tracePt t="107287" x="4470400" y="4235450"/>
          <p14:tracePt t="107307" x="4470400" y="4241800"/>
          <p14:tracePt t="107339" x="4476750" y="4241800"/>
          <p14:tracePt t="107355" x="4483100" y="4241800"/>
          <p14:tracePt t="107367" x="4489450" y="4241800"/>
          <p14:tracePt t="107383" x="4495800" y="4241800"/>
          <p14:tracePt t="107399" x="4502150" y="4241800"/>
          <p14:tracePt t="107415" x="4508500" y="4241800"/>
          <p14:tracePt t="107443" x="4514850" y="4235450"/>
          <p14:tracePt t="107467" x="4521200" y="4235450"/>
          <p14:tracePt t="107495" x="4521200" y="4229100"/>
          <p14:tracePt t="107527" x="4514850" y="4222750"/>
          <p14:tracePt t="107587" x="4514850" y="4229100"/>
          <p14:tracePt t="107611" x="4508500" y="4229100"/>
          <p14:tracePt t="107631" x="4502150" y="4235450"/>
          <p14:tracePt t="107671" x="4502150" y="4229100"/>
          <p14:tracePt t="107735" x="4502150" y="4222750"/>
          <p14:tracePt t="107767" x="4495800" y="4216400"/>
          <p14:tracePt t="107795" x="4489450" y="4216400"/>
          <p14:tracePt t="107811" x="4483100" y="4216400"/>
          <p14:tracePt t="107827" x="4476750" y="4216400"/>
          <p14:tracePt t="107843" x="4470400" y="4216400"/>
          <p14:tracePt t="107879" x="4464050" y="4222750"/>
          <p14:tracePt t="107907" x="4457700" y="4222750"/>
          <p14:tracePt t="107931" x="4451350" y="4229100"/>
          <p14:tracePt t="107955" x="4451350" y="4235450"/>
          <p14:tracePt t="107967" x="4451350" y="4241800"/>
          <p14:tracePt t="107991" x="4451350" y="4248150"/>
          <p14:tracePt t="108027" x="4457700" y="4241800"/>
          <p14:tracePt t="108075" x="4457700" y="4235450"/>
          <p14:tracePt t="108111" x="4464050" y="4235450"/>
          <p14:tracePt t="108163" x="4457700" y="4235450"/>
          <p14:tracePt t="108307" x="4451350" y="4235450"/>
          <p14:tracePt t="108359" x="4445000" y="4235450"/>
          <p14:tracePt t="108387" x="4438650" y="4229100"/>
          <p14:tracePt t="108427" x="4432300" y="4229100"/>
          <p14:tracePt t="108447" x="4425950" y="4229100"/>
          <p14:tracePt t="108463" x="4425950" y="4235450"/>
          <p14:tracePt t="108479" x="4413250" y="4235450"/>
          <p14:tracePt t="108496" x="4406900" y="4241800"/>
          <p14:tracePt t="108507" x="4400550" y="4248150"/>
          <p14:tracePt t="108523" x="4394200" y="4254500"/>
          <p14:tracePt t="108534" x="4387850" y="4260850"/>
          <p14:tracePt t="108534" x="4381500" y="4267200"/>
          <p14:tracePt t="108552" x="4375150" y="4273550"/>
          <p14:tracePt t="108552" x="4362450" y="4286250"/>
          <p14:tracePt t="108569" x="4356100" y="4292600"/>
          <p14:tracePt t="108569" x="4349750" y="4305300"/>
          <p14:tracePt t="108585" x="4343400" y="4311650"/>
          <p14:tracePt t="108585" x="4337050" y="4324350"/>
          <p14:tracePt t="108602" x="4324350" y="4330700"/>
          <p14:tracePt t="108602" x="4318000" y="4343400"/>
          <p14:tracePt t="108621" x="4305300" y="4356100"/>
          <p14:tracePt t="108621" x="4286250" y="4381500"/>
          <p14:tracePt t="108636" x="4273550" y="4394200"/>
          <p14:tracePt t="108636" x="4260850" y="4406900"/>
          <p14:tracePt t="108652" x="4248150" y="4425950"/>
          <p14:tracePt t="108652" x="4235450" y="4438650"/>
          <p14:tracePt t="108669" x="4216400" y="4457700"/>
          <p14:tracePt t="108669" x="4197350" y="4476750"/>
          <p14:tracePt t="108686" x="4178300" y="4495800"/>
          <p14:tracePt t="108686" x="4159250" y="4514850"/>
          <p14:tracePt t="108686" x="4133850" y="4540250"/>
          <p14:tracePt t="108704" x="4108450" y="4559300"/>
          <p14:tracePt t="108704" x="4076700" y="4584700"/>
          <p14:tracePt t="108720" x="4051300" y="4616450"/>
          <p14:tracePt t="108720" x="4019550" y="4648200"/>
          <p14:tracePt t="108736" x="3981450" y="4686300"/>
          <p14:tracePt t="108736" x="3949700" y="4718050"/>
          <p14:tracePt t="108736" x="3905250" y="4762500"/>
          <p14:tracePt t="108756" x="3867150" y="4800600"/>
          <p14:tracePt t="108769" x="3829050" y="4845050"/>
          <p14:tracePt t="108769" x="3784600" y="4889500"/>
          <p14:tracePt t="108769" x="3746500" y="4933950"/>
          <p14:tracePt t="108788" x="3702050" y="4972050"/>
          <p14:tracePt t="108802" x="3657600" y="5022850"/>
          <p14:tracePt t="108802" x="3575050" y="5105400"/>
          <p14:tracePt t="108819" x="3530600" y="5149850"/>
          <p14:tracePt t="108819" x="3492500" y="5194300"/>
          <p14:tracePt t="108836" x="3448050" y="5232400"/>
          <p14:tracePt t="108836" x="3409950" y="5270500"/>
          <p14:tracePt t="108853" x="3371850" y="5308600"/>
          <p14:tracePt t="108853" x="3289300" y="5378450"/>
          <p14:tracePt t="108870" x="3244850" y="5410200"/>
          <p14:tracePt t="108870" x="3206750" y="5435600"/>
          <p14:tracePt t="108887" x="3162300" y="5461000"/>
          <p14:tracePt t="108887" x="3124200" y="5486400"/>
          <p14:tracePt t="108903" x="3086100" y="5511800"/>
          <p14:tracePt t="108903" x="3041650" y="5530850"/>
          <p14:tracePt t="108920" x="3003550" y="5556250"/>
          <p14:tracePt t="108920" x="2927350" y="5588000"/>
          <p14:tracePt t="108937" x="2889250" y="5607050"/>
          <p14:tracePt t="108937" x="2844800" y="5626100"/>
          <p14:tracePt t="108954" x="2806700" y="5638800"/>
          <p14:tracePt t="108954" x="2768600" y="5651500"/>
          <p14:tracePt t="108970" x="2730500" y="5657850"/>
          <p14:tracePt t="108970" x="2647950" y="5683250"/>
          <p14:tracePt t="108988" x="2609850" y="5695950"/>
          <p14:tracePt t="108988" x="2571750" y="5708650"/>
          <p14:tracePt t="109006" x="2540000" y="5715000"/>
          <p14:tracePt t="109006" x="2501900" y="5727700"/>
          <p14:tracePt t="109021" x="2463800" y="5734050"/>
          <p14:tracePt t="109021" x="2425700" y="5746750"/>
          <p14:tracePt t="109037" x="2387600" y="5759450"/>
          <p14:tracePt t="109037" x="2349500" y="5765800"/>
          <p14:tracePt t="109053" x="2311400" y="5778500"/>
          <p14:tracePt t="109053" x="2279650" y="5791200"/>
          <p14:tracePt t="109053" x="2241550" y="5803900"/>
          <p14:tracePt t="109072" x="2203450" y="5816600"/>
          <p14:tracePt t="109086" x="2171700" y="5829300"/>
          <p14:tracePt t="109086" x="2108200" y="5867400"/>
          <p14:tracePt t="109104" x="2076450" y="5880100"/>
          <p14:tracePt t="109104" x="2051050" y="5899150"/>
          <p14:tracePt t="109121" x="2019300" y="5911850"/>
          <p14:tracePt t="109121" x="2000250" y="5930900"/>
          <p14:tracePt t="109137" x="1974850" y="5943600"/>
          <p14:tracePt t="109137" x="1955800" y="5956300"/>
          <p14:tracePt t="109154" x="1936750" y="5962650"/>
          <p14:tracePt t="109154" x="1898650" y="5981700"/>
          <p14:tracePt t="109171" x="1885950" y="5988050"/>
          <p14:tracePt t="109171" x="1873250" y="5988050"/>
          <p14:tracePt t="109187" x="1860550" y="5988050"/>
          <p14:tracePt t="109187" x="1854200" y="5988050"/>
          <p14:tracePt t="109204" x="1841500" y="5981700"/>
          <p14:tracePt t="109204" x="1835150" y="5981700"/>
          <p14:tracePt t="109221" x="1828800" y="5969000"/>
          <p14:tracePt t="109221" x="1822450" y="5949950"/>
          <p14:tracePt t="109237" x="1816100" y="5937250"/>
          <p14:tracePt t="109237" x="1816100" y="5924550"/>
          <p14:tracePt t="109256" x="1809750" y="5905500"/>
          <p14:tracePt t="109256" x="1809750" y="5886450"/>
          <p14:tracePt t="109271" x="1803400" y="5867400"/>
          <p14:tracePt t="109271" x="1803400" y="5842000"/>
          <p14:tracePt t="109288" x="1797050" y="5829300"/>
          <p14:tracePt t="109288" x="1797050" y="5816600"/>
          <p14:tracePt t="109305" x="1797050" y="5810250"/>
          <p14:tracePt t="109305" x="1790700" y="5810250"/>
          <p14:tracePt t="109321" x="1784350" y="5803900"/>
          <p14:tracePt t="109337" x="1778000" y="5797550"/>
          <p14:tracePt t="109353" x="1771650" y="5797550"/>
          <p14:tracePt t="109371" x="1765300" y="5791200"/>
          <p14:tracePt t="109387" x="1758950" y="5778500"/>
          <p14:tracePt t="109387" x="1758950" y="5772150"/>
          <p14:tracePt t="109405" x="1752600" y="5765800"/>
          <p14:tracePt t="109422" x="1981200" y="5772150"/>
          <p14:tracePt t="109525" x="2012950" y="5778500"/>
          <p14:tracePt t="109528" x="2051050" y="5778500"/>
          <p14:tracePt t="109537" x="2127250" y="5778500"/>
          <p14:tracePt t="109555" x="2203450" y="5772150"/>
          <p14:tracePt t="109571" x="2311400" y="5765800"/>
          <p14:tracePt t="109588" x="2387600" y="5759450"/>
          <p14:tracePt t="109605" x="2451100" y="5753100"/>
          <p14:tracePt t="109623" x="2514600" y="5753100"/>
          <p14:tracePt t="109638" x="2597150" y="5740400"/>
          <p14:tracePt t="109656" x="2635250" y="5727700"/>
          <p14:tracePt t="109672" x="2673350" y="5721350"/>
          <p14:tracePt t="109689" x="2705100" y="5715000"/>
          <p14:tracePt t="109705" x="2724150" y="5702300"/>
          <p14:tracePt t="109722" x="2736850" y="5695950"/>
          <p14:tracePt t="109722" x="2743200" y="5695950"/>
          <p14:tracePt t="109739" x="2749550" y="5689600"/>
          <p14:tracePt t="109756" x="2749550" y="5683250"/>
          <p14:tracePt t="109776" x="2743200" y="5683250"/>
          <p14:tracePt t="109851" x="2743200" y="5689600"/>
          <p14:tracePt t="109875" x="2743200" y="5695950"/>
          <p14:tracePt t="109895" x="2749550" y="5702300"/>
          <p14:tracePt t="109943" x="2749550" y="5695950"/>
          <p14:tracePt t="110031" x="2755900" y="5695950"/>
          <p14:tracePt t="110067" x="2762250" y="5695950"/>
          <p14:tracePt t="110083" x="2768600" y="5695950"/>
          <p14:tracePt t="110099" x="2781300" y="5695950"/>
          <p14:tracePt t="110115" x="2787650" y="5702300"/>
          <p14:tracePt t="110127" x="2794000" y="5702300"/>
          <p14:tracePt t="110144" x="2800350" y="5708650"/>
          <p14:tracePt t="110160" x="2806700" y="5715000"/>
          <p14:tracePt t="110176" x="2813050" y="5715000"/>
          <p14:tracePt t="110189" x="2819400" y="5721350"/>
          <p14:tracePt t="110206" x="2825750" y="5734050"/>
          <p14:tracePt t="110223" x="2832100" y="5734050"/>
          <p14:tracePt t="110240" x="2838450" y="5753100"/>
          <p14:tracePt t="110261" x="2844800" y="5753100"/>
          <p14:tracePt t="110323" x="2844800" y="5740400"/>
          <p14:tracePt t="110339" x="2844800" y="5734050"/>
          <p14:tracePt t="110355" x="2844800" y="5727700"/>
          <p14:tracePt t="110368" x="2844800" y="5721350"/>
          <p14:tracePt t="110383" x="2851150" y="5715000"/>
          <p14:tracePt t="110399" x="2857500" y="5708650"/>
          <p14:tracePt t="110435" x="2863850" y="5708650"/>
          <p14:tracePt t="110451" x="2870200" y="5708650"/>
          <p14:tracePt t="110467" x="2876550" y="5708650"/>
          <p14:tracePt t="110483" x="2882900" y="5715000"/>
          <p14:tracePt t="110496" x="2882900" y="5721350"/>
          <p14:tracePt t="110511" x="2889250" y="5727700"/>
          <p14:tracePt t="110528" x="2895600" y="5734050"/>
          <p14:tracePt t="110544" x="2895600" y="5740400"/>
          <p14:tracePt t="110558" x="2895600" y="5746750"/>
          <p14:tracePt t="110574" x="2895600" y="5753100"/>
          <p14:tracePt t="110591" x="2901950" y="5759450"/>
          <p14:tracePt t="110608" x="2901950" y="5765800"/>
          <p14:tracePt t="110631" x="2908300" y="5765800"/>
          <p14:tracePt t="110655" x="2914650" y="5765800"/>
          <p14:tracePt t="110675" x="2921000" y="5765800"/>
          <p14:tracePt t="110699" x="2927350" y="5765800"/>
          <p14:tracePt t="110723" x="2933700" y="5765800"/>
          <p14:tracePt t="110775" x="2940050" y="5772150"/>
          <p14:tracePt t="110803" x="2946400" y="5772150"/>
          <p14:tracePt t="110835" x="2946400" y="5778500"/>
          <p14:tracePt t="110847" x="2946400" y="5784850"/>
          <p14:tracePt t="110863" x="2946400" y="5791200"/>
          <p14:tracePt t="110879" x="2946400" y="5797550"/>
          <p14:tracePt t="110887" x="2946400" y="5803900"/>
          <p14:tracePt t="110895" x="2952750" y="5810250"/>
          <p14:tracePt t="110895" x="2952750" y="5816600"/>
          <p14:tracePt t="110909" x="2952750" y="5822950"/>
          <p14:tracePt t="110909" x="2952750" y="5829300"/>
          <p14:tracePt t="110926" x="2952750" y="5835650"/>
          <p14:tracePt t="110926" x="2952750" y="5842000"/>
          <p14:tracePt t="110943" x="2952750" y="5848350"/>
          <p14:tracePt t="110943" x="2952750" y="5854700"/>
          <p14:tracePt t="110959" x="2952750" y="5867400"/>
          <p14:tracePt t="110959" x="2952750" y="5873750"/>
          <p14:tracePt t="110976" x="2952750" y="5880100"/>
          <p14:tracePt t="110976" x="2952750" y="5886450"/>
          <p14:tracePt t="110993" x="2952750" y="5892800"/>
          <p14:tracePt t="111009" x="2952750" y="5899150"/>
          <p14:tracePt t="111026" x="2952750" y="5905500"/>
          <p14:tracePt t="111026" x="2952750" y="5911850"/>
          <p14:tracePt t="111043" x="2952750" y="5918200"/>
          <p14:tracePt t="111059" x="2952750" y="5924550"/>
          <p14:tracePt t="111083" x="2959100" y="5930900"/>
          <p14:tracePt t="111111" x="2965450" y="5930900"/>
          <p14:tracePt t="111135" x="2965450" y="5937250"/>
          <p14:tracePt t="111147" x="2971800" y="5937250"/>
          <p14:tracePt t="111163" x="2978150" y="5937250"/>
          <p14:tracePt t="111179" x="2984500" y="5937250"/>
          <p14:tracePt t="111195" x="2990850" y="5937250"/>
          <p14:tracePt t="111207" x="2997200" y="5937250"/>
          <p14:tracePt t="111231" x="3003550" y="5930900"/>
          <p14:tracePt t="111291" x="3016250" y="5930900"/>
          <p14:tracePt t="111315" x="3022600" y="5930900"/>
          <p14:tracePt t="111327" x="3028950" y="5930900"/>
          <p14:tracePt t="111343" x="3035300" y="5924550"/>
          <p14:tracePt t="111351" x="3041650" y="5924550"/>
          <p14:tracePt t="111360" x="3048000" y="5924550"/>
          <p14:tracePt t="111377" x="3054350" y="5924550"/>
          <p14:tracePt t="111377" x="3060700" y="5924550"/>
          <p14:tracePt t="111377" x="3067050" y="5924550"/>
          <p14:tracePt t="111396" x="3073400" y="5924550"/>
          <p14:tracePt t="111410" x="3079750" y="5924550"/>
          <p14:tracePt t="111410" x="3086100" y="5924550"/>
          <p14:tracePt t="111428" x="3092450" y="5924550"/>
          <p14:tracePt t="111428" x="3098800" y="5924550"/>
          <p14:tracePt t="111444" x="3105150" y="5930900"/>
          <p14:tracePt t="111460" x="3111500" y="5930900"/>
          <p14:tracePt t="111477" x="3117850" y="5930900"/>
          <p14:tracePt t="111494" x="3124200" y="5930900"/>
          <p14:tracePt t="111511" x="3130550" y="5930900"/>
          <p14:tracePt t="111527" x="3124200" y="5937250"/>
          <p14:tracePt t="111599" x="3117850" y="5943600"/>
          <p14:tracePt t="111615" x="3111500" y="5943600"/>
          <p14:tracePt t="111627" x="3105150" y="5949950"/>
          <p14:tracePt t="111635" x="3098800" y="5949950"/>
          <p14:tracePt t="111644" x="3098800" y="5956300"/>
          <p14:tracePt t="111644" x="3092450" y="5956300"/>
          <p14:tracePt t="111662" x="3086100" y="5962650"/>
          <p14:tracePt t="111678" x="3073400" y="5969000"/>
          <p14:tracePt t="111695" x="3073400" y="5975350"/>
          <p14:tracePt t="111711" x="3067050" y="5975350"/>
          <p14:tracePt t="111745" x="3073400" y="5981700"/>
          <p14:tracePt t="111763" x="3079750" y="5981700"/>
          <p14:tracePt t="111779" x="3086100" y="5981700"/>
          <p14:tracePt t="111787" x="3092450" y="5981700"/>
          <p14:tracePt t="111796" x="3098800" y="5981700"/>
          <p14:tracePt t="111811" x="3105150" y="5981700"/>
          <p14:tracePt t="111811" x="3111500" y="5981700"/>
          <p14:tracePt t="111829" x="3117850" y="5981700"/>
          <p14:tracePt t="111829" x="3124200" y="5981700"/>
          <p14:tracePt t="111846" x="3130550" y="5981700"/>
          <p14:tracePt t="111846" x="3143250" y="5981700"/>
          <p14:tracePt t="111864" x="3155950" y="5981700"/>
          <p14:tracePt t="111883" x="3155950" y="5988050"/>
          <p14:tracePt t="111927" x="3149600" y="5994400"/>
          <p14:tracePt t="111975" x="3149600" y="6000750"/>
          <p14:tracePt t="112003" x="3155950" y="6007100"/>
          <p14:tracePt t="112019" x="3162300" y="6007100"/>
          <p14:tracePt t="112027" x="3168650" y="6013450"/>
          <p14:tracePt t="112035" x="3175000" y="6013450"/>
          <p14:tracePt t="112045" x="3181350" y="6019800"/>
          <p14:tracePt t="112045" x="3206750" y="6026150"/>
          <p14:tracePt t="112063" x="3219450" y="6032500"/>
          <p14:tracePt t="112063" x="3232150" y="6032500"/>
          <p14:tracePt t="112080" x="3244850" y="6032500"/>
          <p14:tracePt t="112080" x="3257550" y="6032500"/>
          <p14:tracePt t="112097" x="3270250" y="6032500"/>
          <p14:tracePt t="112097" x="3289300" y="6026150"/>
          <p14:tracePt t="112114" x="3302000" y="6026150"/>
          <p14:tracePt t="112114" x="3333750" y="6019800"/>
          <p14:tracePt t="112132" x="3346450" y="6013450"/>
          <p14:tracePt t="112146" x="3359150" y="6007100"/>
          <p14:tracePt t="112146" x="3390900" y="6000750"/>
          <p14:tracePt t="112164" x="3409950" y="5994400"/>
          <p14:tracePt t="112164" x="3429000" y="5988050"/>
          <p14:tracePt t="112180" x="3448050" y="5988050"/>
          <p14:tracePt t="112180" x="3467100" y="5981700"/>
          <p14:tracePt t="112198" x="3492500" y="5975350"/>
          <p14:tracePt t="112198" x="3511550" y="5975350"/>
          <p14:tracePt t="112214" x="3536950" y="5969000"/>
          <p14:tracePt t="112214" x="3587750" y="5956300"/>
          <p14:tracePt t="112230" x="3619500" y="5943600"/>
          <p14:tracePt t="112230" x="3644900" y="5937250"/>
          <p14:tracePt t="112249" x="3676650" y="5924550"/>
          <p14:tracePt t="112249" x="3708400" y="5918200"/>
          <p14:tracePt t="112264" x="3740150" y="5905500"/>
          <p14:tracePt t="112264" x="3771900" y="5892800"/>
          <p14:tracePt t="112281" x="3803650" y="5880100"/>
          <p14:tracePt t="112281" x="3873500" y="5854700"/>
          <p14:tracePt t="112298" x="3911600" y="5842000"/>
          <p14:tracePt t="112298" x="3949700" y="5835650"/>
          <p14:tracePt t="112314" x="3987800" y="5822950"/>
          <p14:tracePt t="112314" x="4032250" y="5810250"/>
          <p14:tracePt t="112331" x="4070350" y="5803900"/>
          <p14:tracePt t="112331" x="4152900" y="5791200"/>
          <p14:tracePt t="112348" x="4197350" y="5784850"/>
          <p14:tracePt t="112348" x="4235450" y="5778500"/>
          <p14:tracePt t="112364" x="4279900" y="5772150"/>
          <p14:tracePt t="112364" x="4324350" y="5772150"/>
          <p14:tracePt t="112381" x="4362450" y="5765800"/>
          <p14:tracePt t="112381" x="4400550" y="5759450"/>
          <p14:tracePt t="112398" x="4438650" y="5759450"/>
          <p14:tracePt t="112398" x="4476750" y="5753100"/>
          <p14:tracePt t="112398" x="4514850" y="5753100"/>
          <p14:tracePt t="112416" x="4546600" y="5746750"/>
          <p14:tracePt t="112416" x="4578350" y="5746750"/>
          <p14:tracePt t="112432" x="4616450" y="5746750"/>
          <p14:tracePt t="112432" x="4641850" y="5746750"/>
          <p14:tracePt t="112448" x="4673600" y="5740400"/>
          <p14:tracePt t="112448" x="4705350" y="5740400"/>
          <p14:tracePt t="112465" x="4730750" y="5740400"/>
          <p14:tracePt t="112465" x="4762500" y="5740400"/>
          <p14:tracePt t="112481" x="4787900" y="5740400"/>
          <p14:tracePt t="112481" x="4806950" y="5740400"/>
          <p14:tracePt t="112481" x="4832350" y="5746750"/>
          <p14:tracePt t="112500" x="4851400" y="5746750"/>
          <p14:tracePt t="112500" x="4870450" y="5753100"/>
          <p14:tracePt t="112516" x="4883150" y="5753100"/>
          <p14:tracePt t="112516" x="4902200" y="5759450"/>
          <p14:tracePt t="112532" x="4914900" y="5765800"/>
          <p14:tracePt t="112532" x="4927600" y="5765800"/>
          <p14:tracePt t="112548" x="4940300" y="5772150"/>
          <p14:tracePt t="112548" x="4953000" y="5772150"/>
          <p14:tracePt t="112565" x="4965700" y="5778500"/>
          <p14:tracePt t="112565" x="4978400" y="5778500"/>
          <p14:tracePt t="112581" x="4997450" y="5784850"/>
          <p14:tracePt t="112581" x="5029200" y="5791200"/>
          <p14:tracePt t="112598" x="5048250" y="5797550"/>
          <p14:tracePt t="112598" x="5073650" y="5803900"/>
          <p14:tracePt t="112615" x="5092700" y="5816600"/>
          <p14:tracePt t="112615" x="5124450" y="5829300"/>
          <p14:tracePt t="112632" x="5149850" y="5842000"/>
          <p14:tracePt t="112632" x="5213350" y="5867400"/>
          <p14:tracePt t="112648" x="5245100" y="5880100"/>
          <p14:tracePt t="112648" x="5283200" y="5892800"/>
          <p14:tracePt t="112665" x="5314950" y="5899150"/>
          <p14:tracePt t="112665" x="5353050" y="5905500"/>
          <p14:tracePt t="112682" x="5391150" y="5911850"/>
          <p14:tracePt t="112682" x="5422900" y="5911850"/>
          <p14:tracePt t="112698" x="5454650" y="5911850"/>
          <p14:tracePt t="112698" x="5518150" y="5905500"/>
          <p14:tracePt t="112715" x="5543550" y="5899150"/>
          <p14:tracePt t="112715" x="5568950" y="5892800"/>
          <p14:tracePt t="112732" x="5594350" y="5880100"/>
          <p14:tracePt t="112732" x="5619750" y="5873750"/>
          <p14:tracePt t="112749" x="5638800" y="5861050"/>
          <p14:tracePt t="112749" x="5657850" y="5854700"/>
          <p14:tracePt t="112765" x="5670550" y="5848350"/>
          <p14:tracePt t="112765" x="5689600" y="5842000"/>
          <p14:tracePt t="112782" x="5702300" y="5835650"/>
          <p14:tracePt t="112782" x="5715000" y="5829300"/>
          <p14:tracePt t="112799" x="5727700" y="5829300"/>
          <p14:tracePt t="112815" x="5734050" y="5829300"/>
          <p14:tracePt t="112831" x="5734050" y="5835650"/>
          <p14:tracePt t="112851" x="5727700" y="5842000"/>
          <p14:tracePt t="112868" x="5721350" y="5848350"/>
          <p14:tracePt t="112885" x="5715000" y="5848350"/>
          <p14:tracePt t="112885" x="5708650" y="5854700"/>
          <p14:tracePt t="112899" x="5702300" y="5854700"/>
          <p14:tracePt t="112899" x="5695950" y="5861050"/>
          <p14:tracePt t="112916" x="5689600" y="5861050"/>
          <p14:tracePt t="112916" x="5683250" y="5867400"/>
          <p14:tracePt t="112932" x="5676900" y="5867400"/>
          <p14:tracePt t="112932" x="5664200" y="5873750"/>
          <p14:tracePt t="112949" x="5657850" y="5880100"/>
          <p14:tracePt t="112949" x="5651500" y="5880100"/>
          <p14:tracePt t="112966" x="5638800" y="5886450"/>
          <p14:tracePt t="112982" x="5632450" y="5886450"/>
          <p14:tracePt t="112982" x="5626100" y="5880100"/>
          <p14:tracePt t="112999" x="5613400" y="5880100"/>
          <p14:tracePt t="112999" x="5607050" y="5880100"/>
          <p14:tracePt t="113019" x="5473700" y="5861050"/>
          <p14:tracePt t="113109" x="5454650" y="5861050"/>
          <p14:tracePt t="113115" x="5441950" y="5854700"/>
          <p14:tracePt t="113123" x="5422900" y="5854700"/>
          <p14:tracePt t="113132" x="5391150" y="5842000"/>
          <p14:tracePt t="113149" x="5353050" y="5829300"/>
          <p14:tracePt t="113149" x="5334000" y="5816600"/>
          <p14:tracePt t="113167" x="5295900" y="5791200"/>
          <p14:tracePt t="113183" x="5264150" y="5759450"/>
          <p14:tracePt t="113199" x="5238750" y="5727700"/>
          <p14:tracePt t="113216" x="5219700" y="5683250"/>
          <p14:tracePt t="113233" x="5207000" y="5600700"/>
          <p14:tracePt t="113251" x="5213350" y="5549900"/>
          <p14:tracePt t="113266" x="5226050" y="5492750"/>
          <p14:tracePt t="113283" x="5257800" y="5448300"/>
          <p14:tracePt t="113300" x="5334000" y="5378450"/>
          <p14:tracePt t="113317" x="5397500" y="5334000"/>
          <p14:tracePt t="113333" x="5467350" y="5289550"/>
          <p14:tracePt t="113350" x="5588000" y="5238750"/>
          <p14:tracePt t="113367" x="5676900" y="5213350"/>
          <p14:tracePt t="113384" x="5772150" y="5194300"/>
          <p14:tracePt t="113400" x="5873750" y="5175250"/>
          <p14:tracePt t="113417" x="5981700" y="5162550"/>
          <p14:tracePt t="113434" x="6140450" y="5143500"/>
          <p14:tracePt t="113452" x="6248400" y="5130800"/>
          <p14:tracePt t="113468" x="6350000" y="5130800"/>
          <p14:tracePt t="113484" x="6445250" y="5143500"/>
          <p14:tracePt t="113501" x="6534150" y="5168900"/>
          <p14:tracePt t="113501" x="6584950" y="5181600"/>
          <p14:tracePt t="113520" x="6629400" y="5200650"/>
          <p14:tracePt t="113534" x="6750050" y="5251450"/>
          <p14:tracePt t="113551" x="6826250" y="5289550"/>
          <p14:tracePt t="113568" x="6889750" y="5327650"/>
          <p14:tracePt t="113584" x="6940550" y="5372100"/>
          <p14:tracePt t="113601" x="6997700" y="5441950"/>
          <p14:tracePt t="113619" x="7016750" y="5486400"/>
          <p14:tracePt t="113634" x="7023100" y="5543550"/>
          <p14:tracePt t="113651" x="7004050" y="5626100"/>
          <p14:tracePt t="113668" x="6972300" y="5683250"/>
          <p14:tracePt t="113685" x="6927850" y="5734050"/>
          <p14:tracePt t="113701" x="6870700" y="5778500"/>
          <p14:tracePt t="113718" x="6762750" y="5848350"/>
          <p14:tracePt t="113736" x="6680200" y="5892800"/>
          <p14:tracePt t="113752" x="6591300" y="5930900"/>
          <p14:tracePt t="113768" x="6496050" y="5969000"/>
          <p14:tracePt t="113785" x="6400800" y="6000750"/>
          <p14:tracePt t="113802" x="6299200" y="6019800"/>
          <p14:tracePt t="113802" x="6248400" y="6026150"/>
          <p14:tracePt t="113820" x="6140450" y="6038850"/>
          <p14:tracePt t="113836" x="6038850" y="6045200"/>
          <p14:tracePt t="113852" x="5937250" y="6051550"/>
          <p14:tracePt t="113852" x="5886450" y="6051550"/>
          <p14:tracePt t="113872" x="5835650" y="6051550"/>
          <p14:tracePt t="113885" x="5740400" y="6045200"/>
          <p14:tracePt t="113885" x="5695950" y="6045200"/>
          <p14:tracePt t="113903" x="5613400" y="6038850"/>
          <p14:tracePt t="113919" x="5537200" y="6026150"/>
          <p14:tracePt t="113935" x="5473700" y="6013450"/>
          <p14:tracePt t="113952" x="5397500" y="5994400"/>
          <p14:tracePt t="113969" x="5365750" y="5988050"/>
          <p14:tracePt t="113985" x="5340350" y="5988050"/>
          <p14:tracePt t="114002" x="5327650" y="5988050"/>
          <p14:tracePt t="114019" x="5314950" y="5988050"/>
          <p14:tracePt t="114036" x="5308600" y="5994400"/>
          <p14:tracePt t="114052" x="5302250" y="5994400"/>
          <p14:tracePt t="114069" x="5295900" y="5994400"/>
          <p14:tracePt t="114085" x="5289550" y="5994400"/>
          <p14:tracePt t="114103" x="5283200" y="5994400"/>
          <p14:tracePt t="114127" x="5276850" y="5994400"/>
          <p14:tracePt t="114147" x="5270500" y="5994400"/>
          <p14:tracePt t="114195" x="5264150" y="5994400"/>
          <p14:tracePt t="114215" x="5257800" y="5994400"/>
          <p14:tracePt t="114239" x="5251450" y="5994400"/>
          <p14:tracePt t="114267" x="5251450" y="5988050"/>
          <p14:tracePt t="114367" x="5245100" y="5988050"/>
          <p14:tracePt t="114387" x="5238750" y="5988050"/>
          <p14:tracePt t="114403" x="5232400" y="5988050"/>
          <p14:tracePt t="114419" x="5226050" y="5988050"/>
          <p14:tracePt t="114435" x="5219700" y="5988050"/>
          <p14:tracePt t="114447" x="5213350" y="5994400"/>
          <p14:tracePt t="114479" x="5207000" y="5994400"/>
          <p14:tracePt t="114496" x="5200650" y="6000750"/>
          <p14:tracePt t="114507" x="5194300" y="6007100"/>
          <p14:tracePt t="114523" x="5187950" y="6013450"/>
          <p14:tracePt t="114539" x="5181600" y="6019800"/>
          <p14:tracePt t="114555" x="5175250" y="6026150"/>
          <p14:tracePt t="114567" x="5168900" y="6026150"/>
          <p14:tracePt t="114583" x="5156200" y="6032500"/>
          <p14:tracePt t="114599" x="5149850" y="6038850"/>
          <p14:tracePt t="114615" x="5143500" y="6038850"/>
          <p14:tracePt t="114627" x="5137150" y="6045200"/>
          <p14:tracePt t="114643" x="5130800" y="6051550"/>
          <p14:tracePt t="114659" x="5124450" y="6051550"/>
          <p14:tracePt t="114683" x="5118100" y="6051550"/>
          <p14:tracePt t="114795" x="5111750" y="6045200"/>
          <p14:tracePt t="114815" x="5105400" y="6038850"/>
          <p14:tracePt t="114831" x="5105400" y="6032500"/>
          <p14:tracePt t="114847" x="5105400" y="6026150"/>
          <p14:tracePt t="114863" x="5111750" y="6026150"/>
          <p14:tracePt t="114899" x="5118100" y="6026150"/>
          <p14:tracePt t="114915" x="5124450" y="6026150"/>
          <p14:tracePt t="114927" x="5130800" y="6026150"/>
          <p14:tracePt t="114943" x="5137150" y="6026150"/>
          <p14:tracePt t="114959" x="5143500" y="6026150"/>
          <p14:tracePt t="114975" x="5156200" y="6032500"/>
          <p14:tracePt t="114989" x="5168900" y="6032500"/>
          <p14:tracePt t="115005" x="5181600" y="6038850"/>
          <p14:tracePt t="115022" x="5187950" y="6045200"/>
          <p14:tracePt t="115039" x="5181600" y="6045200"/>
          <p14:tracePt t="115055" x="5175250" y="6038850"/>
          <p14:tracePt t="115072" x="5168900" y="6032500"/>
          <p14:tracePt t="115072" x="5168900" y="6026150"/>
          <p14:tracePt t="115089" x="5175250" y="6019800"/>
          <p14:tracePt t="115089" x="5175250" y="6013450"/>
          <p14:tracePt t="115089" x="5187950" y="6000750"/>
          <p14:tracePt t="115108" x="5200650" y="5988050"/>
          <p14:tracePt t="115108" x="5213350" y="5981700"/>
          <p14:tracePt t="115123" x="5232400" y="5969000"/>
          <p14:tracePt t="115123" x="5251450" y="5956300"/>
          <p14:tracePt t="115140" x="5276850" y="5943600"/>
          <p14:tracePt t="115140" x="5308600" y="5924550"/>
          <p14:tracePt t="115157" x="5334000" y="5911850"/>
          <p14:tracePt t="115157" x="5365750" y="5892800"/>
          <p14:tracePt t="115173" x="5397500" y="5880100"/>
          <p14:tracePt t="115173" x="5435600" y="5861050"/>
          <p14:tracePt t="115173" x="5467350" y="5848350"/>
          <p14:tracePt t="115191" x="5505450" y="5829300"/>
          <p14:tracePt t="115206" x="5543550" y="5816600"/>
          <p14:tracePt t="115206" x="5619750" y="5791200"/>
          <p14:tracePt t="115224" x="5657850" y="5784850"/>
          <p14:tracePt t="115224" x="5695950" y="5772150"/>
          <p14:tracePt t="115240" x="5734050" y="5759450"/>
          <p14:tracePt t="115240" x="5772150" y="5753100"/>
          <p14:tracePt t="115257" x="5810250" y="5740400"/>
          <p14:tracePt t="115257" x="5848350" y="5727700"/>
          <p14:tracePt t="115274" x="5886450" y="5721350"/>
          <p14:tracePt t="115274" x="5969000" y="5702300"/>
          <p14:tracePt t="115291" x="6013450" y="5689600"/>
          <p14:tracePt t="115291" x="6051550" y="5683250"/>
          <p14:tracePt t="115307" x="6096000" y="5670550"/>
          <p14:tracePt t="115307" x="6140450" y="5664200"/>
          <p14:tracePt t="115324" x="6178550" y="5651500"/>
          <p14:tracePt t="115324" x="6223000" y="5645150"/>
          <p14:tracePt t="115341" x="6261100" y="5632450"/>
          <p14:tracePt t="115341" x="6343650" y="5619750"/>
          <p14:tracePt t="115358" x="6375400" y="5613400"/>
          <p14:tracePt t="115358" x="6419850" y="5607050"/>
          <p14:tracePt t="115376" x="6451600" y="5607050"/>
          <p14:tracePt t="115376" x="6534150" y="5600700"/>
          <p14:tracePt t="115396" x="6572250" y="5600700"/>
          <p14:tracePt t="115396" x="6610350" y="5600700"/>
          <p14:tracePt t="115410" x="6654800" y="5607050"/>
          <p14:tracePt t="115410" x="6692900" y="5607050"/>
          <p14:tracePt t="115424" x="6724650" y="5607050"/>
          <p14:tracePt t="115424" x="6762750" y="5613400"/>
          <p14:tracePt t="115441" x="6794500" y="5613400"/>
          <p14:tracePt t="115441" x="6826250" y="5613400"/>
          <p14:tracePt t="115458" x="6851650" y="5613400"/>
          <p14:tracePt t="115458" x="6908800" y="5613400"/>
          <p14:tracePt t="115476" x="6934200" y="5613400"/>
          <p14:tracePt t="115476" x="6953250" y="5613400"/>
          <p14:tracePt t="115492" x="6978650" y="5619750"/>
          <p14:tracePt t="115492" x="6997700" y="5619750"/>
          <p14:tracePt t="115508" x="7016750" y="5626100"/>
          <p14:tracePt t="115508" x="7042150" y="5638800"/>
          <p14:tracePt t="115525" x="7054850" y="5645150"/>
          <p14:tracePt t="115525" x="7073900" y="5651500"/>
          <p14:tracePt t="115541" x="7086600" y="5657850"/>
          <p14:tracePt t="115541" x="7099300" y="5670550"/>
          <p14:tracePt t="115541" x="7105650" y="5683250"/>
          <p14:tracePt t="115560" x="7118350" y="5689600"/>
          <p14:tracePt t="115574" x="7124700" y="5702300"/>
          <p14:tracePt t="115574" x="7137400" y="5721350"/>
          <p14:tracePt t="115592" x="7137400" y="5734050"/>
          <p14:tracePt t="115592" x="7143750" y="5746750"/>
          <p14:tracePt t="115608" x="7143750" y="5753100"/>
          <p14:tracePt t="115608" x="7143750" y="5759450"/>
          <p14:tracePt t="115625" x="7143750" y="5765800"/>
          <p14:tracePt t="115625" x="7143750" y="5772150"/>
          <p14:tracePt t="115641" x="7143750" y="5784850"/>
          <p14:tracePt t="115641" x="7137400" y="5791200"/>
          <p14:tracePt t="115658" x="7131050" y="5791200"/>
          <p14:tracePt t="115674" x="7124700" y="5797550"/>
          <p14:tracePt t="115691" x="7118350" y="5797550"/>
          <p14:tracePt t="115691" x="7105650" y="5797550"/>
          <p14:tracePt t="115708" x="7099300" y="5803900"/>
          <p14:tracePt t="115708" x="7086600" y="5803900"/>
          <p14:tracePt t="115725" x="7080250" y="5810250"/>
          <p14:tracePt t="115725" x="7067550" y="5816600"/>
          <p14:tracePt t="115745" x="7061200" y="5816600"/>
          <p14:tracePt t="115745" x="7048500" y="5822950"/>
          <p14:tracePt t="115759" x="7042150" y="5829300"/>
          <p14:tracePt t="115759" x="7029450" y="5842000"/>
          <p14:tracePt t="115775" x="7023100" y="5848350"/>
          <p14:tracePt t="115775" x="7023100" y="5854700"/>
          <p14:tracePt t="115793" x="7029450" y="5854700"/>
          <p14:tracePt t="115815" x="7035800" y="5861050"/>
          <p14:tracePt t="115825" x="7048500" y="5861050"/>
          <p14:tracePt t="115825" x="7061200" y="5861050"/>
          <p14:tracePt t="115825" x="7073900" y="5861050"/>
          <p14:tracePt t="115844" x="7086600" y="5867400"/>
          <p14:tracePt t="115858" x="7099300" y="5873750"/>
          <p14:tracePt t="115858" x="7118350" y="5886450"/>
          <p14:tracePt t="115876" x="7131050" y="5892800"/>
          <p14:tracePt t="115876" x="7137400" y="5899150"/>
          <p14:tracePt t="115892" x="7143750" y="5899150"/>
          <p14:tracePt t="115892" x="7150100" y="5899150"/>
          <p14:tracePt t="115909" x="7162800" y="5899150"/>
          <p14:tracePt t="115909" x="7169150" y="5892800"/>
          <p14:tracePt t="115926" x="7181850" y="5892800"/>
          <p14:tracePt t="115926" x="7194550" y="5880100"/>
          <p14:tracePt t="115926" x="7207250" y="5880100"/>
          <p14:tracePt t="115944" x="7219950" y="5880100"/>
          <p14:tracePt t="115944" x="7226300" y="5880100"/>
          <p14:tracePt t="115959" x="7232650" y="5880100"/>
          <p14:tracePt t="115975" x="7232650" y="5886450"/>
          <p14:tracePt t="115993" x="7226300" y="5899150"/>
          <p14:tracePt t="115993" x="7213600" y="5905500"/>
          <p14:tracePt t="116010" x="7207250" y="5911850"/>
          <p14:tracePt t="116010" x="7200900" y="5911850"/>
          <p14:tracePt t="116027" x="7200900" y="5905500"/>
          <p14:tracePt t="116027" x="7194550" y="5905500"/>
          <p14:tracePt t="116043" x="7194550" y="5899150"/>
          <p14:tracePt t="116059" x="7194550" y="5892800"/>
          <p14:tracePt t="116076" x="7194550" y="5886450"/>
          <p14:tracePt t="116099" x="7200900" y="5880100"/>
          <p14:tracePt t="116115" x="7213600" y="5880100"/>
          <p14:tracePt t="116128" x="7213600" y="5867400"/>
          <p14:tracePt t="116128" x="7219950" y="5867400"/>
          <p14:tracePt t="116144" x="7226300" y="5861050"/>
          <p14:tracePt t="116144" x="7232650" y="5861050"/>
          <p14:tracePt t="116160" x="7245350" y="5854700"/>
          <p14:tracePt t="116183" x="7251700" y="5854700"/>
          <p14:tracePt t="116196" x="7258050" y="5854700"/>
          <p14:tracePt t="116212" x="7264400" y="5854700"/>
          <p14:tracePt t="116228" x="7270750" y="5861050"/>
          <p14:tracePt t="116243" x="7277100" y="5867400"/>
          <p14:tracePt t="116263" x="7277100" y="5873750"/>
          <p14:tracePt t="116280" x="7283450" y="5880100"/>
          <p14:tracePt t="116293" x="7283450" y="5886450"/>
          <p14:tracePt t="116293" x="7283450" y="5892800"/>
          <p14:tracePt t="116311" x="7289800" y="5899150"/>
          <p14:tracePt t="116326" x="7296150" y="5899150"/>
          <p14:tracePt t="116343" x="7302500" y="5899150"/>
          <p14:tracePt t="116360" x="7308850" y="5899150"/>
          <p14:tracePt t="116377" x="7315200" y="5905500"/>
          <p14:tracePt t="116393" x="7315200" y="5911850"/>
          <p14:tracePt t="116503" x="7315200" y="5918200"/>
          <p14:tracePt t="116535" x="7308850" y="5918200"/>
          <p14:tracePt t="116603" x="7302500" y="5918200"/>
          <p14:tracePt t="116631" x="7296150" y="5918200"/>
          <p14:tracePt t="116655" x="7289800" y="5911850"/>
          <p14:tracePt t="116715" x="7283450" y="5911850"/>
          <p14:tracePt t="116745" x="7277100" y="5911850"/>
          <p14:tracePt t="116775" x="7270750" y="5911850"/>
          <p14:tracePt t="116835" x="7270750" y="5918200"/>
          <p14:tracePt t="116847" x="7270750" y="5924550"/>
          <p14:tracePt t="116863" x="7264400" y="5924550"/>
          <p14:tracePt t="116887" x="7258050" y="5930900"/>
          <p14:tracePt t="116907" x="7251700" y="5930900"/>
          <p14:tracePt t="116931" x="7245350" y="5930900"/>
          <p14:tracePt t="116955" x="7239000" y="5924550"/>
          <p14:tracePt t="117035" x="7239000" y="5918200"/>
          <p14:tracePt t="117095" x="7239000" y="5911850"/>
          <p14:tracePt t="117127" x="7232650" y="5905500"/>
          <p14:tracePt t="117147" x="7232650" y="5899150"/>
          <p14:tracePt t="117163" x="7232650" y="5892800"/>
          <p14:tracePt t="117203" x="7232650" y="5880100"/>
          <p14:tracePt t="117231" x="7226300" y="5873750"/>
          <p14:tracePt t="117335" x="7219950" y="5873750"/>
          <p14:tracePt t="117455" x="7219950" y="5880100"/>
          <p14:tracePt t="117479" x="7213600" y="5886450"/>
          <p14:tracePt t="117495" x="7213600" y="5892800"/>
          <p14:tracePt t="117507" x="7213600" y="5899150"/>
          <p14:tracePt t="117523" x="7207250" y="5905500"/>
          <p14:tracePt t="117547" x="7207250" y="5911850"/>
          <p14:tracePt t="117591" x="7200900" y="5911850"/>
          <p14:tracePt t="117651" x="7194550" y="5905500"/>
          <p14:tracePt t="117687" x="7194550" y="5899150"/>
          <p14:tracePt t="117711" x="7194550" y="5892800"/>
          <p14:tracePt t="117763" x="7188200" y="5886450"/>
          <p14:tracePt t="117779" x="7188200" y="5873750"/>
          <p14:tracePt t="117803" x="7188200" y="5867400"/>
          <p14:tracePt t="117815" x="7188200" y="5861050"/>
          <p14:tracePt t="117831" x="7194550" y="5854700"/>
          <p14:tracePt t="117848" x="7194550" y="5861050"/>
          <p14:tracePt t="117899" x="7194550" y="5867400"/>
          <p14:tracePt t="117923" x="7200900" y="5867400"/>
          <p14:tracePt t="117943" x="7194550" y="5873750"/>
          <p14:tracePt t="117975" x="7194550" y="5867400"/>
          <p14:tracePt t="118011" x="7194550" y="5861050"/>
          <p14:tracePt t="118035" x="7194550" y="5854700"/>
          <p14:tracePt t="118047" x="7200900" y="5848350"/>
          <p14:tracePt t="118063" x="7200900" y="5842000"/>
          <p14:tracePt t="118079" x="7200900" y="5835650"/>
          <p14:tracePt t="118095" x="7200900" y="5829300"/>
          <p14:tracePt t="118107" x="7207250" y="5822950"/>
          <p14:tracePt t="118131" x="7207250" y="5816600"/>
          <p14:tracePt t="118147" x="7207250" y="5810250"/>
          <p14:tracePt t="118175" x="7200900" y="5816600"/>
          <p14:tracePt t="118227" x="7200900" y="5822950"/>
          <p14:tracePt t="118267" x="7200900" y="5829300"/>
          <p14:tracePt t="118283" x="7200900" y="5835650"/>
          <p14:tracePt t="118295" x="7200900" y="5842000"/>
          <p14:tracePt t="118311" x="7194550" y="5848350"/>
          <p14:tracePt t="118327" x="7194550" y="5854700"/>
          <p14:tracePt t="118343" x="7194550" y="5861050"/>
          <p14:tracePt t="118355" x="7194550" y="5867400"/>
          <p14:tracePt t="118379" x="7188200" y="5867400"/>
          <p14:tracePt t="118491" x="7188200" y="5861050"/>
          <p14:tracePt t="118567" x="7188200" y="5854700"/>
          <p14:tracePt t="118595" x="7188200" y="5848350"/>
          <p14:tracePt t="118620" x="7188200" y="5842000"/>
          <p14:tracePt t="118627" x="7188200" y="5835650"/>
          <p14:tracePt t="118643" x="7194550" y="5829300"/>
          <p14:tracePt t="118650" x="7194550" y="5822950"/>
          <p14:tracePt t="118650" x="7194550" y="5816600"/>
          <p14:tracePt t="118668" x="7194550" y="5810250"/>
          <p14:tracePt t="118668" x="7200900" y="5797550"/>
          <p14:tracePt t="118685" x="7200900" y="5791200"/>
          <p14:tracePt t="118685" x="7200900" y="5784850"/>
          <p14:tracePt t="118701" x="7207250" y="5778500"/>
          <p14:tracePt t="118701" x="7207250" y="5759450"/>
          <p14:tracePt t="118718" x="7207250" y="5746750"/>
          <p14:tracePt t="118718" x="7207250" y="5734050"/>
          <p14:tracePt t="118735" x="7207250" y="5721350"/>
          <p14:tracePt t="118735" x="7200900" y="5702300"/>
          <p14:tracePt t="118753" x="7200900" y="5683250"/>
          <p14:tracePt t="118753" x="7194550" y="5632450"/>
          <p14:tracePt t="118769" x="7194550" y="5607050"/>
          <p14:tracePt t="118769" x="7188200" y="5575300"/>
          <p14:tracePt t="118785" x="7181850" y="5549900"/>
          <p14:tracePt t="118785" x="7175500" y="5518150"/>
          <p14:tracePt t="118802" x="7169150" y="5486400"/>
          <p14:tracePt t="118802" x="7162800" y="5448300"/>
          <p14:tracePt t="118819" x="7150100" y="54102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274638"/>
            <a:ext cx="8229600" cy="725470"/>
          </a:xfrm>
        </p:spPr>
        <p:txBody>
          <a:bodyPr>
            <a:normAutofit/>
          </a:bodyPr>
          <a:lstStyle/>
          <a:p>
            <a:r>
              <a:rPr lang="ja-JP" altLang="en-US" dirty="0"/>
              <a:t>母集団と標本</a:t>
            </a:r>
          </a:p>
        </p:txBody>
      </p:sp>
      <p:grpSp>
        <p:nvGrpSpPr>
          <p:cNvPr id="410637" name="Group 13"/>
          <p:cNvGrpSpPr>
            <a:grpSpLocks/>
          </p:cNvGrpSpPr>
          <p:nvPr/>
        </p:nvGrpSpPr>
        <p:grpSpPr bwMode="auto">
          <a:xfrm>
            <a:off x="428596" y="1357298"/>
            <a:ext cx="8093075" cy="822325"/>
            <a:chOff x="230" y="912"/>
            <a:chExt cx="5098" cy="518"/>
          </a:xfrm>
        </p:grpSpPr>
        <p:sp>
          <p:nvSpPr>
            <p:cNvPr id="410628" name="Text Box 4"/>
            <p:cNvSpPr txBox="1">
              <a:spLocks noChangeArrowheads="1"/>
            </p:cNvSpPr>
            <p:nvPr/>
          </p:nvSpPr>
          <p:spPr bwMode="auto">
            <a:xfrm>
              <a:off x="230" y="912"/>
              <a:ext cx="384" cy="288"/>
            </a:xfrm>
            <a:prstGeom prst="rect">
              <a:avLst/>
            </a:prstGeom>
            <a:noFill/>
            <a:ln w="38100">
              <a:noFill/>
              <a:miter lim="800000"/>
              <a:headEnd/>
              <a:tailEnd/>
            </a:ln>
            <a:effectLst/>
          </p:spPr>
          <p:txBody>
            <a:bodyPr>
              <a:spAutoFit/>
            </a:bodyPr>
            <a:lstStyle/>
            <a:p>
              <a:r>
                <a:rPr lang="en-US" altLang="ja-JP"/>
                <a:t>①</a:t>
              </a:r>
            </a:p>
          </p:txBody>
        </p:sp>
        <p:sp>
          <p:nvSpPr>
            <p:cNvPr id="410629" name="Rectangle 5"/>
            <p:cNvSpPr>
              <a:spLocks noChangeArrowheads="1"/>
            </p:cNvSpPr>
            <p:nvPr/>
          </p:nvSpPr>
          <p:spPr bwMode="auto">
            <a:xfrm>
              <a:off x="720" y="912"/>
              <a:ext cx="4608" cy="518"/>
            </a:xfrm>
            <a:prstGeom prst="rect">
              <a:avLst/>
            </a:prstGeom>
            <a:noFill/>
            <a:ln w="38100">
              <a:noFill/>
              <a:miter lim="800000"/>
              <a:headEnd/>
              <a:tailEnd/>
            </a:ln>
            <a:effectLst/>
          </p:spPr>
          <p:txBody>
            <a:bodyPr>
              <a:spAutoFit/>
            </a:bodyPr>
            <a:lstStyle/>
            <a:p>
              <a:pPr>
                <a:spcBef>
                  <a:spcPct val="50000"/>
                </a:spcBef>
              </a:pPr>
              <a:r>
                <a:rPr lang="ja-JP" altLang="en-US" dirty="0"/>
                <a:t>ある市の市長選で有権者</a:t>
              </a:r>
              <a:r>
                <a:rPr lang="en-US" altLang="ja-JP" dirty="0"/>
                <a:t>500</a:t>
              </a:r>
              <a:r>
                <a:rPr lang="ja-JP" altLang="en-US" dirty="0"/>
                <a:t>名を対象にだれに投票するかを調査した</a:t>
              </a:r>
            </a:p>
          </p:txBody>
        </p:sp>
      </p:grpSp>
      <p:grpSp>
        <p:nvGrpSpPr>
          <p:cNvPr id="410638" name="Group 14"/>
          <p:cNvGrpSpPr>
            <a:grpSpLocks/>
          </p:cNvGrpSpPr>
          <p:nvPr/>
        </p:nvGrpSpPr>
        <p:grpSpPr bwMode="auto">
          <a:xfrm>
            <a:off x="395288" y="3933825"/>
            <a:ext cx="8053387" cy="822325"/>
            <a:chOff x="230" y="1572"/>
            <a:chExt cx="5073" cy="518"/>
          </a:xfrm>
        </p:grpSpPr>
        <p:sp>
          <p:nvSpPr>
            <p:cNvPr id="410630" name="Text Box 6"/>
            <p:cNvSpPr txBox="1">
              <a:spLocks noChangeArrowheads="1"/>
            </p:cNvSpPr>
            <p:nvPr/>
          </p:nvSpPr>
          <p:spPr bwMode="auto">
            <a:xfrm>
              <a:off x="230" y="1572"/>
              <a:ext cx="308" cy="288"/>
            </a:xfrm>
            <a:prstGeom prst="rect">
              <a:avLst/>
            </a:prstGeom>
            <a:noFill/>
            <a:ln w="38100">
              <a:noFill/>
              <a:miter lim="800000"/>
              <a:headEnd/>
              <a:tailEnd/>
            </a:ln>
            <a:effectLst/>
          </p:spPr>
          <p:txBody>
            <a:bodyPr wrap="none">
              <a:spAutoFit/>
            </a:bodyPr>
            <a:lstStyle/>
            <a:p>
              <a:r>
                <a:rPr lang="en-US" altLang="ja-JP"/>
                <a:t>②</a:t>
              </a:r>
            </a:p>
          </p:txBody>
        </p:sp>
        <p:sp>
          <p:nvSpPr>
            <p:cNvPr id="410631" name="Text Box 7"/>
            <p:cNvSpPr txBox="1">
              <a:spLocks noChangeArrowheads="1"/>
            </p:cNvSpPr>
            <p:nvPr/>
          </p:nvSpPr>
          <p:spPr bwMode="auto">
            <a:xfrm>
              <a:off x="720" y="1572"/>
              <a:ext cx="4583" cy="518"/>
            </a:xfrm>
            <a:prstGeom prst="rect">
              <a:avLst/>
            </a:prstGeom>
            <a:noFill/>
            <a:ln w="38100">
              <a:noFill/>
              <a:miter lim="800000"/>
              <a:headEnd/>
              <a:tailEnd/>
            </a:ln>
            <a:effectLst/>
          </p:spPr>
          <p:txBody>
            <a:bodyPr wrap="none">
              <a:spAutoFit/>
            </a:bodyPr>
            <a:lstStyle/>
            <a:p>
              <a:r>
                <a:rPr lang="ja-JP" altLang="en-US"/>
                <a:t>あるテレビ局の番組の視聴率について，</a:t>
              </a:r>
              <a:r>
                <a:rPr lang="en-US" altLang="ja-JP"/>
                <a:t>20</a:t>
              </a:r>
              <a:r>
                <a:rPr lang="ja-JP" altLang="en-US"/>
                <a:t>歳代</a:t>
              </a:r>
              <a:r>
                <a:rPr lang="en-US" altLang="ja-JP"/>
                <a:t>300</a:t>
              </a:r>
              <a:r>
                <a:rPr lang="ja-JP" altLang="en-US"/>
                <a:t>人に</a:t>
              </a:r>
            </a:p>
            <a:p>
              <a:r>
                <a:rPr lang="ja-JP" altLang="en-US"/>
                <a:t>尋ねた</a:t>
              </a:r>
            </a:p>
          </p:txBody>
        </p:sp>
      </p:grpSp>
      <p:sp>
        <p:nvSpPr>
          <p:cNvPr id="11" name="テキスト ボックス 10"/>
          <p:cNvSpPr txBox="1"/>
          <p:nvPr/>
        </p:nvSpPr>
        <p:spPr>
          <a:xfrm>
            <a:off x="928662" y="2143116"/>
            <a:ext cx="7263527" cy="1684244"/>
          </a:xfrm>
          <a:prstGeom prst="rect">
            <a:avLst/>
          </a:prstGeom>
          <a:noFill/>
        </p:spPr>
        <p:txBody>
          <a:bodyPr wrap="none" rtlCol="0">
            <a:spAutoFit/>
          </a:bodyPr>
          <a:lstStyle/>
          <a:p>
            <a:pPr>
              <a:lnSpc>
                <a:spcPct val="150000"/>
              </a:lnSpc>
            </a:pPr>
            <a:r>
              <a:rPr kumimoji="1" lang="ja-JP" altLang="en-US" dirty="0" smtClean="0"/>
              <a:t>母集団　（　　　　　　　　　　　　　　　　　　　　　　　　　　　）</a:t>
            </a:r>
            <a:endParaRPr kumimoji="1" lang="en-US" altLang="ja-JP" dirty="0" smtClean="0"/>
          </a:p>
          <a:p>
            <a:pPr>
              <a:lnSpc>
                <a:spcPct val="150000"/>
              </a:lnSpc>
            </a:pPr>
            <a:r>
              <a:rPr lang="ja-JP" altLang="en-US" dirty="0" smtClean="0"/>
              <a:t>標本　　　（　　　　　　　　　　　　　　　　　　　　　　　　　　　）</a:t>
            </a:r>
            <a:endParaRPr lang="en-US" altLang="ja-JP" dirty="0" smtClean="0"/>
          </a:p>
          <a:p>
            <a:pPr>
              <a:lnSpc>
                <a:spcPct val="150000"/>
              </a:lnSpc>
            </a:pPr>
            <a:r>
              <a:rPr kumimoji="1" lang="ja-JP" altLang="en-US" dirty="0"/>
              <a:t>実在母集団</a:t>
            </a:r>
            <a:r>
              <a:rPr kumimoji="1" lang="ja-JP" altLang="en-US" dirty="0" smtClean="0"/>
              <a:t>・</a:t>
            </a:r>
            <a:r>
              <a:rPr kumimoji="1" lang="ja-JP" altLang="en-US" dirty="0"/>
              <a:t>仮説的無限母集団</a:t>
            </a:r>
          </a:p>
        </p:txBody>
      </p:sp>
      <p:sp>
        <p:nvSpPr>
          <p:cNvPr id="12" name="テキスト ボックス 11"/>
          <p:cNvSpPr txBox="1"/>
          <p:nvPr/>
        </p:nvSpPr>
        <p:spPr>
          <a:xfrm>
            <a:off x="928662" y="4857760"/>
            <a:ext cx="7263527" cy="1684244"/>
          </a:xfrm>
          <a:prstGeom prst="rect">
            <a:avLst/>
          </a:prstGeom>
          <a:noFill/>
        </p:spPr>
        <p:txBody>
          <a:bodyPr wrap="none" rtlCol="0">
            <a:spAutoFit/>
          </a:bodyPr>
          <a:lstStyle/>
          <a:p>
            <a:pPr>
              <a:lnSpc>
                <a:spcPct val="150000"/>
              </a:lnSpc>
            </a:pPr>
            <a:r>
              <a:rPr kumimoji="1" lang="ja-JP" altLang="en-US" dirty="0" smtClean="0"/>
              <a:t>母集団　（　　　　　　　　　　　　　　　　　　　　　　　　　　　）</a:t>
            </a:r>
            <a:endParaRPr kumimoji="1" lang="en-US" altLang="ja-JP" dirty="0" smtClean="0"/>
          </a:p>
          <a:p>
            <a:pPr>
              <a:lnSpc>
                <a:spcPct val="150000"/>
              </a:lnSpc>
            </a:pPr>
            <a:r>
              <a:rPr lang="ja-JP" altLang="en-US" dirty="0" smtClean="0"/>
              <a:t>標本　　　（　　　　　　　　　　　　　　　　　　　　　　　　　　　）</a:t>
            </a:r>
            <a:endParaRPr lang="en-US" altLang="ja-JP" dirty="0" smtClean="0"/>
          </a:p>
          <a:p>
            <a:pPr>
              <a:lnSpc>
                <a:spcPct val="150000"/>
              </a:lnSpc>
            </a:pPr>
            <a:r>
              <a:rPr kumimoji="1" lang="ja-JP" altLang="en-US" dirty="0"/>
              <a:t>実在母集団</a:t>
            </a:r>
            <a:r>
              <a:rPr kumimoji="1" lang="ja-JP" altLang="en-US" dirty="0" smtClean="0"/>
              <a:t>・</a:t>
            </a:r>
            <a:r>
              <a:rPr kumimoji="1" lang="ja-JP" altLang="en-US" dirty="0"/>
              <a:t>仮説的無限母集団</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109"/>
    </mc:Choice>
    <mc:Fallback>
      <p:transition spd="slow" advTm="49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4017" x="3759200" y="2832100"/>
          <p14:tracePt t="14759" x="3746500" y="2832100"/>
          <p14:tracePt t="14768" x="3727450" y="2825750"/>
          <p14:tracePt t="14775" x="3702050" y="2825750"/>
          <p14:tracePt t="14783" x="3676650" y="2819400"/>
          <p14:tracePt t="14783" x="3651250" y="2813050"/>
          <p14:tracePt t="14799" x="3619500" y="2813050"/>
          <p14:tracePt t="14799" x="3587750" y="2806700"/>
          <p14:tracePt t="14815" x="3562350" y="2800350"/>
          <p14:tracePt t="14815" x="3530600" y="2794000"/>
          <p14:tracePt t="14832" x="3505200" y="2781300"/>
          <p14:tracePt t="14832" x="3454400" y="2768600"/>
          <p14:tracePt t="14851" x="3429000" y="2762250"/>
          <p14:tracePt t="14851" x="3409950" y="2755900"/>
          <p14:tracePt t="14867" x="3390900" y="2743200"/>
          <p14:tracePt t="14867" x="3371850" y="2736850"/>
          <p14:tracePt t="14883" x="3352800" y="2730500"/>
          <p14:tracePt t="14883" x="3340100" y="2717800"/>
          <p14:tracePt t="14900" x="3321050" y="2711450"/>
          <p14:tracePt t="14900" x="3295650" y="2692400"/>
          <p14:tracePt t="14916" x="3276600" y="2686050"/>
          <p14:tracePt t="14916" x="3263900" y="2679700"/>
          <p14:tracePt t="14933" x="3251200" y="2673350"/>
          <p14:tracePt t="14933" x="3244850" y="2667000"/>
          <p14:tracePt t="14950" x="3232150" y="2660650"/>
          <p14:tracePt t="14950" x="3225800" y="2654300"/>
          <p14:tracePt t="14967" x="3219450" y="2647950"/>
          <p14:tracePt t="14967" x="3206750" y="2635250"/>
          <p14:tracePt t="14983" x="3206750" y="2628900"/>
          <p14:tracePt t="14999" x="3194050" y="2622550"/>
          <p14:tracePt t="15016" x="3187700" y="2616200"/>
          <p14:tracePt t="15033" x="3181350" y="2609850"/>
          <p14:tracePt t="15033" x="3175000" y="2609850"/>
          <p14:tracePt t="15050" x="3168650" y="2609850"/>
          <p14:tracePt t="15067" x="3162300" y="2609850"/>
          <p14:tracePt t="15067" x="3155950" y="2616200"/>
          <p14:tracePt t="15083" x="3149600" y="2616200"/>
          <p14:tracePt t="15099" x="3143250" y="2622550"/>
          <p14:tracePt t="15099" x="3136900" y="2622550"/>
          <p14:tracePt t="15099" x="3130550" y="2628900"/>
          <p14:tracePt t="15118" x="3124200" y="2628900"/>
          <p14:tracePt t="15133" x="3117850" y="2635250"/>
          <p14:tracePt t="15152" x="3111500" y="2635250"/>
          <p14:tracePt t="15167" x="3117850" y="2641600"/>
          <p14:tracePt t="15194" x="3124200" y="2635250"/>
          <p14:tracePt t="15203" x="3136900" y="2635250"/>
          <p14:tracePt t="15203" x="3143250" y="2635250"/>
          <p14:tracePt t="15217" x="3155950" y="2635250"/>
          <p14:tracePt t="15217" x="3168650" y="2635250"/>
          <p14:tracePt t="15234" x="3187700" y="2641600"/>
          <p14:tracePt t="15234" x="3206750" y="2641600"/>
          <p14:tracePt t="15251" x="3225800" y="2647950"/>
          <p14:tracePt t="15251" x="3251200" y="2647950"/>
          <p14:tracePt t="15267" x="3276600" y="2654300"/>
          <p14:tracePt t="15267" x="3333750" y="2667000"/>
          <p14:tracePt t="15285" x="3359150" y="2673350"/>
          <p14:tracePt t="15285" x="3397250" y="2673350"/>
          <p14:tracePt t="15301" x="3429000" y="2679700"/>
          <p14:tracePt t="15301" x="3467100" y="2679700"/>
          <p14:tracePt t="15318" x="3505200" y="2679700"/>
          <p14:tracePt t="15318" x="3594100" y="2679700"/>
          <p14:tracePt t="15335" x="3644900" y="2679700"/>
          <p14:tracePt t="15335" x="3695700" y="2679700"/>
          <p14:tracePt t="15351" x="3752850" y="2686050"/>
          <p14:tracePt t="15351" x="3816350" y="2686050"/>
          <p14:tracePt t="15368" x="6597650" y="2800350"/>
          <p14:tracePt t="15624" x="6629400" y="2800350"/>
          <p14:tracePt t="15630" x="6661150" y="2806700"/>
          <p14:tracePt t="15635" x="6692900" y="2813050"/>
          <p14:tracePt t="15652" x="6699250" y="2813050"/>
          <p14:tracePt t="15669" x="6692900" y="2819400"/>
          <p14:tracePt t="15669" x="6673850" y="2819400"/>
          <p14:tracePt t="15685" x="6648450" y="2819400"/>
          <p14:tracePt t="15685" x="6572250" y="2825750"/>
          <p14:tracePt t="15702" x="6521450" y="2832100"/>
          <p14:tracePt t="15702" x="6457950" y="2838450"/>
          <p14:tracePt t="15718" x="6388100" y="2844800"/>
          <p14:tracePt t="15718" x="6305550" y="2857500"/>
          <p14:tracePt t="15736" x="6216650" y="2870200"/>
          <p14:tracePt t="15736" x="6121400" y="2882900"/>
          <p14:tracePt t="15752" x="6019800" y="2901950"/>
          <p14:tracePt t="15752" x="5911850" y="2921000"/>
          <p14:tracePt t="15752" x="5803900" y="2940050"/>
          <p14:tracePt t="15771" x="5683250" y="2959100"/>
          <p14:tracePt t="15785" x="5568950" y="2978150"/>
          <p14:tracePt t="15785" x="5321300" y="3022600"/>
          <p14:tracePt t="15802" x="5200650" y="3041650"/>
          <p14:tracePt t="15802" x="5073650" y="3054350"/>
          <p14:tracePt t="15819" x="4946650" y="3073400"/>
          <p14:tracePt t="15819" x="4826000" y="3092450"/>
          <p14:tracePt t="15835" x="4705350" y="3105150"/>
          <p14:tracePt t="15835" x="4584700" y="3124200"/>
          <p14:tracePt t="15852" x="4464050" y="3136900"/>
          <p14:tracePt t="15852" x="4356100" y="3149600"/>
          <p14:tracePt t="15852" x="4248150" y="3155950"/>
          <p14:tracePt t="15871" x="4146550" y="3168650"/>
          <p14:tracePt t="15871" x="4044950" y="3175000"/>
          <p14:tracePt t="15886" x="3949700" y="3181350"/>
          <p14:tracePt t="15886" x="3867150" y="3187700"/>
          <p14:tracePt t="15903" x="3778250" y="3187700"/>
          <p14:tracePt t="15903" x="3702050" y="3194050"/>
          <p14:tracePt t="15919" x="3632200" y="3194050"/>
          <p14:tracePt t="15919" x="3505200" y="3200400"/>
          <p14:tracePt t="15936" x="3454400" y="3200400"/>
          <p14:tracePt t="15936" x="3403600" y="3200400"/>
          <p14:tracePt t="15952" x="3365500" y="3200400"/>
          <p14:tracePt t="15952" x="3327400" y="3200400"/>
          <p14:tracePt t="15969" x="3295650" y="3200400"/>
          <p14:tracePt t="15969" x="3270250" y="3200400"/>
          <p14:tracePt t="15986" x="3251200" y="3200400"/>
          <p14:tracePt t="15986" x="3219450" y="3200400"/>
          <p14:tracePt t="16003" x="3206750" y="3200400"/>
          <p14:tracePt t="16019" x="3200400" y="3194050"/>
          <p14:tracePt t="16036" x="3213100" y="3194050"/>
          <p14:tracePt t="16054" x="3511550" y="3200400"/>
          <p14:tracePt t="16124" x="3556000" y="3206750"/>
          <p14:tracePt t="16130" x="3613150" y="3213100"/>
          <p14:tracePt t="16139" x="3733800" y="3225800"/>
          <p14:tracePt t="16155" x="3860800" y="3238500"/>
          <p14:tracePt t="16171" x="4000500" y="3257550"/>
          <p14:tracePt t="16188" x="4152900" y="3276600"/>
          <p14:tracePt t="16204" x="4305300" y="3295650"/>
          <p14:tracePt t="16220" x="4470400" y="3314700"/>
          <p14:tracePt t="16220" x="4546600" y="3321050"/>
          <p14:tracePt t="16239" x="4718050" y="3333750"/>
          <p14:tracePt t="16253" x="4883150" y="3346450"/>
          <p14:tracePt t="16272" x="5041900" y="3359150"/>
          <p14:tracePt t="16287" x="5264150" y="3378200"/>
          <p14:tracePt t="16304" x="5391150" y="3384550"/>
          <p14:tracePt t="16320" x="5499100" y="3397250"/>
          <p14:tracePt t="16337" x="5613400" y="3409950"/>
          <p14:tracePt t="16354" x="5651500" y="3422650"/>
          <p14:tracePt t="16371" x="5664200" y="3441700"/>
          <p14:tracePt t="16388" x="5645150" y="3454400"/>
          <p14:tracePt t="16404" x="5600700" y="3467100"/>
          <p14:tracePt t="16404" x="5562600" y="3473450"/>
          <p14:tracePt t="16423" x="5518150" y="3479800"/>
          <p14:tracePt t="16423" x="5461000" y="3486150"/>
          <p14:tracePt t="16438" x="5403850" y="3492500"/>
          <p14:tracePt t="16438" x="5334000" y="3498850"/>
          <p14:tracePt t="16455" x="5257800" y="3511550"/>
          <p14:tracePt t="16455" x="5175250" y="3524250"/>
          <p14:tracePt t="16471" x="5086350" y="3536950"/>
          <p14:tracePt t="16471" x="4997450" y="3556000"/>
          <p14:tracePt t="16488" x="4902200" y="3575050"/>
          <p14:tracePt t="16488" x="4806950" y="3594100"/>
          <p14:tracePt t="16488" x="4711700" y="3613150"/>
          <p14:tracePt t="16506" x="4610100" y="3632200"/>
          <p14:tracePt t="16506" x="4508500" y="3651250"/>
          <p14:tracePt t="16523" x="4413250" y="3670300"/>
          <p14:tracePt t="16523" x="4311650" y="3689350"/>
          <p14:tracePt t="16539" x="4210050" y="3708400"/>
          <p14:tracePt t="16539" x="4114800" y="3727450"/>
          <p14:tracePt t="16555" x="4013200" y="3740150"/>
          <p14:tracePt t="16555" x="3924300" y="3752850"/>
          <p14:tracePt t="16572" x="3829050" y="3771900"/>
          <p14:tracePt t="16572" x="3733800" y="3784600"/>
          <p14:tracePt t="16589" x="3644900" y="3797300"/>
          <p14:tracePt t="16589" x="3473450" y="3829050"/>
          <p14:tracePt t="16605" x="3390900" y="3835400"/>
          <p14:tracePt t="16605" x="3314700" y="3854450"/>
          <p14:tracePt t="16622" x="3232150" y="3860800"/>
          <p14:tracePt t="16622" x="3155950" y="3873500"/>
          <p14:tracePt t="16639" x="3073400" y="3886200"/>
          <p14:tracePt t="16639" x="2927350" y="3898900"/>
          <p14:tracePt t="16656" x="2851150" y="3905250"/>
          <p14:tracePt t="16656" x="2781300" y="3911600"/>
          <p14:tracePt t="16672" x="2717800" y="3917950"/>
          <p14:tracePt t="16672" x="2654300" y="3917950"/>
          <p14:tracePt t="16689" x="2597150" y="3917950"/>
          <p14:tracePt t="16689" x="2533650" y="3911600"/>
          <p14:tracePt t="16705" x="2476500" y="3905250"/>
          <p14:tracePt t="16723" x="1949450" y="3829050"/>
          <p14:tracePt t="16784" x="1911350" y="3816350"/>
          <p14:tracePt t="16790" x="1828800" y="3797300"/>
          <p14:tracePt t="16807" x="1758950" y="3765550"/>
          <p14:tracePt t="16823" x="1708150" y="3727450"/>
          <p14:tracePt t="16839" x="1670050" y="3683000"/>
          <p14:tracePt t="16856" x="1657350" y="3625850"/>
          <p14:tracePt t="16872" x="1657350" y="3568700"/>
          <p14:tracePt t="16872" x="1670050" y="3543300"/>
          <p14:tracePt t="16891" x="1708150" y="3492500"/>
          <p14:tracePt t="16906" x="1771650" y="3448050"/>
          <p14:tracePt t="16922" x="1860550" y="3416300"/>
          <p14:tracePt t="16939" x="2032000" y="3371850"/>
          <p14:tracePt t="16956" x="2165350" y="3352800"/>
          <p14:tracePt t="16972" x="2311400" y="3327400"/>
          <p14:tracePt t="16989" x="2470150" y="3302000"/>
          <p14:tracePt t="17006" x="2724150" y="3276600"/>
          <p14:tracePt t="17023" x="2901950" y="3263900"/>
          <p14:tracePt t="17040" x="3079750" y="3263900"/>
          <p14:tracePt t="17056" x="3244850" y="3276600"/>
          <p14:tracePt t="17056" x="3321050" y="3282950"/>
          <p14:tracePt t="17074" x="3467100" y="3308350"/>
          <p14:tracePt t="17090" x="3594100" y="3346450"/>
          <p14:tracePt t="17107" x="3695700" y="3390900"/>
          <p14:tracePt t="17123" x="3778250" y="3435350"/>
          <p14:tracePt t="17140" x="3822700" y="3492500"/>
          <p14:tracePt t="17140" x="3835400" y="3524250"/>
          <p14:tracePt t="17159" x="3841750" y="3556000"/>
          <p14:tracePt t="17173" x="3810000" y="3651250"/>
          <p14:tracePt t="17190" x="3752850" y="3708400"/>
          <p14:tracePt t="17206" x="3670300" y="3765550"/>
          <p14:tracePt t="17223" x="3575050" y="3816350"/>
          <p14:tracePt t="17240" x="3403600" y="3892550"/>
          <p14:tracePt t="17257" x="3276600" y="3930650"/>
          <p14:tracePt t="17274" x="3149600" y="3956050"/>
          <p14:tracePt t="17290" x="3022600" y="3975100"/>
          <p14:tracePt t="17307" x="2825750" y="3987800"/>
          <p14:tracePt t="17324" x="2705100" y="3987800"/>
          <p14:tracePt t="17340" x="2597150" y="3981450"/>
          <p14:tracePt t="17357" x="2451100" y="3968750"/>
          <p14:tracePt t="17374" x="2368550" y="3956050"/>
          <p14:tracePt t="17392" x="2298700" y="3943350"/>
          <p14:tracePt t="17407" x="2235200" y="3937000"/>
          <p14:tracePt t="17424" x="2184400" y="3924300"/>
          <p14:tracePt t="17424" x="2165350" y="3924300"/>
          <p14:tracePt t="17443" x="2127250" y="3917950"/>
          <p14:tracePt t="17458" x="2101850" y="3917950"/>
          <p14:tracePt t="17475" x="2095500" y="3917950"/>
          <p14:tracePt t="17491" x="2089150" y="3924300"/>
          <p14:tracePt t="17507" x="2089150" y="3930650"/>
          <p14:tracePt t="17524" x="2095500" y="3930650"/>
          <p14:tracePt t="17542" x="2101850" y="3930650"/>
          <p14:tracePt t="17542" x="2108200" y="3930650"/>
          <p14:tracePt t="17558" x="2114550" y="3930650"/>
          <p14:tracePt t="17574" x="2120900" y="3937000"/>
          <p14:tracePt t="17574" x="2133600" y="3943350"/>
          <p14:tracePt t="17592" x="2139950" y="3949700"/>
          <p14:tracePt t="17592" x="2159000" y="3956050"/>
          <p14:tracePt t="17608" x="2178050" y="3962400"/>
          <p14:tracePt t="17608" x="2222500" y="3981450"/>
          <p14:tracePt t="17625" x="2247900" y="3994150"/>
          <p14:tracePt t="17625" x="2279650" y="4006850"/>
          <p14:tracePt t="17644" x="2317750" y="4013200"/>
          <p14:tracePt t="17644" x="2349500" y="4025900"/>
          <p14:tracePt t="17659" x="2393950" y="4038600"/>
          <p14:tracePt t="17659" x="2470150" y="4057650"/>
          <p14:tracePt t="17675" x="2514600" y="4064000"/>
          <p14:tracePt t="17675" x="2559050" y="4070350"/>
          <p14:tracePt t="17692" x="2603500" y="4076700"/>
          <p14:tracePt t="17692" x="2647950" y="4076700"/>
          <p14:tracePt t="17709" x="2692400" y="4083050"/>
          <p14:tracePt t="17709" x="2736850" y="4083050"/>
          <p14:tracePt t="17725" x="2781300" y="4076700"/>
          <p14:tracePt t="17725" x="2876550" y="4076700"/>
          <p14:tracePt t="17742" x="2914650" y="4070350"/>
          <p14:tracePt t="18886" x="3225800" y="3975100"/>
          <p14:tracePt t="18926" x="3225800" y="3981450"/>
          <p14:tracePt t="18994" x="3219450" y="3975100"/>
          <p14:tracePt t="19082" x="3225800" y="3975100"/>
          <p14:tracePt t="19114" x="3225800" y="3981450"/>
          <p14:tracePt t="19142" x="3219450" y="3987800"/>
          <p14:tracePt t="19166" x="3219450" y="3981450"/>
          <p14:tracePt t="19294" x="3219450" y="3975100"/>
          <p14:tracePt t="19346" x="3219450" y="3968750"/>
          <p14:tracePt t="19434" x="3213100" y="3968750"/>
          <p14:tracePt t="19486" x="3206750" y="3968750"/>
          <p14:tracePt t="19586" x="3206750" y="3962400"/>
          <p14:tracePt t="19782" x="3200400" y="3956050"/>
          <p14:tracePt t="19826" x="3200400" y="3949700"/>
          <p14:tracePt t="19842" x="3194050" y="3943350"/>
          <p14:tracePt t="19870" x="3194050" y="3949700"/>
          <p14:tracePt t="19990" x="3194050" y="3956050"/>
          <p14:tracePt t="20026" x="3200400" y="3962400"/>
          <p14:tracePt t="20058" x="3194050" y="3962400"/>
          <p14:tracePt t="20110" x="3194050" y="3975100"/>
          <p14:tracePt t="20138" x="3194050" y="3981450"/>
          <p14:tracePt t="20154" x="3187700" y="3975100"/>
          <p14:tracePt t="20266" x="3194050" y="3968750"/>
          <p14:tracePt t="20290" x="3194050" y="3962400"/>
          <p14:tracePt t="20306" x="3194050" y="3968750"/>
          <p14:tracePt t="20358" x="3187700" y="3975100"/>
          <p14:tracePt t="20394" x="3194050" y="3975100"/>
          <p14:tracePt t="20643" x="3194050" y="3968750"/>
          <p14:tracePt t="20658" x="3200400" y="3968750"/>
          <p14:tracePt t="20674" x="3200400" y="3962400"/>
          <p14:tracePt t="20702" x="3206750" y="3956050"/>
          <p14:tracePt t="20746" x="3200400" y="3949700"/>
          <p14:tracePt t="20794" x="3206750" y="3943350"/>
          <p14:tracePt t="20814" x="3213100" y="3949700"/>
          <p14:tracePt t="20874" x="3219450" y="3949700"/>
          <p14:tracePt t="20922" x="3219450" y="3943350"/>
          <p14:tracePt t="20986" x="3219450" y="3937000"/>
          <p14:tracePt t="21010" x="3213100" y="3930650"/>
          <p14:tracePt t="21038" x="3219450" y="3937000"/>
          <p14:tracePt t="21094" x="3219450" y="3943350"/>
          <p14:tracePt t="21146" x="3219450" y="3949700"/>
          <p14:tracePt t="21174" x="3219450" y="3956050"/>
          <p14:tracePt t="21206" x="3213100" y="3962400"/>
          <p14:tracePt t="21414" x="3213100" y="3956050"/>
          <p14:tracePt t="21438" x="3219450" y="3949700"/>
          <p14:tracePt t="21474" x="3225800" y="3956050"/>
          <p14:tracePt t="21490" x="3232150" y="3956050"/>
          <p14:tracePt t="21506" x="3238500" y="3956050"/>
          <p14:tracePt t="21518" x="3238500" y="3962400"/>
          <p14:tracePt t="21534" x="3244850" y="3956050"/>
          <p14:tracePt t="21574" x="3251200" y="3949700"/>
          <p14:tracePt t="21626" x="3251200" y="3943350"/>
          <p14:tracePt t="21654" x="3257550" y="3943350"/>
          <p14:tracePt t="21670" x="3263900" y="3937000"/>
          <p14:tracePt t="21686" x="3270250" y="3937000"/>
          <p14:tracePt t="21694" x="3276600" y="3930650"/>
          <p14:tracePt t="21704" x="3282950" y="3930650"/>
          <p14:tracePt t="21704" x="3295650" y="3930650"/>
          <p14:tracePt t="21722" x="3308350" y="3924300"/>
          <p14:tracePt t="21722" x="3314700" y="3924300"/>
          <p14:tracePt t="21739" x="3321050" y="3924300"/>
          <p14:tracePt t="21739" x="3327400" y="3917950"/>
          <p14:tracePt t="21755" x="3333750" y="3911600"/>
          <p14:tracePt t="21771" x="3340100" y="3905250"/>
          <p14:tracePt t="21788" x="3346450" y="3898900"/>
          <p14:tracePt t="21788" x="3346450" y="3886200"/>
          <p14:tracePt t="21807" x="3352800" y="3879850"/>
          <p14:tracePt t="21807" x="3352800" y="3873500"/>
          <p14:tracePt t="21822" x="3352800" y="3860800"/>
          <p14:tracePt t="21822" x="3359150" y="3854450"/>
          <p14:tracePt t="21839" x="3359150" y="3841750"/>
          <p14:tracePt t="21839" x="3365500" y="3835400"/>
          <p14:tracePt t="21855" x="3365500" y="3822700"/>
          <p14:tracePt t="21855" x="3371850" y="3816350"/>
          <p14:tracePt t="21872" x="3378200" y="3803650"/>
          <p14:tracePt t="21872" x="3378200" y="3790950"/>
          <p14:tracePt t="21889" x="3384550" y="3784600"/>
          <p14:tracePt t="21905" x="3384550" y="3771900"/>
          <p14:tracePt t="21921" x="3390900" y="3765550"/>
          <p14:tracePt t="21921" x="3397250" y="3746500"/>
          <p14:tracePt t="21939" x="3397250" y="3733800"/>
          <p14:tracePt t="21939" x="3397250" y="3721100"/>
          <p14:tracePt t="21956" x="3403600" y="3708400"/>
          <p14:tracePt t="21956" x="3409950" y="3683000"/>
          <p14:tracePt t="21973" x="3409950" y="3663950"/>
          <p14:tracePt t="21973" x="3416300" y="3644900"/>
          <p14:tracePt t="21990" x="3416300" y="3619500"/>
          <p14:tracePt t="21990" x="3416300" y="3575050"/>
          <p14:tracePt t="22006" x="3422650" y="3549650"/>
          <p14:tracePt t="22006" x="3422650" y="3524250"/>
          <p14:tracePt t="22023" x="3422650" y="3492500"/>
          <p14:tracePt t="22023" x="3422650" y="3460750"/>
          <p14:tracePt t="22039" x="3422650" y="3429000"/>
          <p14:tracePt t="22039" x="3422650" y="3390900"/>
          <p14:tracePt t="22622" x="2470150" y="2990850"/>
          <p14:tracePt t="22638" x="2470150" y="2997200"/>
          <p14:tracePt t="22644" x="2470150" y="3003550"/>
          <p14:tracePt t="22644" x="2463800" y="3009900"/>
          <p14:tracePt t="22658" x="2463800" y="3016250"/>
          <p14:tracePt t="22658" x="2463800" y="3022600"/>
          <p14:tracePt t="22675" x="2451100" y="3028950"/>
          <p14:tracePt t="22691" x="2444750" y="3028950"/>
          <p14:tracePt t="22691" x="2438400" y="3035300"/>
          <p14:tracePt t="22708" x="2425700" y="3035300"/>
          <p14:tracePt t="22708" x="2413000" y="3041650"/>
          <p14:tracePt t="22724" x="2400300" y="3041650"/>
          <p14:tracePt t="22724" x="2374900" y="3048000"/>
          <p14:tracePt t="22742" x="2355850" y="3054350"/>
          <p14:tracePt t="22742" x="2336800" y="3060700"/>
          <p14:tracePt t="22758" x="2317750" y="3060700"/>
          <p14:tracePt t="22758" x="2298700" y="3067050"/>
          <p14:tracePt t="22775" x="2279650" y="3067050"/>
          <p14:tracePt t="22775" x="2260600" y="3073400"/>
          <p14:tracePt t="22791" x="2241550" y="3073400"/>
          <p14:tracePt t="22791" x="2216150" y="3079750"/>
          <p14:tracePt t="22808" x="2203450" y="3079750"/>
          <p14:tracePt t="22808" x="2159000" y="3086100"/>
          <p14:tracePt t="22825" x="2139950" y="3092450"/>
          <p14:tracePt t="22825" x="2120900" y="3098800"/>
          <p14:tracePt t="22842" x="2101850" y="3105150"/>
          <p14:tracePt t="22842" x="2076450" y="3111500"/>
          <p14:tracePt t="22859" x="2051050" y="3117850"/>
          <p14:tracePt t="22859" x="2032000" y="3124200"/>
          <p14:tracePt t="22876" x="2006600" y="3130550"/>
          <p14:tracePt t="22876" x="1968500" y="3143250"/>
          <p14:tracePt t="22894" x="1949450" y="3149600"/>
          <p14:tracePt t="22894" x="1930400" y="3155950"/>
          <p14:tracePt t="22909" x="1911350" y="3162300"/>
          <p14:tracePt t="22909" x="1898650" y="3162300"/>
          <p14:tracePt t="22926" x="1885950" y="3168650"/>
          <p14:tracePt t="22926" x="1860550" y="3168650"/>
          <p14:tracePt t="22943" x="1854200" y="3175000"/>
          <p14:tracePt t="22943" x="1841500" y="3168650"/>
          <p14:tracePt t="22959" x="1828800" y="3168650"/>
          <p14:tracePt t="22959" x="1822450" y="3168650"/>
          <p14:tracePt t="22976" x="1809750" y="3162300"/>
          <p14:tracePt t="22976" x="1803400" y="3155950"/>
          <p14:tracePt t="22992" x="1790700" y="3149600"/>
          <p14:tracePt t="22992" x="1771650" y="3124200"/>
          <p14:tracePt t="23011" x="1758950" y="3111500"/>
          <p14:tracePt t="23011" x="1752600" y="3092450"/>
          <p14:tracePt t="23027" x="1739900" y="3073400"/>
          <p14:tracePt t="23027" x="1727200" y="3054350"/>
          <p14:tracePt t="23043" x="1714500" y="3035300"/>
          <p14:tracePt t="23043" x="1701800" y="3009900"/>
          <p14:tracePt t="23059" x="1682750" y="2978150"/>
          <p14:tracePt t="23059" x="1670050" y="2952750"/>
          <p14:tracePt t="23076" x="1651000" y="2921000"/>
          <p14:tracePt t="23076" x="1631950" y="2882900"/>
          <p14:tracePt t="23076" x="1612900" y="2844800"/>
          <p14:tracePt t="23095" x="1593850" y="2806700"/>
          <p14:tracePt t="23109" x="1574800" y="2762250"/>
          <p14:tracePt t="23109" x="1524000" y="2673350"/>
          <p14:tracePt t="23126" x="1492250" y="2635250"/>
          <p14:tracePt t="23126" x="1466850" y="2590800"/>
          <p14:tracePt t="23126" x="1441450" y="2552700"/>
          <p14:tracePt t="23147" x="1409700" y="2514600"/>
          <p14:tracePt t="23159" x="1384300" y="2476500"/>
          <p14:tracePt t="23159" x="1352550" y="2444750"/>
          <p14:tracePt t="23176" x="1320800" y="2413000"/>
          <p14:tracePt t="23176" x="1263650" y="2355850"/>
          <p14:tracePt t="23193" x="1231900" y="2330450"/>
          <p14:tracePt t="23193" x="1200150" y="2305050"/>
          <p14:tracePt t="23210" x="1168400" y="2286000"/>
          <p14:tracePt t="23210" x="1143000" y="2266950"/>
          <p14:tracePt t="23226" x="1111250" y="2247900"/>
          <p14:tracePt t="23226" x="1054100" y="2209800"/>
          <p14:tracePt t="23244" x="1022350" y="2197100"/>
          <p14:tracePt t="23244" x="996950" y="2184400"/>
          <p14:tracePt t="23260" x="971550" y="2171700"/>
          <p14:tracePt t="23260" x="939800" y="2159000"/>
          <p14:tracePt t="23279" x="914400" y="2146300"/>
          <p14:tracePt t="23279" x="895350" y="2139950"/>
          <p14:tracePt t="23293" x="869950" y="2127250"/>
          <p14:tracePt t="23293" x="825500" y="2108200"/>
          <p14:tracePt t="23311" x="806450" y="2101850"/>
          <p14:tracePt t="23311" x="793750" y="2089150"/>
          <p14:tracePt t="23327" x="781050" y="2082800"/>
          <p14:tracePt t="23327" x="768350" y="2070100"/>
          <p14:tracePt t="23344" x="755650" y="2063750"/>
          <p14:tracePt t="23344" x="749300" y="2051050"/>
          <p14:tracePt t="23361" x="736600" y="2038350"/>
          <p14:tracePt t="23361" x="736600" y="2025650"/>
          <p14:tracePt t="23361" x="730250" y="2019300"/>
          <p14:tracePt t="23379" x="723900" y="2006600"/>
          <p14:tracePt t="23379" x="717550" y="1993900"/>
          <p14:tracePt t="23395" x="717550" y="1987550"/>
          <p14:tracePt t="23395" x="711200" y="1974850"/>
          <p14:tracePt t="23411" x="704850" y="1968500"/>
          <p14:tracePt t="23411" x="698500" y="1955800"/>
          <p14:tracePt t="23427" x="692150" y="1949450"/>
          <p14:tracePt t="23427" x="685800" y="1943100"/>
          <p14:tracePt t="23444" x="679450" y="1936750"/>
          <p14:tracePt t="23444" x="673100" y="1936750"/>
          <p14:tracePt t="23444" x="673100" y="1930400"/>
          <p14:tracePt t="23463" x="666750" y="1930400"/>
          <p14:tracePt t="23476" x="660400" y="1930400"/>
          <p14:tracePt t="23476" x="654050" y="1924050"/>
          <p14:tracePt t="23494" x="647700" y="1924050"/>
          <p14:tracePt t="23510" x="641350" y="1924050"/>
          <p14:tracePt t="23530" x="647700" y="1917700"/>
          <p14:tracePt t="23550" x="654050" y="1911350"/>
          <p14:tracePt t="23566" x="660400" y="1911350"/>
          <p14:tracePt t="23577" x="666750" y="1911350"/>
          <p14:tracePt t="23577" x="679450" y="1917700"/>
          <p14:tracePt t="23595" x="685800" y="1917700"/>
          <p14:tracePt t="23595" x="711200" y="1917700"/>
          <p14:tracePt t="23611" x="723900" y="1924050"/>
          <p14:tracePt t="23611" x="736600" y="1924050"/>
          <p14:tracePt t="23628" x="755650" y="1930400"/>
          <p14:tracePt t="23628" x="781050" y="1930400"/>
          <p14:tracePt t="23645" x="806450" y="1936750"/>
          <p14:tracePt t="23645" x="831850" y="1936750"/>
          <p14:tracePt t="23663" x="889000" y="1943100"/>
          <p14:tracePt t="23663" x="920750" y="1949450"/>
          <p14:tracePt t="23678" x="952500" y="1955800"/>
          <p14:tracePt t="23678" x="990600" y="1962150"/>
          <p14:tracePt t="23695" x="1022350" y="1968500"/>
          <p14:tracePt t="23695" x="1060450" y="1968500"/>
          <p14:tracePt t="23712" x="1098550" y="1974850"/>
          <p14:tracePt t="23712" x="1136650" y="1974850"/>
          <p14:tracePt t="23728" x="1174750" y="1974850"/>
          <p14:tracePt t="23728" x="1212850" y="1981200"/>
          <p14:tracePt t="23728" x="1250950" y="1974850"/>
          <p14:tracePt t="23747" x="1295400" y="1974850"/>
          <p14:tracePt t="23761" x="1333500" y="1968500"/>
          <p14:tracePt t="23761" x="1409700" y="1962150"/>
          <p14:tracePt t="23779" x="1441450" y="1955800"/>
          <p14:tracePt t="23779" x="1479550" y="1949450"/>
          <p14:tracePt t="23795" x="1511300" y="1943100"/>
          <p14:tracePt t="23795" x="1543050" y="1936750"/>
          <p14:tracePt t="23812" x="1568450" y="1930400"/>
          <p14:tracePt t="23812" x="1593850" y="1917700"/>
          <p14:tracePt t="23829" x="1619250" y="1911350"/>
          <p14:tracePt t="23829" x="1663700" y="1892300"/>
          <p14:tracePt t="23845" x="1676400" y="1879600"/>
          <p14:tracePt t="23845" x="1695450" y="1866900"/>
          <p14:tracePt t="23862" x="1708150" y="1860550"/>
          <p14:tracePt t="23862" x="1714500" y="1854200"/>
          <p14:tracePt t="23879" x="1720850" y="1841500"/>
          <p14:tracePt t="23879" x="1727200" y="1835150"/>
          <p14:tracePt t="23897" x="1733550" y="1828800"/>
          <p14:tracePt t="23897" x="1733550" y="1816100"/>
          <p14:tracePt t="23912" x="1733550" y="1809750"/>
          <p14:tracePt t="23928" x="1733550" y="1803400"/>
          <p14:tracePt t="23945" x="1720850" y="1797050"/>
          <p14:tracePt t="23945" x="1714500" y="1790700"/>
          <p14:tracePt t="23963" x="1708150" y="1784350"/>
          <p14:tracePt t="23978" x="1701800" y="1778000"/>
          <p14:tracePt t="23978" x="1695450" y="1778000"/>
          <p14:tracePt t="23996" x="1689100" y="1771650"/>
          <p14:tracePt t="23996" x="1682750" y="1771650"/>
          <p14:tracePt t="24013" x="1676400" y="1765300"/>
          <p14:tracePt t="24013" x="1670050" y="1765300"/>
          <p14:tracePt t="24031" x="1657350" y="1765300"/>
          <p14:tracePt t="24031" x="1651000" y="1758950"/>
          <p14:tracePt t="24046" x="1644650" y="1758950"/>
          <p14:tracePt t="24062" x="1631950" y="1758950"/>
          <p14:tracePt t="24078" x="1638300" y="1758950"/>
          <p14:tracePt t="24122" x="1651000" y="1758950"/>
          <p14:tracePt t="24130" x="1657350" y="1752600"/>
          <p14:tracePt t="24138" x="1663700" y="1752600"/>
          <p14:tracePt t="24145" x="1676400" y="1746250"/>
          <p14:tracePt t="24164" x="1917700" y="1720850"/>
          <p14:tracePt t="24236" x="1943100" y="1720850"/>
          <p14:tracePt t="24242" x="1974850" y="1720850"/>
          <p14:tracePt t="24250" x="2038350" y="1727200"/>
          <p14:tracePt t="24263" x="2114550" y="1727200"/>
          <p14:tracePt t="24280" x="2190750" y="1727200"/>
          <p14:tracePt t="24296" x="2273300" y="1727200"/>
          <p14:tracePt t="24313" x="2393950" y="1733550"/>
          <p14:tracePt t="24330" x="2470150" y="1733550"/>
          <p14:tracePt t="24347" x="2552700" y="1733550"/>
          <p14:tracePt t="24363" x="2641600" y="1733550"/>
          <p14:tracePt t="24380" x="2724150" y="1733550"/>
          <p14:tracePt t="24380" x="2762250" y="1733550"/>
          <p14:tracePt t="24398" x="2844800" y="1739900"/>
          <p14:tracePt t="24415" x="2927350" y="1746250"/>
          <p14:tracePt t="24430" x="3003550" y="1746250"/>
          <p14:tracePt t="24447" x="3079750" y="1752600"/>
          <p14:tracePt t="24463" x="3155950" y="1752600"/>
          <p14:tracePt t="24480" x="3225800" y="1752600"/>
          <p14:tracePt t="24480" x="3257550" y="1752600"/>
          <p14:tracePt t="24498" x="3327400" y="1746250"/>
          <p14:tracePt t="24514" x="3384550" y="1746250"/>
          <p14:tracePt t="24530" x="3435350" y="1746250"/>
          <p14:tracePt t="24548" x="3505200" y="1746250"/>
          <p14:tracePt t="24564" x="3543300" y="1746250"/>
          <p14:tracePt t="24580" x="3575050" y="1746250"/>
          <p14:tracePt t="24598" x="3606800" y="1746250"/>
          <p14:tracePt t="24614" x="3638550" y="1739900"/>
          <p14:tracePt t="24631" x="3644900" y="1739900"/>
          <p14:tracePt t="24648" x="3651250" y="1739900"/>
          <p14:tracePt t="24664" x="3657600" y="1739900"/>
          <p14:tracePt t="24680" x="3663950" y="1739900"/>
          <p14:tracePt t="24698" x="3670300" y="1733550"/>
          <p14:tracePt t="24790" x="3676650" y="1727200"/>
          <p14:tracePt t="24826" x="3683000" y="1727200"/>
          <p14:tracePt t="24842" x="3689350" y="1727200"/>
          <p14:tracePt t="24850" x="3702050" y="1720850"/>
          <p14:tracePt t="24865" x="3714750" y="1720850"/>
          <p14:tracePt t="24881" x="3727450" y="1714500"/>
          <p14:tracePt t="24898" x="3740150" y="1714500"/>
          <p14:tracePt t="24915" x="3759200" y="1708150"/>
          <p14:tracePt t="24932" x="3778250" y="1701800"/>
          <p14:tracePt t="24948" x="3797300" y="1701800"/>
          <p14:tracePt t="24965" x="3835400" y="1695450"/>
          <p14:tracePt t="24982" x="3860800" y="1695450"/>
          <p14:tracePt t="24999" x="3898900" y="1701800"/>
          <p14:tracePt t="25016" x="3930650" y="1701800"/>
          <p14:tracePt t="25032" x="3968750" y="1701800"/>
          <p14:tracePt t="25032" x="3987800" y="1701800"/>
          <p14:tracePt t="25051" x="4025900" y="1701800"/>
          <p14:tracePt t="25066" x="4076700" y="1701800"/>
          <p14:tracePt t="25083" x="4127500" y="1701800"/>
          <p14:tracePt t="25099" x="4184650" y="1701800"/>
          <p14:tracePt t="25115" x="4248150" y="1701800"/>
          <p14:tracePt t="25132" x="4311650" y="1708150"/>
          <p14:tracePt t="25132" x="4343400" y="1708150"/>
          <p14:tracePt t="25152" x="4406900" y="1714500"/>
          <p14:tracePt t="25166" x="4483100" y="1714500"/>
          <p14:tracePt t="25183" x="4552950" y="1720850"/>
          <p14:tracePt t="25201" x="4660900" y="1727200"/>
          <p14:tracePt t="25216" x="4737100" y="1727200"/>
          <p14:tracePt t="25233" x="4813300" y="1733550"/>
          <p14:tracePt t="25249" x="4883150" y="1733550"/>
          <p14:tracePt t="25266" x="4997450" y="1739900"/>
          <p14:tracePt t="25283" x="5073650" y="1746250"/>
          <p14:tracePt t="25300" x="5137150" y="1746250"/>
          <p14:tracePt t="25316" x="5207000" y="1752600"/>
          <p14:tracePt t="25316" x="5238750" y="1758950"/>
          <p14:tracePt t="25334" x="5295900" y="1765300"/>
          <p14:tracePt t="25350" x="5353050" y="1771650"/>
          <p14:tracePt t="25366" x="5410200" y="1771650"/>
          <p14:tracePt t="25383" x="5454650" y="1778000"/>
          <p14:tracePt t="25400" x="5499100" y="1784350"/>
          <p14:tracePt t="25416" x="5537200" y="1784350"/>
          <p14:tracePt t="25416" x="5562600" y="1784350"/>
          <p14:tracePt t="25435" x="5594350" y="1790700"/>
          <p14:tracePt t="25451" x="5632450" y="1797050"/>
          <p14:tracePt t="25467" x="5657850" y="1797050"/>
          <p14:tracePt t="25483" x="5683250" y="1803400"/>
          <p14:tracePt t="25500" x="5708650" y="1803400"/>
          <p14:tracePt t="25518" x="5715000" y="1803400"/>
          <p14:tracePt t="25534" x="5727700" y="1803400"/>
          <p14:tracePt t="25550" x="5734050" y="1803400"/>
          <p14:tracePt t="25606" x="5727700" y="1797050"/>
          <p14:tracePt t="25710" x="5734050" y="1790700"/>
          <p14:tracePt t="25734" x="5734050" y="1784350"/>
          <p14:tracePt t="25750" x="5734050" y="1778000"/>
          <p14:tracePt t="25771" x="5740400" y="1778000"/>
          <p14:tracePt t="25786" x="5746750" y="1771650"/>
          <p14:tracePt t="25802" x="5753100" y="1771650"/>
          <p14:tracePt t="25810" x="5759450" y="1771650"/>
          <p14:tracePt t="25818" x="5772150" y="1765300"/>
          <p14:tracePt t="25835" x="5778500" y="1765300"/>
          <p14:tracePt t="25851" x="5791200" y="1758950"/>
          <p14:tracePt t="25868" x="5816600" y="1758950"/>
          <p14:tracePt t="25885" x="5829300" y="1758950"/>
          <p14:tracePt t="25901" x="5848350" y="1758950"/>
          <p14:tracePt t="25918" x="5867400" y="1758950"/>
          <p14:tracePt t="25935" x="5899150" y="1765300"/>
          <p14:tracePt t="25952" x="5924550" y="1765300"/>
          <p14:tracePt t="25968" x="5943600" y="1765300"/>
          <p14:tracePt t="25985" x="5975350" y="1758950"/>
          <p14:tracePt t="26002" x="5994400" y="1758950"/>
          <p14:tracePt t="26020" x="6019800" y="1758950"/>
          <p14:tracePt t="26036" x="6038850" y="1765300"/>
          <p14:tracePt t="26052" x="6064250" y="1765300"/>
          <p14:tracePt t="26052" x="6070600" y="1765300"/>
          <p14:tracePt t="26070" x="6096000" y="1765300"/>
          <p14:tracePt t="26086" x="6121400" y="1765300"/>
          <p14:tracePt t="26103" x="6153150" y="1771650"/>
          <p14:tracePt t="26119" x="6184900" y="1771650"/>
          <p14:tracePt t="26136" x="6216650" y="1771650"/>
          <p14:tracePt t="26152" x="6254750" y="1771650"/>
          <p14:tracePt t="26152" x="6267450" y="1771650"/>
          <p14:tracePt t="26172" x="6305550" y="1771650"/>
          <p14:tracePt t="26186" x="6337300" y="1778000"/>
          <p14:tracePt t="26202" x="6375400" y="1784350"/>
          <p14:tracePt t="26219" x="6432550" y="1790700"/>
          <p14:tracePt t="26237" x="6470650" y="1790700"/>
          <p14:tracePt t="26253" x="6515100" y="1790700"/>
          <p14:tracePt t="26270" x="6559550" y="1790700"/>
          <p14:tracePt t="26287" x="6623050" y="1790700"/>
          <p14:tracePt t="26303" x="6667500" y="1797050"/>
          <p14:tracePt t="26320" x="6705600" y="1803400"/>
          <p14:tracePt t="26336" x="6750050" y="1803400"/>
          <p14:tracePt t="26336" x="6775450" y="1803400"/>
          <p14:tracePt t="26355" x="6819900" y="1803400"/>
          <p14:tracePt t="26370" x="6864350" y="1803400"/>
          <p14:tracePt t="26386" x="6908800" y="1803400"/>
          <p14:tracePt t="26403" x="6946900" y="1809750"/>
          <p14:tracePt t="26420" x="6985000" y="1809750"/>
          <p14:tracePt t="26436" x="7042150" y="1816100"/>
          <p14:tracePt t="26455" x="7086600" y="1816100"/>
          <p14:tracePt t="26470" x="7124700" y="1822450"/>
          <p14:tracePt t="26487" x="7162800" y="1822450"/>
          <p14:tracePt t="26503" x="7200900" y="1828800"/>
          <p14:tracePt t="26503" x="7219950" y="1828800"/>
          <p14:tracePt t="26524" x="7258050" y="1835150"/>
          <p14:tracePt t="26537" x="7296150" y="1835150"/>
          <p14:tracePt t="26553" x="7340600" y="1841500"/>
          <p14:tracePt t="26570" x="7385050" y="1841500"/>
          <p14:tracePt t="26587" x="7454900" y="1847850"/>
          <p14:tracePt t="26604" x="7499350" y="1847850"/>
          <p14:tracePt t="26620" x="7543800" y="1854200"/>
          <p14:tracePt t="26637" x="7620000" y="1860550"/>
          <p14:tracePt t="26654" x="7677150" y="1860550"/>
          <p14:tracePt t="26671" x="7727950" y="1860550"/>
          <p14:tracePt t="26688" x="7778750" y="1860550"/>
          <p14:tracePt t="26704" x="7829550" y="1860550"/>
          <p14:tracePt t="26704" x="7848600" y="1860550"/>
          <p14:tracePt t="26723" x="7899400" y="1860550"/>
          <p14:tracePt t="26738" x="7950200" y="1860550"/>
          <p14:tracePt t="26755" x="7994650" y="1860550"/>
          <p14:tracePt t="26771" x="8045450" y="1860550"/>
          <p14:tracePt t="26788" x="8083550" y="1860550"/>
          <p14:tracePt t="26804" x="8121650" y="1866900"/>
          <p14:tracePt t="26804" x="8140700" y="1866900"/>
          <p14:tracePt t="26823" x="8178800" y="1866900"/>
          <p14:tracePt t="26838" x="8210550" y="1866900"/>
          <p14:tracePt t="26854" x="8248650" y="1866900"/>
          <p14:tracePt t="26871" x="8274050" y="1866900"/>
          <p14:tracePt t="26888" x="8305800" y="1866900"/>
          <p14:tracePt t="26905" x="8324850" y="1866900"/>
          <p14:tracePt t="26921" x="8331200" y="1866900"/>
          <p14:tracePt t="26938" x="8343900" y="1866900"/>
          <p14:tracePt t="26955" x="8343900" y="1860550"/>
          <p14:tracePt t="26971" x="8337550" y="1860550"/>
          <p14:tracePt t="27022" x="8331200" y="1866900"/>
          <p14:tracePt t="27038" x="8324850" y="1866900"/>
          <p14:tracePt t="27046" x="8318500" y="1866900"/>
          <p14:tracePt t="27055" x="8305800" y="1873250"/>
          <p14:tracePt t="27072" x="8286750" y="1879600"/>
          <p14:tracePt t="27088" x="8248650" y="1898650"/>
          <p14:tracePt t="27107" x="8216900" y="1917700"/>
          <p14:tracePt t="27123" x="8178800" y="1930400"/>
          <p14:tracePt t="27139" x="8159750" y="1936750"/>
          <p14:tracePt t="27139" x="8140700" y="1943100"/>
          <p14:tracePt t="27139" x="8115300" y="1949450"/>
          <p14:tracePt t="27160" x="8096250" y="1962150"/>
          <p14:tracePt t="27172" x="8070850" y="1962150"/>
          <p14:tracePt t="27172" x="8013700" y="1981200"/>
          <p14:tracePt t="27190" x="7981950" y="1987550"/>
          <p14:tracePt t="27190" x="7950200" y="1993900"/>
          <p14:tracePt t="27206" x="7918450" y="2000250"/>
          <p14:tracePt t="27206" x="7886700" y="2006600"/>
          <p14:tracePt t="27223" x="7848600" y="2012950"/>
          <p14:tracePt t="27223" x="7810500" y="2019300"/>
          <p14:tracePt t="27240" x="7772400" y="2025650"/>
          <p14:tracePt t="27240" x="7734300" y="2032000"/>
          <p14:tracePt t="27256" x="7696200" y="2044700"/>
          <p14:tracePt t="27256" x="7613650" y="2057400"/>
          <p14:tracePt t="27273" x="7569200" y="2063750"/>
          <p14:tracePt t="27273" x="7518400" y="2076450"/>
          <p14:tracePt t="27290" x="7473950" y="2082800"/>
          <p14:tracePt t="27290" x="7423150" y="2089150"/>
          <p14:tracePt t="27307" x="7372350" y="2095500"/>
          <p14:tracePt t="27307" x="7270750" y="2108200"/>
          <p14:tracePt t="27323" x="7213600" y="2114550"/>
          <p14:tracePt t="27323" x="7156450" y="2120900"/>
          <p14:tracePt t="27340" x="7099300" y="2127250"/>
          <p14:tracePt t="27340" x="7035800" y="2133600"/>
          <p14:tracePt t="27357" x="6972300" y="2133600"/>
          <p14:tracePt t="27357" x="6902450" y="2139950"/>
          <p14:tracePt t="27374" x="6832600" y="2146300"/>
          <p14:tracePt t="27374" x="6680200" y="2146300"/>
          <p14:tracePt t="27391" x="6597650" y="2152650"/>
          <p14:tracePt t="27391" x="6515100" y="2152650"/>
          <p14:tracePt t="27407" x="6432550" y="2152650"/>
          <p14:tracePt t="27407" x="6343650" y="2152650"/>
          <p14:tracePt t="27424" x="6254750" y="2152650"/>
          <p14:tracePt t="27424" x="6165850" y="2152650"/>
          <p14:tracePt t="27440" x="6070600" y="2152650"/>
          <p14:tracePt t="27440" x="5975350" y="2152650"/>
          <p14:tracePt t="27440" x="5880100" y="2146300"/>
          <p14:tracePt t="27459" x="5784850" y="2146300"/>
          <p14:tracePt t="27459" x="5683250" y="2146300"/>
          <p14:tracePt t="27474" x="5588000" y="2139950"/>
          <p14:tracePt t="27474" x="5492750" y="2139950"/>
          <p14:tracePt t="27491" x="5391150" y="2133600"/>
          <p14:tracePt t="27491" x="5295900" y="2133600"/>
          <p14:tracePt t="27507" x="5200650" y="2127250"/>
          <p14:tracePt t="27507" x="5105400" y="2127250"/>
          <p14:tracePt t="27525" x="5010150" y="2120900"/>
          <p14:tracePt t="27525" x="4914900" y="2120900"/>
          <p14:tracePt t="27525" x="4819650" y="2120900"/>
          <p14:tracePt t="27543" x="4730750" y="2120900"/>
          <p14:tracePt t="27543" x="4635500" y="2114550"/>
          <p14:tracePt t="27557" x="4546600" y="2114550"/>
          <p14:tracePt t="27557" x="4464050" y="2120900"/>
          <p14:tracePt t="27574" x="4375150" y="2120900"/>
          <p14:tracePt t="27574" x="4286250" y="2120900"/>
          <p14:tracePt t="27591" x="4203700" y="2120900"/>
          <p14:tracePt t="27591" x="4121150" y="2120900"/>
          <p14:tracePt t="27607" x="4038600" y="2127250"/>
          <p14:tracePt t="27607" x="3879850" y="2127250"/>
          <p14:tracePt t="27624" x="3797300" y="2133600"/>
          <p14:tracePt t="27624" x="3721100" y="2133600"/>
          <p14:tracePt t="27643" x="3651250" y="2139950"/>
          <p14:tracePt t="27643" x="3575050" y="2146300"/>
          <p14:tracePt t="27658" x="3505200" y="2146300"/>
          <p14:tracePt t="27658" x="3365500" y="2159000"/>
          <p14:tracePt t="27675" x="3302000" y="2165350"/>
          <p14:tracePt t="27675" x="3238500" y="2165350"/>
          <p14:tracePt t="27691" x="3175000" y="2171700"/>
          <p14:tracePt t="27691" x="3111500" y="2178050"/>
          <p14:tracePt t="27708" x="3054350" y="2178050"/>
          <p14:tracePt t="27708" x="2997200" y="2184400"/>
          <p14:tracePt t="27725" x="2940050" y="2190750"/>
          <p14:tracePt t="27725" x="2832100" y="2197100"/>
          <p14:tracePt t="27743" x="2781300" y="2197100"/>
          <p14:tracePt t="27743" x="2730500" y="2203450"/>
          <p14:tracePt t="27759" x="2679700" y="2203450"/>
          <p14:tracePt t="27759" x="2628900" y="2209800"/>
          <p14:tracePt t="27775" x="2584450" y="2209800"/>
          <p14:tracePt t="27775" x="2533650" y="2209800"/>
          <p14:tracePt t="27792" x="2489200" y="2209800"/>
          <p14:tracePt t="27792" x="2444750" y="2216150"/>
          <p14:tracePt t="27808" x="2406650" y="2216150"/>
          <p14:tracePt t="27808" x="2362200" y="2216150"/>
          <p14:tracePt t="27808" x="2324100" y="2216150"/>
          <p14:tracePt t="27826" x="2286000" y="2216150"/>
          <p14:tracePt t="27841" x="2247900" y="2216150"/>
          <p14:tracePt t="27841" x="2171700" y="2216150"/>
          <p14:tracePt t="27859" x="2133600" y="2209800"/>
          <p14:tracePt t="27859" x="2101850" y="2209800"/>
          <p14:tracePt t="27875" x="2063750" y="2209800"/>
          <p14:tracePt t="27875" x="2025650" y="2209800"/>
          <p14:tracePt t="27875" x="1993900" y="2203450"/>
          <p14:tracePt t="27895" x="1962150" y="2203450"/>
          <p14:tracePt t="27907" x="1924050" y="2203450"/>
          <p14:tracePt t="27907" x="1860550" y="2197100"/>
          <p14:tracePt t="27925" x="1828800" y="2197100"/>
          <p14:tracePt t="27925" x="1797050" y="2197100"/>
          <p14:tracePt t="27942" x="1765300" y="2190750"/>
          <p14:tracePt t="27942" x="1739900" y="2190750"/>
          <p14:tracePt t="27959" x="1708150" y="2190750"/>
          <p14:tracePt t="27959" x="1657350" y="2184400"/>
          <p14:tracePt t="27975" x="1631950" y="2184400"/>
          <p14:tracePt t="27975" x="1606550" y="2178050"/>
          <p14:tracePt t="27992" x="1581150" y="2178050"/>
          <p14:tracePt t="27992" x="1555750" y="2171700"/>
          <p14:tracePt t="28009" x="1530350" y="2171700"/>
          <p14:tracePt t="28009" x="1504950" y="2171700"/>
          <p14:tracePt t="28026" x="1485900" y="2165350"/>
          <p14:tracePt t="28026" x="1441450" y="2159000"/>
          <p14:tracePt t="28043" x="1422400" y="2159000"/>
          <p14:tracePt t="28043" x="1403350" y="2152650"/>
          <p14:tracePt t="28059" x="1384300" y="2152650"/>
          <p14:tracePt t="28059" x="1365250" y="2146300"/>
          <p14:tracePt t="28075" x="1352550" y="2146300"/>
          <p14:tracePt t="28075" x="1333500" y="2139950"/>
          <p14:tracePt t="28092" x="1320800" y="2139950"/>
          <p14:tracePt t="28092" x="1308100" y="2133600"/>
          <p14:tracePt t="28109" x="1295400" y="2133600"/>
          <p14:tracePt t="28109" x="1270000" y="2127250"/>
          <p14:tracePt t="28126" x="1257300" y="2120900"/>
          <p14:tracePt t="28126" x="1250950" y="2120900"/>
          <p14:tracePt t="28145" x="1238250" y="2114550"/>
          <p14:tracePt t="28145" x="1231900" y="2108200"/>
          <p14:tracePt t="28159" x="1225550" y="2108200"/>
          <p14:tracePt t="28159" x="1212850" y="2101850"/>
          <p14:tracePt t="28176" x="1206500" y="2101850"/>
          <p14:tracePt t="28192" x="1200150" y="2095500"/>
          <p14:tracePt t="28192" x="1193800" y="2089150"/>
          <p14:tracePt t="28210" x="1187450" y="2089150"/>
          <p14:tracePt t="28225" x="1193800" y="2089150"/>
          <p14:tracePt t="28282" x="1200150" y="2089150"/>
          <p14:tracePt t="28298" x="1212850" y="2089150"/>
          <p14:tracePt t="28314" x="1219200" y="2089150"/>
          <p14:tracePt t="28322" x="1225550" y="2095500"/>
          <p14:tracePt t="28330" x="1231900" y="2095500"/>
          <p14:tracePt t="28330" x="1238250" y="2095500"/>
          <p14:tracePt t="28343" x="1250950" y="2095500"/>
          <p14:tracePt t="28343" x="1257300" y="2095500"/>
          <p14:tracePt t="28360" x="1263650" y="2095500"/>
          <p14:tracePt t="28360" x="1276350" y="2101850"/>
          <p14:tracePt t="28376" x="1289050" y="2101850"/>
          <p14:tracePt t="28376" x="1295400" y="2101850"/>
          <p14:tracePt t="28395" x="1308100" y="2101850"/>
          <p14:tracePt t="28395" x="1327150" y="2101850"/>
          <p14:tracePt t="28410" x="1333500" y="2101850"/>
          <p14:tracePt t="28410" x="1346200" y="2101850"/>
          <p14:tracePt t="28427" x="1574800" y="2146300"/>
          <p14:tracePt t="28512" x="1606550" y="2152650"/>
          <p14:tracePt t="28514" x="1644650" y="2159000"/>
          <p14:tracePt t="28526" x="1720850" y="2159000"/>
          <p14:tracePt t="28543" x="1809750" y="2165350"/>
          <p14:tracePt t="28560" x="1898650" y="2165350"/>
          <p14:tracePt t="28576" x="2044700" y="2159000"/>
          <p14:tracePt t="28593" x="2146300" y="2165350"/>
          <p14:tracePt t="28610" x="2241550" y="2165350"/>
          <p14:tracePt t="28627" x="2387600" y="2159000"/>
          <p14:tracePt t="28644" x="2482850" y="2159000"/>
          <p14:tracePt t="28660" x="2571750" y="2159000"/>
          <p14:tracePt t="28677" x="2698750" y="2152650"/>
          <p14:tracePt t="28694" x="2768600" y="2152650"/>
          <p14:tracePt t="28710" x="2838450" y="2146300"/>
          <p14:tracePt t="28727" x="2889250" y="2139950"/>
          <p14:tracePt t="28743" x="2933700" y="2133600"/>
          <p14:tracePt t="28760" x="2990850" y="2120900"/>
          <p14:tracePt t="28778" x="3022600" y="2120900"/>
          <p14:tracePt t="28794" x="3041650" y="2114550"/>
          <p14:tracePt t="28810" x="3048000" y="2114550"/>
          <p14:tracePt t="28827" x="3054350" y="2108200"/>
          <p14:tracePt t="28844" x="3054350" y="2101850"/>
          <p14:tracePt t="28860" x="3048000" y="2101850"/>
          <p14:tracePt t="28877" x="3028950" y="2108200"/>
          <p14:tracePt t="28894" x="3016250" y="2114550"/>
          <p14:tracePt t="28911" x="3003550" y="2114550"/>
          <p14:tracePt t="28927" x="2978150" y="2120900"/>
          <p14:tracePt t="28944" x="2959100" y="2120900"/>
          <p14:tracePt t="28961" x="2946400" y="2127250"/>
          <p14:tracePt t="28978" x="2940050" y="2127250"/>
          <p14:tracePt t="28994" x="2933700" y="2120900"/>
          <p14:tracePt t="29011" x="2927350" y="2120900"/>
          <p14:tracePt t="29028" x="2921000" y="2114550"/>
          <p14:tracePt t="29054" x="2927350" y="2108200"/>
          <p14:tracePt t="29094" x="2927350" y="2101850"/>
          <p14:tracePt t="29114" x="2927350" y="2095500"/>
          <p14:tracePt t="29138" x="2933700" y="2089150"/>
          <p14:tracePt t="29162" x="2933700" y="2082800"/>
          <p14:tracePt t="29182" x="2933700" y="2076450"/>
          <p14:tracePt t="29206" x="2933700" y="2070100"/>
          <p14:tracePt t="29230" x="2933700" y="2076450"/>
          <p14:tracePt t="29302" x="2927350" y="2082800"/>
          <p14:tracePt t="29318" x="2927350" y="2089150"/>
          <p14:tracePt t="29334" x="2921000" y="2089150"/>
          <p14:tracePt t="29350" x="2914650" y="2095500"/>
          <p14:tracePt t="29362" x="2914650" y="2101850"/>
          <p14:tracePt t="29378" x="2908300" y="2108200"/>
          <p14:tracePt t="29394" x="2908300" y="2114550"/>
          <p14:tracePt t="29410" x="2901950" y="2114550"/>
          <p14:tracePt t="29422" x="2901950" y="2120900"/>
          <p14:tracePt t="29446" x="2908300" y="2120900"/>
          <p14:tracePt t="29482" x="2914650" y="2127250"/>
          <p14:tracePt t="29522" x="2914650" y="2133600"/>
          <p14:tracePt t="29566" x="2914650" y="2139950"/>
          <p14:tracePt t="29610" x="2921000" y="2139950"/>
          <p14:tracePt t="29650" x="2927350" y="2139950"/>
          <p14:tracePt t="29670" x="2933700" y="2139950"/>
          <p14:tracePt t="29710" x="2940050" y="2133600"/>
          <p14:tracePt t="29722" x="2952750" y="2133600"/>
          <p14:tracePt t="29738" x="2959100" y="2127250"/>
          <p14:tracePt t="29747" x="2965450" y="2127250"/>
          <p14:tracePt t="29747" x="2971800" y="2120900"/>
          <p14:tracePt t="29764" x="2978150" y="2114550"/>
          <p14:tracePt t="29764" x="2984500" y="2114550"/>
          <p14:tracePt t="29764" x="2990850" y="2108200"/>
          <p14:tracePt t="29783" x="3003550" y="2101850"/>
          <p14:tracePt t="29783" x="3009900" y="2095500"/>
          <p14:tracePt t="29798" x="3022600" y="2089150"/>
          <p14:tracePt t="29798" x="3028950" y="2076450"/>
          <p14:tracePt t="29815" x="3041650" y="2070100"/>
          <p14:tracePt t="29815" x="3048000" y="2057400"/>
          <p14:tracePt t="29831" x="3060700" y="2051050"/>
          <p14:tracePt t="29831" x="3073400" y="2038350"/>
          <p14:tracePt t="29848" x="3086100" y="2025650"/>
          <p14:tracePt t="29848" x="3098800" y="2019300"/>
          <p14:tracePt t="29864" x="3117850" y="2006600"/>
          <p14:tracePt t="29864" x="3130550" y="1993900"/>
          <p14:tracePt t="29864" x="3143250" y="1981200"/>
          <p14:tracePt t="29882" x="3162300" y="1968500"/>
          <p14:tracePt t="29882" x="3181350" y="1955800"/>
          <p14:tracePt t="29898" x="3200400" y="1936750"/>
          <p14:tracePt t="29898" x="3219450" y="1924050"/>
          <p14:tracePt t="29915" x="3238500" y="1911350"/>
          <p14:tracePt t="29915" x="3263900" y="1905000"/>
          <p14:tracePt t="29931" x="3282950" y="1892300"/>
          <p14:tracePt t="29931" x="3308350" y="1879600"/>
          <p14:tracePt t="29948" x="3327400" y="1866900"/>
          <p14:tracePt t="29948" x="3371850" y="1841500"/>
          <p14:tracePt t="29965" x="3397250" y="1835150"/>
          <p14:tracePt t="29965" x="3416300" y="1822450"/>
          <p14:tracePt t="29981" x="3441700" y="1816100"/>
          <p14:tracePt t="29981" x="3460750" y="1809750"/>
          <p14:tracePt t="29998" x="3486150" y="1803400"/>
          <p14:tracePt t="29998" x="3530600" y="1797050"/>
          <p14:tracePt t="30015" x="3556000" y="1797050"/>
          <p14:tracePt t="30015" x="3575050" y="1797050"/>
          <p14:tracePt t="30033" x="3594100" y="1797050"/>
          <p14:tracePt t="30033" x="3613150" y="1797050"/>
          <p14:tracePt t="30048" x="3632200" y="1803400"/>
          <p14:tracePt t="30048" x="3651250" y="1809750"/>
          <p14:tracePt t="30065" x="3670300" y="1816100"/>
          <p14:tracePt t="30065" x="3695700" y="1828800"/>
          <p14:tracePt t="30082" x="3714750" y="1835150"/>
          <p14:tracePt t="30082" x="3727450" y="1847850"/>
          <p14:tracePt t="30099" x="3746500" y="1854200"/>
          <p14:tracePt t="30099" x="3759200" y="1866900"/>
          <p14:tracePt t="30115" x="3771900" y="1873250"/>
          <p14:tracePt t="30115" x="3784600" y="1885950"/>
          <p14:tracePt t="30132" x="3803650" y="1892300"/>
          <p14:tracePt t="30132" x="3816350" y="1905000"/>
          <p14:tracePt t="30132" x="3835400" y="1917700"/>
          <p14:tracePt t="30150" x="3848100" y="1924050"/>
          <p14:tracePt t="30164" x="3867150" y="1936750"/>
          <p14:tracePt t="30164" x="3892550" y="1949450"/>
          <p14:tracePt t="30182" x="3911600" y="1955800"/>
          <p14:tracePt t="30182" x="3924300" y="1962150"/>
          <p14:tracePt t="30199" x="3937000" y="1968500"/>
          <p14:tracePt t="30199" x="3949700" y="1974850"/>
          <p14:tracePt t="30215" x="3968750" y="1981200"/>
          <p14:tracePt t="30215" x="3981450" y="1981200"/>
          <p14:tracePt t="30215" x="3994150" y="1987550"/>
          <p14:tracePt t="30234" x="4006850" y="1987550"/>
          <p14:tracePt t="30248" x="4019550" y="1987550"/>
          <p14:tracePt t="30248" x="4044950" y="1993900"/>
          <p14:tracePt t="30266" x="4051300" y="1993900"/>
          <p14:tracePt t="30266" x="4064000" y="1993900"/>
          <p14:tracePt t="30283" x="4070350" y="1993900"/>
          <p14:tracePt t="30283" x="4083050" y="1993900"/>
          <p14:tracePt t="30299" x="4089400" y="1987550"/>
          <p14:tracePt t="30299" x="4108450" y="1987550"/>
          <p14:tracePt t="30316" x="4114800" y="1981200"/>
          <p14:tracePt t="30316" x="4121150" y="1981200"/>
          <p14:tracePt t="30333" x="4133850" y="1974850"/>
          <p14:tracePt t="30354" x="4133850" y="1968500"/>
          <p14:tracePt t="30370" x="4140200" y="1962150"/>
          <p14:tracePt t="30382" x="4140200" y="1955800"/>
          <p14:tracePt t="30399" x="4140200" y="1949450"/>
          <p14:tracePt t="30415" x="4146550" y="1949450"/>
          <p14:tracePt t="30442" x="4152900" y="1955800"/>
          <p14:tracePt t="30466" x="4152900" y="1962150"/>
          <p14:tracePt t="30474" x="4152900" y="1968500"/>
          <p14:tracePt t="30483" x="4152900" y="1974850"/>
          <p14:tracePt t="30483" x="4152900" y="1987550"/>
          <p14:tracePt t="30500" x="4159250" y="1993900"/>
          <p14:tracePt t="30500" x="4159250" y="2012950"/>
          <p14:tracePt t="30500" x="4159250" y="2025650"/>
          <p14:tracePt t="30518" x="4165600" y="2044700"/>
          <p14:tracePt t="30518" x="4165600" y="2070100"/>
          <p14:tracePt t="30535" x="4171950" y="2089150"/>
          <p14:tracePt t="30535" x="4178300" y="2114550"/>
          <p14:tracePt t="30551" x="4184650" y="2146300"/>
          <p14:tracePt t="30551" x="4191000" y="2171700"/>
          <p14:tracePt t="30567" x="4197350" y="2197100"/>
          <p14:tracePt t="30567" x="4203700" y="2228850"/>
          <p14:tracePt t="30584" x="4216400" y="2260600"/>
          <p14:tracePt t="30584" x="4222750" y="2292350"/>
          <p14:tracePt t="30584" x="4235450" y="2324100"/>
          <p14:tracePt t="30602" x="4241800" y="2362200"/>
          <p14:tracePt t="30602" x="4254500" y="2400300"/>
          <p14:tracePt t="30617" x="4260850" y="2438400"/>
          <p14:tracePt t="30617" x="4273550" y="2476500"/>
          <p14:tracePt t="30634" x="4279900" y="2520950"/>
          <p14:tracePt t="30634" x="4286250" y="2559050"/>
          <p14:tracePt t="30651" x="4298950" y="2597150"/>
          <p14:tracePt t="30651" x="4305300" y="2628900"/>
          <p14:tracePt t="30667" x="4311650" y="2667000"/>
          <p14:tracePt t="30667" x="4324350" y="2724150"/>
          <p14:tracePt t="30684" x="4337050" y="2755900"/>
          <p14:tracePt t="30684" x="4343400" y="2774950"/>
          <p14:tracePt t="30701" x="4343400" y="2800350"/>
          <p14:tracePt t="30701" x="4349750" y="2819400"/>
          <p14:tracePt t="30717" x="4356100" y="2838450"/>
          <p14:tracePt t="30717" x="4362450" y="2870200"/>
          <p14:tracePt t="30734" x="4362450" y="2882900"/>
          <p14:tracePt t="30734" x="4362450" y="2895600"/>
          <p14:tracePt t="30751" x="4362450" y="2908300"/>
          <p14:tracePt t="30751" x="4356100" y="2921000"/>
          <p14:tracePt t="30769" x="4356100" y="2933700"/>
          <p14:tracePt t="30769" x="4349750" y="2940050"/>
          <p14:tracePt t="30784" x="4349750" y="2952750"/>
          <p14:tracePt t="30784" x="4343400" y="2959100"/>
          <p14:tracePt t="30784" x="4337050" y="2965450"/>
          <p14:tracePt t="30803" x="4324350" y="2978150"/>
          <p14:tracePt t="30803" x="4318000" y="2984500"/>
          <p14:tracePt t="30818" x="4305300" y="2984500"/>
          <p14:tracePt t="30818" x="4292600" y="2990850"/>
          <p14:tracePt t="30835" x="4273550" y="2984500"/>
          <p14:tracePt t="30835" x="4260850" y="2984500"/>
          <p14:tracePt t="30851" x="4235450" y="2978150"/>
          <p14:tracePt t="30851" x="4216400" y="2971800"/>
          <p14:tracePt t="30868" x="3937000" y="2901950"/>
          <p14:tracePt t="30940" x="3898900" y="2895600"/>
          <p14:tracePt t="30946" x="3867150" y="2882900"/>
          <p14:tracePt t="30954" x="3829050" y="2870200"/>
          <p14:tracePt t="30968" x="3708400" y="2819400"/>
          <p14:tracePt t="30985" x="3638550" y="2781300"/>
          <p14:tracePt t="31001" x="3562350" y="2736850"/>
          <p14:tracePt t="31020" x="3473450" y="2647950"/>
          <p14:tracePt t="31036" x="3422650" y="2590800"/>
          <p14:tracePt t="31052" x="3384550" y="2527300"/>
          <p14:tracePt t="31068" x="3359150" y="2463800"/>
          <p14:tracePt t="31085" x="3333750" y="2381250"/>
          <p14:tracePt t="31102" x="3340100" y="2336800"/>
          <p14:tracePt t="31119" x="3352800" y="2292350"/>
          <p14:tracePt t="31135" x="3384550" y="2260600"/>
          <p14:tracePt t="31135" x="3409950" y="2241550"/>
          <p14:tracePt t="31155" x="3435350" y="2222500"/>
          <p14:tracePt t="31168" x="3536950" y="2171700"/>
          <p14:tracePt t="31186" x="3619500" y="2139950"/>
          <p14:tracePt t="31203" x="3708400" y="2114550"/>
          <p14:tracePt t="31219" x="3810000" y="2089150"/>
          <p14:tracePt t="31235" x="3917950" y="2063750"/>
          <p14:tracePt t="31252" x="4102100" y="2044700"/>
          <p14:tracePt t="31270" x="4229100" y="2032000"/>
          <p14:tracePt t="31286" x="4368800" y="2019300"/>
          <p14:tracePt t="31302" x="4502150" y="2012950"/>
          <p14:tracePt t="31319" x="4724400" y="2012950"/>
          <p14:tracePt t="31336" x="4870450" y="2012950"/>
          <p14:tracePt t="31353" x="5029200" y="2019300"/>
          <p14:tracePt t="31369" x="5181600" y="2025650"/>
          <p14:tracePt t="31386" x="5416550" y="2038350"/>
          <p14:tracePt t="31403" x="5575300" y="2051050"/>
          <p14:tracePt t="31419" x="5727700" y="2070100"/>
          <p14:tracePt t="31436" x="5873750" y="2095500"/>
          <p14:tracePt t="31436" x="5943600" y="2108200"/>
          <p14:tracePt t="31455" x="6076950" y="2139950"/>
          <p14:tracePt t="31470" x="6197600" y="2178050"/>
          <p14:tracePt t="31487" x="6292850" y="2216150"/>
          <p14:tracePt t="31503" x="6381750" y="2254250"/>
          <p14:tracePt t="31503" x="6413500" y="2279650"/>
          <p14:tracePt t="31523" x="6451600" y="2298700"/>
          <p14:tracePt t="31536" x="6502400" y="2349500"/>
          <p14:tracePt t="31536" x="6521450" y="2374900"/>
          <p14:tracePt t="31554" x="6553200" y="2425700"/>
          <p14:tracePt t="31570" x="6565900" y="2476500"/>
          <p14:tracePt t="31586" x="6565900" y="2520950"/>
          <p14:tracePt t="31603" x="6540500" y="2559050"/>
          <p14:tracePt t="31620" x="6477000" y="2616200"/>
          <p14:tracePt t="31637" x="6407150" y="2654300"/>
          <p14:tracePt t="31654" x="6318250" y="2692400"/>
          <p14:tracePt t="31670" x="6210300" y="2730500"/>
          <p14:tracePt t="31687" x="6013450" y="2781300"/>
          <p14:tracePt t="31704" x="5861050" y="2806700"/>
          <p14:tracePt t="31720" x="5695950" y="2832100"/>
          <p14:tracePt t="31737" x="5435600" y="2863850"/>
          <p14:tracePt t="31754" x="5251450" y="2882900"/>
          <p14:tracePt t="31770" x="5054600" y="2895600"/>
          <p14:tracePt t="31787" x="4864100" y="2914650"/>
          <p14:tracePt t="31804" x="4673600" y="2927350"/>
          <p14:tracePt t="31820" x="4400550" y="2946400"/>
          <p14:tracePt t="31838" x="4235450" y="2959100"/>
          <p14:tracePt t="31854" x="4076700" y="2965450"/>
          <p14:tracePt t="31871" x="3937000" y="2971800"/>
          <p14:tracePt t="31888" x="3816350" y="2971800"/>
          <p14:tracePt t="31904" x="3708400" y="2971800"/>
          <p14:tracePt t="31904" x="3657600" y="2971800"/>
          <p14:tracePt t="31923" x="3581400" y="2971800"/>
          <p14:tracePt t="31938" x="3517900" y="2965450"/>
          <p14:tracePt t="31955" x="3479800" y="2959100"/>
          <p14:tracePt t="31971" x="3448050" y="2959100"/>
          <p14:tracePt t="31988" x="3435350" y="2952750"/>
          <p14:tracePt t="32005" x="3429000" y="2952750"/>
          <p14:tracePt t="32021" x="3435350" y="2946400"/>
          <p14:tracePt t="32038" x="3441700" y="2940050"/>
          <p14:tracePt t="32055" x="3454400" y="2933700"/>
          <p14:tracePt t="32071" x="3467100" y="2927350"/>
          <p14:tracePt t="32088" x="3473450" y="2927350"/>
          <p14:tracePt t="32105" x="3479800" y="2921000"/>
          <p14:tracePt t="32122" x="3486150" y="2921000"/>
          <p14:tracePt t="32138" x="3492500" y="2914650"/>
          <p14:tracePt t="32174" x="3486150" y="2908300"/>
          <p14:tracePt t="32198" x="3479800" y="2908300"/>
          <p14:tracePt t="32222" x="3473450" y="2901950"/>
          <p14:tracePt t="32242" x="3486150" y="2908300"/>
          <p14:tracePt t="32282" x="3492500" y="2914650"/>
          <p14:tracePt t="32290" x="3498850" y="2914650"/>
          <p14:tracePt t="32294" x="3517900" y="2927350"/>
          <p14:tracePt t="32310" x="3530600" y="2933700"/>
          <p14:tracePt t="32322" x="3543300" y="2940050"/>
          <p14:tracePt t="32322" x="3556000" y="2946400"/>
          <p14:tracePt t="32339" x="3568700" y="2952750"/>
          <p14:tracePt t="32339" x="3587750" y="2971800"/>
          <p14:tracePt t="32356" x="3600450" y="2978150"/>
          <p14:tracePt t="32356" x="3613150" y="2990850"/>
          <p14:tracePt t="32373" x="3625850" y="3003550"/>
          <p14:tracePt t="32373" x="3638550" y="3016250"/>
          <p14:tracePt t="32390" x="3651250" y="3028950"/>
          <p14:tracePt t="32390" x="3663950" y="3048000"/>
          <p14:tracePt t="32407" x="3676650" y="3060700"/>
          <p14:tracePt t="32407" x="3708400" y="3086100"/>
          <p14:tracePt t="32423" x="3721100" y="3098800"/>
          <p14:tracePt t="32423" x="3740150" y="3111500"/>
          <p14:tracePt t="32440" x="3759200" y="3124200"/>
          <p14:tracePt t="32440" x="3778250" y="3136900"/>
          <p14:tracePt t="32457" x="3797300" y="3149600"/>
          <p14:tracePt t="32457" x="3835400" y="3175000"/>
          <p14:tracePt t="32475" x="3854450" y="3181350"/>
          <p14:tracePt t="32475" x="3873500" y="3194050"/>
          <p14:tracePt t="32490" x="3892550" y="3206750"/>
          <p14:tracePt t="32490" x="3911600" y="3219450"/>
          <p14:tracePt t="32507" x="3930650" y="3232150"/>
          <p14:tracePt t="32507" x="3949700" y="3244850"/>
          <p14:tracePt t="32524" x="3962400" y="3257550"/>
          <p14:tracePt t="32524" x="3981450" y="3270250"/>
          <p14:tracePt t="32524" x="3994150" y="3276600"/>
          <p14:tracePt t="32543" x="4006850" y="3289300"/>
          <p14:tracePt t="32556" x="4025900" y="3302000"/>
          <p14:tracePt t="32556" x="4032250" y="3314700"/>
          <p14:tracePt t="32574" x="4057650" y="3333750"/>
          <p14:tracePt t="32574" x="4064000" y="3340100"/>
          <p14:tracePt t="32591" x="4070350" y="3352800"/>
          <p14:tracePt t="32591" x="4076700" y="3359150"/>
          <p14:tracePt t="32607" x="4076700" y="3365500"/>
          <p14:tracePt t="32607" x="4083050" y="3378200"/>
          <p14:tracePt t="32624" x="4083050" y="3384550"/>
          <p14:tracePt t="32624" x="4083050" y="3390900"/>
          <p14:tracePt t="32624" x="4083050" y="3397250"/>
          <p14:tracePt t="32645" x="4083050" y="3403600"/>
          <p14:tracePt t="32645" x="4083050" y="3409950"/>
          <p14:tracePt t="32658" x="4076700" y="3416300"/>
          <p14:tracePt t="32658" x="4076700" y="3422650"/>
          <p14:tracePt t="32674" x="4076700" y="3429000"/>
          <p14:tracePt t="32674" x="4070350" y="3435350"/>
          <p14:tracePt t="32691" x="4070350" y="3441700"/>
          <p14:tracePt t="32706" x="4076700" y="3435350"/>
          <p14:tracePt t="32754" x="4076700" y="3429000"/>
          <p14:tracePt t="32771" x="4083050" y="3422650"/>
          <p14:tracePt t="32782" x="4089400" y="3416300"/>
          <p14:tracePt t="32806" x="4083050" y="3416300"/>
          <p14:tracePt t="32850" x="4076700" y="3416300"/>
          <p14:tracePt t="32858" x="4070350" y="3416300"/>
          <p14:tracePt t="32866" x="4064000" y="3409950"/>
          <p14:tracePt t="32875" x="3867150" y="3340100"/>
          <p14:tracePt t="32956" x="3835400" y="3333750"/>
          <p14:tracePt t="32962" x="3810000" y="3327400"/>
          <p14:tracePt t="32974" x="3746500" y="3308350"/>
          <p14:tracePt t="32991" x="3683000" y="3289300"/>
          <p14:tracePt t="33008" x="3581400" y="3244850"/>
          <p14:tracePt t="33025" x="3517900" y="3213100"/>
          <p14:tracePt t="33041" x="3454400" y="3181350"/>
          <p14:tracePt t="33058" x="3371850" y="3130550"/>
          <p14:tracePt t="33075" x="3327400" y="3098800"/>
          <p14:tracePt t="33091" x="3295650" y="3067050"/>
          <p14:tracePt t="33108" x="3263900" y="3035300"/>
          <p14:tracePt t="33125" x="3244850" y="2978150"/>
          <p14:tracePt t="33142" x="3251200" y="2940050"/>
          <p14:tracePt t="33159" x="3276600" y="2895600"/>
          <p14:tracePt t="33176" x="3308350" y="2851150"/>
          <p14:tracePt t="33192" x="3352800" y="2819400"/>
          <p14:tracePt t="33209" x="3448050" y="2768600"/>
          <p14:tracePt t="33226" x="3524250" y="2730500"/>
          <p14:tracePt t="33243" x="3619500" y="2698750"/>
          <p14:tracePt t="33259" x="3727450" y="2667000"/>
          <p14:tracePt t="33275" x="3841750" y="2635250"/>
          <p14:tracePt t="33292" x="3962400" y="2609850"/>
          <p14:tracePt t="33292" x="4025900" y="2603500"/>
          <p14:tracePt t="33310" x="4152900" y="2584450"/>
          <p14:tracePt t="33326" x="4292600" y="2571750"/>
          <p14:tracePt t="33342" x="4432300" y="2559050"/>
          <p14:tracePt t="33359" x="4654550" y="2552700"/>
          <p14:tracePt t="33376" x="4813300" y="2546350"/>
          <p14:tracePt t="33392" x="4965700" y="2552700"/>
          <p14:tracePt t="33410" x="5124450" y="2565400"/>
          <p14:tracePt t="33426" x="5353050" y="2584450"/>
          <p14:tracePt t="33443" x="5499100" y="2603500"/>
          <p14:tracePt t="33460" x="5632450" y="2622550"/>
          <p14:tracePt t="33476" x="5772150" y="2647950"/>
          <p14:tracePt t="33476" x="5835650" y="2660650"/>
          <p14:tracePt t="33495" x="5962650" y="2692400"/>
          <p14:tracePt t="33511" x="6083300" y="2724150"/>
          <p14:tracePt t="33527" x="6184900" y="2755900"/>
          <p14:tracePt t="33543" x="6273800" y="2787650"/>
          <p14:tracePt t="33560" x="6350000" y="2819400"/>
          <p14:tracePt t="33576" x="6413500" y="2844800"/>
          <p14:tracePt t="33576" x="6438900" y="2863850"/>
          <p14:tracePt t="33594" x="6483350" y="2895600"/>
          <p14:tracePt t="33610" x="6508750" y="2927350"/>
          <p14:tracePt t="33626" x="6521450" y="2965450"/>
          <p14:tracePt t="33626" x="6521450" y="2984500"/>
          <p14:tracePt t="33648" x="6515100" y="3003550"/>
          <p14:tracePt t="33659" x="6477000" y="3054350"/>
          <p14:tracePt t="33677" x="6426200" y="3086100"/>
          <p14:tracePt t="33693" x="6362700" y="3117850"/>
          <p14:tracePt t="33710" x="6280150" y="3143250"/>
          <p14:tracePt t="33727" x="6134100" y="3175000"/>
          <p14:tracePt t="33744" x="6013450" y="3200400"/>
          <p14:tracePt t="33760" x="5886450" y="3219450"/>
          <p14:tracePt t="33777" x="5670550" y="3244850"/>
          <p14:tracePt t="33794" x="5524500" y="3257550"/>
          <p14:tracePt t="33811" x="5372100" y="3270250"/>
          <p14:tracePt t="33827" x="5213350" y="3282950"/>
          <p14:tracePt t="33844" x="5048250" y="3302000"/>
          <p14:tracePt t="33860" x="4876800" y="3314700"/>
          <p14:tracePt t="33860" x="4794250" y="3314700"/>
          <p14:tracePt t="33878" x="4629150" y="3327400"/>
          <p14:tracePt t="33895" x="4470400" y="3333750"/>
          <p14:tracePt t="33911" x="4311650" y="3340100"/>
          <p14:tracePt t="33927" x="4165600" y="3340100"/>
          <p14:tracePt t="33944" x="4032250" y="3340100"/>
          <p14:tracePt t="33944" x="3968750" y="3340100"/>
          <p14:tracePt t="33962" x="3854450" y="3340100"/>
          <p14:tracePt t="33978" x="3759200" y="3340100"/>
          <p14:tracePt t="33994" x="3676650" y="3333750"/>
          <p14:tracePt t="34011" x="3613150" y="3333750"/>
          <p14:tracePt t="34028" x="3543300" y="3327400"/>
          <p14:tracePt t="34045" x="3511550" y="3321050"/>
          <p14:tracePt t="34061" x="3492500" y="3314700"/>
          <p14:tracePt t="34078" x="3479800" y="3308350"/>
          <p14:tracePt t="34095" x="3486150" y="3302000"/>
          <p14:tracePt t="34144" x="3492500" y="3302000"/>
          <p14:tracePt t="34154" x="3498850" y="3302000"/>
          <p14:tracePt t="34170" x="3505200" y="3302000"/>
          <p14:tracePt t="34186" x="3511550" y="3302000"/>
          <p14:tracePt t="34202" x="3517900" y="3295650"/>
          <p14:tracePt t="34222" x="3517900" y="3308350"/>
          <p14:tracePt t="34282" x="3511550" y="3314700"/>
          <p14:tracePt t="34290" x="3511550" y="3321050"/>
          <p14:tracePt t="34298" x="3505200" y="3333750"/>
          <p14:tracePt t="34312" x="3492500" y="3346450"/>
          <p14:tracePt t="34312" x="3486150" y="3352800"/>
          <p14:tracePt t="34331" x="3473450" y="3359150"/>
          <p14:tracePt t="34331" x="3467100" y="3365500"/>
          <p14:tracePt t="34346" x="3460750" y="3365500"/>
          <p14:tracePt t="34346" x="3448050" y="3371850"/>
          <p14:tracePt t="34363" x="3441700" y="3371850"/>
          <p14:tracePt t="34363" x="3435350" y="3378200"/>
          <p14:tracePt t="34380" x="3429000" y="3384550"/>
          <p14:tracePt t="34380" x="3422650" y="3397250"/>
          <p14:tracePt t="34397" x="3416300" y="3403600"/>
          <p14:tracePt t="34397" x="3416300" y="3416300"/>
          <p14:tracePt t="34413" x="3416300" y="3422650"/>
          <p14:tracePt t="34413" x="3416300" y="3429000"/>
          <p14:tracePt t="34430" x="3416300" y="3435350"/>
          <p14:tracePt t="34430" x="3416300" y="3441700"/>
          <p14:tracePt t="34447" x="3422650" y="3448050"/>
          <p14:tracePt t="34447" x="3429000" y="3460750"/>
          <p14:tracePt t="34463" x="3435350" y="3467100"/>
          <p14:tracePt t="34463" x="3441700" y="3467100"/>
          <p14:tracePt t="34480" x="3448050" y="3473450"/>
          <p14:tracePt t="34480" x="3454400" y="3473450"/>
          <p14:tracePt t="34497" x="3460750" y="3473450"/>
          <p14:tracePt t="34512" x="3460750" y="3467100"/>
          <p14:tracePt t="34530" x="3448050" y="3454400"/>
          <p14:tracePt t="34530" x="3441700" y="3448050"/>
          <p14:tracePt t="34547" x="3429000" y="3441700"/>
          <p14:tracePt t="34547" x="3416300" y="3429000"/>
          <p14:tracePt t="34563" x="3397250" y="3416300"/>
          <p14:tracePt t="34563" x="3378200" y="3397250"/>
          <p14:tracePt t="34580" x="3352800" y="3384550"/>
          <p14:tracePt t="34580" x="3327400" y="3365500"/>
          <p14:tracePt t="34580" x="3295650" y="3340100"/>
          <p14:tracePt t="34598" x="3257550" y="3321050"/>
          <p14:tracePt t="34612" x="3219450" y="3295650"/>
          <p14:tracePt t="34612" x="3124200" y="3251200"/>
          <p14:tracePt t="34630" x="3067050" y="3225800"/>
          <p14:tracePt t="34630" x="3009900" y="3206750"/>
          <p14:tracePt t="34630" x="2946400" y="3187700"/>
          <p14:tracePt t="34652" x="2876550" y="3168650"/>
          <p14:tracePt t="34663" x="2806700" y="3149600"/>
          <p14:tracePt t="34663" x="2736850" y="3130550"/>
          <p14:tracePt t="34663" x="2654300" y="3111500"/>
          <p14:tracePt t="34683" x="2578100" y="3092450"/>
          <p14:tracePt t="34683" x="2501900" y="3079750"/>
          <p14:tracePt t="34698" x="2419350" y="3060700"/>
          <p14:tracePt t="34698" x="2336800" y="3048000"/>
          <p14:tracePt t="34714" x="2254250" y="3028950"/>
          <p14:tracePt t="34714" x="2171700" y="3016250"/>
          <p14:tracePt t="34731" x="2089150" y="3003550"/>
          <p14:tracePt t="34731" x="2006600" y="2990850"/>
          <p14:tracePt t="34748" x="1930400" y="2978150"/>
          <p14:tracePt t="34748" x="1778000" y="2959100"/>
          <p14:tracePt t="34765" x="1701800" y="2946400"/>
          <p14:tracePt t="34765" x="1638300" y="2933700"/>
          <p14:tracePt t="34781" x="1574800" y="2927350"/>
          <p14:tracePt t="34781" x="1511300" y="2914650"/>
          <p14:tracePt t="34798" x="1460500" y="2908300"/>
          <p14:tracePt t="34798" x="1358900" y="2889250"/>
          <p14:tracePt t="34815" x="1320800" y="2882900"/>
          <p14:tracePt t="34815" x="1276350" y="2876550"/>
          <p14:tracePt t="34831" x="1244600" y="2870200"/>
          <p14:tracePt t="34831" x="1212850" y="2870200"/>
          <p14:tracePt t="34848" x="1181100" y="2863850"/>
          <p14:tracePt t="34848" x="1155700" y="2857500"/>
          <p14:tracePt t="34864" x="1130300" y="2857500"/>
          <p14:tracePt t="34864" x="1111250" y="2851150"/>
          <p14:tracePt t="34864" x="1092200" y="2844800"/>
          <p14:tracePt t="34883" x="1073150" y="2832100"/>
          <p14:tracePt t="34883" x="1054100" y="2819400"/>
          <p14:tracePt t="34898" x="850900" y="2584450"/>
          <p14:tracePt t="34984" x="838200" y="2559050"/>
          <p14:tracePt t="34990" x="825500" y="2540000"/>
          <p14:tracePt t="34997" x="806450" y="2495550"/>
          <p14:tracePt t="35015" x="787400" y="2451100"/>
          <p14:tracePt t="35031" x="793750" y="2393950"/>
          <p14:tracePt t="35048" x="825500" y="2305050"/>
          <p14:tracePt t="35065" x="876300" y="2254250"/>
          <p14:tracePt t="35081" x="946150" y="2203450"/>
          <p14:tracePt t="35098" x="1079500" y="2133600"/>
          <p14:tracePt t="35115" x="1187450" y="2101850"/>
          <p14:tracePt t="35131" x="1301750" y="2076450"/>
          <p14:tracePt t="35150" x="1428750" y="2063750"/>
          <p14:tracePt t="35165" x="1619250" y="2070100"/>
          <p14:tracePt t="35182" x="1746250" y="2089150"/>
          <p14:tracePt t="35198" x="1860550" y="2120900"/>
          <p14:tracePt t="35215" x="1955800" y="2171700"/>
          <p14:tracePt t="35232" x="2038350" y="2222500"/>
          <p14:tracePt t="35232" x="2070100" y="2254250"/>
          <p14:tracePt t="35251" x="2095500" y="2279650"/>
          <p14:tracePt t="35251" x="2120900" y="2311400"/>
          <p14:tracePt t="35266" x="2146300" y="2374900"/>
          <p14:tracePt t="35282" x="2146300" y="2438400"/>
          <p14:tracePt t="35299" x="2120900" y="2501900"/>
          <p14:tracePt t="35315" x="2070100" y="2559050"/>
          <p14:tracePt t="35332" x="2000250" y="2616200"/>
          <p14:tracePt t="35332" x="1962150" y="2641600"/>
          <p14:tracePt t="35350" x="1866900" y="2692400"/>
          <p14:tracePt t="35366" x="1771650" y="2724150"/>
          <p14:tracePt t="35382" x="1663700" y="2749550"/>
          <p14:tracePt t="35399" x="1511300" y="2755900"/>
          <p14:tracePt t="35416" x="1416050" y="2743200"/>
          <p14:tracePt t="35432" x="1333500" y="2724150"/>
          <p14:tracePt t="35449" x="1263650" y="2698750"/>
          <p14:tracePt t="35466" x="1193800" y="2660650"/>
          <p14:tracePt t="35483" x="1162050" y="2641600"/>
          <p14:tracePt t="35499" x="1143000" y="2628900"/>
          <p14:tracePt t="35518" x="1136650" y="2609850"/>
          <p14:tracePt t="35518" x="1130300" y="2603500"/>
          <p14:tracePt t="35535" x="1123950" y="2584450"/>
          <p14:tracePt t="35550" x="1117600" y="2565400"/>
          <p14:tracePt t="35566" x="1111250" y="2552700"/>
          <p14:tracePt t="35583" x="1098550" y="2540000"/>
          <p14:tracePt t="35599" x="1085850" y="2533650"/>
          <p14:tracePt t="35616" x="1066800" y="2520950"/>
          <p14:tracePt t="35616" x="1054100" y="2520950"/>
          <p14:tracePt t="35634" x="1028700" y="2514600"/>
          <p14:tracePt t="35650" x="996950" y="2514600"/>
          <p14:tracePt t="35667" x="958850" y="2514600"/>
          <p14:tracePt t="35683" x="914400" y="2514600"/>
          <p14:tracePt t="35700" x="844550" y="2533650"/>
          <p14:tracePt t="35717" x="800100" y="2565400"/>
          <p14:tracePt t="35733" x="749300" y="2609850"/>
          <p14:tracePt t="35750" x="692150" y="2673350"/>
          <p14:tracePt t="35767" x="622300" y="2774950"/>
          <p14:tracePt t="35783" x="571500" y="2857500"/>
          <p14:tracePt t="35800" x="539750" y="2940050"/>
          <p14:tracePt t="35817" x="514350" y="3060700"/>
          <p14:tracePt t="35834" x="514350" y="3136900"/>
          <p14:tracePt t="35851" x="527050" y="3219450"/>
          <p14:tracePt t="35867" x="558800" y="3289300"/>
          <p14:tracePt t="35884" x="609600" y="3359150"/>
          <p14:tracePt t="35884" x="635000" y="3390900"/>
          <p14:tracePt t="35903" x="698500" y="3448050"/>
          <p14:tracePt t="35918" x="762000" y="3486150"/>
          <p14:tracePt t="35934" x="825500" y="3511550"/>
          <p14:tracePt t="35951" x="882650" y="3524250"/>
          <p14:tracePt t="35967" x="946150" y="3524250"/>
          <p14:tracePt t="35984" x="996950" y="3511550"/>
          <p14:tracePt t="35984" x="1022350" y="3505200"/>
          <p14:tracePt t="36003" x="1060450" y="3498850"/>
          <p14:tracePt t="36019" x="1092200" y="3498850"/>
          <p14:tracePt t="36035" x="1111250" y="3511550"/>
          <p14:tracePt t="36051" x="1117600" y="3530600"/>
          <p14:tracePt t="36068" x="1117600" y="3543300"/>
          <p14:tracePt t="36068" x="1117600" y="3568700"/>
          <p14:tracePt t="36085" x="1111250" y="3587750"/>
          <p14:tracePt t="36085" x="1111250" y="3600450"/>
          <p14:tracePt t="36102" x="1111250" y="3619500"/>
          <p14:tracePt t="36102" x="1111250" y="3638550"/>
          <p14:tracePt t="36118" x="1111250" y="3657600"/>
          <p14:tracePt t="36118" x="1111250" y="3702050"/>
          <p14:tracePt t="36135" x="1111250" y="3727450"/>
          <p14:tracePt t="36135" x="1117600" y="3752850"/>
          <p14:tracePt t="36152" x="1117600" y="3778250"/>
          <p14:tracePt t="36152" x="1123950" y="3797300"/>
          <p14:tracePt t="36169" x="1130300" y="3822700"/>
          <p14:tracePt t="36169" x="1136650" y="3848100"/>
          <p14:tracePt t="36186" x="1143000" y="3867150"/>
          <p14:tracePt t="36186" x="1149350" y="3898900"/>
          <p14:tracePt t="36203" x="1149350" y="3911600"/>
          <p14:tracePt t="36219" x="1016000" y="3810000"/>
          <p14:tracePt t="36332" x="1003300" y="3784600"/>
          <p14:tracePt t="36338" x="990600" y="3752850"/>
          <p14:tracePt t="36351" x="965200" y="3695700"/>
          <p14:tracePt t="36351" x="952500" y="3670300"/>
          <p14:tracePt t="36370" x="939800" y="3606800"/>
          <p14:tracePt t="36385" x="946150" y="3549650"/>
          <p14:tracePt t="36402" x="971550" y="3498850"/>
          <p14:tracePt t="36419" x="1035050" y="3435350"/>
          <p14:tracePt t="36436" x="1092200" y="3397250"/>
          <p14:tracePt t="36452" x="1162050" y="3365500"/>
          <p14:tracePt t="36469" x="1250950" y="3340100"/>
          <p14:tracePt t="36486" x="1397000" y="3308350"/>
          <p14:tracePt t="36503" x="1511300" y="3295650"/>
          <p14:tracePt t="36521" x="1631950" y="3289300"/>
          <p14:tracePt t="36536" x="1758950" y="3276600"/>
          <p14:tracePt t="36536" x="1822450" y="3276600"/>
          <p14:tracePt t="36554" x="1949450" y="3276600"/>
          <p14:tracePt t="36570" x="2076450" y="3276600"/>
          <p14:tracePt t="36586" x="2197100" y="3289300"/>
          <p14:tracePt t="36603" x="2305050" y="3308350"/>
          <p14:tracePt t="36620" x="2400300" y="3333750"/>
          <p14:tracePt t="36636" x="2476500" y="3365500"/>
          <p14:tracePt t="36636" x="2514600" y="3384550"/>
          <p14:tracePt t="36655" x="2565400" y="3422650"/>
          <p14:tracePt t="36670" x="2603500" y="3467100"/>
          <p14:tracePt t="36687" x="2628900" y="3511550"/>
          <p14:tracePt t="36703" x="2635250" y="3556000"/>
          <p14:tracePt t="36720" x="2609850" y="3625850"/>
          <p14:tracePt t="36737" x="2578100" y="3670300"/>
          <p14:tracePt t="36753" x="2520950" y="3714750"/>
          <p14:tracePt t="36770" x="2451100" y="3752850"/>
          <p14:tracePt t="36787" x="2324100" y="3803650"/>
          <p14:tracePt t="36804" x="2222500" y="3829050"/>
          <p14:tracePt t="36820" x="2114550" y="3854450"/>
          <p14:tracePt t="36837" x="1936750" y="3886200"/>
          <p14:tracePt t="36854" x="1816100" y="3905250"/>
          <p14:tracePt t="36871" x="1689100" y="3917950"/>
          <p14:tracePt t="36887" x="1555750" y="3937000"/>
          <p14:tracePt t="36904" x="1435100" y="3943350"/>
          <p14:tracePt t="36921" x="1270000" y="3943350"/>
          <p14:tracePt t="36938" x="1174750" y="3943350"/>
          <p14:tracePt t="36954" x="1098550" y="3930650"/>
          <p14:tracePt t="36971" x="1035050" y="3924300"/>
          <p14:tracePt t="36987" x="984250" y="3911600"/>
          <p14:tracePt t="37004" x="952500" y="3905250"/>
          <p14:tracePt t="37004" x="939800" y="3905250"/>
          <p14:tracePt t="37023" x="920750" y="3898900"/>
          <p14:tracePt t="37037" x="914400" y="3892550"/>
          <p14:tracePt t="37054" x="920750" y="3886200"/>
          <p14:tracePt t="37074" x="927100" y="3886200"/>
          <p14:tracePt t="37087" x="952500" y="3867150"/>
          <p14:tracePt t="37105" x="971550" y="3854450"/>
          <p14:tracePt t="37121" x="996950" y="3841750"/>
          <p14:tracePt t="37138" x="1035050" y="3829050"/>
          <p14:tracePt t="37155" x="1054100" y="3822700"/>
          <p14:tracePt t="37171" x="1079500" y="3829050"/>
          <p14:tracePt t="37188" x="1104900" y="3829050"/>
          <p14:tracePt t="37205" x="1143000" y="3822700"/>
          <p14:tracePt t="37222" x="1155700" y="3816350"/>
          <p14:tracePt t="37222" x="1174750" y="3810000"/>
          <p14:tracePt t="37239" x="1193800" y="3803650"/>
          <p14:tracePt t="37239" x="1212850" y="3790950"/>
          <p14:tracePt t="37256" x="1238250" y="3784600"/>
          <p14:tracePt t="37256" x="1263650" y="3778250"/>
          <p14:tracePt t="37256" x="1289050" y="3778250"/>
          <p14:tracePt t="37274" x="1320800" y="3771900"/>
          <p14:tracePt t="37288" x="1352550" y="3765550"/>
          <p14:tracePt t="37288" x="1428750" y="3759200"/>
          <p14:tracePt t="37306" x="1466850" y="3759200"/>
          <p14:tracePt t="37306" x="1511300" y="3752850"/>
          <p14:tracePt t="37323" x="1562100" y="3752850"/>
          <p14:tracePt t="37323" x="1612900" y="3752850"/>
          <p14:tracePt t="37339" x="1663700" y="3746500"/>
          <p14:tracePt t="37339" x="1720850" y="3746500"/>
          <p14:tracePt t="37356" x="1778000" y="3746500"/>
          <p14:tracePt t="37356" x="1835150" y="3746500"/>
          <p14:tracePt t="37372" x="1892300" y="3746500"/>
          <p14:tracePt t="37372" x="2012950" y="3746500"/>
          <p14:tracePt t="37390" x="2076450" y="3746500"/>
          <p14:tracePt t="37390" x="2133600" y="3746500"/>
          <p14:tracePt t="37406" x="2197100" y="3746500"/>
          <p14:tracePt t="37406" x="2254250" y="3752850"/>
          <p14:tracePt t="37423" x="2311400" y="3752850"/>
          <p14:tracePt t="37423" x="2368550" y="3752850"/>
          <p14:tracePt t="37439" x="2425700" y="3752850"/>
          <p14:tracePt t="37439" x="2533650" y="3752850"/>
          <p14:tracePt t="37456" x="2584450" y="3759200"/>
          <p14:tracePt t="37456" x="2635250" y="3759200"/>
          <p14:tracePt t="37473" x="2679700" y="3759200"/>
          <p14:tracePt t="37473" x="2724150" y="3765550"/>
          <p14:tracePt t="37490" x="2768600" y="3771900"/>
          <p14:tracePt t="37490" x="2813050" y="3771900"/>
          <p14:tracePt t="37506" x="2851150" y="3778250"/>
          <p14:tracePt t="37506" x="2921000" y="3790950"/>
          <p14:tracePt t="37523" x="2946400" y="3797300"/>
          <p14:tracePt t="37523" x="2978150" y="3803650"/>
          <p14:tracePt t="37540" x="3003550" y="3803650"/>
          <p14:tracePt t="37540" x="3022600" y="3810000"/>
          <p14:tracePt t="37556" x="3041650" y="3816350"/>
          <p14:tracePt t="37556" x="3073400" y="3829050"/>
          <p14:tracePt t="37575" x="3086100" y="3829050"/>
          <p14:tracePt t="37575" x="3098800" y="3835400"/>
          <p14:tracePt t="37590" x="3105150" y="3841750"/>
          <p14:tracePt t="37590" x="3111500" y="3848100"/>
          <p14:tracePt t="37607" x="3117850" y="3854450"/>
          <p14:tracePt t="37607" x="3124200" y="3860800"/>
          <p14:tracePt t="37624" x="3124200" y="3867150"/>
          <p14:tracePt t="37624" x="3124200" y="3873500"/>
          <p14:tracePt t="37640" x="3124200" y="3879850"/>
          <p14:tracePt t="37640" x="3124200" y="3886200"/>
          <p14:tracePt t="37640" x="3124200" y="3892550"/>
          <p14:tracePt t="37659" x="3124200" y="3898900"/>
          <p14:tracePt t="37673" x="3124200" y="3905250"/>
          <p14:tracePt t="37673" x="3117850" y="3911600"/>
          <p14:tracePt t="37691" x="3117850" y="3917950"/>
          <p14:tracePt t="37706" x="3117850" y="3924300"/>
          <p14:tracePt t="37723" x="3124200" y="3917950"/>
          <p14:tracePt t="37754" x="3130550" y="3911600"/>
          <p14:tracePt t="37771" x="3143250" y="3905250"/>
          <p14:tracePt t="37786" x="3149600" y="3898900"/>
          <p14:tracePt t="37802" x="3155950" y="3892550"/>
          <p14:tracePt t="37814" x="3162300" y="3886200"/>
          <p14:tracePt t="37830" x="3168650" y="3879850"/>
          <p14:tracePt t="37890" x="3175000" y="3879850"/>
          <p14:tracePt t="37922" x="3175000" y="3886200"/>
          <p14:tracePt t="37942" x="3175000" y="3892550"/>
          <p14:tracePt t="37958" x="3175000" y="3898900"/>
          <p14:tracePt t="37974" x="3168650" y="3898900"/>
          <p14:tracePt t="37990" x="3003550" y="3784600"/>
          <p14:tracePt t="38097" x="2984500" y="3771900"/>
          <p14:tracePt t="38102" x="2959100" y="3759200"/>
          <p14:tracePt t="38110" x="2908300" y="3727450"/>
          <p14:tracePt t="38124" x="2857500" y="3695700"/>
          <p14:tracePt t="38144" x="2813050" y="3657600"/>
          <p14:tracePt t="38158" x="2749550" y="3606800"/>
          <p14:tracePt t="38175" x="2724150" y="3568700"/>
          <p14:tracePt t="38191" x="2705100" y="3524250"/>
          <p14:tracePt t="38208" x="2705100" y="3486150"/>
          <p14:tracePt t="38225" x="2743200" y="3422650"/>
          <p14:tracePt t="38242" x="2781300" y="3384550"/>
          <p14:tracePt t="38258" x="2844800" y="3340100"/>
          <p14:tracePt t="38275" x="2921000" y="3302000"/>
          <p14:tracePt t="38291" x="3009900" y="3270250"/>
          <p14:tracePt t="38308" x="3117850" y="3238500"/>
          <p14:tracePt t="38308" x="3175000" y="3219450"/>
          <p14:tracePt t="38326" x="3289300" y="3200400"/>
          <p14:tracePt t="38342" x="3422650" y="3175000"/>
          <p14:tracePt t="38358" x="3562350" y="3162300"/>
          <p14:tracePt t="38375" x="3708400" y="3149600"/>
          <p14:tracePt t="38375" x="3784600" y="3143250"/>
          <p14:tracePt t="38395" x="3867150" y="3143250"/>
          <p14:tracePt t="38408" x="4102100" y="3136900"/>
          <p14:tracePt t="38426" x="4254500" y="3136900"/>
          <p14:tracePt t="38442" x="4406900" y="3143250"/>
          <p14:tracePt t="38459" x="4635500" y="3155950"/>
          <p14:tracePt t="38476" x="4781550" y="3168650"/>
          <p14:tracePt t="38492" x="4914900" y="3187700"/>
          <p14:tracePt t="38510" x="5041900" y="3213100"/>
          <p14:tracePt t="38526" x="5207000" y="3257550"/>
          <p14:tracePt t="38542" x="5295900" y="3295650"/>
          <p14:tracePt t="38559" x="5359400" y="3340100"/>
          <p14:tracePt t="38576" x="5410200" y="3378200"/>
          <p14:tracePt t="38576" x="5429250" y="3403600"/>
          <p14:tracePt t="38594" x="5441950" y="3448050"/>
          <p14:tracePt t="38610" x="5435600" y="3492500"/>
          <p14:tracePt t="38626" x="5416550" y="3543300"/>
          <p14:tracePt t="38643" x="5365750" y="3594100"/>
          <p14:tracePt t="38660" x="5295900" y="3644900"/>
          <p14:tracePt t="38676" x="5207000" y="3689350"/>
          <p14:tracePt t="38676" x="5149850" y="3702050"/>
          <p14:tracePt t="38694" x="5035550" y="3740150"/>
          <p14:tracePt t="38710" x="4895850" y="3771900"/>
          <p14:tracePt t="38726" x="4749800" y="3803650"/>
          <p14:tracePt t="38743" x="4597400" y="3835400"/>
          <p14:tracePt t="38760" x="4343400" y="3873500"/>
          <p14:tracePt t="38777" x="4165600" y="3892550"/>
          <p14:tracePt t="38793" x="3987800" y="3898900"/>
          <p14:tracePt t="38810" x="3816350" y="3898900"/>
          <p14:tracePt t="38827" x="3581400" y="3892550"/>
          <p14:tracePt t="38844" x="3441700" y="3879850"/>
          <p14:tracePt t="38860" x="3321050" y="3873500"/>
          <p14:tracePt t="38877" x="3181350" y="3854450"/>
          <p14:tracePt t="38897" x="3105150" y="3848100"/>
          <p14:tracePt t="38911" x="3054350" y="3841750"/>
          <p14:tracePt t="38927" x="3022600" y="3829050"/>
          <p14:tracePt t="38944" x="3003550" y="3822700"/>
          <p14:tracePt t="38961" x="3003550" y="3803650"/>
          <p14:tracePt t="38979" x="3009900" y="3784600"/>
          <p14:tracePt t="38979" x="3009900" y="3771900"/>
          <p14:tracePt t="38995" x="3016250" y="3759200"/>
          <p14:tracePt t="38995" x="3016250" y="3746500"/>
          <p14:tracePt t="39011" x="3022600" y="3733800"/>
          <p14:tracePt t="39011" x="3028950" y="3714750"/>
          <p14:tracePt t="39028" x="3035300" y="3695700"/>
          <p14:tracePt t="39028" x="3048000" y="3683000"/>
          <p14:tracePt t="39028" x="3067050" y="3670300"/>
          <p14:tracePt t="39047" x="3079750" y="3651250"/>
          <p14:tracePt t="39060" x="3105150" y="3638550"/>
          <p14:tracePt t="39060" x="3168650" y="3613150"/>
          <p14:tracePt t="39078" x="3200400" y="3606800"/>
          <p14:tracePt t="39078" x="3238500" y="3600450"/>
          <p14:tracePt t="39095" x="3282950" y="3594100"/>
          <p14:tracePt t="39095" x="3327400" y="3594100"/>
          <p14:tracePt t="39112" x="3378200" y="3600450"/>
          <p14:tracePt t="39112" x="3422650" y="3606800"/>
          <p14:tracePt t="39112" x="3473450" y="3606800"/>
          <p14:tracePt t="39130" x="3524250" y="3613150"/>
          <p14:tracePt t="39130" x="3568700" y="3625850"/>
          <p14:tracePt t="39146" x="3619500" y="3632200"/>
          <p14:tracePt t="39146" x="3670300" y="3638550"/>
          <p14:tracePt t="39162" x="3714750" y="3651250"/>
          <p14:tracePt t="39162" x="3759200" y="3657600"/>
          <p14:tracePt t="39178" x="3797300" y="3663950"/>
          <p14:tracePt t="39178" x="3873500" y="3683000"/>
          <p14:tracePt t="39196" x="3905250" y="3695700"/>
          <p14:tracePt t="39196" x="3937000" y="3708400"/>
          <p14:tracePt t="39212" x="3956050" y="3721100"/>
          <p14:tracePt t="39212" x="3975100" y="3740150"/>
          <p14:tracePt t="39229" x="3987800" y="3752850"/>
          <p14:tracePt t="39229" x="3994150" y="3771900"/>
          <p14:tracePt t="39245" x="3994150" y="3784600"/>
          <p14:tracePt t="39245" x="3994150" y="3822700"/>
          <p14:tracePt t="39262" x="3987800" y="3835400"/>
          <p14:tracePt t="39262" x="3987800" y="3848100"/>
          <p14:tracePt t="39279" x="3981450" y="3854450"/>
          <p14:tracePt t="39279" x="3981450" y="3873500"/>
          <p14:tracePt t="39295" x="3981450" y="3879850"/>
          <p14:tracePt t="39295" x="3981450" y="3892550"/>
          <p14:tracePt t="39312" x="3981450" y="3898900"/>
          <p14:tracePt t="39312" x="3981450" y="3905250"/>
          <p14:tracePt t="39312" x="3981450" y="3911600"/>
          <p14:tracePt t="39331" x="3981450" y="3924300"/>
          <p14:tracePt t="39345" x="3987800" y="3924300"/>
          <p14:tracePt t="39362" x="3994150" y="3930650"/>
          <p14:tracePt t="39362" x="4000500" y="3930650"/>
          <p14:tracePt t="39379" x="4000500" y="3924300"/>
          <p14:tracePt t="39379" x="4013200" y="3930650"/>
          <p14:tracePt t="39396" x="4019550" y="3930650"/>
          <p14:tracePt t="39396" x="4032250" y="3930650"/>
          <p14:tracePt t="39396" x="4044950" y="3930650"/>
          <p14:tracePt t="39415" x="4064000" y="3930650"/>
          <p14:tracePt t="39428" x="4076700" y="3937000"/>
          <p14:tracePt t="39428" x="4108450" y="3937000"/>
          <p14:tracePt t="39446" x="4127500" y="3937000"/>
          <p14:tracePt t="39446" x="4140200" y="3937000"/>
          <p14:tracePt t="39463" x="4159250" y="3930650"/>
          <p14:tracePt t="39463" x="4171950" y="3930650"/>
          <p14:tracePt t="39480" x="4184650" y="3930650"/>
          <p14:tracePt t="39480" x="4210050" y="3924300"/>
          <p14:tracePt t="39496" x="4216400" y="3917950"/>
          <p14:tracePt t="39496" x="4229100" y="3917950"/>
          <p14:tracePt t="39513" x="4241800" y="3911600"/>
          <p14:tracePt t="39513" x="4248150" y="3911600"/>
          <p14:tracePt t="39530" x="4260850" y="3905250"/>
          <p14:tracePt t="39530" x="4267200" y="3905250"/>
          <p14:tracePt t="39547" x="4273550" y="3905250"/>
          <p14:tracePt t="39547" x="4286250" y="3905250"/>
          <p14:tracePt t="39563" x="4292600" y="3911600"/>
          <p14:tracePt t="39579" x="4298950" y="3911600"/>
          <p14:tracePt t="39596" x="4305300" y="3917950"/>
          <p14:tracePt t="39622" x="4305300" y="3911600"/>
          <p14:tracePt t="39670" x="4311650" y="3905250"/>
          <p14:tracePt t="39690" x="4318000" y="3898900"/>
          <p14:tracePt t="39714" x="4324350" y="3898900"/>
          <p14:tracePt t="39730" x="4330700" y="3898900"/>
          <p14:tracePt t="39742" x="4337050" y="3892550"/>
          <p14:tracePt t="39758" x="4343400" y="3898900"/>
          <p14:tracePt t="39774" x="4349750" y="3892550"/>
          <p14:tracePt t="39790" x="4349750" y="3898900"/>
          <p14:tracePt t="39826" x="4356100" y="3905250"/>
          <p14:tracePt t="39850" x="4356100" y="3911600"/>
          <p14:tracePt t="39878" x="4356100" y="3905250"/>
          <p14:tracePt t="39962" x="4362450" y="3905250"/>
          <p14:tracePt t="39974" x="4368800" y="3898900"/>
          <p14:tracePt t="39990" x="4375150" y="3886200"/>
          <p14:tracePt t="40006" x="4375150" y="3879850"/>
          <p14:tracePt t="40022" x="4381500" y="3879850"/>
          <p14:tracePt t="40042" x="4387850" y="3879850"/>
          <p14:tracePt t="40057" x="4394200" y="3879850"/>
          <p14:tracePt t="40082" x="4394200" y="3886200"/>
          <p14:tracePt t="40102" x="4387850" y="3892550"/>
          <p14:tracePt t="40118" x="4387850" y="3898900"/>
          <p14:tracePt t="40126" x="4387850" y="3905250"/>
          <p14:tracePt t="40134" x="4381500" y="3917950"/>
          <p14:tracePt t="40153" x="4375150" y="3924300"/>
          <p14:tracePt t="40170" x="4368800" y="3924300"/>
          <p14:tracePt t="40185" x="4368800" y="3930650"/>
          <p14:tracePt t="40210" x="4375150" y="3930650"/>
          <p14:tracePt t="40246" x="4375150" y="3924300"/>
          <p14:tracePt t="40262" x="4381500" y="3924300"/>
          <p14:tracePt t="40282" x="4387850" y="3924300"/>
          <p14:tracePt t="40314" x="4394200" y="3924300"/>
          <p14:tracePt t="40330" x="4400550" y="3917950"/>
          <p14:tracePt t="40342" x="4406900" y="3917950"/>
          <p14:tracePt t="40358" x="4413250" y="3911600"/>
          <p14:tracePt t="40374" x="4419600" y="3911600"/>
          <p14:tracePt t="40390" x="4425950" y="3905250"/>
          <p14:tracePt t="40398" x="4432300" y="3905250"/>
          <p14:tracePt t="40398" x="4438650" y="3898900"/>
          <p14:tracePt t="40415" x="4445000" y="3898900"/>
          <p14:tracePt t="40415" x="4451350" y="3892550"/>
          <p14:tracePt t="40432" x="4457700" y="3892550"/>
          <p14:tracePt t="40432" x="4476750" y="3886200"/>
          <p14:tracePt t="40450" x="4483100" y="3879850"/>
          <p14:tracePt t="40450" x="4489450" y="3879850"/>
          <p14:tracePt t="40466" x="4495800" y="3879850"/>
          <p14:tracePt t="40466" x="4508500" y="3873500"/>
          <p14:tracePt t="40482" x="4514850" y="3873500"/>
          <p14:tracePt t="40482" x="4527550" y="3873500"/>
          <p14:tracePt t="40499" x="4533900" y="3873500"/>
          <p14:tracePt t="40499" x="4559300" y="3879850"/>
          <p14:tracePt t="40516" x="4565650" y="3879850"/>
          <p14:tracePt t="40516" x="4572000" y="3886200"/>
          <p14:tracePt t="40533" x="4584700" y="3886200"/>
          <p14:tracePt t="40533" x="4591050" y="3892550"/>
          <p14:tracePt t="40550" x="4597400" y="3892550"/>
          <p14:tracePt t="40550" x="4603750" y="3898900"/>
          <p14:tracePt t="40566" x="4610100" y="3905250"/>
          <p14:tracePt t="40566" x="4616450" y="3924300"/>
          <p14:tracePt t="40583" x="4616450" y="3930650"/>
          <p14:tracePt t="40583" x="4616450" y="3937000"/>
          <p14:tracePt t="40600" x="4622800" y="3943350"/>
          <p14:tracePt t="40600" x="4622800" y="3949700"/>
          <p14:tracePt t="40617" x="4622800" y="3956050"/>
          <p14:tracePt t="40617" x="4622800" y="3962400"/>
          <p14:tracePt t="40634" x="4622800" y="3968750"/>
          <p14:tracePt t="40650" x="4622800" y="3975100"/>
          <p14:tracePt t="40666" x="4616450" y="3981450"/>
          <p14:tracePt t="40690" x="4616450" y="3987800"/>
          <p14:tracePt t="40710" x="4616450" y="3994150"/>
          <p14:tracePt t="40726" x="4622800" y="3994150"/>
          <p14:tracePt t="40742" x="4622800" y="4000500"/>
          <p14:tracePt t="40762" x="4629150" y="4000500"/>
          <p14:tracePt t="40794" x="4635500" y="4000500"/>
          <p14:tracePt t="40838" x="4641850" y="3994150"/>
          <p14:tracePt t="40882" x="4635500" y="3994150"/>
          <p14:tracePt t="40922" x="4635500" y="3987800"/>
          <p14:tracePt t="40942" x="4635500" y="3981450"/>
          <p14:tracePt t="40958" x="4635500" y="3975100"/>
          <p14:tracePt t="40974" x="4641850" y="3975100"/>
          <p14:tracePt t="40982" x="4648200" y="3968750"/>
          <p14:tracePt t="40990" x="4654550" y="3968750"/>
          <p14:tracePt t="41000" x="4660900" y="3962400"/>
          <p14:tracePt t="41000" x="4686300" y="3956050"/>
          <p14:tracePt t="41020" x="4699000" y="3956050"/>
          <p14:tracePt t="41020" x="4711700" y="3949700"/>
          <p14:tracePt t="41035" x="4724400" y="3949700"/>
          <p14:tracePt t="41035" x="4737100" y="3943350"/>
          <p14:tracePt t="41051" x="4756150" y="3943350"/>
          <p14:tracePt t="41051" x="4768850" y="3943350"/>
          <p14:tracePt t="41068" x="4781550" y="3937000"/>
          <p14:tracePt t="41068" x="4800600" y="3937000"/>
          <p14:tracePt t="41084" x="4819650" y="3937000"/>
          <p14:tracePt t="41084" x="4851400" y="3943350"/>
          <p14:tracePt t="41102" x="4864100" y="3943350"/>
          <p14:tracePt t="41102" x="4883150" y="3949700"/>
          <p14:tracePt t="41118" x="4895850" y="3956050"/>
          <p14:tracePt t="41118" x="4908550" y="3956050"/>
          <p14:tracePt t="41134" x="4927600" y="3962400"/>
          <p14:tracePt t="41134" x="4940300" y="3968750"/>
          <p14:tracePt t="41153" x="4959350" y="3968750"/>
          <p14:tracePt t="41153" x="4972050" y="3968750"/>
          <p14:tracePt t="41168" x="4984750" y="3968750"/>
          <p14:tracePt t="41168" x="5016500" y="3962400"/>
          <p14:tracePt t="41185" x="5029200" y="3962400"/>
          <p14:tracePt t="41185" x="5041900" y="3956050"/>
          <p14:tracePt t="41202" x="5054600" y="3949700"/>
          <p14:tracePt t="41202" x="5067300" y="3937000"/>
          <p14:tracePt t="41219" x="5080000" y="3930650"/>
          <p14:tracePt t="41219" x="5105400" y="3911600"/>
          <p14:tracePt t="41235" x="5118100" y="3905250"/>
          <p14:tracePt t="41235" x="5130800" y="3892550"/>
          <p14:tracePt t="41252" x="5137150" y="3886200"/>
          <p14:tracePt t="41252" x="5149850" y="3879850"/>
          <p14:tracePt t="41268" x="5156200" y="3873500"/>
          <p14:tracePt t="41268" x="5162550" y="3867150"/>
          <p14:tracePt t="41286" x="5168900" y="3867150"/>
          <p14:tracePt t="41286" x="5181600" y="3860800"/>
          <p14:tracePt t="41302" x="5187950" y="3860800"/>
          <p14:tracePt t="41302" x="5194300" y="3860800"/>
          <p14:tracePt t="41319" x="5200650" y="3860800"/>
          <p14:tracePt t="41319" x="5207000" y="3860800"/>
          <p14:tracePt t="41336" x="5213350" y="3867150"/>
          <p14:tracePt t="41351" x="5219700" y="3867150"/>
          <p14:tracePt t="41351" x="5226050" y="3867150"/>
          <p14:tracePt t="41370" x="5232400" y="3873500"/>
          <p14:tracePt t="41385" x="5238750" y="3873500"/>
          <p14:tracePt t="41402" x="5245100" y="3867150"/>
          <p14:tracePt t="41430" x="5245100" y="3860800"/>
          <p14:tracePt t="41446" x="5245100" y="3854450"/>
          <p14:tracePt t="41462" x="5245100" y="3848100"/>
          <p14:tracePt t="41470" x="5245100" y="3841750"/>
          <p14:tracePt t="41470" x="5251450" y="3841750"/>
          <p14:tracePt t="41486" x="5251450" y="3829050"/>
          <p14:tracePt t="41501" x="5257800" y="3822700"/>
          <p14:tracePt t="41519" x="5270500" y="3822700"/>
          <p14:tracePt t="41535" x="5276850" y="3816350"/>
          <p14:tracePt t="41535" x="5283200" y="3816350"/>
          <p14:tracePt t="41553" x="5289550" y="3822700"/>
          <p14:tracePt t="41568" x="5295900" y="3822700"/>
          <p14:tracePt t="41585" x="5302250" y="3829050"/>
          <p14:tracePt t="41602" x="5302250" y="3835400"/>
          <p14:tracePt t="41619" x="5302250" y="3841750"/>
          <p14:tracePt t="41635" x="5295900" y="3841750"/>
          <p14:tracePt t="41662" x="5289550" y="3841750"/>
          <p14:tracePt t="41714" x="5295900" y="3835400"/>
          <p14:tracePt t="41754" x="5302250" y="3835400"/>
          <p14:tracePt t="41774" x="5308600" y="3841750"/>
          <p14:tracePt t="41826" x="5302250" y="3848100"/>
          <p14:tracePt t="41850" x="5302250" y="3854450"/>
          <p14:tracePt t="41886" x="5295900" y="3854450"/>
          <p14:tracePt t="41910" x="5289550" y="3854450"/>
          <p14:tracePt t="42038" x="5283200" y="3854450"/>
          <p14:tracePt t="42090" x="5283200" y="3860800"/>
          <p14:tracePt t="42150" x="5276850" y="3860800"/>
          <p14:tracePt t="42190" x="5276850" y="3867150"/>
          <p14:tracePt t="42226" x="5270500" y="3867150"/>
          <p14:tracePt t="42270" x="5270500" y="3873500"/>
          <p14:tracePt t="42313" x="5270500" y="3879850"/>
          <p14:tracePt t="42466" x="5276850" y="3873500"/>
          <p14:tracePt t="42494" x="5283200" y="3867150"/>
          <p14:tracePt t="42518" x="5283200" y="3860800"/>
          <p14:tracePt t="42542" x="5289550" y="3854450"/>
          <p14:tracePt t="42562" x="5289550" y="3848100"/>
          <p14:tracePt t="42578" x="5295900" y="3841750"/>
          <p14:tracePt t="42602" x="5302250" y="3841750"/>
          <p14:tracePt t="42614" x="5302250" y="3835400"/>
          <p14:tracePt t="42638" x="5308600" y="3822700"/>
          <p14:tracePt t="42654" x="5314950" y="3816350"/>
          <p14:tracePt t="42665" x="5314950" y="3810000"/>
          <p14:tracePt t="42682" x="5327650" y="3810000"/>
          <p14:tracePt t="42698" x="5334000" y="3803650"/>
          <p14:tracePt t="42714" x="5340350" y="3803650"/>
          <p14:tracePt t="42726" x="5346700" y="3797300"/>
          <p14:tracePt t="42742" x="5353050" y="3803650"/>
          <p14:tracePt t="42758" x="5359400" y="3810000"/>
          <p14:tracePt t="42794" x="5365750" y="3810000"/>
          <p14:tracePt t="42810" x="5372100" y="3810000"/>
          <p14:tracePt t="42826" x="5378450" y="3810000"/>
          <p14:tracePt t="42841" x="5378450" y="3816350"/>
          <p14:tracePt t="42869" x="5378450" y="3822700"/>
          <p14:tracePt t="42893" x="5372100" y="3829050"/>
          <p14:tracePt t="42922" x="5365750" y="3829050"/>
          <p14:tracePt t="42937" x="5365750" y="3835400"/>
          <p14:tracePt t="42953" x="5359400" y="3841750"/>
          <p14:tracePt t="42965" x="5359400" y="3854450"/>
          <p14:tracePt t="42982" x="5353050" y="3860800"/>
          <p14:tracePt t="42997" x="5353050" y="3867150"/>
          <p14:tracePt t="43025" x="5346700" y="3873500"/>
          <p14:tracePt t="43049" x="5346700" y="3879850"/>
          <p14:tracePt t="43081" x="5346700" y="3886200"/>
          <p14:tracePt t="43093" x="5346700" y="3892550"/>
          <p14:tracePt t="43117" x="5353050" y="3898900"/>
          <p14:tracePt t="43169" x="5359400" y="3892550"/>
          <p14:tracePt t="43201" x="5365750" y="3892550"/>
          <p14:tracePt t="43221" x="5372100" y="3886200"/>
          <p14:tracePt t="43253" x="5378450" y="3879850"/>
          <p14:tracePt t="43290" x="5384800" y="3879850"/>
          <p14:tracePt t="43313" x="5391150" y="3879850"/>
          <p14:tracePt t="43333" x="5397500" y="3879850"/>
          <p14:tracePt t="43381" x="5403850" y="3879850"/>
          <p14:tracePt t="43394" x="5410200" y="3879850"/>
          <p14:tracePt t="43410" x="5416550" y="3879850"/>
          <p14:tracePt t="43425" x="5429250" y="3873500"/>
          <p14:tracePt t="43442" x="5435600" y="3873500"/>
          <p14:tracePt t="43453" x="5448300" y="3867150"/>
          <p14:tracePt t="43469" x="5454650" y="3860800"/>
          <p14:tracePt t="43485" x="5461000" y="3854450"/>
          <p14:tracePt t="43501" x="5467350" y="3854450"/>
          <p14:tracePt t="43513" x="5473700" y="3854450"/>
          <p14:tracePt t="43529" x="5480050" y="3860800"/>
          <p14:tracePt t="43582" x="5480050" y="3867150"/>
          <p14:tracePt t="43597" x="5473700" y="3879850"/>
          <p14:tracePt t="43629" x="5473700" y="3886200"/>
          <p14:tracePt t="43634" x="5467350" y="3886200"/>
          <p14:tracePt t="43642" x="5467350" y="3898900"/>
          <p14:tracePt t="43658" x="5467350" y="3905250"/>
          <p14:tracePt t="43675" x="5473700" y="3911600"/>
          <p14:tracePt t="43692" x="5480050" y="3905250"/>
          <p14:tracePt t="43710" x="5480050" y="38989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57200" y="274638"/>
            <a:ext cx="8229600" cy="725470"/>
          </a:xfrm>
        </p:spPr>
        <p:txBody>
          <a:bodyPr>
            <a:normAutofit/>
          </a:bodyPr>
          <a:lstStyle/>
          <a:p>
            <a:r>
              <a:rPr lang="ja-JP" altLang="en-US" dirty="0"/>
              <a:t>母集団と標本</a:t>
            </a:r>
          </a:p>
        </p:txBody>
      </p:sp>
      <p:grpSp>
        <p:nvGrpSpPr>
          <p:cNvPr id="412686" name="Group 14"/>
          <p:cNvGrpSpPr>
            <a:grpSpLocks/>
          </p:cNvGrpSpPr>
          <p:nvPr/>
        </p:nvGrpSpPr>
        <p:grpSpPr bwMode="auto">
          <a:xfrm>
            <a:off x="428596" y="3929066"/>
            <a:ext cx="8093075" cy="822325"/>
            <a:chOff x="230" y="2893"/>
            <a:chExt cx="5098" cy="518"/>
          </a:xfrm>
        </p:grpSpPr>
        <p:sp>
          <p:nvSpPr>
            <p:cNvPr id="412687" name="Text Box 15"/>
            <p:cNvSpPr txBox="1">
              <a:spLocks noChangeArrowheads="1"/>
            </p:cNvSpPr>
            <p:nvPr/>
          </p:nvSpPr>
          <p:spPr bwMode="auto">
            <a:xfrm>
              <a:off x="230" y="2893"/>
              <a:ext cx="308" cy="288"/>
            </a:xfrm>
            <a:prstGeom prst="rect">
              <a:avLst/>
            </a:prstGeom>
            <a:noFill/>
            <a:ln w="38100">
              <a:noFill/>
              <a:miter lim="800000"/>
              <a:headEnd/>
              <a:tailEnd/>
            </a:ln>
            <a:effectLst/>
          </p:spPr>
          <p:txBody>
            <a:bodyPr wrap="none">
              <a:spAutoFit/>
            </a:bodyPr>
            <a:lstStyle/>
            <a:p>
              <a:r>
                <a:rPr lang="en-US" altLang="ja-JP" dirty="0"/>
                <a:t>④</a:t>
              </a:r>
            </a:p>
          </p:txBody>
        </p:sp>
        <p:sp>
          <p:nvSpPr>
            <p:cNvPr id="412688" name="Text Box 16"/>
            <p:cNvSpPr txBox="1">
              <a:spLocks noChangeArrowheads="1"/>
            </p:cNvSpPr>
            <p:nvPr/>
          </p:nvSpPr>
          <p:spPr bwMode="auto">
            <a:xfrm>
              <a:off x="720" y="2893"/>
              <a:ext cx="4608" cy="518"/>
            </a:xfrm>
            <a:prstGeom prst="rect">
              <a:avLst/>
            </a:prstGeom>
            <a:noFill/>
            <a:ln w="38100">
              <a:noFill/>
              <a:miter lim="800000"/>
              <a:headEnd/>
              <a:tailEnd/>
            </a:ln>
            <a:effectLst/>
          </p:spPr>
          <p:txBody>
            <a:bodyPr>
              <a:spAutoFit/>
            </a:bodyPr>
            <a:lstStyle/>
            <a:p>
              <a:pPr>
                <a:spcBef>
                  <a:spcPct val="50000"/>
                </a:spcBef>
              </a:pPr>
              <a:r>
                <a:rPr lang="ja-JP" altLang="en-US" dirty="0"/>
                <a:t>羊に与えるえさに混ぜると成長がよくなるという薬を５匹の羊に与え，調査した</a:t>
              </a:r>
            </a:p>
          </p:txBody>
        </p:sp>
      </p:grpSp>
      <p:grpSp>
        <p:nvGrpSpPr>
          <p:cNvPr id="412695" name="Group 23"/>
          <p:cNvGrpSpPr>
            <a:grpSpLocks/>
          </p:cNvGrpSpPr>
          <p:nvPr/>
        </p:nvGrpSpPr>
        <p:grpSpPr bwMode="auto">
          <a:xfrm>
            <a:off x="428596" y="1071546"/>
            <a:ext cx="8474075" cy="822325"/>
            <a:chOff x="230" y="2232"/>
            <a:chExt cx="5338" cy="518"/>
          </a:xfrm>
        </p:grpSpPr>
        <p:sp>
          <p:nvSpPr>
            <p:cNvPr id="412696" name="Text Box 24"/>
            <p:cNvSpPr txBox="1">
              <a:spLocks noChangeArrowheads="1"/>
            </p:cNvSpPr>
            <p:nvPr/>
          </p:nvSpPr>
          <p:spPr bwMode="auto">
            <a:xfrm>
              <a:off x="230" y="2232"/>
              <a:ext cx="308" cy="288"/>
            </a:xfrm>
            <a:prstGeom prst="rect">
              <a:avLst/>
            </a:prstGeom>
            <a:noFill/>
            <a:ln w="38100">
              <a:noFill/>
              <a:miter lim="800000"/>
              <a:headEnd/>
              <a:tailEnd/>
            </a:ln>
            <a:effectLst/>
          </p:spPr>
          <p:txBody>
            <a:bodyPr wrap="none">
              <a:spAutoFit/>
            </a:bodyPr>
            <a:lstStyle/>
            <a:p>
              <a:r>
                <a:rPr lang="en-US" altLang="ja-JP"/>
                <a:t>③</a:t>
              </a:r>
            </a:p>
          </p:txBody>
        </p:sp>
        <p:sp>
          <p:nvSpPr>
            <p:cNvPr id="412697" name="Text Box 25"/>
            <p:cNvSpPr txBox="1">
              <a:spLocks noChangeArrowheads="1"/>
            </p:cNvSpPr>
            <p:nvPr/>
          </p:nvSpPr>
          <p:spPr bwMode="auto">
            <a:xfrm>
              <a:off x="720" y="2232"/>
              <a:ext cx="4848" cy="518"/>
            </a:xfrm>
            <a:prstGeom prst="rect">
              <a:avLst/>
            </a:prstGeom>
            <a:noFill/>
            <a:ln w="38100">
              <a:noFill/>
              <a:miter lim="800000"/>
              <a:headEnd/>
              <a:tailEnd/>
            </a:ln>
            <a:effectLst/>
          </p:spPr>
          <p:txBody>
            <a:bodyPr>
              <a:spAutoFit/>
            </a:bodyPr>
            <a:lstStyle/>
            <a:p>
              <a:pPr>
                <a:spcBef>
                  <a:spcPct val="50000"/>
                </a:spcBef>
              </a:pPr>
              <a:r>
                <a:rPr lang="ja-JP" altLang="en-US" dirty="0"/>
                <a:t>ある食品工場では，工場排水の水質保証のために１ヶ月に６回の割合で放流口から採水して排水分析をしている</a:t>
              </a:r>
            </a:p>
          </p:txBody>
        </p:sp>
      </p:grpSp>
      <p:sp>
        <p:nvSpPr>
          <p:cNvPr id="11" name="テキスト ボックス 10"/>
          <p:cNvSpPr txBox="1"/>
          <p:nvPr/>
        </p:nvSpPr>
        <p:spPr>
          <a:xfrm>
            <a:off x="928662" y="2000240"/>
            <a:ext cx="7263527" cy="1684244"/>
          </a:xfrm>
          <a:prstGeom prst="rect">
            <a:avLst/>
          </a:prstGeom>
          <a:noFill/>
        </p:spPr>
        <p:txBody>
          <a:bodyPr wrap="none" rtlCol="0">
            <a:spAutoFit/>
          </a:bodyPr>
          <a:lstStyle/>
          <a:p>
            <a:pPr>
              <a:lnSpc>
                <a:spcPct val="150000"/>
              </a:lnSpc>
            </a:pPr>
            <a:r>
              <a:rPr kumimoji="1" lang="ja-JP" altLang="en-US" dirty="0" smtClean="0"/>
              <a:t>母集団　（　　　　　　　　　　　　　　　　　　　　　　　　　　　）</a:t>
            </a:r>
            <a:endParaRPr kumimoji="1" lang="en-US" altLang="ja-JP" dirty="0" smtClean="0"/>
          </a:p>
          <a:p>
            <a:pPr>
              <a:lnSpc>
                <a:spcPct val="150000"/>
              </a:lnSpc>
            </a:pPr>
            <a:r>
              <a:rPr lang="ja-JP" altLang="en-US" dirty="0" smtClean="0"/>
              <a:t>標本　　　（　　　　　　　　　　　　　　　　　　　　　　　　　　　）</a:t>
            </a:r>
            <a:endParaRPr lang="en-US" altLang="ja-JP" dirty="0" smtClean="0"/>
          </a:p>
          <a:p>
            <a:pPr>
              <a:lnSpc>
                <a:spcPct val="150000"/>
              </a:lnSpc>
            </a:pPr>
            <a:r>
              <a:rPr kumimoji="1" lang="ja-JP" altLang="en-US" dirty="0"/>
              <a:t>実在母集団</a:t>
            </a:r>
            <a:r>
              <a:rPr kumimoji="1" lang="ja-JP" altLang="en-US" dirty="0" smtClean="0"/>
              <a:t>・</a:t>
            </a:r>
            <a:r>
              <a:rPr kumimoji="1" lang="ja-JP" altLang="en-US" dirty="0"/>
              <a:t>仮説的無限母集団</a:t>
            </a:r>
          </a:p>
        </p:txBody>
      </p:sp>
      <p:sp>
        <p:nvSpPr>
          <p:cNvPr id="12" name="テキスト ボックス 11"/>
          <p:cNvSpPr txBox="1"/>
          <p:nvPr/>
        </p:nvSpPr>
        <p:spPr>
          <a:xfrm>
            <a:off x="1071538" y="4857760"/>
            <a:ext cx="7263527" cy="1684244"/>
          </a:xfrm>
          <a:prstGeom prst="rect">
            <a:avLst/>
          </a:prstGeom>
          <a:noFill/>
        </p:spPr>
        <p:txBody>
          <a:bodyPr wrap="none" rtlCol="0">
            <a:spAutoFit/>
          </a:bodyPr>
          <a:lstStyle/>
          <a:p>
            <a:pPr>
              <a:lnSpc>
                <a:spcPct val="150000"/>
              </a:lnSpc>
            </a:pPr>
            <a:r>
              <a:rPr kumimoji="1" lang="ja-JP" altLang="en-US" dirty="0" smtClean="0"/>
              <a:t>母集団　（　　　　　　　　　　　　　　　　　　　　　　　　　　　）</a:t>
            </a:r>
            <a:endParaRPr kumimoji="1" lang="en-US" altLang="ja-JP" dirty="0" smtClean="0"/>
          </a:p>
          <a:p>
            <a:pPr>
              <a:lnSpc>
                <a:spcPct val="150000"/>
              </a:lnSpc>
            </a:pPr>
            <a:r>
              <a:rPr lang="ja-JP" altLang="en-US" dirty="0" smtClean="0"/>
              <a:t>標本　　　（　　　　　　　　　　　　　　　　　　　　　　　　　　　）</a:t>
            </a:r>
            <a:endParaRPr lang="en-US" altLang="ja-JP" dirty="0" smtClean="0"/>
          </a:p>
          <a:p>
            <a:pPr>
              <a:lnSpc>
                <a:spcPct val="150000"/>
              </a:lnSpc>
            </a:pPr>
            <a:r>
              <a:rPr kumimoji="1" lang="ja-JP" altLang="en-US" dirty="0"/>
              <a:t>実在母集団</a:t>
            </a:r>
            <a:r>
              <a:rPr kumimoji="1" lang="ja-JP" altLang="en-US" dirty="0" smtClean="0"/>
              <a:t>・</a:t>
            </a:r>
            <a:r>
              <a:rPr kumimoji="1" lang="ja-JP" altLang="en-US" dirty="0"/>
              <a:t>仮説的無限母集団</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892"/>
    </mc:Choice>
    <mc:Fallback>
      <p:transition spd="slow" advTm="10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2" x="4972050" y="6019800"/>
          <p14:tracePt t="970" x="4991100" y="6000750"/>
          <p14:tracePt t="976" x="5016500" y="5981700"/>
          <p14:tracePt t="982" x="5041900" y="5949950"/>
          <p14:tracePt t="996" x="5080000" y="5918200"/>
          <p14:tracePt t="996" x="5149850" y="5842000"/>
          <p14:tracePt t="1014" x="5181600" y="5810250"/>
          <p14:tracePt t="1014" x="5213350" y="5772150"/>
          <p14:tracePt t="1030" x="5238750" y="5740400"/>
          <p14:tracePt t="1030" x="5264150" y="5702300"/>
          <p14:tracePt t="1047" x="5283200" y="5676900"/>
          <p14:tracePt t="1047" x="5308600" y="5645150"/>
          <p14:tracePt t="1063" x="5321300" y="5613400"/>
          <p14:tracePt t="1063" x="5334000" y="5581650"/>
          <p14:tracePt t="1063" x="5340350" y="5556250"/>
          <p14:tracePt t="1081" x="5346700" y="5524500"/>
          <p14:tracePt t="1081" x="5346700" y="5499100"/>
          <p14:tracePt t="1096" x="5340350" y="5473700"/>
          <p14:tracePt t="1096" x="5334000" y="5441950"/>
          <p14:tracePt t="1113" x="5327650" y="5410200"/>
          <p14:tracePt t="1113" x="5314950" y="5384800"/>
          <p14:tracePt t="1130" x="5302250" y="5359400"/>
          <p14:tracePt t="1130" x="5283200" y="5334000"/>
          <p14:tracePt t="1146" x="5264150" y="5302250"/>
          <p14:tracePt t="1146" x="5219700" y="5257800"/>
          <p14:tracePt t="1163" x="5194300" y="5232400"/>
          <p14:tracePt t="1163" x="5168900" y="5213350"/>
          <p14:tracePt t="1180" x="5149850" y="5194300"/>
          <p14:tracePt t="1180" x="5124450" y="5181600"/>
          <p14:tracePt t="1197" x="5099050" y="5162550"/>
          <p14:tracePt t="1197" x="5041900" y="5124450"/>
          <p14:tracePt t="1214" x="5016500" y="5105400"/>
          <p14:tracePt t="1214" x="4984750" y="5080000"/>
          <p14:tracePt t="1233" x="4959350" y="5054600"/>
          <p14:tracePt t="1233" x="4927600" y="5029200"/>
          <p14:tracePt t="1247" x="4902200" y="5003800"/>
          <p14:tracePt t="1247" x="4876800" y="4972050"/>
          <p14:tracePt t="1264" x="4851400" y="4940300"/>
          <p14:tracePt t="1264" x="4806950" y="4870450"/>
          <p14:tracePt t="1281" x="4781550" y="4832350"/>
          <p14:tracePt t="1281" x="4756150" y="4787900"/>
          <p14:tracePt t="1298" x="4724400" y="4743450"/>
          <p14:tracePt t="1298" x="4686300" y="4692650"/>
          <p14:tracePt t="1315" x="4654550" y="4641850"/>
          <p14:tracePt t="1315" x="4610100" y="4578350"/>
          <p14:tracePt t="1331" x="4572000" y="4521200"/>
          <p14:tracePt t="1331" x="4489450" y="4406900"/>
          <p14:tracePt t="1351" x="4457700" y="4343400"/>
          <p14:tracePt t="1351" x="4419600" y="4279900"/>
          <p14:tracePt t="1365" x="4387850" y="4222750"/>
          <p14:tracePt t="1365" x="4362450" y="4165600"/>
          <p14:tracePt t="1382" x="4330700" y="4108450"/>
          <p14:tracePt t="1382" x="4305300" y="4057650"/>
          <p14:tracePt t="1398" x="4279900" y="3994150"/>
          <p14:tracePt t="1398" x="4248150" y="3937000"/>
          <p14:tracePt t="1415" x="4222750" y="3879850"/>
          <p14:tracePt t="1415" x="4191000" y="3822700"/>
          <p14:tracePt t="1432" x="4159250" y="3759200"/>
          <p14:tracePt t="1432" x="4121150" y="3695700"/>
          <p14:tracePt t="1432" x="4083050" y="3638550"/>
          <p14:tracePt t="1450" x="4038600" y="3581400"/>
          <p14:tracePt t="1450" x="4000500" y="3524250"/>
          <p14:tracePt t="1465" x="3949700" y="3473450"/>
          <p14:tracePt t="1465" x="3898900" y="3422650"/>
          <p14:tracePt t="1482" x="3841750" y="3371850"/>
          <p14:tracePt t="1482" x="3784600" y="3327400"/>
          <p14:tracePt t="1498" x="3727450" y="3289300"/>
          <p14:tracePt t="1498" x="3606800" y="3213100"/>
          <p14:tracePt t="1515" x="3549650" y="3175000"/>
          <p14:tracePt t="1515" x="3492500" y="3136900"/>
          <p14:tracePt t="1532" x="3429000" y="3098800"/>
          <p14:tracePt t="1532" x="3371850" y="3054350"/>
          <p14:tracePt t="1549" x="3314700" y="3009900"/>
          <p14:tracePt t="1549" x="3257550" y="2952750"/>
          <p14:tracePt t="1565" x="3200400" y="2889250"/>
          <p14:tracePt t="1565" x="3079750" y="2755900"/>
          <p14:tracePt t="1582" x="3022600" y="2679700"/>
          <p14:tracePt t="1582" x="2952750" y="2603500"/>
          <p14:tracePt t="1602" x="2889250" y="2527300"/>
          <p14:tracePt t="1602" x="2736850" y="2381250"/>
          <p14:tracePt t="1621" x="2660650" y="2317750"/>
          <p14:tracePt t="1631" x="2578100" y="2266950"/>
          <p14:tracePt t="1631" x="2413000" y="2184400"/>
          <p14:tracePt t="1653" x="2330450" y="2159000"/>
          <p14:tracePt t="1653" x="2254250" y="2139950"/>
          <p14:tracePt t="1666" x="2184400" y="2127250"/>
          <p14:tracePt t="1666" x="2114550" y="2120900"/>
          <p14:tracePt t="1682" x="2051050" y="2120900"/>
          <p14:tracePt t="1682" x="1987550" y="2127250"/>
          <p14:tracePt t="1699" x="1930400" y="2133600"/>
          <p14:tracePt t="1699" x="1873250" y="2133600"/>
          <p14:tracePt t="1699" x="1816100" y="2139950"/>
          <p14:tracePt t="1717" x="1765300" y="2133600"/>
          <p14:tracePt t="1731" x="1714500" y="2133600"/>
          <p14:tracePt t="1731" x="1619250" y="2120900"/>
          <p14:tracePt t="1749" x="1581150" y="2114550"/>
          <p14:tracePt t="1749" x="1536700" y="2101850"/>
          <p14:tracePt t="1766" x="1498600" y="2089150"/>
          <p14:tracePt t="1766" x="1460500" y="2076450"/>
          <p14:tracePt t="1782" x="1422400" y="2063750"/>
          <p14:tracePt t="1782" x="1384300" y="2057400"/>
          <p14:tracePt t="1799" x="1346200" y="2044700"/>
          <p14:tracePt t="1799" x="1270000" y="2025650"/>
          <p14:tracePt t="1816" x="1238250" y="2012950"/>
          <p14:tracePt t="1816" x="1200150" y="2000250"/>
          <p14:tracePt t="1833" x="1168400" y="1981200"/>
          <p14:tracePt t="1833" x="1136650" y="1962150"/>
          <p14:tracePt t="1851" x="1104900" y="1943100"/>
          <p14:tracePt t="1851" x="1073150" y="1917700"/>
          <p14:tracePt t="1866" x="1047750" y="1892300"/>
          <p14:tracePt t="1866" x="990600" y="1847850"/>
          <p14:tracePt t="1883" x="965200" y="1828800"/>
          <p14:tracePt t="1883" x="933450" y="1809750"/>
          <p14:tracePt t="1900" x="908050" y="1797050"/>
          <p14:tracePt t="1900" x="876300" y="1784350"/>
          <p14:tracePt t="1916" x="850900" y="1771650"/>
          <p14:tracePt t="1916" x="806450" y="1746250"/>
          <p14:tracePt t="1934" x="787400" y="1739900"/>
          <p14:tracePt t="1934" x="774700" y="1727200"/>
          <p14:tracePt t="1950" x="755650" y="1720850"/>
          <p14:tracePt t="1950" x="742950" y="1714500"/>
          <p14:tracePt t="1967" x="730250" y="1701800"/>
          <p14:tracePt t="1967" x="711200" y="1695450"/>
          <p14:tracePt t="1985" x="698500" y="1689100"/>
          <p14:tracePt t="1985" x="679450" y="1682750"/>
          <p14:tracePt t="2002" x="469900" y="1568450"/>
          <p14:tracePt t="2087" x="450850" y="1543050"/>
          <p14:tracePt t="2093" x="431800" y="1517650"/>
          <p14:tracePt t="2101" x="393700" y="1466850"/>
          <p14:tracePt t="2116" x="355600" y="1403350"/>
          <p14:tracePt t="2133" x="323850" y="1333500"/>
          <p14:tracePt t="2150" x="311150" y="1250950"/>
          <p14:tracePt t="2166" x="336550" y="1098550"/>
          <p14:tracePt t="2183" x="374650" y="990600"/>
          <p14:tracePt t="2200" x="425450" y="882650"/>
          <p14:tracePt t="2217" x="520700" y="749300"/>
          <p14:tracePt t="2234" x="596900" y="679450"/>
          <p14:tracePt t="2250" x="679450" y="628650"/>
          <p14:tracePt t="2267" x="768350" y="596900"/>
          <p14:tracePt t="2284" x="908050" y="596900"/>
          <p14:tracePt t="2301" x="996950" y="622300"/>
          <p14:tracePt t="2317" x="1079500" y="666750"/>
          <p14:tracePt t="2334" x="1155700" y="717550"/>
          <p14:tracePt t="2334" x="1187450" y="742950"/>
          <p14:tracePt t="2354" x="1219200" y="774700"/>
          <p14:tracePt t="2367" x="1270000" y="844550"/>
          <p14:tracePt t="2367" x="1289050" y="882650"/>
          <p14:tracePt t="2385" x="1320800" y="958850"/>
          <p14:tracePt t="2402" x="1333500" y="1047750"/>
          <p14:tracePt t="2417" x="1333500" y="1143000"/>
          <p14:tracePt t="2434" x="1320800" y="1231900"/>
          <p14:tracePt t="2451" x="1295400" y="1320800"/>
          <p14:tracePt t="2451" x="1276350" y="1358900"/>
          <p14:tracePt t="2469" x="1231900" y="1441450"/>
          <p14:tracePt t="2484" x="1174750" y="1524000"/>
          <p14:tracePt t="2501" x="1104900" y="1593850"/>
          <p14:tracePt t="2518" x="996950" y="1689100"/>
          <p14:tracePt t="2535" x="920750" y="1739900"/>
          <p14:tracePt t="2551" x="844550" y="1784350"/>
          <p14:tracePt t="2568" x="762000" y="1822450"/>
          <p14:tracePt t="2585" x="654050" y="1866900"/>
          <p14:tracePt t="2603" x="584200" y="1885950"/>
          <p14:tracePt t="2618" x="533400" y="1892300"/>
          <p14:tracePt t="2635" x="495300" y="1885950"/>
          <p14:tracePt t="2651" x="463550" y="1885950"/>
          <p14:tracePt t="2669" x="463550" y="1892300"/>
          <p14:tracePt t="2685" x="463550" y="1898650"/>
          <p14:tracePt t="2702" x="469900" y="1917700"/>
          <p14:tracePt t="2702" x="476250" y="1930400"/>
          <p14:tracePt t="2719" x="476250" y="1943100"/>
          <p14:tracePt t="2719" x="482600" y="1955800"/>
          <p14:tracePt t="2719" x="488950" y="1968500"/>
          <p14:tracePt t="2737" x="501650" y="1987550"/>
          <p14:tracePt t="2751" x="508000" y="2012950"/>
          <p14:tracePt t="2751" x="527050" y="2076450"/>
          <p14:tracePt t="2769" x="546100" y="2114550"/>
          <p14:tracePt t="2769" x="558800" y="2159000"/>
          <p14:tracePt t="2786" x="577850" y="2209800"/>
          <p14:tracePt t="2786" x="596900" y="2266950"/>
          <p14:tracePt t="2803" x="615950" y="2330450"/>
          <p14:tracePt t="2803" x="635000" y="2400300"/>
          <p14:tracePt t="2819" x="654050" y="2476500"/>
          <p14:tracePt t="2819" x="692150" y="2641600"/>
          <p14:tracePt t="2836" x="704850" y="2730500"/>
          <p14:tracePt t="2836" x="723900" y="2819400"/>
          <p14:tracePt t="2855" x="736600" y="2901950"/>
          <p14:tracePt t="2855" x="755650" y="2990850"/>
          <p14:tracePt t="2869" x="768350" y="3073400"/>
          <p14:tracePt t="2869" x="781050" y="3149600"/>
          <p14:tracePt t="2886" x="793750" y="3232150"/>
          <p14:tracePt t="2886" x="819150" y="3390900"/>
          <p14:tracePt t="2903" x="825500" y="3467100"/>
          <p14:tracePt t="2903" x="838200" y="3543300"/>
          <p14:tracePt t="2919" x="844550" y="3625850"/>
          <p14:tracePt t="2919" x="850900" y="3702050"/>
          <p14:tracePt t="2936" x="850900" y="3778250"/>
          <p14:tracePt t="2936" x="857250" y="3924300"/>
          <p14:tracePt t="2953" x="857250" y="3987800"/>
          <p14:tracePt t="2953" x="857250" y="4057650"/>
          <p14:tracePt t="2969" x="857250" y="4114800"/>
          <p14:tracePt t="2969" x="850900" y="4171950"/>
          <p14:tracePt t="2987" x="844550" y="4222750"/>
          <p14:tracePt t="2987" x="844550" y="4273550"/>
          <p14:tracePt t="3003" x="831850" y="4318000"/>
          <p14:tracePt t="3003" x="819150" y="4400550"/>
          <p14:tracePt t="3021" x="812800" y="4438650"/>
          <p14:tracePt t="3021" x="800100" y="4470400"/>
          <p14:tracePt t="3038" x="793750" y="4502150"/>
          <p14:tracePt t="3038" x="781050" y="4527550"/>
          <p14:tracePt t="3054" x="774700" y="4552950"/>
          <p14:tracePt t="3054" x="768350" y="4578350"/>
          <p14:tracePt t="3070" x="755650" y="4597400"/>
          <p14:tracePt t="3070" x="749300" y="4616450"/>
          <p14:tracePt t="3087" x="742950" y="4635500"/>
          <p14:tracePt t="3087" x="736600" y="4648200"/>
          <p14:tracePt t="3087" x="723900" y="4660900"/>
          <p14:tracePt t="3106" x="717550" y="4673600"/>
          <p14:tracePt t="3119" x="704850" y="4686300"/>
          <p14:tracePt t="3119" x="679450" y="4699000"/>
          <p14:tracePt t="3137" x="666750" y="4699000"/>
          <p14:tracePt t="3137" x="647700" y="4699000"/>
          <p14:tracePt t="3154" x="393700" y="4559300"/>
          <p14:tracePt t="3236" x="368300" y="4527550"/>
          <p14:tracePt t="3241" x="330200" y="4464050"/>
          <p14:tracePt t="3254" x="298450" y="4387850"/>
          <p14:tracePt t="3270" x="279400" y="4298950"/>
          <p14:tracePt t="3287" x="273050" y="4197350"/>
          <p14:tracePt t="3304" x="285750" y="4038600"/>
          <p14:tracePt t="3321" x="311150" y="3937000"/>
          <p14:tracePt t="3337" x="361950" y="3841750"/>
          <p14:tracePt t="3354" x="419100" y="3752850"/>
          <p14:tracePt t="3370" x="501650" y="3670300"/>
          <p14:tracePt t="3387" x="596900" y="3606800"/>
          <p14:tracePt t="3387" x="641350" y="3581400"/>
          <p14:tracePt t="3405" x="749300" y="3543300"/>
          <p14:tracePt t="3421" x="863600" y="3536950"/>
          <p14:tracePt t="3437" x="971550" y="3549650"/>
          <p14:tracePt t="3454" x="1073150" y="3581400"/>
          <p14:tracePt t="3471" x="1174750" y="3625850"/>
          <p14:tracePt t="3471" x="1219200" y="3651250"/>
          <p14:tracePt t="3491" x="1295400" y="3708400"/>
          <p14:tracePt t="3504" x="1365250" y="3771900"/>
          <p14:tracePt t="3521" x="1409700" y="3841750"/>
          <p14:tracePt t="3538" x="1447800" y="3949700"/>
          <p14:tracePt t="3554" x="1454150" y="4032250"/>
          <p14:tracePt t="3571" x="1441450" y="4114800"/>
          <p14:tracePt t="3588" x="1416050" y="4197350"/>
          <p14:tracePt t="3605" x="1352550" y="4330700"/>
          <p14:tracePt t="3621" x="1289050" y="4413250"/>
          <p14:tracePt t="3638" x="1219200" y="4495800"/>
          <p14:tracePt t="3655" x="1136650" y="4572000"/>
          <p14:tracePt t="3655" x="1092200" y="4603750"/>
          <p14:tracePt t="3673" x="1003300" y="4660900"/>
          <p14:tracePt t="3689" x="914400" y="4711700"/>
          <p14:tracePt t="3705" x="831850" y="4743450"/>
          <p14:tracePt t="3723" x="762000" y="4762500"/>
          <p14:tracePt t="3738" x="698500" y="4762500"/>
          <p14:tracePt t="3755" x="641350" y="4756150"/>
          <p14:tracePt t="3773" x="622300" y="4737100"/>
          <p14:tracePt t="3789" x="615950" y="4699000"/>
          <p14:tracePt t="3806" x="622300" y="4679950"/>
          <p14:tracePt t="3806" x="622300" y="4648200"/>
          <p14:tracePt t="3822" x="628650" y="4616450"/>
          <p14:tracePt t="3822" x="641350" y="45783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8" name="Rectangle 8"/>
          <p:cNvSpPr>
            <a:spLocks noGrp="1" noChangeArrowheads="1"/>
          </p:cNvSpPr>
          <p:nvPr>
            <p:ph type="title"/>
          </p:nvPr>
        </p:nvSpPr>
        <p:spPr>
          <a:xfrm>
            <a:off x="457200" y="274638"/>
            <a:ext cx="8229600" cy="654032"/>
          </a:xfrm>
        </p:spPr>
        <p:txBody>
          <a:bodyPr>
            <a:normAutofit/>
          </a:bodyPr>
          <a:lstStyle/>
          <a:p>
            <a:r>
              <a:rPr lang="ja-JP" altLang="en-US" dirty="0"/>
              <a:t>母集団と標本</a:t>
            </a:r>
          </a:p>
        </p:txBody>
      </p:sp>
      <p:grpSp>
        <p:nvGrpSpPr>
          <p:cNvPr id="460809" name="Group 9"/>
          <p:cNvGrpSpPr>
            <a:grpSpLocks/>
          </p:cNvGrpSpPr>
          <p:nvPr/>
        </p:nvGrpSpPr>
        <p:grpSpPr bwMode="auto">
          <a:xfrm>
            <a:off x="500034" y="1000108"/>
            <a:ext cx="7824787" cy="1187450"/>
            <a:chOff x="422" y="829"/>
            <a:chExt cx="4929" cy="748"/>
          </a:xfrm>
        </p:grpSpPr>
        <p:sp>
          <p:nvSpPr>
            <p:cNvPr id="460810" name="Text Box 10"/>
            <p:cNvSpPr txBox="1">
              <a:spLocks noChangeArrowheads="1"/>
            </p:cNvSpPr>
            <p:nvPr/>
          </p:nvSpPr>
          <p:spPr bwMode="auto">
            <a:xfrm>
              <a:off x="422" y="829"/>
              <a:ext cx="308" cy="288"/>
            </a:xfrm>
            <a:prstGeom prst="rect">
              <a:avLst/>
            </a:prstGeom>
            <a:noFill/>
            <a:ln w="38100">
              <a:noFill/>
              <a:miter lim="800000"/>
              <a:headEnd/>
              <a:tailEnd/>
            </a:ln>
            <a:effectLst/>
          </p:spPr>
          <p:txBody>
            <a:bodyPr wrap="none">
              <a:spAutoFit/>
            </a:bodyPr>
            <a:lstStyle/>
            <a:p>
              <a:r>
                <a:rPr lang="en-US" altLang="ja-JP"/>
                <a:t>⑤</a:t>
              </a:r>
            </a:p>
          </p:txBody>
        </p:sp>
        <p:sp>
          <p:nvSpPr>
            <p:cNvPr id="460811" name="Text Box 11"/>
            <p:cNvSpPr txBox="1">
              <a:spLocks noChangeArrowheads="1"/>
            </p:cNvSpPr>
            <p:nvPr/>
          </p:nvSpPr>
          <p:spPr bwMode="auto">
            <a:xfrm>
              <a:off x="902" y="829"/>
              <a:ext cx="4449" cy="748"/>
            </a:xfrm>
            <a:prstGeom prst="rect">
              <a:avLst/>
            </a:prstGeom>
            <a:noFill/>
            <a:ln w="38100">
              <a:noFill/>
              <a:miter lim="800000"/>
              <a:headEnd/>
              <a:tailEnd/>
            </a:ln>
            <a:effectLst/>
          </p:spPr>
          <p:txBody>
            <a:bodyPr>
              <a:spAutoFit/>
            </a:bodyPr>
            <a:lstStyle/>
            <a:p>
              <a:r>
                <a:rPr lang="ja-JP" altLang="en-US"/>
                <a:t>ある製薬会社は血圧を低下させる薬の候補であるＡを</a:t>
              </a:r>
              <a:r>
                <a:rPr lang="en-US" altLang="ja-JP"/>
                <a:t>20</a:t>
              </a:r>
              <a:r>
                <a:rPr lang="ja-JP" altLang="en-US"/>
                <a:t>匹のラットに与え，効果があることを明らかにしたので，人間への応用を考えている</a:t>
              </a:r>
            </a:p>
          </p:txBody>
        </p:sp>
      </p:grpSp>
      <p:grpSp>
        <p:nvGrpSpPr>
          <p:cNvPr id="460812" name="Group 12"/>
          <p:cNvGrpSpPr>
            <a:grpSpLocks/>
          </p:cNvGrpSpPr>
          <p:nvPr/>
        </p:nvGrpSpPr>
        <p:grpSpPr bwMode="auto">
          <a:xfrm>
            <a:off x="428596" y="3929066"/>
            <a:ext cx="8247063" cy="1200150"/>
            <a:chOff x="422" y="1669"/>
            <a:chExt cx="5195" cy="756"/>
          </a:xfrm>
        </p:grpSpPr>
        <p:sp>
          <p:nvSpPr>
            <p:cNvPr id="460813" name="Text Box 13"/>
            <p:cNvSpPr txBox="1">
              <a:spLocks noChangeArrowheads="1"/>
            </p:cNvSpPr>
            <p:nvPr/>
          </p:nvSpPr>
          <p:spPr bwMode="auto">
            <a:xfrm>
              <a:off x="422" y="1669"/>
              <a:ext cx="308" cy="288"/>
            </a:xfrm>
            <a:prstGeom prst="rect">
              <a:avLst/>
            </a:prstGeom>
            <a:noFill/>
            <a:ln w="38100">
              <a:noFill/>
              <a:miter lim="800000"/>
              <a:headEnd/>
              <a:tailEnd/>
            </a:ln>
            <a:effectLst/>
          </p:spPr>
          <p:txBody>
            <a:bodyPr wrap="none">
              <a:spAutoFit/>
            </a:bodyPr>
            <a:lstStyle/>
            <a:p>
              <a:r>
                <a:rPr lang="en-US" altLang="ja-JP"/>
                <a:t>⑥</a:t>
              </a:r>
            </a:p>
          </p:txBody>
        </p:sp>
        <p:sp>
          <p:nvSpPr>
            <p:cNvPr id="460814" name="Text Box 14"/>
            <p:cNvSpPr txBox="1">
              <a:spLocks noChangeArrowheads="1"/>
            </p:cNvSpPr>
            <p:nvPr/>
          </p:nvSpPr>
          <p:spPr bwMode="auto">
            <a:xfrm>
              <a:off x="912" y="1669"/>
              <a:ext cx="4705" cy="756"/>
            </a:xfrm>
            <a:prstGeom prst="rect">
              <a:avLst/>
            </a:prstGeom>
            <a:noFill/>
            <a:ln w="38100">
              <a:noFill/>
              <a:miter lim="800000"/>
              <a:headEnd/>
              <a:tailEnd/>
            </a:ln>
            <a:effectLst/>
          </p:spPr>
          <p:txBody>
            <a:bodyPr wrap="square">
              <a:spAutoFit/>
            </a:bodyPr>
            <a:lstStyle/>
            <a:p>
              <a:r>
                <a:rPr lang="ja-JP" altLang="en-US" dirty="0"/>
                <a:t>ある家電メーカーでは，エアコン製造ラインで種々の不良が発生している．そこで工場から</a:t>
              </a:r>
              <a:r>
                <a:rPr lang="en-US" altLang="ja-JP" dirty="0"/>
                <a:t>200</a:t>
              </a:r>
              <a:r>
                <a:rPr lang="ja-JP" altLang="en-US" dirty="0"/>
                <a:t>枚の基盤を選んで調べたところ，</a:t>
              </a:r>
              <a:r>
                <a:rPr lang="en-US" altLang="ja-JP" dirty="0"/>
                <a:t>11</a:t>
              </a:r>
              <a:r>
                <a:rPr lang="ja-JP" altLang="en-US" dirty="0"/>
                <a:t>枚の不良品を発見した</a:t>
              </a:r>
            </a:p>
          </p:txBody>
        </p:sp>
      </p:grpSp>
      <p:sp>
        <p:nvSpPr>
          <p:cNvPr id="11" name="テキスト ボックス 10"/>
          <p:cNvSpPr txBox="1"/>
          <p:nvPr/>
        </p:nvSpPr>
        <p:spPr>
          <a:xfrm>
            <a:off x="928662" y="2143116"/>
            <a:ext cx="7263527" cy="1684244"/>
          </a:xfrm>
          <a:prstGeom prst="rect">
            <a:avLst/>
          </a:prstGeom>
          <a:noFill/>
        </p:spPr>
        <p:txBody>
          <a:bodyPr wrap="none" rtlCol="0">
            <a:spAutoFit/>
          </a:bodyPr>
          <a:lstStyle/>
          <a:p>
            <a:pPr>
              <a:lnSpc>
                <a:spcPct val="150000"/>
              </a:lnSpc>
            </a:pPr>
            <a:r>
              <a:rPr kumimoji="1" lang="ja-JP" altLang="en-US" dirty="0" smtClean="0"/>
              <a:t>母集団　（　　　　　　　　　　　　　　　　　　　　　　　　　　　）</a:t>
            </a:r>
            <a:endParaRPr kumimoji="1" lang="en-US" altLang="ja-JP" dirty="0" smtClean="0"/>
          </a:p>
          <a:p>
            <a:pPr>
              <a:lnSpc>
                <a:spcPct val="150000"/>
              </a:lnSpc>
            </a:pPr>
            <a:r>
              <a:rPr lang="ja-JP" altLang="en-US" dirty="0" smtClean="0"/>
              <a:t>標本　　　（　　　　　　　　　　　　　　　　　　　　　　　　　　　）</a:t>
            </a:r>
            <a:endParaRPr lang="en-US" altLang="ja-JP" dirty="0" smtClean="0"/>
          </a:p>
          <a:p>
            <a:pPr>
              <a:lnSpc>
                <a:spcPct val="150000"/>
              </a:lnSpc>
            </a:pPr>
            <a:r>
              <a:rPr kumimoji="1" lang="ja-JP" altLang="en-US" dirty="0"/>
              <a:t>実在母集団</a:t>
            </a:r>
            <a:r>
              <a:rPr kumimoji="1" lang="ja-JP" altLang="en-US" dirty="0" smtClean="0"/>
              <a:t>・</a:t>
            </a:r>
            <a:r>
              <a:rPr kumimoji="1" lang="ja-JP" altLang="en-US" dirty="0"/>
              <a:t>仮説的無限母集団</a:t>
            </a:r>
          </a:p>
        </p:txBody>
      </p:sp>
      <p:sp>
        <p:nvSpPr>
          <p:cNvPr id="12" name="テキスト ボックス 11"/>
          <p:cNvSpPr txBox="1"/>
          <p:nvPr/>
        </p:nvSpPr>
        <p:spPr>
          <a:xfrm>
            <a:off x="928662" y="5000636"/>
            <a:ext cx="7263527" cy="1684244"/>
          </a:xfrm>
          <a:prstGeom prst="rect">
            <a:avLst/>
          </a:prstGeom>
          <a:noFill/>
        </p:spPr>
        <p:txBody>
          <a:bodyPr wrap="none" rtlCol="0">
            <a:spAutoFit/>
          </a:bodyPr>
          <a:lstStyle/>
          <a:p>
            <a:pPr>
              <a:lnSpc>
                <a:spcPct val="150000"/>
              </a:lnSpc>
            </a:pPr>
            <a:r>
              <a:rPr kumimoji="1" lang="ja-JP" altLang="en-US" dirty="0" smtClean="0"/>
              <a:t>母集団　（　　　　　　　　　　　　　　　　　　　　　　　　　　　）</a:t>
            </a:r>
            <a:endParaRPr kumimoji="1" lang="en-US" altLang="ja-JP" dirty="0" smtClean="0"/>
          </a:p>
          <a:p>
            <a:pPr>
              <a:lnSpc>
                <a:spcPct val="150000"/>
              </a:lnSpc>
            </a:pPr>
            <a:r>
              <a:rPr lang="ja-JP" altLang="en-US" dirty="0" smtClean="0"/>
              <a:t>標本　　　（　　　　　　　　　　　　　　　　　　　　　　　　　　　）</a:t>
            </a:r>
            <a:endParaRPr lang="en-US" altLang="ja-JP" dirty="0" smtClean="0"/>
          </a:p>
          <a:p>
            <a:pPr>
              <a:lnSpc>
                <a:spcPct val="150000"/>
              </a:lnSpc>
            </a:pPr>
            <a:r>
              <a:rPr kumimoji="1" lang="ja-JP" altLang="en-US" dirty="0"/>
              <a:t>実在母集団</a:t>
            </a:r>
            <a:r>
              <a:rPr kumimoji="1" lang="ja-JP" altLang="en-US" dirty="0" smtClean="0"/>
              <a:t>・</a:t>
            </a:r>
            <a:r>
              <a:rPr kumimoji="1" lang="ja-JP" altLang="en-US" dirty="0"/>
              <a:t>仮説的無限母集団</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2756"/>
    </mc:Choice>
    <mc:Fallback>
      <p:transition spd="slow" advTm="112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47" x="939800" y="2406650"/>
          <p14:tracePt t="2368" x="933450" y="2374900"/>
          <p14:tracePt t="2373" x="914400" y="2336800"/>
          <p14:tracePt t="2382" x="895350" y="2298700"/>
          <p14:tracePt t="2382" x="876300" y="2247900"/>
          <p14:tracePt t="2400" x="850900" y="2197100"/>
          <p14:tracePt t="2400" x="819150" y="2146300"/>
          <p14:tracePt t="2417" x="793750" y="2108200"/>
          <p14:tracePt t="2417" x="736600" y="2038350"/>
          <p14:tracePt t="2434" x="717550" y="2006600"/>
          <p14:tracePt t="2434" x="698500" y="1974850"/>
          <p14:tracePt t="2450" x="679450" y="1949450"/>
          <p14:tracePt t="2450" x="666750" y="1930400"/>
          <p14:tracePt t="2468" x="654050" y="1911350"/>
          <p14:tracePt t="2468" x="641350" y="1892300"/>
          <p14:tracePt t="2484" x="628650" y="1879600"/>
          <p14:tracePt t="2484" x="615950" y="1866900"/>
          <p14:tracePt t="2500" x="603250" y="1854200"/>
          <p14:tracePt t="2500" x="590550" y="1841500"/>
          <p14:tracePt t="2518" x="577850" y="1828800"/>
          <p14:tracePt t="2518" x="571500" y="1822450"/>
          <p14:tracePt t="2534" x="565150" y="1809750"/>
          <p14:tracePt t="2534" x="565150" y="1803400"/>
          <p14:tracePt t="2551" x="565150" y="1790700"/>
          <p14:tracePt t="2551" x="565150" y="1778000"/>
          <p14:tracePt t="2567" x="571500" y="1771650"/>
          <p14:tracePt t="2567" x="577850" y="1758950"/>
          <p14:tracePt t="2584" x="584200" y="1752600"/>
          <p14:tracePt t="2584" x="584200" y="1746250"/>
          <p14:tracePt t="2584" x="590550" y="1739900"/>
          <p14:tracePt t="2602" x="584200" y="1739900"/>
          <p14:tracePt t="2629" x="571500" y="1739900"/>
          <p14:tracePt t="2638" x="558800" y="1733550"/>
          <p14:tracePt t="2650" x="311150" y="1562100"/>
          <p14:tracePt t="2728" x="292100" y="1530350"/>
          <p14:tracePt t="2734" x="254000" y="1460500"/>
          <p14:tracePt t="2751" x="234950" y="1371600"/>
          <p14:tracePt t="2768" x="222250" y="1282700"/>
          <p14:tracePt t="2768" x="228600" y="1231900"/>
          <p14:tracePt t="2786" x="241300" y="1130300"/>
          <p14:tracePt t="2802" x="279400" y="1028700"/>
          <p14:tracePt t="2818" x="336550" y="927100"/>
          <p14:tracePt t="2835" x="412750" y="838200"/>
          <p14:tracePt t="2852" x="508000" y="755650"/>
          <p14:tracePt t="2868" x="609600" y="698500"/>
          <p14:tracePt t="2868" x="660400" y="679450"/>
          <p14:tracePt t="2886" x="774700" y="654050"/>
          <p14:tracePt t="2902" x="889000" y="654050"/>
          <p14:tracePt t="2902" x="946150" y="666750"/>
          <p14:tracePt t="2923" x="996950" y="679450"/>
          <p14:tracePt t="2935" x="1092200" y="723900"/>
          <p14:tracePt t="2951" x="1212850" y="838200"/>
          <p14:tracePt t="2968" x="1270000" y="946150"/>
          <p14:tracePt t="2985" x="1308100" y="1079500"/>
          <p14:tracePt t="3002" x="1320800" y="1219200"/>
          <p14:tracePt t="3019" x="1289050" y="1409700"/>
          <p14:tracePt t="3036" x="1238250" y="1524000"/>
          <p14:tracePt t="3052" x="1168400" y="1619250"/>
          <p14:tracePt t="3068" x="1035050" y="1733550"/>
          <p14:tracePt t="3086" x="933450" y="1790700"/>
          <p14:tracePt t="3103" x="838200" y="1828800"/>
          <p14:tracePt t="3119" x="749300" y="1860550"/>
          <p14:tracePt t="3136" x="666750" y="1879600"/>
          <p14:tracePt t="3152" x="635000" y="1892300"/>
          <p14:tracePt t="3152" x="584200" y="1905000"/>
          <p14:tracePt t="3171" x="565150" y="1917700"/>
          <p14:tracePt t="3171" x="546100" y="1930400"/>
          <p14:tracePt t="3187" x="533400" y="1949450"/>
          <p14:tracePt t="3187" x="520700" y="1974850"/>
          <p14:tracePt t="3203" x="514350" y="2000250"/>
          <p14:tracePt t="3203" x="508000" y="2038350"/>
          <p14:tracePt t="3220" x="501650" y="2082800"/>
          <p14:tracePt t="3220" x="495300" y="2133600"/>
          <p14:tracePt t="3220" x="495300" y="2184400"/>
          <p14:tracePt t="3238" x="495300" y="2247900"/>
          <p14:tracePt t="3252" x="495300" y="2311400"/>
          <p14:tracePt t="3252" x="508000" y="2451100"/>
          <p14:tracePt t="3270" x="520700" y="2527300"/>
          <p14:tracePt t="3270" x="533400" y="2603500"/>
          <p14:tracePt t="3287" x="546100" y="2686050"/>
          <p14:tracePt t="3287" x="558800" y="2774950"/>
          <p14:tracePt t="3303" x="577850" y="2857500"/>
          <p14:tracePt t="3303" x="596900" y="2946400"/>
          <p14:tracePt t="3320" x="615950" y="3041650"/>
          <p14:tracePt t="3320" x="654050" y="3225800"/>
          <p14:tracePt t="3337" x="673100" y="3321050"/>
          <p14:tracePt t="3337" x="685800" y="3409950"/>
          <p14:tracePt t="3353" x="698500" y="3505200"/>
          <p14:tracePt t="3353" x="704850" y="3594100"/>
          <p14:tracePt t="3370" x="717550" y="3683000"/>
          <p14:tracePt t="3370" x="723900" y="3854450"/>
          <p14:tracePt t="3387" x="730250" y="3930650"/>
          <p14:tracePt t="3387" x="730250" y="4013200"/>
          <p14:tracePt t="3404" x="736600" y="4083050"/>
          <p14:tracePt t="3404" x="736600" y="4159250"/>
          <p14:tracePt t="3420" x="736600" y="4222750"/>
          <p14:tracePt t="3420" x="736600" y="4292600"/>
          <p14:tracePt t="3438" x="736600" y="4349750"/>
          <p14:tracePt t="3438" x="730250" y="4464050"/>
          <p14:tracePt t="3454" x="730250" y="4514850"/>
          <p14:tracePt t="3454" x="723900" y="4559300"/>
          <p14:tracePt t="3470" x="717550" y="4597400"/>
          <p14:tracePt t="3470" x="711200" y="4635500"/>
          <p14:tracePt t="3487" x="704850" y="4660900"/>
          <p14:tracePt t="3487" x="692150" y="4686300"/>
          <p14:tracePt t="3504" x="679450" y="4711700"/>
          <p14:tracePt t="3504" x="666750" y="4724400"/>
          <p14:tracePt t="3504" x="647700" y="4730750"/>
          <p14:tracePt t="3523" x="622300" y="4730750"/>
          <p14:tracePt t="3523" x="590550" y="4724400"/>
          <p14:tracePt t="3538" x="247650" y="3886200"/>
          <p14:tracePt t="3676" x="285750" y="3829050"/>
          <p14:tracePt t="3682" x="330200" y="3771900"/>
          <p14:tracePt t="3687" x="438150" y="3670300"/>
          <p14:tracePt t="3704" x="565150" y="3600450"/>
          <p14:tracePt t="3721" x="704850" y="3568700"/>
          <p14:tracePt t="3737" x="908050" y="3587750"/>
          <p14:tracePt t="3754" x="1028700" y="3638550"/>
          <p14:tracePt t="3771" x="1136650" y="3721100"/>
          <p14:tracePt t="3788" x="1225550" y="3822700"/>
          <p14:tracePt t="3788" x="1257300" y="3873500"/>
          <p14:tracePt t="3806" x="1289050" y="3930650"/>
          <p14:tracePt t="3806" x="1308100" y="3994150"/>
          <p14:tracePt t="3822" x="1327150" y="4127500"/>
          <p14:tracePt t="3838" x="1314450" y="4260850"/>
          <p14:tracePt t="3854" x="1270000" y="4400550"/>
          <p14:tracePt t="3872" x="1200150" y="4527550"/>
          <p14:tracePt t="3888" x="1117600" y="4629150"/>
          <p14:tracePt t="3888" x="1066800" y="4673600"/>
          <p14:tracePt t="3906" x="977900" y="4730750"/>
          <p14:tracePt t="3924" x="895350" y="4749800"/>
          <p14:tracePt t="3938" x="819150" y="4749800"/>
          <p14:tracePt t="3955" x="787400" y="4737100"/>
          <p14:tracePt t="3955" x="755650" y="4724400"/>
          <p14:tracePt t="3972" x="723900" y="4705350"/>
          <p14:tracePt t="3972" x="673100" y="4673600"/>
          <p14:tracePt t="3989" x="654050" y="4654550"/>
          <p14:tracePt t="3989" x="641350" y="4635500"/>
          <p14:tracePt t="4005" x="628650" y="4622800"/>
          <p14:tracePt t="4005" x="622300" y="4603750"/>
          <p14:tracePt t="4022" x="622300" y="4584700"/>
          <p14:tracePt t="4022" x="628650" y="4572000"/>
          <p14:tracePt t="4039" x="635000" y="4546600"/>
          <p14:tracePt t="9617" x="2228850" y="6705600"/>
          <p14:tracePt t="9629" x="2254250" y="6711950"/>
          <p14:tracePt t="9639" x="2279650" y="6711950"/>
          <p14:tracePt t="9639" x="2305050" y="6718300"/>
          <p14:tracePt t="9657" x="2343150" y="6724650"/>
          <p14:tracePt t="9657" x="2381250" y="6724650"/>
          <p14:tracePt t="9674" x="2419350" y="6724650"/>
          <p14:tracePt t="9674" x="2508250" y="6724650"/>
          <p14:tracePt t="9691" x="2552700" y="6718300"/>
          <p14:tracePt t="9691" x="2603500" y="6711950"/>
          <p14:tracePt t="9707" x="2647950" y="6711950"/>
          <p14:tracePt t="9707" x="2692400" y="6705600"/>
          <p14:tracePt t="9724" x="2736850" y="6705600"/>
          <p14:tracePt t="9724" x="2781300" y="6699250"/>
          <p14:tracePt t="9741" x="2825750" y="6699250"/>
          <p14:tracePt t="9741" x="2908300" y="6699250"/>
          <p14:tracePt t="9758" x="2946400" y="6699250"/>
          <p14:tracePt t="9758" x="2984500" y="6699250"/>
          <p14:tracePt t="9774" x="3022600" y="6699250"/>
          <p14:tracePt t="9774" x="3054350" y="6692900"/>
          <p14:tracePt t="9791" x="3086100" y="6692900"/>
          <p14:tracePt t="9791" x="3136900" y="6686550"/>
          <p14:tracePt t="9811" x="3162300" y="6686550"/>
          <p14:tracePt t="9824" x="3181350" y="6686550"/>
          <p14:tracePt t="9840" x="3219450" y="6699250"/>
          <p14:tracePt t="9840" x="3238500" y="6718300"/>
          <p14:tracePt t="9859" x="3244850" y="6750050"/>
          <p14:tracePt t="9874" x="3244850" y="6781800"/>
          <p14:tracePt t="9890" x="3225800" y="6807200"/>
          <p14:tracePt t="9907" x="2978150" y="6711950"/>
          <p14:tracePt t="9907" x="2952750" y="6680200"/>
          <p14:tracePt t="9990" x="2927350" y="6648450"/>
          <p14:tracePt t="9998" x="2901950" y="6610350"/>
          <p14:tracePt t="10008" x="2863850" y="6534150"/>
          <p14:tracePt t="10025" x="2832100" y="6451600"/>
          <p14:tracePt t="10041" x="2825750" y="6343650"/>
          <p14:tracePt t="10058" x="2851150" y="6286500"/>
          <p14:tracePt t="10075" x="2895600" y="6242050"/>
          <p14:tracePt t="10091" x="2965450" y="6203950"/>
          <p14:tracePt t="10108" x="3054350" y="6165850"/>
          <p14:tracePt t="10108" x="3105150" y="6146800"/>
          <p14:tracePt t="10126" x="3213100" y="6108700"/>
          <p14:tracePt t="10142" x="3327400" y="6083300"/>
          <p14:tracePt t="10158" x="3454400" y="6064250"/>
          <p14:tracePt t="10175" x="3587750" y="6057900"/>
          <p14:tracePt t="10192" x="3727450" y="6057900"/>
          <p14:tracePt t="10192" x="3803650" y="6057900"/>
          <p14:tracePt t="10210" x="3956050" y="6064250"/>
          <p14:tracePt t="10225" x="4108450" y="6070600"/>
          <p14:tracePt t="10242" x="4260850" y="6083300"/>
          <p14:tracePt t="10259" x="4400550" y="6096000"/>
          <p14:tracePt t="10275" x="4603750" y="6121400"/>
          <p14:tracePt t="10292" x="4724400" y="6146800"/>
          <p14:tracePt t="10309" x="4832350" y="6178550"/>
          <p14:tracePt t="10325" x="4927600" y="6210300"/>
          <p14:tracePt t="10342" x="5035550" y="6261100"/>
          <p14:tracePt t="10359" x="5092700" y="6305550"/>
          <p14:tracePt t="10376" x="5124450" y="6350000"/>
          <p14:tracePt t="10392" x="5143500" y="6426200"/>
          <p14:tracePt t="10410" x="5130800" y="6477000"/>
          <p14:tracePt t="10427" x="5105400" y="6527800"/>
          <p14:tracePt t="10443" x="5054600" y="6578600"/>
          <p14:tracePt t="10459" x="4984750" y="6629400"/>
          <p14:tracePt t="10476" x="4902200" y="6686550"/>
          <p14:tracePt t="10476" x="4851400" y="6711950"/>
          <p14:tracePt t="10494" x="4743450" y="6756400"/>
          <p14:tracePt t="10510" x="4629150" y="6794500"/>
          <p14:tracePt t="10527" x="4508500" y="6819900"/>
          <p14:tracePt t="10527" x="4445000" y="6819900"/>
          <p14:tracePt t="10546" x="4381500" y="6819900"/>
          <p14:tracePt t="10559" x="4260850" y="6807200"/>
          <p14:tracePt t="10559" x="4197350" y="6800850"/>
          <p14:tracePt t="10578" x="4083050" y="6775450"/>
          <p14:tracePt t="10593" x="3968750" y="6756400"/>
          <p14:tracePt t="10610" x="3879850" y="6750050"/>
          <p14:tracePt t="10626" x="3784600" y="6750050"/>
          <p14:tracePt t="10643" x="3759200" y="6705600"/>
          <p14:tracePt t="10665" x="3765550" y="6673850"/>
          <p14:tracePt t="10676" x="3771900" y="6635750"/>
          <p14:tracePt t="10676" x="3797300" y="6591300"/>
          <p14:tracePt t="10694" x="3816350" y="6540500"/>
          <p14:tracePt t="10694" x="3886200" y="6432550"/>
          <p14:tracePt t="10711" x="3924300" y="6381750"/>
          <p14:tracePt t="10711" x="3975100" y="6337300"/>
          <p14:tracePt t="10728" x="4032250" y="6292850"/>
          <p14:tracePt t="10728" x="4102100" y="6248400"/>
          <p14:tracePt t="10744" x="4171950" y="6210300"/>
          <p14:tracePt t="10744" x="4254500" y="6165850"/>
          <p14:tracePt t="10744" x="4343400" y="6127750"/>
          <p14:tracePt t="10763" x="4438650" y="6089650"/>
          <p14:tracePt t="10763" x="4546600" y="6045200"/>
          <p14:tracePt t="10778" x="4648200" y="5994400"/>
          <p14:tracePt t="11066" x="6731000" y="5543550"/>
          <p14:tracePt t="11081" x="6718300" y="5537200"/>
          <p14:tracePt t="11081" x="6705600" y="5537200"/>
          <p14:tracePt t="11096" x="6692900" y="5530850"/>
          <p14:tracePt t="11096" x="6680200" y="5530850"/>
          <p14:tracePt t="11112" x="6667500" y="5524500"/>
          <p14:tracePt t="11112" x="6654800" y="5524500"/>
          <p14:tracePt t="11129" x="6648450" y="5524500"/>
          <p14:tracePt t="11129" x="6629400" y="5530850"/>
          <p14:tracePt t="11146" x="6629400" y="5537200"/>
          <p14:tracePt t="11146" x="6623050" y="5537200"/>
          <p14:tracePt t="11162" x="6616700" y="5549900"/>
          <p14:tracePt t="11178" x="6610350" y="5556250"/>
          <p14:tracePt t="11194" x="6610350" y="5568950"/>
          <p14:tracePt t="11221" x="6610350" y="5575300"/>
          <p14:tracePt t="11237" x="6604000" y="5581650"/>
          <p14:tracePt t="11246" x="6597650" y="5594350"/>
          <p14:tracePt t="11261" x="6591300" y="5600700"/>
          <p14:tracePt t="11261" x="6591300" y="5607050"/>
          <p14:tracePt t="11279" x="6584950" y="5613400"/>
          <p14:tracePt t="11279" x="6578600" y="5619750"/>
          <p14:tracePt t="11296" x="6572250" y="5626100"/>
          <p14:tracePt t="11296" x="6565900" y="5632450"/>
          <p14:tracePt t="11296" x="6553200" y="5638800"/>
          <p14:tracePt t="11314" x="6546850" y="5645150"/>
          <p14:tracePt t="11314" x="6540500" y="5651500"/>
          <p14:tracePt t="11329" x="6534150" y="5657850"/>
          <p14:tracePt t="11329" x="6521450" y="5664200"/>
          <p14:tracePt t="11346" x="6515100" y="5670550"/>
          <p14:tracePt t="11346" x="6508750" y="5670550"/>
          <p14:tracePt t="11363" x="6496050" y="5676900"/>
          <p14:tracePt t="11363" x="6489700" y="5683250"/>
          <p14:tracePt t="11379" x="6483350" y="5683250"/>
          <p14:tracePt t="11379" x="6477000" y="5683250"/>
          <p14:tracePt t="11396" x="6470650" y="5689600"/>
          <p14:tracePt t="11412" x="6464300" y="5689600"/>
          <p14:tracePt t="11430" x="6457950" y="5695950"/>
          <p14:tracePt t="11430" x="6451600" y="5702300"/>
          <p14:tracePt t="11446" x="6445250" y="5702300"/>
          <p14:tracePt t="11462" x="6438900" y="5708650"/>
          <p14:tracePt t="11479" x="6432550" y="5715000"/>
          <p14:tracePt t="11498" x="6426200" y="5721350"/>
          <p14:tracePt t="11514" x="6419850" y="5721350"/>
          <p14:tracePt t="11530" x="6413500" y="5734050"/>
          <p14:tracePt t="11546" x="6407150" y="5740400"/>
          <p14:tracePt t="11563" x="6407150" y="5746750"/>
          <p14:tracePt t="11563" x="6400800" y="5753100"/>
          <p14:tracePt t="11580" x="6394450" y="5753100"/>
          <p14:tracePt t="11596" x="6388100" y="5759450"/>
          <p14:tracePt t="11596" x="6381750" y="5772150"/>
          <p14:tracePt t="11614" x="6375400" y="5778500"/>
          <p14:tracePt t="11629" x="6369050" y="5784850"/>
          <p14:tracePt t="11629" x="6362700" y="5791200"/>
          <p14:tracePt t="11647" x="6362700" y="5797550"/>
          <p14:tracePt t="11663" x="6356350" y="5803900"/>
          <p14:tracePt t="11663" x="6350000" y="5810250"/>
          <p14:tracePt t="11680" x="6343650" y="5810250"/>
          <p14:tracePt t="11701" x="6337300" y="5816600"/>
          <p14:tracePt t="11745" x="6337300" y="5822950"/>
          <p14:tracePt t="11786" x="6330950" y="5822950"/>
          <p14:tracePt t="11814" x="6330950" y="5835650"/>
          <p14:tracePt t="11829" x="6330950" y="5842000"/>
          <p14:tracePt t="11846" x="6324600" y="5854700"/>
          <p14:tracePt t="11865" x="6324600" y="5861050"/>
          <p14:tracePt t="11873" x="6318250" y="5867400"/>
          <p14:tracePt t="11882" x="6318250" y="5880100"/>
          <p14:tracePt t="11898" x="6311900" y="5886450"/>
          <p14:tracePt t="11898" x="6311900" y="5892800"/>
          <p14:tracePt t="11915" x="6311900" y="5899150"/>
          <p14:tracePt t="11915" x="6305550" y="5899150"/>
          <p14:tracePt t="11932" x="6305550" y="5905500"/>
          <p14:tracePt t="11947" x="6305550" y="5918200"/>
          <p14:tracePt t="11964" x="6299200" y="5924550"/>
          <p14:tracePt t="11964" x="6292850" y="5930900"/>
          <p14:tracePt t="11981" x="6292850" y="5937250"/>
          <p14:tracePt t="12002" x="6286500" y="5937250"/>
          <p14:tracePt t="12026" x="6286500" y="5943600"/>
          <p14:tracePt t="12045" x="6280150" y="5949950"/>
          <p14:tracePt t="12077" x="6273800" y="5956300"/>
          <p14:tracePt t="12098" x="6273800" y="5962650"/>
          <p14:tracePt t="12121" x="6267450" y="5969000"/>
          <p14:tracePt t="12145" x="6267450" y="5975350"/>
          <p14:tracePt t="12157" x="6261100" y="5981700"/>
          <p14:tracePt t="12174" x="6254750" y="5988050"/>
          <p14:tracePt t="12189" x="6248400" y="5994400"/>
          <p14:tracePt t="12205" x="6242050" y="6000750"/>
          <p14:tracePt t="12218" x="6229350" y="6000750"/>
          <p14:tracePt t="12234" x="6223000" y="6007100"/>
          <p14:tracePt t="12250" x="6216650" y="6007100"/>
          <p14:tracePt t="12266" x="6210300" y="6007100"/>
          <p14:tracePt t="12281" x="6203950" y="6007100"/>
          <p14:tracePt t="12299" x="6191250" y="6007100"/>
          <p14:tracePt t="12299" x="6184900" y="6007100"/>
          <p14:tracePt t="12316" x="6178550" y="6000750"/>
          <p14:tracePt t="12316" x="6172200" y="6000750"/>
          <p14:tracePt t="12333" x="6165850" y="6000750"/>
          <p14:tracePt t="12333" x="6159500" y="5994400"/>
          <p14:tracePt t="12350" x="6153150" y="5994400"/>
          <p14:tracePt t="12350" x="6146800" y="5994400"/>
          <p14:tracePt t="12366" x="6134100" y="5994400"/>
          <p14:tracePt t="12366" x="6127750" y="5994400"/>
          <p14:tracePt t="12383" x="6121400" y="5994400"/>
          <p14:tracePt t="12383" x="6102350" y="5988050"/>
          <p14:tracePt t="12399" x="6096000" y="5981700"/>
          <p14:tracePt t="12399" x="6089650" y="5975350"/>
          <p14:tracePt t="12416" x="6083300" y="5962650"/>
          <p14:tracePt t="12416" x="6076950" y="5949950"/>
          <p14:tracePt t="12433" x="6070600" y="5943600"/>
          <p14:tracePt t="12433" x="6064250" y="5911850"/>
          <p14:tracePt t="12450" x="6057900" y="5899150"/>
          <p14:tracePt t="12450" x="6051550" y="5892800"/>
          <p14:tracePt t="12467" x="6045200" y="5886450"/>
          <p14:tracePt t="12467" x="6038850" y="5880100"/>
          <p14:tracePt t="12483" x="6032500" y="5873750"/>
          <p14:tracePt t="12483" x="6019800" y="5873750"/>
          <p14:tracePt t="12500" x="6013450" y="5867400"/>
          <p14:tracePt t="12500" x="6000750" y="5867400"/>
          <p14:tracePt t="12500" x="5994400" y="5873750"/>
          <p14:tracePt t="12519" x="5981700" y="5867400"/>
          <p14:tracePt t="12532" x="5962650" y="5867400"/>
          <p14:tracePt t="12532" x="5924550" y="5861050"/>
          <p14:tracePt t="12550" x="5899150" y="5861050"/>
          <p14:tracePt t="12550" x="5873750" y="5861050"/>
          <p14:tracePt t="12566" x="5848350" y="5854700"/>
          <p14:tracePt t="12566" x="5816600" y="5854700"/>
          <p14:tracePt t="12583" x="5784850" y="5848350"/>
          <p14:tracePt t="12583" x="5753100" y="5848350"/>
          <p14:tracePt t="12600" x="5715000" y="5848350"/>
          <p14:tracePt t="12600" x="5676900" y="5848350"/>
          <p14:tracePt t="12600" x="5638800" y="5854700"/>
          <p14:tracePt t="12618" x="5600700" y="5861050"/>
          <p14:tracePt t="12618" x="5556250" y="5867400"/>
          <p14:tracePt t="12633" x="5511800" y="5880100"/>
          <p14:tracePt t="12633" x="5473700" y="5892800"/>
          <p14:tracePt t="12650" x="5422900" y="5905500"/>
          <p14:tracePt t="12650" x="5378450" y="5918200"/>
          <p14:tracePt t="12667" x="5327650" y="5937250"/>
          <p14:tracePt t="12667" x="5283200" y="5956300"/>
          <p14:tracePt t="12684" x="5232400" y="5975350"/>
          <p14:tracePt t="12684" x="5124450" y="6013450"/>
          <p14:tracePt t="12700" x="5073650" y="6032500"/>
          <p14:tracePt t="12700" x="5016500" y="6051550"/>
          <p14:tracePt t="12717" x="4965700" y="6070600"/>
          <p14:tracePt t="12717" x="4914900" y="6089650"/>
          <p14:tracePt t="12734" x="4864100" y="6108700"/>
          <p14:tracePt t="12734" x="4813300" y="6127750"/>
          <p14:tracePt t="12751" x="4768850" y="6146800"/>
          <p14:tracePt t="12751" x="4692650" y="6184900"/>
          <p14:tracePt t="12767" x="4660900" y="6203950"/>
          <p14:tracePt t="12767" x="4629150" y="6216650"/>
          <p14:tracePt t="12784" x="4603750" y="6235700"/>
          <p14:tracePt t="12784" x="4578350" y="6248400"/>
          <p14:tracePt t="12801" x="4559300" y="6267450"/>
          <p14:tracePt t="12801" x="4521200" y="6305550"/>
          <p14:tracePt t="12818" x="4502150" y="6324600"/>
          <p14:tracePt t="12818" x="4489450" y="6350000"/>
          <p14:tracePt t="12835" x="4470400" y="6375400"/>
          <p14:tracePt t="12835" x="4457700" y="6394450"/>
          <p14:tracePt t="12851" x="4438650" y="6419850"/>
          <p14:tracePt t="12851" x="4425950" y="6445250"/>
          <p14:tracePt t="12868" x="4413250" y="6464300"/>
          <p14:tracePt t="12868" x="4394200" y="6483350"/>
          <p14:tracePt t="12885" x="4362450" y="6527800"/>
          <p14:tracePt t="12900" x="4349750" y="6546850"/>
          <p14:tracePt t="12900" x="4330700" y="6565900"/>
          <p14:tracePt t="12921" x="4298950" y="6610350"/>
          <p14:tracePt t="12934" x="4267200" y="6648450"/>
          <p14:tracePt t="12950" x="4235450" y="6686550"/>
          <p14:tracePt t="12967" x="4203700" y="6731000"/>
          <p14:tracePt t="12967" x="4184650" y="6750050"/>
          <p14:tracePt t="12986" x="4146550" y="6781800"/>
          <p14:tracePt t="12986" x="4127500" y="6800850"/>
          <p14:tracePt t="13001" x="4095750" y="6807200"/>
          <p14:tracePt t="13001" x="4070350" y="6813550"/>
          <p14:tracePt t="13019" x="4038600" y="6819900"/>
          <p14:tracePt t="13019" x="4013200" y="6826250"/>
          <p14:tracePt t="13035" x="3981450" y="6819900"/>
          <p14:tracePt t="13051" x="4133850" y="6521450"/>
          <p14:tracePt t="13622" x="4146550" y="6496050"/>
          <p14:tracePt t="13629" x="4165600" y="6457950"/>
          <p14:tracePt t="13638" x="4191000" y="6426200"/>
          <p14:tracePt t="13652" x="4216400" y="6381750"/>
          <p14:tracePt t="13652" x="4292600" y="6311900"/>
          <p14:tracePt t="13670" x="4337050" y="6280150"/>
          <p14:tracePt t="13670" x="4381500" y="6248400"/>
          <p14:tracePt t="13687" x="4432300" y="6223000"/>
          <p14:tracePt t="13687" x="4489450" y="6197600"/>
          <p14:tracePt t="13703" x="4552950" y="6178550"/>
          <p14:tracePt t="13703" x="4679950" y="6140450"/>
          <p14:tracePt t="13720" x="4743450" y="6121400"/>
          <p14:tracePt t="13720" x="4806950" y="6108700"/>
          <p14:tracePt t="13737" x="4870450" y="6089650"/>
          <p14:tracePt t="13737" x="4933950" y="6076950"/>
          <p14:tracePt t="13753" x="4997450" y="6070600"/>
          <p14:tracePt t="13753" x="5105400" y="6051550"/>
          <p14:tracePt t="13770" x="5156200" y="6045200"/>
          <p14:tracePt t="13770" x="5200650" y="6038850"/>
          <p14:tracePt t="13787" x="5245100" y="6038850"/>
          <p14:tracePt t="13787" x="5283200" y="6038850"/>
          <p14:tracePt t="13803" x="5314950" y="6038850"/>
          <p14:tracePt t="13803" x="5346700" y="6038850"/>
          <p14:tracePt t="13820" x="5378450" y="6038850"/>
          <p14:tracePt t="13820" x="5403850" y="6038850"/>
          <p14:tracePt t="13838" x="5441950" y="6045200"/>
          <p14:tracePt t="13838" x="5454650" y="6045200"/>
          <p14:tracePt t="13854" x="5467350" y="6051550"/>
          <p14:tracePt t="13854" x="5480050" y="6057900"/>
          <p14:tracePt t="13871" x="5486400" y="6057900"/>
          <p14:tracePt t="13871" x="5492750" y="6064250"/>
          <p14:tracePt t="13888" x="5499100" y="6070600"/>
          <p14:tracePt t="13904" x="5505450" y="6083300"/>
          <p14:tracePt t="13923" x="5499100" y="6089650"/>
          <p14:tracePt t="13938" x="5499100" y="6096000"/>
          <p14:tracePt t="13965" x="5499100" y="6089650"/>
          <p14:tracePt t="13981" x="5499100" y="6076950"/>
          <p14:tracePt t="13997" x="5505450" y="6070600"/>
          <p14:tracePt t="14009" x="5511800" y="6070600"/>
          <p14:tracePt t="14021" x="5524500" y="6064250"/>
          <p14:tracePt t="14021" x="5530850" y="6064250"/>
          <p14:tracePt t="14038" x="5537200" y="6057900"/>
          <p14:tracePt t="14038" x="5549900" y="6057900"/>
          <p14:tracePt t="14055" x="5562600" y="6057900"/>
          <p14:tracePt t="14055" x="5581650" y="6057900"/>
          <p14:tracePt t="14072" x="5594350" y="6064250"/>
          <p14:tracePt t="14072" x="5600700" y="6064250"/>
          <p14:tracePt t="14089" x="5613400" y="6064250"/>
          <p14:tracePt t="14089" x="5619750" y="6070600"/>
          <p14:tracePt t="14105" x="5626100" y="6070600"/>
          <p14:tracePt t="14121" x="5632450" y="6076950"/>
          <p14:tracePt t="14121" x="5632450" y="6089650"/>
          <p14:tracePt t="14138" x="5632450" y="6096000"/>
          <p14:tracePt t="14154" x="5626100" y="6102350"/>
          <p14:tracePt t="14171" x="5626100" y="6108700"/>
          <p14:tracePt t="14198" x="5626100" y="6115050"/>
          <p14:tracePt t="14222" x="5626100" y="6121400"/>
          <p14:tracePt t="14238" x="5626100" y="6127750"/>
          <p14:tracePt t="14249" x="5632450" y="6134100"/>
          <p14:tracePt t="14273" x="5632450" y="6140450"/>
          <p14:tracePt t="14309" x="5632450" y="6146800"/>
          <p14:tracePt t="14333" x="5632450" y="6153150"/>
          <p14:tracePt t="14357" x="5638800" y="6159500"/>
          <p14:tracePt t="14401" x="5638800" y="6165850"/>
          <p14:tracePt t="14437" x="5638800" y="6172200"/>
          <p14:tracePt t="14477" x="5632450" y="6178550"/>
          <p14:tracePt t="14497" x="5626100" y="6178550"/>
          <p14:tracePt t="14513" x="5619750" y="6178550"/>
          <p14:tracePt t="14529" x="5613400" y="6184900"/>
          <p14:tracePt t="14545" x="5607050" y="6184900"/>
          <p14:tracePt t="14557" x="5600700" y="6191250"/>
          <p14:tracePt t="14573" x="5588000" y="6191250"/>
          <p14:tracePt t="14589" x="5581650" y="6191250"/>
          <p14:tracePt t="14605" x="5575300" y="6191250"/>
          <p14:tracePt t="14617" x="5568950" y="6191250"/>
          <p14:tracePt t="14633" x="5562600" y="6191250"/>
          <p14:tracePt t="14649" x="5556250" y="6184900"/>
          <p14:tracePt t="14666" x="5549900" y="6178550"/>
          <p14:tracePt t="14677" x="5549900" y="6172200"/>
          <p14:tracePt t="14689" x="5543550" y="6165850"/>
          <p14:tracePt t="14689" x="5543550" y="6159500"/>
          <p14:tracePt t="14706" x="5537200" y="6146800"/>
          <p14:tracePt t="14706" x="5537200" y="6140450"/>
          <p14:tracePt t="14723" x="5537200" y="6121400"/>
          <p14:tracePt t="14723" x="5537200" y="6096000"/>
          <p14:tracePt t="14740" x="5537200" y="6083300"/>
          <p14:tracePt t="14740" x="5537200" y="6070600"/>
          <p14:tracePt t="14756" x="5537200" y="6057900"/>
          <p14:tracePt t="14756" x="5543550" y="6045200"/>
          <p14:tracePt t="14773" x="5543550" y="6032500"/>
          <p14:tracePt t="14773" x="5562600" y="6000750"/>
          <p14:tracePt t="14790" x="5568950" y="5988050"/>
          <p14:tracePt t="14790" x="5581650" y="5975350"/>
          <p14:tracePt t="14807" x="5594350" y="5962650"/>
          <p14:tracePt t="14807" x="5607050" y="5949950"/>
          <p14:tracePt t="14824" x="5626100" y="5943600"/>
          <p14:tracePt t="14824" x="5638800" y="5937250"/>
          <p14:tracePt t="14841" x="5651500" y="5937250"/>
          <p14:tracePt t="14841" x="5683250" y="5943600"/>
          <p14:tracePt t="14858" x="5695950" y="5949950"/>
          <p14:tracePt t="14858" x="5715000" y="5956300"/>
          <p14:tracePt t="14875" x="5727700" y="5969000"/>
          <p14:tracePt t="14875" x="5740400" y="5981700"/>
          <p14:tracePt t="14891" x="5753100" y="5994400"/>
          <p14:tracePt t="14891" x="5765800" y="6013450"/>
          <p14:tracePt t="14908" x="5778500" y="6026150"/>
          <p14:tracePt t="14908" x="5784850" y="6038850"/>
          <p14:tracePt t="14908" x="5791200" y="6051550"/>
          <p14:tracePt t="14928" x="5791200" y="6064250"/>
          <p14:tracePt t="14940" x="5797550" y="6076950"/>
          <p14:tracePt t="14940" x="5791200" y="6108700"/>
          <p14:tracePt t="14958" x="5784850" y="6121400"/>
          <p14:tracePt t="14958" x="5778500" y="6134100"/>
          <p14:tracePt t="14974" x="5772150" y="6146800"/>
          <p14:tracePt t="14974" x="5759450" y="6153150"/>
          <p14:tracePt t="14991" x="5753100" y="6165850"/>
          <p14:tracePt t="14991" x="5740400" y="6178550"/>
          <p14:tracePt t="15008" x="5727700" y="6184900"/>
          <p14:tracePt t="15008" x="5702300" y="6197600"/>
          <p14:tracePt t="15026" x="5695950" y="6197600"/>
          <p14:tracePt t="15026" x="5683250" y="6203950"/>
          <p14:tracePt t="15041" x="5670550" y="6203950"/>
          <p14:tracePt t="15041" x="5664200" y="6203950"/>
          <p14:tracePt t="15058" x="5651500" y="6203950"/>
          <p14:tracePt t="15058" x="5638800" y="6203950"/>
          <p14:tracePt t="15075" x="5632450" y="6203950"/>
          <p14:tracePt t="15075" x="5613400" y="6197600"/>
          <p14:tracePt t="15092" x="5607050" y="6197600"/>
          <p14:tracePt t="15107" x="5594350" y="6191250"/>
          <p14:tracePt t="15124" x="5594350" y="6184900"/>
          <p14:tracePt t="15145" x="5594350" y="6178550"/>
          <p14:tracePt t="15197" x="5588000" y="6178550"/>
          <p14:tracePt t="15249" x="5581650" y="6184900"/>
          <p14:tracePt t="15265" x="5575300" y="6184900"/>
          <p14:tracePt t="15278" x="5562600" y="6191250"/>
          <p14:tracePt t="15293" x="5556250" y="6191250"/>
          <p14:tracePt t="15310" x="5549900" y="6197600"/>
          <p14:tracePt t="15326" x="5543550" y="6197600"/>
          <p14:tracePt t="15337" x="5537200" y="6197600"/>
          <p14:tracePt t="15353" x="5530850" y="6197600"/>
          <p14:tracePt t="15385" x="5537200" y="6197600"/>
          <p14:tracePt t="15414" x="5543550" y="6191250"/>
          <p14:tracePt t="15430" x="5549900" y="6191250"/>
          <p14:tracePt t="15445" x="5556250" y="6184900"/>
          <p14:tracePt t="15458" x="5562600" y="6178550"/>
          <p14:tracePt t="15473" x="5568950" y="6172200"/>
          <p14:tracePt t="15506" x="5568950" y="6165850"/>
          <p14:tracePt t="15518" x="5575300" y="6159500"/>
          <p14:tracePt t="15533" x="5575300" y="6153150"/>
          <p14:tracePt t="15549" x="5581650" y="6140450"/>
          <p14:tracePt t="15566" x="5581650" y="6134100"/>
          <p14:tracePt t="15578" x="5588000" y="6127750"/>
          <p14:tracePt t="15594" x="5594350" y="6121400"/>
          <p14:tracePt t="15626" x="5594350" y="6115050"/>
          <p14:tracePt t="15637" x="5600700" y="6108700"/>
          <p14:tracePt t="15653" x="5607050" y="6102350"/>
          <p14:tracePt t="15670" x="5613400" y="6096000"/>
          <p14:tracePt t="15686" x="5619750" y="6096000"/>
          <p14:tracePt t="15721" x="5626100" y="6096000"/>
          <p14:tracePt t="15757" x="5626100" y="6102350"/>
          <p14:tracePt t="15789" x="5619750" y="6102350"/>
          <p14:tracePt t="15817" x="5613400" y="6102350"/>
          <p14:tracePt t="15842" x="5607050" y="6102350"/>
          <p14:tracePt t="15865" x="5600700" y="6096000"/>
          <p14:tracePt t="15885" x="5594350" y="6089650"/>
          <p14:tracePt t="15909" x="5594350" y="6083300"/>
          <p14:tracePt t="15926" x="5594350" y="6076950"/>
          <p14:tracePt t="15953" x="5588000" y="6070600"/>
          <p14:tracePt t="15985" x="5581650" y="6070600"/>
          <p14:tracePt t="16037" x="5575300" y="6064250"/>
          <p14:tracePt t="16074" x="5568950" y="6057900"/>
          <p14:tracePt t="16097" x="5562600" y="6051550"/>
          <p14:tracePt t="16125" x="5556250" y="6038850"/>
          <p14:tracePt t="16141" x="5549900" y="6026150"/>
          <p14:tracePt t="16166" x="5549900" y="6019800"/>
          <p14:tracePt t="16178" x="5549900" y="6013450"/>
          <p14:tracePt t="16194" x="5549900" y="6007100"/>
          <p14:tracePt t="16209" x="5549900" y="6000750"/>
          <p14:tracePt t="16225" x="5549900" y="5994400"/>
          <p14:tracePt t="16237" x="5556250" y="5988050"/>
          <p14:tracePt t="16253" x="5556250" y="5981700"/>
          <p14:tracePt t="16262" x="5562600" y="5975350"/>
          <p14:tracePt t="16278" x="5568950" y="5969000"/>
          <p14:tracePt t="16278" x="5575300" y="5962650"/>
          <p14:tracePt t="16295" x="5581650" y="5956300"/>
          <p14:tracePt t="16311" x="5588000" y="5949950"/>
          <p14:tracePt t="16328" x="5594350" y="5943600"/>
          <p14:tracePt t="16328" x="5607050" y="5943600"/>
          <p14:tracePt t="16346" x="5613400" y="5943600"/>
          <p14:tracePt t="16361" x="5619750" y="5943600"/>
          <p14:tracePt t="16361" x="5626100" y="5949950"/>
          <p14:tracePt t="16379" x="5638800" y="5956300"/>
          <p14:tracePt t="16398" x="5645150" y="5962650"/>
          <p14:tracePt t="16411" x="5645150" y="5975350"/>
          <p14:tracePt t="16428" x="5645150" y="5981700"/>
          <p14:tracePt t="16445" x="5645150" y="5988050"/>
          <p14:tracePt t="16461" x="5645150" y="6000750"/>
          <p14:tracePt t="16479" x="5638800" y="6007100"/>
          <p14:tracePt t="16495" x="5632450" y="6013450"/>
          <p14:tracePt t="16495" x="5626100" y="6019800"/>
          <p14:tracePt t="16513" x="5619750" y="6026150"/>
          <p14:tracePt t="16513" x="5613400" y="6038850"/>
          <p14:tracePt t="16530" x="5607050" y="6038850"/>
          <p14:tracePt t="16546" x="5600700" y="6051550"/>
          <p14:tracePt t="16562" x="5588000" y="6057900"/>
          <p14:tracePt t="16579" x="5581650" y="6064250"/>
          <p14:tracePt t="16579" x="5575300" y="6064250"/>
          <p14:tracePt t="16596" x="5568950" y="6064250"/>
          <p14:tracePt t="16596" x="5556250" y="6070600"/>
          <p14:tracePt t="16615" x="5549900" y="6070600"/>
          <p14:tracePt t="16615" x="5543550" y="6070600"/>
          <p14:tracePt t="16630" x="5537200" y="6070600"/>
          <p14:tracePt t="16630" x="5530850" y="6064250"/>
          <p14:tracePt t="16647" x="5524500" y="6064250"/>
          <p14:tracePt t="16662" x="5518150" y="6057900"/>
          <p14:tracePt t="16662" x="5511800" y="6057900"/>
          <p14:tracePt t="16680" x="5505450" y="6051550"/>
          <p14:tracePt t="16680" x="5499100" y="6051550"/>
          <p14:tracePt t="16680" x="5492750" y="6045200"/>
          <p14:tracePt t="16698" x="5486400" y="6038850"/>
          <p14:tracePt t="16698" x="5480050" y="6032500"/>
          <p14:tracePt t="16714" x="5473700" y="6026150"/>
          <p14:tracePt t="16714" x="5467350" y="6013450"/>
          <p14:tracePt t="16730" x="5461000" y="6000750"/>
          <p14:tracePt t="16730" x="5461000" y="5994400"/>
          <p14:tracePt t="16747" x="5454650" y="5981700"/>
          <p14:tracePt t="16747" x="5448300" y="5969000"/>
          <p14:tracePt t="16764" x="5448300" y="5956300"/>
          <p14:tracePt t="16764" x="5441950" y="5924550"/>
          <p14:tracePt t="16780" x="5435600" y="5911850"/>
          <p14:tracePt t="16780" x="5435600" y="5899150"/>
          <p14:tracePt t="16797" x="5429250" y="5886450"/>
          <p14:tracePt t="16797" x="5429250" y="5867400"/>
          <p14:tracePt t="16814" x="5429250" y="5854700"/>
          <p14:tracePt t="16814" x="5435600" y="5829300"/>
          <p14:tracePt t="16830" x="5441950" y="5816600"/>
          <p14:tracePt t="16830" x="5448300" y="5803900"/>
          <p14:tracePt t="16847" x="5448300" y="5797550"/>
          <p14:tracePt t="16847" x="5461000" y="5791200"/>
          <p14:tracePt t="16864" x="5461000" y="5784850"/>
          <p14:tracePt t="16864" x="5467350" y="5778500"/>
          <p14:tracePt t="16882" x="5473700" y="5772150"/>
          <p14:tracePt t="16882" x="5492750" y="5772150"/>
          <p14:tracePt t="16899" x="5499100" y="5772150"/>
          <p14:tracePt t="16899" x="5505450" y="5778500"/>
          <p14:tracePt t="16915" x="5511800" y="5784850"/>
          <p14:tracePt t="16915" x="5524500" y="5784850"/>
          <p14:tracePt t="16931" x="5537200" y="5791200"/>
          <p14:tracePt t="16931" x="5543550" y="5803900"/>
          <p14:tracePt t="16948" x="5556250" y="5810250"/>
          <p14:tracePt t="16948" x="5562600" y="5816600"/>
          <p14:tracePt t="16964" x="5575300" y="5829300"/>
          <p14:tracePt t="16964" x="5588000" y="5848350"/>
          <p14:tracePt t="16982" x="5594350" y="5861050"/>
          <p14:tracePt t="16982" x="5600700" y="5873750"/>
          <p14:tracePt t="16999" x="5607050" y="5886450"/>
          <p14:tracePt t="16999" x="5607050" y="5899150"/>
          <p14:tracePt t="17015" x="5607050" y="5905500"/>
          <p14:tracePt t="17015" x="5607050" y="5918200"/>
          <p14:tracePt t="17031" x="5607050" y="5930900"/>
          <p14:tracePt t="17031" x="5607050" y="5937250"/>
          <p14:tracePt t="17048" x="5600700" y="5949950"/>
          <p14:tracePt t="17048" x="5594350" y="5956300"/>
          <p14:tracePt t="17048" x="5588000" y="5969000"/>
          <p14:tracePt t="17067" x="5581650" y="5975350"/>
          <p14:tracePt t="17067" x="5575300" y="5981700"/>
          <p14:tracePt t="17081" x="5568950" y="5988050"/>
          <p14:tracePt t="17081" x="5562600" y="6000750"/>
          <p14:tracePt t="17098" x="5556250" y="6000750"/>
          <p14:tracePt t="17098" x="5549900" y="6007100"/>
          <p14:tracePt t="17115" x="5543550" y="6013450"/>
          <p14:tracePt t="17115" x="5530850" y="6026150"/>
          <p14:tracePt t="17132" x="5524500" y="6032500"/>
          <p14:tracePt t="17147" x="5511800" y="6032500"/>
          <p14:tracePt t="17164" x="5505450" y="6038850"/>
          <p14:tracePt t="17181" x="5499100" y="6032500"/>
          <p14:tracePt t="17198" x="5492750" y="6026150"/>
          <p14:tracePt t="17214" x="5486400" y="6019800"/>
          <p14:tracePt t="17231" x="5486400" y="6013450"/>
          <p14:tracePt t="17247" x="5486400" y="6007100"/>
          <p14:tracePt t="17264" x="5486400" y="6000750"/>
          <p14:tracePt t="17281" x="5492750" y="5994400"/>
          <p14:tracePt t="17298" x="5492750" y="5988050"/>
          <p14:tracePt t="17315" x="5492750" y="5981700"/>
          <p14:tracePt t="17349" x="5486400" y="5975350"/>
          <p14:tracePt t="17498" x="5486400" y="5981700"/>
          <p14:tracePt t="17521" x="5480050" y="5981700"/>
          <p14:tracePt t="17550" x="5473700" y="5981700"/>
          <p14:tracePt t="17605" x="5467350" y="5981700"/>
          <p14:tracePt t="17709" x="5467350" y="5988050"/>
          <p14:tracePt t="17754" x="5461000" y="5994400"/>
          <p14:tracePt t="17941" x="5454650" y="6000750"/>
          <p14:tracePt t="18001" x="5454650" y="5994400"/>
          <p14:tracePt t="18085" x="5454650" y="5988050"/>
          <p14:tracePt t="18113" x="5454650" y="5994400"/>
          <p14:tracePt t="18209" x="5454650" y="6000750"/>
          <p14:tracePt t="18233" x="5461000" y="6007100"/>
          <p14:tracePt t="18257" x="5461000" y="6013450"/>
          <p14:tracePt t="18277" x="5461000" y="6019800"/>
          <p14:tracePt t="18309" x="5467350" y="6026150"/>
          <p14:tracePt t="18329" x="5461000" y="6032500"/>
          <p14:tracePt t="18353" x="5461000" y="6038850"/>
          <p14:tracePt t="18377" x="5454650" y="6038850"/>
          <p14:tracePt t="18397" x="5448300" y="6038850"/>
          <p14:tracePt t="18437" x="5441950" y="6032500"/>
          <p14:tracePt t="18449" x="5435600" y="6026150"/>
          <p14:tracePt t="18457" x="5435600" y="6019800"/>
          <p14:tracePt t="18468" x="5429250" y="6013450"/>
          <p14:tracePt t="18468" x="5422900" y="6007100"/>
          <p14:tracePt t="18486" x="5422900" y="6000750"/>
          <p14:tracePt t="18486" x="5416550" y="5994400"/>
          <p14:tracePt t="18502" x="5410200" y="5981700"/>
          <p14:tracePt t="18502" x="5403850" y="5969000"/>
          <p14:tracePt t="18519" x="5403850" y="5956300"/>
          <p14:tracePt t="18519" x="5397500" y="5949950"/>
          <p14:tracePt t="18536" x="5391150" y="5937250"/>
          <p14:tracePt t="18536" x="5391150" y="5924550"/>
          <p14:tracePt t="18553" x="5391150" y="5905500"/>
          <p14:tracePt t="18553" x="5391150" y="5880100"/>
          <p14:tracePt t="18570" x="5391150" y="5867400"/>
          <p14:tracePt t="18570" x="5391150" y="5848350"/>
          <p14:tracePt t="18586" x="5391150" y="5835650"/>
          <p14:tracePt t="18586" x="5397500" y="5829300"/>
          <p14:tracePt t="18602" x="5403850" y="5816600"/>
          <p14:tracePt t="18602" x="5410200" y="5810250"/>
          <p14:tracePt t="18620" x="5416550" y="5797550"/>
          <p14:tracePt t="18620" x="5422900" y="5791200"/>
          <p14:tracePt t="18636" x="5429250" y="5784850"/>
          <p14:tracePt t="18636" x="5448300" y="5765800"/>
          <p14:tracePt t="18654" x="5454650" y="5759450"/>
          <p14:tracePt t="18654" x="5467350" y="5753100"/>
          <p14:tracePt t="18670" x="5473700" y="5753100"/>
          <p14:tracePt t="18670" x="5486400" y="5746750"/>
          <p14:tracePt t="18687" x="5492750" y="5746750"/>
          <p14:tracePt t="18687" x="5505450" y="5746750"/>
          <p14:tracePt t="18703" x="5518150" y="5746750"/>
          <p14:tracePt t="18703" x="5524500" y="5753100"/>
          <p14:tracePt t="18720" x="5537200" y="5753100"/>
          <p14:tracePt t="18720" x="5549900" y="5759450"/>
          <p14:tracePt t="18720" x="5562600" y="5765800"/>
          <p14:tracePt t="18738" x="5575300" y="5772150"/>
          <p14:tracePt t="18738" x="5581650" y="5784850"/>
          <p14:tracePt t="18753" x="5594350" y="5791200"/>
          <p14:tracePt t="18753" x="5600700" y="5797550"/>
          <p14:tracePt t="18770" x="5613400" y="5803900"/>
          <p14:tracePt t="18770" x="5619750" y="5816600"/>
          <p14:tracePt t="18787" x="5626100" y="5822950"/>
          <p14:tracePt t="18787" x="5626100" y="5829300"/>
          <p14:tracePt t="18804" x="5632450" y="5842000"/>
          <p14:tracePt t="18804" x="5632450" y="5854700"/>
          <p14:tracePt t="18820" x="5632450" y="5867400"/>
          <p14:tracePt t="18820" x="5632450" y="5873750"/>
          <p14:tracePt t="18837" x="5632450" y="5886450"/>
          <p14:tracePt t="18837" x="5626100" y="5892800"/>
          <p14:tracePt t="18854" x="5626100" y="5905500"/>
          <p14:tracePt t="18854" x="5613400" y="5924550"/>
          <p14:tracePt t="18871" x="5607050" y="5930900"/>
          <p14:tracePt t="18871" x="5600700" y="5943600"/>
          <p14:tracePt t="18887" x="5594350" y="5949950"/>
          <p14:tracePt t="18887" x="5588000" y="5956300"/>
          <p14:tracePt t="18904" x="5581650" y="5962650"/>
          <p14:tracePt t="18904" x="5575300" y="5969000"/>
          <p14:tracePt t="18924" x="5562600" y="5975350"/>
          <p14:tracePt t="18924" x="5556250" y="5988050"/>
          <p14:tracePt t="18938" x="5549900" y="5994400"/>
          <p14:tracePt t="18938" x="5543550" y="5994400"/>
          <p14:tracePt t="18954" x="5537200" y="6000750"/>
          <p14:tracePt t="18954" x="5530850" y="6000750"/>
          <p14:tracePt t="18971" x="5524500" y="6007100"/>
          <p14:tracePt t="18971" x="5518150" y="6007100"/>
          <p14:tracePt t="18988" x="5518150" y="6013450"/>
          <p14:tracePt t="18988" x="5511800" y="6013450"/>
          <p14:tracePt t="19004" x="5505450" y="6013450"/>
          <p14:tracePt t="19004" x="5499100" y="6019800"/>
          <p14:tracePt t="19022" x="5492750" y="6019800"/>
          <p14:tracePt t="19022" x="5486400" y="6019800"/>
          <p14:tracePt t="19038" x="5480050" y="6019800"/>
          <p14:tracePt t="19038" x="5473700" y="6019800"/>
          <p14:tracePt t="19054" x="5467350" y="6026150"/>
          <p14:tracePt t="19070" x="5461000" y="6019800"/>
          <p14:tracePt t="19086" x="5448300" y="6019800"/>
          <p14:tracePt t="19103" x="5441950" y="6019800"/>
          <p14:tracePt t="19120" x="5429250" y="6013450"/>
          <p14:tracePt t="19137" x="5422900" y="6013450"/>
          <p14:tracePt t="19154" x="5416550" y="6013450"/>
          <p14:tracePt t="19154" x="5410200" y="6013450"/>
          <p14:tracePt t="19171" x="5403850" y="6007100"/>
          <p14:tracePt t="19225" x="5403850" y="6000750"/>
          <p14:tracePt t="19245" x="5403850" y="5994400"/>
          <p14:tracePt t="19269" x="5403850" y="5988050"/>
          <p14:tracePt t="19297" x="5403850" y="5981700"/>
          <p14:tracePt t="19337" x="5403850" y="5975350"/>
          <p14:tracePt t="19365" x="5403850" y="5969000"/>
          <p14:tracePt t="19409" x="5397500" y="5962650"/>
          <p14:tracePt t="19441" x="5397500" y="5956300"/>
          <p14:tracePt t="19457" x="5391150" y="5949950"/>
          <p14:tracePt t="19469" x="5391150" y="5943600"/>
          <p14:tracePt t="19485" x="5391150" y="5930900"/>
          <p14:tracePt t="19501" x="5391150" y="5924550"/>
          <p14:tracePt t="19517" x="5391150" y="5918200"/>
          <p14:tracePt t="19529" x="5391150" y="5905500"/>
          <p14:tracePt t="19546" x="5391150" y="5892800"/>
          <p14:tracePt t="19569" x="5391150" y="5886450"/>
          <p14:tracePt t="19585" x="5391150" y="5880100"/>
          <p14:tracePt t="19597" x="5391150" y="5873750"/>
          <p14:tracePt t="19613" x="5391150" y="5867400"/>
          <p14:tracePt t="19733" x="5384800" y="5867400"/>
          <p14:tracePt t="19801" x="5378450" y="5861050"/>
          <p14:tracePt t="19861" x="5384800" y="5854700"/>
          <p14:tracePt t="19913" x="5384800" y="5848350"/>
          <p14:tracePt t="19938" x="5391150" y="5842000"/>
          <p14:tracePt t="19949" x="5397500" y="5835650"/>
          <p14:tracePt t="19981" x="5403850" y="5835650"/>
          <p14:tracePt t="19997" x="5410200" y="5835650"/>
          <p14:tracePt t="20017" x="5403850" y="5842000"/>
          <p14:tracePt t="20093" x="5403850" y="5848350"/>
          <p14:tracePt t="20101" x="5397500" y="5854700"/>
          <p14:tracePt t="20110" x="5391150" y="5861050"/>
          <p14:tracePt t="20123" x="5391150" y="5873750"/>
          <p14:tracePt t="20123" x="5378450" y="5892800"/>
          <p14:tracePt t="20141" x="5372100" y="5899150"/>
          <p14:tracePt t="20141" x="5365750" y="5911850"/>
          <p14:tracePt t="20158" x="5359400" y="5924550"/>
          <p14:tracePt t="20158" x="5346700" y="5930900"/>
          <p14:tracePt t="20175" x="5334000" y="5943600"/>
          <p14:tracePt t="20175" x="5308600" y="5969000"/>
          <p14:tracePt t="20192" x="5295900" y="5981700"/>
          <p14:tracePt t="20192" x="5276850" y="6000750"/>
          <p14:tracePt t="20208" x="5257800" y="6013450"/>
          <p14:tracePt t="20208" x="5245100" y="6032500"/>
          <p14:tracePt t="20225" x="5226050" y="6045200"/>
          <p14:tracePt t="20225" x="5207000" y="6064250"/>
          <p14:tracePt t="20242" x="5187950" y="6083300"/>
          <p14:tracePt t="20242" x="5156200" y="6115050"/>
          <p14:tracePt t="20258" x="5137150" y="6134100"/>
          <p14:tracePt t="20258" x="5118100" y="6146800"/>
          <p14:tracePt t="20275" x="5092700" y="6165850"/>
          <p14:tracePt t="20275" x="5073650" y="6178550"/>
          <p14:tracePt t="20292" x="5048250" y="6197600"/>
          <p14:tracePt t="20292" x="5022850" y="6210300"/>
          <p14:tracePt t="20308" x="4997450" y="6223000"/>
          <p14:tracePt t="20308" x="4940300" y="6248400"/>
          <p14:tracePt t="20326" x="4908550" y="6267450"/>
          <p14:tracePt t="20326" x="4883150" y="6280150"/>
          <p14:tracePt t="20342" x="4851400" y="6292850"/>
          <p14:tracePt t="20342" x="4826000" y="6311900"/>
          <p14:tracePt t="20358" x="4800600" y="6330950"/>
          <p14:tracePt t="20358" x="4775200" y="6350000"/>
          <p14:tracePt t="20376" x="4756150" y="6369050"/>
          <p14:tracePt t="20376" x="4737100" y="6388100"/>
          <p14:tracePt t="20392" x="4718050" y="6413500"/>
          <p14:tracePt t="20392" x="4699000" y="6432550"/>
          <p14:tracePt t="20392" x="4686300" y="6457950"/>
          <p14:tracePt t="20411" x="4673600" y="6483350"/>
          <p14:tracePt t="20411" x="4660900" y="6508750"/>
          <p14:tracePt t="20426" x="4648200" y="6527800"/>
          <p14:tracePt t="20426" x="4641850" y="6546850"/>
          <p14:tracePt t="20442" x="4629150" y="6584950"/>
          <p14:tracePt t="20458" x="4616450" y="6610350"/>
          <p14:tracePt t="20474" x="4610100" y="6642100"/>
          <p14:tracePt t="20491" x="4610100" y="6661150"/>
          <p14:tracePt t="20514" x="4610100" y="6686550"/>
          <p14:tracePt t="20545" x="4635500" y="6692900"/>
          <p14:tracePt t="20597" x="4648200" y="6667500"/>
          <p14:tracePt t="20642" x="4660900" y="6642100"/>
          <p14:tracePt t="20677" x="4673600" y="6623050"/>
          <p14:tracePt t="20717" x="4692650" y="6616700"/>
          <p14:tracePt t="20777" x="4705350" y="6635750"/>
          <p14:tracePt t="20813" x="4718050" y="6654800"/>
          <p14:tracePt t="20849" x="4737100" y="6680200"/>
          <p14:tracePt t="20897" x="4756150" y="6680200"/>
          <p14:tracePt t="20957" x="4737100" y="6686550"/>
          <p14:tracePt t="21085" x="4711700" y="6692900"/>
          <p14:tracePt t="21121" x="4686300" y="6686550"/>
          <p14:tracePt t="21157" x="4660900" y="6680200"/>
          <p14:tracePt t="21197" x="4533900" y="6489700"/>
          <p14:tracePt t="21328" x="4521200" y="6464300"/>
          <p14:tracePt t="21331" x="4514850" y="6432550"/>
          <p14:tracePt t="21344" x="4502150" y="6350000"/>
          <p14:tracePt t="21362" x="4489450" y="6299200"/>
          <p14:tracePt t="21378" x="4483100" y="6267450"/>
          <p14:tracePt t="21395" x="4489450" y="6235700"/>
          <p14:tracePt t="21411" x="4495800" y="6203950"/>
          <p14:tracePt t="21428" x="4533900" y="6153150"/>
          <p14:tracePt t="21446" x="4565650" y="6121400"/>
          <p14:tracePt t="21462" x="4597400" y="6089650"/>
          <p14:tracePt t="21478" x="4641850" y="6064250"/>
          <p14:tracePt t="21495" x="4718050" y="6032500"/>
          <p14:tracePt t="21512" x="4775200" y="6019800"/>
          <p14:tracePt t="21528" x="4832350" y="6007100"/>
          <p14:tracePt t="21545" x="4895850" y="6007100"/>
          <p14:tracePt t="21562" x="4978400" y="6013450"/>
          <p14:tracePt t="21579" x="5029200" y="6026150"/>
          <p14:tracePt t="21596" x="5073650" y="6038850"/>
          <p14:tracePt t="21612" x="5124450" y="6064250"/>
          <p14:tracePt t="21630" x="5156200" y="6089650"/>
          <p14:tracePt t="21646" x="5175250" y="6115050"/>
          <p14:tracePt t="21662" x="5187950" y="6140450"/>
          <p14:tracePt t="21679" x="5194300" y="6165850"/>
          <p14:tracePt t="21696" x="5194300" y="6184900"/>
          <p14:tracePt t="21696" x="5194300" y="6197600"/>
          <p14:tracePt t="21714" x="5194300" y="6210300"/>
          <p14:tracePt t="21730" x="5187950" y="6229350"/>
          <p14:tracePt t="21746" x="5187950" y="6248400"/>
          <p14:tracePt t="21763" x="5187950" y="6261100"/>
          <p14:tracePt t="21779" x="5187950" y="6280150"/>
          <p14:tracePt t="21779" x="5181600" y="6286500"/>
          <p14:tracePt t="21798" x="5181600" y="6311900"/>
          <p14:tracePt t="21817" x="5175250" y="6337300"/>
          <p14:tracePt t="21833" x="5168900" y="6369050"/>
          <p14:tracePt t="21850" x="5156200" y="6400800"/>
          <p14:tracePt t="21866" x="5143500" y="6432550"/>
          <p14:tracePt t="21879" x="5124450" y="6464300"/>
          <p14:tracePt t="21896" x="5105400" y="6496050"/>
          <p14:tracePt t="21912" x="5080000" y="6527800"/>
          <p14:tracePt t="21930" x="5054600" y="6559550"/>
          <p14:tracePt t="21946" x="5022850" y="6584950"/>
          <p14:tracePt t="21963" x="4997450" y="6610350"/>
          <p14:tracePt t="21980" x="4940300" y="6629400"/>
          <p14:tracePt t="21998" x="4914900" y="6629400"/>
          <p14:tracePt t="22014" x="4895850" y="6629400"/>
          <p14:tracePt t="22038" x="4883150" y="6597650"/>
          <p14:tracePt t="22065" x="4889500" y="6572250"/>
          <p14:tracePt t="22081" x="4902200" y="6540500"/>
          <p14:tracePt t="22098" x="4921250" y="6502400"/>
          <p14:tracePt t="22109" x="4946650" y="6470650"/>
          <p14:tracePt t="22125" x="4978400" y="6438900"/>
          <p14:tracePt t="22141" x="5016500" y="6400800"/>
          <p14:tracePt t="22158" x="5035550" y="6381750"/>
          <p14:tracePt t="22167" x="5054600" y="6369050"/>
          <p14:tracePt t="22167" x="5073650" y="6350000"/>
          <p14:tracePt t="22181" x="5099050" y="6330950"/>
          <p14:tracePt t="22181" x="5118100" y="6318250"/>
          <p14:tracePt t="22198" x="5137150" y="6305550"/>
          <p14:tracePt t="22198" x="5156200" y="6292850"/>
          <p14:tracePt t="22215" x="5175250" y="6286500"/>
          <p14:tracePt t="22215" x="5213350" y="6273800"/>
          <p14:tracePt t="22231" x="5232400" y="6267450"/>
          <p14:tracePt t="22231" x="5251450" y="6267450"/>
          <p14:tracePt t="22248" x="5264150" y="6267450"/>
          <p14:tracePt t="22248" x="5283200" y="6267450"/>
          <p14:tracePt t="22264" x="5295900" y="6267450"/>
          <p14:tracePt t="22264" x="5308600" y="6267450"/>
          <p14:tracePt t="22281" x="5321300" y="6273800"/>
          <p14:tracePt t="22281" x="5346700" y="6280150"/>
          <p14:tracePt t="22299" x="5359400" y="6286500"/>
          <p14:tracePt t="22299" x="5365750" y="6292850"/>
          <p14:tracePt t="22315" x="5391150" y="6305550"/>
          <p14:tracePt t="22337" x="5416550" y="6337300"/>
          <p14:tracePt t="22357" x="5448300" y="6362700"/>
          <p14:tracePt t="22382" x="5467350" y="6381750"/>
          <p14:tracePt t="22398" x="5492750" y="6400800"/>
          <p14:tracePt t="22409" x="5518150" y="6407150"/>
          <p14:tracePt t="22425" x="5543550" y="6413500"/>
          <p14:tracePt t="22441" x="5575300" y="6413500"/>
          <p14:tracePt t="22457" x="5600700" y="6413500"/>
          <p14:tracePt t="22469" x="5632450" y="6419850"/>
          <p14:tracePt t="22485" x="5657850" y="6419850"/>
          <p14:tracePt t="22502" x="5683250" y="6419850"/>
          <p14:tracePt t="22518" x="5708650" y="6413500"/>
          <p14:tracePt t="22531" x="5727700" y="6419850"/>
          <p14:tracePt t="22553" x="5734050" y="6445250"/>
          <p14:tracePt t="22589" x="5702300" y="6464300"/>
          <p14:tracePt t="22614" x="5670550" y="6489700"/>
          <p14:tracePt t="22629" x="5645150" y="6496050"/>
          <p14:tracePt t="22637" x="5619750" y="6508750"/>
          <p14:tracePt t="22637" x="5588000" y="6521450"/>
          <p14:tracePt t="22650" x="5556250" y="6527800"/>
          <p14:tracePt t="22650" x="5511800" y="6534150"/>
          <p14:tracePt t="22668" x="5467350" y="6540500"/>
          <p14:tracePt t="22668" x="5416550" y="6540500"/>
          <p14:tracePt t="22683" x="5365750" y="6540500"/>
          <p14:tracePt t="22683" x="5302250" y="6527800"/>
          <p14:tracePt t="22699" x="2692400" y="4597400"/>
          <p14:tracePt t="22948" x="2667000" y="4483100"/>
          <p14:tracePt t="22951" x="2635250" y="4241800"/>
          <p14:tracePt t="22966" x="2628900" y="4000500"/>
          <p14:tracePt t="22983" x="2647950" y="3759200"/>
          <p14:tracePt t="23000" x="2705100" y="3517900"/>
          <p14:tracePt t="23000" x="2749550" y="3403600"/>
          <p14:tracePt t="23018" x="2870200" y="3175000"/>
          <p14:tracePt t="23034" x="3028950" y="2952750"/>
          <p14:tracePt t="23050" x="3206750" y="2730500"/>
          <p14:tracePt t="23067" x="3416300" y="2514600"/>
          <p14:tracePt t="23083" x="3632200" y="2317750"/>
          <p14:tracePt t="23100" x="3860800" y="2159000"/>
          <p14:tracePt t="23100" x="3975100" y="2089150"/>
          <p14:tracePt t="23118" x="4216400" y="1974850"/>
          <p14:tracePt t="23133" x="4464050" y="1879600"/>
          <p14:tracePt t="23150" x="4724400" y="1809750"/>
          <p14:tracePt t="23167" x="4991100" y="1765300"/>
          <p14:tracePt t="23184" x="5391150" y="1733550"/>
          <p14:tracePt t="23200" x="5651500" y="1746250"/>
          <p14:tracePt t="23217" x="5905500" y="1790700"/>
          <p14:tracePt t="23234" x="6267450" y="1892300"/>
          <p14:tracePt t="23251" x="6496050" y="1993900"/>
          <p14:tracePt t="23267" x="6718300" y="2120900"/>
          <p14:tracePt t="23284" x="6927850" y="2260600"/>
          <p14:tracePt t="23301" x="7213600" y="2501900"/>
          <p14:tracePt t="23318" x="7378700" y="2679700"/>
          <p14:tracePt t="23334" x="7524750" y="2870200"/>
          <p14:tracePt t="23351" x="7645400" y="3073400"/>
          <p14:tracePt t="23368" x="7740650" y="3289300"/>
          <p14:tracePt t="23368" x="7772400" y="3403600"/>
          <p14:tracePt t="23386" x="7829550" y="3632200"/>
          <p14:tracePt t="23402" x="7854950" y="3860800"/>
          <p14:tracePt t="23420" x="7854950" y="4095750"/>
          <p14:tracePt t="23435" x="7835900" y="4318000"/>
          <p14:tracePt t="23451" x="7797800" y="4540250"/>
          <p14:tracePt t="23468" x="7740650" y="4756150"/>
          <p14:tracePt t="23468" x="7702550" y="4864100"/>
          <p14:tracePt t="23486" x="7607300" y="5073650"/>
          <p14:tracePt t="23501" x="7486650" y="5276850"/>
          <p14:tracePt t="23519" x="7353300" y="5467350"/>
          <p14:tracePt t="23536" x="7105650" y="5715000"/>
          <p14:tracePt t="23552" x="6921500" y="5867400"/>
          <p14:tracePt t="23569" x="6724650" y="6007100"/>
          <p14:tracePt t="23585" x="6527800" y="6134100"/>
          <p14:tracePt t="23602" x="6235700" y="6286500"/>
          <p14:tracePt t="23619" x="6057900" y="6362700"/>
          <p14:tracePt t="23636" x="5892800" y="6419850"/>
          <p14:tracePt t="23652" x="5683250" y="6483350"/>
          <p14:tracePt t="23670" x="5619750" y="6496050"/>
          <p14:tracePt t="23686" x="5511800" y="6489700"/>
          <p14:tracePt t="23686" x="5473700" y="6470650"/>
          <p14:tracePt t="23703" x="5429250" y="6438900"/>
          <p14:tracePt t="23703" x="5397500" y="6400800"/>
          <p14:tracePt t="23720" x="5365750" y="6362700"/>
          <p14:tracePt t="23720" x="5346700" y="6311900"/>
          <p14:tracePt t="23736" x="5334000" y="6261100"/>
          <p14:tracePt t="23736" x="5321300" y="6210300"/>
          <p14:tracePt t="23736" x="5321300" y="6165850"/>
          <p14:tracePt t="23754" x="5327650" y="6127750"/>
          <p14:tracePt t="23754" x="5334000" y="6089650"/>
          <p14:tracePt t="23770" x="5346700" y="6051550"/>
          <p14:tracePt t="23770" x="5365750" y="6019800"/>
          <p14:tracePt t="23786" x="5384800" y="5994400"/>
          <p14:tracePt t="23786" x="5410200" y="5975350"/>
          <p14:tracePt t="23803" x="5435600" y="5956300"/>
          <p14:tracePt t="23803" x="5461000" y="5943600"/>
          <p14:tracePt t="23820" x="5492750" y="5930900"/>
          <p14:tracePt t="23820" x="5524500" y="5924550"/>
          <p14:tracePt t="23820" x="5556250" y="5924550"/>
          <p14:tracePt t="23838" x="5588000" y="5924550"/>
          <p14:tracePt t="23838" x="5619750" y="5930900"/>
          <p14:tracePt t="23853" x="5651500" y="5930900"/>
          <p14:tracePt t="23853" x="5683250" y="5937250"/>
          <p14:tracePt t="23870" x="5715000" y="5943600"/>
          <p14:tracePt t="23870" x="5746750" y="5949950"/>
          <p14:tracePt t="23887" x="5772150" y="5956300"/>
          <p14:tracePt t="23887" x="5797550" y="5962650"/>
          <p14:tracePt t="23903" x="5822950" y="5969000"/>
          <p14:tracePt t="23903" x="5867400" y="5988050"/>
          <p14:tracePt t="23922" x="5886450" y="5994400"/>
          <p14:tracePt t="23922" x="5899150" y="6007100"/>
          <p14:tracePt t="23937" x="5911850" y="6019800"/>
          <p14:tracePt t="23937" x="5924550" y="6032500"/>
          <p14:tracePt t="23954" x="5930900" y="6038850"/>
          <p14:tracePt t="23954" x="5937250" y="6064250"/>
          <p14:tracePt t="23970" x="5937250" y="6076950"/>
          <p14:tracePt t="23970" x="5930900" y="6096000"/>
          <p14:tracePt t="23987" x="5930900" y="6108700"/>
          <p14:tracePt t="23987" x="5924550" y="6121400"/>
          <p14:tracePt t="24004" x="5911850" y="6134100"/>
          <p14:tracePt t="24004" x="5905500" y="6153150"/>
          <p14:tracePt t="24021" x="5899150" y="6159500"/>
          <p14:tracePt t="24021" x="5873750" y="6172200"/>
          <p14:tracePt t="24038" x="5867400" y="6172200"/>
          <p14:tracePt t="24038" x="5854700" y="6165850"/>
          <p14:tracePt t="24055" x="5848350" y="6153150"/>
          <p14:tracePt t="24055" x="5848350" y="6146800"/>
          <p14:tracePt t="24071" x="5842000" y="6134100"/>
          <p14:tracePt t="24071" x="5835650" y="6121400"/>
          <p14:tracePt t="24088" x="5835650" y="6115050"/>
          <p14:tracePt t="24088" x="5835650" y="6102350"/>
          <p14:tracePt t="24088" x="5829300" y="6096000"/>
          <p14:tracePt t="24107" x="5829300" y="6083300"/>
          <p14:tracePt t="24107" x="5829300" y="6076950"/>
          <p14:tracePt t="24122" x="5829300" y="6070600"/>
          <p14:tracePt t="24137" x="5829300" y="6064250"/>
          <p14:tracePt t="24154" x="5835650" y="6064250"/>
          <p14:tracePt t="24170" x="5842000" y="6070600"/>
          <p14:tracePt t="24205" x="5842000" y="6076950"/>
          <p14:tracePt t="24210" x="5842000" y="6083300"/>
          <p14:tracePt t="24220" x="5842000" y="6089650"/>
          <p14:tracePt t="24220" x="5835650" y="6096000"/>
          <p14:tracePt t="24238" x="5835650" y="6102350"/>
          <p14:tracePt t="24238" x="5835650" y="6108700"/>
          <p14:tracePt t="24254" x="5835650" y="6115050"/>
          <p14:tracePt t="24254" x="5829300" y="6121400"/>
          <p14:tracePt t="24271" x="5829300" y="6127750"/>
          <p14:tracePt t="24287" x="5835650" y="6127750"/>
          <p14:tracePt t="24377" x="5835650" y="6134100"/>
          <p14:tracePt t="24429" x="5835650" y="6140450"/>
          <p14:tracePt t="24445" x="5829300" y="6146800"/>
          <p14:tracePt t="24457" x="5822950" y="6146800"/>
          <p14:tracePt t="24473" x="5822950" y="6153150"/>
          <p14:tracePt t="24489" x="5816600" y="6159500"/>
          <p14:tracePt t="24506" x="5810250" y="6165850"/>
          <p14:tracePt t="24517" x="5797550" y="6172200"/>
          <p14:tracePt t="24533" x="5791200" y="6178550"/>
          <p14:tracePt t="24549" x="5784850" y="6184900"/>
          <p14:tracePt t="24558" x="5778500" y="6191250"/>
          <p14:tracePt t="24571" x="5772150" y="6191250"/>
          <p14:tracePt t="24571" x="5765800" y="6197600"/>
          <p14:tracePt t="24589" x="5759450" y="6197600"/>
          <p14:tracePt t="24589" x="5753100" y="6203950"/>
          <p14:tracePt t="24606" x="5746750" y="6203950"/>
          <p14:tracePt t="24606" x="5734050" y="6210300"/>
          <p14:tracePt t="24623" x="5727700" y="6210300"/>
          <p14:tracePt t="24623" x="5708650" y="6216650"/>
          <p14:tracePt t="24639" x="5702300" y="6216650"/>
          <p14:tracePt t="24639" x="5689600" y="6216650"/>
          <p14:tracePt t="24656" x="5683250" y="6210300"/>
          <p14:tracePt t="24656" x="5670550" y="6210300"/>
          <p14:tracePt t="24673" x="5657850" y="6203950"/>
          <p14:tracePt t="24673" x="5632450" y="6191250"/>
          <p14:tracePt t="24690" x="5613400" y="6178550"/>
          <p14:tracePt t="24690" x="5594350" y="6165850"/>
          <p14:tracePt t="24706" x="5581650" y="6146800"/>
          <p14:tracePt t="24706" x="5562600" y="6134100"/>
          <p14:tracePt t="24723" x="5543550" y="6115050"/>
          <p14:tracePt t="24723" x="5524500" y="6096000"/>
          <p14:tracePt t="24739" x="5505450" y="6070600"/>
          <p14:tracePt t="24739" x="5492750" y="6051550"/>
          <p14:tracePt t="24756" x="5473700" y="6032500"/>
          <p14:tracePt t="24756" x="5441950" y="5988050"/>
          <p14:tracePt t="24774" x="5429250" y="5962650"/>
          <p14:tracePt t="24774" x="5416550" y="5930900"/>
          <p14:tracePt t="24790" x="5403850" y="5905500"/>
          <p14:tracePt t="24790" x="5397500" y="5880100"/>
          <p14:tracePt t="24808" x="5391150" y="5854700"/>
          <p14:tracePt t="24808" x="5384800" y="5829300"/>
          <p14:tracePt t="24823" x="5384800" y="5797550"/>
          <p14:tracePt t="24823" x="5384800" y="5772150"/>
          <p14:tracePt t="24840" x="5391150" y="5746750"/>
          <p14:tracePt t="24840" x="5397500" y="5715000"/>
          <p14:tracePt t="24840" x="5403850" y="5689600"/>
          <p14:tracePt t="24858" x="5416550" y="5657850"/>
          <p14:tracePt t="24858" x="5429250" y="5632450"/>
          <p14:tracePt t="24874" x="5441950" y="5600700"/>
          <p14:tracePt t="24874" x="5461000" y="5568950"/>
          <p14:tracePt t="24891" x="5486400" y="5543550"/>
          <p14:tracePt t="24891" x="5505450" y="5511800"/>
          <p14:tracePt t="24907" x="5537200" y="5486400"/>
          <p14:tracePt t="24907" x="5562600" y="5454650"/>
          <p14:tracePt t="24907" x="5594350" y="5429250"/>
          <p14:tracePt t="24926" x="5626100" y="5410200"/>
          <p14:tracePt t="24926" x="5657850" y="5384800"/>
          <p14:tracePt t="24941" x="5689600" y="5365750"/>
          <p14:tracePt t="24941" x="5727700" y="5346700"/>
          <p14:tracePt t="24957" x="5765800" y="5334000"/>
          <p14:tracePt t="24957" x="5803900" y="5321300"/>
          <p14:tracePt t="24974" x="5842000" y="5314950"/>
          <p14:tracePt t="24974" x="5918200" y="5308600"/>
          <p14:tracePt t="24991" x="5956300" y="5308600"/>
          <p14:tracePt t="24991" x="5988050" y="5314950"/>
          <p14:tracePt t="25007" x="6026150" y="5321300"/>
          <p14:tracePt t="25007" x="6064250" y="5321300"/>
          <p14:tracePt t="25024" x="6096000" y="5327650"/>
          <p14:tracePt t="25024" x="6121400" y="5334000"/>
          <p14:tracePt t="25040" x="6153150" y="5346700"/>
          <p14:tracePt t="25040" x="6178550" y="5353050"/>
          <p14:tracePt t="25058" x="6229350" y="5372100"/>
          <p14:tracePt t="25058" x="6248400" y="5384800"/>
          <p14:tracePt t="25074" x="6267450" y="5397500"/>
          <p14:tracePt t="25074" x="6286500" y="5410200"/>
          <p14:tracePt t="25091" x="6305550" y="5429250"/>
          <p14:tracePt t="25091" x="6324600" y="5448300"/>
          <p14:tracePt t="25108" x="6337300" y="5473700"/>
          <p14:tracePt t="25108" x="6350000" y="5499100"/>
          <p14:tracePt t="25108" x="6356350" y="5524500"/>
          <p14:tracePt t="25126" x="6369050" y="5549900"/>
          <p14:tracePt t="25140" x="6375400" y="5575300"/>
          <p14:tracePt t="25140" x="6381750" y="5619750"/>
          <p14:tracePt t="25158" x="6388100" y="5645150"/>
          <p14:tracePt t="25158" x="6388100" y="5670550"/>
          <p14:tracePt t="25175" x="6388100" y="5695950"/>
          <p14:tracePt t="25175" x="6388100" y="5721350"/>
          <p14:tracePt t="25191" x="6388100" y="5746750"/>
          <p14:tracePt t="25191" x="6381750" y="5765800"/>
          <p14:tracePt t="25208" x="6375400" y="5797550"/>
          <p14:tracePt t="25208" x="6369050" y="5822950"/>
          <p14:tracePt t="25208" x="6362700" y="5848350"/>
          <p14:tracePt t="25226" x="6350000" y="5873750"/>
          <p14:tracePt t="25226" x="6337300" y="5899150"/>
          <p14:tracePt t="25241" x="6324600" y="5918200"/>
          <p14:tracePt t="25241" x="6311900" y="5943600"/>
          <p14:tracePt t="25258" x="6292850" y="5962650"/>
          <p14:tracePt t="25258" x="6280150" y="5981700"/>
          <p14:tracePt t="25274" x="6261100" y="6000750"/>
          <p14:tracePt t="25274" x="6223000" y="6038850"/>
          <p14:tracePt t="25293" x="6203950" y="6057900"/>
          <p14:tracePt t="25293" x="6184900" y="6070600"/>
          <p14:tracePt t="25308" x="6165850" y="6089650"/>
          <p14:tracePt t="25308" x="6153150" y="6108700"/>
          <p14:tracePt t="25325" x="6134100" y="6121400"/>
          <p14:tracePt t="25325" x="6115050" y="6134100"/>
          <p14:tracePt t="25341" x="6102350" y="6146800"/>
          <p14:tracePt t="25341" x="6083300" y="6172200"/>
          <p14:tracePt t="25359" x="6070600" y="6178550"/>
          <p14:tracePt t="25359" x="6064250" y="6184900"/>
          <p14:tracePt t="25375" x="6057900" y="6191250"/>
          <p14:tracePt t="25375" x="6051550" y="6191250"/>
          <p14:tracePt t="25392" x="6045200" y="6197600"/>
          <p14:tracePt t="25407" x="6038850" y="6197600"/>
          <p14:tracePt t="25426" x="6038850" y="6203950"/>
          <p14:tracePt t="25569" x="6032500" y="6203950"/>
          <p14:tracePt t="25589" x="6026150" y="6210300"/>
          <p14:tracePt t="25605" x="6019800" y="6210300"/>
          <p14:tracePt t="25621" x="6013450" y="6216650"/>
          <p14:tracePt t="25637" x="6007100" y="6216650"/>
          <p14:tracePt t="25649" x="6000750" y="6223000"/>
          <p14:tracePt t="25665" x="5994400" y="6229350"/>
          <p14:tracePt t="25681" x="5988050" y="6229350"/>
          <p14:tracePt t="25697" x="5988050" y="6235700"/>
          <p14:tracePt t="25710" x="5981700" y="6242050"/>
          <p14:tracePt t="25726" x="5975350" y="6242050"/>
          <p14:tracePt t="25742" x="5969000" y="6242050"/>
          <p14:tracePt t="25758" x="5962650" y="6248400"/>
          <p14:tracePt t="25775" x="5956300" y="6248400"/>
          <p14:tracePt t="25794" x="5949950" y="6254750"/>
          <p14:tracePt t="25853" x="5949950" y="6261100"/>
          <p14:tracePt t="25886" x="5943600" y="6261100"/>
          <p14:tracePt t="25937" x="5943600" y="6254750"/>
          <p14:tracePt t="25973" x="5943600" y="6248400"/>
          <p14:tracePt t="25997" x="5937250" y="6248400"/>
          <p14:tracePt t="26057" x="5930900" y="6248400"/>
          <p14:tracePt t="26078" x="5924550" y="6248400"/>
          <p14:tracePt t="26101" x="5918200" y="6248400"/>
          <p14:tracePt t="26153" x="5924550" y="6242050"/>
          <p14:tracePt t="26205" x="5930900" y="6242050"/>
          <p14:tracePt t="26237" x="5937250" y="6242050"/>
          <p14:tracePt t="26257" x="5943600" y="6248400"/>
          <p14:tracePt t="26273" x="5949950" y="6248400"/>
          <p14:tracePt t="26289" x="5949950" y="6254750"/>
          <p14:tracePt t="26306" x="5956300" y="6254750"/>
          <p14:tracePt t="26317" x="5962650" y="6261100"/>
          <p14:tracePt t="26341" x="5969000" y="6261100"/>
          <p14:tracePt t="26365" x="5975350" y="6267450"/>
          <p14:tracePt t="26393" x="5975350" y="6273800"/>
          <p14:tracePt t="26409" x="5975350" y="6280150"/>
          <p14:tracePt t="26446" x="5969000" y="6280150"/>
          <p14:tracePt t="26497" x="5962650" y="6280150"/>
          <p14:tracePt t="26550" x="5956300" y="6280150"/>
          <p14:tracePt t="26605" x="5956300" y="6273800"/>
          <p14:tracePt t="26625" x="5956300" y="6267450"/>
          <p14:tracePt t="26649" x="5956300" y="6261100"/>
          <p14:tracePt t="26737" x="5956300" y="6267450"/>
          <p14:tracePt t="26785" x="5956300" y="6273800"/>
          <p14:tracePt t="26797" x="5949950" y="6280150"/>
          <p14:tracePt t="26829" x="5949950" y="6286500"/>
          <p14:tracePt t="26857" x="5943600" y="6286500"/>
          <p14:tracePt t="26881" x="5937250" y="6286500"/>
          <p14:tracePt t="26909" x="5930900" y="6286500"/>
          <p14:tracePt t="26949" x="5924550" y="6292850"/>
          <p14:tracePt t="27025" x="5918200" y="6292850"/>
          <p14:tracePt t="27097" x="5918200" y="6299200"/>
          <p14:tracePt t="27121" x="5911850" y="6299200"/>
          <p14:tracePt t="27145" x="5905500" y="6305550"/>
          <p14:tracePt t="27165" x="5899150" y="6311900"/>
          <p14:tracePt t="27197" x="5899150" y="6305550"/>
          <p14:tracePt t="27249" x="5892800" y="6305550"/>
          <p14:tracePt t="27413" x="5892800" y="6311900"/>
          <p14:tracePt t="27437" x="5886450" y="6305550"/>
          <p14:tracePt t="27498" x="5886450" y="6311900"/>
          <p14:tracePt t="27705" x="5886450" y="6318250"/>
          <p14:tracePt t="27757" x="5886450" y="6324600"/>
          <p14:tracePt t="27805" x="5886450" y="6318250"/>
          <p14:tracePt t="27869" x="5886450" y="6311900"/>
          <p14:tracePt t="27893" x="5880100" y="6311900"/>
          <p14:tracePt t="27985" x="5873750" y="6311900"/>
          <p14:tracePt t="28005" x="5867400" y="6318250"/>
          <p14:tracePt t="28074" x="5861050" y="6311900"/>
          <p14:tracePt t="28237" x="5867400" y="6318250"/>
          <p14:tracePt t="28469" x="5867400" y="6311900"/>
          <p14:tracePt t="28493" x="5867400" y="6305550"/>
          <p14:tracePt t="28525" x="5867400" y="6299200"/>
          <p14:tracePt t="28569" x="5861050" y="6292850"/>
          <p14:tracePt t="28665" x="5861050" y="6299200"/>
          <p14:tracePt t="28705" x="5867400" y="6292850"/>
          <p14:tracePt t="28765" x="5867400" y="6299200"/>
          <p14:tracePt t="28825" x="5867400" y="6292850"/>
          <p14:tracePt t="28913" x="5873750" y="6292850"/>
          <p14:tracePt t="28965" x="5873750" y="6299200"/>
          <p14:tracePt t="29061" x="5873750" y="6305550"/>
          <p14:tracePt t="29085" x="5873750" y="6299200"/>
          <p14:tracePt t="29161" x="5873750" y="6292850"/>
          <p14:tracePt t="29177" x="5873750" y="6280150"/>
          <p14:tracePt t="29189" x="5873750" y="6273800"/>
          <p14:tracePt t="29205" x="5873750" y="6267450"/>
          <p14:tracePt t="29221" x="5880100" y="6261100"/>
          <p14:tracePt t="29238" x="5880100" y="6254750"/>
          <p14:tracePt t="29265" x="5873750" y="6248400"/>
          <p14:tracePt t="29281" x="5873750" y="6242050"/>
          <p14:tracePt t="29298" x="5873750" y="6235700"/>
          <p14:tracePt t="29317" x="5867400" y="6235700"/>
          <p14:tracePt t="29357" x="5867400" y="6229350"/>
          <p14:tracePt t="29377" x="5867400" y="6223000"/>
          <p14:tracePt t="29401" x="5867400" y="6216650"/>
          <p14:tracePt t="29429" x="5861050" y="6210300"/>
          <p14:tracePt t="29469" x="5861050" y="6203950"/>
          <p14:tracePt t="29497" x="5854700" y="6203950"/>
          <p14:tracePt t="29581" x="5861050" y="6210300"/>
          <p14:tracePt t="29709" x="5854700" y="6203950"/>
          <p14:tracePt t="29813" x="5854700" y="6210300"/>
          <p14:tracePt t="30249" x="5848350" y="6210300"/>
          <p14:tracePt t="30301" x="5848350" y="6216650"/>
          <p14:tracePt t="30353" x="5854700" y="6223000"/>
          <p14:tracePt t="30569" x="5854700" y="6216650"/>
          <p14:tracePt t="30645" x="5848350" y="6216650"/>
          <p14:tracePt t="30677" x="5842000" y="6216650"/>
          <p14:tracePt t="30697" x="5835650" y="6216650"/>
          <p14:tracePt t="30729" x="5842000" y="6216650"/>
          <p14:tracePt t="30849" x="5842000" y="6223000"/>
          <p14:tracePt t="30945" x="5842000" y="6229350"/>
          <p14:tracePt t="30989" x="5842000" y="6223000"/>
          <p14:tracePt t="31049" x="5842000" y="6229350"/>
          <p14:tracePt t="31101" x="5848350" y="6229350"/>
          <p14:tracePt t="31157" x="5842000" y="6235700"/>
          <p14:tracePt t="31237" x="5835650" y="6229350"/>
          <p14:tracePt t="31281" x="5829300" y="6223000"/>
          <p14:tracePt t="31665" x="5829300" y="6229350"/>
          <p14:tracePt t="31733" x="5829300" y="6235700"/>
          <p14:tracePt t="31877" x="5829300" y="6242050"/>
          <p14:tracePt t="32109" x="5822950" y="6242050"/>
          <p14:tracePt t="32333" x="5822950" y="6235700"/>
          <p14:tracePt t="32541" x="5829300" y="6229350"/>
          <p14:tracePt t="32677" x="5829300" y="6223000"/>
          <p14:tracePt t="32721" x="5835650" y="6223000"/>
          <p14:tracePt t="32865" x="5829300" y="6229350"/>
          <p14:tracePt t="32941" x="5822950" y="6235700"/>
          <p14:tracePt t="32985" x="5829300" y="6242050"/>
          <p14:tracePt t="33053" x="5822950" y="6235700"/>
          <p14:tracePt t="33165" x="5816600" y="6235700"/>
          <p14:tracePt t="33217" x="5822950" y="6235700"/>
          <p14:tracePt t="33309" x="5822950" y="6242050"/>
          <p14:tracePt t="33617" x="5822950" y="6248400"/>
          <p14:tracePt t="33773" x="5816600" y="6248400"/>
          <p14:tracePt t="33893" x="5810250" y="6248400"/>
          <p14:tracePt t="34042" x="5816600" y="6248400"/>
          <p14:tracePt t="34261" x="5816600" y="6242050"/>
          <p14:tracePt t="34289" x="5810250" y="6235700"/>
          <p14:tracePt t="34389" x="5816600" y="6229350"/>
          <p14:tracePt t="34409" x="5816600" y="6223000"/>
          <p14:tracePt t="34425" x="5822950" y="6223000"/>
          <p14:tracePt t="34449" x="5829300" y="6223000"/>
          <p14:tracePt t="34469" x="5835650" y="6229350"/>
          <p14:tracePt t="34517" x="5842000" y="6223000"/>
          <p14:tracePt t="34538" x="5848350" y="6229350"/>
          <p14:tracePt t="34561" x="5854700" y="6223000"/>
          <p14:tracePt t="34577" x="5861050" y="6223000"/>
          <p14:tracePt t="34589" x="5867400" y="6223000"/>
          <p14:tracePt t="34605" x="5873750" y="6223000"/>
          <p14:tracePt t="34638" x="5880100" y="6223000"/>
          <p14:tracePt t="34649" x="5886450" y="6223000"/>
          <p14:tracePt t="34665" x="5892800" y="6223000"/>
          <p14:tracePt t="34681" x="5892800" y="6229350"/>
          <p14:tracePt t="34761" x="5886450" y="6229350"/>
          <p14:tracePt t="34794" x="5886450" y="6235700"/>
          <p14:tracePt t="34877" x="5886450" y="6242050"/>
          <p14:tracePt t="34913" x="5886450" y="6248400"/>
          <p14:tracePt t="34981" x="5880100" y="6254750"/>
          <p14:tracePt t="35009" x="5873750" y="6261100"/>
          <p14:tracePt t="35117" x="5880100" y="6261100"/>
          <p14:tracePt t="35213" x="5880100" y="6267450"/>
          <p14:tracePt t="35237" x="5880100" y="6273800"/>
          <p14:tracePt t="35274" x="5880100" y="6267450"/>
          <p14:tracePt t="35325" x="5873750" y="6267450"/>
          <p14:tracePt t="35393" x="5867400" y="6261100"/>
          <p14:tracePt t="35429" x="5867400" y="6267450"/>
          <p14:tracePt t="35489" x="5861050" y="6267450"/>
          <p14:tracePt t="35565" x="5854700" y="6267450"/>
          <p14:tracePt t="35617" x="5854700" y="6261100"/>
          <p14:tracePt t="35813" x="5854700" y="6267450"/>
          <p14:tracePt t="35849" x="5854700" y="6273800"/>
          <p14:tracePt t="35941" x="5848350" y="6267450"/>
          <p14:tracePt t="36165" x="5848350" y="6273800"/>
          <p14:tracePt t="36233" x="5842000" y="6273800"/>
          <p14:tracePt t="36533" x="5842000" y="6280150"/>
          <p14:tracePt t="36609" x="5842000" y="6273800"/>
          <p14:tracePt t="36705" x="5842000" y="6280150"/>
          <p14:tracePt t="36809" x="5848350" y="6280150"/>
          <p14:tracePt t="36893" x="5848350" y="6273800"/>
          <p14:tracePt t="36909" x="5854700" y="6267450"/>
          <p14:tracePt t="36922" x="5861050" y="6267450"/>
          <p14:tracePt t="36945" x="5867400" y="6261100"/>
          <p14:tracePt t="36969" x="5873750" y="6261100"/>
          <p14:tracePt t="36989" x="5880100" y="6261100"/>
          <p14:tracePt t="37013" x="5886450" y="6261100"/>
          <p14:tracePt t="37037" x="5892800" y="6261100"/>
          <p14:tracePt t="37065" x="5892800" y="6254750"/>
          <p14:tracePt t="37193" x="5899150" y="6248400"/>
          <p14:tracePt t="37245" x="5905500" y="6242050"/>
          <p14:tracePt t="37261" x="5911850" y="6242050"/>
          <p14:tracePt t="37277" x="5918200" y="6235700"/>
          <p14:tracePt t="37289" x="5918200" y="6229350"/>
          <p14:tracePt t="37305" x="5924550" y="6229350"/>
          <p14:tracePt t="37321" x="5930900" y="6229350"/>
          <p14:tracePt t="37337" x="5937250" y="6235700"/>
          <p14:tracePt t="37350" x="5949950" y="6235700"/>
          <p14:tracePt t="37366" x="5956300" y="6242050"/>
          <p14:tracePt t="37382" x="5962650" y="6248400"/>
          <p14:tracePt t="37398" x="5969000" y="6254750"/>
          <p14:tracePt t="37413" x="5975350" y="6254750"/>
          <p14:tracePt t="37430" x="5981700" y="6254750"/>
          <p14:tracePt t="37446" x="5988050" y="6254750"/>
          <p14:tracePt t="37463" x="5994400" y="6254750"/>
          <p14:tracePt t="37480" x="6000750" y="6254750"/>
          <p14:tracePt t="37501" x="5994400" y="6261100"/>
          <p14:tracePt t="37621" x="5988050" y="6267450"/>
          <p14:tracePt t="37637" x="5981700" y="6267450"/>
          <p14:tracePt t="37649" x="5975350" y="6267450"/>
          <p14:tracePt t="37657" x="5969000" y="6273800"/>
          <p14:tracePt t="37666" x="5962650" y="6273800"/>
          <p14:tracePt t="37666" x="5956300" y="6273800"/>
          <p14:tracePt t="37682" x="5949950" y="6273800"/>
          <p14:tracePt t="37698" x="5943600" y="6273800"/>
          <p14:tracePt t="37698" x="5937250" y="6273800"/>
          <p14:tracePt t="37715" x="5930900" y="6273800"/>
          <p14:tracePt t="37731" x="5924550" y="6273800"/>
          <p14:tracePt t="37747" x="5918200" y="6273800"/>
          <p14:tracePt t="37764" x="5911850" y="6273800"/>
          <p14:tracePt t="37781" x="5911850" y="6267450"/>
          <p14:tracePt t="37802" x="5911850" y="6261100"/>
          <p14:tracePt t="37829" x="5911850" y="6267450"/>
          <p14:tracePt t="38001" x="5911850" y="6273800"/>
          <p14:tracePt t="38161" x="5911850" y="6267450"/>
          <p14:tracePt t="38213" x="5905500" y="6261100"/>
          <p14:tracePt t="38297" x="5899150" y="6261100"/>
          <p14:tracePt t="38349" x="5899150" y="6254750"/>
          <p14:tracePt t="38393" x="5899150" y="6248400"/>
          <p14:tracePt t="38429" x="5905500" y="6242050"/>
          <p14:tracePt t="38521" x="5911850" y="6235700"/>
          <p14:tracePt t="38589" x="5918200" y="6242050"/>
          <p14:tracePt t="38625" x="5924550" y="6235700"/>
          <p14:tracePt t="38709" x="5924550" y="6229350"/>
          <p14:tracePt t="38745" x="5930900" y="6223000"/>
          <p14:tracePt t="38769" x="5937250" y="6223000"/>
          <p14:tracePt t="38789" x="5943600" y="6216650"/>
          <p14:tracePt t="38813" x="5949950" y="6216650"/>
          <p14:tracePt t="38849" x="5943600" y="6210300"/>
          <p14:tracePt t="38941" x="5943600" y="6203950"/>
          <p14:tracePt t="38969" x="5949950" y="6203950"/>
          <p14:tracePt t="39009" x="5943600" y="6203950"/>
          <p14:tracePt t="39149" x="5943600" y="6210300"/>
          <p14:tracePt t="39249" x="5937250" y="6216650"/>
          <p14:tracePt t="39541" x="5937250" y="6223000"/>
          <p14:tracePt t="39561" x="5930900" y="6229350"/>
          <p14:tracePt t="39585" x="5924550" y="6235700"/>
          <p14:tracePt t="39609" x="5918200" y="6235700"/>
          <p14:tracePt t="39689" x="5918200" y="6229350"/>
          <p14:tracePt t="39721" x="5918200" y="6223000"/>
          <p14:tracePt t="39741" x="5918200" y="6216650"/>
          <p14:tracePt t="39757" x="5918200" y="6210300"/>
          <p14:tracePt t="39765" x="5911850" y="6203950"/>
          <p14:tracePt t="39774" x="5911850" y="6197600"/>
          <p14:tracePt t="39787" x="5911850" y="6191250"/>
          <p14:tracePt t="39787" x="5905500" y="6165850"/>
          <p14:tracePt t="39805" x="5899150" y="6159500"/>
          <p14:tracePt t="39805" x="5892800" y="6146800"/>
          <p14:tracePt t="39822" x="5886450" y="6127750"/>
          <p14:tracePt t="39822" x="5873750" y="6108700"/>
          <p14:tracePt t="39838" x="5867400" y="6089650"/>
          <p14:tracePt t="39838" x="5854700" y="6070600"/>
          <p14:tracePt t="39855" x="5842000" y="6051550"/>
          <p14:tracePt t="39855" x="5822950" y="6000750"/>
          <p14:tracePt t="39872" x="5810250" y="5975350"/>
          <p14:tracePt t="39872" x="5797550" y="5949950"/>
          <p14:tracePt t="39889" x="5784850" y="5924550"/>
          <p14:tracePt t="39889" x="5778500" y="5892800"/>
          <p14:tracePt t="39905" x="5765800" y="5867400"/>
          <p14:tracePt t="39905" x="5746750" y="5822950"/>
          <p14:tracePt t="39922" x="5740400" y="5797550"/>
          <p14:tracePt t="39922" x="5727700" y="5778500"/>
          <p14:tracePt t="39941" x="5721350" y="5759450"/>
          <p14:tracePt t="39941" x="5715000" y="5746750"/>
          <p14:tracePt t="39956" x="5708650" y="5734050"/>
          <p14:tracePt t="39956" x="5702300" y="5721350"/>
          <p14:tracePt t="39972" x="5695950" y="5715000"/>
          <p14:tracePt t="39972" x="5689600" y="5702300"/>
          <p14:tracePt t="39990" x="5683250" y="5689600"/>
          <p14:tracePt t="40006" x="5676900" y="5695950"/>
          <p14:tracePt t="40029" x="5683250" y="5702300"/>
          <p14:tracePt t="40038" x="5683250" y="5708650"/>
          <p14:tracePt t="40038" x="5683250" y="5721350"/>
          <p14:tracePt t="40056" x="5689600" y="5734050"/>
          <p14:tracePt t="40056" x="5695950" y="5753100"/>
          <p14:tracePt t="40056" x="5702300" y="5778500"/>
          <p14:tracePt t="40075" x="5708650" y="5797550"/>
          <p14:tracePt t="40075" x="5715000" y="5822950"/>
          <p14:tracePt t="40090" x="5721350" y="5848350"/>
          <p14:tracePt t="40090" x="5734050" y="5873750"/>
          <p14:tracePt t="40106" x="5740400" y="5899150"/>
          <p14:tracePt t="40106" x="5746750" y="5918200"/>
          <p14:tracePt t="40123" x="5753100" y="5937250"/>
          <p14:tracePt t="40123" x="5759450" y="5956300"/>
          <p14:tracePt t="40139" x="5765800" y="5969000"/>
          <p14:tracePt t="40139" x="5772150" y="5981700"/>
          <p14:tracePt t="40156" x="5772150" y="5994400"/>
          <p14:tracePt t="40156" x="5778500" y="6013450"/>
          <p14:tracePt t="40174" x="5784850" y="6019800"/>
          <p14:tracePt t="40174" x="5784850" y="6026150"/>
          <p14:tracePt t="40189" x="5784850" y="6032500"/>
          <p14:tracePt t="40189" x="5791200" y="6032500"/>
          <p14:tracePt t="40206" x="5791200" y="6038850"/>
          <p14:tracePt t="40206" x="5791200" y="6045200"/>
          <p14:tracePt t="40224" x="5791200" y="6051550"/>
          <p14:tracePt t="40245" x="5791200" y="6045200"/>
          <p14:tracePt t="40306" x="5791200" y="6032500"/>
          <p14:tracePt t="40321" x="5791200" y="6026150"/>
          <p14:tracePt t="40329" x="5791200" y="6019800"/>
          <p14:tracePt t="40339" x="5797550" y="6013450"/>
          <p14:tracePt t="40339" x="5797550" y="6000750"/>
          <p14:tracePt t="40339" x="5797550" y="5994400"/>
          <p14:tracePt t="40358" x="5803900" y="5981700"/>
          <p14:tracePt t="40358" x="5810250" y="5975350"/>
          <p14:tracePt t="40374" x="5816600" y="5962650"/>
          <p14:tracePt t="40374" x="5822950" y="5956300"/>
          <p14:tracePt t="40390" x="5829300" y="5949950"/>
          <p14:tracePt t="40390" x="5835650" y="5949950"/>
          <p14:tracePt t="40407" x="5842000" y="5949950"/>
          <p14:tracePt t="40407" x="5848350" y="5949950"/>
          <p14:tracePt t="40407" x="5861050" y="5949950"/>
          <p14:tracePt t="40426" x="5867400" y="5956300"/>
          <p14:tracePt t="40439" x="5873750" y="5969000"/>
          <p14:tracePt t="40439" x="5899150" y="5994400"/>
          <p14:tracePt t="40457" x="5911850" y="6013450"/>
          <p14:tracePt t="40457" x="5924550" y="6038850"/>
          <p14:tracePt t="40474" x="5937250" y="6057900"/>
          <p14:tracePt t="40474" x="5949950" y="6083300"/>
          <p14:tracePt t="40490" x="5956300" y="6108700"/>
          <p14:tracePt t="40490" x="5956300" y="6134100"/>
          <p14:tracePt t="40508" x="5962650" y="6159500"/>
          <p14:tracePt t="40508" x="5949950" y="6203950"/>
          <p14:tracePt t="40524" x="5943600" y="6229350"/>
          <p14:tracePt t="40524" x="5930900" y="6248400"/>
          <p14:tracePt t="40541" x="5918200" y="6261100"/>
          <p14:tracePt t="40541" x="5905500" y="6273800"/>
          <p14:tracePt t="40558" x="5873750" y="6299200"/>
          <p14:tracePt t="40573" x="5848350" y="6318250"/>
          <p14:tracePt t="40590" x="5822950" y="6330950"/>
          <p14:tracePt t="40607" x="5816600" y="6330950"/>
          <p14:tracePt t="40607" x="5810250" y="6324600"/>
          <p14:tracePt t="40624" x="5810250" y="6318250"/>
          <p14:tracePt t="40624" x="5797550" y="6292850"/>
          <p14:tracePt t="40642" x="5797550" y="6273800"/>
          <p14:tracePt t="40642" x="5791200" y="6248400"/>
          <p14:tracePt t="40658" x="5791200" y="6223000"/>
          <p14:tracePt t="40658" x="5784850" y="6197600"/>
          <p14:tracePt t="40674" x="5778500" y="6165850"/>
          <p14:tracePt t="40674" x="5772150" y="6134100"/>
          <p14:tracePt t="40692" x="5759450" y="6096000"/>
          <p14:tracePt t="40692" x="5753100" y="6057900"/>
          <p14:tracePt t="40708" x="5740400" y="6026150"/>
          <p14:tracePt t="40708" x="5715000" y="5943600"/>
          <p14:tracePt t="40726" x="5695950" y="5911850"/>
          <p14:tracePt t="40726" x="5683250" y="5873750"/>
          <p14:tracePt t="40741" x="5664200" y="5842000"/>
          <p14:tracePt t="40741" x="5651500" y="5816600"/>
          <p14:tracePt t="40758" x="5638800" y="5791200"/>
          <p14:tracePt t="40758" x="5626100" y="5772150"/>
          <p14:tracePt t="40775" x="5613400" y="5759450"/>
          <p14:tracePt t="40775" x="5607050" y="5746750"/>
          <p14:tracePt t="40791" x="5600700" y="5740400"/>
          <p14:tracePt t="40791" x="5594350" y="5734050"/>
          <p14:tracePt t="40791" x="5588000" y="5727700"/>
          <p14:tracePt t="40810" x="5588000" y="5721350"/>
          <p14:tracePt t="40824" x="5594350" y="5715000"/>
          <p14:tracePt t="40824" x="5600700" y="5708650"/>
          <p14:tracePt t="40842" x="5613400" y="5708650"/>
          <p14:tracePt t="40842" x="5619750" y="5708650"/>
          <p14:tracePt t="40858" x="5632450" y="5708650"/>
          <p14:tracePt t="40858" x="5651500" y="5715000"/>
          <p14:tracePt t="40875" x="5670550" y="5721350"/>
          <p14:tracePt t="40875" x="5715000" y="5734050"/>
          <p14:tracePt t="40892" x="5734050" y="5740400"/>
          <p14:tracePt t="40892" x="5759450" y="5746750"/>
          <p14:tracePt t="40909" x="5791200" y="5753100"/>
          <p14:tracePt t="40909" x="5816600" y="5759450"/>
          <p14:tracePt t="40927" x="5842000" y="5759450"/>
          <p14:tracePt t="40927" x="5880100" y="5759450"/>
          <p14:tracePt t="40943" x="5899150" y="5759450"/>
          <p14:tracePt t="40943" x="5918200" y="5759450"/>
          <p14:tracePt t="40959" x="5924550" y="5759450"/>
          <p14:tracePt t="40959" x="5937250" y="5759450"/>
          <p14:tracePt t="40976" x="5943600" y="5759450"/>
          <p14:tracePt t="40992" x="5943600" y="5765800"/>
          <p14:tracePt t="40992" x="5943600" y="5772150"/>
          <p14:tracePt t="41010" x="5937250" y="5778500"/>
          <p14:tracePt t="41026" x="5930900" y="5791200"/>
          <p14:tracePt t="41042" x="5924550" y="5797550"/>
          <p14:tracePt t="41059" x="5918200" y="5797550"/>
          <p14:tracePt t="41075" x="5911850" y="5803900"/>
          <p14:tracePt t="41092" x="5899150" y="5810250"/>
          <p14:tracePt t="41092" x="5892800" y="5816600"/>
          <p14:tracePt t="41110" x="5886450" y="5816600"/>
          <p14:tracePt t="41125" x="5880100" y="5822950"/>
          <p14:tracePt t="41153" x="5873750" y="5822950"/>
          <p14:tracePt t="41169" x="5867400" y="5822950"/>
          <p14:tracePt t="41182" x="5861050" y="5822950"/>
          <p14:tracePt t="41213" x="5854700" y="5829300"/>
          <p14:tracePt t="41237" x="5848350" y="5835650"/>
          <p14:tracePt t="41257" x="5842000" y="5842000"/>
          <p14:tracePt t="41281" x="5835650" y="5835650"/>
          <p14:tracePt t="41301" x="5829300" y="5835650"/>
          <p14:tracePt t="41341" x="5829300" y="5829300"/>
          <p14:tracePt t="41369" x="5822950" y="5822950"/>
          <p14:tracePt t="41393" x="5822950" y="5816600"/>
          <p14:tracePt t="41409" x="5816600" y="5816600"/>
          <p14:tracePt t="41421" x="5810250" y="5810250"/>
          <p14:tracePt t="41437" x="5803900" y="5810250"/>
          <p14:tracePt t="41453" x="5797550" y="5810250"/>
          <p14:tracePt t="41470" x="5791200" y="5803900"/>
          <p14:tracePt t="41505" x="5791200" y="5797550"/>
          <p14:tracePt t="41521" x="5797550" y="5791200"/>
          <p14:tracePt t="41537" x="5803900" y="5778500"/>
          <p14:tracePt t="41549" x="5803900" y="5772150"/>
          <p14:tracePt t="41560" x="5810250" y="5765800"/>
          <p14:tracePt t="41560" x="5810250" y="5759450"/>
          <p14:tracePt t="41578" x="5816600" y="5753100"/>
          <p14:tracePt t="41593" x="5822950" y="5746750"/>
          <p14:tracePt t="41593" x="5829300" y="5727700"/>
          <p14:tracePt t="41611" x="5829300" y="5721350"/>
          <p14:tracePt t="41611" x="5829300" y="5715000"/>
          <p14:tracePt t="41627" x="5829300" y="5708650"/>
          <p14:tracePt t="41627" x="5829300" y="5702300"/>
          <p14:tracePt t="41644" x="5829300" y="5695950"/>
          <p14:tracePt t="41644" x="5829300" y="5689600"/>
          <p14:tracePt t="41662" x="5829300" y="5683250"/>
          <p14:tracePt t="41679" x="5822950" y="5676900"/>
          <p14:tracePt t="41694" x="5816600" y="5676900"/>
          <p14:tracePt t="41717" x="5810250" y="5683250"/>
          <p14:tracePt t="41745" x="5810250" y="5689600"/>
          <p14:tracePt t="41761" x="5816600" y="5702300"/>
          <p14:tracePt t="41769" x="5816600" y="5715000"/>
          <p14:tracePt t="41778" x="5822950" y="5727700"/>
          <p14:tracePt t="41778" x="5822950" y="5740400"/>
          <p14:tracePt t="41778" x="5829300" y="5759450"/>
          <p14:tracePt t="41798" x="5835650" y="5784850"/>
          <p14:tracePt t="41810" x="5842000" y="5810250"/>
          <p14:tracePt t="41810" x="5854700" y="5829300"/>
          <p14:tracePt t="41810" x="5861050" y="5854700"/>
          <p14:tracePt t="41830" x="5873750" y="5880100"/>
          <p14:tracePt t="41830" x="5880100" y="5905500"/>
          <p14:tracePt t="41845" x="5892800" y="5930900"/>
          <p14:tracePt t="41845" x="5899150" y="5956300"/>
          <p14:tracePt t="41862" x="5911850" y="5981700"/>
          <p14:tracePt t="41862" x="5918200" y="6007100"/>
          <p14:tracePt t="41879" x="5930900" y="6032500"/>
          <p14:tracePt t="41879" x="5937250" y="6057900"/>
          <p14:tracePt t="41895" x="5943600" y="6083300"/>
          <p14:tracePt t="41895" x="5962650" y="6127750"/>
          <p14:tracePt t="41912" x="5969000" y="6140450"/>
          <p14:tracePt t="41912" x="5975350" y="6159500"/>
          <p14:tracePt t="41930" x="5975350" y="6172200"/>
          <p14:tracePt t="41930" x="5981700" y="6178550"/>
          <p14:tracePt t="41945" x="5981700" y="6191250"/>
          <p14:tracePt t="41945" x="5988050" y="6197600"/>
          <p14:tracePt t="41962" x="5988050" y="6203950"/>
          <p14:tracePt t="41962" x="5981700" y="6210300"/>
          <p14:tracePt t="41979" x="5981700" y="6216650"/>
          <p14:tracePt t="41994" x="5975350" y="6223000"/>
          <p14:tracePt t="42012" x="5969000" y="6229350"/>
          <p14:tracePt t="42029" x="5962650" y="6229350"/>
          <p14:tracePt t="42045" x="5956300" y="6229350"/>
          <p14:tracePt t="42062" x="5949950" y="6229350"/>
          <p14:tracePt t="42062" x="5943600" y="6223000"/>
          <p14:tracePt t="42079" x="5937250" y="6223000"/>
          <p14:tracePt t="42079" x="5930900" y="6223000"/>
          <p14:tracePt t="42096" x="5924550" y="6223000"/>
          <p14:tracePt t="42096" x="5918200" y="6223000"/>
          <p14:tracePt t="42096" x="5905500" y="6216650"/>
          <p14:tracePt t="42114" x="5892800" y="6216650"/>
          <p14:tracePt t="42114" x="5886450" y="6216650"/>
          <p14:tracePt t="42130" x="5873750" y="6216650"/>
          <p14:tracePt t="42130" x="5861050" y="6216650"/>
          <p14:tracePt t="42146" x="5848350" y="6216650"/>
          <p14:tracePt t="42146" x="5835650" y="6216650"/>
          <p14:tracePt t="42162" x="5829300" y="6216650"/>
          <p14:tracePt t="42162" x="5816600" y="6216650"/>
          <p14:tracePt t="42179" x="5803900" y="6216650"/>
          <p14:tracePt t="42179" x="5797550" y="6216650"/>
          <p14:tracePt t="42196" x="5791200" y="6216650"/>
          <p14:tracePt t="42196" x="5778500" y="6223000"/>
          <p14:tracePt t="42213" x="5772150" y="6223000"/>
          <p14:tracePt t="42228" x="5778500" y="6229350"/>
          <p14:tracePt t="42245" x="5784850" y="6229350"/>
          <p14:tracePt t="42245" x="5791200" y="6235700"/>
          <p14:tracePt t="42263" x="5797550" y="6235700"/>
          <p14:tracePt t="42263" x="5810250" y="6235700"/>
          <p14:tracePt t="42280" x="5816600" y="6242050"/>
          <p14:tracePt t="42280" x="5835650" y="6242050"/>
          <p14:tracePt t="42297" x="5848350" y="6242050"/>
          <p14:tracePt t="42297" x="5867400" y="6242050"/>
          <p14:tracePt t="42313" x="5892800" y="6235700"/>
          <p14:tracePt t="42313" x="5930900" y="6235700"/>
          <p14:tracePt t="42330" x="5949950" y="6229350"/>
          <p14:tracePt t="42330" x="5969000" y="6229350"/>
          <p14:tracePt t="42347" x="5988050" y="6229350"/>
          <p14:tracePt t="42347" x="6007100" y="6229350"/>
          <p14:tracePt t="42364" x="6019800" y="6229350"/>
          <p14:tracePt t="42364" x="6038850" y="6229350"/>
          <p14:tracePt t="42364" x="6051550" y="6229350"/>
          <p14:tracePt t="42382" x="6064250" y="6229350"/>
          <p14:tracePt t="42396" x="6070600" y="6229350"/>
          <p14:tracePt t="42396" x="6096000" y="6229350"/>
          <p14:tracePt t="42414" x="6102350" y="6229350"/>
          <p14:tracePt t="42414" x="6108700" y="6229350"/>
          <p14:tracePt t="42431" x="6115050" y="6229350"/>
          <p14:tracePt t="42431" x="6121400" y="6229350"/>
          <p14:tracePt t="42447" x="6127750" y="6229350"/>
          <p14:tracePt t="42462" x="6121400" y="6235700"/>
          <p14:tracePt t="42501" x="6115050" y="6229350"/>
          <p14:tracePt t="42517" x="6108700" y="6229350"/>
          <p14:tracePt t="42533" x="6102350" y="6229350"/>
          <p14:tracePt t="42549" x="6096000" y="6229350"/>
          <p14:tracePt t="42561" x="6096000" y="6223000"/>
          <p14:tracePt t="42577" x="6089650" y="6216650"/>
          <p14:tracePt t="42593" x="6083300" y="6210300"/>
          <p14:tracePt t="42609" x="6070600" y="6203950"/>
          <p14:tracePt t="42621" x="6064250" y="6203950"/>
          <p14:tracePt t="42637" x="6057900" y="6197600"/>
          <p14:tracePt t="42646" x="6051550" y="6197600"/>
          <p14:tracePt t="42646" x="6045200" y="6197600"/>
          <p14:tracePt t="42664" x="6038850" y="6191250"/>
          <p14:tracePt t="42681" x="6026150" y="6178550"/>
          <p14:tracePt t="42681" x="6019800" y="6178550"/>
          <p14:tracePt t="42698" x="6013450" y="6172200"/>
          <p14:tracePt t="42698" x="6007100" y="6165850"/>
          <p14:tracePt t="42714" x="6000750" y="6165850"/>
          <p14:tracePt t="42714" x="5994400" y="6159500"/>
          <p14:tracePt t="42731" x="5988050" y="6159500"/>
          <p14:tracePt t="42747" x="5981700" y="6153150"/>
          <p14:tracePt t="42747" x="5975350" y="6153150"/>
          <p14:tracePt t="42747" x="5969000" y="6153150"/>
          <p14:tracePt t="42767" x="5962650" y="6153150"/>
          <p14:tracePt t="42782" x="5956300" y="6153150"/>
          <p14:tracePt t="42782" x="5949950" y="6153150"/>
          <p14:tracePt t="42798" x="5949950" y="6159500"/>
          <p14:tracePt t="42814" x="5937250" y="6159500"/>
          <p14:tracePt t="42831" x="5930900" y="6165850"/>
          <p14:tracePt t="42847" x="5924550" y="6172200"/>
          <p14:tracePt t="42847" x="5918200" y="6178550"/>
          <p14:tracePt t="42865" x="5911850" y="6184900"/>
          <p14:tracePt t="42881" x="5911850" y="6191250"/>
          <p14:tracePt t="42897" x="5905500" y="6197600"/>
          <p14:tracePt t="42918" x="5905500" y="6203950"/>
          <p14:tracePt t="42931" x="5905500" y="6210300"/>
          <p14:tracePt t="42961" x="5905500" y="6216650"/>
          <p14:tracePt t="42969" x="5899150" y="6223000"/>
          <p14:tracePt t="42982" x="5899150" y="6229350"/>
          <p14:tracePt t="42982" x="5892800" y="6235700"/>
          <p14:tracePt t="42999" x="5892800" y="6242050"/>
          <p14:tracePt t="42999" x="5892800" y="6248400"/>
          <p14:tracePt t="43016" x="5886450" y="6254750"/>
          <p14:tracePt t="43016" x="5886450" y="6261100"/>
          <p14:tracePt t="43033" x="5880100" y="6267450"/>
          <p14:tracePt t="43048" x="5873750" y="6273800"/>
          <p14:tracePt t="43073" x="5867400" y="6273800"/>
          <p14:tracePt t="43089" x="5861050" y="6273800"/>
          <p14:tracePt t="43109" x="5854700" y="6273800"/>
          <p14:tracePt t="43133" x="5848350" y="6273800"/>
          <p14:tracePt t="43157" x="5842000" y="6273800"/>
          <p14:tracePt t="43169" x="5835650" y="6267450"/>
          <p14:tracePt t="43185" x="5829300" y="6261100"/>
          <p14:tracePt t="43201" x="5822950" y="6261100"/>
          <p14:tracePt t="43209" x="5816600" y="6254750"/>
          <p14:tracePt t="43218" x="5810250" y="6248400"/>
          <p14:tracePt t="43218" x="5803900" y="6242050"/>
          <p14:tracePt t="43233" x="5797550" y="6242050"/>
          <p14:tracePt t="43249" x="5791200" y="6235700"/>
          <p14:tracePt t="43265" x="5784850" y="6235700"/>
          <p14:tracePt t="43282" x="5778500" y="6235700"/>
          <p14:tracePt t="43299" x="5772150" y="6229350"/>
          <p14:tracePt t="43317" x="5765800" y="6229350"/>
          <p14:tracePt t="43332" x="5759450" y="6229350"/>
          <p14:tracePt t="43332" x="5753100" y="6223000"/>
          <p14:tracePt t="43350" x="5746750" y="6223000"/>
          <p14:tracePt t="43409" x="5740400" y="6223000"/>
          <p14:tracePt t="43441" x="5734050" y="6223000"/>
          <p14:tracePt t="43457" x="5727700" y="6216650"/>
          <p14:tracePt t="43462" x="5721350" y="6210300"/>
          <p14:tracePt t="43477" x="5715000" y="6210300"/>
          <p14:tracePt t="43486" x="5708650" y="6210300"/>
          <p14:tracePt t="43499" x="5702300" y="6203950"/>
          <p14:tracePt t="43499" x="5689600" y="6197600"/>
          <p14:tracePt t="43518" x="5683250" y="6191250"/>
          <p14:tracePt t="43518" x="5683250" y="6184900"/>
          <p14:tracePt t="43534" x="5676900" y="6178550"/>
          <p14:tracePt t="43534" x="5670550" y="6172200"/>
          <p14:tracePt t="43551" x="5664200" y="6159500"/>
          <p14:tracePt t="43551" x="5657850" y="6146800"/>
          <p14:tracePt t="43567" x="5651500" y="6134100"/>
          <p14:tracePt t="43567" x="5638800" y="6102350"/>
          <p14:tracePt t="43584" x="5632450" y="6089650"/>
          <p14:tracePt t="43584" x="5632450" y="6076950"/>
          <p14:tracePt t="43600" x="5626100" y="6064250"/>
          <p14:tracePt t="43600" x="5626100" y="6051550"/>
          <p14:tracePt t="43617" x="5632450" y="6038850"/>
          <p14:tracePt t="43617" x="5632450" y="6032500"/>
          <p14:tracePt t="43634" x="5638800" y="6026150"/>
          <p14:tracePt t="43634" x="5645150" y="6013450"/>
          <p14:tracePt t="43651" x="5651500" y="6013450"/>
          <p14:tracePt t="43651" x="5651500" y="6007100"/>
          <p14:tracePt t="43668" x="5657850" y="6007100"/>
          <p14:tracePt t="43668" x="5664200" y="6000750"/>
          <p14:tracePt t="43686" x="5670550" y="6000750"/>
          <p14:tracePt t="43686" x="5676900" y="6000750"/>
          <p14:tracePt t="43701" x="5683250" y="6000750"/>
          <p14:tracePt t="43701" x="5689600" y="6007100"/>
          <p14:tracePt t="43718" x="5695950" y="6013450"/>
          <p14:tracePt t="43718" x="5695950" y="6019800"/>
          <p14:tracePt t="43734" x="5702300" y="6032500"/>
          <p14:tracePt t="43734" x="5702300" y="6045200"/>
          <p14:tracePt t="43751" x="5708650" y="6057900"/>
          <p14:tracePt t="43751" x="5708650" y="6070600"/>
          <p14:tracePt t="43768" x="5715000" y="6089650"/>
          <p14:tracePt t="43768" x="5715000" y="6108700"/>
          <p14:tracePt t="43768" x="5715000" y="6121400"/>
          <p14:tracePt t="43786" x="5715000" y="6140450"/>
          <p14:tracePt t="43786" x="5715000" y="6159500"/>
          <p14:tracePt t="43802" x="5708650" y="6178550"/>
          <p14:tracePt t="43802" x="5708650" y="6191250"/>
          <p14:tracePt t="43818" x="5708650" y="6210300"/>
          <p14:tracePt t="43818" x="5708650" y="6229350"/>
          <p14:tracePt t="43834" x="5708650" y="6248400"/>
          <p14:tracePt t="43834" x="5708650" y="6267450"/>
          <p14:tracePt t="43851" x="5708650" y="6292850"/>
          <p14:tracePt t="43851" x="5708650" y="6311900"/>
          <p14:tracePt t="43867" x="5708650" y="6337300"/>
          <p14:tracePt t="43867" x="5715000" y="6381750"/>
          <p14:tracePt t="43884" x="5721350" y="6419850"/>
          <p14:tracePt t="43900" x="5727700" y="6445250"/>
          <p14:tracePt t="43917" x="5746750" y="6464300"/>
          <p14:tracePt t="43941" x="5772150" y="6464300"/>
          <p14:tracePt t="43965" x="5803900" y="6457950"/>
          <p14:tracePt t="43989" x="5829300" y="6445250"/>
          <p14:tracePt t="44001" x="5848350" y="6432550"/>
          <p14:tracePt t="44017" x="5867400" y="6413500"/>
          <p14:tracePt t="44033" x="5886450" y="6388100"/>
          <p14:tracePt t="44049" x="5899150" y="6375400"/>
          <p14:tracePt t="44057" x="5905500" y="6356350"/>
          <p14:tracePt t="44068" x="5911850" y="6343650"/>
          <p14:tracePt t="44068" x="5924550" y="6311900"/>
          <p14:tracePt t="44085" x="5930900" y="6299200"/>
          <p14:tracePt t="44085" x="5937250" y="6286500"/>
          <p14:tracePt t="44102" x="5937250" y="6273800"/>
          <p14:tracePt t="44102" x="5943600" y="6261100"/>
          <p14:tracePt t="44118" x="5943600" y="6248400"/>
          <p14:tracePt t="44118" x="5943600" y="6242050"/>
          <p14:tracePt t="44135" x="5943600" y="6229350"/>
          <p14:tracePt t="44135" x="5943600" y="6216650"/>
          <p14:tracePt t="44152" x="5943600" y="6203950"/>
          <p14:tracePt t="44152" x="5937250" y="6197600"/>
          <p14:tracePt t="44152" x="5937250" y="6184900"/>
          <p14:tracePt t="44170" x="5930900" y="6172200"/>
          <p14:tracePt t="44170" x="5924550" y="6165850"/>
          <p14:tracePt t="44185" x="5918200" y="6153150"/>
          <p14:tracePt t="44185" x="5911850" y="6146800"/>
          <p14:tracePt t="44203" x="5905500" y="6134100"/>
          <p14:tracePt t="44203" x="5899150" y="6127750"/>
          <p14:tracePt t="44219" x="5886450" y="6121400"/>
          <p14:tracePt t="44219" x="5873750" y="6115050"/>
          <p14:tracePt t="44236" x="5867400" y="6115050"/>
          <p14:tracePt t="44236" x="5842000" y="6108700"/>
          <p14:tracePt t="44252" x="5829300" y="6108700"/>
          <p14:tracePt t="44252" x="5822950" y="6115050"/>
          <p14:tracePt t="44269" x="5816600" y="6121400"/>
          <p14:tracePt t="44269" x="5810250" y="6134100"/>
          <p14:tracePt t="44286" x="5810250" y="6153150"/>
          <p14:tracePt t="44286" x="5816600" y="6197600"/>
          <p14:tracePt t="44303" x="5822950" y="6223000"/>
          <p14:tracePt t="44303" x="5835650" y="6261100"/>
          <p14:tracePt t="44319" x="5842000" y="6292850"/>
          <p14:tracePt t="44319" x="5861050" y="6324600"/>
          <p14:tracePt t="44336" x="5873750" y="6362700"/>
          <p14:tracePt t="44336" x="5886450" y="6394450"/>
          <p14:tracePt t="44352" x="5905500" y="6413500"/>
          <p14:tracePt t="44352" x="5918200" y="6438900"/>
          <p14:tracePt t="44369" x="5943600" y="6457950"/>
          <p14:tracePt t="44385" x="5969000" y="6464300"/>
          <p14:tracePt t="44402" x="5994400" y="6432550"/>
          <p14:tracePt t="44419" x="6007100" y="6413500"/>
          <p14:tracePt t="44419" x="6013450" y="6388100"/>
          <p14:tracePt t="44419" x="6013450" y="6369050"/>
          <p14:tracePt t="44438" x="6019800" y="6343650"/>
          <p14:tracePt t="44438" x="6019800" y="6318250"/>
          <p14:tracePt t="44455" x="6019800" y="6292850"/>
          <p14:tracePt t="44455" x="6019800" y="6267450"/>
          <p14:tracePt t="44470" x="6019800" y="6242050"/>
          <p14:tracePt t="44470" x="6013450" y="6216650"/>
          <p14:tracePt t="44486" x="6007100" y="6197600"/>
          <p14:tracePt t="44486" x="6000750" y="6172200"/>
          <p14:tracePt t="44503" x="5994400" y="6146800"/>
          <p14:tracePt t="44503" x="5988050" y="6121400"/>
          <p14:tracePt t="44503" x="5975350" y="6096000"/>
          <p14:tracePt t="44522" x="5962650" y="6070600"/>
          <p14:tracePt t="44536" x="5949950" y="6051550"/>
          <p14:tracePt t="44536" x="5918200" y="6013450"/>
          <p14:tracePt t="44554" x="5899150" y="5994400"/>
          <p14:tracePt t="44554" x="5873750" y="5981700"/>
          <p14:tracePt t="44570" x="5854700" y="5969000"/>
          <p14:tracePt t="44570" x="5835650" y="5962650"/>
          <p14:tracePt t="44587" x="5816600" y="5956300"/>
          <p14:tracePt t="44587" x="5778500" y="5949950"/>
          <p14:tracePt t="44604" x="5765800" y="5949950"/>
          <p14:tracePt t="44604" x="5753100" y="5956300"/>
          <p14:tracePt t="44621" x="5746750" y="5956300"/>
          <p14:tracePt t="44621" x="5734050" y="5962650"/>
          <p14:tracePt t="44638" x="5734050" y="5969000"/>
          <p14:tracePt t="44638" x="5727700" y="5975350"/>
          <p14:tracePt t="44654" x="5727700" y="5981700"/>
          <p14:tracePt t="44654" x="5727700" y="5988050"/>
          <p14:tracePt t="44671" x="5727700" y="5994400"/>
          <p14:tracePt t="44686" x="5734050" y="6000750"/>
          <p14:tracePt t="44686" x="5740400" y="6007100"/>
          <p14:tracePt t="44705" x="5746750" y="6013450"/>
          <p14:tracePt t="44720" x="5753100" y="6019800"/>
          <p14:tracePt t="44720" x="5765800" y="6026150"/>
          <p14:tracePt t="44738" x="5772150" y="6026150"/>
          <p14:tracePt t="44761" x="5778500" y="6032500"/>
          <p14:tracePt t="44781" x="5784850" y="6026150"/>
          <p14:tracePt t="44881" x="5791200" y="6019800"/>
          <p14:tracePt t="44985" x="5797550" y="6013450"/>
          <p14:tracePt t="45009" x="5797550" y="6007100"/>
          <p14:tracePt t="45029" x="5803900" y="6007100"/>
          <p14:tracePt t="45045" x="5810250" y="6000750"/>
          <p14:tracePt t="45069" x="5816600" y="6000750"/>
          <p14:tracePt t="45097" x="5810250" y="6000750"/>
          <p14:tracePt t="45209" x="5810250" y="5994400"/>
          <p14:tracePt t="45257" x="5816600" y="5988050"/>
          <p14:tracePt t="45293" x="5810250" y="5988050"/>
          <p14:tracePt t="45389" x="5810250" y="5981700"/>
          <p14:tracePt t="45449" x="5810250" y="5975350"/>
          <p14:tracePt t="45569" x="5810250" y="5969000"/>
          <p14:tracePt t="45593" x="5810250" y="5962650"/>
          <p14:tracePt t="45617" x="5803900" y="5956300"/>
          <p14:tracePt t="45637" x="5803900" y="5949950"/>
          <p14:tracePt t="45669" x="5803900" y="5943600"/>
          <p14:tracePt t="45681" x="5803900" y="5937250"/>
          <p14:tracePt t="45698" x="5797550" y="5930900"/>
          <p14:tracePt t="45713" x="5797550" y="5924550"/>
          <p14:tracePt t="45723" x="5797550" y="5918200"/>
          <p14:tracePt t="45723" x="5797550" y="5911850"/>
          <p14:tracePt t="45723" x="5797550" y="5905500"/>
          <p14:tracePt t="45742" x="5797550" y="5899150"/>
          <p14:tracePt t="45742" x="5797550" y="5886450"/>
          <p14:tracePt t="45757" x="5797550" y="5880100"/>
          <p14:tracePt t="45757" x="5797550" y="5873750"/>
          <p14:tracePt t="45774" x="5797550" y="5861050"/>
          <p14:tracePt t="45774" x="5797550" y="5854700"/>
          <p14:tracePt t="45791" x="5797550" y="5842000"/>
          <p14:tracePt t="45791" x="5791200" y="5835650"/>
          <p14:tracePt t="45807" x="5791200" y="5822950"/>
          <p14:tracePt t="45807" x="5784850" y="5816600"/>
          <p14:tracePt t="45807" x="5784850" y="5803900"/>
          <p14:tracePt t="45825" x="5778500" y="5797550"/>
          <p14:tracePt t="45840" x="5778500" y="5784850"/>
          <p14:tracePt t="45840" x="5772150" y="5772150"/>
          <p14:tracePt t="45858" x="5765800" y="5765800"/>
          <p14:tracePt t="45874" x="5765800" y="5778500"/>
          <p14:tracePt t="45917" x="5765800" y="5784850"/>
          <p14:tracePt t="45921" x="5772150" y="5797550"/>
          <p14:tracePt t="45929" x="5772150" y="5810250"/>
          <p14:tracePt t="45940" x="5778500" y="5822950"/>
          <p14:tracePt t="45940" x="5778500" y="5842000"/>
          <p14:tracePt t="45959" x="5784850" y="5854700"/>
          <p14:tracePt t="45959" x="5791200" y="5886450"/>
          <p14:tracePt t="45975" x="5791200" y="5899150"/>
          <p14:tracePt t="45975" x="5797550" y="5911850"/>
          <p14:tracePt t="45991" x="5797550" y="5924550"/>
          <p14:tracePt t="45991" x="5797550" y="5930900"/>
          <p14:tracePt t="46008" x="5797550" y="5937250"/>
          <p14:tracePt t="46024" x="5797550" y="5924550"/>
          <p14:tracePt t="46057" x="5797550" y="5918200"/>
          <p14:tracePt t="46065" x="5797550" y="5911850"/>
          <p14:tracePt t="46074" x="5803900" y="5899150"/>
          <p14:tracePt t="46074" x="5803900" y="5886450"/>
          <p14:tracePt t="46091" x="5810250" y="5873750"/>
          <p14:tracePt t="46091" x="5810250" y="5854700"/>
          <p14:tracePt t="46108" x="5816600" y="5842000"/>
          <p14:tracePt t="46108" x="5822950" y="5816600"/>
          <p14:tracePt t="46125" x="5829300" y="5803900"/>
          <p14:tracePt t="46125" x="5835650" y="5797550"/>
          <p14:tracePt t="46142" x="5842000" y="5791200"/>
          <p14:tracePt t="46158" x="5848350" y="5791200"/>
          <p14:tracePt t="46158" x="5854700" y="5791200"/>
          <p14:tracePt t="46175" x="5861050" y="5797550"/>
          <p14:tracePt t="46175" x="5861050" y="5810250"/>
          <p14:tracePt t="46192" x="5867400" y="5822950"/>
          <p14:tracePt t="46192" x="5873750" y="5835650"/>
          <p14:tracePt t="46192" x="5873750" y="5854700"/>
          <p14:tracePt t="46210" x="5880100" y="5873750"/>
          <p14:tracePt t="46210" x="5886450" y="5892800"/>
          <p14:tracePt t="46226" x="5886450" y="5911850"/>
          <p14:tracePt t="46226" x="5892800" y="5937250"/>
          <p14:tracePt t="46243" x="5892800" y="5956300"/>
          <p14:tracePt t="46243" x="5892800" y="5981700"/>
          <p14:tracePt t="46259" x="5899150" y="6000750"/>
          <p14:tracePt t="46259" x="5899150" y="6019800"/>
          <p14:tracePt t="46276" x="5899150" y="6045200"/>
          <p14:tracePt t="46276" x="5892800" y="6083300"/>
          <p14:tracePt t="46292" x="5892800" y="6102350"/>
          <p14:tracePt t="46292" x="5886450" y="6115050"/>
          <p14:tracePt t="46309" x="5886450" y="6127750"/>
          <p14:tracePt t="46309" x="5880100" y="6134100"/>
          <p14:tracePt t="46327" x="5873750" y="6140450"/>
          <p14:tracePt t="46327" x="5873750" y="6153150"/>
          <p14:tracePt t="46343" x="5867400" y="6146800"/>
          <p14:tracePt t="46359" x="5861050" y="6140450"/>
          <p14:tracePt t="46375" x="5854700" y="6127750"/>
          <p14:tracePt t="46375" x="5842000" y="6108700"/>
          <p14:tracePt t="46393" x="5835650" y="6089650"/>
          <p14:tracePt t="46393" x="5822950" y="6070600"/>
          <p14:tracePt t="46410" x="5816600" y="6051550"/>
          <p14:tracePt t="46410" x="5803900" y="6032500"/>
          <p14:tracePt t="46426" x="5791200" y="6007100"/>
          <p14:tracePt t="46426" x="5778500" y="5981700"/>
          <p14:tracePt t="46443" x="5772150" y="5956300"/>
          <p14:tracePt t="46443" x="5759450" y="5930900"/>
          <p14:tracePt t="46443" x="5746750" y="5905500"/>
          <p14:tracePt t="46462" x="5740400" y="5880100"/>
          <p14:tracePt t="46476" x="5727700" y="5854700"/>
          <p14:tracePt t="46476" x="5708650" y="5810250"/>
          <p14:tracePt t="46494" x="5695950" y="5791200"/>
          <p14:tracePt t="46494" x="5683250" y="5772150"/>
          <p14:tracePt t="46511" x="5676900" y="5759450"/>
          <p14:tracePt t="46511" x="5670550" y="5746750"/>
          <p14:tracePt t="46527" x="5657850" y="5734050"/>
          <p14:tracePt t="46527" x="5651500" y="5727700"/>
          <p14:tracePt t="46544" x="5645150" y="5721350"/>
          <p14:tracePt t="46562" x="5651500" y="5721350"/>
          <p14:tracePt t="46581" x="5657850" y="5721350"/>
          <p14:tracePt t="46593" x="5664200" y="5721350"/>
          <p14:tracePt t="46593" x="5670550" y="5721350"/>
          <p14:tracePt t="46610" x="5683250" y="5721350"/>
          <p14:tracePt t="46610" x="5695950" y="5727700"/>
          <p14:tracePt t="46627" x="5708650" y="5727700"/>
          <p14:tracePt t="46627" x="5734050" y="5734050"/>
          <p14:tracePt t="46644" x="5753100" y="5734050"/>
          <p14:tracePt t="46644" x="5765800" y="5734050"/>
          <p14:tracePt t="46661" x="5784850" y="5734050"/>
          <p14:tracePt t="46661" x="5797550" y="5734050"/>
          <p14:tracePt t="46677" x="5810250" y="5727700"/>
          <p14:tracePt t="46677" x="5822950" y="5727700"/>
          <p14:tracePt t="46694" x="5835650" y="5721350"/>
          <p14:tracePt t="46694" x="5842000" y="5721350"/>
          <p14:tracePt t="46711" x="5835650" y="5721350"/>
          <p14:tracePt t="46753" x="5829300" y="5727700"/>
          <p14:tracePt t="46762" x="5822950" y="5727700"/>
          <p14:tracePt t="46769" x="5816600" y="5734050"/>
          <p14:tracePt t="46777" x="5810250" y="5734050"/>
          <p14:tracePt t="46777" x="5803900" y="5740400"/>
          <p14:tracePt t="46795" x="5797550" y="5746750"/>
          <p14:tracePt t="46795" x="5791200" y="5746750"/>
          <p14:tracePt t="46811" x="5784850" y="5753100"/>
          <p14:tracePt t="46811" x="5778500" y="5759450"/>
          <p14:tracePt t="46828" x="5772150" y="5772150"/>
          <p14:tracePt t="46843" x="5765800" y="5778500"/>
          <p14:tracePt t="46843" x="5765800" y="5810250"/>
          <p14:tracePt t="46861" x="5765800" y="5835650"/>
          <p14:tracePt t="46861" x="5772150" y="5861050"/>
          <p14:tracePt t="46878" x="5778500" y="5886450"/>
          <p14:tracePt t="46878" x="5784850" y="5911850"/>
          <p14:tracePt t="46894" x="5797550" y="5943600"/>
          <p14:tracePt t="46894" x="5810250" y="5969000"/>
          <p14:tracePt t="46911" x="5822950" y="5994400"/>
          <p14:tracePt t="46911" x="5835650" y="6013450"/>
          <p14:tracePt t="46911" x="5848350" y="6032500"/>
          <p14:tracePt t="46930" x="5861050" y="6051550"/>
          <p14:tracePt t="46930" x="5873750" y="6057900"/>
          <p14:tracePt t="46945" x="5886450" y="6070600"/>
          <p14:tracePt t="46945" x="5899150" y="6070600"/>
          <p14:tracePt t="46963" x="5905500" y="6076950"/>
          <p14:tracePt t="46963" x="5911850" y="6076950"/>
          <p14:tracePt t="46978" x="5918200" y="6076950"/>
          <p14:tracePt t="46978" x="5924550" y="6070600"/>
          <p14:tracePt t="46995" x="5930900" y="6064250"/>
          <p14:tracePt t="46995" x="5930900" y="6057900"/>
          <p14:tracePt t="47012" x="5930900" y="6045200"/>
          <p14:tracePt t="47012" x="5937250" y="6038850"/>
          <p14:tracePt t="47029" x="5930900" y="6026150"/>
          <p14:tracePt t="47029" x="5930900" y="6013450"/>
          <p14:tracePt t="47045" x="5930900" y="5994400"/>
          <p14:tracePt t="47045" x="5918200" y="5956300"/>
          <p14:tracePt t="47062" x="5905500" y="5930900"/>
          <p14:tracePt t="47062" x="5899150" y="5905500"/>
          <p14:tracePt t="47079" x="5886450" y="5880100"/>
          <p14:tracePt t="47079" x="5867400" y="5854700"/>
          <p14:tracePt t="47096" x="5854700" y="5829300"/>
          <p14:tracePt t="47096" x="5842000" y="5803900"/>
          <p14:tracePt t="47112" x="5829300" y="5778500"/>
          <p14:tracePt t="47112" x="5816600" y="5759450"/>
          <p14:tracePt t="47112" x="5797550" y="5740400"/>
          <p14:tracePt t="47130" x="5784850" y="5727700"/>
          <p14:tracePt t="47130" x="5778500" y="5715000"/>
          <p14:tracePt t="47146" x="5765800" y="5702300"/>
          <p14:tracePt t="47146" x="5759450" y="5695950"/>
          <p14:tracePt t="47162" x="5746750" y="5689600"/>
          <p14:tracePt t="47162" x="5740400" y="5683250"/>
          <p14:tracePt t="47179" x="5734050" y="5676900"/>
          <p14:tracePt t="47195" x="5740400" y="5676900"/>
          <p14:tracePt t="47229" x="5746750" y="5676900"/>
          <p14:tracePt t="47234" x="5753100" y="5676900"/>
          <p14:tracePt t="47245" x="5765800" y="5676900"/>
          <p14:tracePt t="47245" x="5772150" y="5676900"/>
          <p14:tracePt t="47262" x="5784850" y="5676900"/>
          <p14:tracePt t="47262" x="5797550" y="5683250"/>
          <p14:tracePt t="47279" x="5810250" y="5683250"/>
          <p14:tracePt t="47279" x="5835650" y="5689600"/>
          <p14:tracePt t="47296" x="5848350" y="5689600"/>
          <p14:tracePt t="47296" x="5861050" y="5695950"/>
          <p14:tracePt t="47313" x="5873750" y="5702300"/>
          <p14:tracePt t="47313" x="5886450" y="5702300"/>
          <p14:tracePt t="47329" x="5892800" y="5708650"/>
          <p14:tracePt t="47329" x="5899150" y="5708650"/>
          <p14:tracePt t="47346" x="5905500" y="5715000"/>
          <p14:tracePt t="47346" x="5911850" y="5721350"/>
          <p14:tracePt t="47363" x="5918200" y="5721350"/>
          <p14:tracePt t="47379" x="5911850" y="5727700"/>
          <p14:tracePt t="47409" x="5905500" y="5734050"/>
          <p14:tracePt t="47421" x="5899150" y="5734050"/>
          <p14:tracePt t="47430" x="5892800" y="5740400"/>
          <p14:tracePt t="47430" x="5886450" y="5746750"/>
          <p14:tracePt t="47446" x="5880100" y="5753100"/>
          <p14:tracePt t="47446" x="5880100" y="5759450"/>
          <p14:tracePt t="47464" x="5873750" y="5778500"/>
          <p14:tracePt t="47464" x="5873750" y="5797550"/>
          <p14:tracePt t="47464" x="5873750" y="5829300"/>
          <p14:tracePt t="47482" x="5880100" y="5861050"/>
          <p14:tracePt t="47496" x="5886450" y="5899150"/>
          <p14:tracePt t="47496" x="5899150" y="5975350"/>
          <p14:tracePt t="47514" x="5911850" y="6007100"/>
          <p14:tracePt t="47514" x="5924550" y="6038850"/>
          <p14:tracePt t="47530" x="5937250" y="6070600"/>
          <p14:tracePt t="47530" x="5949950" y="6089650"/>
          <p14:tracePt t="47547" x="5962650" y="6102350"/>
          <p14:tracePt t="47547" x="5975350" y="6115050"/>
          <p14:tracePt t="47564" x="5981700" y="6121400"/>
          <p14:tracePt t="47564" x="5994400" y="6121400"/>
          <p14:tracePt t="47583" x="6007100" y="6115050"/>
          <p14:tracePt t="47596" x="6013450" y="6102350"/>
          <p14:tracePt t="47596" x="6026150" y="6076950"/>
          <p14:tracePt t="47614" x="6032500" y="6064250"/>
          <p14:tracePt t="47614" x="6032500" y="6045200"/>
          <p14:tracePt t="47630" x="6026150" y="6032500"/>
          <p14:tracePt t="47630" x="6026150" y="6007100"/>
          <p14:tracePt t="47647" x="6019800" y="5981700"/>
          <p14:tracePt t="47647" x="6007100" y="5930900"/>
          <p14:tracePt t="47664" x="5994400" y="5905500"/>
          <p14:tracePt t="47664" x="5988050" y="5873750"/>
          <p14:tracePt t="47681" x="5975350" y="5848350"/>
          <p14:tracePt t="47681" x="5969000" y="5822950"/>
          <p14:tracePt t="47697" x="5956300" y="5803900"/>
          <p14:tracePt t="47697" x="5949950" y="5784850"/>
          <p14:tracePt t="47714" x="5937250" y="5765800"/>
          <p14:tracePt t="47714" x="5911850" y="5740400"/>
          <p14:tracePt t="47731" x="5905500" y="5734050"/>
          <p14:tracePt t="47731" x="5892800" y="5727700"/>
          <p14:tracePt t="47748" x="5880100" y="5721350"/>
          <p14:tracePt t="47748" x="5873750" y="5715000"/>
          <p14:tracePt t="47764" x="5861050" y="5708650"/>
          <p14:tracePt t="47764" x="5848350" y="5708650"/>
          <p14:tracePt t="47782" x="5842000" y="5708650"/>
          <p14:tracePt t="47782" x="5835650" y="5708650"/>
          <p14:tracePt t="47798" x="5829300" y="5708650"/>
          <p14:tracePt t="47814" x="5822950" y="5715000"/>
          <p14:tracePt t="47830" x="5816600" y="5715000"/>
          <p14:tracePt t="47850" x="5810250" y="5715000"/>
          <p14:tracePt t="47889" x="5810250" y="5721350"/>
          <p14:tracePt t="47894" x="5810250" y="5727700"/>
          <p14:tracePt t="47917" x="5803900" y="5734050"/>
          <p14:tracePt t="47952" x="5797550" y="5734050"/>
          <p14:tracePt t="47977" x="5797550" y="5727700"/>
          <p14:tracePt t="48089" x="5791200" y="5727700"/>
          <p14:tracePt t="48181" x="5784850" y="5721350"/>
          <p14:tracePt t="48225" x="5778500" y="5727700"/>
          <p14:tracePt t="48261" x="5772150" y="5727700"/>
          <p14:tracePt t="48309" x="5765800" y="5727700"/>
          <p14:tracePt t="48330" x="5759450" y="5727700"/>
          <p14:tracePt t="48361" x="5753100" y="5734050"/>
          <p14:tracePt t="48413" x="5746750" y="5740400"/>
          <p14:tracePt t="48517" x="5740400" y="5740400"/>
          <p14:tracePt t="48541" x="5734050" y="5746750"/>
          <p14:tracePt t="48553" x="5727700" y="5753100"/>
          <p14:tracePt t="48569" x="5721350" y="5759450"/>
          <p14:tracePt t="48585" x="5715000" y="5759450"/>
          <p14:tracePt t="48601" x="5708650" y="5765800"/>
          <p14:tracePt t="48613" x="5702300" y="5772150"/>
          <p14:tracePt t="48629" x="5695950" y="5765800"/>
          <p14:tracePt t="48673" x="5695950" y="5759450"/>
          <p14:tracePt t="48689" x="5689600" y="5753100"/>
          <p14:tracePt t="48705" x="5689600" y="5740400"/>
          <p14:tracePt t="48721" x="5695950" y="5734050"/>
          <p14:tracePt t="48733" x="5702300" y="5727700"/>
          <p14:tracePt t="48749" x="5708650" y="5721350"/>
          <p14:tracePt t="48765" x="5715000" y="5721350"/>
          <p14:tracePt t="48781" x="5721350" y="5715000"/>
          <p14:tracePt t="48793" x="5727700" y="5721350"/>
          <p14:tracePt t="48809" x="5727700" y="5727700"/>
          <p14:tracePt t="48826" x="5734050" y="5734050"/>
          <p14:tracePt t="48841" x="5734050" y="5740400"/>
          <p14:tracePt t="48853" x="5740400" y="5746750"/>
          <p14:tracePt t="48866" x="5740400" y="5759450"/>
          <p14:tracePt t="48866" x="5740400" y="5765800"/>
          <p14:tracePt t="48884" x="5740400" y="5778500"/>
          <p14:tracePt t="48884" x="5746750" y="5803900"/>
          <p14:tracePt t="48902" x="5746750" y="5822950"/>
          <p14:tracePt t="48902" x="5740400" y="5835650"/>
          <p14:tracePt t="48917" x="5740400" y="5854700"/>
          <p14:tracePt t="48917" x="5740400" y="5873750"/>
          <p14:tracePt t="48934" x="5740400" y="5892800"/>
          <p14:tracePt t="48934" x="5740400" y="5911850"/>
          <p14:tracePt t="48934" x="5740400" y="5930900"/>
          <p14:tracePt t="48954" x="5740400" y="5949950"/>
          <p14:tracePt t="48967" x="5746750" y="5969000"/>
          <p14:tracePt t="48967" x="5746750" y="6000750"/>
          <p14:tracePt t="48984" x="5746750" y="6019800"/>
          <p14:tracePt t="48984" x="5746750" y="6032500"/>
          <p14:tracePt t="49001" x="5746750" y="6045200"/>
          <p14:tracePt t="49001" x="5746750" y="6057900"/>
          <p14:tracePt t="49018" x="5746750" y="6070600"/>
          <p14:tracePt t="49018" x="5753100" y="6083300"/>
          <p14:tracePt t="49035" x="5753100" y="6089650"/>
          <p14:tracePt t="49035" x="5753100" y="6102350"/>
          <p14:tracePt t="49051" x="5753100" y="6108700"/>
          <p14:tracePt t="49067" x="5753100" y="6115050"/>
          <p14:tracePt t="49084" x="5759450" y="6121400"/>
          <p14:tracePt t="49101" x="5765800" y="6121400"/>
          <p14:tracePt t="49153" x="5772150" y="6115050"/>
          <p14:tracePt t="49177" x="5778500" y="6115050"/>
          <p14:tracePt t="49193" x="5784850" y="6108700"/>
          <p14:tracePt t="49209" x="5791200" y="6115050"/>
          <p14:tracePt t="49213" x="5797550" y="6115050"/>
          <p14:tracePt t="49221" x="5810250" y="6115050"/>
          <p14:tracePt t="49234" x="5816600" y="6115050"/>
          <p14:tracePt t="49234" x="5822950" y="6115050"/>
          <p14:tracePt t="49252" x="5835650" y="6115050"/>
          <p14:tracePt t="49252" x="5842000" y="6115050"/>
          <p14:tracePt t="49252" x="5854700" y="6115050"/>
          <p14:tracePt t="49270" x="5861050" y="6108700"/>
          <p14:tracePt t="49270" x="5867400" y="6102350"/>
          <p14:tracePt t="49286" x="5880100" y="6102350"/>
          <p14:tracePt t="49286" x="5886450" y="6096000"/>
          <p14:tracePt t="49302" x="5892800" y="6089650"/>
          <p14:tracePt t="49302" x="5899150" y="6076950"/>
          <p14:tracePt t="49318" x="5905500" y="6070600"/>
          <p14:tracePt t="49318" x="5918200" y="6051550"/>
          <p14:tracePt t="49336" x="5918200" y="6045200"/>
          <p14:tracePt t="49336" x="5924550" y="6032500"/>
          <p14:tracePt t="49353" x="5924550" y="6026150"/>
          <p14:tracePt t="49353" x="5924550" y="6013450"/>
          <p14:tracePt t="49369" x="5924550" y="6000750"/>
          <p14:tracePt t="49369" x="5924550" y="5994400"/>
          <p14:tracePt t="49386" x="5924550" y="5981700"/>
          <p14:tracePt t="49386" x="5924550" y="5956300"/>
          <p14:tracePt t="49403" x="5918200" y="5943600"/>
          <p14:tracePt t="49403" x="5911850" y="5930900"/>
          <p14:tracePt t="49420" x="5905500" y="5911850"/>
          <p14:tracePt t="49420" x="5899150" y="5899150"/>
          <p14:tracePt t="49436" x="5892800" y="5880100"/>
          <p14:tracePt t="49436" x="5867400" y="5854700"/>
          <p14:tracePt t="49454" x="5854700" y="5842000"/>
          <p14:tracePt t="49454" x="5848350" y="5829300"/>
          <p14:tracePt t="49470" x="5835650" y="5822950"/>
          <p14:tracePt t="49470" x="5822950" y="5816600"/>
          <p14:tracePt t="49486" x="5816600" y="5810250"/>
          <p14:tracePt t="49486" x="5803900" y="5810250"/>
          <p14:tracePt t="49503" x="5797550" y="5816600"/>
          <p14:tracePt t="49503" x="5791200" y="5816600"/>
          <p14:tracePt t="49520" x="5791200" y="5822950"/>
          <p14:tracePt t="49520" x="5784850" y="5835650"/>
          <p14:tracePt t="49520" x="5784850" y="5848350"/>
          <p14:tracePt t="49538" x="5791200" y="5861050"/>
          <p14:tracePt t="49552" x="5791200" y="5880100"/>
          <p14:tracePt t="49552" x="5803900" y="5930900"/>
          <p14:tracePt t="49570" x="5816600" y="5949950"/>
          <p14:tracePt t="49570" x="5829300" y="5975350"/>
          <p14:tracePt t="49586" x="5842000" y="6000750"/>
          <p14:tracePt t="49586" x="5854700" y="6019800"/>
          <p14:tracePt t="49603" x="5867400" y="6032500"/>
          <p14:tracePt t="49603" x="5880100" y="6045200"/>
          <p14:tracePt t="49620" x="5892800" y="6057900"/>
          <p14:tracePt t="49620" x="5911850" y="6064250"/>
          <p14:tracePt t="49637" x="5918200" y="6070600"/>
          <p14:tracePt t="49637" x="5924550" y="6064250"/>
          <p14:tracePt t="49654" x="5930900" y="6057900"/>
          <p14:tracePt t="49670" x="5937250" y="6051550"/>
          <p14:tracePt t="49670" x="5937250" y="6038850"/>
          <p14:tracePt t="49687" x="5937250" y="6026150"/>
          <p14:tracePt t="49687" x="5930900" y="6000750"/>
          <p14:tracePt t="49704" x="5930900" y="5981700"/>
          <p14:tracePt t="49704" x="5924550" y="5956300"/>
          <p14:tracePt t="49721" x="5924550" y="5937250"/>
          <p14:tracePt t="49721" x="5911850" y="5911850"/>
          <p14:tracePt t="49737" x="5905500" y="5886450"/>
          <p14:tracePt t="49737" x="5892800" y="5835650"/>
          <p14:tracePt t="49754" x="5880100" y="5810250"/>
          <p14:tracePt t="49754" x="5873750" y="5784850"/>
          <p14:tracePt t="49771" x="5861050" y="5765800"/>
          <p14:tracePt t="49771" x="5848350" y="5753100"/>
          <p14:tracePt t="49787" x="5842000" y="5734050"/>
          <p14:tracePt t="49787" x="5829300" y="5727700"/>
          <p14:tracePt t="49804" x="5816600" y="5715000"/>
          <p14:tracePt t="49804" x="5803900" y="5702300"/>
          <p14:tracePt t="49822" x="5784850" y="5695950"/>
          <p14:tracePt t="49822" x="5778500" y="5689600"/>
          <p14:tracePt t="49838" x="5772150" y="5689600"/>
          <p14:tracePt t="49853" x="5765800" y="5683250"/>
          <p14:tracePt t="49870" x="5765800" y="5676900"/>
          <p14:tracePt t="49897" x="5772150" y="5676900"/>
          <p14:tracePt t="49913" x="5778500" y="5670550"/>
          <p14:tracePt t="49922" x="5778500" y="5664200"/>
          <p14:tracePt t="49922" x="5784850" y="5664200"/>
          <p14:tracePt t="49939" x="5797550" y="5657850"/>
          <p14:tracePt t="49939" x="5803900" y="5651500"/>
          <p14:tracePt t="49956" x="5816600" y="5645150"/>
          <p14:tracePt t="49956" x="5829300" y="5638800"/>
          <p14:tracePt t="49972" x="5842000" y="5632450"/>
          <p14:tracePt t="49972" x="5854700" y="5632450"/>
          <p14:tracePt t="49972" x="5873750" y="5626100"/>
          <p14:tracePt t="49990" x="5892800" y="5619750"/>
          <p14:tracePt t="49990" x="5905500" y="5619750"/>
          <p14:tracePt t="50004" x="5924550" y="5619750"/>
          <p14:tracePt t="50004" x="5937250" y="5613400"/>
          <p14:tracePt t="50021" x="5956300" y="5613400"/>
          <p14:tracePt t="50021" x="5969000" y="5613400"/>
          <p14:tracePt t="50038" x="5981700" y="5613400"/>
          <p14:tracePt t="50038" x="6007100" y="5619750"/>
          <p14:tracePt t="50056" x="6013450" y="5626100"/>
          <p14:tracePt t="50056" x="6019800" y="5626100"/>
          <p14:tracePt t="50074" x="6019800" y="5632450"/>
          <p14:tracePt t="50074" x="6026150" y="5645150"/>
          <p14:tracePt t="50095" x="6026150" y="5651500"/>
          <p14:tracePt t="50107" x="6019800" y="5657850"/>
          <p14:tracePt t="50107" x="6007100" y="5670550"/>
          <p14:tracePt t="50128" x="6000750" y="5676900"/>
          <p14:tracePt t="50128" x="5988050" y="5683250"/>
          <p14:tracePt t="50144" x="5981700" y="5695950"/>
          <p14:tracePt t="50144" x="5969000" y="5708650"/>
          <p14:tracePt t="50161" x="5956300" y="5715000"/>
          <p14:tracePt t="50161" x="5949950" y="5727700"/>
          <p14:tracePt t="50161" x="5937250" y="5740400"/>
          <p14:tracePt t="50175" x="5924550" y="5753100"/>
          <p14:tracePt t="50189" x="5918200" y="5759450"/>
          <p14:tracePt t="50189" x="5899150" y="5778500"/>
          <p14:tracePt t="50208" x="5892800" y="5784850"/>
          <p14:tracePt t="50208" x="5886450" y="5784850"/>
          <p14:tracePt t="50224" x="5880100" y="5791200"/>
          <p14:tracePt t="50239" x="5880100" y="5784850"/>
          <p14:tracePt t="50259" x="5892800" y="5778500"/>
          <p14:tracePt t="50275" x="5899150" y="5772150"/>
          <p14:tracePt t="50289" x="5905500" y="5765800"/>
          <p14:tracePt t="50289" x="5918200" y="5753100"/>
          <p14:tracePt t="50307" x="5930900" y="5753100"/>
          <p14:tracePt t="50307" x="5937250" y="5753100"/>
          <p14:tracePt t="50325" x="5949950" y="5753100"/>
          <p14:tracePt t="50325" x="5962650" y="5759450"/>
          <p14:tracePt t="50340" x="5969000" y="5765800"/>
          <p14:tracePt t="50340" x="5994400" y="5791200"/>
          <p14:tracePt t="50357" x="6000750" y="5803900"/>
          <p14:tracePt t="50357" x="6013450" y="5822950"/>
          <p14:tracePt t="50374" x="6019800" y="5842000"/>
          <p14:tracePt t="50374" x="6026150" y="5867400"/>
          <p14:tracePt t="50390" x="6032500" y="5886450"/>
          <p14:tracePt t="50390" x="6032500" y="5905500"/>
          <p14:tracePt t="50407" x="6032500" y="5924550"/>
          <p14:tracePt t="50407" x="6026150" y="5962650"/>
          <p14:tracePt t="50424" x="6026150" y="5981700"/>
          <p14:tracePt t="50424" x="6013450" y="6000750"/>
          <p14:tracePt t="50440" x="6007100" y="6013450"/>
          <p14:tracePt t="50440" x="5994400" y="6032500"/>
          <p14:tracePt t="50458" x="5988050" y="6045200"/>
          <p14:tracePt t="50458" x="5969000" y="6070600"/>
          <p14:tracePt t="50475" x="5956300" y="6083300"/>
          <p14:tracePt t="50475" x="5949950" y="6089650"/>
          <p14:tracePt t="50491" x="5943600" y="6096000"/>
          <p14:tracePt t="50491" x="5937250" y="6096000"/>
          <p14:tracePt t="50507" x="5930900" y="6102350"/>
          <p14:tracePt t="50524" x="5924550" y="6096000"/>
          <p14:tracePt t="50540" x="5918200" y="6089650"/>
          <p14:tracePt t="50540" x="5918200" y="6083300"/>
          <p14:tracePt t="50540" x="5918200" y="6070600"/>
          <p14:tracePt t="50559" x="5911850" y="6057900"/>
          <p14:tracePt t="50559" x="5911850" y="6038850"/>
          <p14:tracePt t="50577" x="5911850" y="6019800"/>
          <p14:tracePt t="50577" x="5905500" y="6000750"/>
          <p14:tracePt t="50591" x="5899150" y="5981700"/>
          <p14:tracePt t="50591" x="5899150" y="5956300"/>
          <p14:tracePt t="50608" x="5892800" y="5930900"/>
          <p14:tracePt t="50608" x="5886450" y="5899150"/>
          <p14:tracePt t="50625" x="5880100" y="5880100"/>
          <p14:tracePt t="50625" x="5880100" y="5854700"/>
          <p14:tracePt t="50625" x="5873750" y="5829300"/>
          <p14:tracePt t="50643" x="5873750" y="5803900"/>
          <p14:tracePt t="50643" x="5867400" y="5784850"/>
          <p14:tracePt t="50658" x="5867400" y="5765800"/>
          <p14:tracePt t="50658" x="5867400" y="5753100"/>
          <p14:tracePt t="50675" x="5861050" y="5734050"/>
          <p14:tracePt t="50675" x="5854700" y="5721350"/>
          <p14:tracePt t="50691" x="5848350" y="5702300"/>
          <p14:tracePt t="50691" x="5842000" y="5689600"/>
          <p14:tracePt t="50708" x="5835650" y="5670550"/>
          <p14:tracePt t="50708" x="5822950" y="5645150"/>
          <p14:tracePt t="50725" x="5810250" y="5632450"/>
          <p14:tracePt t="50725" x="5803900" y="5619750"/>
          <p14:tracePt t="50741" x="5797550" y="5607050"/>
          <p14:tracePt t="50741" x="5791200" y="5600700"/>
          <p14:tracePt t="50758" x="5791200" y="5594350"/>
          <p14:tracePt t="50758" x="5784850" y="5588000"/>
          <p14:tracePt t="50775" x="5778500" y="5588000"/>
          <p14:tracePt t="50806" x="5772150" y="5588000"/>
          <p14:tracePt t="50834" x="5765800" y="5588000"/>
          <p14:tracePt t="50850" x="5759450" y="5594350"/>
          <p14:tracePt t="50874" x="5753100" y="5594350"/>
          <p14:tracePt t="50950" x="5753100" y="5588000"/>
          <p14:tracePt t="50986" x="5753100" y="5581650"/>
          <p14:tracePt t="51010" x="5759450" y="5575300"/>
          <p14:tracePt t="51022" x="5759450" y="5568950"/>
          <p14:tracePt t="51038" x="5759450" y="5562600"/>
          <p14:tracePt t="51054" x="5759450" y="5549900"/>
          <p14:tracePt t="51070" x="5759450" y="5543550"/>
          <p14:tracePt t="51082" x="5759450" y="5537200"/>
          <p14:tracePt t="51092" x="5765800" y="5530850"/>
          <p14:tracePt t="51108" x="5765800" y="5518150"/>
          <p14:tracePt t="51125" x="5765800" y="5511800"/>
          <p14:tracePt t="51142" x="5765800" y="5505450"/>
          <p14:tracePt t="51159" x="5759450" y="5499100"/>
          <p14:tracePt t="51175" x="5759450" y="5492750"/>
          <p14:tracePt t="51192" x="5759450" y="5486400"/>
          <p14:tracePt t="51192" x="5759450" y="5480050"/>
          <p14:tracePt t="51211" x="5753100" y="5473700"/>
          <p14:tracePt t="51250" x="5746750" y="5480050"/>
          <p14:tracePt t="51270" x="5740400" y="5480050"/>
          <p14:tracePt t="51294" x="5740400" y="5486400"/>
          <p14:tracePt t="51330" x="5740400" y="5492750"/>
          <p14:tracePt t="51346" x="5734050" y="5492750"/>
          <p14:tracePt t="51354" x="5734050" y="5499100"/>
          <p14:tracePt t="51362" x="5727700" y="5511800"/>
          <p14:tracePt t="51362" x="5727700" y="5524500"/>
          <p14:tracePt t="51376" x="5721350" y="5543550"/>
          <p14:tracePt t="51376" x="5715000" y="5568950"/>
          <p14:tracePt t="51393" x="5708650" y="5600700"/>
          <p14:tracePt t="51393" x="5702300" y="5632450"/>
          <p14:tracePt t="51410" x="5695950" y="5670550"/>
          <p14:tracePt t="51410" x="5689600" y="5708650"/>
          <p14:tracePt t="51427" x="5683250" y="5746750"/>
          <p14:tracePt t="51427" x="5676900" y="5810250"/>
          <p14:tracePt t="51444" x="5670550" y="5842000"/>
          <p14:tracePt t="51444" x="5664200" y="5861050"/>
          <p14:tracePt t="51461" x="5664200" y="5880100"/>
          <p14:tracePt t="51461" x="5657850" y="5892800"/>
          <p14:tracePt t="51477" x="5657850" y="5905500"/>
          <p14:tracePt t="51477" x="5651500" y="5911850"/>
          <p14:tracePt t="51495" x="5651500" y="5924550"/>
          <p14:tracePt t="51510" x="5657850" y="5918200"/>
          <p14:tracePt t="51527" x="5664200" y="5911850"/>
          <p14:tracePt t="51543" x="5670550" y="5905500"/>
          <p14:tracePt t="51560" x="5676900" y="5899150"/>
          <p14:tracePt t="51577" x="5676900" y="5892800"/>
          <p14:tracePt t="51577" x="5676900" y="5880100"/>
          <p14:tracePt t="51595" x="5676900" y="5867400"/>
          <p14:tracePt t="51595" x="5676900" y="5861050"/>
          <p14:tracePt t="51611" x="5676900" y="5854700"/>
          <p14:tracePt t="51611" x="5676900" y="5848350"/>
          <p14:tracePt t="51628" x="5676900" y="5842000"/>
          <p14:tracePt t="51628" x="5683250" y="5835650"/>
          <p14:tracePt t="51644" x="5683250" y="5829300"/>
          <p14:tracePt t="51660" x="5683250" y="5822950"/>
          <p14:tracePt t="51677" x="5689600" y="5810250"/>
          <p14:tracePt t="51693" x="5689600" y="5803900"/>
          <p14:tracePt t="51710" x="5695950" y="5797550"/>
          <p14:tracePt t="51727" x="5695950" y="5791200"/>
          <p14:tracePt t="51744" x="5695950" y="5784850"/>
          <p14:tracePt t="51760" x="5695950" y="5778500"/>
          <p14:tracePt t="51777" x="5702300" y="5772150"/>
          <p14:tracePt t="51795" x="5708650" y="5772150"/>
          <p14:tracePt t="51811" x="5708650" y="5765800"/>
          <p14:tracePt t="51828" x="5715000" y="5759450"/>
          <p14:tracePt t="51844" x="5721350" y="5753100"/>
          <p14:tracePt t="51894" x="5721350" y="5759450"/>
          <p14:tracePt t="51946" x="5715000" y="5765800"/>
          <p14:tracePt t="51970" x="5708650" y="5772150"/>
          <p14:tracePt t="51990" x="5715000" y="5765800"/>
          <p14:tracePt t="52042" x="5715000" y="5759450"/>
          <p14:tracePt t="52058" x="5727700" y="5746750"/>
          <p14:tracePt t="52075" x="5734050" y="5740400"/>
          <p14:tracePt t="52090" x="5740400" y="5734050"/>
          <p14:tracePt t="52095" x="5746750" y="5727700"/>
          <p14:tracePt t="52095" x="5746750" y="5721350"/>
          <p14:tracePt t="52112" x="5753100" y="5715000"/>
          <p14:tracePt t="52112" x="5759450" y="5708650"/>
          <p14:tracePt t="52129" x="5765800" y="5702300"/>
          <p14:tracePt t="52145" x="5778500" y="5708650"/>
          <p14:tracePt t="52162" x="5784850" y="5715000"/>
          <p14:tracePt t="52162" x="5791200" y="5727700"/>
          <p14:tracePt t="52179" x="5791200" y="5740400"/>
          <p14:tracePt t="52179" x="5797550" y="5753100"/>
          <p14:tracePt t="52196" x="5803900" y="5765800"/>
          <p14:tracePt t="52196" x="5810250" y="5778500"/>
          <p14:tracePt t="52212" x="5816600" y="5791200"/>
          <p14:tracePt t="52212" x="5822950" y="5810250"/>
          <p14:tracePt t="52212" x="5822950" y="5822950"/>
          <p14:tracePt t="52231" x="5829300" y="5835650"/>
          <p14:tracePt t="52231" x="5829300" y="5842000"/>
          <p14:tracePt t="52246" x="5829300" y="5854700"/>
          <p14:tracePt t="52246" x="5829300" y="5861050"/>
          <p14:tracePt t="52263" x="5829300" y="5867400"/>
          <p14:tracePt t="52263" x="5829300" y="5873750"/>
          <p14:tracePt t="52280" x="5829300" y="5880100"/>
          <p14:tracePt t="52296" x="5822950" y="5886450"/>
          <p14:tracePt t="52312" x="5816600" y="5886450"/>
          <p14:tracePt t="52330" x="5810250" y="5886450"/>
          <p14:tracePt t="52346" x="5803900" y="5880100"/>
          <p14:tracePt t="52362" x="5803900" y="5873750"/>
          <p14:tracePt t="52379" x="5803900" y="5867400"/>
          <p14:tracePt t="52396" x="5797550" y="5861050"/>
          <p14:tracePt t="52418" x="5791200" y="5867400"/>
          <p14:tracePt t="52470" x="5791200" y="5873750"/>
          <p14:tracePt t="52486" x="5797550" y="5880100"/>
          <p14:tracePt t="52502" x="5797550" y="5886450"/>
          <p14:tracePt t="52515" x="5797550" y="5899150"/>
          <p14:tracePt t="52522" x="5803900" y="5911850"/>
          <p14:tracePt t="52538" x="5803900" y="5918200"/>
          <p14:tracePt t="52547" x="5803900" y="5924550"/>
          <p14:tracePt t="52547" x="5810250" y="5930900"/>
          <p14:tracePt t="52564" x="5816600" y="5937250"/>
          <p14:tracePt t="52564" x="5816600" y="5943600"/>
          <p14:tracePt t="52581" x="5822950" y="5956300"/>
          <p14:tracePt t="52581" x="5829300" y="5969000"/>
          <p14:tracePt t="52599" x="5835650" y="5975350"/>
          <p14:tracePt t="52599" x="5835650" y="5981700"/>
          <p14:tracePt t="52614" x="5842000" y="5988050"/>
          <p14:tracePt t="52614" x="5842000" y="5994400"/>
          <p14:tracePt t="52631" x="5842000" y="6000750"/>
          <p14:tracePt t="52647" x="5848350" y="6007100"/>
          <p14:tracePt t="52663" x="5848350" y="6013450"/>
          <p14:tracePt t="52680" x="5848350" y="6019800"/>
          <p14:tracePt t="52680" x="5842000" y="6026150"/>
          <p14:tracePt t="52698" x="5842000" y="6032500"/>
          <p14:tracePt t="52713" x="5842000" y="6038850"/>
          <p14:tracePt t="52730" x="5842000" y="6045200"/>
          <p14:tracePt t="52747" x="5842000" y="6057900"/>
          <p14:tracePt t="52747" x="5835650" y="6057900"/>
          <p14:tracePt t="52765" x="5835650" y="6070600"/>
          <p14:tracePt t="52781" x="5829300" y="6076950"/>
          <p14:tracePt t="52797" x="5822950" y="6076950"/>
          <p14:tracePt t="52797" x="5816600" y="6083300"/>
          <p14:tracePt t="52815" x="5810250" y="6089650"/>
          <p14:tracePt t="52831" x="5803900" y="6096000"/>
          <p14:tracePt t="52847" x="5803900" y="6102350"/>
          <p14:tracePt t="52847" x="5797550" y="6108700"/>
          <p14:tracePt t="52865" x="5797550" y="6115050"/>
          <p14:tracePt t="52865" x="5797550" y="6121400"/>
          <p14:tracePt t="52865" x="5797550" y="6127750"/>
          <p14:tracePt t="52883" x="5797550" y="6134100"/>
          <p14:tracePt t="52898" x="5797550" y="6140450"/>
          <p14:tracePt t="52898" x="5797550" y="6146800"/>
          <p14:tracePt t="52915" x="5797550" y="6153150"/>
          <p14:tracePt t="52915" x="5791200" y="6159500"/>
          <p14:tracePt t="52932" x="5791200" y="6165850"/>
          <p14:tracePt t="52947" x="5791200" y="6172200"/>
          <p14:tracePt t="52965" x="5784850" y="6178550"/>
          <p14:tracePt t="52981" x="5778500" y="6184900"/>
          <p14:tracePt t="52998" x="5772150" y="6184900"/>
          <p14:tracePt t="53019" x="5765800" y="6184900"/>
          <p14:tracePt t="53042" x="5765800" y="6191250"/>
          <p14:tracePt t="53062" x="5759450" y="6191250"/>
          <p14:tracePt t="53094" x="5753100" y="6203950"/>
          <p14:tracePt t="53170" x="5753100" y="6210300"/>
          <p14:tracePt t="53182" x="5746750" y="6216650"/>
          <p14:tracePt t="53198" x="5740400" y="6223000"/>
          <p14:tracePt t="53214" x="5734050" y="6223000"/>
          <p14:tracePt t="53230" x="5727700" y="6229350"/>
          <p14:tracePt t="53235" x="5721350" y="6229350"/>
          <p14:tracePt t="53251" x="5715000" y="6235700"/>
          <p14:tracePt t="53251" x="5708650" y="6235700"/>
          <p14:tracePt t="53266" x="5695950" y="6242050"/>
          <p14:tracePt t="53290" x="5689600" y="6242050"/>
          <p14:tracePt t="53299" x="5683250" y="6248400"/>
          <p14:tracePt t="53315" x="5676900" y="6248400"/>
          <p14:tracePt t="53315" x="5670550" y="6248400"/>
          <p14:tracePt t="53315" x="5657850" y="6242050"/>
          <p14:tracePt t="53335" x="5651500" y="6242050"/>
          <p14:tracePt t="53349" x="5645150" y="6235700"/>
          <p14:tracePt t="53349" x="5638800" y="6229350"/>
          <p14:tracePt t="53367" x="5632450" y="6223000"/>
          <p14:tracePt t="53367" x="5626100" y="6223000"/>
          <p14:tracePt t="53383" x="5626100" y="6216650"/>
          <p14:tracePt t="53383" x="5619750" y="6210300"/>
          <p14:tracePt t="53400" x="5619750" y="6203950"/>
          <p14:tracePt t="53400" x="5619750" y="6197600"/>
          <p14:tracePt t="53417" x="5613400" y="6191250"/>
          <p14:tracePt t="53417" x="5613400" y="6184900"/>
          <p14:tracePt t="53433" x="5613400" y="6178550"/>
          <p14:tracePt t="53433" x="5613400" y="6172200"/>
          <p14:tracePt t="53453" x="5619750" y="6165850"/>
          <p14:tracePt t="53453" x="5619750" y="6159500"/>
          <p14:tracePt t="53467" x="5619750" y="6153150"/>
          <p14:tracePt t="53467" x="5632450" y="6134100"/>
          <p14:tracePt t="53484" x="5632450" y="6127750"/>
          <p14:tracePt t="53484" x="5638800" y="6121400"/>
          <p14:tracePt t="53500" x="5645150" y="6115050"/>
          <p14:tracePt t="53500" x="5651500" y="6108700"/>
          <p14:tracePt t="53517" x="5657850" y="6102350"/>
          <p14:tracePt t="53533" x="5670550" y="6096000"/>
          <p14:tracePt t="53550" x="5676900" y="6102350"/>
          <p14:tracePt t="53566" x="5683250" y="6108700"/>
          <p14:tracePt t="53590" x="5683250" y="6121400"/>
          <p14:tracePt t="53603" x="5683250" y="6127750"/>
          <p14:tracePt t="53619" x="5683250" y="6140450"/>
          <p14:tracePt t="53635" x="5683250" y="6153150"/>
          <p14:tracePt t="53662" x="5683250" y="6159500"/>
          <p14:tracePt t="53678" x="5676900" y="6165850"/>
          <p14:tracePt t="53702" x="5670550" y="6159500"/>
          <p14:tracePt t="53738" x="5670550" y="6153150"/>
          <p14:tracePt t="53754" x="5676900" y="6146800"/>
          <p14:tracePt t="53774" x="5676900" y="6140450"/>
          <p14:tracePt t="53790" x="5676900" y="6134100"/>
          <p14:tracePt t="53806" x="5683250" y="6127750"/>
          <p14:tracePt t="53822" x="5683250" y="6121400"/>
          <p14:tracePt t="53834" x="5689600" y="6115050"/>
          <p14:tracePt t="53850" x="5695950" y="6115050"/>
          <p14:tracePt t="53866" x="5702300" y="6115050"/>
          <p14:tracePt t="53882" x="5708650" y="6121400"/>
          <p14:tracePt t="53894" x="5715000" y="6127750"/>
          <p14:tracePt t="53910" x="5721350" y="6134100"/>
          <p14:tracePt t="53926" x="5721350" y="6140450"/>
          <p14:tracePt t="53942" x="5727700" y="6146800"/>
          <p14:tracePt t="53955" x="5734050" y="6153150"/>
          <p14:tracePt t="53968" x="5734050" y="6159500"/>
          <p14:tracePt t="53984" x="5740400" y="6165850"/>
          <p14:tracePt t="53984" x="5740400" y="6172200"/>
          <p14:tracePt t="54002" x="5746750" y="6184900"/>
          <p14:tracePt t="54018" x="5746750" y="6191250"/>
          <p14:tracePt t="54035" x="5746750" y="6197600"/>
          <p14:tracePt t="54051" x="5753100" y="6203950"/>
          <p14:tracePt t="54071" x="5753100" y="6197600"/>
          <p14:tracePt t="54150" x="5753100" y="6191250"/>
          <p14:tracePt t="54182" x="5753100" y="6184900"/>
          <p14:tracePt t="54202" x="5746750" y="6184900"/>
          <p14:tracePt t="54218" x="5746750" y="6172200"/>
          <p14:tracePt t="54234" x="5746750" y="6165850"/>
          <p14:tracePt t="54250" x="5746750" y="6153150"/>
          <p14:tracePt t="54255" x="5740400" y="6146800"/>
          <p14:tracePt t="54268" x="5740400" y="6140450"/>
          <p14:tracePt t="54268" x="5740400" y="6127750"/>
          <p14:tracePt t="54287" x="5740400" y="6115050"/>
          <p14:tracePt t="54287" x="5734050" y="6108700"/>
          <p14:tracePt t="54304" x="5734050" y="6102350"/>
          <p14:tracePt t="54304" x="5734050" y="6089650"/>
          <p14:tracePt t="54320" x="5727700" y="6083300"/>
          <p14:tracePt t="54320" x="5727700" y="6070600"/>
          <p14:tracePt t="54336" x="5727700" y="6064250"/>
          <p14:tracePt t="54336" x="5721350" y="6057900"/>
          <p14:tracePt t="54353" x="5721350" y="6045200"/>
          <p14:tracePt t="54353" x="5721350" y="6026150"/>
          <p14:tracePt t="54370" x="5721350" y="6013450"/>
          <p14:tracePt t="54370" x="5721350" y="6000750"/>
          <p14:tracePt t="54386" x="5727700" y="5988050"/>
          <p14:tracePt t="54386" x="5727700" y="5975350"/>
          <p14:tracePt t="54403" x="5727700" y="5962650"/>
          <p14:tracePt t="54403" x="5734050" y="5956300"/>
          <p14:tracePt t="54420" x="5734050" y="5943600"/>
          <p14:tracePt t="54420" x="5740400" y="5930900"/>
          <p14:tracePt t="54437" x="5740400" y="5918200"/>
          <p14:tracePt t="54437" x="5740400" y="5911850"/>
          <p14:tracePt t="54454" x="5740400" y="5905500"/>
          <p14:tracePt t="54470" x="5740400" y="5899150"/>
          <p14:tracePt t="54486" x="5740400" y="5892800"/>
          <p14:tracePt t="54503" x="5746750" y="5892800"/>
          <p14:tracePt t="54526" x="5740400" y="5886450"/>
          <p14:tracePt t="54579" x="5734050" y="5886450"/>
          <p14:tracePt t="54586" x="5727700" y="5886450"/>
          <p14:tracePt t="54594" x="5721350" y="5886450"/>
          <p14:tracePt t="54603" x="5708650" y="5886450"/>
          <p14:tracePt t="54603" x="5702300" y="5886450"/>
          <p14:tracePt t="54621" x="5689600" y="5886450"/>
          <p14:tracePt t="54621" x="5676900" y="5886450"/>
          <p14:tracePt t="54621" x="5670550" y="5886450"/>
          <p14:tracePt t="54638" x="5657850" y="5886450"/>
          <p14:tracePt t="54653" x="5645150" y="5886450"/>
          <p14:tracePt t="54653" x="5626100" y="5886450"/>
          <p14:tracePt t="54671" x="5613400" y="5886450"/>
          <p14:tracePt t="54671" x="5600700" y="5886450"/>
          <p14:tracePt t="54687" x="5588000" y="5880100"/>
          <p14:tracePt t="54687" x="5581650" y="5880100"/>
          <p14:tracePt t="54687" x="5568950" y="5880100"/>
          <p14:tracePt t="54708" x="5562600" y="5880100"/>
          <p14:tracePt t="54720" x="5556250" y="5873750"/>
          <p14:tracePt t="54720" x="5543550" y="5873750"/>
          <p14:tracePt t="54738" x="5537200" y="5867400"/>
          <p14:tracePt t="54753" x="5537200" y="5861050"/>
          <p14:tracePt t="54770" x="5543550" y="5854700"/>
          <p14:tracePt t="54787" x="5549900" y="5848350"/>
          <p14:tracePt t="54787" x="5562600" y="5848350"/>
          <p14:tracePt t="54804" x="5575300" y="5842000"/>
          <p14:tracePt t="54804" x="5581650" y="5842000"/>
          <p14:tracePt t="54822" x="5588000" y="5848350"/>
          <p14:tracePt t="54822" x="5594350" y="5848350"/>
          <p14:tracePt t="54838" x="5600700" y="5848350"/>
          <p14:tracePt t="54838" x="5613400" y="5854700"/>
          <p14:tracePt t="54855" x="5619750" y="5854700"/>
          <p14:tracePt t="54855" x="5626100" y="5854700"/>
          <p14:tracePt t="54872" x="5632450" y="5861050"/>
          <p14:tracePt t="54872" x="5638800" y="5861050"/>
          <p14:tracePt t="54888" x="5638800" y="5867400"/>
          <p14:tracePt t="54904" x="5651500" y="5867400"/>
          <p14:tracePt t="54904" x="5651500" y="5880100"/>
          <p14:tracePt t="54923" x="5657850" y="5886450"/>
          <p14:tracePt t="54923" x="5657850" y="5892800"/>
          <p14:tracePt t="54939" x="5657850" y="5899150"/>
          <p14:tracePt t="54939" x="5651500" y="5899150"/>
          <p14:tracePt t="54957" x="5651500" y="5905500"/>
          <p14:tracePt t="54971" x="5645150" y="5918200"/>
          <p14:tracePt t="54971" x="5638800" y="5918200"/>
          <p14:tracePt t="54989" x="5632450" y="5918200"/>
          <p14:tracePt t="54989" x="5626100" y="5924550"/>
          <p14:tracePt t="54989" x="5619750" y="5924550"/>
          <p14:tracePt t="55007" x="5613400" y="5924550"/>
          <p14:tracePt t="55007" x="5600700" y="5924550"/>
          <p14:tracePt t="55022" x="5594350" y="5924550"/>
          <p14:tracePt t="55022" x="5588000" y="5924550"/>
          <p14:tracePt t="55040" x="5581650" y="5924550"/>
          <p14:tracePt t="55040" x="5568950" y="5924550"/>
          <p14:tracePt t="55056" x="5562600" y="5930900"/>
          <p14:tracePt t="55056" x="5556250" y="5924550"/>
          <p14:tracePt t="55072" x="5543550" y="5924550"/>
          <p14:tracePt t="55072" x="5537200" y="5924550"/>
          <p14:tracePt t="55089" x="5530850" y="5918200"/>
          <p14:tracePt t="55089" x="5518150" y="5911850"/>
          <p14:tracePt t="55106" x="5518150" y="5905500"/>
          <p14:tracePt t="55106" x="5511800" y="5905500"/>
          <p14:tracePt t="55123" x="5505450" y="5892800"/>
          <p14:tracePt t="55138" x="5499100" y="5892800"/>
          <p14:tracePt t="55138" x="5492750" y="5880100"/>
          <p14:tracePt t="55156" x="5492750" y="5873750"/>
          <p14:tracePt t="55156" x="5486400" y="5867400"/>
          <p14:tracePt t="55173" x="5480050" y="5861050"/>
          <p14:tracePt t="55173" x="5473700" y="5854700"/>
          <p14:tracePt t="55189" x="5473700" y="5848350"/>
          <p14:tracePt t="55189" x="5467350" y="5842000"/>
          <p14:tracePt t="55206" x="5461000" y="5835650"/>
          <p14:tracePt t="55206" x="5454650" y="5829300"/>
          <p14:tracePt t="55222" x="5448300" y="5816600"/>
          <p14:tracePt t="55239" x="5448300" y="5810250"/>
          <p14:tracePt t="55239" x="5441950" y="5810250"/>
          <p14:tracePt t="55256" x="5429250" y="5797550"/>
          <p14:tracePt t="55272" x="5429250" y="5791200"/>
          <p14:tracePt t="55272" x="5422900" y="5791200"/>
          <p14:tracePt t="55272" x="5416550" y="5784850"/>
          <p14:tracePt t="55291" x="5410200" y="5778500"/>
          <p14:tracePt t="55291" x="5403850" y="5778500"/>
          <p14:tracePt t="55307" x="5397500" y="5772150"/>
          <p14:tracePt t="55307" x="5391150" y="5765800"/>
          <p14:tracePt t="55324" x="5384800" y="5759450"/>
          <p14:tracePt t="55343" x="5378450" y="5753100"/>
          <p14:tracePt t="55359" x="5372100" y="5753100"/>
          <p14:tracePt t="55375" x="5365750" y="5746750"/>
          <p14:tracePt t="55391" x="5359400" y="5740400"/>
          <p14:tracePt t="55391" x="5359400" y="5734050"/>
          <p14:tracePt t="55406" x="5353050" y="5734050"/>
          <p14:tracePt t="55406" x="5353050" y="5727700"/>
          <p14:tracePt t="55424" x="5346700" y="5721350"/>
          <p14:tracePt t="55439" x="5340350" y="5708650"/>
          <p14:tracePt t="55456" x="5346700" y="5708650"/>
          <p14:tracePt t="55502" x="5353050" y="5715000"/>
          <p14:tracePt t="55514" x="5359400" y="5727700"/>
          <p14:tracePt t="55530" x="5365750" y="5734050"/>
          <p14:tracePt t="55540" x="5372100" y="5734050"/>
          <p14:tracePt t="55540" x="5378450" y="5740400"/>
          <p14:tracePt t="55557" x="5384800" y="5746750"/>
          <p14:tracePt t="55557" x="5403850" y="5759450"/>
          <p14:tracePt t="55574" x="5410200" y="5765800"/>
          <p14:tracePt t="55574" x="5422900" y="5778500"/>
          <p14:tracePt t="55591" x="5441950" y="5791200"/>
          <p14:tracePt t="55591" x="5454650" y="5810250"/>
          <p14:tracePt t="55607" x="5473700" y="5829300"/>
          <p14:tracePt t="55607" x="5492750" y="5848350"/>
          <p14:tracePt t="55624" x="5511800" y="5873750"/>
          <p14:tracePt t="55624" x="5537200" y="5905500"/>
          <p14:tracePt t="55640" x="5562600" y="5930900"/>
          <p14:tracePt t="55640" x="5588000" y="5962650"/>
          <p14:tracePt t="55640" x="5619750" y="5994400"/>
          <p14:tracePt t="55659" x="5645150" y="6026150"/>
          <p14:tracePt t="55659" x="5676900" y="6051550"/>
          <p14:tracePt t="55675" x="5702300" y="6076950"/>
          <p14:tracePt t="55675" x="5727700" y="6096000"/>
          <p14:tracePt t="55691" x="5753100" y="6121400"/>
          <p14:tracePt t="55691" x="5778500" y="6140450"/>
          <p14:tracePt t="55707" x="5803900" y="6153150"/>
          <p14:tracePt t="55707" x="5829300" y="6172200"/>
          <p14:tracePt t="55725" x="5854700" y="6191250"/>
          <p14:tracePt t="55725" x="5880100" y="6210300"/>
          <p14:tracePt t="55741" x="5905500" y="6229350"/>
          <p14:tracePt t="55741" x="5956300" y="6267450"/>
          <p14:tracePt t="55758" x="5975350" y="6286500"/>
          <p14:tracePt t="55758" x="6000750" y="6305550"/>
          <p14:tracePt t="55774" x="6038850" y="6330950"/>
          <p14:tracePt t="55790" x="6064250" y="6356350"/>
          <p14:tracePt t="55807" x="6089650" y="6375400"/>
          <p14:tracePt t="55824" x="6096000" y="6350000"/>
          <p14:tracePt t="55875" x="6096000" y="6337300"/>
          <p14:tracePt t="55882" x="6089650" y="6330950"/>
          <p14:tracePt t="55891" x="6083300" y="6318250"/>
          <p14:tracePt t="55891" x="6076950" y="6311900"/>
          <p14:tracePt t="55908" x="6070600" y="6299200"/>
          <p14:tracePt t="55908" x="6064250" y="6286500"/>
          <p14:tracePt t="55925" x="6057900" y="6273800"/>
          <p14:tracePt t="55925" x="6045200" y="6261100"/>
          <p14:tracePt t="55925" x="6038850" y="6242050"/>
          <p14:tracePt t="55943" x="6026150" y="6229350"/>
          <p14:tracePt t="55943" x="6013450" y="6210300"/>
          <p14:tracePt t="55959" x="6000750" y="6191250"/>
          <p14:tracePt t="55959" x="5988050" y="6165850"/>
          <p14:tracePt t="55975" x="5969000" y="6146800"/>
          <p14:tracePt t="55975" x="5956300" y="6121400"/>
          <p14:tracePt t="55992" x="5937250" y="6096000"/>
          <p14:tracePt t="55992" x="5924550" y="6070600"/>
          <p14:tracePt t="56009" x="5905500" y="6038850"/>
          <p14:tracePt t="56009" x="5886450" y="6013450"/>
          <p14:tracePt t="56009" x="5873750" y="5981700"/>
          <p14:tracePt t="56026" x="5854700" y="5949950"/>
          <p14:tracePt t="56041" x="5842000" y="5924550"/>
          <p14:tracePt t="56041" x="5816600" y="5861050"/>
          <p14:tracePt t="56059" x="5810250" y="5829300"/>
          <p14:tracePt t="56059" x="5803900" y="5797550"/>
          <p14:tracePt t="56075" x="5791200" y="5765800"/>
          <p14:tracePt t="56075" x="5784850" y="5734050"/>
          <p14:tracePt t="56092" x="5778500" y="5708650"/>
          <p14:tracePt t="56092" x="5772150" y="5683250"/>
          <p14:tracePt t="56109" x="5765800" y="5657850"/>
          <p14:tracePt t="56109" x="5753100" y="5619750"/>
          <p14:tracePt t="56126" x="5746750" y="5600700"/>
          <p14:tracePt t="56126" x="5740400" y="5581650"/>
          <p14:tracePt t="56142" x="5734050" y="5568950"/>
          <p14:tracePt t="56142" x="5734050" y="5556250"/>
          <p14:tracePt t="56159" x="5727700" y="5543550"/>
          <p14:tracePt t="56159" x="5721350" y="5518150"/>
          <p14:tracePt t="56176" x="5715000" y="5511800"/>
          <p14:tracePt t="56176" x="5708650" y="5505450"/>
          <p14:tracePt t="56192" x="5702300" y="5499100"/>
          <p14:tracePt t="56192" x="5695950" y="5492750"/>
          <p14:tracePt t="56209" x="5689600" y="5492750"/>
          <p14:tracePt t="56209" x="5683250" y="5486400"/>
          <p14:tracePt t="56226" x="5676900" y="5492750"/>
          <p14:tracePt t="56226" x="5664200" y="5505450"/>
          <p14:tracePt t="56243" x="5651500" y="5518150"/>
          <p14:tracePt t="56243" x="5645150" y="5537200"/>
          <p14:tracePt t="56260" x="5632450" y="5562600"/>
          <p14:tracePt t="56260" x="5626100" y="5594350"/>
          <p14:tracePt t="56276" x="5613400" y="5626100"/>
          <p14:tracePt t="56276" x="5600700" y="5664200"/>
          <p14:tracePt t="56293" x="5588000" y="5708650"/>
          <p14:tracePt t="56293" x="5575300" y="5753100"/>
          <p14:tracePt t="56293" x="5562600" y="5797550"/>
          <p14:tracePt t="56311" x="5556250" y="5842000"/>
          <p14:tracePt t="56311" x="5543550" y="5880100"/>
          <p14:tracePt t="56328" x="5530850" y="5924550"/>
          <p14:tracePt t="56328" x="5524500" y="5962650"/>
          <p14:tracePt t="56343" x="5518150" y="5994400"/>
          <p14:tracePt t="56343" x="5505450" y="6026150"/>
          <p14:tracePt t="56360" x="5499100" y="6057900"/>
          <p14:tracePt t="56360" x="5492750" y="6083300"/>
          <p14:tracePt t="56377" x="5492750" y="6102350"/>
          <p14:tracePt t="56377" x="5486400" y="6127750"/>
          <p14:tracePt t="56377" x="5480050" y="6140450"/>
          <p14:tracePt t="56395" x="5480050" y="6159500"/>
          <p14:tracePt t="56409" x="5480050" y="6165850"/>
          <p14:tracePt t="56409" x="5480050" y="6184900"/>
          <p14:tracePt t="56426" x="5480050" y="6191250"/>
          <p14:tracePt t="56442" x="5486400" y="6191250"/>
          <p14:tracePt t="56460" x="5492750" y="6191250"/>
          <p14:tracePt t="56460" x="5499100" y="6191250"/>
          <p14:tracePt t="56477" x="5511800" y="6184900"/>
          <p14:tracePt t="56492" x="5518150" y="6178550"/>
          <p14:tracePt t="56510" x="5524500" y="6178550"/>
          <p14:tracePt t="56510" x="5530850" y="6172200"/>
          <p14:tracePt t="56528" x="5537200" y="6165850"/>
          <p14:tracePt t="56528" x="5543550" y="6153150"/>
          <p14:tracePt t="56544" x="5549900" y="6146800"/>
          <p14:tracePt t="56544" x="5556250" y="6146800"/>
          <p14:tracePt t="56560" x="5562600" y="6140450"/>
          <p14:tracePt t="56560" x="5568950" y="6134100"/>
          <p14:tracePt t="56578" x="5575300" y="6127750"/>
          <p14:tracePt t="56593" x="5581650" y="6115050"/>
          <p14:tracePt t="56610" x="5588000" y="6108700"/>
          <p14:tracePt t="56626" x="5594350" y="6102350"/>
          <p14:tracePt t="56643" x="5594350" y="6096000"/>
          <p14:tracePt t="56660" x="5600700" y="6083300"/>
          <p14:tracePt t="56676" x="5600700" y="6076950"/>
          <p14:tracePt t="56694" x="5600700" y="6070600"/>
          <p14:tracePt t="56711" x="5600700" y="6064250"/>
          <p14:tracePt t="56727" x="5600700" y="6057900"/>
          <p14:tracePt t="56747" x="5600700" y="6051550"/>
          <p14:tracePt t="56770" x="5600700" y="6045200"/>
          <p14:tracePt t="56782" x="5600700" y="6038850"/>
          <p14:tracePt t="56798" x="5594350" y="6032500"/>
          <p14:tracePt t="56814" x="5594350" y="6026150"/>
          <p14:tracePt t="56831" x="5594350" y="6019800"/>
          <p14:tracePt t="56844" x="5594350" y="6013450"/>
          <p14:tracePt t="56860" x="5594350" y="6007100"/>
          <p14:tracePt t="56877" x="5594350" y="6000750"/>
          <p14:tracePt t="56895" x="5588000" y="5994400"/>
          <p14:tracePt t="56918" x="5581650" y="5994400"/>
          <p14:tracePt t="56942" x="5575300" y="5988050"/>
          <p14:tracePt t="56994" x="5575300" y="5981700"/>
          <p14:tracePt t="57030" x="5581650" y="5975350"/>
          <p14:tracePt t="57122" x="5581650" y="5969000"/>
          <p14:tracePt t="57142" x="5581650" y="5962650"/>
          <p14:tracePt t="57158" x="5581650" y="5956300"/>
          <p14:tracePt t="57174" x="5588000" y="5949950"/>
          <p14:tracePt t="57182" x="5588000" y="5943600"/>
          <p14:tracePt t="57182" x="5588000" y="5937250"/>
          <p14:tracePt t="57196" x="5594350" y="5930900"/>
          <p14:tracePt t="57196" x="5594350" y="5924550"/>
          <p14:tracePt t="57212" x="5600700" y="5918200"/>
          <p14:tracePt t="57212" x="5607050" y="5911850"/>
          <p14:tracePt t="57229" x="5607050" y="5899150"/>
          <p14:tracePt t="57229" x="5613400" y="5886450"/>
          <p14:tracePt t="57246" x="5619750" y="5880100"/>
          <p14:tracePt t="57246" x="5632450" y="5861050"/>
          <p14:tracePt t="57263" x="5638800" y="5848350"/>
          <p14:tracePt t="57263" x="5645150" y="5842000"/>
          <p14:tracePt t="57279" x="5651500" y="5835650"/>
          <p14:tracePt t="57279" x="5651500" y="5829300"/>
          <p14:tracePt t="57296" x="5664200" y="5822950"/>
          <p14:tracePt t="57312" x="5670550" y="5822950"/>
          <p14:tracePt t="57329" x="5676900" y="5829300"/>
          <p14:tracePt t="57362" x="5683250" y="5835650"/>
          <p14:tracePt t="57374" x="5683250" y="5842000"/>
          <p14:tracePt t="57390" x="5683250" y="5848350"/>
          <p14:tracePt t="57399" x="5689600" y="5854700"/>
          <p14:tracePt t="57415" x="5689600" y="5861050"/>
          <p14:tracePt t="57429" x="5689600" y="5867400"/>
          <p14:tracePt t="57445" x="5689600" y="5880100"/>
          <p14:tracePt t="57463" x="5683250" y="5886450"/>
          <p14:tracePt t="57502" x="5683250" y="5899150"/>
          <p14:tracePt t="57518" x="5676900" y="5905500"/>
          <p14:tracePt t="57534" x="5676900" y="5911850"/>
          <p14:tracePt t="57542" x="5676900" y="5918200"/>
          <p14:tracePt t="57550" x="5676900" y="5924550"/>
          <p14:tracePt t="57550" x="5670550" y="5930900"/>
          <p14:tracePt t="57563" x="5670550" y="5937250"/>
          <p14:tracePt t="57563" x="5670550" y="5943600"/>
          <p14:tracePt t="57580" x="5664200" y="5949950"/>
          <p14:tracePt t="57580" x="5664200" y="5956300"/>
          <p14:tracePt t="57597" x="5664200" y="5962650"/>
          <p14:tracePt t="57597" x="5657850" y="5969000"/>
          <p14:tracePt t="57597" x="5657850" y="5975350"/>
          <p14:tracePt t="57615" x="5657850" y="5981700"/>
          <p14:tracePt t="57630" x="5657850" y="5988050"/>
          <p14:tracePt t="57646" x="5651500" y="5994400"/>
          <p14:tracePt t="57663" x="5651500" y="6000750"/>
          <p14:tracePt t="57683" x="5651500" y="6007100"/>
          <p14:tracePt t="57706" x="5645150" y="6013450"/>
          <p14:tracePt t="57794" x="5638800" y="6013450"/>
          <p14:tracePt t="57826" x="5632450" y="6019800"/>
          <p14:tracePt t="57886" x="5632450" y="6026150"/>
          <p14:tracePt t="57910" x="5632450" y="6032500"/>
          <p14:tracePt t="57938" x="5638800" y="6032500"/>
          <p14:tracePt t="57974" x="5638800" y="6038850"/>
          <p14:tracePt t="58006" x="5632450" y="6032500"/>
          <p14:tracePt t="58170" x="5632450" y="6026150"/>
          <p14:tracePt t="58214" x="5632450" y="6019800"/>
          <p14:tracePt t="58270" x="5632450" y="6026150"/>
          <p14:tracePt t="58306" x="5632450" y="6032500"/>
          <p14:tracePt t="58322" x="5632450" y="6038850"/>
          <p14:tracePt t="58334" x="5632450" y="6045200"/>
          <p14:tracePt t="58350" x="5632450" y="6051550"/>
          <p14:tracePt t="58366" x="5632450" y="6057900"/>
          <p14:tracePt t="58382" x="5638800" y="6064250"/>
          <p14:tracePt t="58394" x="5645150" y="6064250"/>
          <p14:tracePt t="58410" x="5645150" y="6070600"/>
          <p14:tracePt t="58426" x="5651500" y="6076950"/>
          <p14:tracePt t="58442" x="5664200" y="6083300"/>
          <p14:tracePt t="58454" x="5670550" y="6089650"/>
          <p14:tracePt t="58470" x="5676900" y="6089650"/>
          <p14:tracePt t="58486" x="5683250" y="6096000"/>
          <p14:tracePt t="58502" x="5689600" y="6102350"/>
          <p14:tracePt t="58515" x="5695950" y="6102350"/>
          <p14:tracePt t="58532" x="5702300" y="6108700"/>
          <p14:tracePt t="58549" x="5708650" y="6115050"/>
          <p14:tracePt t="58565" x="5715000" y="6115050"/>
          <p14:tracePt t="58583" x="5721350" y="6115050"/>
          <p14:tracePt t="58599" x="5727700" y="6121400"/>
          <p14:tracePt t="58616" x="5734050" y="6121400"/>
          <p14:tracePt t="58633" x="5734050" y="6127750"/>
          <p14:tracePt t="58674" x="5734050" y="6134100"/>
          <p14:tracePt t="58694" x="5734050" y="6140450"/>
          <p14:tracePt t="58718" x="5727700" y="6146800"/>
          <p14:tracePt t="58734" x="5721350" y="6153150"/>
          <p14:tracePt t="58750" x="5721350" y="6159500"/>
          <p14:tracePt t="58762" x="5715000" y="6165850"/>
          <p14:tracePt t="58778" x="5708650" y="6172200"/>
          <p14:tracePt t="58794" x="5708650" y="6178550"/>
          <p14:tracePt t="58810" x="5702300" y="6184900"/>
          <p14:tracePt t="58831" x="5695950" y="6184900"/>
          <p14:tracePt t="58854" x="5689600" y="6184900"/>
          <p14:tracePt t="58874" x="5683250" y="6184900"/>
          <p14:tracePt t="58898" x="5676900" y="6184900"/>
          <p14:tracePt t="58958" x="5670550" y="6184900"/>
          <p14:tracePt t="58982" x="5664200" y="6184900"/>
          <p14:tracePt t="58994" x="5657850" y="6184900"/>
          <p14:tracePt t="59010" x="5651500" y="6178550"/>
          <p14:tracePt t="59026" x="5645150" y="6172200"/>
          <p14:tracePt t="59042" x="5638800" y="6172200"/>
          <p14:tracePt t="59051" x="5632450" y="6165850"/>
          <p14:tracePt t="59051" x="5626100" y="6159500"/>
          <p14:tracePt t="59068" x="5613400" y="6153150"/>
          <p14:tracePt t="59068" x="5607050" y="6140450"/>
          <p14:tracePt t="59068" x="5600700" y="6134100"/>
          <p14:tracePt t="59087" x="5588000" y="6121400"/>
          <p14:tracePt t="59101" x="5581650" y="6115050"/>
          <p14:tracePt t="59101" x="5562600" y="6096000"/>
          <p14:tracePt t="59118" x="5556250" y="6083300"/>
          <p14:tracePt t="59118" x="5549900" y="6070600"/>
          <p14:tracePt t="59136" x="5543550" y="6057900"/>
          <p14:tracePt t="59136" x="5537200" y="6045200"/>
          <p14:tracePt t="59152" x="5530850" y="6032500"/>
          <p14:tracePt t="59152" x="5524500" y="6013450"/>
          <p14:tracePt t="59169" x="5524500" y="6000750"/>
          <p14:tracePt t="59169" x="5518150" y="5969000"/>
          <p14:tracePt t="59186" x="5511800" y="5949950"/>
          <p14:tracePt t="59186" x="5511800" y="5930900"/>
          <p14:tracePt t="59203" x="5511800" y="5911850"/>
          <p14:tracePt t="59203" x="5518150" y="5892800"/>
          <p14:tracePt t="59219" x="5518150" y="5873750"/>
          <p14:tracePt t="59219" x="5530850" y="5842000"/>
          <p14:tracePt t="59236" x="5537200" y="5822950"/>
          <p14:tracePt t="59236" x="5543550" y="5810250"/>
          <p14:tracePt t="59253" x="5549900" y="5797550"/>
          <p14:tracePt t="59253" x="5562600" y="5784850"/>
          <p14:tracePt t="59269" x="5575300" y="5778500"/>
          <p14:tracePt t="59269" x="5588000" y="5765800"/>
          <p14:tracePt t="59286" x="5600700" y="5753100"/>
          <p14:tracePt t="59286" x="5619750" y="5727700"/>
          <p14:tracePt t="59303" x="5632450" y="5721350"/>
          <p14:tracePt t="59303" x="5638800" y="5708650"/>
          <p14:tracePt t="59319" x="5651500" y="5702300"/>
          <p14:tracePt t="59319" x="5657850" y="5695950"/>
          <p14:tracePt t="59337" x="5664200" y="5689600"/>
          <p14:tracePt t="59337" x="5676900" y="5689600"/>
          <p14:tracePt t="59353" x="5683250" y="5683250"/>
          <p14:tracePt t="59353" x="5689600" y="5683250"/>
          <p14:tracePt t="59353" x="5702300" y="5676900"/>
          <p14:tracePt t="59371" x="5708650" y="5676900"/>
          <p14:tracePt t="59371" x="5721350" y="5683250"/>
          <p14:tracePt t="59386" x="5727700" y="5683250"/>
          <p14:tracePt t="59386" x="5740400" y="5689600"/>
          <p14:tracePt t="59403" x="5753100" y="5689600"/>
          <p14:tracePt t="59403" x="5759450" y="5695950"/>
          <p14:tracePt t="59420" x="5772150" y="5702300"/>
          <p14:tracePt t="59420" x="5778500" y="5708650"/>
          <p14:tracePt t="59437" x="5784850" y="5715000"/>
          <p14:tracePt t="59437" x="5791200" y="5721350"/>
          <p14:tracePt t="59437" x="5803900" y="5727700"/>
          <p14:tracePt t="59455" x="5810250" y="5734050"/>
          <p14:tracePt t="59469" x="5816600" y="5740400"/>
          <p14:tracePt t="59469" x="5822950" y="5753100"/>
          <p14:tracePt t="59487" x="5829300" y="5753100"/>
          <p14:tracePt t="59502" x="5835650" y="5759450"/>
          <p14:tracePt t="59520" x="5842000" y="5765800"/>
          <p14:tracePt t="59520" x="5848350" y="5772150"/>
          <p14:tracePt t="59537" x="5848350" y="5778500"/>
          <p14:tracePt t="59552" x="5854700" y="5784850"/>
          <p14:tracePt t="59569" x="5854700" y="5791200"/>
          <p14:tracePt t="59586" x="5861050" y="5791200"/>
          <p14:tracePt t="59603" x="5867400" y="5797550"/>
          <p14:tracePt t="59619" x="5867400" y="5803900"/>
          <p14:tracePt t="59654" x="5867400" y="5810250"/>
          <p14:tracePt t="59702" x="5861050" y="5816600"/>
          <p14:tracePt t="59730" x="5861050" y="5822950"/>
          <p14:tracePt t="59754" x="5854700" y="5829300"/>
          <p14:tracePt t="59774" x="5854700" y="5835650"/>
          <p14:tracePt t="59806" x="5854700" y="5842000"/>
          <p14:tracePt t="59822" x="5854700" y="5848350"/>
          <p14:tracePt t="59830" x="5861050" y="5861050"/>
          <p14:tracePt t="59836" x="5861050" y="5867400"/>
          <p14:tracePt t="59836" x="5861050" y="5880100"/>
          <p14:tracePt t="59854" x="5867400" y="5892800"/>
          <p14:tracePt t="59854" x="5867400" y="5905500"/>
          <p14:tracePt t="59871" x="5867400" y="5918200"/>
          <p14:tracePt t="59871" x="5873750" y="5930900"/>
          <p14:tracePt t="59888" x="5873750" y="5943600"/>
          <p14:tracePt t="59888" x="5873750" y="5956300"/>
          <p14:tracePt t="59904" x="5873750" y="5962650"/>
          <p14:tracePt t="59904" x="5873750" y="5975350"/>
          <p14:tracePt t="59921" x="5873750" y="5981700"/>
          <p14:tracePt t="59921" x="5867400" y="5981700"/>
          <p14:tracePt t="59938" x="5867400" y="5988050"/>
          <p14:tracePt t="59938" x="5861050" y="6000750"/>
          <p14:tracePt t="59957" x="5854700" y="6007100"/>
          <p14:tracePt t="59971" x="5848350" y="6013450"/>
          <p14:tracePt t="59987" x="5842000" y="6013450"/>
          <p14:tracePt t="60004" x="5835650" y="6019800"/>
          <p14:tracePt t="60021" x="5829300" y="6026150"/>
          <p14:tracePt t="60038" x="5822950" y="6032500"/>
          <p14:tracePt t="60054" x="5816600" y="6038850"/>
          <p14:tracePt t="60071" x="5816600" y="6045200"/>
          <p14:tracePt t="60088" x="5810250" y="6051550"/>
          <p14:tracePt t="60104" x="5803900" y="6057900"/>
          <p14:tracePt t="60122" x="5797550" y="6064250"/>
          <p14:tracePt t="60138" x="5797550" y="6070600"/>
          <p14:tracePt t="60154" x="5791200" y="6076950"/>
          <p14:tracePt t="60190" x="5791200" y="6083300"/>
          <p14:tracePt t="60218" x="5784850" y="6089650"/>
          <p14:tracePt t="60262" x="5778500" y="6089650"/>
          <p14:tracePt t="60294" x="5772150" y="6089650"/>
          <p14:tracePt t="60382" x="5765800" y="6096000"/>
          <p14:tracePt t="60422" x="5759450" y="6096000"/>
          <p14:tracePt t="60450" x="5759450" y="6102350"/>
          <p14:tracePt t="60494" x="5759450" y="6108700"/>
          <p14:tracePt t="60542" x="5753100" y="6108700"/>
          <p14:tracePt t="60586" x="5746750" y="6115050"/>
          <p14:tracePt t="60638" x="5740400" y="6121400"/>
          <p14:tracePt t="60722" x="5734050" y="6127750"/>
          <p14:tracePt t="60850" x="5734050" y="6134100"/>
          <p14:tracePt t="60930" x="5727700" y="6134100"/>
          <p14:tracePt t="60982" x="5727700" y="6140450"/>
          <p14:tracePt t="61014" x="5721350" y="6146800"/>
          <p14:tracePt t="61066" x="5715000" y="6146800"/>
          <p14:tracePt t="61110" x="5715000" y="6153150"/>
          <p14:tracePt t="61170" x="5708650" y="6153150"/>
          <p14:tracePt t="61222" x="5702300" y="6153150"/>
          <p14:tracePt t="61522" x="5702300" y="6146800"/>
          <p14:tracePt t="61582" x="5702300" y="6140450"/>
          <p14:tracePt t="61606" x="5702300" y="6134100"/>
          <p14:tracePt t="61630" x="5695950" y="6127750"/>
          <p14:tracePt t="61658" x="5689600" y="6127750"/>
          <p14:tracePt t="61682" x="5683250" y="6127750"/>
          <p14:tracePt t="61703" x="5676900" y="6127750"/>
          <p14:tracePt t="61726" x="5670550" y="6121400"/>
          <p14:tracePt t="61750" x="5664200" y="6127750"/>
          <p14:tracePt t="61770" x="5657850" y="6127750"/>
          <p14:tracePt t="61814" x="5651500" y="6127750"/>
          <p14:tracePt t="61838" x="5645150" y="6127750"/>
          <p14:tracePt t="61870" x="5638800" y="6127750"/>
          <p14:tracePt t="61906" x="5632450" y="6121400"/>
          <p14:tracePt t="61966" x="5626100" y="6127750"/>
          <p14:tracePt t="62010" x="5632450" y="6127750"/>
          <p14:tracePt t="62086" x="5626100" y="6127750"/>
          <p14:tracePt t="62282" x="5632450" y="6121400"/>
          <p14:tracePt t="62334" x="5632450" y="6115050"/>
          <p14:tracePt t="62386" x="5638800" y="6108700"/>
          <p14:tracePt t="62498" x="5645150" y="6102350"/>
          <p14:tracePt t="62522" x="5645150" y="6096000"/>
          <p14:tracePt t="62542" x="5651500" y="6096000"/>
          <p14:tracePt t="62558" x="5657850" y="6089650"/>
          <p14:tracePt t="62582" x="5664200" y="6089650"/>
          <p14:tracePt t="62594" x="5670550" y="6089650"/>
          <p14:tracePt t="62618" x="5670550" y="6083300"/>
          <p14:tracePt t="62678" x="5664200" y="6083300"/>
          <p14:tracePt t="62703" x="5657850" y="6083300"/>
          <p14:tracePt t="62722" x="5651500" y="6089650"/>
          <p14:tracePt t="62746" x="5645150" y="6089650"/>
          <p14:tracePt t="62774" x="5645150" y="6096000"/>
          <p14:tracePt t="62890" x="5645150" y="6089650"/>
          <p14:tracePt t="62986" x="5651500" y="6083300"/>
          <p14:tracePt t="63130" x="5651500" y="6076950"/>
          <p14:tracePt t="63194" x="5657850" y="6070600"/>
          <p14:tracePt t="63270" x="5651500" y="6070600"/>
          <p14:tracePt t="63314" x="5645150" y="6070600"/>
          <p14:tracePt t="63354" x="5638800" y="6070600"/>
          <p14:tracePt t="63554" x="5645150" y="6070600"/>
          <p14:tracePt t="63602" x="5645150" y="6064250"/>
          <p14:tracePt t="63662" x="5651500" y="6064250"/>
          <p14:tracePt t="63706" x="5645150" y="6070600"/>
          <p14:tracePt t="63902" x="5638800" y="6064250"/>
          <p14:tracePt t="63922" x="5632450" y="6070600"/>
          <p14:tracePt t="63946" x="5626100" y="6070600"/>
          <p14:tracePt t="63966" x="5619750" y="6070600"/>
          <p14:tracePt t="64022" x="5613400" y="6064250"/>
          <p14:tracePt t="64066" x="5607050" y="6064250"/>
          <p14:tracePt t="64222" x="5607050" y="6057900"/>
          <p14:tracePt t="64298" x="5600700" y="6057900"/>
          <p14:tracePt t="64538" x="5588000" y="6057900"/>
          <p14:tracePt t="64562" x="5581650" y="6064250"/>
          <p14:tracePt t="64590" x="5575300" y="6064250"/>
          <p14:tracePt t="64606" x="5568950" y="6064250"/>
          <p14:tracePt t="64626" x="5562600" y="6064250"/>
          <p14:tracePt t="64650" x="5562600" y="6070600"/>
          <p14:tracePt t="64674" x="5556250" y="6070600"/>
          <p14:tracePt t="64702" x="5549900" y="6064250"/>
          <p14:tracePt t="64746" x="5549900" y="6057900"/>
          <p14:tracePt t="64810" x="5556250" y="6057900"/>
          <p14:tracePt t="64934" x="5562600" y="6057900"/>
          <p14:tracePt t="64958" x="5568950" y="6057900"/>
          <p14:tracePt t="64974" x="5575300" y="6057900"/>
          <p14:tracePt t="64986" x="5581650" y="6051550"/>
          <p14:tracePt t="65010" x="5581650" y="6045200"/>
          <p14:tracePt t="65026" x="5581650" y="6038850"/>
          <p14:tracePt t="65046" x="5588000" y="6038850"/>
          <p14:tracePt t="65062" x="5588000" y="6032500"/>
          <p14:tracePt t="65094" x="5588000" y="6026150"/>
          <p14:tracePt t="65138" x="5581650" y="6032500"/>
          <p14:tracePt t="65214" x="5581650" y="6038850"/>
          <p14:tracePt t="65242" x="5581650" y="6045200"/>
          <p14:tracePt t="65294" x="5581650" y="6051550"/>
          <p14:tracePt t="65342" x="5581650" y="6057900"/>
          <p14:tracePt t="65378" x="5581650" y="6064250"/>
          <p14:tracePt t="65406" x="5588000" y="6070600"/>
          <p14:tracePt t="65558" x="5581650" y="6070600"/>
          <p14:tracePt t="65582" x="5581650" y="6076950"/>
          <p14:tracePt t="65602" x="5581650" y="6083300"/>
          <p14:tracePt t="65642" x="5575300" y="6089650"/>
          <p14:tracePt t="65678" x="5575300" y="6096000"/>
          <p14:tracePt t="65730" x="5581650" y="6096000"/>
          <p14:tracePt t="65762" x="5588000" y="6089650"/>
          <p14:tracePt t="65790" x="5588000" y="6083300"/>
          <p14:tracePt t="65814" x="5594350" y="6083300"/>
          <p14:tracePt t="65830" x="5600700" y="6083300"/>
          <p14:tracePt t="65842" x="5607050" y="6083300"/>
          <p14:tracePt t="65858" x="5607050" y="6089650"/>
          <p14:tracePt t="65946" x="5607050" y="6083300"/>
          <p14:tracePt t="66030" x="5607050" y="6076950"/>
          <p14:tracePt t="66062" x="5600700" y="6083300"/>
          <p14:tracePt t="66090" x="5594350" y="6083300"/>
          <p14:tracePt t="66114" x="5588000" y="6083300"/>
          <p14:tracePt t="66134" x="5594350" y="6089650"/>
          <p14:tracePt t="66220" x="5600700" y="6083300"/>
          <p14:tracePt t="66302" x="5594350" y="6083300"/>
          <p14:tracePt t="66338" x="5588000" y="6089650"/>
          <p14:tracePt t="66362" x="5581650" y="6089650"/>
          <p14:tracePt t="66382" x="5581650" y="6096000"/>
          <p14:tracePt t="66406" x="5581650" y="6102350"/>
          <p14:tracePt t="66434" x="5575300" y="6108700"/>
          <p14:tracePt t="66466" x="5575300" y="6115050"/>
          <p14:tracePt t="66494" x="5568950" y="6121400"/>
          <p14:tracePt t="66554" x="5575300" y="6121400"/>
          <p14:tracePt t="66614" x="5581650" y="6115050"/>
          <p14:tracePt t="66646" x="5588000" y="6108700"/>
          <p14:tracePt t="66666" x="5594350" y="6108700"/>
          <p14:tracePt t="66682" x="5600700" y="6102350"/>
          <p14:tracePt t="66706" x="5607050" y="6102350"/>
          <p14:tracePt t="66734" x="5607050" y="6108700"/>
          <p14:tracePt t="66794" x="5600700" y="6115050"/>
          <p14:tracePt t="66834" x="5600700" y="6121400"/>
          <p14:tracePt t="66870" x="5594350" y="6127750"/>
          <p14:tracePt t="66966" x="5600700" y="6134100"/>
          <p14:tracePt t="67006" x="5600700" y="6140450"/>
          <p14:tracePt t="67090" x="5594350" y="6146800"/>
          <p14:tracePt t="67102" x="5594350" y="6153150"/>
          <p14:tracePt t="67118" x="5594350" y="6159500"/>
          <p14:tracePt t="67134" x="5588000" y="6165850"/>
          <p14:tracePt t="67154" x="5588000" y="6172200"/>
          <p14:tracePt t="67170" x="5588000" y="6178550"/>
          <p14:tracePt t="67186" x="5581650" y="6178550"/>
          <p14:tracePt t="67203" x="5581650" y="6184900"/>
          <p14:tracePt t="67222" x="5575300" y="6191250"/>
          <p14:tracePt t="67254" x="5575300" y="6197600"/>
          <p14:tracePt t="67266" x="5575300" y="6203950"/>
          <p14:tracePt t="67290" x="5568950" y="6210300"/>
          <p14:tracePt t="67314" x="5562600" y="6210300"/>
          <p14:tracePt t="67342" x="5568950" y="6210300"/>
          <p14:tracePt t="67426" x="5568950" y="6203950"/>
          <p14:tracePt t="67442" x="5575300" y="6197600"/>
          <p14:tracePt t="67456" x="5575300" y="6191250"/>
          <p14:tracePt t="67478" x="5581650" y="6184900"/>
          <p14:tracePt t="67514" x="5581650" y="6178550"/>
          <p14:tracePt t="67546" x="5575300" y="6184900"/>
          <p14:tracePt t="67694" x="5568950" y="6191250"/>
          <p14:tracePt t="67726" x="5562600" y="6191250"/>
          <p14:tracePt t="67746" x="5556250" y="6191250"/>
          <p14:tracePt t="67786" x="5562600" y="6197600"/>
          <p14:tracePt t="67854" x="5568950" y="6197600"/>
          <p14:tracePt t="67866" x="5575300" y="6191250"/>
          <p14:tracePt t="67882" x="5581650" y="6191250"/>
          <p14:tracePt t="67898" x="5588000" y="6184900"/>
          <p14:tracePt t="67914" x="5594350" y="6184900"/>
          <p14:tracePt t="67926" x="5600700" y="6184900"/>
          <p14:tracePt t="67966" x="5594350" y="6184900"/>
          <p14:tracePt t="68054" x="5588000" y="6184900"/>
          <p14:tracePt t="68070" x="5581650" y="6184900"/>
          <p14:tracePt t="68102" x="5575300" y="6191250"/>
          <p14:tracePt t="68114" x="5562600" y="6191250"/>
          <p14:tracePt t="68130" x="5556250" y="6191250"/>
          <p14:tracePt t="68138" x="5549900" y="6197600"/>
          <p14:tracePt t="68147" x="5543550" y="6197600"/>
          <p14:tracePt t="68147" x="5537200" y="6197600"/>
          <p14:tracePt t="68164" x="5530850" y="6197600"/>
          <p14:tracePt t="68164" x="5518150" y="6197600"/>
          <p14:tracePt t="68164" x="5511800" y="6197600"/>
          <p14:tracePt t="68183" x="5499100" y="6197600"/>
          <p14:tracePt t="68183" x="5492750" y="6191250"/>
          <p14:tracePt t="68199" x="5480050" y="6191250"/>
          <p14:tracePt t="68199" x="5467350" y="6191250"/>
          <p14:tracePt t="68215" x="5454650" y="6184900"/>
          <p14:tracePt t="68215" x="5441950" y="6178550"/>
          <p14:tracePt t="68231" x="5429250" y="6178550"/>
          <p14:tracePt t="68231" x="5416550" y="6172200"/>
          <p14:tracePt t="68249" x="5397500" y="6165850"/>
          <p14:tracePt t="68249" x="5384800" y="6159500"/>
          <p14:tracePt t="68249" x="5365750" y="6159500"/>
          <p14:tracePt t="68266" x="5353050" y="6153150"/>
          <p14:tracePt t="68281" x="5334000" y="6146800"/>
          <p14:tracePt t="68281" x="5295900" y="6134100"/>
          <p14:tracePt t="68298" x="5283200" y="6127750"/>
          <p14:tracePt t="68298" x="5264150" y="6127750"/>
          <p14:tracePt t="68315" x="5245100" y="6121400"/>
          <p14:tracePt t="68315" x="5232400" y="6121400"/>
          <p14:tracePt t="68332" x="5213350" y="6115050"/>
          <p14:tracePt t="68332" x="5175250" y="6115050"/>
          <p14:tracePt t="68348" x="5156200" y="6115050"/>
          <p14:tracePt t="68348" x="5137150" y="6115050"/>
          <p14:tracePt t="68365" x="5111750" y="6121400"/>
          <p14:tracePt t="68365" x="5086350" y="6127750"/>
          <p14:tracePt t="68382" x="5054600" y="6134100"/>
          <p14:tracePt t="68382" x="5022850" y="6140450"/>
          <p14:tracePt t="68398" x="4984750" y="6140450"/>
          <p14:tracePt t="68398" x="4895850" y="6146800"/>
          <p14:tracePt t="68415" x="4851400" y="6146800"/>
          <p14:tracePt t="68415" x="4800600" y="6146800"/>
          <p14:tracePt t="68433" x="4756150" y="6146800"/>
          <p14:tracePt t="68433" x="4705350" y="6140450"/>
          <p14:tracePt t="68451" x="4654550" y="6140450"/>
          <p14:tracePt t="68451" x="4552950" y="6140450"/>
          <p14:tracePt t="68467" x="4508500" y="6140450"/>
          <p14:tracePt t="68467" x="4457700" y="6146800"/>
          <p14:tracePt t="68483" x="4413250" y="6153150"/>
          <p14:tracePt t="68483" x="4368800" y="6159500"/>
          <p14:tracePt t="68499" x="4330700" y="6165850"/>
          <p14:tracePt t="68499" x="4286250" y="6178550"/>
          <p14:tracePt t="68516" x="4241800" y="6184900"/>
          <p14:tracePt t="68516" x="4203700" y="6191250"/>
          <p14:tracePt t="68533" x="4159250" y="6197600"/>
          <p14:tracePt t="68533" x="4121150" y="6210300"/>
          <p14:tracePt t="68533" x="4076700" y="6216650"/>
          <p14:tracePt t="68551" x="4038600" y="6223000"/>
          <p14:tracePt t="68565" x="4000500" y="6229350"/>
          <p14:tracePt t="68565" x="3930650" y="6242050"/>
          <p14:tracePt t="68583" x="3898900" y="6248400"/>
          <p14:tracePt t="68583" x="3867150" y="6254750"/>
          <p14:tracePt t="68599" x="3841750" y="6261100"/>
          <p14:tracePt t="68599" x="3816350" y="6267450"/>
          <p14:tracePt t="68616" x="3790950" y="6273800"/>
          <p14:tracePt t="68616" x="3771900" y="6280150"/>
          <p14:tracePt t="68633" x="3752850" y="6280150"/>
          <p14:tracePt t="68633" x="3721100" y="6292850"/>
          <p14:tracePt t="68649" x="3708400" y="6299200"/>
          <p14:tracePt t="68665" x="3683000" y="6305550"/>
          <p14:tracePt t="68682" x="3657600" y="6318250"/>
          <p14:tracePt t="68700" x="3632200" y="6343650"/>
          <p14:tracePt t="68716" x="3619500" y="6369050"/>
          <p14:tracePt t="68732" x="3613150" y="6394450"/>
          <p14:tracePt t="68749" x="3606800" y="6413500"/>
          <p14:tracePt t="68766" x="3600450" y="6445250"/>
          <p14:tracePt t="68782" x="3594100" y="6464300"/>
          <p14:tracePt t="68799" x="3594100" y="6489700"/>
          <p14:tracePt t="68826" x="3575050" y="6489700"/>
          <p14:tracePt t="68882" x="3549650" y="6477000"/>
          <p14:tracePt t="68910" x="3384550" y="6477000"/>
          <p14:tracePt t="69040" x="3365500" y="6477000"/>
          <p14:tracePt t="69046" x="3340100" y="6477000"/>
          <p14:tracePt t="69054" x="3289300" y="6477000"/>
          <p14:tracePt t="69067" x="3232150" y="6470650"/>
          <p14:tracePt t="69084" x="3175000" y="6457950"/>
          <p14:tracePt t="69101" x="3111500" y="6432550"/>
          <p14:tracePt t="69117" x="3016250" y="6369050"/>
          <p14:tracePt t="69134" x="2959100" y="6324600"/>
          <p14:tracePt t="69151" x="2908300" y="6286500"/>
          <p14:tracePt t="69167" x="2870200" y="6248400"/>
          <p14:tracePt t="69184" x="2857500" y="6210300"/>
          <p14:tracePt t="69184" x="2857500" y="6191250"/>
          <p14:tracePt t="69204" x="2863850" y="6165850"/>
          <p14:tracePt t="69204" x="2870200" y="6146800"/>
          <p14:tracePt t="69218" x="2901950" y="6089650"/>
          <p14:tracePt t="69235" x="2952750" y="6038850"/>
          <p14:tracePt t="69251" x="3016250" y="5994400"/>
          <p14:tracePt t="69268" x="3105150" y="5949950"/>
          <p14:tracePt t="69284" x="3206750" y="5918200"/>
          <p14:tracePt t="69284" x="3263900" y="5899150"/>
          <p14:tracePt t="69303" x="3384550" y="5873750"/>
          <p14:tracePt t="69318" x="3517900" y="5848350"/>
          <p14:tracePt t="69335" x="3657600" y="5829300"/>
          <p14:tracePt t="69351" x="3886200" y="5810250"/>
          <p14:tracePt t="69368" x="4044950" y="5810250"/>
          <p14:tracePt t="69385" x="4203700" y="5810250"/>
          <p14:tracePt t="69401" x="4362450" y="5822950"/>
          <p14:tracePt t="69418" x="4591050" y="5848350"/>
          <p14:tracePt t="69435" x="4743450" y="5867400"/>
          <p14:tracePt t="69452" x="4883150" y="5892800"/>
          <p14:tracePt t="69468" x="5022850" y="5918200"/>
          <p14:tracePt t="69468" x="5086350" y="5930900"/>
          <p14:tracePt t="69487" x="5213350" y="5962650"/>
          <p14:tracePt t="69503" x="5321300" y="6000750"/>
          <p14:tracePt t="69519" x="5416550" y="6045200"/>
          <p14:tracePt t="69535" x="5499100" y="6096000"/>
          <p14:tracePt t="69552" x="5549900" y="6140450"/>
          <p14:tracePt t="69569" x="5594350" y="6203950"/>
          <p14:tracePt t="69587" x="5600700" y="6235700"/>
          <p14:tracePt t="69603" x="5588000" y="6273800"/>
          <p14:tracePt t="69618" x="5556250" y="6318250"/>
          <p14:tracePt t="69635" x="5511800" y="6375400"/>
          <p14:tracePt t="69652" x="5416550" y="6451600"/>
          <p14:tracePt t="69669" x="5334000" y="6508750"/>
          <p14:tracePt t="69685" x="5232400" y="6559550"/>
          <p14:tracePt t="69704" x="5118100" y="6604000"/>
          <p14:tracePt t="69719" x="4927600" y="6654800"/>
          <p14:tracePt t="69736" x="4787900" y="6680200"/>
          <p14:tracePt t="69753" x="4654550" y="6686550"/>
          <p14:tracePt t="69769" x="4470400" y="6661150"/>
          <p14:tracePt t="69786" x="4356100" y="6635750"/>
          <p14:tracePt t="69803" x="4254500" y="6604000"/>
          <p14:tracePt t="69819" x="4171950" y="6578600"/>
          <p14:tracePt t="69836" x="4102100" y="6559550"/>
          <p14:tracePt t="69853" x="4019550" y="6534150"/>
          <p14:tracePt t="69871" x="3987800" y="6502400"/>
          <p14:tracePt t="69887" x="3975100" y="6470650"/>
          <p14:tracePt t="69903" x="3975100" y="6451600"/>
          <p14:tracePt t="69919" x="3981450" y="6407150"/>
          <p14:tracePt t="69919" x="3994150" y="6369050"/>
          <p14:tracePt t="69939" x="4006850" y="6350000"/>
          <p14:tracePt t="69939" x="4019550" y="6324600"/>
          <p14:tracePt t="69956" x="4032250" y="6305550"/>
          <p14:tracePt t="69956" x="4038600" y="6286500"/>
          <p14:tracePt t="69971" x="4057650" y="6267450"/>
          <p14:tracePt t="69971" x="4070350" y="6254750"/>
          <p14:tracePt t="69987" x="4083050" y="6235700"/>
          <p14:tracePt t="69987" x="4102100" y="6216650"/>
          <p14:tracePt t="70004" x="4127500" y="6203950"/>
          <p14:tracePt t="70004" x="4146550" y="6184900"/>
          <p14:tracePt t="70021" x="4171950" y="6172200"/>
          <p14:tracePt t="70021" x="4229100" y="6146800"/>
          <p14:tracePt t="70038" x="4260850" y="6140450"/>
          <p14:tracePt t="70038" x="4286250" y="6127750"/>
          <p14:tracePt t="70054" x="4318000" y="6127750"/>
          <p14:tracePt t="70054" x="4349750" y="6121400"/>
          <p14:tracePt t="70071" x="4387850" y="6121400"/>
          <p14:tracePt t="70071" x="4445000" y="6121400"/>
          <p14:tracePt t="70088" x="4476750" y="6127750"/>
          <p14:tracePt t="70088" x="4508500" y="6127750"/>
          <p14:tracePt t="70104" x="4533900" y="6134100"/>
          <p14:tracePt t="70104" x="4552950" y="6140450"/>
          <p14:tracePt t="70121" x="4578350" y="6140450"/>
          <p14:tracePt t="70121" x="4597400" y="6146800"/>
          <p14:tracePt t="70138" x="4616450" y="6153150"/>
          <p14:tracePt t="70138" x="4654550" y="6159500"/>
          <p14:tracePt t="70154" x="4673600" y="6165850"/>
          <p14:tracePt t="70154" x="4692650" y="6172200"/>
          <p14:tracePt t="70171" x="4705350" y="6172200"/>
          <p14:tracePt t="70171" x="4724400" y="6178550"/>
          <p14:tracePt t="70188" x="4737100" y="6178550"/>
          <p14:tracePt t="70188" x="4756150" y="6184900"/>
          <p14:tracePt t="70205" x="4762500" y="6184900"/>
          <p14:tracePt t="70205" x="4775200" y="6191250"/>
          <p14:tracePt t="70221" x="4787900" y="6191250"/>
          <p14:tracePt t="70221" x="4800600" y="6191250"/>
          <p14:tracePt t="70238" x="4813300" y="6197600"/>
          <p14:tracePt t="70238" x="4819650" y="6197600"/>
          <p14:tracePt t="70254" x="4826000" y="6197600"/>
          <p14:tracePt t="70254" x="4838700" y="6191250"/>
          <p14:tracePt t="70271" x="4851400" y="6191250"/>
          <p14:tracePt t="70271" x="4864100" y="6191250"/>
          <p14:tracePt t="70288" x="4876800" y="6191250"/>
          <p14:tracePt t="70288" x="4883150" y="6191250"/>
          <p14:tracePt t="70304" x="4895850" y="6191250"/>
          <p14:tracePt t="70304" x="4908550" y="6197600"/>
          <p14:tracePt t="70304" x="4921250" y="6197600"/>
          <p14:tracePt t="70323" x="4927600" y="6203950"/>
          <p14:tracePt t="70323" x="4933950" y="6203950"/>
          <p14:tracePt t="70338" x="4940300" y="6210300"/>
          <p14:tracePt t="70338" x="4946650" y="6216650"/>
          <p14:tracePt t="70354" x="4953000" y="6223000"/>
          <p14:tracePt t="70354" x="4959350" y="6229350"/>
          <p14:tracePt t="70371" x="4965700" y="6235700"/>
          <p14:tracePt t="70371" x="4972050" y="6248400"/>
          <p14:tracePt t="70388" x="4978400" y="6254750"/>
          <p14:tracePt t="70404" x="4984750" y="6261100"/>
          <p14:tracePt t="70404" x="4984750" y="6267450"/>
          <p14:tracePt t="70421" x="4991100" y="6273800"/>
          <p14:tracePt t="70421" x="4991100" y="6280150"/>
          <p14:tracePt t="70438" x="4997450" y="6286500"/>
          <p14:tracePt t="70438" x="4997450" y="6299200"/>
          <p14:tracePt t="70456" x="5010150" y="6324600"/>
          <p14:tracePt t="70486" x="5022850" y="6343650"/>
          <p14:tracePt t="70514" x="5035550" y="6369050"/>
          <p14:tracePt t="70554" x="5041900" y="6388100"/>
          <p14:tracePt t="70622" x="5048250" y="6413500"/>
          <p14:tracePt t="70686" x="5041900" y="6438900"/>
          <p14:tracePt t="70734" x="5022850" y="6464300"/>
          <p14:tracePt t="70778" x="5003800" y="6483350"/>
          <p14:tracePt t="70830" x="4978400" y="6489700"/>
          <p14:tracePt t="71054" x="4972050" y="6464300"/>
          <p14:tracePt t="71162" x="4953000" y="6477000"/>
          <p14:tracePt t="71446" x="4933950" y="6502400"/>
          <p14:tracePt t="72262" x="4914900" y="6521450"/>
          <p14:tracePt t="72390" x="4895850" y="6515100"/>
          <p14:tracePt t="72486" x="4876800" y="6489700"/>
          <p14:tracePt t="72546" x="4857750" y="6464300"/>
          <p14:tracePt t="72594" x="4838700" y="6445250"/>
          <p14:tracePt t="72662" x="4819650" y="6432550"/>
          <p14:tracePt t="72734" x="4794250" y="6426200"/>
          <p14:tracePt t="72794" x="4775200" y="6419850"/>
          <p14:tracePt t="72834" x="4749800" y="6413500"/>
          <p14:tracePt t="72862" x="4730750" y="6407150"/>
          <p14:tracePt t="72902" x="4705350" y="6407150"/>
          <p14:tracePt t="72938" x="4679950" y="6400800"/>
          <p14:tracePt t="72974" x="4673600" y="6381750"/>
          <p14:tracePt t="73034" x="4699000" y="6350000"/>
          <p14:tracePt t="73075" x="4711700" y="6337300"/>
          <p14:tracePt t="73086" x="4724400" y="6330950"/>
          <p14:tracePt t="73096" x="4730750" y="6330950"/>
          <p14:tracePt t="73096" x="4743450" y="6324600"/>
          <p14:tracePt t="73114" x="4749800" y="6324600"/>
          <p14:tracePt t="73130" x="4775200" y="6324600"/>
          <p14:tracePt t="73130" x="4794250" y="6324600"/>
          <p14:tracePt t="73148" x="4819650" y="6330950"/>
          <p14:tracePt t="73163" x="4845050" y="6337300"/>
          <p14:tracePt t="73180" x="4864100" y="6343650"/>
          <p14:tracePt t="73196" x="4895850" y="6362700"/>
          <p14:tracePt t="73214" x="4914900" y="6375400"/>
          <p14:tracePt t="73246" x="4940300" y="6394450"/>
          <p14:tracePt t="73298" x="4953000" y="6413500"/>
          <p14:tracePt t="73426" x="4965700" y="6438900"/>
          <p14:tracePt t="73486" x="4991100" y="6464300"/>
          <p14:tracePt t="73538" x="5003800" y="6489700"/>
          <p14:tracePt t="73590" x="5022850" y="6496050"/>
          <p14:tracePt t="73702" x="5016500" y="6521450"/>
          <p14:tracePt t="74122" x="5010150" y="6496050"/>
          <p14:tracePt t="74318" x="5010150" y="6470650"/>
          <p14:tracePt t="74362" x="5003800" y="6451600"/>
          <p14:tracePt t="74722" x="4991100" y="6432550"/>
          <p14:tracePt t="74798" x="4972050" y="6407150"/>
          <p14:tracePt t="74858" x="4946650" y="6407150"/>
          <p14:tracePt t="74902" x="4927600" y="6407150"/>
          <p14:tracePt t="74954" x="4946650" y="6432550"/>
          <p14:tracePt t="75066" x="4959350" y="6451600"/>
          <p14:tracePt t="75122" x="4940300" y="6470650"/>
          <p14:tracePt t="75294" x="4940300" y="6496050"/>
          <p14:tracePt t="75562" x="4933950" y="6515100"/>
          <p14:tracePt t="75818" x="4927600" y="6496050"/>
          <p14:tracePt t="76086" x="4933950" y="6515100"/>
          <p14:tracePt t="78068" x="4914900" y="6496050"/>
          <p14:tracePt t="78174" x="4914900" y="6477000"/>
          <p14:tracePt t="79427" x="4921250" y="6451600"/>
          <p14:tracePt t="79566" x="4914900" y="6432550"/>
          <p14:tracePt t="79634" x="4908550" y="6407150"/>
          <p14:tracePt t="79693" x="4902200" y="6388100"/>
          <p14:tracePt t="79734" x="4902200" y="6362700"/>
          <p14:tracePt t="79778" x="4895850" y="6337300"/>
          <p14:tracePt t="79830" x="4902200" y="6324600"/>
          <p14:tracePt t="79950" x="4902200" y="6318250"/>
          <p14:tracePt t="79981" x="4908550" y="6324600"/>
          <p14:tracePt t="80026" x="4902200" y="6330950"/>
          <p14:tracePt t="80286" x="4895850" y="6324600"/>
          <p14:tracePt t="80342" x="4889500" y="6343650"/>
          <p14:tracePt t="80526" x="4895850" y="6369050"/>
          <p14:tracePt t="80586" x="4895850" y="6388100"/>
          <p14:tracePt t="80926" x="4902200" y="6413500"/>
          <p14:tracePt t="80942" x="4908550" y="6432550"/>
          <p14:tracePt t="80954" x="4921250" y="6464300"/>
          <p14:tracePt t="80971" x="4927600" y="6483350"/>
          <p14:tracePt t="80986" x="4933950" y="6508750"/>
          <p14:tracePt t="81014" x="4933950" y="6489700"/>
          <p14:tracePt t="81082" x="4933950" y="6464300"/>
          <p14:tracePt t="81122" x="4927600" y="6438900"/>
          <p14:tracePt t="81150" x="4921250" y="6413500"/>
          <p14:tracePt t="81174" x="4914900" y="6381750"/>
          <p14:tracePt t="81194" x="4914900" y="6356350"/>
          <p14:tracePt t="81218" x="4908550" y="6337300"/>
          <p14:tracePt t="81242" x="4908550" y="6330950"/>
          <p14:tracePt t="81254" x="4902200" y="6324600"/>
          <p14:tracePt t="81270" x="4895850" y="6324600"/>
          <p14:tracePt t="81330" x="4902200" y="6343650"/>
          <p14:tracePt t="81374" x="4908550" y="6369050"/>
          <p14:tracePt t="81390" x="4927600" y="6400800"/>
          <p14:tracePt t="81414" x="4933950" y="6419850"/>
          <p14:tracePt t="81434" x="4959350" y="6388100"/>
          <p14:tracePt t="81518" x="4959350" y="6362700"/>
          <p14:tracePt t="81542" x="4959350" y="6350000"/>
          <p14:tracePt t="81546" x="4965700" y="6337300"/>
          <p14:tracePt t="81556" x="4959350" y="6324600"/>
          <p14:tracePt t="81556" x="4959350" y="6318250"/>
          <p14:tracePt t="81574" x="4959350" y="6311900"/>
          <p14:tracePt t="81574" x="4959350" y="6299200"/>
          <p14:tracePt t="81591" x="4953000" y="6292850"/>
          <p14:tracePt t="81591" x="4953000" y="6286500"/>
          <p14:tracePt t="81607" x="4940300" y="6280150"/>
          <p14:tracePt t="81624" x="4933950" y="6273800"/>
          <p14:tracePt t="81640" x="4927600" y="6273800"/>
          <p14:tracePt t="81640" x="4921250" y="6273800"/>
          <p14:tracePt t="81658" x="4908550" y="6273800"/>
          <p14:tracePt t="81674" x="4902200" y="6273800"/>
          <p14:tracePt t="81690" x="4895850" y="6273800"/>
          <p14:tracePt t="81707" x="4889500" y="6273800"/>
          <p14:tracePt t="81758" x="4883150" y="6280150"/>
          <p14:tracePt t="81778" x="4883150" y="6286500"/>
          <p14:tracePt t="81794" x="4883150" y="6292850"/>
          <p14:tracePt t="81810" x="4876800" y="6299200"/>
          <p14:tracePt t="81834" x="4876800" y="6305550"/>
          <p14:tracePt t="81906" x="4883150" y="6330950"/>
          <p14:tracePt t="81938" x="4889500" y="6350000"/>
          <p14:tracePt t="81955" x="4895850" y="6369050"/>
          <p14:tracePt t="81966" x="4908550" y="6394450"/>
          <p14:tracePt t="81982" x="4921250" y="6419850"/>
          <p14:tracePt t="82006" x="4933950" y="6438900"/>
          <p14:tracePt t="82026" x="4959350" y="6457950"/>
          <p14:tracePt t="82066" x="4978400" y="6445250"/>
          <p14:tracePt t="82118" x="4984750" y="6419850"/>
          <p14:tracePt t="82146" x="4991100" y="6394450"/>
          <p14:tracePt t="82178" x="4991100" y="6362700"/>
          <p14:tracePt t="82198" x="4991100" y="6350000"/>
          <p14:tracePt t="82206" x="4991100" y="6337300"/>
          <p14:tracePt t="82214" x="4984750" y="6330950"/>
          <p14:tracePt t="82226" x="4984750" y="6318250"/>
          <p14:tracePt t="82226" x="4978400" y="6305550"/>
          <p14:tracePt t="82243" x="4978400" y="6292850"/>
          <p14:tracePt t="82243" x="4965700" y="6273800"/>
          <p14:tracePt t="82260" x="4965700" y="6267450"/>
          <p14:tracePt t="82260" x="4959350" y="6261100"/>
          <p14:tracePt t="82277" x="4953000" y="6254750"/>
          <p14:tracePt t="82277" x="4946650" y="6248400"/>
          <p14:tracePt t="82293" x="4940300" y="6248400"/>
          <p14:tracePt t="82293" x="4933950" y="6242050"/>
          <p14:tracePt t="82310" x="4927600" y="6242050"/>
          <p14:tracePt t="82310" x="4914900" y="6235700"/>
          <p14:tracePt t="82327" x="4908550" y="6235700"/>
          <p14:tracePt t="82327" x="4902200" y="6235700"/>
          <p14:tracePt t="82344" x="4895850" y="6229350"/>
          <p14:tracePt t="82344" x="4889500" y="6229350"/>
          <p14:tracePt t="82360" x="4883150" y="6229350"/>
          <p14:tracePt t="82376" x="4876800" y="6235700"/>
          <p14:tracePt t="82393" x="4870450" y="6242050"/>
          <p14:tracePt t="82393" x="4864100" y="6248400"/>
          <p14:tracePt t="82411" x="4864100" y="6254750"/>
          <p14:tracePt t="82411" x="4864100" y="6261100"/>
          <p14:tracePt t="82427" x="4864100" y="6267450"/>
          <p14:tracePt t="82427" x="4864100" y="6273800"/>
          <p14:tracePt t="82444" x="4864100" y="6286500"/>
          <p14:tracePt t="82460" x="4870450" y="6311900"/>
          <p14:tracePt t="82476" x="4876800" y="6337300"/>
          <p14:tracePt t="82493" x="4883150" y="6356350"/>
          <p14:tracePt t="82510" x="4895850" y="6381750"/>
          <p14:tracePt t="82527" x="4908550" y="6407150"/>
          <p14:tracePt t="82543" x="4921250" y="6432550"/>
          <p14:tracePt t="82566" x="4940300" y="6445250"/>
          <p14:tracePt t="82642" x="4946650" y="6426200"/>
          <p14:tracePt t="82746" x="4959350" y="6400800"/>
          <p14:tracePt t="82794" x="4972050" y="6369050"/>
          <p14:tracePt t="82822" x="4984750" y="6350000"/>
          <p14:tracePt t="82854" x="4991100" y="6337300"/>
          <p14:tracePt t="82874" x="4997450" y="6324600"/>
          <p14:tracePt t="82898" x="4978400" y="6350000"/>
          <p14:tracePt t="83106" x="4972050" y="6369050"/>
          <p14:tracePt t="83182" x="4978400" y="6394450"/>
          <p14:tracePt t="83214" x="4991100" y="6419850"/>
          <p14:tracePt t="83234" x="4997450" y="6445250"/>
          <p14:tracePt t="83258" x="5010150" y="6470650"/>
          <p14:tracePt t="83278" x="5022850" y="6489700"/>
          <p14:tracePt t="83310" x="5010150" y="6515100"/>
          <p14:tracePt t="83534" x="4984750" y="6521450"/>
          <p14:tracePt t="83654" x="4972050" y="6546850"/>
          <p14:tracePt t="83858" x="4953000" y="6534150"/>
          <p14:tracePt t="84074" x="4940300" y="6515100"/>
          <p14:tracePt t="84246" x="4927600" y="6489700"/>
          <p14:tracePt t="84398" x="4921250" y="6470650"/>
          <p14:tracePt t="84458" x="4927600" y="6445250"/>
          <p14:tracePt t="84510" x="4940300" y="6426200"/>
          <p14:tracePt t="84554" x="4953000" y="6400800"/>
          <p14:tracePt t="84598" x="4933950" y="6426200"/>
          <p14:tracePt t="84766" x="4933950" y="6445250"/>
          <p14:tracePt t="84838" x="4946650" y="6464300"/>
          <p14:tracePt t="84894" x="4965700" y="6489700"/>
          <p14:tracePt t="84946" x="4978400" y="6470650"/>
          <p14:tracePt t="85246" x="5003800" y="6483350"/>
          <p14:tracePt t="85326" x="4997450" y="6502400"/>
          <p14:tracePt t="85402" x="4997450" y="6521450"/>
          <p14:tracePt t="85478" x="4991100" y="6546850"/>
          <p14:tracePt t="85546" x="4972050" y="6572250"/>
          <p14:tracePt t="85598" x="4953000" y="6584950"/>
          <p14:tracePt t="85626" x="4933950" y="6597650"/>
          <p14:tracePt t="85650" x="4908550" y="6591300"/>
          <p14:tracePt t="85674" x="4883150" y="6584950"/>
          <p14:tracePt t="85686" x="4857750" y="6572250"/>
          <p14:tracePt t="85702" x="4826000" y="6553200"/>
          <p14:tracePt t="85718" x="4794250" y="6527800"/>
          <p14:tracePt t="85734" x="4756150" y="6502400"/>
          <p14:tracePt t="85746" x="4737100" y="6489700"/>
          <p14:tracePt t="85754" x="4692650" y="6457950"/>
          <p14:tracePt t="85770" x="4654550" y="6419850"/>
          <p14:tracePt t="85787" x="4641850" y="6394450"/>
          <p14:tracePt t="85787" x="4629150" y="6375400"/>
          <p14:tracePt t="85787" x="4610100" y="6350000"/>
          <p14:tracePt t="85806" x="4597400" y="6324600"/>
          <p14:tracePt t="85821" x="4584700" y="6299200"/>
          <p14:tracePt t="85821" x="4565650" y="6261100"/>
          <p14:tracePt t="85838" x="4559300" y="6235700"/>
          <p14:tracePt t="85838" x="4546600" y="6216650"/>
          <p14:tracePt t="85855" x="4540250" y="6191250"/>
          <p14:tracePt t="85855" x="4533900" y="6165850"/>
          <p14:tracePt t="85872" x="4533900" y="6146800"/>
          <p14:tracePt t="85872" x="4533900" y="6121400"/>
          <p14:tracePt t="85888" x="4533900" y="6089650"/>
          <p14:tracePt t="85888" x="4533900" y="6064250"/>
          <p14:tracePt t="85888" x="4540250" y="6038850"/>
          <p14:tracePt t="85907" x="4552950" y="6013450"/>
          <p14:tracePt t="85907" x="4565650" y="5994400"/>
          <p14:tracePt t="85922" x="4578350" y="5969000"/>
          <p14:tracePt t="85922" x="4597400" y="5943600"/>
          <p14:tracePt t="85938" x="4616450" y="5924550"/>
          <p14:tracePt t="85938" x="4635500" y="5905500"/>
          <p14:tracePt t="85956" x="4660900" y="5892800"/>
          <p14:tracePt t="85956" x="4692650" y="5873750"/>
          <p14:tracePt t="85973" x="4718050" y="5861050"/>
          <p14:tracePt t="85973" x="4787900" y="5848350"/>
          <p14:tracePt t="85989" x="4826000" y="5842000"/>
          <p14:tracePt t="85989" x="4864100" y="5835650"/>
          <p14:tracePt t="86005" x="4908550" y="5835650"/>
          <p14:tracePt t="86005" x="4946650" y="5829300"/>
          <p14:tracePt t="86022" x="4984750" y="5829300"/>
          <p14:tracePt t="86022" x="5060950" y="5842000"/>
          <p14:tracePt t="86039" x="5099050" y="5854700"/>
          <p14:tracePt t="86039" x="5130800" y="5867400"/>
          <p14:tracePt t="86056" x="5162550" y="5880100"/>
          <p14:tracePt t="86056" x="5194300" y="5899150"/>
          <p14:tracePt t="86073" x="5219700" y="5918200"/>
          <p14:tracePt t="86073" x="5251450" y="5937250"/>
          <p14:tracePt t="86091" x="5276850" y="5956300"/>
          <p14:tracePt t="86091" x="5314950" y="5994400"/>
          <p14:tracePt t="86107" x="5327650" y="6019800"/>
          <p14:tracePt t="86107" x="5340350" y="6038850"/>
          <p14:tracePt t="86123" x="5346700" y="6057900"/>
          <p14:tracePt t="86123" x="5353050" y="6083300"/>
          <p14:tracePt t="86139" x="5353050" y="6108700"/>
          <p14:tracePt t="86139" x="5353050" y="6127750"/>
          <p14:tracePt t="86156" x="5353050" y="6153150"/>
          <p14:tracePt t="86156" x="5346700" y="6172200"/>
          <p14:tracePt t="86156" x="5340350" y="6191250"/>
          <p14:tracePt t="86175" x="5327650" y="6216650"/>
          <p14:tracePt t="86189" x="5314950" y="6235700"/>
          <p14:tracePt t="86189" x="5289550" y="6273800"/>
          <p14:tracePt t="86206" x="5270500" y="6299200"/>
          <p14:tracePt t="86206" x="5251450" y="6324600"/>
          <p14:tracePt t="86223" x="5238750" y="6350000"/>
          <p14:tracePt t="86223" x="5219700" y="6375400"/>
          <p14:tracePt t="86240" x="5200650" y="6400800"/>
          <p14:tracePt t="86240" x="5187950" y="6419850"/>
          <p14:tracePt t="86240" x="5168900" y="6445250"/>
          <p14:tracePt t="86258" x="5156200" y="6464300"/>
          <p14:tracePt t="86272" x="5130800" y="6496050"/>
          <p14:tracePt t="86289" x="5099050" y="6515100"/>
          <p14:tracePt t="86306" x="5073650" y="6527800"/>
          <p14:tracePt t="86323" x="5054600" y="6521450"/>
          <p14:tracePt t="86323" x="5029200" y="6521450"/>
          <p14:tracePt t="86341" x="5010150" y="6508750"/>
          <p14:tracePt t="86356" x="4984750" y="6502400"/>
          <p14:tracePt t="86378" x="4959350" y="6489700"/>
          <p14:tracePt t="86414" x="4953000" y="6470650"/>
          <p14:tracePt t="86498" x="4959350" y="6451600"/>
          <p14:tracePt t="86550" x="4965700" y="6426200"/>
          <p14:tracePt t="86586" x="4972050" y="6407150"/>
          <p14:tracePt t="86626" x="4953000" y="6388100"/>
          <p14:tracePt t="86842" x="4946650" y="6362700"/>
          <p14:tracePt t="86878" x="4940300" y="6350000"/>
          <p14:tracePt t="86894" x="4940300" y="6343650"/>
          <p14:tracePt t="86902" x="4933950" y="6330950"/>
          <p14:tracePt t="86911" x="4933950" y="6324600"/>
          <p14:tracePt t="86924" x="4927600" y="6318250"/>
          <p14:tracePt t="86924" x="4921250" y="6305550"/>
          <p14:tracePt t="86942" x="4914900" y="6299200"/>
          <p14:tracePt t="86958" x="4914900" y="6292850"/>
          <p14:tracePt t="86975" x="4908550" y="6286500"/>
          <p14:tracePt t="86991" x="4902200" y="6280150"/>
          <p14:tracePt t="86991" x="4895850" y="6273800"/>
          <p14:tracePt t="87009" x="4895850" y="6286500"/>
          <p14:tracePt t="87082" x="4902200" y="6311900"/>
          <p14:tracePt t="87106" x="4914900" y="6343650"/>
          <p14:tracePt t="87118" x="4927600" y="6381750"/>
          <p14:tracePt t="87134" x="4946650" y="6413500"/>
          <p14:tracePt t="87150" x="4965700" y="6451600"/>
          <p14:tracePt t="87166" x="4978400" y="6470650"/>
          <p14:tracePt t="87178" x="4991100" y="6496050"/>
          <p14:tracePt t="87202" x="4997450" y="6477000"/>
          <p14:tracePt t="87278" x="4997450" y="6451600"/>
          <p14:tracePt t="87294" x="4991100" y="6413500"/>
          <p14:tracePt t="87306" x="4991100" y="6394450"/>
          <p14:tracePt t="87314" x="4984750" y="6375400"/>
          <p14:tracePt t="87325" x="4984750" y="6356350"/>
          <p14:tracePt t="87325" x="4978400" y="6337300"/>
          <p14:tracePt t="87343" x="4972050" y="6318250"/>
          <p14:tracePt t="87343" x="4959350" y="6280150"/>
          <p14:tracePt t="87359" x="4953000" y="6267450"/>
          <p14:tracePt t="87359" x="4946650" y="6254750"/>
          <p14:tracePt t="87377" x="4940300" y="6248400"/>
          <p14:tracePt t="87377" x="4927600" y="6235700"/>
          <p14:tracePt t="87393" x="4921250" y="6229350"/>
          <p14:tracePt t="87393" x="4914900" y="6223000"/>
          <p14:tracePt t="87410" x="4902200" y="6216650"/>
          <p14:tracePt t="87410" x="4889500" y="6210300"/>
          <p14:tracePt t="87426" x="4883150" y="6210300"/>
          <p14:tracePt t="87443" x="4876800" y="6210300"/>
          <p14:tracePt t="87460" x="4876800" y="6223000"/>
          <p14:tracePt t="87460" x="4870450" y="6229350"/>
          <p14:tracePt t="87460" x="4876800" y="6235700"/>
          <p14:tracePt t="87478" x="4876800" y="6248400"/>
          <p14:tracePt t="87493" x="4876800" y="6261100"/>
          <p14:tracePt t="87493" x="4889500" y="6292850"/>
          <p14:tracePt t="87510" x="4902200" y="6318250"/>
          <p14:tracePt t="87510" x="4908550" y="6337300"/>
          <p14:tracePt t="87527" x="4921250" y="6362700"/>
          <p14:tracePt t="87527" x="4940300" y="6388100"/>
          <p14:tracePt t="87544" x="4965700" y="6426200"/>
          <p14:tracePt t="87559" x="4997450" y="6445250"/>
          <p14:tracePt t="87576" x="5016500" y="6445250"/>
          <p14:tracePt t="87594" x="5041900" y="6413500"/>
          <p14:tracePt t="87610" x="5048250" y="6381750"/>
          <p14:tracePt t="87627" x="5048250" y="6362700"/>
          <p14:tracePt t="87627" x="5048250" y="6343650"/>
          <p14:tracePt t="87645" x="5048250" y="6324600"/>
          <p14:tracePt t="87645" x="5041900" y="6292850"/>
          <p14:tracePt t="87661" x="5035550" y="6280150"/>
          <p14:tracePt t="87661" x="5029200" y="6273800"/>
          <p14:tracePt t="87678" x="5016500" y="6261100"/>
          <p14:tracePt t="87678" x="5010150" y="6254750"/>
          <p14:tracePt t="87694" x="4997450" y="6248400"/>
          <p14:tracePt t="87694" x="4984750" y="6242050"/>
          <p14:tracePt t="87712" x="4972050" y="6235700"/>
          <p14:tracePt t="87712" x="4940300" y="6229350"/>
          <p14:tracePt t="87728" x="4927600" y="6229350"/>
          <p14:tracePt t="87728" x="4908550" y="6229350"/>
          <p14:tracePt t="87745" x="4902200" y="6229350"/>
          <p14:tracePt t="87745" x="4889500" y="6229350"/>
          <p14:tracePt t="87762" x="4876800" y="6229350"/>
          <p14:tracePt t="87762" x="4864100" y="6229350"/>
          <p14:tracePt t="87778" x="4857750" y="6235700"/>
          <p14:tracePt t="87795" x="4864100" y="6235700"/>
          <p14:tracePt t="87818" x="4870450" y="6235700"/>
          <p14:tracePt t="87827" x="4876800" y="6235700"/>
          <p14:tracePt t="87827" x="4902200" y="6229350"/>
          <p14:tracePt t="87848" x="4914900" y="6229350"/>
          <p14:tracePt t="87848" x="4933950" y="6223000"/>
          <p14:tracePt t="87862" x="4946650" y="6223000"/>
          <p14:tracePt t="87862" x="4965700" y="6216650"/>
          <p14:tracePt t="87879" x="4991100" y="6210300"/>
          <p14:tracePt t="87879" x="5010150" y="6210300"/>
          <p14:tracePt t="87895" x="5029200" y="6203950"/>
          <p14:tracePt t="87895" x="5041900" y="6197600"/>
          <p14:tracePt t="87912" x="5054600" y="6191250"/>
          <p14:tracePt t="87912" x="5067300" y="6191250"/>
          <p14:tracePt t="87929" x="5073650" y="6184900"/>
          <p14:tracePt t="87945" x="5080000" y="6184900"/>
          <p14:tracePt t="87963" x="5073650" y="6184900"/>
          <p14:tracePt t="87978" x="5067300" y="6191250"/>
          <p14:tracePt t="87994" x="5067300" y="6197600"/>
          <p14:tracePt t="87994" x="5060950" y="6203950"/>
          <p14:tracePt t="87994" x="5060950" y="6210300"/>
          <p14:tracePt t="88015" x="5060950" y="6216650"/>
          <p14:tracePt t="88015" x="5060950" y="6223000"/>
          <p14:tracePt t="88029" x="5060950" y="6229350"/>
          <p14:tracePt t="88045" x="5073650" y="6235700"/>
          <p14:tracePt t="88061" x="5080000" y="6235700"/>
          <p14:tracePt t="88061" x="5086350" y="6235700"/>
          <p14:tracePt t="88079" x="5092700" y="6229350"/>
          <p14:tracePt t="88079" x="5099050" y="6223000"/>
          <p14:tracePt t="88097" x="5105400" y="6223000"/>
          <p14:tracePt t="88097" x="5111750" y="6216650"/>
          <p14:tracePt t="88113" x="5111750" y="6210300"/>
          <p14:tracePt t="88129" x="5118100" y="6203950"/>
          <p14:tracePt t="88129" x="5118100" y="6197600"/>
          <p14:tracePt t="88147" x="5111750" y="6191250"/>
          <p14:tracePt t="88163" x="5105400" y="6184900"/>
          <p14:tracePt t="88163" x="5099050" y="6184900"/>
          <p14:tracePt t="88180" x="5086350" y="6184900"/>
          <p14:tracePt t="88180" x="5080000" y="6184900"/>
          <p14:tracePt t="88196" x="5067300" y="6178550"/>
          <p14:tracePt t="88196" x="5054600" y="6184900"/>
          <p14:tracePt t="88196" x="5041900" y="6184900"/>
          <p14:tracePt t="88214" x="5022850" y="6184900"/>
          <p14:tracePt t="88229" x="5010150" y="6184900"/>
          <p14:tracePt t="88229" x="4991100" y="6191250"/>
          <p14:tracePt t="88247" x="4984750" y="6191250"/>
          <p14:tracePt t="88247" x="4978400" y="6191250"/>
          <p14:tracePt t="88263" x="4984750" y="6191250"/>
          <p14:tracePt t="88298" x="4991100" y="6184900"/>
          <p14:tracePt t="88306" x="4997450" y="6178550"/>
          <p14:tracePt t="88314" x="5003800" y="6172200"/>
          <p14:tracePt t="88314" x="5016500" y="6165850"/>
          <p14:tracePt t="88330" x="5029200" y="6153150"/>
          <p14:tracePt t="88330" x="5041900" y="6140450"/>
          <p14:tracePt t="88347" x="5054600" y="6127750"/>
          <p14:tracePt t="88347" x="5067300" y="6115050"/>
          <p14:tracePt t="88364" x="5080000" y="6096000"/>
          <p14:tracePt t="88364" x="5099050" y="6070600"/>
          <p14:tracePt t="88380" x="5111750" y="6051550"/>
          <p14:tracePt t="88380" x="5118100" y="6038850"/>
          <p14:tracePt t="88397" x="5130800" y="6026150"/>
          <p14:tracePt t="88397" x="5137150" y="6013450"/>
          <p14:tracePt t="88414" x="5143500" y="6007100"/>
          <p14:tracePt t="88414" x="5143500" y="6000750"/>
          <p14:tracePt t="88430" x="5149850" y="5994400"/>
          <p14:tracePt t="88430" x="5149850" y="5988050"/>
          <p14:tracePt t="88447" x="5143500" y="5988050"/>
          <p14:tracePt t="88463" x="5137150" y="6000750"/>
          <p14:tracePt t="88463" x="5130800" y="6007100"/>
          <p14:tracePt t="88481" x="5124450" y="6019800"/>
          <p14:tracePt t="88481" x="5111750" y="6038850"/>
          <p14:tracePt t="88481" x="5105400" y="6070600"/>
          <p14:tracePt t="88499" x="5099050" y="6096000"/>
          <p14:tracePt t="88499" x="5092700" y="6134100"/>
          <p14:tracePt t="88515" x="5086350" y="6172200"/>
          <p14:tracePt t="88515" x="5080000" y="6216650"/>
          <p14:tracePt t="88531" x="5073650" y="6261100"/>
          <p14:tracePt t="88531" x="5067300" y="6311900"/>
          <p14:tracePt t="88548" x="5067300" y="6356350"/>
          <p14:tracePt t="88548" x="5060950" y="6407150"/>
          <p14:tracePt t="88564" x="5054600" y="6445250"/>
          <p14:tracePt t="88564" x="5054600" y="6483350"/>
          <p14:tracePt t="88581" x="5054600" y="6521450"/>
          <p14:tracePt t="88581" x="5054600" y="6572250"/>
          <p14:tracePt t="88600" x="5054600" y="6597650"/>
          <p14:tracePt t="88614" x="5067300" y="6565900"/>
          <p14:tracePt t="88658" x="5073650" y="6521450"/>
          <p14:tracePt t="88674" x="5073650" y="6502400"/>
          <p14:tracePt t="88680" x="5080000" y="6470650"/>
          <p14:tracePt t="88680" x="5080000" y="6445250"/>
          <p14:tracePt t="88698" x="5086350" y="6419850"/>
          <p14:tracePt t="88698" x="5086350" y="6394450"/>
          <p14:tracePt t="88715" x="5092700" y="6369050"/>
          <p14:tracePt t="88715" x="5092700" y="6350000"/>
          <p14:tracePt t="88731" x="5092700" y="6330950"/>
          <p14:tracePt t="88731" x="5099050" y="6305550"/>
          <p14:tracePt t="88748" x="5099050" y="6292850"/>
          <p14:tracePt t="88748" x="5099050" y="6286500"/>
          <p14:tracePt t="88765" x="5099050" y="6280150"/>
          <p14:tracePt t="88780" x="5092700" y="6299200"/>
          <p14:tracePt t="88822" x="5099050" y="6330950"/>
          <p14:tracePt t="88838" x="5105400" y="6369050"/>
          <p14:tracePt t="88855" x="5111750" y="6400800"/>
          <p14:tracePt t="88866" x="5130800" y="6426200"/>
          <p14:tracePt t="88882" x="5149850" y="6426200"/>
          <p14:tracePt t="88906" x="5168900" y="6400800"/>
          <p14:tracePt t="88918" x="5175250" y="6381750"/>
          <p14:tracePt t="88926" x="5181600" y="6362700"/>
          <p14:tracePt t="88934" x="5187950" y="6350000"/>
          <p14:tracePt t="88948" x="5194300" y="6330950"/>
          <p14:tracePt t="88948" x="5200650" y="6311900"/>
          <p14:tracePt t="88948" x="5200650" y="6299200"/>
          <p14:tracePt t="88970" x="5207000" y="6286500"/>
          <p14:tracePt t="88970" x="5207000" y="6273800"/>
          <p14:tracePt t="88983" x="5207000" y="6267450"/>
          <p14:tracePt t="88983" x="5207000" y="6261100"/>
          <p14:tracePt t="88999" x="5207000" y="6254750"/>
          <p14:tracePt t="89014" x="5194300" y="6254750"/>
          <p14:tracePt t="89031" x="5187950" y="6254750"/>
          <p14:tracePt t="89031" x="5175250" y="6254750"/>
          <p14:tracePt t="89049" x="5162550" y="6261100"/>
          <p14:tracePt t="89049" x="5156200" y="6261100"/>
          <p14:tracePt t="89065" x="5143500" y="6261100"/>
          <p14:tracePt t="89065" x="5130800" y="6261100"/>
          <p14:tracePt t="89082" x="5118100" y="6267450"/>
          <p14:tracePt t="89082" x="5105400" y="6267450"/>
          <p14:tracePt t="89099" x="5092700" y="6267450"/>
          <p14:tracePt t="89099" x="5086350" y="6273800"/>
          <p14:tracePt t="89117" x="5080000" y="6280150"/>
          <p14:tracePt t="89138" x="5080000" y="6286500"/>
          <p14:tracePt t="89154" x="5080000" y="6292850"/>
          <p14:tracePt t="89166" x="5086350" y="6299200"/>
          <p14:tracePt t="89182" x="5092700" y="6299200"/>
          <p14:tracePt t="89214" x="5099050" y="6299200"/>
          <p14:tracePt t="89226" x="5105400" y="6292850"/>
          <p14:tracePt t="89242" x="5111750" y="6292850"/>
          <p14:tracePt t="89258" x="5118100" y="6286500"/>
          <p14:tracePt t="89274" x="5124450" y="6280150"/>
          <p14:tracePt t="89286" x="5130800" y="6273800"/>
          <p14:tracePt t="89302" x="5130800" y="6267450"/>
          <p14:tracePt t="89319" x="5137150" y="6267450"/>
          <p14:tracePt t="89334" x="5143500" y="6261100"/>
          <p14:tracePt t="89354" x="5149850" y="6261100"/>
          <p14:tracePt t="89386" x="5143500" y="6254750"/>
          <p14:tracePt t="89414" x="5137150" y="6254750"/>
          <p14:tracePt t="89466" x="5130800" y="6261100"/>
          <p14:tracePt t="89482" x="5124450" y="6261100"/>
          <p14:tracePt t="89498" x="5118100" y="6267450"/>
          <p14:tracePt t="89514" x="5111750" y="6267450"/>
          <p14:tracePt t="89526" x="5105400" y="6267450"/>
          <p14:tracePt t="89566" x="5111750" y="6261100"/>
          <p14:tracePt t="89698" x="5118100" y="6261100"/>
          <p14:tracePt t="89730" x="5118100" y="6254750"/>
          <p14:tracePt t="89758" x="5118100" y="6261100"/>
          <p14:tracePt t="89806" x="5118100" y="6267450"/>
          <p14:tracePt t="89814" x="5124450" y="6273800"/>
          <p14:tracePt t="89818" x="5124450" y="6280150"/>
          <p14:tracePt t="89818" x="5124450" y="6286500"/>
          <p14:tracePt t="89835" x="5130800" y="6292850"/>
          <p14:tracePt t="89835" x="5137150" y="6299200"/>
          <p14:tracePt t="89852" x="5137150" y="6305550"/>
          <p14:tracePt t="89852" x="5143500" y="6311900"/>
          <p14:tracePt t="89868" x="5149850" y="6311900"/>
          <p14:tracePt t="89868" x="5156200" y="6311900"/>
          <p14:tracePt t="89868" x="5162550" y="6311900"/>
          <p14:tracePt t="89887" x="5168900" y="6305550"/>
          <p14:tracePt t="89901" x="5175250" y="6305550"/>
          <p14:tracePt t="89901" x="5194300" y="6292850"/>
          <p14:tracePt t="89919" x="5200650" y="6286500"/>
          <p14:tracePt t="89919" x="5207000" y="6280150"/>
          <p14:tracePt t="89935" x="5213350" y="6273800"/>
          <p14:tracePt t="89935" x="5219700" y="6267450"/>
          <p14:tracePt t="89935" x="5226050" y="6261100"/>
          <p14:tracePt t="89954" x="5232400" y="6254750"/>
          <p14:tracePt t="89968" x="5238750" y="6242050"/>
          <p14:tracePt t="89968" x="5238750" y="6235700"/>
          <p14:tracePt t="89968" x="5238750" y="6229350"/>
          <p14:tracePt t="89987" x="5238750" y="6223000"/>
          <p14:tracePt t="89987" x="5238750" y="6216650"/>
          <p14:tracePt t="90002" x="5238750" y="6210300"/>
          <p14:tracePt t="90002" x="5232400" y="6203950"/>
          <p14:tracePt t="90019" x="5232400" y="6197600"/>
          <p14:tracePt t="90019" x="5226050" y="6191250"/>
          <p14:tracePt t="90035" x="5219700" y="6191250"/>
          <p14:tracePt t="90035" x="5213350" y="6191250"/>
          <p14:tracePt t="90052" x="5200650" y="6191250"/>
          <p14:tracePt t="90052" x="5181600" y="6191250"/>
          <p14:tracePt t="90069" x="5175250" y="6191250"/>
          <p14:tracePt t="90069" x="5162550" y="6191250"/>
          <p14:tracePt t="90086" x="5149850" y="6191250"/>
          <p14:tracePt t="90086" x="5137150" y="6191250"/>
          <p14:tracePt t="90103" x="5130800" y="6197600"/>
          <p14:tracePt t="90103" x="5105400" y="6197600"/>
          <p14:tracePt t="90119" x="5099050" y="6203950"/>
          <p14:tracePt t="90119" x="5092700" y="6203950"/>
          <p14:tracePt t="90136" x="5080000" y="6210300"/>
          <p14:tracePt t="90136" x="5073650" y="6210300"/>
          <p14:tracePt t="90153" x="5073650" y="6216650"/>
          <p14:tracePt t="90153" x="5067300" y="6223000"/>
          <p14:tracePt t="90169" x="5060950" y="6229350"/>
          <p14:tracePt t="90169" x="5054600" y="6248400"/>
          <p14:tracePt t="90187" x="5054600" y="6254750"/>
          <p14:tracePt t="90187" x="5054600" y="6261100"/>
          <p14:tracePt t="90203" x="5054600" y="6267450"/>
          <p14:tracePt t="90203" x="5054600" y="6280150"/>
          <p14:tracePt t="90221" x="5060950" y="6286500"/>
          <p14:tracePt t="90235" x="5067300" y="6292850"/>
          <p14:tracePt t="90252" x="5073650" y="6299200"/>
          <p14:tracePt t="90269" x="5080000" y="6299200"/>
          <p14:tracePt t="90286" x="5092700" y="6299200"/>
          <p14:tracePt t="90286" x="5092700" y="6305550"/>
          <p14:tracePt t="90303" x="5105400" y="6305550"/>
          <p14:tracePt t="90319" x="5111750" y="6305550"/>
          <p14:tracePt t="90335" x="5118100" y="6305550"/>
          <p14:tracePt t="90352" x="5124450" y="6299200"/>
          <p14:tracePt t="90382" x="5130800" y="6299200"/>
          <p14:tracePt t="90406" x="5137150" y="6292850"/>
          <p14:tracePt t="90418" x="5143500" y="6286500"/>
          <p14:tracePt t="90442" x="5143500" y="6280150"/>
          <p14:tracePt t="90467" x="5149850" y="6273800"/>
          <p14:tracePt t="90486" x="5149850" y="6267450"/>
          <p14:tracePt t="90534" x="5156200" y="6261100"/>
          <p14:tracePt t="90546" x="5156200" y="6254750"/>
          <p14:tracePt t="90562" x="5156200" y="6248400"/>
          <p14:tracePt t="90586" x="5162550" y="6248400"/>
          <p14:tracePt t="90606" x="5162550" y="6242050"/>
          <p14:tracePt t="90638" x="5156200" y="6235700"/>
          <p14:tracePt t="90666" x="5156200" y="6229350"/>
          <p14:tracePt t="90690" x="5149850" y="6229350"/>
          <p14:tracePt t="90734" x="5143500" y="6229350"/>
          <p14:tracePt t="90766" x="5137150" y="6229350"/>
          <p14:tracePt t="90786" x="5137150" y="6223000"/>
          <p14:tracePt t="90818" x="5130800" y="6223000"/>
          <p14:tracePt t="90870" x="5124450" y="6223000"/>
          <p14:tracePt t="90898" x="5118100" y="6229350"/>
          <p14:tracePt t="90930" x="5118100" y="6235700"/>
          <p14:tracePt t="90954" x="5118100" y="6242050"/>
          <p14:tracePt t="90966" x="5118100" y="6248400"/>
          <p14:tracePt t="90990" x="5118100" y="6254750"/>
          <p14:tracePt t="91014" x="5111750" y="6261100"/>
          <p14:tracePt t="91034" x="5105400" y="6267450"/>
          <p14:tracePt t="91058" x="5099050" y="6267450"/>
          <p14:tracePt t="91074" x="5099050" y="6273800"/>
          <p14:tracePt t="91086" x="5092700" y="6280150"/>
          <p14:tracePt t="91102" x="5086350" y="6286500"/>
          <p14:tracePt t="91126" x="5080000" y="6286500"/>
          <p14:tracePt t="91162" x="5080000" y="6292850"/>
          <p14:tracePt t="91186" x="5080000" y="6299200"/>
          <p14:tracePt t="91198" x="5086350" y="6305550"/>
          <p14:tracePt t="91222" x="5092700" y="6330950"/>
          <p14:tracePt t="91266" x="5099050" y="6356350"/>
          <p14:tracePt t="91306" x="5099050" y="6330950"/>
          <p14:tracePt t="91658" x="5092700" y="6356350"/>
          <p14:tracePt t="91778" x="5092700" y="6375400"/>
          <p14:tracePt t="91914" x="5080000" y="6394450"/>
          <p14:tracePt t="91966" x="5060950" y="6400800"/>
          <p14:tracePt t="92122" x="5048250" y="6426200"/>
          <p14:tracePt t="92234" x="5048250" y="6451600"/>
          <p14:tracePt t="92266" x="5035550" y="6470650"/>
          <p14:tracePt t="92302" x="5016500" y="6457950"/>
          <p14:tracePt t="92454" x="4991100" y="6432550"/>
          <p14:tracePt t="92498" x="4972050" y="6407150"/>
          <p14:tracePt t="92517" x="4953000" y="6381750"/>
          <p14:tracePt t="92542" x="4927600" y="6362700"/>
          <p14:tracePt t="92566" x="4908550" y="6337300"/>
          <p14:tracePt t="92594" x="4908550" y="6330950"/>
          <p14:tracePt t="92610" x="4908550" y="6324600"/>
          <p14:tracePt t="92618" x="4908550" y="6318250"/>
          <p14:tracePt t="92634" x="4914900" y="6311900"/>
          <p14:tracePt t="92646" x="4940300" y="6318250"/>
          <p14:tracePt t="92678" x="4965700" y="6337300"/>
          <p14:tracePt t="92706" x="4991100" y="6362700"/>
          <p14:tracePt t="92738" x="5010150" y="6381750"/>
          <p14:tracePt t="92766" x="5022850" y="6400800"/>
          <p14:tracePt t="92806" x="5029200" y="6426200"/>
          <p14:tracePt t="92866" x="5022850" y="6445250"/>
          <p14:tracePt t="92918" x="5003800" y="6451600"/>
          <p14:tracePt t="93006" x="4984750" y="6432550"/>
          <p14:tracePt t="93066" x="4965700" y="6407150"/>
          <p14:tracePt t="93106" x="4946650" y="6388100"/>
          <p14:tracePt t="93202" x="4959350" y="6413500"/>
          <p14:tracePt t="93298" x="4965700" y="6432550"/>
          <p14:tracePt t="93338" x="4959350" y="6457950"/>
          <p14:tracePt t="93374" x="4946650" y="6483350"/>
          <p14:tracePt t="93414" x="4921250" y="6502400"/>
          <p14:tracePt t="93458" x="4895850" y="6502400"/>
          <p14:tracePt t="93486" x="4870450" y="6489700"/>
          <p14:tracePt t="93510" x="4845050" y="6477000"/>
          <p14:tracePt t="93526" x="4826000" y="6457950"/>
          <p14:tracePt t="93538" x="4800600" y="6432550"/>
          <p14:tracePt t="93554" x="4781550" y="6407150"/>
          <p14:tracePt t="93570" x="4762500" y="6381750"/>
          <p14:tracePt t="93586" x="4756150" y="6369050"/>
          <p14:tracePt t="93596" x="4749800" y="6350000"/>
          <p14:tracePt t="93596" x="4737100" y="6324600"/>
          <p14:tracePt t="93614" x="4737100" y="6318250"/>
          <p14:tracePt t="93614" x="4737100" y="6305550"/>
          <p14:tracePt t="93631" x="4737100" y="6292850"/>
          <p14:tracePt t="93631" x="4737100" y="6286500"/>
          <p14:tracePt t="93647" x="4737100" y="6273800"/>
          <p14:tracePt t="93647" x="4743450" y="6267450"/>
          <p14:tracePt t="93664" x="4743450" y="6254750"/>
          <p14:tracePt t="93664" x="4749800" y="6248400"/>
          <p14:tracePt t="93680" x="4749800" y="6235700"/>
          <p14:tracePt t="93680" x="4762500" y="6223000"/>
          <p14:tracePt t="93699" x="4768850" y="6210300"/>
          <p14:tracePt t="93699" x="4775200" y="6203950"/>
          <p14:tracePt t="93714" x="4781550" y="6191250"/>
          <p14:tracePt t="93714" x="4787900" y="6184900"/>
          <p14:tracePt t="93731" x="4794250" y="6172200"/>
          <p14:tracePt t="93731" x="4800600" y="6159500"/>
          <p14:tracePt t="93748" x="4813300" y="6153150"/>
          <p14:tracePt t="93748" x="4819650" y="6140450"/>
          <p14:tracePt t="93764" x="4832350" y="6127750"/>
          <p14:tracePt t="93764" x="4851400" y="6102350"/>
          <p14:tracePt t="93781" x="4864100" y="6096000"/>
          <p14:tracePt t="93781" x="4876800" y="6083300"/>
          <p14:tracePt t="93798" x="4889500" y="6076950"/>
          <p14:tracePt t="93798" x="4902200" y="6070600"/>
          <p14:tracePt t="93814" x="4921250" y="6070600"/>
          <p14:tracePt t="93814" x="4933950" y="6070600"/>
          <p14:tracePt t="93831" x="4953000" y="6070600"/>
          <p14:tracePt t="93831" x="4997450" y="6083300"/>
          <p14:tracePt t="93848" x="5016500" y="6089650"/>
          <p14:tracePt t="93848" x="5041900" y="6096000"/>
          <p14:tracePt t="93864" x="5060950" y="6108700"/>
          <p14:tracePt t="93864" x="5080000" y="6115050"/>
          <p14:tracePt t="93881" x="5099050" y="6127750"/>
          <p14:tracePt t="93881" x="5130800" y="6146800"/>
          <p14:tracePt t="93898" x="5137150" y="6153150"/>
          <p14:tracePt t="93898" x="5149850" y="6159500"/>
          <p14:tracePt t="93915" x="5162550" y="6172200"/>
          <p14:tracePt t="93915" x="5168900" y="6178550"/>
          <p14:tracePt t="93932" x="5175250" y="6184900"/>
          <p14:tracePt t="93932" x="5181600" y="6197600"/>
          <p14:tracePt t="93948" x="5194300" y="6203950"/>
          <p14:tracePt t="93948" x="5194300" y="6210300"/>
          <p14:tracePt t="93948" x="5200650" y="6223000"/>
          <p14:tracePt t="93970" x="5207000" y="6229350"/>
          <p14:tracePt t="93981" x="5213350" y="6242050"/>
          <p14:tracePt t="93981" x="5219700" y="6261100"/>
          <p14:tracePt t="93999" x="5219700" y="6273800"/>
          <p14:tracePt t="94015" x="5219700" y="6292850"/>
          <p14:tracePt t="94031" x="5213350" y="6324600"/>
          <p14:tracePt t="94048" x="5200650" y="6356350"/>
          <p14:tracePt t="94067" x="5187950" y="6375400"/>
          <p14:tracePt t="94081" x="5181600" y="6394450"/>
          <p14:tracePt t="94098" x="5168900" y="6419850"/>
          <p14:tracePt t="94114" x="5149850" y="6438900"/>
          <p14:tracePt t="94134" x="5124450" y="6464300"/>
          <p14:tracePt t="94162" x="5105400" y="6477000"/>
          <p14:tracePt t="94194" x="5080000" y="6483350"/>
          <p14:tracePt t="94214" x="5060950" y="6483350"/>
          <p14:tracePt t="94238" x="5035550" y="6477000"/>
          <p14:tracePt t="94266" x="5010150" y="6470650"/>
          <p14:tracePt t="94298" x="4991100" y="6457950"/>
          <p14:tracePt t="94350" x="4972050" y="6451600"/>
          <p14:tracePt t="94418" x="4946650" y="6464300"/>
          <p14:tracePt t="94454" x="4921250" y="6477000"/>
          <p14:tracePt t="94494" x="4902200" y="6483350"/>
          <p14:tracePt t="94858" x="4902200" y="6464300"/>
          <p14:tracePt t="94926" x="4889500" y="6438900"/>
          <p14:tracePt t="95146" x="4902200" y="6419850"/>
          <p14:tracePt t="95406" x="4908550" y="6394450"/>
          <p14:tracePt t="96186" x="4914900" y="6375400"/>
          <p14:tracePt t="96818" x="4921250" y="6356350"/>
          <p14:tracePt t="96998" x="4940300" y="6343650"/>
          <p14:tracePt t="97074" x="4940300" y="6369050"/>
          <p14:tracePt t="97326" x="4940300" y="6388100"/>
          <p14:tracePt t="98364" x="4927600" y="6407150"/>
          <p14:tracePt t="98678" x="4914900" y="6388100"/>
          <p14:tracePt t="99530" x="4914900" y="6407150"/>
          <p14:tracePt t="99682" x="4914900" y="6432550"/>
          <p14:tracePt t="99778" x="4895850" y="6451600"/>
          <p14:tracePt t="100410" x="4889500" y="6470650"/>
          <p14:tracePt t="100977" x="4889500" y="6451600"/>
          <p14:tracePt t="101106" x="4889500" y="6470650"/>
          <p14:tracePt t="101430" x="4876800" y="6496050"/>
          <p14:tracePt t="101526" x="4876800" y="6521450"/>
          <p14:tracePt t="101730" x="4876800" y="6540500"/>
          <p14:tracePt t="101834" x="4857750" y="6521450"/>
          <p14:tracePt t="102006" x="4876800" y="6502400"/>
          <p14:tracePt t="102090" x="4902200" y="6527800"/>
          <p14:tracePt t="102150" x="4914900" y="6546850"/>
          <p14:tracePt t="102210" x="4933950" y="6553200"/>
          <p14:tracePt t="102330" x="4921250" y="6527800"/>
          <p14:tracePt t="102486" x="4921250" y="6553200"/>
          <p14:tracePt t="102974" x="4927600" y="6527800"/>
          <p14:tracePt t="103306" x="4927600" y="6508750"/>
          <p14:tracePt t="103446" x="4921250" y="6527800"/>
          <p14:tracePt t="103650" x="4914900" y="6553200"/>
          <p14:tracePt t="103702" x="4914900" y="6572250"/>
          <p14:tracePt t="103769" x="4889500" y="6559550"/>
          <p14:tracePt t="103966" x="4895850" y="6578600"/>
          <p14:tracePt t="104054" x="4908550" y="6559550"/>
          <p14:tracePt t="104482" x="4914900" y="6540500"/>
          <p14:tracePt t="104550" x="4895850" y="6546850"/>
          <p14:tracePt t="105170" x="4914900" y="6546850"/>
          <p14:tracePt t="105374" x="4940300" y="6546850"/>
          <p14:tracePt t="105434" x="4965700" y="6546850"/>
          <p14:tracePt t="105486" x="4984750" y="6540500"/>
          <p14:tracePt t="105562" x="4959350" y="6553200"/>
          <p14:tracePt t="105726" x="4984750" y="6553200"/>
          <p14:tracePt t="105906" x="5010150" y="6559550"/>
          <p14:tracePt t="105950" x="5029200" y="6572250"/>
          <p14:tracePt t="105982" x="5054600" y="6578600"/>
          <p14:tracePt t="106010" x="5073650" y="6578600"/>
          <p14:tracePt t="106058" x="5099050" y="6572250"/>
          <p14:tracePt t="106118" x="5118100" y="6578600"/>
          <p14:tracePt t="106190" x="5137150" y="6572250"/>
          <p14:tracePt t="106266" x="5162550" y="6572250"/>
          <p14:tracePt t="106326" x="5181600" y="6559550"/>
          <p14:tracePt t="106418" x="5194300" y="6534150"/>
          <p14:tracePt t="106462" x="5194300" y="6508750"/>
          <p14:tracePt t="106490" x="5200650" y="6483350"/>
          <p14:tracePt t="106514" x="5213350" y="6464300"/>
          <p14:tracePt t="106538" x="5226050" y="6438900"/>
          <p14:tracePt t="106566" x="5251450" y="6419850"/>
          <p14:tracePt t="106610" x="5264150" y="6400800"/>
          <p14:tracePt t="106650" x="5270500" y="6375400"/>
          <p14:tracePt t="106678" x="5270500" y="6356350"/>
          <p14:tracePt t="106726" x="5270500" y="6330950"/>
          <p14:tracePt t="106806" x="5245100" y="6330950"/>
          <p14:tracePt t="106866" x="5232400" y="6324600"/>
          <p14:tracePt t="106890" x="5219700" y="6324600"/>
          <p14:tracePt t="106906" x="5207000" y="6324600"/>
          <p14:tracePt t="106926" x="5200650" y="6324600"/>
          <p14:tracePt t="106934" x="5187950" y="6318250"/>
          <p14:tracePt t="106966" x="5175250" y="6318250"/>
          <p14:tracePt t="106978" x="5168900" y="6343650"/>
          <p14:tracePt t="107046" x="5168900" y="6362700"/>
          <p14:tracePt t="107070" x="5175250" y="6388100"/>
          <p14:tracePt t="107090" x="5175250" y="6407150"/>
          <p14:tracePt t="107114" x="5168900" y="6426200"/>
          <p14:tracePt t="107146" x="5149850" y="6445250"/>
          <p14:tracePt t="107234" x="5175250" y="6432550"/>
          <p14:tracePt t="107330" x="5200650" y="6419850"/>
          <p14:tracePt t="107354" x="5232400" y="6407150"/>
          <p14:tracePt t="107378" x="5251450" y="6400800"/>
          <p14:tracePt t="107390" x="5283200" y="6381750"/>
          <p14:tracePt t="107414" x="5308600" y="6362700"/>
          <p14:tracePt t="107438" x="5314950" y="6350000"/>
          <p14:tracePt t="107446" x="5321300" y="6337300"/>
          <p14:tracePt t="107446" x="5327650" y="6330950"/>
          <p14:tracePt t="107459" x="5334000" y="6324600"/>
          <p14:tracePt t="107459" x="5340350" y="6318250"/>
          <p14:tracePt t="107475" x="5346700" y="6311900"/>
          <p14:tracePt t="107475" x="5353050" y="6305550"/>
          <p14:tracePt t="107492" x="5359400" y="6305550"/>
          <p14:tracePt t="107508" x="5365750" y="6299200"/>
          <p14:tracePt t="107508" x="5365750" y="6292850"/>
          <p14:tracePt t="107526" x="5372100" y="6286500"/>
          <p14:tracePt t="107541" x="5378450" y="6280150"/>
          <p14:tracePt t="107541" x="5378450" y="6273800"/>
          <p14:tracePt t="107559" x="5378450" y="6267450"/>
          <p14:tracePt t="107574" x="5372100" y="6273800"/>
          <p14:tracePt t="107602" x="5359400" y="6280150"/>
          <p14:tracePt t="107618" x="5353050" y="6280150"/>
          <p14:tracePt t="107630" x="5346700" y="6280150"/>
          <p14:tracePt t="107646" x="5340350" y="6273800"/>
          <p14:tracePt t="107662" x="5340350" y="6267450"/>
          <p14:tracePt t="107706" x="5346700" y="6267450"/>
          <p14:tracePt t="107722" x="5353050" y="6273800"/>
          <p14:tracePt t="107738" x="5359400" y="6273800"/>
          <p14:tracePt t="107750" x="5359400" y="6280150"/>
          <p14:tracePt t="107758" x="5365750" y="6286500"/>
          <p14:tracePt t="107775" x="5365750" y="6292850"/>
          <p14:tracePt t="107792" x="5372100" y="62992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457200" y="274638"/>
            <a:ext cx="8229600" cy="654032"/>
          </a:xfrm>
        </p:spPr>
        <p:txBody>
          <a:bodyPr>
            <a:normAutofit/>
          </a:bodyPr>
          <a:lstStyle/>
          <a:p>
            <a:r>
              <a:rPr lang="ja-JP" altLang="en-US" dirty="0"/>
              <a:t>標本から仮説的無限母集団を推測</a:t>
            </a:r>
          </a:p>
        </p:txBody>
      </p:sp>
      <p:sp>
        <p:nvSpPr>
          <p:cNvPr id="445448" name="Text Box 8"/>
          <p:cNvSpPr txBox="1">
            <a:spLocks noChangeArrowheads="1"/>
          </p:cNvSpPr>
          <p:nvPr/>
        </p:nvSpPr>
        <p:spPr bwMode="auto">
          <a:xfrm>
            <a:off x="179512" y="4653136"/>
            <a:ext cx="8640960" cy="1569660"/>
          </a:xfrm>
          <a:prstGeom prst="rect">
            <a:avLst/>
          </a:prstGeom>
          <a:noFill/>
          <a:ln w="38100">
            <a:noFill/>
            <a:miter lim="800000"/>
            <a:headEnd/>
            <a:tailEnd/>
          </a:ln>
          <a:effectLst/>
        </p:spPr>
        <p:txBody>
          <a:bodyPr wrap="square">
            <a:spAutoFit/>
          </a:bodyPr>
          <a:lstStyle/>
          <a:p>
            <a:r>
              <a:rPr lang="ja-JP" altLang="en-US" dirty="0" smtClean="0"/>
              <a:t>サンプリングのパラドックス</a:t>
            </a:r>
            <a:endParaRPr lang="en-US" altLang="ja-JP" dirty="0" smtClean="0"/>
          </a:p>
          <a:p>
            <a:r>
              <a:rPr lang="ja-JP" altLang="en-US" dirty="0" smtClean="0"/>
              <a:t>未知の母集団なのに正しく標本を無作為抽出したとわかるのか？</a:t>
            </a:r>
            <a:endParaRPr lang="en-US" altLang="ja-JP" dirty="0" smtClean="0"/>
          </a:p>
          <a:p>
            <a:endParaRPr lang="en-US" altLang="ja-JP" dirty="0" smtClean="0"/>
          </a:p>
          <a:p>
            <a:r>
              <a:rPr lang="ja-JP" altLang="en-US" dirty="0" smtClean="0"/>
              <a:t>ある標本（患者）：どの</a:t>
            </a:r>
            <a:r>
              <a:rPr lang="ja-JP" altLang="en-US" dirty="0"/>
              <a:t>ような集団にまで一般化してよいだろうか？</a:t>
            </a:r>
          </a:p>
        </p:txBody>
      </p:sp>
      <p:grpSp>
        <p:nvGrpSpPr>
          <p:cNvPr id="8" name="グループ化 75"/>
          <p:cNvGrpSpPr/>
          <p:nvPr/>
        </p:nvGrpSpPr>
        <p:grpSpPr>
          <a:xfrm>
            <a:off x="259500" y="1271154"/>
            <a:ext cx="6572296" cy="3148148"/>
            <a:chOff x="1071538" y="2214554"/>
            <a:chExt cx="6572296" cy="3148148"/>
          </a:xfrm>
        </p:grpSpPr>
        <p:sp>
          <p:nvSpPr>
            <p:cNvPr id="9" name="フリーフォーム 8"/>
            <p:cNvSpPr/>
            <p:nvPr/>
          </p:nvSpPr>
          <p:spPr>
            <a:xfrm>
              <a:off x="1089525" y="2214554"/>
              <a:ext cx="6548077" cy="3148148"/>
            </a:xfrm>
            <a:custGeom>
              <a:avLst/>
              <a:gdLst>
                <a:gd name="connsiteX0" fmla="*/ 0 w 6548077"/>
                <a:gd name="connsiteY0" fmla="*/ 195943 h 3344091"/>
                <a:gd name="connsiteX1" fmla="*/ 404949 w 6548077"/>
                <a:gd name="connsiteY1" fmla="*/ 731520 h 3344091"/>
                <a:gd name="connsiteX2" fmla="*/ 418012 w 6548077"/>
                <a:gd name="connsiteY2" fmla="*/ 1332411 h 3344091"/>
                <a:gd name="connsiteX3" fmla="*/ 431075 w 6548077"/>
                <a:gd name="connsiteY3" fmla="*/ 1436914 h 3344091"/>
                <a:gd name="connsiteX4" fmla="*/ 444138 w 6548077"/>
                <a:gd name="connsiteY4" fmla="*/ 1476103 h 3344091"/>
                <a:gd name="connsiteX5" fmla="*/ 496389 w 6548077"/>
                <a:gd name="connsiteY5" fmla="*/ 1606731 h 3344091"/>
                <a:gd name="connsiteX6" fmla="*/ 548640 w 6548077"/>
                <a:gd name="connsiteY6" fmla="*/ 1737360 h 3344091"/>
                <a:gd name="connsiteX7" fmla="*/ 587829 w 6548077"/>
                <a:gd name="connsiteY7" fmla="*/ 1828800 h 3344091"/>
                <a:gd name="connsiteX8" fmla="*/ 679269 w 6548077"/>
                <a:gd name="connsiteY8" fmla="*/ 1985554 h 3344091"/>
                <a:gd name="connsiteX9" fmla="*/ 718458 w 6548077"/>
                <a:gd name="connsiteY9" fmla="*/ 2024743 h 3344091"/>
                <a:gd name="connsiteX10" fmla="*/ 888275 w 6548077"/>
                <a:gd name="connsiteY10" fmla="*/ 2272937 h 3344091"/>
                <a:gd name="connsiteX11" fmla="*/ 1018903 w 6548077"/>
                <a:gd name="connsiteY11" fmla="*/ 2403565 h 3344091"/>
                <a:gd name="connsiteX12" fmla="*/ 1084218 w 6548077"/>
                <a:gd name="connsiteY12" fmla="*/ 2468880 h 3344091"/>
                <a:gd name="connsiteX13" fmla="*/ 1332412 w 6548077"/>
                <a:gd name="connsiteY13" fmla="*/ 2717074 h 3344091"/>
                <a:gd name="connsiteX14" fmla="*/ 1371600 w 6548077"/>
                <a:gd name="connsiteY14" fmla="*/ 2756263 h 3344091"/>
                <a:gd name="connsiteX15" fmla="*/ 1515292 w 6548077"/>
                <a:gd name="connsiteY15" fmla="*/ 2860765 h 3344091"/>
                <a:gd name="connsiteX16" fmla="*/ 1554480 w 6548077"/>
                <a:gd name="connsiteY16" fmla="*/ 2873828 h 3344091"/>
                <a:gd name="connsiteX17" fmla="*/ 1672046 w 6548077"/>
                <a:gd name="connsiteY17" fmla="*/ 2939143 h 3344091"/>
                <a:gd name="connsiteX18" fmla="*/ 1737360 w 6548077"/>
                <a:gd name="connsiteY18" fmla="*/ 2978331 h 3344091"/>
                <a:gd name="connsiteX19" fmla="*/ 1776549 w 6548077"/>
                <a:gd name="connsiteY19" fmla="*/ 3004457 h 3344091"/>
                <a:gd name="connsiteX20" fmla="*/ 1933303 w 6548077"/>
                <a:gd name="connsiteY20" fmla="*/ 3043645 h 3344091"/>
                <a:gd name="connsiteX21" fmla="*/ 2037806 w 6548077"/>
                <a:gd name="connsiteY21" fmla="*/ 3082834 h 3344091"/>
                <a:gd name="connsiteX22" fmla="*/ 2116183 w 6548077"/>
                <a:gd name="connsiteY22" fmla="*/ 3095897 h 3344091"/>
                <a:gd name="connsiteX23" fmla="*/ 2233749 w 6548077"/>
                <a:gd name="connsiteY23" fmla="*/ 3135085 h 3344091"/>
                <a:gd name="connsiteX24" fmla="*/ 2299063 w 6548077"/>
                <a:gd name="connsiteY24" fmla="*/ 3174274 h 3344091"/>
                <a:gd name="connsiteX25" fmla="*/ 2547258 w 6548077"/>
                <a:gd name="connsiteY25" fmla="*/ 3239588 h 3344091"/>
                <a:gd name="connsiteX26" fmla="*/ 2795452 w 6548077"/>
                <a:gd name="connsiteY26" fmla="*/ 3304903 h 3344091"/>
                <a:gd name="connsiteX27" fmla="*/ 2926080 w 6548077"/>
                <a:gd name="connsiteY27" fmla="*/ 3331028 h 3344091"/>
                <a:gd name="connsiteX28" fmla="*/ 3161212 w 6548077"/>
                <a:gd name="connsiteY28" fmla="*/ 3344091 h 3344091"/>
                <a:gd name="connsiteX29" fmla="*/ 3618412 w 6548077"/>
                <a:gd name="connsiteY29" fmla="*/ 3331028 h 3344091"/>
                <a:gd name="connsiteX30" fmla="*/ 3762103 w 6548077"/>
                <a:gd name="connsiteY30" fmla="*/ 3317965 h 3344091"/>
                <a:gd name="connsiteX31" fmla="*/ 3801292 w 6548077"/>
                <a:gd name="connsiteY31" fmla="*/ 3304903 h 3344091"/>
                <a:gd name="connsiteX32" fmla="*/ 4023360 w 6548077"/>
                <a:gd name="connsiteY32" fmla="*/ 3291840 h 3344091"/>
                <a:gd name="connsiteX33" fmla="*/ 4127863 w 6548077"/>
                <a:gd name="connsiteY33" fmla="*/ 3265714 h 3344091"/>
                <a:gd name="connsiteX34" fmla="*/ 4167052 w 6548077"/>
                <a:gd name="connsiteY34" fmla="*/ 3252651 h 3344091"/>
                <a:gd name="connsiteX35" fmla="*/ 4376058 w 6548077"/>
                <a:gd name="connsiteY35" fmla="*/ 3239588 h 3344091"/>
                <a:gd name="connsiteX36" fmla="*/ 4415246 w 6548077"/>
                <a:gd name="connsiteY36" fmla="*/ 3226525 h 3344091"/>
                <a:gd name="connsiteX37" fmla="*/ 4728755 w 6548077"/>
                <a:gd name="connsiteY37" fmla="*/ 3174274 h 3344091"/>
                <a:gd name="connsiteX38" fmla="*/ 4807132 w 6548077"/>
                <a:gd name="connsiteY38" fmla="*/ 3161211 h 3344091"/>
                <a:gd name="connsiteX39" fmla="*/ 4898572 w 6548077"/>
                <a:gd name="connsiteY39" fmla="*/ 3148148 h 3344091"/>
                <a:gd name="connsiteX40" fmla="*/ 4937760 w 6548077"/>
                <a:gd name="connsiteY40" fmla="*/ 3122023 h 3344091"/>
                <a:gd name="connsiteX41" fmla="*/ 4976949 w 6548077"/>
                <a:gd name="connsiteY41" fmla="*/ 3108960 h 3344091"/>
                <a:gd name="connsiteX42" fmla="*/ 5029200 w 6548077"/>
                <a:gd name="connsiteY42" fmla="*/ 3082834 h 3344091"/>
                <a:gd name="connsiteX43" fmla="*/ 5146766 w 6548077"/>
                <a:gd name="connsiteY43" fmla="*/ 3030583 h 3344091"/>
                <a:gd name="connsiteX44" fmla="*/ 5238206 w 6548077"/>
                <a:gd name="connsiteY44" fmla="*/ 2978331 h 3344091"/>
                <a:gd name="connsiteX45" fmla="*/ 5316583 w 6548077"/>
                <a:gd name="connsiteY45" fmla="*/ 2939143 h 3344091"/>
                <a:gd name="connsiteX46" fmla="*/ 5408023 w 6548077"/>
                <a:gd name="connsiteY46" fmla="*/ 2873828 h 3344091"/>
                <a:gd name="connsiteX47" fmla="*/ 5499463 w 6548077"/>
                <a:gd name="connsiteY47" fmla="*/ 2808514 h 3344091"/>
                <a:gd name="connsiteX48" fmla="*/ 5590903 w 6548077"/>
                <a:gd name="connsiteY48" fmla="*/ 2717074 h 3344091"/>
                <a:gd name="connsiteX49" fmla="*/ 5656218 w 6548077"/>
                <a:gd name="connsiteY49" fmla="*/ 2651760 h 3344091"/>
                <a:gd name="connsiteX50" fmla="*/ 5773783 w 6548077"/>
                <a:gd name="connsiteY50" fmla="*/ 2481943 h 3344091"/>
                <a:gd name="connsiteX51" fmla="*/ 5930538 w 6548077"/>
                <a:gd name="connsiteY51" fmla="*/ 2259874 h 3344091"/>
                <a:gd name="connsiteX52" fmla="*/ 5969726 w 6548077"/>
                <a:gd name="connsiteY52" fmla="*/ 2207623 h 3344091"/>
                <a:gd name="connsiteX53" fmla="*/ 6021978 w 6548077"/>
                <a:gd name="connsiteY53" fmla="*/ 2103120 h 3344091"/>
                <a:gd name="connsiteX54" fmla="*/ 6061166 w 6548077"/>
                <a:gd name="connsiteY54" fmla="*/ 2011680 h 3344091"/>
                <a:gd name="connsiteX55" fmla="*/ 6100355 w 6548077"/>
                <a:gd name="connsiteY55" fmla="*/ 1946365 h 3344091"/>
                <a:gd name="connsiteX56" fmla="*/ 6204858 w 6548077"/>
                <a:gd name="connsiteY56" fmla="*/ 1763485 h 3344091"/>
                <a:gd name="connsiteX57" fmla="*/ 6257109 w 6548077"/>
                <a:gd name="connsiteY57" fmla="*/ 1632857 h 3344091"/>
                <a:gd name="connsiteX58" fmla="*/ 6296298 w 6548077"/>
                <a:gd name="connsiteY58" fmla="*/ 1567543 h 3344091"/>
                <a:gd name="connsiteX59" fmla="*/ 6426926 w 6548077"/>
                <a:gd name="connsiteY59" fmla="*/ 1214845 h 3344091"/>
                <a:gd name="connsiteX60" fmla="*/ 6439989 w 6548077"/>
                <a:gd name="connsiteY60" fmla="*/ 1110343 h 3344091"/>
                <a:gd name="connsiteX61" fmla="*/ 6466115 w 6548077"/>
                <a:gd name="connsiteY61" fmla="*/ 1045028 h 3344091"/>
                <a:gd name="connsiteX62" fmla="*/ 6492240 w 6548077"/>
                <a:gd name="connsiteY62" fmla="*/ 940525 h 3344091"/>
                <a:gd name="connsiteX63" fmla="*/ 6518366 w 6548077"/>
                <a:gd name="connsiteY63" fmla="*/ 757645 h 3344091"/>
                <a:gd name="connsiteX64" fmla="*/ 6544492 w 6548077"/>
                <a:gd name="connsiteY64" fmla="*/ 548640 h 3344091"/>
                <a:gd name="connsiteX65" fmla="*/ 6544492 w 6548077"/>
                <a:gd name="connsiteY65" fmla="*/ 0 h 3344091"/>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7738 w 6548077"/>
                <a:gd name="connsiteY65" fmla="*/ 17540 h 3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48077" h="3148148">
                  <a:moveTo>
                    <a:pt x="0" y="0"/>
                  </a:moveTo>
                  <a:cubicBezTo>
                    <a:pt x="134983" y="178526"/>
                    <a:pt x="327688" y="325523"/>
                    <a:pt x="404949" y="535577"/>
                  </a:cubicBezTo>
                  <a:cubicBezTo>
                    <a:pt x="474109" y="723606"/>
                    <a:pt x="410597" y="936261"/>
                    <a:pt x="418012" y="1136468"/>
                  </a:cubicBezTo>
                  <a:cubicBezTo>
                    <a:pt x="419311" y="1171549"/>
                    <a:pt x="424795" y="1206432"/>
                    <a:pt x="431075" y="1240971"/>
                  </a:cubicBezTo>
                  <a:cubicBezTo>
                    <a:pt x="433538" y="1254519"/>
                    <a:pt x="439195" y="1267308"/>
                    <a:pt x="444138" y="1280160"/>
                  </a:cubicBezTo>
                  <a:cubicBezTo>
                    <a:pt x="460973" y="1323931"/>
                    <a:pt x="483505" y="1365696"/>
                    <a:pt x="496389" y="1410788"/>
                  </a:cubicBezTo>
                  <a:cubicBezTo>
                    <a:pt x="556244" y="1620280"/>
                    <a:pt x="490363" y="1424862"/>
                    <a:pt x="548640" y="1541417"/>
                  </a:cubicBezTo>
                  <a:cubicBezTo>
                    <a:pt x="563470" y="1571077"/>
                    <a:pt x="572384" y="1603512"/>
                    <a:pt x="587829" y="1632857"/>
                  </a:cubicBezTo>
                  <a:cubicBezTo>
                    <a:pt x="616003" y="1686387"/>
                    <a:pt x="636495" y="1746837"/>
                    <a:pt x="679269" y="1789611"/>
                  </a:cubicBezTo>
                  <a:cubicBezTo>
                    <a:pt x="692332" y="1802674"/>
                    <a:pt x="707864" y="1813666"/>
                    <a:pt x="718458" y="1828800"/>
                  </a:cubicBezTo>
                  <a:cubicBezTo>
                    <a:pt x="808656" y="1957654"/>
                    <a:pt x="739335" y="1928054"/>
                    <a:pt x="888275" y="2076994"/>
                  </a:cubicBezTo>
                  <a:lnTo>
                    <a:pt x="1018903" y="2207622"/>
                  </a:lnTo>
                  <a:cubicBezTo>
                    <a:pt x="1040675" y="2229394"/>
                    <a:pt x="1064721" y="2249107"/>
                    <a:pt x="1084218" y="2272937"/>
                  </a:cubicBezTo>
                  <a:cubicBezTo>
                    <a:pt x="1415880" y="2678303"/>
                    <a:pt x="992362" y="2181073"/>
                    <a:pt x="1332412" y="2521131"/>
                  </a:cubicBezTo>
                  <a:cubicBezTo>
                    <a:pt x="1345475" y="2534194"/>
                    <a:pt x="1357697" y="2548155"/>
                    <a:pt x="1371600" y="2560320"/>
                  </a:cubicBezTo>
                  <a:cubicBezTo>
                    <a:pt x="1408967" y="2593016"/>
                    <a:pt x="1472803" y="2641217"/>
                    <a:pt x="1515292" y="2664822"/>
                  </a:cubicBezTo>
                  <a:cubicBezTo>
                    <a:pt x="1527329" y="2671509"/>
                    <a:pt x="1541417" y="2673531"/>
                    <a:pt x="1554480" y="2677885"/>
                  </a:cubicBezTo>
                  <a:cubicBezTo>
                    <a:pt x="1657254" y="2754965"/>
                    <a:pt x="1552308" y="2683331"/>
                    <a:pt x="1672046" y="2743200"/>
                  </a:cubicBezTo>
                  <a:cubicBezTo>
                    <a:pt x="1694755" y="2754555"/>
                    <a:pt x="1715830" y="2768932"/>
                    <a:pt x="1737360" y="2782388"/>
                  </a:cubicBezTo>
                  <a:cubicBezTo>
                    <a:pt x="1750673" y="2790709"/>
                    <a:pt x="1761655" y="2803549"/>
                    <a:pt x="1776549" y="2808514"/>
                  </a:cubicBezTo>
                  <a:cubicBezTo>
                    <a:pt x="1827645" y="2825546"/>
                    <a:pt x="1882873" y="2828791"/>
                    <a:pt x="1933303" y="2847702"/>
                  </a:cubicBezTo>
                  <a:cubicBezTo>
                    <a:pt x="1968137" y="2860765"/>
                    <a:pt x="2002034" y="2876670"/>
                    <a:pt x="2037806" y="2886891"/>
                  </a:cubicBezTo>
                  <a:cubicBezTo>
                    <a:pt x="2063273" y="2894167"/>
                    <a:pt x="2090591" y="2893130"/>
                    <a:pt x="2116183" y="2899954"/>
                  </a:cubicBezTo>
                  <a:cubicBezTo>
                    <a:pt x="2156097" y="2910598"/>
                    <a:pt x="2195781" y="2922870"/>
                    <a:pt x="2233749" y="2939142"/>
                  </a:cubicBezTo>
                  <a:cubicBezTo>
                    <a:pt x="2257086" y="2949143"/>
                    <a:pt x="2274976" y="2970302"/>
                    <a:pt x="2299063" y="2978331"/>
                  </a:cubicBezTo>
                  <a:cubicBezTo>
                    <a:pt x="2380221" y="3005384"/>
                    <a:pt x="2464598" y="3021602"/>
                    <a:pt x="2547258" y="3043645"/>
                  </a:cubicBezTo>
                  <a:cubicBezTo>
                    <a:pt x="2583485" y="3053306"/>
                    <a:pt x="2745562" y="3098982"/>
                    <a:pt x="2795452" y="3108960"/>
                  </a:cubicBezTo>
                  <a:cubicBezTo>
                    <a:pt x="2838995" y="3117668"/>
                    <a:pt x="2881928" y="3130354"/>
                    <a:pt x="2926080" y="3135085"/>
                  </a:cubicBezTo>
                  <a:cubicBezTo>
                    <a:pt x="3004131" y="3143448"/>
                    <a:pt x="3082835" y="3143794"/>
                    <a:pt x="3161212" y="3148148"/>
                  </a:cubicBezTo>
                  <a:lnTo>
                    <a:pt x="3618412" y="3135085"/>
                  </a:lnTo>
                  <a:cubicBezTo>
                    <a:pt x="3666461" y="3132996"/>
                    <a:pt x="3714492" y="3128823"/>
                    <a:pt x="3762103" y="3122022"/>
                  </a:cubicBezTo>
                  <a:cubicBezTo>
                    <a:pt x="3775734" y="3120075"/>
                    <a:pt x="3787591" y="3110330"/>
                    <a:pt x="3801292" y="3108960"/>
                  </a:cubicBezTo>
                  <a:cubicBezTo>
                    <a:pt x="3875075" y="3101582"/>
                    <a:pt x="3949337" y="3100251"/>
                    <a:pt x="4023360" y="3095897"/>
                  </a:cubicBezTo>
                  <a:cubicBezTo>
                    <a:pt x="4112941" y="3066037"/>
                    <a:pt x="4001756" y="3101298"/>
                    <a:pt x="4127863" y="3069771"/>
                  </a:cubicBezTo>
                  <a:cubicBezTo>
                    <a:pt x="4141221" y="3066431"/>
                    <a:pt x="4153358" y="3058149"/>
                    <a:pt x="4167052" y="3056708"/>
                  </a:cubicBezTo>
                  <a:cubicBezTo>
                    <a:pt x="4236473" y="3049400"/>
                    <a:pt x="4306389" y="3047999"/>
                    <a:pt x="4376058" y="3043645"/>
                  </a:cubicBezTo>
                  <a:cubicBezTo>
                    <a:pt x="4389121" y="3039291"/>
                    <a:pt x="4401829" y="3033678"/>
                    <a:pt x="4415246" y="3030582"/>
                  </a:cubicBezTo>
                  <a:cubicBezTo>
                    <a:pt x="4547947" y="2999959"/>
                    <a:pt x="4582778" y="3000228"/>
                    <a:pt x="4728755" y="2978331"/>
                  </a:cubicBezTo>
                  <a:cubicBezTo>
                    <a:pt x="4754948" y="2974402"/>
                    <a:pt x="4780954" y="2969295"/>
                    <a:pt x="4807132" y="2965268"/>
                  </a:cubicBezTo>
                  <a:cubicBezTo>
                    <a:pt x="4837563" y="2960586"/>
                    <a:pt x="4868092" y="2956559"/>
                    <a:pt x="4898572" y="2952205"/>
                  </a:cubicBezTo>
                  <a:cubicBezTo>
                    <a:pt x="4911635" y="2943497"/>
                    <a:pt x="4923718" y="2933101"/>
                    <a:pt x="4937760" y="2926080"/>
                  </a:cubicBezTo>
                  <a:cubicBezTo>
                    <a:pt x="4950076" y="2919922"/>
                    <a:pt x="4964293" y="2918441"/>
                    <a:pt x="4976949" y="2913017"/>
                  </a:cubicBezTo>
                  <a:cubicBezTo>
                    <a:pt x="4994847" y="2905346"/>
                    <a:pt x="5012178" y="2896348"/>
                    <a:pt x="5029200" y="2886891"/>
                  </a:cubicBezTo>
                  <a:cubicBezTo>
                    <a:pt x="5121647" y="2835531"/>
                    <a:pt x="5061584" y="2855934"/>
                    <a:pt x="5146766" y="2834640"/>
                  </a:cubicBezTo>
                  <a:cubicBezTo>
                    <a:pt x="5350487" y="2732779"/>
                    <a:pt x="5072020" y="2874714"/>
                    <a:pt x="5238206" y="2782388"/>
                  </a:cubicBezTo>
                  <a:cubicBezTo>
                    <a:pt x="5263740" y="2768203"/>
                    <a:pt x="5291049" y="2757385"/>
                    <a:pt x="5316583" y="2743200"/>
                  </a:cubicBezTo>
                  <a:cubicBezTo>
                    <a:pt x="5344294" y="2727805"/>
                    <a:pt x="5384250" y="2694866"/>
                    <a:pt x="5408023" y="2677885"/>
                  </a:cubicBezTo>
                  <a:cubicBezTo>
                    <a:pt x="5441177" y="2654204"/>
                    <a:pt x="5468142" y="2641044"/>
                    <a:pt x="5499463" y="2612571"/>
                  </a:cubicBezTo>
                  <a:cubicBezTo>
                    <a:pt x="5531358" y="2583575"/>
                    <a:pt x="5560423" y="2551611"/>
                    <a:pt x="5590903" y="2521131"/>
                  </a:cubicBezTo>
                  <a:lnTo>
                    <a:pt x="5656218" y="2455817"/>
                  </a:lnTo>
                  <a:cubicBezTo>
                    <a:pt x="5721924" y="2324401"/>
                    <a:pt x="5626081" y="2507554"/>
                    <a:pt x="5773783" y="2286000"/>
                  </a:cubicBezTo>
                  <a:cubicBezTo>
                    <a:pt x="5853456" y="2166491"/>
                    <a:pt x="5817810" y="2217650"/>
                    <a:pt x="5930538" y="2063931"/>
                  </a:cubicBezTo>
                  <a:cubicBezTo>
                    <a:pt x="5943413" y="2046375"/>
                    <a:pt x="5959990" y="2031153"/>
                    <a:pt x="5969726" y="2011680"/>
                  </a:cubicBezTo>
                  <a:cubicBezTo>
                    <a:pt x="5987143" y="1976846"/>
                    <a:pt x="6005508" y="1942469"/>
                    <a:pt x="6021978" y="1907177"/>
                  </a:cubicBezTo>
                  <a:cubicBezTo>
                    <a:pt x="6036001" y="1877127"/>
                    <a:pt x="6046336" y="1845397"/>
                    <a:pt x="6061166" y="1815737"/>
                  </a:cubicBezTo>
                  <a:cubicBezTo>
                    <a:pt x="6072521" y="1793028"/>
                    <a:pt x="6089000" y="1773131"/>
                    <a:pt x="6100355" y="1750422"/>
                  </a:cubicBezTo>
                  <a:cubicBezTo>
                    <a:pt x="6185122" y="1580889"/>
                    <a:pt x="6112038" y="1683567"/>
                    <a:pt x="6204858" y="1567542"/>
                  </a:cubicBezTo>
                  <a:cubicBezTo>
                    <a:pt x="6222275" y="1523999"/>
                    <a:pt x="6237277" y="1479411"/>
                    <a:pt x="6257109" y="1436914"/>
                  </a:cubicBezTo>
                  <a:cubicBezTo>
                    <a:pt x="6267846" y="1413906"/>
                    <a:pt x="6286073" y="1394840"/>
                    <a:pt x="6296298" y="1371600"/>
                  </a:cubicBezTo>
                  <a:cubicBezTo>
                    <a:pt x="6391038" y="1156281"/>
                    <a:pt x="6382311" y="1175054"/>
                    <a:pt x="6426926" y="1018902"/>
                  </a:cubicBezTo>
                  <a:cubicBezTo>
                    <a:pt x="6431280" y="984068"/>
                    <a:pt x="6432095" y="948606"/>
                    <a:pt x="6439989" y="914400"/>
                  </a:cubicBezTo>
                  <a:cubicBezTo>
                    <a:pt x="6445262" y="891552"/>
                    <a:pt x="6459219" y="871497"/>
                    <a:pt x="6466115" y="849085"/>
                  </a:cubicBezTo>
                  <a:cubicBezTo>
                    <a:pt x="6476674" y="814766"/>
                    <a:pt x="6484717" y="779691"/>
                    <a:pt x="6492240" y="744582"/>
                  </a:cubicBezTo>
                  <a:cubicBezTo>
                    <a:pt x="6504388" y="687889"/>
                    <a:pt x="6510880" y="617850"/>
                    <a:pt x="6518366" y="561702"/>
                  </a:cubicBezTo>
                  <a:cubicBezTo>
                    <a:pt x="6524807" y="513394"/>
                    <a:pt x="6543650" y="395641"/>
                    <a:pt x="6544492" y="352697"/>
                  </a:cubicBezTo>
                  <a:cubicBezTo>
                    <a:pt x="6548077" y="169852"/>
                    <a:pt x="6547738" y="200420"/>
                    <a:pt x="6547738" y="1754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p:cNvCxnSpPr/>
            <p:nvPr/>
          </p:nvCxnSpPr>
          <p:spPr>
            <a:xfrm>
              <a:off x="1071538" y="2215360"/>
              <a:ext cx="657229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071802" y="3643314"/>
              <a:ext cx="785818" cy="428628"/>
              <a:chOff x="3428992" y="571480"/>
              <a:chExt cx="785818" cy="428628"/>
            </a:xfrm>
          </p:grpSpPr>
          <p:sp>
            <p:nvSpPr>
              <p:cNvPr id="78" name="円/楕円 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7"/>
            <p:cNvGrpSpPr/>
            <p:nvPr/>
          </p:nvGrpSpPr>
          <p:grpSpPr>
            <a:xfrm>
              <a:off x="3214678" y="2357430"/>
              <a:ext cx="428627" cy="142876"/>
              <a:chOff x="3428992" y="571480"/>
              <a:chExt cx="785818" cy="428628"/>
            </a:xfrm>
          </p:grpSpPr>
          <p:sp>
            <p:nvSpPr>
              <p:cNvPr id="76" name="円/楕円 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0"/>
            <p:cNvGrpSpPr/>
            <p:nvPr/>
          </p:nvGrpSpPr>
          <p:grpSpPr>
            <a:xfrm>
              <a:off x="3916386" y="4331327"/>
              <a:ext cx="1204922" cy="776294"/>
              <a:chOff x="3428992" y="571480"/>
              <a:chExt cx="785818" cy="428628"/>
            </a:xfrm>
          </p:grpSpPr>
          <p:sp>
            <p:nvSpPr>
              <p:cNvPr id="74" name="円/楕円 11"/>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二等辺三角形 12"/>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6643702" y="2357430"/>
              <a:ext cx="561980" cy="347666"/>
              <a:chOff x="3428992" y="571480"/>
              <a:chExt cx="785818" cy="428628"/>
            </a:xfrm>
          </p:grpSpPr>
          <p:sp>
            <p:nvSpPr>
              <p:cNvPr id="72" name="円/楕円 1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1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6"/>
            <p:cNvGrpSpPr/>
            <p:nvPr/>
          </p:nvGrpSpPr>
          <p:grpSpPr>
            <a:xfrm>
              <a:off x="1785918" y="2928934"/>
              <a:ext cx="642942" cy="357190"/>
              <a:chOff x="3428992" y="571480"/>
              <a:chExt cx="785818" cy="428628"/>
            </a:xfrm>
          </p:grpSpPr>
          <p:sp>
            <p:nvSpPr>
              <p:cNvPr id="70" name="円/楕円 1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1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9"/>
            <p:cNvGrpSpPr/>
            <p:nvPr/>
          </p:nvGrpSpPr>
          <p:grpSpPr>
            <a:xfrm>
              <a:off x="6715140" y="3000372"/>
              <a:ext cx="571504" cy="357190"/>
              <a:chOff x="3428992" y="571480"/>
              <a:chExt cx="785818" cy="428628"/>
            </a:xfrm>
          </p:grpSpPr>
          <p:sp>
            <p:nvSpPr>
              <p:cNvPr id="68" name="円/楕円 2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2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22"/>
            <p:cNvGrpSpPr/>
            <p:nvPr/>
          </p:nvGrpSpPr>
          <p:grpSpPr>
            <a:xfrm>
              <a:off x="2714612" y="3214686"/>
              <a:ext cx="857256" cy="285752"/>
              <a:chOff x="3428992" y="571480"/>
              <a:chExt cx="785818" cy="428628"/>
            </a:xfrm>
          </p:grpSpPr>
          <p:sp>
            <p:nvSpPr>
              <p:cNvPr id="66" name="円/楕円 2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2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25"/>
            <p:cNvGrpSpPr/>
            <p:nvPr/>
          </p:nvGrpSpPr>
          <p:grpSpPr>
            <a:xfrm>
              <a:off x="4214810" y="3072616"/>
              <a:ext cx="714380" cy="357190"/>
              <a:chOff x="3428992" y="571480"/>
              <a:chExt cx="785818" cy="428628"/>
            </a:xfrm>
          </p:grpSpPr>
          <p:sp>
            <p:nvSpPr>
              <p:cNvPr id="64" name="円/楕円 2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28"/>
            <p:cNvGrpSpPr/>
            <p:nvPr/>
          </p:nvGrpSpPr>
          <p:grpSpPr>
            <a:xfrm>
              <a:off x="4071934" y="3786190"/>
              <a:ext cx="642942" cy="357190"/>
              <a:chOff x="3428992" y="571480"/>
              <a:chExt cx="785818" cy="428628"/>
            </a:xfrm>
          </p:grpSpPr>
          <p:sp>
            <p:nvSpPr>
              <p:cNvPr id="62" name="円/楕円 61"/>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31"/>
            <p:cNvGrpSpPr/>
            <p:nvPr/>
          </p:nvGrpSpPr>
          <p:grpSpPr>
            <a:xfrm>
              <a:off x="1500166" y="2357430"/>
              <a:ext cx="357191" cy="214314"/>
              <a:chOff x="3428992" y="571480"/>
              <a:chExt cx="785818" cy="428628"/>
            </a:xfrm>
          </p:grpSpPr>
          <p:sp>
            <p:nvSpPr>
              <p:cNvPr id="60" name="円/楕円 59"/>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34"/>
            <p:cNvGrpSpPr/>
            <p:nvPr/>
          </p:nvGrpSpPr>
          <p:grpSpPr>
            <a:xfrm>
              <a:off x="2000232" y="2428868"/>
              <a:ext cx="357191" cy="285752"/>
              <a:chOff x="3428992" y="571480"/>
              <a:chExt cx="785818" cy="428628"/>
            </a:xfrm>
          </p:grpSpPr>
          <p:sp>
            <p:nvSpPr>
              <p:cNvPr id="58" name="円/楕円 5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37"/>
            <p:cNvGrpSpPr/>
            <p:nvPr/>
          </p:nvGrpSpPr>
          <p:grpSpPr>
            <a:xfrm>
              <a:off x="4429124" y="2357430"/>
              <a:ext cx="500066" cy="214314"/>
              <a:chOff x="3428992" y="571480"/>
              <a:chExt cx="785818" cy="428628"/>
            </a:xfrm>
          </p:grpSpPr>
          <p:sp>
            <p:nvSpPr>
              <p:cNvPr id="56" name="円/楕円 5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40"/>
            <p:cNvGrpSpPr/>
            <p:nvPr/>
          </p:nvGrpSpPr>
          <p:grpSpPr>
            <a:xfrm>
              <a:off x="2786050" y="4286256"/>
              <a:ext cx="1000132" cy="642942"/>
              <a:chOff x="3428992" y="571480"/>
              <a:chExt cx="785818" cy="428628"/>
            </a:xfrm>
          </p:grpSpPr>
          <p:sp>
            <p:nvSpPr>
              <p:cNvPr id="54" name="円/楕円 5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43"/>
            <p:cNvGrpSpPr/>
            <p:nvPr/>
          </p:nvGrpSpPr>
          <p:grpSpPr>
            <a:xfrm>
              <a:off x="2071670" y="3786996"/>
              <a:ext cx="714380" cy="357190"/>
              <a:chOff x="3428992" y="571480"/>
              <a:chExt cx="785818" cy="428628"/>
            </a:xfrm>
          </p:grpSpPr>
          <p:sp>
            <p:nvSpPr>
              <p:cNvPr id="52" name="円/楕円 51"/>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46"/>
            <p:cNvGrpSpPr/>
            <p:nvPr/>
          </p:nvGrpSpPr>
          <p:grpSpPr>
            <a:xfrm>
              <a:off x="2500298" y="2714620"/>
              <a:ext cx="785818" cy="214314"/>
              <a:chOff x="3428992" y="571480"/>
              <a:chExt cx="785818" cy="428628"/>
            </a:xfrm>
          </p:grpSpPr>
          <p:sp>
            <p:nvSpPr>
              <p:cNvPr id="50" name="円/楕円 49"/>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49"/>
            <p:cNvGrpSpPr/>
            <p:nvPr/>
          </p:nvGrpSpPr>
          <p:grpSpPr>
            <a:xfrm>
              <a:off x="3643306" y="2714620"/>
              <a:ext cx="642942" cy="357190"/>
              <a:chOff x="3428992" y="571480"/>
              <a:chExt cx="785818" cy="428628"/>
            </a:xfrm>
          </p:grpSpPr>
          <p:sp>
            <p:nvSpPr>
              <p:cNvPr id="48" name="円/楕円 4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52"/>
            <p:cNvGrpSpPr/>
            <p:nvPr/>
          </p:nvGrpSpPr>
          <p:grpSpPr>
            <a:xfrm>
              <a:off x="5857884" y="2428868"/>
              <a:ext cx="357191" cy="214314"/>
              <a:chOff x="3428992" y="571480"/>
              <a:chExt cx="785818" cy="428628"/>
            </a:xfrm>
          </p:grpSpPr>
          <p:sp>
            <p:nvSpPr>
              <p:cNvPr id="46" name="円/楕円 4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55"/>
            <p:cNvGrpSpPr/>
            <p:nvPr/>
          </p:nvGrpSpPr>
          <p:grpSpPr>
            <a:xfrm>
              <a:off x="5786446" y="3357562"/>
              <a:ext cx="714380" cy="357190"/>
              <a:chOff x="3428992" y="571480"/>
              <a:chExt cx="785818" cy="428628"/>
            </a:xfrm>
          </p:grpSpPr>
          <p:sp>
            <p:nvSpPr>
              <p:cNvPr id="44" name="円/楕円 4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58"/>
            <p:cNvGrpSpPr/>
            <p:nvPr/>
          </p:nvGrpSpPr>
          <p:grpSpPr>
            <a:xfrm>
              <a:off x="5572132" y="2857496"/>
              <a:ext cx="500066" cy="357190"/>
              <a:chOff x="3428992" y="571480"/>
              <a:chExt cx="785818" cy="428628"/>
            </a:xfrm>
          </p:grpSpPr>
          <p:sp>
            <p:nvSpPr>
              <p:cNvPr id="42" name="円/楕円 41"/>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61"/>
            <p:cNvGrpSpPr/>
            <p:nvPr/>
          </p:nvGrpSpPr>
          <p:grpSpPr>
            <a:xfrm>
              <a:off x="5214942" y="4500570"/>
              <a:ext cx="1285884" cy="357190"/>
              <a:chOff x="3428992" y="571480"/>
              <a:chExt cx="785818" cy="428628"/>
            </a:xfrm>
          </p:grpSpPr>
          <p:sp>
            <p:nvSpPr>
              <p:cNvPr id="40" name="円/楕円 39"/>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64"/>
            <p:cNvGrpSpPr/>
            <p:nvPr/>
          </p:nvGrpSpPr>
          <p:grpSpPr>
            <a:xfrm>
              <a:off x="4786314" y="3500438"/>
              <a:ext cx="642942" cy="357190"/>
              <a:chOff x="3428992" y="571480"/>
              <a:chExt cx="785818" cy="428628"/>
            </a:xfrm>
          </p:grpSpPr>
          <p:sp>
            <p:nvSpPr>
              <p:cNvPr id="38" name="円/楕円 3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67"/>
            <p:cNvGrpSpPr/>
            <p:nvPr/>
          </p:nvGrpSpPr>
          <p:grpSpPr>
            <a:xfrm>
              <a:off x="5072066" y="2501112"/>
              <a:ext cx="500066" cy="285752"/>
              <a:chOff x="3428992" y="571480"/>
              <a:chExt cx="785818" cy="428628"/>
            </a:xfrm>
          </p:grpSpPr>
          <p:sp>
            <p:nvSpPr>
              <p:cNvPr id="36" name="円/楕円 3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70"/>
            <p:cNvGrpSpPr/>
            <p:nvPr/>
          </p:nvGrpSpPr>
          <p:grpSpPr>
            <a:xfrm>
              <a:off x="5286380" y="3857628"/>
              <a:ext cx="785818" cy="428628"/>
              <a:chOff x="3428992" y="571480"/>
              <a:chExt cx="785818" cy="428628"/>
            </a:xfrm>
          </p:grpSpPr>
          <p:sp>
            <p:nvSpPr>
              <p:cNvPr id="34" name="円/楕円 3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050" name="Picture 2" descr="C:\Users\kobayasi\SkyDrive\生物統計学\反転授業素材\pixta_2205039_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192" y="2637611"/>
            <a:ext cx="3518839" cy="2375565"/>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7270"/>
    </mc:Choice>
    <mc:Fallback>
      <p:transition spd="slow" advTm="137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153" x="4819650" y="3511550"/>
          <p14:tracePt t="6159" x="4806950" y="3511550"/>
          <p14:tracePt t="6159" x="4787900" y="3517900"/>
          <p14:tracePt t="6176" x="4762500" y="3524250"/>
          <p14:tracePt t="6176" x="4730750" y="3530600"/>
          <p14:tracePt t="6193" x="4699000" y="3536950"/>
          <p14:tracePt t="6193" x="4667250" y="3543300"/>
          <p14:tracePt t="6209" x="4641850" y="3549650"/>
          <p14:tracePt t="6209" x="4584700" y="3556000"/>
          <p14:tracePt t="6227" x="4552950" y="3562350"/>
          <p14:tracePt t="6227" x="4533900" y="3568700"/>
          <p14:tracePt t="6243" x="4508500" y="3568700"/>
          <p14:tracePt t="6243" x="4489450" y="3575050"/>
          <p14:tracePt t="6259" x="4464050" y="3581400"/>
          <p14:tracePt t="6259" x="4445000" y="3594100"/>
          <p14:tracePt t="6276" x="4432300" y="3600450"/>
          <p14:tracePt t="6276" x="4419600" y="3613150"/>
          <p14:tracePt t="6293" x="4406900" y="3619500"/>
          <p14:tracePt t="6293" x="4387850" y="3638550"/>
          <p14:tracePt t="6309" x="4387850" y="3651250"/>
          <p14:tracePt t="6309" x="4381500" y="3657600"/>
          <p14:tracePt t="6326" x="4381500" y="3663950"/>
          <p14:tracePt t="6326" x="4387850" y="3676650"/>
          <p14:tracePt t="6343" x="4394200" y="3683000"/>
          <p14:tracePt t="6343" x="4400550" y="3689350"/>
          <p14:tracePt t="6361" x="4413250" y="3702050"/>
          <p14:tracePt t="6361" x="4432300" y="3721100"/>
          <p14:tracePt t="6376" x="4451350" y="3727450"/>
          <p14:tracePt t="6376" x="4464050" y="3733800"/>
          <p14:tracePt t="6393" x="4476750" y="3740150"/>
          <p14:tracePt t="6393" x="4495800" y="3746500"/>
          <p14:tracePt t="6410" x="4508500" y="3752850"/>
          <p14:tracePt t="6410" x="4540250" y="3759200"/>
          <p14:tracePt t="6427" x="4552950" y="3765550"/>
          <p14:tracePt t="6427" x="4572000" y="3765550"/>
          <p14:tracePt t="6443" x="4584700" y="3771900"/>
          <p14:tracePt t="6443" x="4597400" y="3778250"/>
          <p14:tracePt t="6460" x="4610100" y="3784600"/>
          <p14:tracePt t="6460" x="4629150" y="3790950"/>
          <p14:tracePt t="6477" x="4641850" y="3803650"/>
          <p14:tracePt t="6477" x="4654550" y="3816350"/>
          <p14:tracePt t="6477" x="4667250" y="3829050"/>
          <p14:tracePt t="6495" x="4679950" y="3841750"/>
          <p14:tracePt t="6495" x="4692650" y="3860800"/>
          <p14:tracePt t="6511" x="4699000" y="3879850"/>
          <p14:tracePt t="6511" x="4711700" y="3898900"/>
          <p14:tracePt t="6527" x="4724400" y="3911600"/>
          <p14:tracePt t="6527" x="4737100" y="3930650"/>
          <p14:tracePt t="6544" x="4743450" y="3949700"/>
          <p14:tracePt t="6544" x="4749800" y="3968750"/>
          <p14:tracePt t="6560" x="4762500" y="3981450"/>
          <p14:tracePt t="6560" x="4768850" y="4000500"/>
          <p14:tracePt t="6577" x="4775200" y="4013200"/>
          <p14:tracePt t="6577" x="4781550" y="4032250"/>
          <p14:tracePt t="6577" x="4781550" y="4044950"/>
          <p14:tracePt t="6597" x="4787900" y="4057650"/>
          <p14:tracePt t="6597" x="4787900" y="4070350"/>
          <p14:tracePt t="6612" x="4787900" y="4083050"/>
          <p14:tracePt t="6612" x="4787900" y="4095750"/>
          <p14:tracePt t="6627" x="4787900" y="4102100"/>
          <p14:tracePt t="6627" x="4787900" y="4108450"/>
          <p14:tracePt t="6644" x="4787900" y="4121150"/>
          <p14:tracePt t="6644" x="4781550" y="4127500"/>
          <p14:tracePt t="6661" x="4781550" y="4133850"/>
          <p14:tracePt t="6661" x="4768850" y="4146550"/>
          <p14:tracePt t="6677" x="4762500" y="4146550"/>
          <p14:tracePt t="6677" x="4756150" y="4152900"/>
          <p14:tracePt t="6694" x="4749800" y="4159250"/>
          <p14:tracePt t="6694" x="4743450" y="4165600"/>
          <p14:tracePt t="6711" x="4730750" y="4178300"/>
          <p14:tracePt t="6711" x="4711700" y="4191000"/>
          <p14:tracePt t="6727" x="4699000" y="4197350"/>
          <p14:tracePt t="6727" x="4686300" y="4203700"/>
          <p14:tracePt t="6744" x="4679950" y="4203700"/>
          <p14:tracePt t="6744" x="4667250" y="4210050"/>
          <p14:tracePt t="6761" x="4654550" y="4216400"/>
          <p14:tracePt t="6761" x="4641850" y="4216400"/>
          <p14:tracePt t="6778" x="4635500" y="4222750"/>
          <p14:tracePt t="6778" x="4616450" y="4229100"/>
          <p14:tracePt t="6795" x="4603750" y="4229100"/>
          <p14:tracePt t="6795" x="4591050" y="4229100"/>
          <p14:tracePt t="6811" x="4584700" y="4229100"/>
          <p14:tracePt t="6811" x="4572000" y="4235450"/>
          <p14:tracePt t="6828" x="4565650" y="4235450"/>
          <p14:tracePt t="6828" x="4552950" y="4235450"/>
          <p14:tracePt t="6845" x="4540250" y="4235450"/>
          <p14:tracePt t="6845" x="4533900" y="4241800"/>
          <p14:tracePt t="6861" x="4521200" y="4241800"/>
          <p14:tracePt t="6861" x="4508500" y="4241800"/>
          <p14:tracePt t="6861" x="4502150" y="4248150"/>
          <p14:tracePt t="6879" x="4489450" y="4248150"/>
          <p14:tracePt t="6879" x="4476750" y="4254500"/>
          <p14:tracePt t="6895" x="4464050" y="4254500"/>
          <p14:tracePt t="6895" x="4451350" y="4260850"/>
          <p14:tracePt t="6911" x="4432300" y="4260850"/>
          <p14:tracePt t="6911" x="4413250" y="4267200"/>
          <p14:tracePt t="6928" x="4394200" y="4267200"/>
          <p14:tracePt t="6928" x="4375150" y="4273550"/>
          <p14:tracePt t="6945" x="4349750" y="4279900"/>
          <p14:tracePt t="6945" x="4324350" y="4279900"/>
          <p14:tracePt t="6963" x="3943350" y="4286250"/>
          <p14:tracePt t="7032" x="3892550" y="4279900"/>
          <p14:tracePt t="7036" x="3841750" y="4273550"/>
          <p14:tracePt t="7044" x="3727450" y="4267200"/>
          <p14:tracePt t="7062" x="3600450" y="4254500"/>
          <p14:tracePt t="7079" x="3397250" y="4222750"/>
          <p14:tracePt t="7095" x="3251200" y="4197350"/>
          <p14:tracePt t="7114" x="3098800" y="4165600"/>
          <p14:tracePt t="7129" x="2940050" y="4127500"/>
          <p14:tracePt t="7129" x="2857500" y="4108450"/>
          <p14:tracePt t="7147" x="2698750" y="4064000"/>
          <p14:tracePt t="7163" x="2540000" y="4013200"/>
          <p14:tracePt t="7179" x="2387600" y="3949700"/>
          <p14:tracePt t="7196" x="2241550" y="3879850"/>
          <p14:tracePt t="7212" x="2095500" y="3803650"/>
          <p14:tracePt t="7229" x="1962150" y="3721100"/>
          <p14:tracePt t="7229" x="1892300" y="3676650"/>
          <p14:tracePt t="7247" x="1758950" y="3594100"/>
          <p14:tracePt t="7263" x="1625600" y="3505200"/>
          <p14:tracePt t="7279" x="1498600" y="3409950"/>
          <p14:tracePt t="7296" x="1377950" y="3308350"/>
          <p14:tracePt t="7313" x="1212850" y="3143250"/>
          <p14:tracePt t="7329" x="1117600" y="3022600"/>
          <p14:tracePt t="7346" x="1028700" y="2895600"/>
          <p14:tracePt t="7363" x="958850" y="2768600"/>
          <p14:tracePt t="7380" x="869950" y="2565400"/>
          <p14:tracePt t="7397" x="825500" y="2425700"/>
          <p14:tracePt t="7413" x="793750" y="2292350"/>
          <p14:tracePt t="7430" x="768350" y="2108200"/>
          <p14:tracePt t="7447" x="762000" y="1993900"/>
          <p14:tracePt t="7463" x="762000" y="1885950"/>
          <p14:tracePt t="7480" x="774700" y="1797050"/>
          <p14:tracePt t="7497" x="800100" y="1714500"/>
          <p14:tracePt t="7497" x="819150" y="1676400"/>
          <p14:tracePt t="7515" x="863600" y="1606550"/>
          <p14:tracePt t="7531" x="927100" y="1543050"/>
          <p14:tracePt t="7547" x="996950" y="1485900"/>
          <p14:tracePt t="7563" x="1073150" y="1441450"/>
          <p14:tracePt t="7580" x="1162050" y="1403350"/>
          <p14:tracePt t="7597" x="1263650" y="1371600"/>
          <p14:tracePt t="7597" x="1314450" y="1358900"/>
          <p14:tracePt t="7615" x="1435100" y="1333500"/>
          <p14:tracePt t="7630" x="1568450" y="1301750"/>
          <p14:tracePt t="7647" x="1708150" y="1276350"/>
          <p14:tracePt t="7664" x="1866900" y="1250950"/>
          <p14:tracePt t="7681" x="2114550" y="1219200"/>
          <p14:tracePt t="7697" x="2292350" y="1200150"/>
          <p14:tracePt t="7714" x="2476500" y="1193800"/>
          <p14:tracePt t="7731" x="2768600" y="1187450"/>
          <p14:tracePt t="7748" x="2965450" y="1187450"/>
          <p14:tracePt t="7764" x="3168650" y="1187450"/>
          <p14:tracePt t="7781" x="3371850" y="1193800"/>
          <p14:tracePt t="7798" x="3683000" y="1200150"/>
          <p14:tracePt t="7815" x="3892550" y="1206500"/>
          <p14:tracePt t="7831" x="4102100" y="1212850"/>
          <p14:tracePt t="7848" x="4305300" y="1225550"/>
          <p14:tracePt t="7865" x="4514850" y="1238250"/>
          <p14:tracePt t="7881" x="4718050" y="1250950"/>
          <p14:tracePt t="7881" x="4819650" y="1263650"/>
          <p14:tracePt t="7899" x="5010150" y="1282700"/>
          <p14:tracePt t="7915" x="5200650" y="1308100"/>
          <p14:tracePt t="7931" x="5378450" y="1333500"/>
          <p14:tracePt t="7948" x="5543550" y="1365250"/>
          <p14:tracePt t="7965" x="5702300" y="1403350"/>
          <p14:tracePt t="7965" x="5778500" y="1422400"/>
          <p14:tracePt t="7983" x="5924550" y="1454150"/>
          <p14:tracePt t="7998" x="6051550" y="1492250"/>
          <p14:tracePt t="8016" x="6172200" y="1536700"/>
          <p14:tracePt t="8032" x="6305550" y="1606550"/>
          <p14:tracePt t="8049" x="6375400" y="1670050"/>
          <p14:tracePt t="8065" x="6426200" y="1752600"/>
          <p14:tracePt t="8082" x="6457950" y="1841500"/>
          <p14:tracePt t="8100" x="6483350" y="2000250"/>
          <p14:tracePt t="8116" x="6477000" y="2114550"/>
          <p14:tracePt t="8133" x="6464300" y="2228850"/>
          <p14:tracePt t="8149" x="6438900" y="2349500"/>
          <p14:tracePt t="8165" x="6388100" y="2540000"/>
          <p14:tracePt t="8183" x="6343650" y="2673350"/>
          <p14:tracePt t="8200" x="6286500" y="2800350"/>
          <p14:tracePt t="8216" x="6216650" y="2921000"/>
          <p14:tracePt t="8232" x="6134100" y="3035300"/>
          <p14:tracePt t="8249" x="6038850" y="3136900"/>
          <p14:tracePt t="8249" x="5988050" y="3187700"/>
          <p14:tracePt t="8267" x="5886450" y="3289300"/>
          <p14:tracePt t="8283" x="5765800" y="3397250"/>
          <p14:tracePt t="8299" x="5645150" y="3511550"/>
          <p14:tracePt t="8316" x="5518150" y="3619500"/>
          <p14:tracePt t="8333" x="5334000" y="3765550"/>
          <p14:tracePt t="8349" x="5219700" y="3841750"/>
          <p14:tracePt t="8367" x="5105400" y="3898900"/>
          <p14:tracePt t="8383" x="4997450" y="3949700"/>
          <p14:tracePt t="8400" x="4857750" y="4006850"/>
          <p14:tracePt t="8416" x="4775200" y="4038600"/>
          <p14:tracePt t="8433" x="4699000" y="4064000"/>
          <p14:tracePt t="8449" x="4616450" y="4095750"/>
          <p14:tracePt t="8467" x="4572000" y="4108450"/>
          <p14:tracePt t="8483" x="4533900" y="4114800"/>
          <p14:tracePt t="8500" x="4502150" y="4121150"/>
          <p14:tracePt t="8517" x="4476750" y="4127500"/>
          <p14:tracePt t="8533" x="4451350" y="4127500"/>
          <p14:tracePt t="8533" x="4438650" y="4133850"/>
          <p14:tracePt t="8551" x="4419600" y="4133850"/>
          <p14:tracePt t="8567" x="4400550" y="4133850"/>
          <p14:tracePt t="8584" x="4387850" y="4140200"/>
          <p14:tracePt t="8601" x="4375150" y="4152900"/>
          <p14:tracePt t="8617" x="4375150" y="4165600"/>
          <p14:tracePt t="8617" x="4368800" y="4178300"/>
          <p14:tracePt t="8635" x="4368800" y="4191000"/>
          <p14:tracePt t="8651" x="4368800" y="4197350"/>
          <p14:tracePt t="8667" x="4362450" y="4203700"/>
          <p14:tracePt t="8683" x="4356100" y="4210050"/>
          <p14:tracePt t="8700" x="4343400" y="4216400"/>
          <p14:tracePt t="8717" x="4330700" y="4222750"/>
          <p14:tracePt t="8734" x="4318000" y="4222750"/>
          <p14:tracePt t="8751" x="4292600" y="4229100"/>
          <p14:tracePt t="8767" x="4267200" y="4229100"/>
          <p14:tracePt t="8784" x="4254500" y="4229100"/>
          <p14:tracePt t="8801" x="4248150" y="4235450"/>
          <p14:tracePt t="8817" x="4235450" y="4235450"/>
          <p14:tracePt t="8835" x="4235450" y="4229100"/>
          <p14:tracePt t="8851" x="4229100" y="4229100"/>
          <p14:tracePt t="8868" x="4229100" y="4235450"/>
          <p14:tracePt t="8903" x="4229100" y="4241800"/>
          <p14:tracePt t="8911" x="4229100" y="4248150"/>
          <p14:tracePt t="8920" x="4229100" y="4267200"/>
          <p14:tracePt t="8935" x="4229100" y="4286250"/>
          <p14:tracePt t="8951" x="4235450" y="4292600"/>
          <p14:tracePt t="8968" x="4241800" y="4292600"/>
          <p14:tracePt t="9015" x="4248150" y="4292600"/>
          <p14:tracePt t="9039" x="4248150" y="4286250"/>
          <p14:tracePt t="9063" x="4248150" y="4279900"/>
          <p14:tracePt t="9075" x="4248150" y="4267200"/>
          <p14:tracePt t="9091" x="4248150" y="4260850"/>
          <p14:tracePt t="9107" x="4248150" y="4254500"/>
          <p14:tracePt t="9123" x="4248150" y="4248150"/>
          <p14:tracePt t="9143" x="4248150" y="4241800"/>
          <p14:tracePt t="9175" x="4254500" y="4235450"/>
          <p14:tracePt t="9195" x="4260850" y="4235450"/>
          <p14:tracePt t="9219" x="4260850" y="4241800"/>
          <p14:tracePt t="9243" x="4260850" y="4235450"/>
          <p14:tracePt t="9307" x="4254500" y="4241800"/>
          <p14:tracePt t="9390" x="4248150" y="4235450"/>
          <p14:tracePt t="9451" x="4254500" y="4241800"/>
          <p14:tracePt t="9526" x="4248150" y="4241800"/>
          <p14:tracePt t="9571" x="4241800" y="4248150"/>
          <p14:tracePt t="9595" x="4235450" y="4248150"/>
          <p14:tracePt t="9615" x="4229100" y="4254500"/>
          <p14:tracePt t="9647" x="4235450" y="4260850"/>
          <p14:tracePt t="9715" x="4235450" y="4254500"/>
          <p14:tracePt t="9775" x="4235450" y="4248150"/>
          <p14:tracePt t="9787" x="4235450" y="4241800"/>
          <p14:tracePt t="9811" x="4235450" y="4248150"/>
          <p14:tracePt t="9967" x="4235450" y="4241800"/>
          <p14:tracePt t="10059" x="4235450" y="4235450"/>
          <p14:tracePt t="10083" x="4235450" y="4229100"/>
          <p14:tracePt t="10186" x="4241800" y="4235450"/>
          <p14:tracePt t="10206" x="4241800" y="4241800"/>
          <p14:tracePt t="10230" x="4235450" y="4241800"/>
          <p14:tracePt t="10275" x="4229100" y="4241800"/>
          <p14:tracePt t="10351" x="4229100" y="4248150"/>
          <p14:tracePt t="10419" x="4229100" y="4254500"/>
          <p14:tracePt t="10471" x="4222750" y="4254500"/>
          <p14:tracePt t="10591" x="4222750" y="4248150"/>
          <p14:tracePt t="10627" x="4216400" y="4248150"/>
          <p14:tracePt t="10899" x="4210050" y="4248150"/>
          <p14:tracePt t="11027" x="4210050" y="4241800"/>
          <p14:tracePt t="11138" x="4203700" y="4235450"/>
          <p14:tracePt t="11183" x="4197350" y="4241800"/>
          <p14:tracePt t="11422" x="4191000" y="4241800"/>
          <p14:tracePt t="11462" x="4184650" y="4248150"/>
          <p14:tracePt t="11523" x="4184650" y="4241800"/>
          <p14:tracePt t="11559" x="4184650" y="4248150"/>
          <p14:tracePt t="11695" x="4191000" y="4248150"/>
          <p14:tracePt t="11723" x="4184650" y="4248150"/>
          <p14:tracePt t="11807" x="4184650" y="4254500"/>
          <p14:tracePt t="11895" x="4184650" y="4260850"/>
          <p14:tracePt t="11934" x="4178300" y="4260850"/>
          <p14:tracePt t="12091" x="4178300" y="4267200"/>
          <p14:tracePt t="12238" x="4184650" y="4267200"/>
          <p14:tracePt t="12254" x="4184650" y="4273550"/>
          <p14:tracePt t="12278" x="4184650" y="4279900"/>
          <p14:tracePt t="12285" x="4184650" y="4286250"/>
          <p14:tracePt t="12305" x="4184650" y="4292600"/>
          <p14:tracePt t="12346" x="4178300" y="4292600"/>
          <p14:tracePt t="12425" x="4171950" y="4298950"/>
          <p14:tracePt t="12509" x="4171950" y="4305300"/>
          <p14:tracePt t="12526" x="4171950" y="4311650"/>
          <p14:tracePt t="12537" x="4165600" y="4318000"/>
          <p14:tracePt t="12562" x="4159250" y="4318000"/>
          <p14:tracePt t="12621" x="4152900" y="4311650"/>
          <p14:tracePt t="12666" x="4152900" y="4305300"/>
          <p14:tracePt t="12698" x="4152900" y="4292600"/>
          <p14:tracePt t="12714" x="4152900" y="4286250"/>
          <p14:tracePt t="12726" x="4152900" y="4279900"/>
          <p14:tracePt t="12742" x="4159250" y="4273550"/>
          <p14:tracePt t="12758" x="4165600" y="4267200"/>
          <p14:tracePt t="12774" x="4171950" y="4260850"/>
          <p14:tracePt t="12779" x="4171950" y="4254500"/>
          <p14:tracePt t="12779" x="4178300" y="4248150"/>
          <p14:tracePt t="12797" x="4184650" y="4241800"/>
          <p14:tracePt t="12797" x="4197350" y="4235450"/>
          <p14:tracePt t="12813" x="4203700" y="4229100"/>
          <p14:tracePt t="12813" x="4210050" y="4222750"/>
          <p14:tracePt t="12830" x="4216400" y="4216400"/>
          <p14:tracePt t="12830" x="4235450" y="4203700"/>
          <p14:tracePt t="12847" x="4241800" y="4197350"/>
          <p14:tracePt t="12847" x="4248150" y="4191000"/>
          <p14:tracePt t="12864" x="4254500" y="4191000"/>
          <p14:tracePt t="12864" x="4260850" y="4184650"/>
          <p14:tracePt t="12880" x="4267200" y="4178300"/>
          <p14:tracePt t="12880" x="4273550" y="4178300"/>
          <p14:tracePt t="12897" x="4279900" y="4178300"/>
          <p14:tracePt t="12897" x="4292600" y="4171950"/>
          <p14:tracePt t="12914" x="4298950" y="4171950"/>
          <p14:tracePt t="12930" x="4305300" y="4171950"/>
          <p14:tracePt t="12930" x="4311650" y="4165600"/>
          <p14:tracePt t="12947" x="4318000" y="4165600"/>
          <p14:tracePt t="12963" x="4324350" y="4165600"/>
          <p14:tracePt t="12980" x="4330700" y="4159250"/>
          <p14:tracePt t="12997" x="4324350" y="4165600"/>
          <p14:tracePt t="13042" x="4318000" y="4178300"/>
          <p14:tracePt t="13058" x="4311650" y="4184650"/>
          <p14:tracePt t="13074" x="4305300" y="4184650"/>
          <p14:tracePt t="13082" x="4298950" y="4191000"/>
          <p14:tracePt t="13082" x="4292600" y="4191000"/>
          <p14:tracePt t="13099" x="4286250" y="4197350"/>
          <p14:tracePt t="13113" x="4279900" y="4197350"/>
          <p14:tracePt t="13113" x="4273550" y="4197350"/>
          <p14:tracePt t="13132" x="4267200" y="4197350"/>
          <p14:tracePt t="13132" x="4248150" y="4197350"/>
          <p14:tracePt t="13148" x="4241800" y="4197350"/>
          <p14:tracePt t="13148" x="4235450" y="4197350"/>
          <p14:tracePt t="13164" x="4222750" y="4191000"/>
          <p14:tracePt t="13164" x="4216400" y="4191000"/>
          <p14:tracePt t="13181" x="4203700" y="4184650"/>
          <p14:tracePt t="13181" x="4178300" y="4178300"/>
          <p14:tracePt t="13198" x="4165600" y="4178300"/>
          <p14:tracePt t="13215" x="3924300" y="4241800"/>
          <p14:tracePt t="13285" x="3892550" y="4248150"/>
          <p14:tracePt t="13290" x="3860800" y="4254500"/>
          <p14:tracePt t="13299" x="3784600" y="4260850"/>
          <p14:tracePt t="13314" x="3695700" y="4267200"/>
          <p14:tracePt t="13331" x="3600450" y="4260850"/>
          <p14:tracePt t="13348" x="3498850" y="4248150"/>
          <p14:tracePt t="13348" x="3441700" y="4235450"/>
          <p14:tracePt t="13366" x="3321050" y="4203700"/>
          <p14:tracePt t="13381" x="3194050" y="4159250"/>
          <p14:tracePt t="13398" x="3060700" y="4102100"/>
          <p14:tracePt t="13415" x="2921000" y="4032250"/>
          <p14:tracePt t="13432" x="2692400" y="3905250"/>
          <p14:tracePt t="13448" x="2540000" y="3822700"/>
          <p14:tracePt t="13465" x="2381250" y="3740150"/>
          <p14:tracePt t="13482" x="2146300" y="3613150"/>
          <p14:tracePt t="13498" x="1987550" y="3517900"/>
          <p14:tracePt t="13515" x="1828800" y="3397250"/>
          <p14:tracePt t="13532" x="1682750" y="3263900"/>
          <p14:tracePt t="13548" x="1479550" y="3041650"/>
          <p14:tracePt t="13566" x="1358900" y="2882900"/>
          <p14:tracePt t="13582" x="1250950" y="2730500"/>
          <p14:tracePt t="13599" x="1168400" y="2584450"/>
          <p14:tracePt t="13616" x="1098550" y="2438400"/>
          <p14:tracePt t="13632" x="1047750" y="2298700"/>
          <p14:tracePt t="13632" x="1035050" y="2228850"/>
          <p14:tracePt t="13650" x="1016000" y="2095500"/>
          <p14:tracePt t="13666" x="1016000" y="1974850"/>
          <p14:tracePt t="13682" x="1035050" y="1860550"/>
          <p14:tracePt t="13699" x="1079500" y="1771650"/>
          <p14:tracePt t="13716" x="1149350" y="1689100"/>
          <p14:tracePt t="13716" x="1193800" y="1657350"/>
          <p14:tracePt t="13734" x="1308100" y="1606550"/>
          <p14:tracePt t="13749" x="1454150" y="1562100"/>
          <p14:tracePt t="13766" x="1619250" y="1524000"/>
          <p14:tracePt t="13782" x="1917700" y="1485900"/>
          <p14:tracePt t="13799" x="2133600" y="1473200"/>
          <p14:tracePt t="13816" x="2381250" y="1466850"/>
          <p14:tracePt t="13833" x="2628900" y="1460500"/>
          <p14:tracePt t="13849" x="3009900" y="1454150"/>
          <p14:tracePt t="13867" x="3263900" y="1454150"/>
          <p14:tracePt t="13883" x="3549650" y="1447800"/>
          <p14:tracePt t="13900" x="3835400" y="1435100"/>
          <p14:tracePt t="13916" x="4267200" y="1422400"/>
          <p14:tracePt t="13934" x="4559300" y="1409700"/>
          <p14:tracePt t="13950" x="4838700" y="1416050"/>
          <p14:tracePt t="13967" x="5111750" y="1428750"/>
          <p14:tracePt t="13983" x="5372100" y="1454150"/>
          <p14:tracePt t="14000" x="5626100" y="1485900"/>
          <p14:tracePt t="14000" x="5740400" y="1504950"/>
          <p14:tracePt t="14019" x="5962650" y="1555750"/>
          <p14:tracePt t="14035" x="6159500" y="1612900"/>
          <p14:tracePt t="14050" x="6330950" y="1682750"/>
          <p14:tracePt t="14067" x="6470650" y="1765300"/>
          <p14:tracePt t="14084" x="6629400" y="1905000"/>
          <p14:tracePt t="14102" x="6692900" y="2019300"/>
          <p14:tracePt t="14117" x="6724650" y="2146300"/>
          <p14:tracePt t="14134" x="6724650" y="2286000"/>
          <p14:tracePt t="14150" x="6661150" y="2514600"/>
          <p14:tracePt t="14167" x="6578600" y="2667000"/>
          <p14:tracePt t="14184" x="6457950" y="2825750"/>
          <p14:tracePt t="14201" x="6210300" y="3073400"/>
          <p14:tracePt t="14219" x="6013450" y="3244850"/>
          <p14:tracePt t="14236" x="5797550" y="3409950"/>
          <p14:tracePt t="14251" x="5575300" y="3562350"/>
          <p14:tracePt t="14268" x="5359400" y="3702050"/>
          <p14:tracePt t="14268" x="5257800" y="3765550"/>
          <p14:tracePt t="14286" x="5156200" y="3822700"/>
          <p14:tracePt t="14286" x="5060950" y="3879850"/>
          <p14:tracePt t="14302" x="4883150" y="3994150"/>
          <p14:tracePt t="14318" x="4800600" y="4038600"/>
          <p14:tracePt t="14335" x="4654550" y="4114800"/>
          <p14:tracePt t="14335" x="4591050" y="4133850"/>
          <p14:tracePt t="14352" x="4533900" y="4146550"/>
          <p14:tracePt t="14352" x="4476750" y="4152900"/>
          <p14:tracePt t="14368" x="4425950" y="4146550"/>
          <p14:tracePt t="14368" x="4343400" y="4121150"/>
          <p14:tracePt t="14387" x="4305300" y="4095750"/>
          <p14:tracePt t="14387" x="4273550" y="4076700"/>
          <p14:tracePt t="14402" x="4248150" y="4051300"/>
          <p14:tracePt t="14402" x="4229100" y="4032250"/>
          <p14:tracePt t="14419" x="4216400" y="4006850"/>
          <p14:tracePt t="14419" x="4203700" y="3981450"/>
          <p14:tracePt t="14435" x="4191000" y="3962400"/>
          <p14:tracePt t="14435" x="4178300" y="3943350"/>
          <p14:tracePt t="14452" x="4171950" y="3917950"/>
          <p14:tracePt t="14452" x="4152900" y="3886200"/>
          <p14:tracePt t="14469" x="4146550" y="3873500"/>
          <p14:tracePt t="14469" x="4133850" y="3860800"/>
          <p14:tracePt t="14486" x="4127500" y="3841750"/>
          <p14:tracePt t="14486" x="4114800" y="3835400"/>
          <p14:tracePt t="14502" x="4108450" y="3822700"/>
          <p14:tracePt t="14502" x="4083050" y="3803650"/>
          <p14:tracePt t="14519" x="4070350" y="3797300"/>
          <p14:tracePt t="14519" x="4051300" y="3790950"/>
          <p14:tracePt t="14536" x="4038600" y="3790950"/>
          <p14:tracePt t="14536" x="4019550" y="3784600"/>
          <p14:tracePt t="14553" x="4000500" y="3790950"/>
          <p14:tracePt t="14553" x="3975100" y="3797300"/>
          <p14:tracePt t="14570" x="3949700" y="3803650"/>
          <p14:tracePt t="14570" x="3879850" y="3822700"/>
          <p14:tracePt t="14586" x="3841750" y="3829050"/>
          <p14:tracePt t="14586" x="3797300" y="3829050"/>
          <p14:tracePt t="14603" x="3752850" y="3829050"/>
          <p14:tracePt t="14619" x="3365500" y="3683000"/>
          <p14:tracePt t="14672" x="3327400" y="3651250"/>
          <p14:tracePt t="14678" x="3289300" y="3619500"/>
          <p14:tracePt t="14686" x="3219450" y="3549650"/>
          <p14:tracePt t="14702" x="3155950" y="3473450"/>
          <p14:tracePt t="14719" x="3105150" y="3390900"/>
          <p14:tracePt t="14736" x="3067050" y="3308350"/>
          <p14:tracePt t="14736" x="3048000" y="3263900"/>
          <p14:tracePt t="14754" x="3028950" y="3168650"/>
          <p14:tracePt t="14769" x="3022600" y="3060700"/>
          <p14:tracePt t="14786" x="3035300" y="2940050"/>
          <p14:tracePt t="14803" x="3079750" y="2755900"/>
          <p14:tracePt t="14820" x="3143250" y="2628900"/>
          <p14:tracePt t="14836" x="3225800" y="2508250"/>
          <p14:tracePt t="14853" x="3340100" y="2393950"/>
          <p14:tracePt t="14871" x="3536950" y="2235200"/>
          <p14:tracePt t="14886" x="3683000" y="2152650"/>
          <p14:tracePt t="14903" x="3835400" y="2089150"/>
          <p14:tracePt t="14920" x="3987800" y="2044700"/>
          <p14:tracePt t="14920" x="4064000" y="2032000"/>
          <p14:tracePt t="14938" x="4203700" y="2032000"/>
          <p14:tracePt t="14954" x="4343400" y="2063750"/>
          <p14:tracePt t="14970" x="4470400" y="2114550"/>
          <p14:tracePt t="14988" x="4591050" y="2178050"/>
          <p14:tracePt t="15003" x="4699000" y="2260600"/>
          <p14:tracePt t="15020" x="4787900" y="2362200"/>
          <p14:tracePt t="15020" x="4826000" y="2413000"/>
          <p14:tracePt t="15038" x="4895850" y="2533650"/>
          <p14:tracePt t="15054" x="4940300" y="2654300"/>
          <p14:tracePt t="15070" x="4965700" y="2781300"/>
          <p14:tracePt t="15087" x="4972050" y="2901950"/>
          <p14:tracePt t="15087" x="4965700" y="2959100"/>
          <p14:tracePt t="15106" x="4940300" y="3079750"/>
          <p14:tracePt t="15120" x="4902200" y="3206750"/>
          <p14:tracePt t="15137" x="4851400" y="3327400"/>
          <p14:tracePt t="15154" x="4787900" y="3454400"/>
          <p14:tracePt t="15171" x="4673600" y="3632200"/>
          <p14:tracePt t="15187" x="4584700" y="3727450"/>
          <p14:tracePt t="15204" x="4495800" y="3816350"/>
          <p14:tracePt t="15221" x="4356100" y="3917950"/>
          <p14:tracePt t="15238" x="4260850" y="3975100"/>
          <p14:tracePt t="15254" x="4171950" y="4025900"/>
          <p14:tracePt t="15271" x="4127500" y="4044950"/>
          <p14:tracePt t="15288" x="4051300" y="4083050"/>
          <p14:tracePt t="15288" x="4019550" y="4095750"/>
          <p14:tracePt t="15288" x="3987800" y="4102100"/>
          <p14:tracePt t="15307" x="3968750" y="4102100"/>
          <p14:tracePt t="15320" x="3943350" y="4102100"/>
          <p14:tracePt t="15320" x="3905250" y="4095750"/>
          <p14:tracePt t="15339" x="3892550" y="4089400"/>
          <p14:tracePt t="15339" x="3873500" y="4083050"/>
          <p14:tracePt t="15355" x="3867150" y="4083050"/>
          <p14:tracePt t="15355" x="3854450" y="4083050"/>
          <p14:tracePt t="15372" x="3848100" y="4076700"/>
          <p14:tracePt t="15372" x="3841750" y="4076700"/>
          <p14:tracePt t="15390" x="3835400" y="4083050"/>
          <p14:tracePt t="15404" x="3841750" y="4083050"/>
          <p14:tracePt t="15421" x="3848100" y="4083050"/>
          <p14:tracePt t="15421" x="3860800" y="4083050"/>
          <p14:tracePt t="15439" x="3867150" y="4083050"/>
          <p14:tracePt t="15439" x="3873500" y="4083050"/>
          <p14:tracePt t="15455" x="3886200" y="4076700"/>
          <p14:tracePt t="15455" x="3892550" y="4076700"/>
          <p14:tracePt t="15472" x="3905250" y="4076700"/>
          <p14:tracePt t="15472" x="3917950" y="4076700"/>
          <p14:tracePt t="15489" x="3924300" y="4076700"/>
          <p14:tracePt t="15505" x="3911600" y="4070350"/>
          <p14:tracePt t="15526" x="3905250" y="4070350"/>
          <p14:tracePt t="15526" x="3898900" y="4064000"/>
          <p14:tracePt t="15539" x="3892550" y="4051300"/>
          <p14:tracePt t="15539" x="3886200" y="4044950"/>
          <p14:tracePt t="15556" x="3879850" y="4038600"/>
          <p14:tracePt t="15556" x="3879850" y="4025900"/>
          <p14:tracePt t="15573" x="3873500" y="4019550"/>
          <p14:tracePt t="15573" x="3873500" y="4013200"/>
          <p14:tracePt t="15589" x="3873500" y="4006850"/>
          <p14:tracePt t="15589" x="3873500" y="4000500"/>
          <p14:tracePt t="15607" x="3873500" y="3994150"/>
          <p14:tracePt t="15607" x="3867150" y="3987800"/>
          <p14:tracePt t="15623" x="3867150" y="3981450"/>
          <p14:tracePt t="15623" x="3867150" y="3975100"/>
          <p14:tracePt t="15640" x="3867150" y="3968750"/>
          <p14:tracePt t="15640" x="3867150" y="3956050"/>
          <p14:tracePt t="15656" x="3860800" y="3949700"/>
          <p14:tracePt t="15656" x="3860800" y="3943350"/>
          <p14:tracePt t="15656" x="3860800" y="3937000"/>
          <p14:tracePt t="15675" x="3860800" y="3930650"/>
          <p14:tracePt t="15690" x="3860800" y="3924300"/>
          <p14:tracePt t="15706" x="3867150" y="3917950"/>
          <p14:tracePt t="15722" x="3873500" y="3911600"/>
          <p14:tracePt t="15742" x="3873500" y="3905250"/>
          <p14:tracePt t="15774" x="3873500" y="3898900"/>
          <p14:tracePt t="15786" x="3879850" y="3892550"/>
          <p14:tracePt t="15810" x="3886200" y="3892550"/>
          <p14:tracePt t="15826" x="3892550" y="3898900"/>
          <p14:tracePt t="15894" x="3886200" y="3905250"/>
          <p14:tracePt t="15906" x="3886200" y="3911600"/>
          <p14:tracePt t="15922" x="3886200" y="3917950"/>
          <p14:tracePt t="15930" x="3886200" y="3924300"/>
          <p14:tracePt t="15946" x="3886200" y="3930650"/>
          <p14:tracePt t="15956" x="3886200" y="3937000"/>
          <p14:tracePt t="15973" x="3879850" y="3949700"/>
          <p14:tracePt t="15973" x="3879850" y="3956050"/>
          <p14:tracePt t="15990" x="3873500" y="3956050"/>
          <p14:tracePt t="15990" x="3867150" y="3962400"/>
          <p14:tracePt t="16008" x="3860800" y="3968750"/>
          <p14:tracePt t="16023" x="3860800" y="3975100"/>
          <p14:tracePt t="16039" x="3854450" y="3981450"/>
          <p14:tracePt t="16056" x="3848100" y="3987800"/>
          <p14:tracePt t="16073" x="3841750" y="3994150"/>
          <p14:tracePt t="16090" x="3835400" y="4000500"/>
          <p14:tracePt t="16108" x="3835400" y="4006850"/>
          <p14:tracePt t="16123" x="3829050" y="4006850"/>
          <p14:tracePt t="16206" x="3829050" y="4000500"/>
          <p14:tracePt t="16238" x="3835400" y="3994150"/>
          <p14:tracePt t="16266" x="3829050" y="3987800"/>
          <p14:tracePt t="16298" x="3835400" y="3981450"/>
          <p14:tracePt t="16438" x="3841750" y="3981450"/>
          <p14:tracePt t="16462" x="3848100" y="3975100"/>
          <p14:tracePt t="16487" x="3854450" y="3975100"/>
          <p14:tracePt t="16618" x="3860800" y="3968750"/>
          <p14:tracePt t="16693" x="3854450" y="3962400"/>
          <p14:tracePt t="16734" x="3860800" y="3956050"/>
          <p14:tracePt t="17018" x="3867150" y="3956050"/>
          <p14:tracePt t="17033" x="3873500" y="3949700"/>
          <p14:tracePt t="17046" x="3879850" y="3943350"/>
          <p14:tracePt t="17062" x="3886200" y="3937000"/>
          <p14:tracePt t="17078" x="3892550" y="3930650"/>
          <p14:tracePt t="17095" x="3898900" y="3924300"/>
          <p14:tracePt t="17110" x="3905250" y="3917950"/>
          <p14:tracePt t="17137" x="3911600" y="3911600"/>
          <p14:tracePt t="17157" x="3905250" y="3911600"/>
          <p14:tracePt t="17197" x="3898900" y="3917950"/>
          <p14:tracePt t="17225" x="3892550" y="3917950"/>
          <p14:tracePt t="17333" x="3892550" y="3924300"/>
          <p14:tracePt t="17393" x="3892550" y="3930650"/>
          <p14:tracePt t="17429" x="3886200" y="3937000"/>
          <p14:tracePt t="17457" x="3879850" y="3943350"/>
          <p14:tracePt t="17474" x="3879850" y="3949700"/>
          <p14:tracePt t="17490" x="3879850" y="3956050"/>
          <p14:tracePt t="17518" x="3873500" y="3962400"/>
          <p14:tracePt t="17534" x="3873500" y="3968750"/>
          <p14:tracePt t="17558" x="3867150" y="3962400"/>
          <p14:tracePt t="17694" x="3860800" y="3968750"/>
          <p14:tracePt t="18030" x="3860800" y="3962400"/>
          <p14:tracePt t="18209" x="3867150" y="3962400"/>
          <p14:tracePt t="18253" x="3873500" y="3956050"/>
          <p14:tracePt t="18313" x="3879850" y="3962400"/>
          <p14:tracePt t="18365" x="3879850" y="3956050"/>
          <p14:tracePt t="18545" x="3873500" y="3949700"/>
          <p14:tracePt t="18586" x="3873500" y="3956050"/>
          <p14:tracePt t="18773" x="3873500" y="3962400"/>
          <p14:tracePt t="18845" x="3879850" y="3956050"/>
          <p14:tracePt t="18957" x="3886200" y="3949700"/>
          <p14:tracePt t="19049" x="3892550" y="3949700"/>
          <p14:tracePt t="19074" x="3898900" y="3943350"/>
          <p14:tracePt t="19094" x="3905250" y="3943350"/>
          <p14:tracePt t="19111" x="3911600" y="3937000"/>
          <p14:tracePt t="19126" x="3917950" y="3937000"/>
          <p14:tracePt t="19138" x="3924300" y="3943350"/>
          <p14:tracePt t="19178" x="3924300" y="3949700"/>
          <p14:tracePt t="19194" x="3924300" y="3956050"/>
          <p14:tracePt t="19206" x="3924300" y="3962400"/>
          <p14:tracePt t="19222" x="3917950" y="3962400"/>
          <p14:tracePt t="19254" x="3911600" y="3956050"/>
          <p14:tracePt t="19266" x="3905250" y="3949700"/>
          <p14:tracePt t="19274" x="3905250" y="3943350"/>
          <p14:tracePt t="19283" x="3905250" y="3937000"/>
          <p14:tracePt t="19283" x="3905250" y="3924300"/>
          <p14:tracePt t="19301" x="3905250" y="3911600"/>
          <p14:tracePt t="19301" x="3905250" y="3892550"/>
          <p14:tracePt t="19319" x="3905250" y="3886200"/>
          <p14:tracePt t="19319" x="3911600" y="3873500"/>
          <p14:tracePt t="19335" x="3911600" y="3867150"/>
          <p14:tracePt t="19335" x="3917950" y="3860800"/>
          <p14:tracePt t="19351" x="3917950" y="3854450"/>
          <p14:tracePt t="19368" x="3924300" y="3848100"/>
          <p14:tracePt t="19384" x="3930650" y="3848100"/>
          <p14:tracePt t="19401" x="3937000" y="3848100"/>
          <p14:tracePt t="19401" x="3937000" y="3854450"/>
          <p14:tracePt t="19418" x="3937000" y="3860800"/>
          <p14:tracePt t="19434" x="3937000" y="3867150"/>
          <p14:tracePt t="19450" x="3937000" y="3873500"/>
          <p14:tracePt t="19467" x="3937000" y="3879850"/>
          <p14:tracePt t="19484" x="3937000" y="3886200"/>
          <p14:tracePt t="19484" x="3937000" y="3892550"/>
          <p14:tracePt t="19502" x="3937000" y="3898900"/>
          <p14:tracePt t="19518" x="3937000" y="3905250"/>
          <p14:tracePt t="19534" x="3937000" y="3911600"/>
          <p14:tracePt t="19551" x="3943350" y="3917950"/>
          <p14:tracePt t="19568" x="3943350" y="3924300"/>
          <p14:tracePt t="19584" x="3943350" y="3930650"/>
          <p14:tracePt t="19601" x="3943350" y="3937000"/>
          <p14:tracePt t="19618" x="3943350" y="3943350"/>
          <p14:tracePt t="19635" x="3949700" y="3943350"/>
          <p14:tracePt t="19678" x="3956050" y="3930650"/>
          <p14:tracePt t="19738" x="3956050" y="3924300"/>
          <p14:tracePt t="19754" x="3962400" y="3924300"/>
          <p14:tracePt t="19770" x="3968750" y="3917950"/>
          <p14:tracePt t="19794" x="3968750" y="3911600"/>
          <p14:tracePt t="19838" x="3962400" y="3911600"/>
          <p14:tracePt t="19882" x="3962400" y="3905250"/>
          <p14:tracePt t="19914" x="3956050" y="3898900"/>
          <p14:tracePt t="19934" x="3956050" y="3892550"/>
          <p14:tracePt t="19966" x="3949700" y="3892550"/>
          <p14:tracePt t="19994" x="3943350" y="3898900"/>
          <p14:tracePt t="20026" x="3943350" y="3905250"/>
          <p14:tracePt t="20046" x="3943350" y="3911600"/>
          <p14:tracePt t="20070" x="3943350" y="3917950"/>
          <p14:tracePt t="20095" x="3937000" y="3924300"/>
          <p14:tracePt t="20146" x="3937000" y="3930650"/>
          <p14:tracePt t="20182" x="3943350" y="3930650"/>
          <p14:tracePt t="20214" x="3943350" y="3937000"/>
          <p14:tracePt t="20242" x="3943350" y="3943350"/>
          <p14:tracePt t="20274" x="3937000" y="3943350"/>
          <p14:tracePt t="20370" x="3937000" y="3937000"/>
          <p14:tracePt t="20594" x="3937000" y="3930650"/>
          <p14:tracePt t="20646" x="3943350" y="3924300"/>
          <p14:tracePt t="20677" x="3943350" y="3917950"/>
          <p14:tracePt t="20705" x="3949700" y="3911600"/>
          <p14:tracePt t="20745" x="3956050" y="3911600"/>
          <p14:tracePt t="20781" x="3962400" y="3911600"/>
          <p14:tracePt t="20813" x="3962400" y="3917950"/>
          <p14:tracePt t="20833" x="3968750" y="3917950"/>
          <p14:tracePt t="20849" x="3968750" y="3924300"/>
          <p14:tracePt t="20874" x="3968750" y="3917950"/>
          <p14:tracePt t="20945" x="3962400" y="3917950"/>
          <p14:tracePt t="20978" x="3962400" y="3924300"/>
          <p14:tracePt t="21074" x="3968750" y="3930650"/>
          <p14:tracePt t="21090" x="3968750" y="3937000"/>
          <p14:tracePt t="21106" x="3975100" y="3943350"/>
          <p14:tracePt t="21118" x="3975100" y="3949700"/>
          <p14:tracePt t="21142" x="3981450" y="3949700"/>
          <p14:tracePt t="21186" x="3987800" y="3949700"/>
          <p14:tracePt t="21218" x="3994150" y="3943350"/>
          <p14:tracePt t="21238" x="4000500" y="3937000"/>
          <p14:tracePt t="21262" x="4006850" y="3930650"/>
          <p14:tracePt t="21286" x="4013200" y="3930650"/>
          <p14:tracePt t="21306" x="4013200" y="3924300"/>
          <p14:tracePt t="21330" x="4019550" y="3917950"/>
          <p14:tracePt t="21358" x="4025900" y="3911600"/>
          <p14:tracePt t="21406" x="4025900" y="3905250"/>
          <p14:tracePt t="21442" x="4032250" y="3905250"/>
          <p14:tracePt t="21478" x="4038600" y="3911600"/>
          <p14:tracePt t="21510" x="4044950" y="3917950"/>
          <p14:tracePt t="21538" x="4044950" y="3924300"/>
          <p14:tracePt t="21554" x="4044950" y="3937000"/>
          <p14:tracePt t="21570" x="4044950" y="3949700"/>
          <p14:tracePt t="21594" x="4051300" y="3956050"/>
          <p14:tracePt t="21606" x="4051300" y="3962400"/>
          <p14:tracePt t="21622" x="4051300" y="3968750"/>
          <p14:tracePt t="21638" x="4057650" y="3981450"/>
          <p14:tracePt t="21654" x="4064000" y="3987800"/>
          <p14:tracePt t="21666" x="4064000" y="3994150"/>
          <p14:tracePt t="21682" x="4076700" y="3994150"/>
          <p14:tracePt t="21706" x="4076700" y="3987800"/>
          <p14:tracePt t="21742" x="4083050" y="3981450"/>
          <p14:tracePt t="21774" x="4089400" y="3975100"/>
          <p14:tracePt t="21870" x="4095750" y="3975100"/>
          <p14:tracePt t="21898" x="4095750" y="3968750"/>
          <p14:tracePt t="21946" x="4089400" y="3962400"/>
          <p14:tracePt t="21974" x="4089400" y="3956050"/>
          <p14:tracePt t="22066" x="4083050" y="3956050"/>
          <p14:tracePt t="22178" x="4076700" y="3956050"/>
          <p14:tracePt t="22238" x="4070350" y="3949700"/>
          <p14:tracePt t="22274" x="4064000" y="3949700"/>
          <p14:tracePt t="22298" x="4064000" y="3956050"/>
          <p14:tracePt t="22318" x="4057650" y="3956050"/>
          <p14:tracePt t="22358" x="4051300" y="3956050"/>
          <p14:tracePt t="22445" x="4057650" y="3962400"/>
          <p14:tracePt t="22554" x="4064000" y="3962400"/>
          <p14:tracePt t="22606" x="4064000" y="3968750"/>
          <p14:tracePt t="22666" x="4057650" y="3975100"/>
          <p14:tracePt t="22874" x="4057650" y="3968750"/>
          <p14:tracePt t="23106" x="4057650" y="3962400"/>
          <p14:tracePt t="23166" x="4057650" y="3956050"/>
          <p14:tracePt t="23214" x="4057650" y="3962400"/>
          <p14:tracePt t="23310" x="4051300" y="3968750"/>
          <p14:tracePt t="23370" x="4044950" y="3962400"/>
          <p14:tracePt t="23602" x="4051300" y="3962400"/>
          <p14:tracePt t="24022" x="4057650" y="3956050"/>
          <p14:tracePt t="24082" x="4064000" y="3956050"/>
          <p14:tracePt t="24134" x="4064000" y="3949700"/>
          <p14:tracePt t="24178" x="4070350" y="3956050"/>
          <p14:tracePt t="24262" x="4070350" y="3962400"/>
          <p14:tracePt t="24294" x="4070350" y="3968750"/>
          <p14:tracePt t="24313" x="4070350" y="3975100"/>
          <p14:tracePt t="24329" x="4070350" y="3981450"/>
          <p14:tracePt t="24337" x="4076700" y="3987800"/>
          <p14:tracePt t="24354" x="4076700" y="3994150"/>
          <p14:tracePt t="24367" x="4083050" y="4000500"/>
          <p14:tracePt t="24383" x="4083050" y="4006850"/>
          <p14:tracePt t="24400" x="4089400" y="4013200"/>
          <p14:tracePt t="24450" x="4083050" y="4006850"/>
          <p14:tracePt t="24534" x="4083050" y="4000500"/>
          <p14:tracePt t="24594" x="4076700" y="3994150"/>
          <p14:tracePt t="24734" x="4076700" y="3987800"/>
          <p14:tracePt t="24793" x="4070350" y="3981450"/>
          <p14:tracePt t="24818" x="4070350" y="3975100"/>
          <p14:tracePt t="24838" x="4070350" y="3968750"/>
          <p14:tracePt t="24878" x="4064000" y="3968750"/>
          <p14:tracePt t="25078" x="4064000" y="3975100"/>
          <p14:tracePt t="25154" x="4057650" y="3981450"/>
          <p14:tracePt t="25349" x="4057650" y="3975100"/>
          <p14:tracePt t="25453" x="4057650" y="3968750"/>
          <p14:tracePt t="25626" x="4064000" y="3962400"/>
          <p14:tracePt t="25717" x="4064000" y="3956050"/>
          <p14:tracePt t="25745" x="4064000" y="3949700"/>
          <p14:tracePt t="25777" x="4070350" y="3949700"/>
          <p14:tracePt t="25821" x="4070350" y="3943350"/>
          <p14:tracePt t="25889" x="4070350" y="3949700"/>
          <p14:tracePt t="26009" x="4070350" y="3943350"/>
          <p14:tracePt t="26325" x="4070350" y="3949700"/>
          <p14:tracePt t="26406" x="4076700" y="3956050"/>
          <p14:tracePt t="26489" x="4076700" y="3962400"/>
          <p14:tracePt t="26525" x="4076700" y="3956050"/>
          <p14:tracePt t="26669" x="4083050" y="3956050"/>
          <p14:tracePt t="27165" x="4076700" y="3949700"/>
          <p14:tracePt t="27397" x="4076700" y="3956050"/>
          <p14:tracePt t="27546" x="4083050" y="3962400"/>
          <p14:tracePt t="27690" x="4083050" y="3956050"/>
          <p14:tracePt t="27834" x="4089400" y="3949700"/>
          <p14:tracePt t="27938" x="4102100" y="3949700"/>
          <p14:tracePt t="27990" x="4108450" y="3949700"/>
          <p14:tracePt t="28005" x="4114800" y="3949700"/>
          <p14:tracePt t="28018" x="4121150" y="3943350"/>
          <p14:tracePt t="28028" x="4127500" y="3937000"/>
          <p14:tracePt t="28028" x="4133850" y="3937000"/>
          <p14:tracePt t="28046" x="4146550" y="3930650"/>
          <p14:tracePt t="28046" x="4152900" y="3924300"/>
          <p14:tracePt t="28063" x="4165600" y="3917950"/>
          <p14:tracePt t="28063" x="4184650" y="3905250"/>
          <p14:tracePt t="28080" x="4197350" y="3898900"/>
          <p14:tracePt t="28080" x="4203700" y="3892550"/>
          <p14:tracePt t="28098" x="4216400" y="3879850"/>
          <p14:tracePt t="28098" x="4229100" y="3873500"/>
          <p14:tracePt t="28113" x="4235450" y="3867150"/>
          <p14:tracePt t="28113" x="4248150" y="3860800"/>
          <p14:tracePt t="28130" x="4254500" y="3854450"/>
          <p14:tracePt t="28130" x="4273550" y="3841750"/>
          <p14:tracePt t="28147" x="4279900" y="3841750"/>
          <p14:tracePt t="28147" x="4286250" y="3835400"/>
          <p14:tracePt t="28163" x="4292600" y="3829050"/>
          <p14:tracePt t="28163" x="4298950" y="3829050"/>
          <p14:tracePt t="28180" x="4305300" y="3822700"/>
          <p14:tracePt t="28196" x="4311650" y="3822700"/>
          <p14:tracePt t="28213" x="4311650" y="3816350"/>
          <p14:tracePt t="28229" x="4305300" y="3822700"/>
          <p14:tracePt t="28257" x="4298950" y="3829050"/>
          <p14:tracePt t="28289" x="4286250" y="3835400"/>
          <p14:tracePt t="28305" x="4279900" y="3841750"/>
          <p14:tracePt t="28318" x="4273550" y="3848100"/>
          <p14:tracePt t="28334" x="4260850" y="3848100"/>
          <p14:tracePt t="28350" x="4260850" y="3854450"/>
          <p14:tracePt t="28363" x="4254500" y="3860800"/>
          <p14:tracePt t="28363" x="4241800" y="3867150"/>
          <p14:tracePt t="28380" x="4235450" y="3873500"/>
          <p14:tracePt t="28380" x="4235450" y="3879850"/>
          <p14:tracePt t="28397" x="4222750" y="3886200"/>
          <p14:tracePt t="28397" x="4216400" y="3892550"/>
          <p14:tracePt t="28414" x="4210050" y="3892550"/>
          <p14:tracePt t="28414" x="4203700" y="3898900"/>
          <p14:tracePt t="28431" x="4191000" y="3911600"/>
          <p14:tracePt t="28431" x="4171950" y="3924300"/>
          <p14:tracePt t="28448" x="4159250" y="3930650"/>
          <p14:tracePt t="28448" x="4152900" y="3937000"/>
          <p14:tracePt t="28464" x="4140200" y="3943350"/>
          <p14:tracePt t="28464" x="4127500" y="3949700"/>
          <p14:tracePt t="28481" x="4121150" y="3956050"/>
          <p14:tracePt t="28481" x="4095750" y="3968750"/>
          <p14:tracePt t="28498" x="4089400" y="3975100"/>
          <p14:tracePt t="28498" x="4076700" y="3981450"/>
          <p14:tracePt t="28515" x="4070350" y="3987800"/>
          <p14:tracePt t="28515" x="4064000" y="3994150"/>
          <p14:tracePt t="28532" x="4051300" y="4000500"/>
          <p14:tracePt t="28532" x="4044950" y="4006850"/>
          <p14:tracePt t="28548" x="4038600" y="4006850"/>
          <p14:tracePt t="28564" x="4032250" y="4013200"/>
          <p14:tracePt t="28580" x="4025900" y="4019550"/>
          <p14:tracePt t="28598" x="4032250" y="4013200"/>
          <p14:tracePt t="28634" x="4032250" y="4006850"/>
          <p14:tracePt t="28642" x="4044950" y="4000500"/>
          <p14:tracePt t="28650" x="4051300" y="3994150"/>
          <p14:tracePt t="28664" x="4064000" y="3987800"/>
          <p14:tracePt t="28664" x="4095750" y="3962400"/>
          <p14:tracePt t="28682" x="4114800" y="3949700"/>
          <p14:tracePt t="28682" x="4140200" y="3937000"/>
          <p14:tracePt t="28699" x="4165600" y="3917950"/>
          <p14:tracePt t="28699" x="4184650" y="3905250"/>
          <p14:tracePt t="28716" x="4216400" y="3886200"/>
          <p14:tracePt t="28716" x="4267200" y="3848100"/>
          <p14:tracePt t="28732" x="4292600" y="3829050"/>
          <p14:tracePt t="28732" x="4324350" y="3810000"/>
          <p14:tracePt t="28750" x="4356100" y="3797300"/>
          <p14:tracePt t="28750" x="4381500" y="3778250"/>
          <p14:tracePt t="28766" x="4406900" y="3765550"/>
          <p14:tracePt t="28766" x="4432300" y="3752850"/>
          <p14:tracePt t="28783" x="4457700" y="3740150"/>
          <p14:tracePt t="28783" x="4495800" y="3721100"/>
          <p14:tracePt t="28799" x="4514850" y="3708400"/>
          <p14:tracePt t="28799" x="4527550" y="3702050"/>
          <p14:tracePt t="28816" x="4540250" y="3695700"/>
          <p14:tracePt t="28816" x="4552950" y="3689350"/>
          <p14:tracePt t="28833" x="4559300" y="3689350"/>
          <p14:tracePt t="28833" x="4565650" y="3683000"/>
          <p14:tracePt t="28850" x="4572000" y="3683000"/>
          <p14:tracePt t="28867" x="4559300" y="3683000"/>
          <p14:tracePt t="28882" x="4552950" y="3689350"/>
          <p14:tracePt t="28882" x="4546600" y="3695700"/>
          <p14:tracePt t="28899" x="4540250" y="3702050"/>
          <p14:tracePt t="28899" x="4527550" y="3708400"/>
          <p14:tracePt t="28916" x="4514850" y="3714750"/>
          <p14:tracePt t="28916" x="4508500" y="3721100"/>
          <p14:tracePt t="28916" x="4495800" y="3733800"/>
          <p14:tracePt t="28934" x="4483100" y="3740150"/>
          <p14:tracePt t="28948" x="4470400" y="3746500"/>
          <p14:tracePt t="28948" x="4445000" y="3765550"/>
          <p14:tracePt t="28966" x="4432300" y="3771900"/>
          <p14:tracePt t="28966" x="4419600" y="3784600"/>
          <p14:tracePt t="28982" x="4400550" y="3790950"/>
          <p14:tracePt t="28982" x="4387850" y="3803650"/>
          <p14:tracePt t="28999" x="4368800" y="3810000"/>
          <p14:tracePt t="28999" x="4356100" y="3816350"/>
          <p14:tracePt t="29016" x="4343400" y="3829050"/>
          <p14:tracePt t="29016" x="4324350" y="3835400"/>
          <p14:tracePt t="29016" x="4311650" y="3841750"/>
          <p14:tracePt t="29034" x="4298950" y="3841750"/>
          <p14:tracePt t="29034" x="4286250" y="3848100"/>
          <p14:tracePt t="29050" x="4273550" y="3848100"/>
          <p14:tracePt t="29050" x="4260850" y="3848100"/>
          <p14:tracePt t="29066" x="4248150" y="3854450"/>
          <p14:tracePt t="29066" x="4235450" y="3854450"/>
          <p14:tracePt t="29083" x="4222750" y="3854450"/>
          <p14:tracePt t="29083" x="4191000" y="3854450"/>
          <p14:tracePt t="29101" x="4178300" y="3854450"/>
          <p14:tracePt t="29101" x="4165600" y="3854450"/>
          <p14:tracePt t="29119" x="4152900" y="3860800"/>
          <p14:tracePt t="29119" x="4140200" y="3860800"/>
          <p14:tracePt t="29133" x="4127500" y="3854450"/>
          <p14:tracePt t="29133" x="4121150" y="3860800"/>
          <p14:tracePt t="29150" x="4114800" y="3860800"/>
          <p14:tracePt t="29150" x="4108450" y="3860800"/>
          <p14:tracePt t="29167" x="4102100" y="3860800"/>
          <p14:tracePt t="29182" x="4102100" y="3867150"/>
          <p14:tracePt t="29182" x="4102100" y="3879850"/>
          <p14:tracePt t="29200" x="4108450" y="3886200"/>
          <p14:tracePt t="29200" x="4114800" y="3898900"/>
          <p14:tracePt t="29200" x="4121150" y="3911600"/>
          <p14:tracePt t="29219" x="4140200" y="3924300"/>
          <p14:tracePt t="29232" x="4152900" y="3937000"/>
          <p14:tracePt t="29232" x="4184650" y="3962400"/>
          <p14:tracePt t="29250" x="4203700" y="3975100"/>
          <p14:tracePt t="29250" x="4222750" y="3987800"/>
          <p14:tracePt t="29267" x="4241800" y="4000500"/>
          <p14:tracePt t="29267" x="4254500" y="4006850"/>
          <p14:tracePt t="29284" x="4273550" y="4019550"/>
          <p14:tracePt t="29284" x="4286250" y="4025900"/>
          <p14:tracePt t="29284" x="4298950" y="4025900"/>
          <p14:tracePt t="29302" x="4311650" y="4032250"/>
          <p14:tracePt t="29316" x="4318000" y="4032250"/>
          <p14:tracePt t="29316" x="4330700" y="4032250"/>
          <p14:tracePt t="29334" x="4343400" y="4025900"/>
          <p14:tracePt t="29349" x="4343400" y="4019550"/>
          <p14:tracePt t="29366" x="4343400" y="4013200"/>
          <p14:tracePt t="29386" x="4337050" y="4006850"/>
          <p14:tracePt t="29400" x="4330700" y="4000500"/>
          <p14:tracePt t="29416" x="4330700" y="3994150"/>
          <p14:tracePt t="29416" x="4324350" y="3987800"/>
          <p14:tracePt t="29434" x="4318000" y="3981450"/>
          <p14:tracePt t="29434" x="4318000" y="3975100"/>
          <p14:tracePt t="29451" x="4311650" y="3962400"/>
          <p14:tracePt t="29451" x="4298950" y="3943350"/>
          <p14:tracePt t="29468" x="4292600" y="3937000"/>
          <p14:tracePt t="29468" x="4286250" y="3924300"/>
          <p14:tracePt t="29484" x="4279900" y="3911600"/>
          <p14:tracePt t="29484" x="4273550" y="3898900"/>
          <p14:tracePt t="29501" x="4267200" y="3886200"/>
          <p14:tracePt t="29501" x="4254500" y="3860800"/>
          <p14:tracePt t="29518" x="4241800" y="3848100"/>
          <p14:tracePt t="29518" x="4235450" y="3835400"/>
          <p14:tracePt t="29535" x="4229100" y="3829050"/>
          <p14:tracePt t="29535" x="4222750" y="3822700"/>
          <p14:tracePt t="29551" x="4222750" y="3816350"/>
          <p14:tracePt t="29567" x="4216400" y="3810000"/>
          <p14:tracePt t="29584" x="4216400" y="3822700"/>
          <p14:tracePt t="29600" x="4216400" y="3829050"/>
          <p14:tracePt t="29600" x="4229100" y="3854450"/>
          <p14:tracePt t="29618" x="4235450" y="3867150"/>
          <p14:tracePt t="29618" x="4241800" y="3886200"/>
          <p14:tracePt t="29634" x="4248150" y="3898900"/>
          <p14:tracePt t="29634" x="4260850" y="3911600"/>
          <p14:tracePt t="29651" x="4273550" y="3930650"/>
          <p14:tracePt t="29651" x="4279900" y="3943350"/>
          <p14:tracePt t="29668" x="4292600" y="3956050"/>
          <p14:tracePt t="29668" x="4305300" y="3962400"/>
          <p14:tracePt t="29668" x="4311650" y="3975100"/>
          <p14:tracePt t="29687" x="4324350" y="3981450"/>
          <p14:tracePt t="29687" x="4330700" y="3981450"/>
          <p14:tracePt t="29701" x="4337050" y="3987800"/>
          <p14:tracePt t="29718" x="4343400" y="3987800"/>
          <p14:tracePt t="29734" x="4349750" y="3981450"/>
          <p14:tracePt t="29751" x="4343400" y="3975100"/>
          <p14:tracePt t="29768" x="4343400" y="3962400"/>
          <p14:tracePt t="29785" x="4337050" y="3956050"/>
          <p14:tracePt t="29785" x="4337050" y="3943350"/>
          <p14:tracePt t="29802" x="4330700" y="3937000"/>
          <p14:tracePt t="29802" x="4330700" y="3917950"/>
          <p14:tracePt t="29819" x="4324350" y="3911600"/>
          <p14:tracePt t="29819" x="4324350" y="3898900"/>
          <p14:tracePt t="29835" x="4318000" y="3886200"/>
          <p14:tracePt t="29835" x="4318000" y="3879850"/>
          <p14:tracePt t="29852" x="4311650" y="3867150"/>
          <p14:tracePt t="29852" x="4311650" y="3860800"/>
          <p14:tracePt t="29852" x="4311650" y="3848100"/>
          <p14:tracePt t="29870" x="4305300" y="3841750"/>
          <p14:tracePt t="29884" x="4305300" y="3829050"/>
          <p14:tracePt t="29884" x="4305300" y="3816350"/>
          <p14:tracePt t="29902" x="4305300" y="3810000"/>
          <p14:tracePt t="29918" x="4311650" y="3822700"/>
          <p14:tracePt t="29938" x="4311650" y="3829050"/>
          <p14:tracePt t="29951" x="4318000" y="3835400"/>
          <p14:tracePt t="29951" x="4318000" y="3848100"/>
          <p14:tracePt t="29951" x="4324350" y="3860800"/>
          <p14:tracePt t="29970" x="4330700" y="3873500"/>
          <p14:tracePt t="29970" x="4337050" y="3892550"/>
          <p14:tracePt t="29986" x="4343400" y="3905250"/>
          <p14:tracePt t="29986" x="4349750" y="3917950"/>
          <p14:tracePt t="30002" x="4356100" y="3924300"/>
          <p14:tracePt t="30002" x="4356100" y="3930650"/>
          <p14:tracePt t="30019" x="4362450" y="3937000"/>
          <p14:tracePt t="30019" x="4362450" y="3943350"/>
          <p14:tracePt t="30036" x="4368800" y="3949700"/>
          <p14:tracePt t="30052" x="4375150" y="3943350"/>
          <p14:tracePt t="30081" x="4375150" y="3937000"/>
          <p14:tracePt t="30098" x="4375150" y="3930650"/>
          <p14:tracePt t="30106" x="4375150" y="3924300"/>
          <p14:tracePt t="30106" x="4375150" y="3917950"/>
          <p14:tracePt t="30120" x="4375150" y="3911600"/>
          <p14:tracePt t="30120" x="4375150" y="3905250"/>
          <p14:tracePt t="30136" x="4368800" y="3892550"/>
          <p14:tracePt t="30136" x="4368800" y="3886200"/>
          <p14:tracePt t="30153" x="4368800" y="3873500"/>
          <p14:tracePt t="30153" x="4362450" y="3854450"/>
          <p14:tracePt t="30170" x="4362450" y="3848100"/>
          <p14:tracePt t="30170" x="4356100" y="3835400"/>
          <p14:tracePt t="30187" x="4356100" y="3822700"/>
          <p14:tracePt t="30187" x="4356100" y="3816350"/>
          <p14:tracePt t="30203" x="4349750" y="3803650"/>
          <p14:tracePt t="30203" x="4349750" y="3790950"/>
          <p14:tracePt t="30220" x="4349750" y="3784600"/>
          <p14:tracePt t="30220" x="4349750" y="3778250"/>
          <p14:tracePt t="30220" x="4349750" y="3765550"/>
          <p14:tracePt t="30239" x="4349750" y="3759200"/>
          <p14:tracePt t="30252" x="4356100" y="3752850"/>
          <p14:tracePt t="30252" x="4356100" y="3733800"/>
          <p14:tracePt t="30271" x="4356100" y="3727450"/>
          <p14:tracePt t="30271" x="4362450" y="3721100"/>
          <p14:tracePt t="30287" x="4362450" y="3714750"/>
          <p14:tracePt t="30287" x="4368800" y="3708400"/>
          <p14:tracePt t="30304" x="4368800" y="3702050"/>
          <p14:tracePt t="30319" x="4375150" y="3702050"/>
          <p14:tracePt t="30336" x="4381500" y="3708400"/>
          <p14:tracePt t="30336" x="4387850" y="3727450"/>
          <p14:tracePt t="30353" x="4394200" y="3746500"/>
          <p14:tracePt t="30353" x="4406900" y="3765550"/>
          <p14:tracePt t="30370" x="4413250" y="3784600"/>
          <p14:tracePt t="30370" x="4419600" y="3810000"/>
          <p14:tracePt t="30387" x="4425950" y="3835400"/>
          <p14:tracePt t="30387" x="4432300" y="3854450"/>
          <p14:tracePt t="30404" x="4438650" y="3879850"/>
          <p14:tracePt t="30404" x="4451350" y="3911600"/>
          <p14:tracePt t="30420" x="4457700" y="3924300"/>
          <p14:tracePt t="30420" x="4457700" y="3937000"/>
          <p14:tracePt t="30437" x="4457700" y="3949700"/>
          <p14:tracePt t="30437" x="4457700" y="3956050"/>
          <p14:tracePt t="30454" x="4457700" y="3962400"/>
          <p14:tracePt t="30454" x="4457700" y="3968750"/>
          <p14:tracePt t="30470" x="4445000" y="3968750"/>
          <p14:tracePt t="30487" x="4438650" y="3968750"/>
          <p14:tracePt t="30503" x="4432300" y="3968750"/>
          <p14:tracePt t="30503" x="4425950" y="3962400"/>
          <p14:tracePt t="30520" x="4419600" y="3962400"/>
          <p14:tracePt t="30520" x="4413250" y="3962400"/>
          <p14:tracePt t="30538" x="4400550" y="3949700"/>
          <p14:tracePt t="30538" x="4394200" y="3949700"/>
          <p14:tracePt t="30555" x="4387850" y="3943350"/>
          <p14:tracePt t="30555" x="4381500" y="3937000"/>
          <p14:tracePt t="30571" x="4375150" y="3937000"/>
          <p14:tracePt t="30571" x="4362450" y="3930650"/>
          <p14:tracePt t="30588" x="4356100" y="3924300"/>
          <p14:tracePt t="30588" x="4343400" y="3924300"/>
          <p14:tracePt t="30588" x="4330700" y="3924300"/>
          <p14:tracePt t="30607" x="4324350" y="3924300"/>
          <p14:tracePt t="30620" x="4311650" y="3924300"/>
          <p14:tracePt t="30620" x="4286250" y="3924300"/>
          <p14:tracePt t="30638" x="4273550" y="3924300"/>
          <p14:tracePt t="30638" x="4254500" y="3930650"/>
          <p14:tracePt t="30654" x="4241800" y="3930650"/>
          <p14:tracePt t="30654" x="4222750" y="3937000"/>
          <p14:tracePt t="30672" x="4210050" y="3943350"/>
          <p14:tracePt t="30672" x="4191000" y="3949700"/>
          <p14:tracePt t="30688" x="4171950" y="3956050"/>
          <p14:tracePt t="30688" x="4152900" y="3962400"/>
          <p14:tracePt t="30688" x="4140200" y="3968750"/>
          <p14:tracePt t="30706" x="4121150" y="3975100"/>
          <p14:tracePt t="30706" x="4102100" y="3981450"/>
          <p14:tracePt t="30722" x="4083050" y="3987800"/>
          <p14:tracePt t="30722" x="4064000" y="4000500"/>
          <p14:tracePt t="30739" x="4044950" y="4006850"/>
          <p14:tracePt t="30739" x="4032250" y="4013200"/>
          <p14:tracePt t="30755" x="4019550" y="4019550"/>
          <p14:tracePt t="30755" x="3994150" y="4032250"/>
          <p14:tracePt t="30772" x="3981450" y="4032250"/>
          <p14:tracePt t="30772" x="3968750" y="4038600"/>
          <p14:tracePt t="30788" x="3962400" y="4044950"/>
          <p14:tracePt t="30788" x="3956050" y="4044950"/>
          <p14:tracePt t="30805" x="3943350" y="4051300"/>
          <p14:tracePt t="30805" x="3937000" y="4057650"/>
          <p14:tracePt t="30822" x="3930650" y="4057650"/>
          <p14:tracePt t="30822" x="3924300" y="4064000"/>
          <p14:tracePt t="30839" x="3917950" y="4064000"/>
          <p14:tracePt t="30854" x="3911600" y="4064000"/>
          <p14:tracePt t="30893" x="3917950" y="4051300"/>
          <p14:tracePt t="30906" x="3924300" y="4044950"/>
          <p14:tracePt t="30921" x="3924300" y="4038600"/>
          <p14:tracePt t="30929" x="3930650" y="4032250"/>
          <p14:tracePt t="30938" x="3937000" y="4032250"/>
          <p14:tracePt t="30938" x="3943350" y="4025900"/>
          <p14:tracePt t="30955" x="3949700" y="4013200"/>
          <p14:tracePt t="30955" x="3962400" y="4006850"/>
          <p14:tracePt t="30972" x="3975100" y="4000500"/>
          <p14:tracePt t="30972" x="3987800" y="3994150"/>
          <p14:tracePt t="30972" x="4000500" y="3981450"/>
          <p14:tracePt t="30990" x="4013200" y="3975100"/>
          <p14:tracePt t="30990" x="4025900" y="3968750"/>
          <p14:tracePt t="31006" x="4038600" y="3956050"/>
          <p14:tracePt t="31006" x="4057650" y="3949700"/>
          <p14:tracePt t="31022" x="4070350" y="3949700"/>
          <p14:tracePt t="31022" x="4083050" y="3943350"/>
          <p14:tracePt t="31039" x="4095750" y="3937000"/>
          <p14:tracePt t="31039" x="4114800" y="3930650"/>
          <p14:tracePt t="31056" x="4127500" y="3924300"/>
          <p14:tracePt t="31056" x="4152900" y="3917950"/>
          <p14:tracePt t="31072" x="4165600" y="3911600"/>
          <p14:tracePt t="31072" x="4171950" y="3905250"/>
          <p14:tracePt t="31089" x="4184650" y="3905250"/>
          <p14:tracePt t="31089" x="4191000" y="3898900"/>
          <p14:tracePt t="31107" x="4197350" y="3892550"/>
          <p14:tracePt t="31107" x="4203700" y="3892550"/>
          <p14:tracePt t="31123" x="4210050" y="3886200"/>
          <p14:tracePt t="31123" x="4222750" y="3879850"/>
          <p14:tracePt t="31139" x="4229100" y="3873500"/>
          <p14:tracePt t="31155" x="4235450" y="3867150"/>
          <p14:tracePt t="31172" x="4241800" y="3860800"/>
          <p14:tracePt t="31197" x="4241800" y="3854450"/>
          <p14:tracePt t="31221" x="4248150" y="3848100"/>
          <p14:tracePt t="31237" x="4248150" y="3841750"/>
          <p14:tracePt t="31249" x="4254500" y="3835400"/>
          <p14:tracePt t="31281" x="4260850" y="3829050"/>
          <p14:tracePt t="31297" x="4260850" y="3822700"/>
          <p14:tracePt t="31309" x="4267200" y="3822700"/>
          <p14:tracePt t="31325" x="4273550" y="3816350"/>
          <p14:tracePt t="31342" x="4279900" y="3816350"/>
          <p14:tracePt t="31357" x="4286250" y="3810000"/>
          <p14:tracePt t="31377" x="4286250" y="3803650"/>
          <p14:tracePt t="31409" x="4292600" y="3803650"/>
          <p14:tracePt t="31437" x="4298950" y="3797300"/>
          <p14:tracePt t="31461" x="4305300" y="3797300"/>
          <p14:tracePt t="31486" x="4311650" y="3797300"/>
          <p14:tracePt t="31497" x="4318000" y="3803650"/>
          <p14:tracePt t="31521" x="4318000" y="3810000"/>
          <p14:tracePt t="31537" x="4324350" y="3816350"/>
          <p14:tracePt t="31549" x="4324350" y="3822700"/>
          <p14:tracePt t="31565" x="4324350" y="3829050"/>
          <p14:tracePt t="31581" x="4324350" y="3835400"/>
          <p14:tracePt t="31597" x="4324350" y="3841750"/>
          <p14:tracePt t="31610" x="4330700" y="3848100"/>
          <p14:tracePt t="31626" x="4330700" y="3854450"/>
          <p14:tracePt t="31649" x="4330700" y="3860800"/>
          <p14:tracePt t="31669" x="4330700" y="3867150"/>
          <p14:tracePt t="31693" x="4330700" y="3873500"/>
          <p14:tracePt t="31725" x="4337050" y="3873500"/>
          <p14:tracePt t="31761" x="4337050" y="3879850"/>
          <p14:tracePt t="31789" x="4337050" y="3886200"/>
          <p14:tracePt t="31813" x="4337050" y="3892550"/>
          <p14:tracePt t="31829" x="4337050" y="3898900"/>
          <p14:tracePt t="31845" x="4337050" y="3905250"/>
          <p14:tracePt t="31857" x="4343400" y="3905250"/>
          <p14:tracePt t="31873" x="4337050" y="3911600"/>
          <p14:tracePt t="31889" x="4337050" y="3917950"/>
          <p14:tracePt t="31905" x="4337050" y="3924300"/>
          <p14:tracePt t="31917" x="4337050" y="3930650"/>
          <p14:tracePt t="31941" x="4343400" y="3937000"/>
          <p14:tracePt t="32197" x="4349750" y="3937000"/>
          <p14:tracePt t="32209" x="4356100" y="3930650"/>
          <p14:tracePt t="32225" x="4362450" y="3924300"/>
          <p14:tracePt t="32265" x="4368800" y="3924300"/>
          <p14:tracePt t="32285" x="4368800" y="3917950"/>
          <p14:tracePt t="32309" x="4368800" y="3911600"/>
          <p14:tracePt t="32329" x="4362450" y="3905250"/>
          <p14:tracePt t="32353" x="4356100" y="3898900"/>
          <p14:tracePt t="32369" x="4356100" y="3892550"/>
          <p14:tracePt t="32385" x="4349750" y="3886200"/>
          <p14:tracePt t="32397" x="4343400" y="3886200"/>
          <p14:tracePt t="32413" x="4337050" y="3879850"/>
          <p14:tracePt t="32429" x="4330700" y="3873500"/>
          <p14:tracePt t="32446" x="4324350" y="3867150"/>
          <p14:tracePt t="32459" x="4324350" y="3860800"/>
          <p14:tracePt t="32476" x="4318000" y="3854450"/>
          <p14:tracePt t="32492" x="4318000" y="3848100"/>
          <p14:tracePt t="32510" x="4318000" y="3854450"/>
          <p14:tracePt t="32601" x="4318000" y="3860800"/>
          <p14:tracePt t="32618" x="4318000" y="3867150"/>
          <p14:tracePt t="32629" x="4318000" y="3873500"/>
          <p14:tracePt t="32637" x="4318000" y="3879850"/>
          <p14:tracePt t="32646" x="4318000" y="3886200"/>
          <p14:tracePt t="32660" x="4318000" y="3892550"/>
          <p14:tracePt t="32660" x="4318000" y="3911600"/>
          <p14:tracePt t="32678" x="4324350" y="3924300"/>
          <p14:tracePt t="32678" x="4324350" y="3937000"/>
          <p14:tracePt t="32695" x="4324350" y="3949700"/>
          <p14:tracePt t="32695" x="4330700" y="3962400"/>
          <p14:tracePt t="32711" x="4330700" y="3975100"/>
          <p14:tracePt t="32711" x="4330700" y="3987800"/>
          <p14:tracePt t="32728" x="4337050" y="4000500"/>
          <p14:tracePt t="32728" x="4337050" y="4006850"/>
          <p14:tracePt t="32728" x="4337050" y="4019550"/>
          <p14:tracePt t="32747" x="4337050" y="4025900"/>
          <p14:tracePt t="32747" x="4343400" y="4032250"/>
          <p14:tracePt t="32761" x="4343400" y="4038600"/>
          <p14:tracePt t="32777" x="4337050" y="4032250"/>
          <p14:tracePt t="32826" x="4337050" y="4025900"/>
          <p14:tracePt t="32841" x="4330700" y="4019550"/>
          <p14:tracePt t="32857" x="4324350" y="4013200"/>
          <p14:tracePt t="32869" x="4318000" y="4006850"/>
          <p14:tracePt t="32886" x="4311650" y="4006850"/>
          <p14:tracePt t="32901" x="4305300" y="4013200"/>
          <p14:tracePt t="32918" x="4292600" y="4019550"/>
          <p14:tracePt t="32930" x="4286250" y="4025900"/>
          <p14:tracePt t="32930" x="4286250" y="4038600"/>
          <p14:tracePt t="32946" x="4279900" y="4044950"/>
          <p14:tracePt t="32946" x="4273550" y="4051300"/>
          <p14:tracePt t="32962" x="4267200" y="4057650"/>
          <p14:tracePt t="32962" x="4260850" y="4064000"/>
          <p14:tracePt t="32979" x="4254500" y="4070350"/>
          <p14:tracePt t="32979" x="4248150" y="4076700"/>
          <p14:tracePt t="32996" x="4241800" y="4083050"/>
          <p14:tracePt t="32996" x="4235450" y="4083050"/>
          <p14:tracePt t="32996" x="4222750" y="4089400"/>
          <p14:tracePt t="33015" x="4216400" y="4089400"/>
          <p14:tracePt t="33015" x="4203700" y="4095750"/>
          <p14:tracePt t="33030" x="4191000" y="4095750"/>
          <p14:tracePt t="33030" x="4178300" y="4095750"/>
          <p14:tracePt t="33046" x="4165600" y="4102100"/>
          <p14:tracePt t="33046" x="4152900" y="4102100"/>
          <p14:tracePt t="33062" x="4140200" y="4102100"/>
          <p14:tracePt t="33062" x="4133850" y="4108450"/>
          <p14:tracePt t="33079" x="4121150" y="4108450"/>
          <p14:tracePt t="33079" x="4108450" y="4114800"/>
          <p14:tracePt t="33096" x="4095750" y="4114800"/>
          <p14:tracePt t="33096" x="4070350" y="4121150"/>
          <p14:tracePt t="33116" x="4057650" y="4121150"/>
          <p14:tracePt t="33116" x="4044950" y="4127500"/>
          <p14:tracePt t="33130" x="4032250" y="4127500"/>
          <p14:tracePt t="33130" x="4019550" y="4127500"/>
          <p14:tracePt t="33146" x="4006850" y="4127500"/>
          <p14:tracePt t="33146" x="3994150" y="4127500"/>
          <p14:tracePt t="33163" x="3981450" y="4127500"/>
          <p14:tracePt t="33163" x="3962400" y="4127500"/>
          <p14:tracePt t="33180" x="3956050" y="4127500"/>
          <p14:tracePt t="33180" x="3943350" y="4127500"/>
          <p14:tracePt t="33196" x="3930650" y="4121150"/>
          <p14:tracePt t="33196" x="3917950" y="4121150"/>
          <p14:tracePt t="33213" x="3905250" y="4114800"/>
          <p14:tracePt t="33213" x="3879850" y="4102100"/>
          <p14:tracePt t="33230" x="3867150" y="4095750"/>
          <p14:tracePt t="33230" x="3854450" y="4089400"/>
          <p14:tracePt t="33247" x="3835400" y="4089400"/>
          <p14:tracePt t="33247" x="3822700" y="4083050"/>
          <p14:tracePt t="33263" x="3810000" y="4076700"/>
          <p14:tracePt t="33263" x="3797300" y="4076700"/>
          <p14:tracePt t="33280" x="3784600" y="4076700"/>
          <p14:tracePt t="33280" x="3778250" y="4070350"/>
          <p14:tracePt t="33280" x="3765550" y="4076700"/>
          <p14:tracePt t="33298" x="3752850" y="4076700"/>
          <p14:tracePt t="33312" x="3746500" y="4083050"/>
          <p14:tracePt t="33312" x="3727450" y="4089400"/>
          <p14:tracePt t="33330" x="3714750" y="4095750"/>
          <p14:tracePt t="33330" x="3708400" y="4095750"/>
          <p14:tracePt t="33347" x="3702050" y="4102100"/>
          <p14:tracePt t="33347" x="3689350" y="4114800"/>
          <p14:tracePt t="33347" x="3683000" y="4121150"/>
          <p14:tracePt t="33368" x="3676650" y="4127500"/>
          <p14:tracePt t="33379" x="3670300" y="4133850"/>
          <p14:tracePt t="33379" x="3663950" y="4146550"/>
          <p14:tracePt t="33379" x="3657600" y="4159250"/>
          <p14:tracePt t="33399" x="3651250" y="4165600"/>
          <p14:tracePt t="33399" x="3644900" y="4178300"/>
          <p14:tracePt t="33414" x="3632200" y="4184650"/>
          <p14:tracePt t="33414" x="3625850" y="4197350"/>
          <p14:tracePt t="33430" x="3619500" y="4210050"/>
          <p14:tracePt t="33430" x="3613150" y="4222750"/>
          <p14:tracePt t="33447" x="3600450" y="4229100"/>
          <p14:tracePt t="33447" x="3587750" y="4241800"/>
          <p14:tracePt t="33463" x="3575050" y="4254500"/>
          <p14:tracePt t="33463" x="3549650" y="4273550"/>
          <p14:tracePt t="33480" x="3536950" y="4286250"/>
          <p14:tracePt t="33480" x="3517900" y="4292600"/>
          <p14:tracePt t="33497" x="3498850" y="4305300"/>
          <p14:tracePt t="33497" x="3479800" y="4311650"/>
          <p14:tracePt t="33514" x="3460750" y="4318000"/>
          <p14:tracePt t="33514" x="3422650" y="4330700"/>
          <p14:tracePt t="33530" x="3397250" y="4330700"/>
          <p14:tracePt t="33530" x="3378200" y="4337050"/>
          <p14:tracePt t="33547" x="3352800" y="4337050"/>
          <p14:tracePt t="33547" x="3327400" y="4337050"/>
          <p14:tracePt t="33563" x="3295650" y="4330700"/>
          <p14:tracePt t="33563" x="3270250" y="4324350"/>
          <p14:tracePt t="33580" x="2844800" y="4197350"/>
          <p14:tracePt t="33653" x="2794000" y="4178300"/>
          <p14:tracePt t="33658" x="2743200" y="4159250"/>
          <p14:tracePt t="33666" x="2692400" y="4140200"/>
          <p14:tracePt t="33680" x="2533650" y="4083050"/>
          <p14:tracePt t="33698" x="2425700" y="4044950"/>
          <p14:tracePt t="33714" x="2311400" y="4006850"/>
          <p14:tracePt t="33731" x="2197100" y="3956050"/>
          <p14:tracePt t="33747" x="2082800" y="3905250"/>
          <p14:tracePt t="33764" x="1905000" y="3810000"/>
          <p14:tracePt t="33781" x="1797050" y="3740150"/>
          <p14:tracePt t="33797" x="1689100" y="3670300"/>
          <p14:tracePt t="33814" x="1530350" y="3543300"/>
          <p14:tracePt t="33831" x="1428750" y="3448050"/>
          <p14:tracePt t="33848" x="1333500" y="3346450"/>
          <p14:tracePt t="33865" x="1238250" y="3244850"/>
          <p14:tracePt t="33881" x="1104900" y="3060700"/>
          <p14:tracePt t="33898" x="1016000" y="2921000"/>
          <p14:tracePt t="33915" x="939800" y="2774950"/>
          <p14:tracePt t="33932" x="876300" y="2616200"/>
          <p14:tracePt t="33948" x="819150" y="2444750"/>
          <p14:tracePt t="33948" x="793750" y="2355850"/>
          <p14:tracePt t="33966" x="749300" y="2190750"/>
          <p14:tracePt t="33982" x="711200" y="2025650"/>
          <p14:tracePt t="33998" x="673100" y="1885950"/>
          <p14:tracePt t="34015" x="647700" y="1771650"/>
          <p14:tracePt t="34032" x="635000" y="1670050"/>
          <p14:tracePt t="34032" x="635000" y="1631950"/>
          <p14:tracePt t="34050" x="647700" y="1555750"/>
          <p14:tracePt t="34066" x="679450" y="1492250"/>
          <p14:tracePt t="34082" x="723900" y="1435100"/>
          <p14:tracePt t="34100" x="787400" y="1390650"/>
          <p14:tracePt t="34115" x="914400" y="1339850"/>
          <p14:tracePt t="34133" x="1016000" y="1314450"/>
          <p14:tracePt t="34149" x="1130300" y="1282700"/>
          <p14:tracePt t="34165" x="1257300" y="1250950"/>
          <p14:tracePt t="34182" x="1485900" y="1206500"/>
          <p14:tracePt t="34199" x="1651000" y="1187450"/>
          <p14:tracePt t="34216" x="1835150" y="1168400"/>
          <p14:tracePt t="34232" x="2120900" y="1168400"/>
          <p14:tracePt t="34250" x="2324100" y="1174750"/>
          <p14:tracePt t="34267" x="2533650" y="1187450"/>
          <p14:tracePt t="34283" x="2749550" y="1193800"/>
          <p14:tracePt t="34299" x="2971800" y="1200150"/>
          <p14:tracePt t="34316" x="3194050" y="1206500"/>
          <p14:tracePt t="34316" x="3302000" y="1206500"/>
          <p14:tracePt t="34335" x="3530600" y="1212850"/>
          <p14:tracePt t="34350" x="3752850" y="1219200"/>
          <p14:tracePt t="34366" x="3981450" y="1225550"/>
          <p14:tracePt t="34383" x="4210050" y="1238250"/>
          <p14:tracePt t="34400" x="4432300" y="1250950"/>
          <p14:tracePt t="34416" x="4768850" y="1263650"/>
          <p14:tracePt t="34434" x="4984750" y="1270000"/>
          <p14:tracePt t="34450" x="5194300" y="1282700"/>
          <p14:tracePt t="34466" x="5397500" y="1289050"/>
          <p14:tracePt t="34483" x="5683250" y="1301750"/>
          <p14:tracePt t="34500" x="5861050" y="1320800"/>
          <p14:tracePt t="34518" x="6032500" y="1339850"/>
          <p14:tracePt t="34534" x="6254750" y="1384300"/>
          <p14:tracePt t="34550" x="6388100" y="1422400"/>
          <p14:tracePt t="34567" x="6502400" y="1473200"/>
          <p14:tracePt t="34584" x="6604000" y="1530350"/>
          <p14:tracePt t="34600" x="6731000" y="1631950"/>
          <p14:tracePt t="34619" x="6794500" y="1714500"/>
          <p14:tracePt t="34634" x="6845300" y="1797050"/>
          <p14:tracePt t="34650" x="6877050" y="1892300"/>
          <p14:tracePt t="34667" x="6889750" y="1993900"/>
          <p14:tracePt t="34684" x="6896100" y="2101850"/>
          <p14:tracePt t="34684" x="6896100" y="2159000"/>
          <p14:tracePt t="34702" x="6883400" y="2279650"/>
          <p14:tracePt t="34719" x="6858000" y="2400300"/>
          <p14:tracePt t="34735" x="6819900" y="2520950"/>
          <p14:tracePt t="34751" x="6775450" y="2647950"/>
          <p14:tracePt t="34768" x="6724650" y="2768600"/>
          <p14:tracePt t="34784" x="6629400" y="2959100"/>
          <p14:tracePt t="34801" x="6553200" y="3079750"/>
          <p14:tracePt t="34817" x="6470650" y="3206750"/>
          <p14:tracePt t="34834" x="6311900" y="3378200"/>
          <p14:tracePt t="34851" x="6184900" y="3492500"/>
          <p14:tracePt t="34868" x="6045200" y="3594100"/>
          <p14:tracePt t="34885" x="5892800" y="3702050"/>
          <p14:tracePt t="34901" x="5645150" y="3873500"/>
          <p14:tracePt t="34918" x="5473700" y="3987800"/>
          <p14:tracePt t="34935" x="5302250" y="4089400"/>
          <p14:tracePt t="34952" x="5124450" y="4178300"/>
          <p14:tracePt t="34968" x="4953000" y="4254500"/>
          <p14:tracePt t="34968" x="4870450" y="4286250"/>
          <p14:tracePt t="34986" x="4705350" y="4349750"/>
          <p14:tracePt t="35002" x="4540250" y="4406900"/>
          <p14:tracePt t="35019" x="4375150" y="4445000"/>
          <p14:tracePt t="35035" x="4222750" y="4470400"/>
          <p14:tracePt t="35052" x="4089400" y="4470400"/>
          <p14:tracePt t="35052" x="4025900" y="4464050"/>
          <p14:tracePt t="35070" x="3911600" y="4438650"/>
          <p14:tracePt t="35086" x="3810000" y="4413250"/>
          <p14:tracePt t="35103" x="3721100" y="4394200"/>
          <p14:tracePt t="35119" x="3638550" y="4375150"/>
          <p14:tracePt t="35135" x="3536950" y="4356100"/>
          <p14:tracePt t="35152" x="3486150" y="4343400"/>
          <p14:tracePt t="35169" x="3454400" y="4330700"/>
          <p14:tracePt t="35185" x="3429000" y="4324350"/>
          <p14:tracePt t="35202" x="3409950" y="4324350"/>
          <p14:tracePt t="35219" x="3403600" y="4324350"/>
          <p14:tracePt t="35236" x="3390900" y="4330700"/>
          <p14:tracePt t="35236" x="3384550" y="4337050"/>
          <p14:tracePt t="35253" x="3378200" y="4337050"/>
          <p14:tracePt t="35253" x="3359150" y="4337050"/>
          <p14:tracePt t="35270" x="3346450" y="4330700"/>
          <p14:tracePt t="35270" x="3340100" y="4330700"/>
          <p14:tracePt t="35287" x="3327400" y="4330700"/>
          <p14:tracePt t="35287" x="3321050" y="4330700"/>
          <p14:tracePt t="35303" x="3314700" y="4324350"/>
          <p14:tracePt t="35303" x="3308350" y="4324350"/>
          <p14:tracePt t="35320" x="3314700" y="4318000"/>
          <p14:tracePt t="35354" x="3321050" y="4318000"/>
          <p14:tracePt t="35370" x="3333750" y="4318000"/>
          <p14:tracePt t="35378" x="3340100" y="4318000"/>
          <p14:tracePt t="35386" x="3352800" y="4318000"/>
          <p14:tracePt t="35386" x="3365500" y="4318000"/>
          <p14:tracePt t="35403" x="3384550" y="4318000"/>
          <p14:tracePt t="35403" x="3397250" y="4324350"/>
          <p14:tracePt t="35420" x="3416300" y="4324350"/>
          <p14:tracePt t="35420" x="3435350" y="4330700"/>
          <p14:tracePt t="35420" x="3454400" y="4337050"/>
          <p14:tracePt t="35439" x="3473450" y="4337050"/>
          <p14:tracePt t="35439" x="3498850" y="4337050"/>
          <p14:tracePt t="35454" x="3517900" y="4337050"/>
          <p14:tracePt t="35454" x="3536950" y="4337050"/>
          <p14:tracePt t="35470" x="3562350" y="4337050"/>
          <p14:tracePt t="35470" x="3581400" y="4337050"/>
          <p14:tracePt t="35470" x="3600450" y="4330700"/>
          <p14:tracePt t="35490" x="3613150" y="4330700"/>
          <p14:tracePt t="35503" x="3632200" y="4324350"/>
          <p14:tracePt t="35503" x="3663950" y="4324350"/>
          <p14:tracePt t="35521" x="3676650" y="4324350"/>
          <p14:tracePt t="35521" x="3689350" y="4324350"/>
          <p14:tracePt t="35538" x="3702050" y="4324350"/>
          <p14:tracePt t="35538" x="3714750" y="4330700"/>
          <p14:tracePt t="35554" x="3727450" y="4330700"/>
          <p14:tracePt t="35554" x="3740150" y="4337050"/>
          <p14:tracePt t="35570" x="3746500" y="4337050"/>
          <p14:tracePt t="35586" x="3752850" y="4337050"/>
          <p14:tracePt t="35604" x="3759200" y="4330700"/>
          <p14:tracePt t="35604" x="3759200" y="4324350"/>
          <p14:tracePt t="35621" x="3765550" y="4318000"/>
          <p14:tracePt t="35621" x="3765550" y="4311650"/>
          <p14:tracePt t="35638" x="3778250" y="4298950"/>
          <p14:tracePt t="35638" x="3778250" y="4286250"/>
          <p14:tracePt t="35654" x="3784600" y="4279900"/>
          <p14:tracePt t="35654" x="3790950" y="4267200"/>
          <p14:tracePt t="35671" x="3797300" y="4260850"/>
          <p14:tracePt t="35671" x="3797300" y="4254500"/>
          <p14:tracePt t="35688" x="3803650" y="4241800"/>
          <p14:tracePt t="35688" x="3803650" y="4235450"/>
          <p14:tracePt t="35704" x="3810000" y="4229100"/>
          <p14:tracePt t="35704" x="3810000" y="4222750"/>
          <p14:tracePt t="35722" x="3816350" y="4203700"/>
          <p14:tracePt t="35722" x="3816350" y="4197350"/>
          <p14:tracePt t="35740" x="3816350" y="4191000"/>
          <p14:tracePt t="35740" x="3822700" y="4191000"/>
          <p14:tracePt t="35754" x="3829050" y="4184650"/>
          <p14:tracePt t="35754" x="3829050" y="4178300"/>
          <p14:tracePt t="35771" x="3835400" y="4171950"/>
          <p14:tracePt t="35787" x="3841750" y="4165600"/>
          <p14:tracePt t="35804" x="3848100" y="4159250"/>
          <p14:tracePt t="35821" x="3854450" y="4159250"/>
          <p14:tracePt t="35837" x="3860800" y="4152900"/>
          <p14:tracePt t="35854" x="3867150" y="4152900"/>
          <p14:tracePt t="35871" x="3873500" y="4152900"/>
          <p14:tracePt t="35887" x="3879850" y="4152900"/>
          <p14:tracePt t="35904" x="3879850" y="4159250"/>
          <p14:tracePt t="35929" x="3879850" y="4165600"/>
          <p14:tracePt t="36066" x="3886200" y="4165600"/>
          <p14:tracePt t="36109" x="3892550" y="4159250"/>
          <p14:tracePt t="36170" x="3898900" y="4159250"/>
          <p14:tracePt t="36218" x="3905250" y="4152900"/>
          <p14:tracePt t="36245" x="3911600" y="4152900"/>
          <p14:tracePt t="36270" x="3911600" y="4146550"/>
          <p14:tracePt t="36290" x="3917950" y="4140200"/>
          <p14:tracePt t="36313" x="3924300" y="4133850"/>
          <p14:tracePt t="36338" x="3930650" y="4127500"/>
          <p14:tracePt t="36365" x="3937000" y="4121150"/>
          <p14:tracePt t="36381" x="3943350" y="4114800"/>
          <p14:tracePt t="36397" x="3943350" y="4108450"/>
          <p14:tracePt t="36410" x="3949700" y="4108450"/>
          <p14:tracePt t="36433" x="3956050" y="4108450"/>
          <p14:tracePt t="36501" x="3956050" y="4114800"/>
          <p14:tracePt t="36526" x="3956050" y="4121150"/>
          <p14:tracePt t="36553" x="3956050" y="4127500"/>
          <p14:tracePt t="36622" x="3956050" y="4133850"/>
          <p14:tracePt t="36650" x="3962400" y="4140200"/>
          <p14:tracePt t="36690" x="3956050" y="4133850"/>
          <p14:tracePt t="36825" x="3956050" y="4127500"/>
          <p14:tracePt t="36853" x="3962400" y="4121150"/>
          <p14:tracePt t="36870" x="3962400" y="4114800"/>
          <p14:tracePt t="36886" x="3962400" y="4108450"/>
          <p14:tracePt t="36891" x="3968750" y="4102100"/>
          <p14:tracePt t="36891" x="3975100" y="4095750"/>
          <p14:tracePt t="36908" x="3981450" y="4089400"/>
          <p14:tracePt t="36908" x="3987800" y="4083050"/>
          <p14:tracePt t="36925" x="3994150" y="4076700"/>
          <p14:tracePt t="36925" x="4000500" y="4064000"/>
          <p14:tracePt t="36942" x="4013200" y="4057650"/>
          <p14:tracePt t="36942" x="4032250" y="4038600"/>
          <p14:tracePt t="36958" x="4044950" y="4025900"/>
          <p14:tracePt t="36958" x="4057650" y="4013200"/>
          <p14:tracePt t="36975" x="4070350" y="4000500"/>
          <p14:tracePt t="36975" x="4089400" y="3987800"/>
          <p14:tracePt t="36994" x="4108450" y="3975100"/>
          <p14:tracePt t="36994" x="4121150" y="3962400"/>
          <p14:tracePt t="36994" x="4140200" y="3949700"/>
          <p14:tracePt t="37011" x="4165600" y="3937000"/>
          <p14:tracePt t="37011" x="4184650" y="3924300"/>
          <p14:tracePt t="37026" x="4203700" y="3917950"/>
          <p14:tracePt t="37026" x="4222750" y="3911600"/>
          <p14:tracePt t="37043" x="4241800" y="3905250"/>
          <p14:tracePt t="37043" x="4260850" y="3898900"/>
          <p14:tracePt t="37059" x="4279900" y="3898900"/>
          <p14:tracePt t="37059" x="4298950" y="3898900"/>
          <p14:tracePt t="37075" x="4311650" y="3898900"/>
          <p14:tracePt t="37075" x="4324350" y="3905250"/>
          <p14:tracePt t="37092" x="4337050" y="3911600"/>
          <p14:tracePt t="37092" x="4349750" y="3917950"/>
          <p14:tracePt t="37092" x="4362450" y="3924300"/>
          <p14:tracePt t="37114" x="4375150" y="3930650"/>
          <p14:tracePt t="37114" x="4381500" y="3943350"/>
          <p14:tracePt t="37126" x="4394200" y="3949700"/>
          <p14:tracePt t="37126" x="4400550" y="3968750"/>
          <p14:tracePt t="37142" x="4406900" y="3981450"/>
          <p14:tracePt t="37142" x="4406900" y="3994150"/>
          <p14:tracePt t="37159" x="4413250" y="4013200"/>
          <p14:tracePt t="37159" x="4413250" y="4032250"/>
          <p14:tracePt t="37176" x="4413250" y="4051300"/>
          <p14:tracePt t="37176" x="4406900" y="4089400"/>
          <p14:tracePt t="37193" x="4400550" y="4108450"/>
          <p14:tracePt t="37193" x="4394200" y="4127500"/>
          <p14:tracePt t="37210" x="4387850" y="4146550"/>
          <p14:tracePt t="37210" x="4375150" y="4159250"/>
          <p14:tracePt t="37226" x="4362450" y="4178300"/>
          <p14:tracePt t="37226" x="4349750" y="4191000"/>
          <p14:tracePt t="37243" x="4330700" y="4203700"/>
          <p14:tracePt t="37243" x="4292600" y="4222750"/>
          <p14:tracePt t="37259" x="4273550" y="4229100"/>
          <p14:tracePt t="37259" x="4248150" y="4241800"/>
          <p14:tracePt t="37277" x="4222750" y="4248150"/>
          <p14:tracePt t="37277" x="4197350" y="4254500"/>
          <p14:tracePt t="37293" x="4165600" y="4260850"/>
          <p14:tracePt t="37293" x="4102100" y="4260850"/>
          <p14:tracePt t="37310" x="4064000" y="4254500"/>
          <p14:tracePt t="37310" x="4025900" y="4241800"/>
          <p14:tracePt t="37327" x="3606800" y="3098800"/>
          <p14:tracePt t="37327" x="3632200" y="3028950"/>
          <p14:tracePt t="37490" x="3663950" y="2952750"/>
          <p14:tracePt t="37497" x="3702050" y="2882900"/>
          <p14:tracePt t="37509" x="3797300" y="2736850"/>
          <p14:tracePt t="37527" x="3905250" y="2597150"/>
          <p14:tracePt t="37543" x="4102100" y="2425700"/>
          <p14:tracePt t="37560" x="4241800" y="2343150"/>
          <p14:tracePt t="37576" x="4387850" y="2292350"/>
          <p14:tracePt t="37594" x="4603750" y="2266950"/>
          <p14:tracePt t="37612" x="4749800" y="2279650"/>
          <p14:tracePt t="37627" x="4895850" y="2311400"/>
          <p14:tracePt t="37643" x="5029200" y="2368550"/>
          <p14:tracePt t="37660" x="5156200" y="2451100"/>
          <p14:tracePt t="37660" x="5219700" y="2501900"/>
          <p14:tracePt t="37678" x="5321300" y="2609850"/>
          <p14:tracePt t="37694" x="5410200" y="2724150"/>
          <p14:tracePt t="37710" x="5473700" y="2851150"/>
          <p14:tracePt t="37727" x="5518150" y="2984500"/>
          <p14:tracePt t="37744" x="5537200" y="3117850"/>
          <p14:tracePt t="37744" x="5543550" y="3181350"/>
          <p14:tracePt t="37762" x="5530850" y="3321050"/>
          <p14:tracePt t="37778" x="5492750" y="3460750"/>
          <p14:tracePt t="37794" x="5441950" y="3600450"/>
          <p14:tracePt t="37810" x="5365750" y="3740150"/>
          <p14:tracePt t="37827" x="5283200" y="3867150"/>
          <p14:tracePt t="37844" x="5156200" y="4032250"/>
          <p14:tracePt t="37861" x="5080000" y="4114800"/>
          <p14:tracePt t="37877" x="5022850" y="4178300"/>
          <p14:tracePt t="37894" x="4978400" y="4222750"/>
          <p14:tracePt t="37912" x="4953000" y="4254500"/>
          <p14:tracePt t="37912" x="4946650" y="4260850"/>
          <p14:tracePt t="37928" x="4940300" y="4267200"/>
          <p14:tracePt t="37944" x="4946650" y="4273550"/>
          <p14:tracePt t="37944" x="4959350" y="4267200"/>
          <p14:tracePt t="37961" x="4972050" y="4267200"/>
          <p14:tracePt t="37961" x="5016500" y="4260850"/>
          <p14:tracePt t="37979" x="5041900" y="4260850"/>
          <p14:tracePt t="37979" x="5073650" y="4254500"/>
          <p14:tracePt t="37995" x="5105400" y="4248150"/>
          <p14:tracePt t="37995" x="5137150" y="4248150"/>
          <p14:tracePt t="38012" x="5175250" y="4241800"/>
          <p14:tracePt t="38012" x="5219700" y="4241800"/>
          <p14:tracePt t="38012" x="5264150" y="4235450"/>
          <p14:tracePt t="38030" x="5308600" y="4235450"/>
          <p14:tracePt t="38044" x="5353050" y="4229100"/>
          <p14:tracePt t="38044" x="5448300" y="4222750"/>
          <p14:tracePt t="38062" x="5499100" y="4222750"/>
          <p14:tracePt t="38062" x="5543550" y="4216400"/>
          <p14:tracePt t="38080" x="5594350" y="4216400"/>
          <p14:tracePt t="38080" x="5645150" y="4210050"/>
          <p14:tracePt t="38080" x="5702300" y="4203700"/>
          <p14:tracePt t="38099" x="5753100" y="4197350"/>
          <p14:tracePt t="38111" x="5810250" y="4191000"/>
          <p14:tracePt t="38111" x="5861050" y="4184650"/>
          <p14:tracePt t="38111" x="5911850" y="4171950"/>
          <p14:tracePt t="38132" x="5962650" y="4159250"/>
          <p14:tracePt t="38132" x="6013450" y="4146550"/>
          <p14:tracePt t="38147" x="6064250" y="4133850"/>
          <p14:tracePt t="38147" x="6108700" y="4121150"/>
          <p14:tracePt t="38164" x="6153150" y="4108450"/>
          <p14:tracePt t="38164" x="6191250" y="4095750"/>
          <p14:tracePt t="38180" x="6229350" y="4083050"/>
          <p14:tracePt t="38180" x="6261100" y="4070350"/>
          <p14:tracePt t="38197" x="6292850" y="4064000"/>
          <p14:tracePt t="38197" x="6356350" y="4051300"/>
          <p14:tracePt t="38214" x="6381750" y="4044950"/>
          <p14:tracePt t="38214" x="6400800" y="4044950"/>
          <p14:tracePt t="38230" x="6419850" y="4044950"/>
          <p14:tracePt t="38230" x="6438900" y="4051300"/>
          <p14:tracePt t="38247" x="6457950" y="4051300"/>
          <p14:tracePt t="38247" x="6470650" y="4057650"/>
          <p14:tracePt t="38264" x="6483350" y="4064000"/>
          <p14:tracePt t="38264" x="6496050" y="4083050"/>
          <p14:tracePt t="38281" x="6502400" y="4089400"/>
          <p14:tracePt t="38281" x="6502400" y="4102100"/>
          <p14:tracePt t="38297" x="6502400" y="4108450"/>
          <p14:tracePt t="38297" x="6502400" y="4121150"/>
          <p14:tracePt t="38314" x="6496050" y="4127500"/>
          <p14:tracePt t="38314" x="6489700" y="4146550"/>
          <p14:tracePt t="38331" x="6483350" y="4159250"/>
          <p14:tracePt t="38331" x="6477000" y="4165600"/>
          <p14:tracePt t="38348" x="6470650" y="4178300"/>
          <p14:tracePt t="38348" x="6457950" y="4191000"/>
          <p14:tracePt t="38364" x="6445250" y="4197350"/>
          <p14:tracePt t="38364" x="6438900" y="4210050"/>
          <p14:tracePt t="38381" x="6426200" y="4216400"/>
          <p14:tracePt t="38381" x="6407150" y="4229100"/>
          <p14:tracePt t="38381" x="6394450" y="4235450"/>
          <p14:tracePt t="38399" x="6381750" y="4248150"/>
          <p14:tracePt t="38413" x="6369050" y="4254500"/>
          <p14:tracePt t="38413" x="6337300" y="4273550"/>
          <p14:tracePt t="38431" x="6318250" y="4279900"/>
          <p14:tracePt t="38431" x="6299200" y="4286250"/>
          <p14:tracePt t="38447" x="6280150" y="4298950"/>
          <p14:tracePt t="38447" x="6254750" y="4305300"/>
          <p14:tracePt t="38464" x="6229350" y="4305300"/>
          <p14:tracePt t="38464" x="6203950" y="4311650"/>
          <p14:tracePt t="38481" x="6172200" y="4318000"/>
          <p14:tracePt t="38481" x="6146800" y="4318000"/>
          <p14:tracePt t="38481" x="6108700" y="4324350"/>
          <p14:tracePt t="38500" x="6076950" y="4324350"/>
          <p14:tracePt t="38500" x="6038850" y="4324350"/>
          <p14:tracePt t="38515" x="5994400" y="4324350"/>
          <p14:tracePt t="38515" x="5949950" y="4324350"/>
          <p14:tracePt t="38532" x="5905500" y="4324350"/>
          <p14:tracePt t="38532" x="5861050" y="4324350"/>
          <p14:tracePt t="38548" x="5810250" y="4324350"/>
          <p14:tracePt t="38548" x="5759450" y="4324350"/>
          <p14:tracePt t="38565" x="5702300" y="4318000"/>
          <p14:tracePt t="38565" x="5594350" y="4318000"/>
          <p14:tracePt t="38581" x="5537200" y="4311650"/>
          <p14:tracePt t="38581" x="5486400" y="4305300"/>
          <p14:tracePt t="38598" x="5429250" y="4298950"/>
          <p14:tracePt t="38598" x="5378450" y="4292600"/>
          <p14:tracePt t="38615" x="5327650" y="4292600"/>
          <p14:tracePt t="38615" x="5232400" y="4273550"/>
          <p14:tracePt t="38631" x="5187950" y="4267200"/>
          <p14:tracePt t="38631" x="5143500" y="4260850"/>
          <p14:tracePt t="38648" x="5105400" y="4254500"/>
          <p14:tracePt t="38648" x="5060950" y="4248150"/>
          <p14:tracePt t="38665" x="5022850" y="4235450"/>
          <p14:tracePt t="38665" x="4984750" y="4229100"/>
          <p14:tracePt t="38681" x="4953000" y="4222750"/>
          <p14:tracePt t="38681" x="4883150" y="4210050"/>
          <p14:tracePt t="38699" x="4851400" y="4197350"/>
          <p14:tracePt t="38699" x="4826000" y="4191000"/>
          <p14:tracePt t="38715" x="4800600" y="4184650"/>
          <p14:tracePt t="38715" x="4775200" y="4178300"/>
          <p14:tracePt t="38732" x="4749800" y="4165600"/>
          <p14:tracePt t="38732" x="4730750" y="4159250"/>
          <p14:tracePt t="38749" x="4705350" y="4146550"/>
          <p14:tracePt t="38749" x="4686300" y="4133850"/>
          <p14:tracePt t="38765" x="4667250" y="4127500"/>
          <p14:tracePt t="38765" x="4654550" y="4114800"/>
          <p14:tracePt t="38765" x="4635500" y="4102100"/>
          <p14:tracePt t="38784" x="4622800" y="4089400"/>
          <p14:tracePt t="38784" x="4610100" y="4083050"/>
          <p14:tracePt t="38799" x="4597400" y="4070350"/>
          <p14:tracePt t="38799" x="4584700" y="4064000"/>
          <p14:tracePt t="38816" x="4572000" y="4057650"/>
          <p14:tracePt t="38816" x="4565650" y="4044950"/>
          <p14:tracePt t="38832" x="4559300" y="4038600"/>
          <p14:tracePt t="38832" x="4546600" y="4032250"/>
          <p14:tracePt t="38849" x="4540250" y="4025900"/>
          <p14:tracePt t="38849" x="4533900" y="4025900"/>
          <p14:tracePt t="38849" x="4533900" y="4019550"/>
          <p14:tracePt t="38868" x="4527550" y="4019550"/>
          <p14:tracePt t="38881" x="4527550" y="4025900"/>
          <p14:tracePt t="38910" x="4533900" y="4032250"/>
          <p14:tracePt t="38926" x="4540250" y="4038600"/>
          <p14:tracePt t="38938" x="4546600" y="4044950"/>
          <p14:tracePt t="38954" x="4559300" y="4051300"/>
          <p14:tracePt t="38970" x="4565650" y="4057650"/>
          <p14:tracePt t="38987" x="4572000" y="4064000"/>
          <p14:tracePt t="38999" x="4572000" y="4070350"/>
          <p14:tracePt t="39015" x="4578350" y="4076700"/>
          <p14:tracePt t="39038" x="4584700" y="4070350"/>
          <p14:tracePt t="39083" x="4584700" y="4064000"/>
          <p14:tracePt t="39099" x="4578350" y="4057650"/>
          <p14:tracePt t="39112" x="4578350" y="4051300"/>
          <p14:tracePt t="39126" x="4572000" y="4051300"/>
          <p14:tracePt t="39142" x="4565650" y="4044950"/>
          <p14:tracePt t="39158" x="4559300" y="4044950"/>
          <p14:tracePt t="39210" x="4552950" y="4044950"/>
          <p14:tracePt t="39230" x="4546600" y="4044950"/>
          <p14:tracePt t="39254" x="4540250" y="4038600"/>
          <p14:tracePt t="39315" x="4540250" y="4032250"/>
          <p14:tracePt t="39346" x="4540250" y="4025900"/>
          <p14:tracePt t="39375" x="4533900" y="4019550"/>
          <p14:tracePt t="39410" x="4527550" y="4019550"/>
          <p14:tracePt t="39478" x="4521200" y="4019550"/>
          <p14:tracePt t="39519" x="4514850" y="4025900"/>
          <p14:tracePt t="39563" x="4514850" y="4032250"/>
          <p14:tracePt t="39606" x="4508500" y="4038600"/>
          <p14:tracePt t="39639" x="4502150" y="4044950"/>
          <p14:tracePt t="39690" x="4502150" y="4051300"/>
          <p14:tracePt t="39854" x="4495800" y="4057650"/>
          <p14:tracePt t="39887" x="4502150" y="4051300"/>
          <p14:tracePt t="40130" x="4502150" y="4044950"/>
          <p14:tracePt t="40162" x="4502150" y="4038600"/>
          <p14:tracePt t="40190" x="4502150" y="4032250"/>
          <p14:tracePt t="40258" x="4502150" y="4025900"/>
          <p14:tracePt t="40291" x="4502150" y="4019550"/>
          <p14:tracePt t="40319" x="4495800" y="4025900"/>
          <p14:tracePt t="40438" x="4495800" y="4032250"/>
          <p14:tracePt t="40471" x="4495800" y="4038600"/>
          <p14:tracePt t="40490" x="4495800" y="4044950"/>
          <p14:tracePt t="40514" x="4495800" y="4051300"/>
          <p14:tracePt t="40538" x="4495800" y="4057650"/>
          <p14:tracePt t="40558" x="4489450" y="4064000"/>
          <p14:tracePt t="40590" x="4489450" y="4057650"/>
          <p14:tracePt t="40754" x="4489450" y="4051300"/>
          <p14:tracePt t="40859" x="4495800" y="4044950"/>
          <p14:tracePt t="40907" x="4489450" y="4044950"/>
          <p14:tracePt t="40959" x="4495800" y="4038600"/>
          <p14:tracePt t="41010" x="4489450" y="4044950"/>
          <p14:tracePt t="41370" x="4489450" y="4038600"/>
          <p14:tracePt t="41670" x="4489450" y="4032250"/>
          <p14:tracePt t="41706" x="4495800" y="4032250"/>
          <p14:tracePt t="41826" x="4495800" y="4025900"/>
          <p14:tracePt t="42014" x="4495800" y="4032250"/>
          <p14:tracePt t="42158" x="4495800" y="4038600"/>
          <p14:tracePt t="42230" x="4495800" y="4032250"/>
          <p14:tracePt t="42586" x="4502150" y="4025900"/>
          <p14:tracePt t="42683" x="4495800" y="4032250"/>
          <p14:tracePt t="42770" x="4502150" y="4038600"/>
          <p14:tracePt t="42838" x="4508500" y="4032250"/>
          <p14:tracePt t="43007" x="4508500" y="4025900"/>
          <p14:tracePt t="43042" x="4508500" y="4032250"/>
          <p14:tracePt t="43119" x="4508500" y="4038600"/>
          <p14:tracePt t="43154" x="4502150" y="4038600"/>
          <p14:tracePt t="43230" x="4495800" y="4038600"/>
          <p14:tracePt t="43290" x="4502150" y="4038600"/>
          <p14:tracePt t="43386" x="4502150" y="4044950"/>
          <p14:tracePt t="43470" x="4502150" y="4038600"/>
          <p14:tracePt t="43582" x="4502150" y="4032250"/>
          <p14:tracePt t="43738" x="4508500" y="4032250"/>
          <p14:tracePt t="43770" x="4514850" y="4038600"/>
          <p14:tracePt t="43806" x="4514850" y="4044950"/>
          <p14:tracePt t="43830" x="4514850" y="4051300"/>
          <p14:tracePt t="43866" x="4514850" y="4057650"/>
          <p14:tracePt t="44046" x="4521200" y="4064000"/>
          <p14:tracePt t="44106" x="4521200" y="4070350"/>
          <p14:tracePt t="44138" x="4521200" y="4076700"/>
          <p14:tracePt t="44166" x="4521200" y="4083050"/>
          <p14:tracePt t="44226" x="4527550" y="4089400"/>
          <p14:tracePt t="44258" x="4527550" y="4095750"/>
          <p14:tracePt t="44286" x="4533900" y="4102100"/>
          <p14:tracePt t="44319" x="4533900" y="4108450"/>
          <p14:tracePt t="44346" x="4540250" y="4108450"/>
          <p14:tracePt t="44378" x="4540250" y="4114800"/>
          <p14:tracePt t="44407" x="4540250" y="4121150"/>
          <p14:tracePt t="44438" x="4546600" y="4127500"/>
          <p14:tracePt t="44490" x="4552950" y="4121150"/>
          <p14:tracePt t="44558" x="4559300" y="4114800"/>
          <p14:tracePt t="44619" x="4565650" y="4108450"/>
          <p14:tracePt t="44646" x="4565650" y="4102100"/>
          <p14:tracePt t="44739" x="4572000" y="4095750"/>
          <p14:tracePt t="44783" x="4572000" y="4089400"/>
          <p14:tracePt t="44819" x="4578350" y="4089400"/>
          <p14:tracePt t="44850" x="4584700" y="4089400"/>
          <p14:tracePt t="44902" x="4584700" y="4095750"/>
          <p14:tracePt t="44930" x="4584700" y="4102100"/>
          <p14:tracePt t="44978" x="4578350" y="4108450"/>
          <p14:tracePt t="45007" x="4572000" y="4108450"/>
          <p14:tracePt t="45030" x="4565650" y="4114800"/>
          <p14:tracePt t="45046" x="4559300" y="4114800"/>
          <p14:tracePt t="45082" x="4559300" y="4121150"/>
          <p14:tracePt t="45134" x="4565650" y="4127500"/>
          <p14:tracePt t="45186" x="4559300" y="4127500"/>
          <p14:tracePt t="45239" x="4552950" y="4127500"/>
          <p14:tracePt t="45290" x="4546600" y="4127500"/>
          <p14:tracePt t="45314" x="4540250" y="4133850"/>
          <p14:tracePt t="45346" x="4533900" y="4140200"/>
          <p14:tracePt t="45458" x="4540250" y="4133850"/>
          <p14:tracePt t="45590" x="4533900" y="4127500"/>
          <p14:tracePt t="45690" x="4527550" y="4133850"/>
          <p14:tracePt t="45719" x="4521200" y="4127500"/>
          <p14:tracePt t="45758" x="4521200" y="4121150"/>
          <p14:tracePt t="45786" x="4514850" y="4121150"/>
          <p14:tracePt t="45810" x="4514850" y="4114800"/>
          <p14:tracePt t="45830" x="4508500" y="4108450"/>
          <p14:tracePt t="45864" x="4508500" y="4102100"/>
          <p14:tracePt t="45890" x="4502150" y="4095750"/>
          <p14:tracePt t="45939" x="4502150" y="4089400"/>
          <p14:tracePt t="45966" x="4502150" y="4083050"/>
          <p14:tracePt t="45998" x="4502150" y="4076700"/>
          <p14:tracePt t="46026" x="4502150" y="4070350"/>
          <p14:tracePt t="46062" x="4495800" y="4076700"/>
          <p14:tracePt t="46230" x="4489450" y="4083050"/>
          <p14:tracePt t="46250" x="4483100" y="4089400"/>
          <p14:tracePt t="46266" x="4483100" y="4095750"/>
          <p14:tracePt t="46275" x="4476750" y="4102100"/>
          <p14:tracePt t="46289" x="4476750" y="4108450"/>
          <p14:tracePt t="46289" x="4476750" y="4114800"/>
          <p14:tracePt t="46307" x="4483100" y="4114800"/>
          <p14:tracePt t="46326" x="4489450" y="4114800"/>
          <p14:tracePt t="46339" x="4502150" y="4108450"/>
          <p14:tracePt t="46339" x="4514850" y="4095750"/>
          <p14:tracePt t="46356" x="4533900" y="4083050"/>
          <p14:tracePt t="46356" x="4578350" y="4038600"/>
          <p14:tracePt t="46373" x="4610100" y="4013200"/>
          <p14:tracePt t="46373" x="4641850" y="3987800"/>
          <p14:tracePt t="46389" x="4679950" y="3949700"/>
          <p14:tracePt t="46389" x="4724400" y="3911600"/>
          <p14:tracePt t="46739" x="6807200" y="4127500"/>
          <p14:tracePt t="46762" x="6800850" y="4133850"/>
          <p14:tracePt t="46774" x="6794500" y="4140200"/>
          <p14:tracePt t="46790" x="6788150" y="4146550"/>
          <p14:tracePt t="46806" x="6788150" y="4140200"/>
          <p14:tracePt t="46842" x="6788150" y="4133850"/>
          <p14:tracePt t="46858" x="6788150" y="4127500"/>
          <p14:tracePt t="46874" x="6788150" y="4114800"/>
          <p14:tracePt t="46886" x="6794500" y="4108450"/>
          <p14:tracePt t="46894" x="6794500" y="4102100"/>
          <p14:tracePt t="46911" x="6794500" y="4095750"/>
          <p14:tracePt t="46924" x="6794500" y="4089400"/>
          <p14:tracePt t="46924" x="6794500" y="4076700"/>
          <p14:tracePt t="46941" x="6788150" y="4070350"/>
          <p14:tracePt t="46941" x="6788150" y="4064000"/>
          <p14:tracePt t="46958" x="6781800" y="4064000"/>
          <p14:tracePt t="46958" x="6781800" y="4057650"/>
          <p14:tracePt t="46975" x="6775450" y="4051300"/>
          <p14:tracePt t="46975" x="6769100" y="4051300"/>
          <p14:tracePt t="46991" x="6762750" y="4051300"/>
          <p14:tracePt t="46991" x="6750050" y="4051300"/>
          <p14:tracePt t="47008" x="6737350" y="4051300"/>
          <p14:tracePt t="47008" x="6731000" y="4051300"/>
          <p14:tracePt t="47025" x="6724650" y="4051300"/>
          <p14:tracePt t="47025" x="6718300" y="4051300"/>
          <p14:tracePt t="47041" x="6711950" y="4051300"/>
          <p14:tracePt t="47041" x="6692900" y="4057650"/>
          <p14:tracePt t="47059" x="6686550" y="4057650"/>
          <p14:tracePt t="47059" x="6680200" y="4064000"/>
          <p14:tracePt t="47075" x="6673850" y="4064000"/>
          <p14:tracePt t="47075" x="6667500" y="4064000"/>
          <p14:tracePt t="47092" x="6661150" y="4064000"/>
          <p14:tracePt t="47108" x="6654800" y="4064000"/>
          <p14:tracePt t="47125" x="6648450" y="4070350"/>
          <p14:tracePt t="47125" x="6635750" y="4070350"/>
          <p14:tracePt t="47143" x="6629400" y="4076700"/>
          <p14:tracePt t="47159" x="6623050" y="4076700"/>
          <p14:tracePt t="47175" x="6616700" y="4076700"/>
          <p14:tracePt t="47175" x="6610350" y="4076700"/>
          <p14:tracePt t="47193" x="6604000" y="4070350"/>
          <p14:tracePt t="47193" x="6591300" y="4070350"/>
          <p14:tracePt t="47193" x="6578600" y="4064000"/>
          <p14:tracePt t="47211" x="6375400" y="3886200"/>
          <p14:tracePt t="47297" x="6356350" y="3854450"/>
          <p14:tracePt t="47301" x="6337300" y="3829050"/>
          <p14:tracePt t="47308" x="6311900" y="3765550"/>
          <p14:tracePt t="47326" x="6292850" y="3695700"/>
          <p14:tracePt t="47342" x="6280150" y="3575050"/>
          <p14:tracePt t="47359" x="6280150" y="3492500"/>
          <p14:tracePt t="47376" x="6292850" y="3409950"/>
          <p14:tracePt t="47393" x="6318250" y="3321050"/>
          <p14:tracePt t="47409" x="6369050" y="3200400"/>
          <p14:tracePt t="47427" x="6419850" y="3130550"/>
          <p14:tracePt t="47443" x="6483350" y="3073400"/>
          <p14:tracePt t="47459" x="6553200" y="3028950"/>
          <p14:tracePt t="47476" x="6629400" y="2984500"/>
          <p14:tracePt t="47476" x="6667500" y="2965450"/>
          <p14:tracePt t="47495" x="6756400" y="2933700"/>
          <p14:tracePt t="47511" x="6845300" y="2914650"/>
          <p14:tracePt t="47527" x="6934200" y="2908300"/>
          <p14:tracePt t="47543" x="7023100" y="2914650"/>
          <p14:tracePt t="47560" x="7112000" y="2940050"/>
          <p14:tracePt t="47577" x="7188200" y="2978150"/>
          <p14:tracePt t="47577" x="7232650" y="3003550"/>
          <p14:tracePt t="47596" x="7302500" y="3048000"/>
          <p14:tracePt t="47611" x="7366000" y="3098800"/>
          <p14:tracePt t="47627" x="7429500" y="3149600"/>
          <p14:tracePt t="47643" x="7493000" y="3238500"/>
          <p14:tracePt t="47660" x="7524750" y="3308350"/>
          <p14:tracePt t="47677" x="7543800" y="3384550"/>
          <p14:tracePt t="47694" x="7550150" y="3460750"/>
          <p14:tracePt t="47710" x="7524750" y="3575050"/>
          <p14:tracePt t="47727" x="7493000" y="3651250"/>
          <p14:tracePt t="47744" x="7448550" y="3721100"/>
          <p14:tracePt t="47760" x="7385050" y="3784600"/>
          <p14:tracePt t="47777" x="7264400" y="3867150"/>
          <p14:tracePt t="47795" x="7169150" y="3911600"/>
          <p14:tracePt t="47811" x="7067550" y="3956050"/>
          <p14:tracePt t="47827" x="6959600" y="3981450"/>
          <p14:tracePt t="47844" x="6845300" y="4000500"/>
          <p14:tracePt t="47861" x="6731000" y="4013200"/>
          <p14:tracePt t="47861" x="6680200" y="4019550"/>
          <p14:tracePt t="47879" x="6572250" y="4013200"/>
          <p14:tracePt t="47895" x="6477000" y="4006850"/>
          <p14:tracePt t="47911" x="6400800" y="3981450"/>
          <p14:tracePt t="47928" x="6330950" y="3930650"/>
          <p14:tracePt t="47944" x="6261100" y="3822700"/>
          <p14:tracePt t="47961" x="6223000" y="3727450"/>
          <p14:tracePt t="47978" x="6203950" y="3619500"/>
          <p14:tracePt t="47995" x="6197600" y="3492500"/>
          <p14:tracePt t="48012" x="6229350" y="3308350"/>
          <p14:tracePt t="48028" x="6280150" y="3200400"/>
          <p14:tracePt t="48045" x="6343650" y="3105150"/>
          <p14:tracePt t="48061" x="6470650" y="3009900"/>
          <p14:tracePt t="48079" x="6565900" y="2965450"/>
          <p14:tracePt t="48096" x="6673850" y="2940050"/>
          <p14:tracePt t="48113" x="6775450" y="2940050"/>
          <p14:tracePt t="48128" x="6883400" y="2952750"/>
          <p14:tracePt t="48128" x="6934200" y="2959100"/>
          <p14:tracePt t="48147" x="6985000" y="2978150"/>
          <p14:tracePt t="48147" x="7029450" y="2997200"/>
          <p14:tracePt t="48163" x="7118350" y="3035300"/>
          <p14:tracePt t="48179" x="7194550" y="3086100"/>
          <p14:tracePt t="48195" x="7264400" y="3143250"/>
          <p14:tracePt t="48212" x="7327900" y="3213100"/>
          <p14:tracePt t="48229" x="7385050" y="3282950"/>
          <p14:tracePt t="48229" x="7404100" y="3321050"/>
          <p14:tracePt t="48247" x="7435850" y="3397250"/>
          <p14:tracePt t="48262" x="7448550" y="3486150"/>
          <p14:tracePt t="48279" x="7442200" y="3575050"/>
          <p14:tracePt t="48295" x="7423150" y="3663950"/>
          <p14:tracePt t="48312" x="7359650" y="3784600"/>
          <p14:tracePt t="48329" x="7296150" y="3848100"/>
          <p14:tracePt t="48346" x="7213600" y="3911600"/>
          <p14:tracePt t="48364" x="7067550" y="3987800"/>
          <p14:tracePt t="48379" x="6959600" y="4025900"/>
          <p14:tracePt t="48396" x="6845300" y="4057650"/>
          <p14:tracePt t="48413" x="6731000" y="4070350"/>
          <p14:tracePt t="48429" x="6572250" y="4057650"/>
          <p14:tracePt t="48447" x="6477000" y="4025900"/>
          <p14:tracePt t="48463" x="6388100" y="3975100"/>
          <p14:tracePt t="48480" x="6311900" y="3898900"/>
          <p14:tracePt t="48496" x="6248400" y="3810000"/>
          <p14:tracePt t="48513" x="6197600" y="3702050"/>
          <p14:tracePt t="48513" x="6184900" y="3644900"/>
          <p14:tracePt t="48531" x="6172200" y="3530600"/>
          <p14:tracePt t="48547" x="6191250" y="3409950"/>
          <p14:tracePt t="48563" x="6229350" y="3302000"/>
          <p14:tracePt t="48580" x="6286500" y="3219450"/>
          <p14:tracePt t="48597" x="6419850" y="3117850"/>
          <p14:tracePt t="48616" x="6527800" y="3067050"/>
          <p14:tracePt t="48630" x="6648450" y="3028950"/>
          <p14:tracePt t="48647" x="6769100" y="3003550"/>
          <p14:tracePt t="48663" x="6953250" y="3009900"/>
          <p14:tracePt t="48680" x="7067550" y="3035300"/>
          <p14:tracePt t="48697" x="7175500" y="3073400"/>
          <p14:tracePt t="48714" x="7283450" y="3117850"/>
          <p14:tracePt t="48730" x="7410450" y="3187700"/>
          <p14:tracePt t="48747" x="7473950" y="3251200"/>
          <p14:tracePt t="48764" x="7512050" y="3314700"/>
          <p14:tracePt t="48780" x="7518400" y="3378200"/>
          <p14:tracePt t="48797" x="7486650" y="3460750"/>
          <p14:tracePt t="48815" x="7435850" y="3492500"/>
          <p14:tracePt t="48831" x="7353300" y="3505200"/>
          <p14:tracePt t="48848" x="7308850" y="3511550"/>
          <p14:tracePt t="48848" x="7258050" y="3498850"/>
          <p14:tracePt t="48865" x="7200900" y="3486150"/>
          <p14:tracePt t="48865" x="7143750" y="3467100"/>
          <p14:tracePt t="48881" x="7092950" y="3441700"/>
          <p14:tracePt t="48881" x="6985000" y="3371850"/>
          <p14:tracePt t="48899" x="6934200" y="3327400"/>
          <p14:tracePt t="48899" x="6883400" y="3276600"/>
          <p14:tracePt t="48915" x="6832600" y="3219450"/>
          <p14:tracePt t="48915" x="6775450" y="3162300"/>
          <p14:tracePt t="48931" x="6731000" y="3098800"/>
          <p14:tracePt t="48931" x="6680200" y="3028950"/>
          <p14:tracePt t="48949" x="6629400" y="2959100"/>
          <p14:tracePt t="48949" x="6578600" y="2889250"/>
          <p14:tracePt t="48965" x="6534150" y="2819400"/>
          <p14:tracePt t="48965" x="6438900" y="2667000"/>
          <p14:tracePt t="48982" x="6394450" y="2590800"/>
          <p14:tracePt t="48982" x="6356350" y="2520950"/>
          <p14:tracePt t="49000" x="6311900" y="2444750"/>
          <p14:tracePt t="49000" x="6273800" y="2374900"/>
          <p14:tracePt t="49016" x="6235700" y="2305050"/>
          <p14:tracePt t="49016" x="6197600" y="2241550"/>
          <p14:tracePt t="49033" x="6165850" y="2178050"/>
          <p14:tracePt t="49033" x="6115050" y="2070100"/>
          <p14:tracePt t="49049" x="6089650" y="2025650"/>
          <p14:tracePt t="49049" x="6070600" y="1974850"/>
          <p14:tracePt t="49065" x="6051550" y="1936750"/>
          <p14:tracePt t="49065" x="6038850" y="1898650"/>
          <p14:tracePt t="49082" x="6019800" y="1860550"/>
          <p14:tracePt t="49082" x="5994400" y="1797050"/>
          <p14:tracePt t="49100" x="5981700" y="1771650"/>
          <p14:tracePt t="49100" x="5969000" y="1746250"/>
          <p14:tracePt t="49119" x="5962650" y="1720850"/>
          <p14:tracePt t="49119" x="5962650" y="1701800"/>
          <p14:tracePt t="49132" x="5956300" y="1682750"/>
          <p14:tracePt t="49132" x="5956300" y="1663700"/>
          <p14:tracePt t="49149" x="5956300" y="1651000"/>
          <p14:tracePt t="49149" x="5956300" y="1638300"/>
          <p14:tracePt t="49149" x="5962650" y="1619250"/>
          <p14:tracePt t="49167" x="5969000" y="1612900"/>
          <p14:tracePt t="49167" x="5969000" y="1600200"/>
          <p14:tracePt t="49183" x="5975350" y="1593850"/>
          <p14:tracePt t="49183" x="5981700" y="1581150"/>
          <p14:tracePt t="49199" x="5988050" y="1574800"/>
          <p14:tracePt t="49199" x="5988050" y="1562100"/>
          <p14:tracePt t="49216" x="6000750" y="1555750"/>
          <p14:tracePt t="49216" x="6007100" y="1549400"/>
          <p14:tracePt t="49232" x="6013450" y="1543050"/>
          <p14:tracePt t="49232" x="6019800" y="1530350"/>
          <p14:tracePt t="49249" x="6026150" y="1530350"/>
          <p14:tracePt t="49249" x="6032500" y="1524000"/>
          <p14:tracePt t="49249" x="6038850" y="1517650"/>
          <p14:tracePt t="49267" x="5956300" y="1778000"/>
          <p14:tracePt t="49356" x="5956300" y="1803400"/>
          <p14:tracePt t="49363" x="5949950" y="1828800"/>
          <p14:tracePt t="49370" x="5949950" y="1854200"/>
          <p14:tracePt t="49382" x="5943600" y="1892300"/>
          <p14:tracePt t="49399" x="5937250" y="1898650"/>
          <p14:tracePt t="49415" x="5937250" y="1905000"/>
          <p14:tracePt t="49432" x="5937250" y="1911350"/>
          <p14:tracePt t="49449" x="5937250" y="1917700"/>
          <p14:tracePt t="49449" x="5937250" y="1924050"/>
          <p14:tracePt t="49467" x="5937250" y="1930400"/>
          <p14:tracePt t="49467" x="5937250" y="1943100"/>
          <p14:tracePt t="49483" x="5930900" y="1949450"/>
          <p14:tracePt t="49483" x="5930900" y="1968500"/>
          <p14:tracePt t="49500" x="5930900" y="1981200"/>
          <p14:tracePt t="49500" x="5924550" y="2000250"/>
          <p14:tracePt t="49516" x="5924550" y="2019300"/>
          <p14:tracePt t="49516" x="5930900" y="2044700"/>
          <p14:tracePt t="49533" x="5930900" y="2063750"/>
          <p14:tracePt t="49533" x="5930900" y="2089150"/>
          <p14:tracePt t="49533" x="5937250" y="2114550"/>
          <p14:tracePt t="49551" x="5943600" y="2133600"/>
          <p14:tracePt t="49551" x="5949950" y="2159000"/>
          <p14:tracePt t="49566" x="5949950" y="2178050"/>
          <p14:tracePt t="49566" x="5956300" y="2197100"/>
          <p14:tracePt t="49583" x="5962650" y="2216150"/>
          <p14:tracePt t="49583" x="5969000" y="2235200"/>
          <p14:tracePt t="49600" x="5975350" y="2247900"/>
          <p14:tracePt t="49600" x="5981700" y="2260600"/>
          <p14:tracePt t="49617" x="5988050" y="2266950"/>
          <p14:tracePt t="49617" x="5994400" y="2279650"/>
          <p14:tracePt t="49617" x="6007100" y="2286000"/>
          <p14:tracePt t="49635" x="6013450" y="2298700"/>
          <p14:tracePt t="49635" x="6019800" y="2305050"/>
          <p14:tracePt t="49650" x="6026150" y="2311400"/>
          <p14:tracePt t="49650" x="6032500" y="2311400"/>
          <p14:tracePt t="49667" x="6038850" y="2317750"/>
          <p14:tracePt t="49667" x="6045200" y="2324100"/>
          <p14:tracePt t="49684" x="6051550" y="2324100"/>
          <p14:tracePt t="49684" x="6057900" y="2330450"/>
          <p14:tracePt t="49700" x="6064250" y="2330450"/>
          <p14:tracePt t="49716" x="6057900" y="2324100"/>
          <p14:tracePt t="49746" x="6051550" y="2324100"/>
          <p14:tracePt t="49754" x="6038850" y="2324100"/>
          <p14:tracePt t="49754" x="6026150" y="2317750"/>
          <p14:tracePt t="49767" x="6007100" y="2317750"/>
          <p14:tracePt t="49767" x="5988050" y="2311400"/>
          <p14:tracePt t="49784" x="5962650" y="2311400"/>
          <p14:tracePt t="49784" x="5937250" y="2305050"/>
          <p14:tracePt t="49801" x="5905500" y="2305050"/>
          <p14:tracePt t="49801" x="5873750" y="2305050"/>
          <p14:tracePt t="49801" x="5842000" y="2305050"/>
          <p14:tracePt t="49819" x="5803900" y="2305050"/>
          <p14:tracePt t="49833" x="5765800" y="2305050"/>
          <p14:tracePt t="49833" x="5683250" y="2317750"/>
          <p14:tracePt t="49851" x="5645150" y="2330450"/>
          <p14:tracePt t="49851" x="5600700" y="2343150"/>
          <p14:tracePt t="49867" x="5556250" y="2355850"/>
          <p14:tracePt t="49867" x="5511800" y="2368550"/>
          <p14:tracePt t="49884" x="5473700" y="2381250"/>
          <p14:tracePt t="49884" x="5429250" y="2400300"/>
          <p14:tracePt t="49901" x="5384800" y="2413000"/>
          <p14:tracePt t="49901" x="5346700" y="2432050"/>
          <p14:tracePt t="49901" x="5302250" y="2444750"/>
          <p14:tracePt t="49918" x="5264150" y="2457450"/>
          <p14:tracePt t="49933" x="5226050" y="2476500"/>
          <p14:tracePt t="49933" x="5156200" y="2501900"/>
          <p14:tracePt t="49951" x="5118100" y="2514600"/>
          <p14:tracePt t="49951" x="5080000" y="2533650"/>
          <p14:tracePt t="49968" x="5041900" y="2552700"/>
          <p14:tracePt t="49968" x="5003800" y="2578100"/>
          <p14:tracePt t="49984" x="4959350" y="2603500"/>
          <p14:tracePt t="49984" x="4870450" y="2660650"/>
          <p14:tracePt t="50001" x="4826000" y="2692400"/>
          <p14:tracePt t="50001" x="4775200" y="2724150"/>
          <p14:tracePt t="50018" x="4730750" y="2749550"/>
          <p14:tracePt t="50018" x="4692650" y="2774950"/>
          <p14:tracePt t="50035" x="4648200" y="2800350"/>
          <p14:tracePt t="50035" x="4603750" y="2819400"/>
          <p14:tracePt t="50051" x="4565650" y="2838450"/>
          <p14:tracePt t="50051" x="4483100" y="2876550"/>
          <p14:tracePt t="50069" x="4445000" y="2901950"/>
          <p14:tracePt t="50069" x="4400550" y="2921000"/>
          <p14:tracePt t="50085" x="4362450" y="2940050"/>
          <p14:tracePt t="50085" x="4324350" y="2959100"/>
          <p14:tracePt t="50103" x="4279900" y="2978150"/>
          <p14:tracePt t="50103" x="4203700" y="3022600"/>
          <p14:tracePt t="50119" x="4165600" y="3041650"/>
          <p14:tracePt t="50119" x="4127500" y="3054350"/>
          <p14:tracePt t="50136" x="4089400" y="3073400"/>
          <p14:tracePt t="50136" x="4057650" y="3086100"/>
          <p14:tracePt t="50152" x="4025900" y="3098800"/>
          <p14:tracePt t="50152" x="4000500" y="3117850"/>
          <p14:tracePt t="50169" x="3975100" y="3130550"/>
          <p14:tracePt t="50169" x="3956050" y="3143250"/>
          <p14:tracePt t="50169" x="3930650" y="3149600"/>
          <p14:tracePt t="50187" x="3911600" y="3162300"/>
          <p14:tracePt t="50201" x="3892550" y="3168650"/>
          <p14:tracePt t="50201" x="3860800" y="3187700"/>
          <p14:tracePt t="50219" x="3841750" y="3194050"/>
          <p14:tracePt t="50219" x="3829050" y="3194050"/>
          <p14:tracePt t="50237" x="3822700" y="3200400"/>
          <p14:tracePt t="50237" x="3816350" y="3206750"/>
          <p14:tracePt t="50252" x="3810000" y="3213100"/>
          <p14:tracePt t="50268" x="3816350" y="3213100"/>
          <p14:tracePt t="50268" x="3841750" y="3213100"/>
          <p14:tracePt t="50287" x="3860800" y="3206750"/>
          <p14:tracePt t="50287" x="3879850" y="3200400"/>
          <p14:tracePt t="50302" x="3911600" y="3187700"/>
          <p14:tracePt t="50302" x="3949700" y="3175000"/>
          <p14:tracePt t="50320" x="3994150" y="3155950"/>
          <p14:tracePt t="50320" x="4038600" y="3130550"/>
          <p14:tracePt t="50336" x="4095750" y="3098800"/>
          <p14:tracePt t="50336" x="4152900" y="3067050"/>
          <p14:tracePt t="50353" x="4222750" y="3028950"/>
          <p14:tracePt t="50353" x="4381500" y="2952750"/>
          <p14:tracePt t="50370" x="4470400" y="2908300"/>
          <p14:tracePt t="50370" x="4565650" y="2863850"/>
          <p14:tracePt t="50386" x="4660900" y="2813050"/>
          <p14:tracePt t="50386" x="4756150" y="2762250"/>
          <p14:tracePt t="50403" x="4864100" y="2711450"/>
          <p14:tracePt t="50403" x="5067300" y="2609850"/>
          <p14:tracePt t="50420" x="5168900" y="2559050"/>
          <p14:tracePt t="50420" x="5264150" y="2508250"/>
          <p14:tracePt t="50437" x="5365750" y="2457450"/>
          <p14:tracePt t="50437" x="5461000" y="2413000"/>
          <p14:tracePt t="50453" x="5549900" y="2374900"/>
          <p14:tracePt t="50453" x="5632450" y="2336800"/>
          <p14:tracePt t="50470" x="5715000" y="2305050"/>
          <p14:tracePt t="50470" x="5861050" y="2247900"/>
          <p14:tracePt t="50487" x="5924550" y="2228850"/>
          <p14:tracePt t="50487" x="5981700" y="2216150"/>
          <p14:tracePt t="50503" x="6032500" y="2197100"/>
          <p14:tracePt t="50503" x="6070600" y="2190750"/>
          <p14:tracePt t="50521" x="6108700" y="2184400"/>
          <p14:tracePt t="50521" x="6140450" y="2178050"/>
          <p14:tracePt t="50537" x="6159500" y="2171700"/>
          <p14:tracePt t="50537" x="6178550" y="2171700"/>
          <p14:tracePt t="50537" x="6191250" y="2178050"/>
          <p14:tracePt t="50555" x="6197600" y="2178050"/>
          <p14:tracePt t="50569" x="6203950" y="2184400"/>
          <p14:tracePt t="50569" x="6203950" y="2197100"/>
          <p14:tracePt t="50587" x="6197600" y="2203450"/>
          <p14:tracePt t="50587" x="6184900" y="2209800"/>
          <p14:tracePt t="50604" x="6178550" y="2216150"/>
          <p14:tracePt t="50604" x="6165850" y="2228850"/>
          <p14:tracePt t="50604" x="6153150" y="2228850"/>
          <p14:tracePt t="50623" x="6140450" y="2228850"/>
          <p14:tracePt t="50636" x="6127750" y="2228850"/>
          <p14:tracePt t="50655" x="6102350" y="2209800"/>
          <p14:tracePt t="50739" x="6108700" y="2228850"/>
          <p14:tracePt t="50743" x="6108700" y="2254250"/>
          <p14:tracePt t="50753" x="6115050" y="2305050"/>
          <p14:tracePt t="50770" x="6102350" y="2374900"/>
          <p14:tracePt t="50787" x="6083300" y="2413000"/>
          <p14:tracePt t="50804" x="6064250" y="2432050"/>
          <p14:tracePt t="50820" x="6038850" y="2444750"/>
          <p14:tracePt t="50837" x="6019800" y="2451100"/>
          <p14:tracePt t="50855" x="6032500" y="2451100"/>
          <p14:tracePt t="50894" x="6038850" y="2451100"/>
          <p14:tracePt t="50899" x="6057900" y="2451100"/>
          <p14:tracePt t="50907" x="6070600" y="2451100"/>
          <p14:tracePt t="50920" x="6115050" y="2444750"/>
          <p14:tracePt t="50920" x="6134100" y="2438400"/>
          <p14:tracePt t="50939" x="6184900" y="2432050"/>
          <p14:tracePt t="50955" x="6235700" y="2419350"/>
          <p14:tracePt t="50971" x="6286500" y="2413000"/>
          <p14:tracePt t="50988" x="6324600" y="2419350"/>
          <p14:tracePt t="51004" x="6337300" y="2425700"/>
          <p14:tracePt t="51004" x="6356350" y="2444750"/>
          <p14:tracePt t="51023" x="6369050" y="2463800"/>
          <p14:tracePt t="51023" x="6362700" y="2482850"/>
          <p14:tracePt t="51038" x="6362700" y="2508250"/>
          <p14:tracePt t="51038" x="6362700" y="2527300"/>
          <p14:tracePt t="51055" x="6356350" y="2552700"/>
          <p14:tracePt t="51055" x="6356350" y="2584450"/>
          <p14:tracePt t="51072" x="6356350" y="2609850"/>
          <p14:tracePt t="51072" x="6362700" y="2673350"/>
          <p14:tracePt t="51089" x="6375400" y="2705100"/>
          <p14:tracePt t="51089" x="6388100" y="2736850"/>
          <p14:tracePt t="51106" x="6413500" y="2768600"/>
          <p14:tracePt t="51106" x="6432550" y="2806700"/>
          <p14:tracePt t="51123" x="6457950" y="2844800"/>
          <p14:tracePt t="51123" x="6521450" y="2921000"/>
          <p14:tracePt t="51139" x="6546850" y="2965450"/>
          <p14:tracePt t="51139" x="6578600" y="3009900"/>
          <p14:tracePt t="51155" x="6616700" y="3054350"/>
          <p14:tracePt t="51155" x="6648450" y="3098800"/>
          <p14:tracePt t="51172" x="6686550" y="3143250"/>
          <p14:tracePt t="51172" x="6718300" y="3187700"/>
          <p14:tracePt t="51189" x="6756400" y="3232150"/>
          <p14:tracePt t="51189" x="6794500" y="3270250"/>
          <p14:tracePt t="51189" x="6832600" y="3308350"/>
          <p14:tracePt t="51207" x="6870700" y="3346450"/>
          <p14:tracePt t="51207" x="6902450" y="3384550"/>
          <p14:tracePt t="51223" x="6934200" y="3422650"/>
          <p14:tracePt t="51223" x="6959600" y="3454400"/>
          <p14:tracePt t="51240" x="6985000" y="3492500"/>
          <p14:tracePt t="51240" x="7004050" y="3530600"/>
          <p14:tracePt t="51256" x="7023100" y="3575050"/>
          <p14:tracePt t="51256" x="7035800" y="3613150"/>
          <p14:tracePt t="51273" x="7048500" y="3657600"/>
          <p14:tracePt t="51273" x="7054850" y="3702050"/>
          <p14:tracePt t="51273" x="7061200" y="3746500"/>
          <p14:tracePt t="51291" x="7067550" y="3790950"/>
          <p14:tracePt t="51305" x="7073900" y="3835400"/>
          <p14:tracePt t="51305" x="7061200" y="3924300"/>
          <p14:tracePt t="51323" x="7054850" y="3962400"/>
          <p14:tracePt t="51323" x="7035800" y="4000500"/>
          <p14:tracePt t="51340" x="7016750" y="4038600"/>
          <p14:tracePt t="51340" x="6991350" y="4070350"/>
          <p14:tracePt t="51356" x="6959600" y="4102100"/>
          <p14:tracePt t="51356" x="6934200" y="4133850"/>
          <p14:tracePt t="51373" x="6896100" y="4152900"/>
          <p14:tracePt t="51373" x="6826250" y="4184650"/>
          <p14:tracePt t="51389" x="6445250" y="4000500"/>
          <p14:tracePt t="51465" x="6413500" y="3956050"/>
          <p14:tracePt t="51471" x="6356350" y="3848100"/>
          <p14:tracePt t="51490" x="6318250" y="3663950"/>
          <p14:tracePt t="51507" x="6337300" y="3530600"/>
          <p14:tracePt t="51523" x="6388100" y="3403600"/>
          <p14:tracePt t="51540" x="6464300" y="3282950"/>
          <p14:tracePt t="51556" x="6572250" y="3181350"/>
          <p14:tracePt t="51573" x="6692900" y="3092450"/>
          <p14:tracePt t="51573" x="6750050" y="3060700"/>
          <p14:tracePt t="51591" x="6883400" y="3016250"/>
          <p14:tracePt t="51607" x="7010400" y="2997200"/>
          <p14:tracePt t="51623" x="7137400" y="3003550"/>
          <p14:tracePt t="51640" x="7251700" y="3035300"/>
          <p14:tracePt t="51657" x="7353300" y="3092450"/>
          <p14:tracePt t="51657" x="7391400" y="3124200"/>
          <p14:tracePt t="51675" x="7461250" y="3200400"/>
          <p14:tracePt t="51690" x="7505700" y="3295650"/>
          <p14:tracePt t="51706" x="7524750" y="3397250"/>
          <p14:tracePt t="51723" x="7512050" y="3562350"/>
          <p14:tracePt t="51740" x="7473950" y="3663950"/>
          <p14:tracePt t="51757" x="7416800" y="3759200"/>
          <p14:tracePt t="51773" x="7340600" y="3835400"/>
          <p14:tracePt t="51790" x="7194550" y="3930650"/>
          <p14:tracePt t="51807" x="7092950" y="3975100"/>
          <p14:tracePt t="51824" x="6991350" y="4006850"/>
          <p14:tracePt t="51840" x="6883400" y="4025900"/>
          <p14:tracePt t="51857" x="6743700" y="4044950"/>
          <p14:tracePt t="51875" x="6661150" y="4057650"/>
          <p14:tracePt t="51891" x="6623050" y="4064000"/>
          <p14:tracePt t="51907" x="6559550" y="4064000"/>
          <p14:tracePt t="51907" x="6527800" y="4057650"/>
          <p14:tracePt t="51925" x="6496050" y="4051300"/>
          <p14:tracePt t="51925" x="6470650" y="4044950"/>
          <p14:tracePt t="51941" x="6445250" y="4032250"/>
          <p14:tracePt t="51941" x="6394450" y="4006850"/>
          <p14:tracePt t="51959" x="6369050" y="4000500"/>
          <p14:tracePt t="51959" x="6350000" y="3987800"/>
          <p14:tracePt t="51975" x="6330950" y="3981450"/>
          <p14:tracePt t="51975" x="6318250" y="3975100"/>
          <p14:tracePt t="51993" x="6299200" y="3968750"/>
          <p14:tracePt t="51993" x="6286500" y="3968750"/>
          <p14:tracePt t="52008" x="6273800" y="3962400"/>
          <p14:tracePt t="52008" x="6267450" y="3962400"/>
          <p14:tracePt t="52025" x="6254750" y="3956050"/>
          <p14:tracePt t="52025" x="6242050" y="3949700"/>
          <p14:tracePt t="52041" x="6235700" y="3949700"/>
          <p14:tracePt t="52041" x="6229350" y="3943350"/>
          <p14:tracePt t="52058" x="6235700" y="3949700"/>
          <p14:tracePt t="52095" x="6242050" y="3956050"/>
          <p14:tracePt t="52099" x="6242050" y="3962400"/>
          <p14:tracePt t="52108" x="6248400" y="3968750"/>
          <p14:tracePt t="52108" x="6254750" y="3975100"/>
          <p14:tracePt t="52125" x="6254750" y="3981450"/>
          <p14:tracePt t="52125" x="6261100" y="3987800"/>
          <p14:tracePt t="52142" x="6261100" y="3994150"/>
          <p14:tracePt t="52142" x="6261100" y="4000500"/>
          <p14:tracePt t="52159" x="6261100" y="4006850"/>
          <p14:tracePt t="52175" x="6254750" y="4006850"/>
          <p14:tracePt t="52198" x="6254750" y="4000500"/>
          <p14:tracePt t="52226" x="6261100" y="3994150"/>
          <p14:tracePt t="52250" x="6261100" y="3987800"/>
          <p14:tracePt t="52266" x="6261100" y="3981450"/>
          <p14:tracePt t="52274" x="6261100" y="3975100"/>
          <p14:tracePt t="52286" x="6261100" y="3968750"/>
          <p14:tracePt t="52302" x="6267450" y="3962400"/>
          <p14:tracePt t="52318" x="6273800" y="3956050"/>
          <p14:tracePt t="52334" x="6280150" y="3949700"/>
          <p14:tracePt t="52346" x="6280150" y="3943350"/>
          <p14:tracePt t="52362" x="6286500" y="3943350"/>
          <p14:tracePt t="52386" x="6292850" y="3937000"/>
          <p14:tracePt t="52406" x="6292850" y="3930650"/>
          <p14:tracePt t="52422" x="6292850" y="3924300"/>
          <p14:tracePt t="52438" x="6299200" y="3917950"/>
          <p14:tracePt t="52458" x="6292850" y="3911600"/>
          <p14:tracePt t="52518" x="6286500" y="3905250"/>
          <p14:tracePt t="52550" x="6286500" y="3898900"/>
          <p14:tracePt t="52646" x="6280150" y="3898900"/>
          <p14:tracePt t="52694" x="6286500" y="3892550"/>
          <p14:tracePt t="52774" x="6292850" y="3886200"/>
          <p14:tracePt t="52790" x="6299200" y="3886200"/>
          <p14:tracePt t="52798" x="6305550" y="3879850"/>
          <p14:tracePt t="52809" x="6311900" y="3873500"/>
          <p14:tracePt t="52809" x="6324600" y="3867150"/>
          <p14:tracePt t="52827" x="6330950" y="3867150"/>
          <p14:tracePt t="52827" x="6337300" y="3860800"/>
          <p14:tracePt t="52844" x="6343650" y="3860800"/>
          <p14:tracePt t="52844" x="6350000" y="3854450"/>
          <p14:tracePt t="52862" x="6356350" y="3854450"/>
          <p14:tracePt t="52862" x="6362700" y="3854450"/>
          <p14:tracePt t="52878" x="6369050" y="3848100"/>
          <p14:tracePt t="52894" x="6375400" y="3841750"/>
          <p14:tracePt t="52910" x="6381750" y="3841750"/>
          <p14:tracePt t="52927" x="6388100" y="3835400"/>
          <p14:tracePt t="52943" x="6381750" y="3835400"/>
          <p14:tracePt t="53066" x="6381750" y="3829050"/>
          <p14:tracePt t="53134" x="6375400" y="3829050"/>
          <p14:tracePt t="53270" x="6369050" y="3829050"/>
          <p14:tracePt t="53406" x="6362700" y="3822700"/>
          <p14:tracePt t="53450" x="6362700" y="3816350"/>
          <p14:tracePt t="53478" x="6369050" y="3816350"/>
          <p14:tracePt t="53510" x="6362700" y="3810000"/>
          <p14:tracePt t="53578" x="6356350" y="3816350"/>
          <p14:tracePt t="53614" x="6350000" y="3822700"/>
          <p14:tracePt t="53742" x="6350000" y="3829050"/>
          <p14:tracePt t="53774" x="6350000" y="3835400"/>
          <p14:tracePt t="53802" x="6343650" y="3835400"/>
          <p14:tracePt t="53834" x="6343650" y="3841750"/>
          <p14:tracePt t="53854" x="6337300" y="3848100"/>
          <p14:tracePt t="53878" x="6337300" y="3854450"/>
          <p14:tracePt t="53915" x="6330950" y="3860800"/>
          <p14:tracePt t="54026" x="6324600" y="3867150"/>
          <p14:tracePt t="54051" x="6324600" y="3873500"/>
          <p14:tracePt t="54074" x="6318250" y="3879850"/>
          <p14:tracePt t="54096" x="6318250" y="3886200"/>
          <p14:tracePt t="54119" x="6311900" y="3886200"/>
          <p14:tracePt t="54139" x="6311900" y="3892550"/>
          <p14:tracePt t="54194" x="6305550" y="3892550"/>
          <p14:tracePt t="54246" x="6311900" y="3898900"/>
          <p14:tracePt t="54342" x="6311900" y="3905250"/>
          <p14:tracePt t="54374" x="6311900" y="3911600"/>
          <p14:tracePt t="54426" x="6305550" y="3911600"/>
          <p14:tracePt t="54614" x="6311900" y="3911600"/>
          <p14:tracePt t="54734" x="6318250" y="3905250"/>
          <p14:tracePt t="54822" x="6318250" y="3898900"/>
          <p14:tracePt t="54854" x="6324600" y="3898900"/>
          <p14:tracePt t="54906" x="6330950" y="3905250"/>
          <p14:tracePt t="54942" x="6330950" y="3911600"/>
          <p14:tracePt t="54986" x="6337300" y="3924300"/>
          <p14:tracePt t="55010" x="6337300" y="3930650"/>
          <p14:tracePt t="55035" x="6343650" y="3930650"/>
          <p14:tracePt t="55046" x="6350000" y="3943350"/>
          <p14:tracePt t="55062" x="6356350" y="3949700"/>
          <p14:tracePt t="55078" x="6362700" y="3956050"/>
          <p14:tracePt t="55095" x="6369050" y="3962400"/>
          <p14:tracePt t="55106" x="6369050" y="3968750"/>
          <p14:tracePt t="55122" x="6375400" y="3975100"/>
          <p14:tracePt t="55138" x="6375400" y="3981450"/>
          <p14:tracePt t="55155" x="6375400" y="3987800"/>
          <p14:tracePt t="55168" x="6375400" y="3994150"/>
          <p14:tracePt t="55206" x="6375400" y="4000500"/>
          <p14:tracePt t="55236" x="6381750" y="4006850"/>
          <p14:tracePt t="55319" x="6375400" y="4000500"/>
          <p14:tracePt t="55394" x="6381750" y="3994150"/>
          <p14:tracePt t="55438" x="6381750" y="3987800"/>
          <p14:tracePt t="55458" x="6381750" y="3981450"/>
          <p14:tracePt t="55474" x="6381750" y="3975100"/>
          <p14:tracePt t="55490" x="6381750" y="3968750"/>
          <p14:tracePt t="55514" x="6381750" y="3962400"/>
          <p14:tracePt t="55534" x="6375400" y="3962400"/>
          <p14:tracePt t="55566" x="6375400" y="3968750"/>
          <p14:tracePt t="55678" x="6381750" y="3975100"/>
          <p14:tracePt t="55698" x="6381750" y="3987800"/>
          <p14:tracePt t="55714" x="6388100" y="3994150"/>
          <p14:tracePt t="55730" x="6388100" y="4000500"/>
          <p14:tracePt t="55739" x="6394450" y="4006850"/>
          <p14:tracePt t="55752" x="6394450" y="4013200"/>
          <p14:tracePt t="55752" x="6407150" y="4025900"/>
          <p14:tracePt t="55770" x="6407150" y="4032250"/>
          <p14:tracePt t="55770" x="6413500" y="4038600"/>
          <p14:tracePt t="55787" x="6419850" y="4044950"/>
          <p14:tracePt t="55803" x="6426200" y="4051300"/>
          <p14:tracePt t="55803" x="6426200" y="4057650"/>
          <p14:tracePt t="55820" x="6432550" y="4064000"/>
          <p14:tracePt t="55820" x="6438900" y="4070350"/>
          <p14:tracePt t="55837" x="6445250" y="4076700"/>
          <p14:tracePt t="55853" x="6451600" y="4083050"/>
          <p14:tracePt t="55870" x="6457950" y="4089400"/>
          <p14:tracePt t="55887" x="6464300" y="4089400"/>
          <p14:tracePt t="55903" x="6464300" y="4083050"/>
          <p14:tracePt t="55987" x="6464300" y="4076700"/>
          <p14:tracePt t="56066" x="6457950" y="4076700"/>
          <p14:tracePt t="56134" x="6451600" y="4076700"/>
          <p14:tracePt t="56235" x="6445250" y="4076700"/>
          <p14:tracePt t="56278" x="6438900" y="4070350"/>
          <p14:tracePt t="56330" x="6432550" y="4070350"/>
          <p14:tracePt t="56355" x="6426200" y="4070350"/>
          <p14:tracePt t="56366" x="6419850" y="4070350"/>
          <p14:tracePt t="56382" x="6413500" y="4070350"/>
          <p14:tracePt t="56398" x="6407150" y="4070350"/>
          <p14:tracePt t="56407" x="6400800" y="4070350"/>
          <p14:tracePt t="56407" x="6400800" y="4076700"/>
          <p14:tracePt t="56423" x="6388100" y="4076700"/>
          <p14:tracePt t="56438" x="6375400" y="4076700"/>
          <p14:tracePt t="56459" x="6369050" y="4076700"/>
          <p14:tracePt t="56475" x="6362700" y="4076700"/>
          <p14:tracePt t="56489" x="6356350" y="4070350"/>
          <p14:tracePt t="56505" x="6350000" y="4070350"/>
          <p14:tracePt t="56578" x="6343650" y="4076700"/>
          <p14:tracePt t="56630" x="6343650" y="4083050"/>
          <p14:tracePt t="56666" x="6337300" y="4083050"/>
          <p14:tracePt t="56698" x="6337300" y="4089400"/>
          <p14:tracePt t="56719" x="6337300" y="4095750"/>
          <p14:tracePt t="56742" x="6337300" y="4102100"/>
          <p14:tracePt t="56774" x="6337300" y="4108450"/>
          <p14:tracePt t="56794" x="6337300" y="4114800"/>
          <p14:tracePt t="56854" x="6337300" y="4108450"/>
          <p14:tracePt t="56958" x="6343650" y="4108450"/>
          <p14:tracePt t="57207" x="6343650" y="4114800"/>
          <p14:tracePt t="57538" x="6337300" y="4121150"/>
          <p14:tracePt t="57558" x="6337300" y="4127500"/>
          <p14:tracePt t="57618" x="6337300" y="4133850"/>
          <p14:tracePt t="57666" x="6337300" y="4140200"/>
          <p14:tracePt t="57694" x="6337300" y="4146550"/>
          <p14:tracePt t="57726" x="6330950" y="4152900"/>
          <p14:tracePt t="57746" x="6330950" y="4159250"/>
          <p14:tracePt t="57762" x="6337300" y="4165600"/>
          <p14:tracePt t="57778" x="6337300" y="4171950"/>
          <p14:tracePt t="57794" x="6337300" y="4178300"/>
          <p14:tracePt t="57806" x="6337300" y="4184650"/>
          <p14:tracePt t="57822" x="6343650" y="4191000"/>
          <p14:tracePt t="57838" x="6343650" y="4197350"/>
          <p14:tracePt t="57850" x="6350000" y="4203700"/>
          <p14:tracePt t="57866" x="6356350" y="4210050"/>
          <p14:tracePt t="57882" x="6362700" y="4216400"/>
          <p14:tracePt t="57898" x="6369050" y="4222750"/>
          <p14:tracePt t="57911" x="6375400" y="4222750"/>
          <p14:tracePt t="57942" x="6381750" y="4222750"/>
          <p14:tracePt t="57966" x="6381750" y="4216400"/>
          <p14:tracePt t="58086" x="6375400" y="4210050"/>
          <p14:tracePt t="58138" x="6369050" y="4203700"/>
          <p14:tracePt t="58182" x="6369050" y="4210050"/>
          <p14:tracePt t="58274" x="6369050" y="4216400"/>
          <p14:tracePt t="58318" x="6375400" y="4210050"/>
          <p14:tracePt t="58566" x="6375400" y="4216400"/>
          <p14:tracePt t="58626" x="6369050" y="4216400"/>
          <p14:tracePt t="58706" x="6369050" y="4210050"/>
          <p14:tracePt t="58739" x="6362700" y="4203700"/>
          <p14:tracePt t="58766" x="6362700" y="4210050"/>
          <p14:tracePt t="58886" x="6369050" y="4216400"/>
          <p14:tracePt t="58918" x="6369050" y="4222750"/>
          <p14:tracePt t="58962" x="6375400" y="4229100"/>
          <p14:tracePt t="58978" x="6375400" y="4235450"/>
          <p14:tracePt t="58998" x="6369050" y="4235450"/>
          <p14:tracePt t="59046" x="6369050" y="4229100"/>
          <p14:tracePt t="59058" x="6362700" y="4222750"/>
          <p14:tracePt t="59074" x="6362700" y="4216400"/>
          <p14:tracePt t="59090" x="6356350" y="4210050"/>
          <p14:tracePt t="59106" x="6356350" y="4203700"/>
          <p14:tracePt t="59126" x="6356350" y="4210050"/>
          <p14:tracePt t="59194" x="6356350" y="4216400"/>
          <p14:tracePt t="59219" x="6350000" y="4222750"/>
          <p14:tracePt t="59238" x="6350000" y="4229100"/>
          <p14:tracePt t="59294" x="6343650" y="4235450"/>
          <p14:tracePt t="59330" x="6337300" y="4235450"/>
          <p14:tracePt t="59358" x="6330950" y="4235450"/>
          <p14:tracePt t="59390" x="6324600" y="4235450"/>
          <p14:tracePt t="59419" x="6318250" y="4229100"/>
          <p14:tracePt t="59502" x="6311900" y="4229100"/>
          <p14:tracePt t="59538" x="6305550" y="4229100"/>
          <p14:tracePt t="59594" x="6299200" y="4235450"/>
          <p14:tracePt t="59638" x="6299200" y="4241800"/>
          <p14:tracePt t="59658" x="6292850" y="4248150"/>
          <p14:tracePt t="59682" x="6292850" y="4254500"/>
          <p14:tracePt t="59698" x="6286500" y="4260850"/>
          <p14:tracePt t="59710" x="6280150" y="4267200"/>
          <p14:tracePt t="59743" x="6280150" y="4273550"/>
          <p14:tracePt t="59758" x="6273800" y="4279900"/>
          <p14:tracePt t="59770" x="6273800" y="4292600"/>
          <p14:tracePt t="59787" x="6267450" y="4298950"/>
          <p14:tracePt t="59803" x="6261100" y="4305300"/>
          <p14:tracePt t="59819" x="6261100" y="4311650"/>
          <p14:tracePt t="59832" x="6254750" y="4318000"/>
          <p14:tracePt t="59854" x="6254750" y="4311650"/>
          <p14:tracePt t="59930" x="6254750" y="4305300"/>
          <p14:tracePt t="59946" x="6254750" y="4298950"/>
          <p14:tracePt t="59958" x="6254750" y="4292600"/>
          <p14:tracePt t="59974" x="6261100" y="4286250"/>
          <p14:tracePt t="59990" x="6254750" y="4292600"/>
          <p14:tracePt t="60095" x="6254750" y="4298950"/>
          <p14:tracePt t="60119" x="6261100" y="4292600"/>
          <p14:tracePt t="60170" x="6261100" y="4286250"/>
          <p14:tracePt t="60186" x="6261100" y="4279900"/>
          <p14:tracePt t="60198" x="6267450" y="4273550"/>
          <p14:tracePt t="60222" x="6267450" y="4267200"/>
          <p14:tracePt t="60239" x="6267450" y="4260850"/>
          <p14:tracePt t="60250" x="6273800" y="4260850"/>
          <p14:tracePt t="60266" x="6280150" y="4254500"/>
          <p14:tracePt t="60282" x="6286500" y="4254500"/>
          <p14:tracePt t="60306" x="6292850" y="4254500"/>
          <p14:tracePt t="60334" x="6292850" y="4260850"/>
          <p14:tracePt t="60351" x="6292850" y="4267200"/>
          <p14:tracePt t="60367" x="6292850" y="4273550"/>
          <p14:tracePt t="60372" x="6292850" y="4279900"/>
          <p14:tracePt t="60384" x="6292850" y="4286250"/>
          <p14:tracePt t="60384" x="6286500" y="4298950"/>
          <p14:tracePt t="60403" x="6286500" y="4311650"/>
          <p14:tracePt t="60403" x="6286500" y="4318000"/>
          <p14:tracePt t="60419" x="6280150" y="4324350"/>
          <p14:tracePt t="60419" x="6280150" y="4337050"/>
          <p14:tracePt t="60436" x="6280150" y="4343400"/>
          <p14:tracePt t="60436" x="6273800" y="4349750"/>
          <p14:tracePt t="60452" x="6273800" y="4356100"/>
          <p14:tracePt t="60452" x="6273800" y="4362450"/>
          <p14:tracePt t="60469" x="6267450" y="4368800"/>
          <p14:tracePt t="60484" x="6273800" y="4362450"/>
          <p14:tracePt t="60530" x="6273800" y="4356100"/>
          <p14:tracePt t="60546" x="6273800" y="4349750"/>
          <p14:tracePt t="60551" x="6273800" y="4343400"/>
          <p14:tracePt t="60551" x="6273800" y="4337050"/>
          <p14:tracePt t="60570" x="6280150" y="4330700"/>
          <p14:tracePt t="60570" x="6280150" y="4324350"/>
          <p14:tracePt t="60586" x="6280150" y="4311650"/>
          <p14:tracePt t="60586" x="6280150" y="4305300"/>
          <p14:tracePt t="60603" x="6286500" y="4292600"/>
          <p14:tracePt t="60603" x="6292850" y="4273550"/>
          <p14:tracePt t="60620" x="6292850" y="4260850"/>
          <p14:tracePt t="60620" x="6292850" y="4248150"/>
          <p14:tracePt t="60636" x="6292850" y="4235450"/>
          <p14:tracePt t="60636" x="6292850" y="4222750"/>
          <p14:tracePt t="60653" x="6292850" y="4210050"/>
          <p14:tracePt t="60653" x="6292850" y="4203700"/>
          <p14:tracePt t="60653" x="6292850" y="4197350"/>
          <p14:tracePt t="60671" x="6292850" y="4184650"/>
          <p14:tracePt t="60685" x="6292850" y="4178300"/>
          <p14:tracePt t="60685" x="6299200" y="4171950"/>
          <p14:tracePt t="60703" x="6305550" y="4159250"/>
          <p14:tracePt t="60719" x="6311900" y="4159250"/>
          <p14:tracePt t="60719" x="6318250" y="4159250"/>
          <p14:tracePt t="60719" x="6324600" y="4152900"/>
          <p14:tracePt t="60739" x="6330950" y="4152900"/>
          <p14:tracePt t="60752" x="6337300" y="4152900"/>
          <p14:tracePt t="60769" x="6343650" y="4146550"/>
          <p14:tracePt t="60769" x="6350000" y="4146550"/>
          <p14:tracePt t="60787" x="6356350" y="4140200"/>
          <p14:tracePt t="60802" x="6362700" y="4133850"/>
          <p14:tracePt t="60819" x="6369050" y="4133850"/>
          <p14:tracePt t="60836" x="6369050" y="4140200"/>
          <p14:tracePt t="60866" x="6362700" y="4140200"/>
          <p14:tracePt t="60882" x="6356350" y="4146550"/>
          <p14:tracePt t="60898" x="6350000" y="4152900"/>
          <p14:tracePt t="60910" x="6343650" y="4152900"/>
          <p14:tracePt t="60926" x="6337300" y="4159250"/>
          <p14:tracePt t="60942" x="6337300" y="4165600"/>
          <p14:tracePt t="60958" x="6330950" y="4171950"/>
          <p14:tracePt t="60958" x="6330950" y="4178300"/>
          <p14:tracePt t="60970" x="6330950" y="4184650"/>
          <p14:tracePt t="60970" x="6324600" y="4197350"/>
          <p14:tracePt t="60988" x="6324600" y="4210050"/>
          <p14:tracePt t="60988" x="6324600" y="4222750"/>
          <p14:tracePt t="61004" x="6324600" y="4235450"/>
          <p14:tracePt t="61004" x="6324600" y="4254500"/>
          <p14:tracePt t="61021" x="6324600" y="4273550"/>
          <p14:tracePt t="61021" x="6324600" y="4292600"/>
          <p14:tracePt t="61021" x="6324600" y="4305300"/>
          <p14:tracePt t="61039" x="6324600" y="4324350"/>
          <p14:tracePt t="61053" x="6324600" y="4343400"/>
          <p14:tracePt t="61053" x="6318250" y="4375150"/>
          <p14:tracePt t="61071" x="6318250" y="4387850"/>
          <p14:tracePt t="61071" x="6311900" y="4400550"/>
          <p14:tracePt t="61087" x="6305550" y="4413250"/>
          <p14:tracePt t="61087" x="6305550" y="4425950"/>
          <p14:tracePt t="61105" x="6299200" y="4432300"/>
          <p14:tracePt t="61105" x="6292850" y="4438650"/>
          <p14:tracePt t="61121" x="6292850" y="4445000"/>
          <p14:tracePt t="61137" x="6286500" y="4451350"/>
          <p14:tracePt t="61153" x="6280150" y="4438650"/>
          <p14:tracePt t="61174" x="6280150" y="4425950"/>
          <p14:tracePt t="61190" x="6280150" y="4419600"/>
          <p14:tracePt t="61203" x="6280150" y="4413250"/>
          <p14:tracePt t="61203" x="6286500" y="4387850"/>
          <p14:tracePt t="61221" x="6286500" y="4375150"/>
          <p14:tracePt t="61221" x="6286500" y="4362450"/>
          <p14:tracePt t="61239" x="6286500" y="4356100"/>
          <p14:tracePt t="61239" x="6286500" y="4343400"/>
          <p14:tracePt t="61254" x="6286500" y="4330700"/>
          <p14:tracePt t="61254" x="6286500" y="4305300"/>
          <p14:tracePt t="61271" x="6292850" y="4292600"/>
          <p14:tracePt t="61271" x="6292850" y="4279900"/>
          <p14:tracePt t="61288" x="6292850" y="4267200"/>
          <p14:tracePt t="61288" x="6299200" y="4254500"/>
          <p14:tracePt t="61305" x="6299200" y="4248150"/>
          <p14:tracePt t="61305" x="6305550" y="4235450"/>
          <p14:tracePt t="61321" x="6311900" y="4222750"/>
          <p14:tracePt t="61321" x="6311900" y="4216400"/>
          <p14:tracePt t="61339" x="6324600" y="4197350"/>
          <p14:tracePt t="61339" x="6324600" y="4184650"/>
          <p14:tracePt t="61356" x="6330950" y="4178300"/>
          <p14:tracePt t="61356" x="6337300" y="4171950"/>
          <p14:tracePt t="61372" x="6337300" y="4165600"/>
          <p14:tracePt t="61372" x="6343650" y="4159250"/>
          <p14:tracePt t="61388" x="6350000" y="4152900"/>
          <p14:tracePt t="61404" x="6356350" y="4146550"/>
          <p14:tracePt t="61421" x="6362700" y="4146550"/>
          <p14:tracePt t="61421" x="6369050" y="4146550"/>
          <p14:tracePt t="61439" x="6369050" y="4159250"/>
          <p14:tracePt t="61454" x="6375400" y="4171950"/>
          <p14:tracePt t="61454" x="6375400" y="4178300"/>
          <p14:tracePt t="61472" x="6375400" y="4191000"/>
          <p14:tracePt t="61472" x="6375400" y="4203700"/>
          <p14:tracePt t="61488" x="6375400" y="4222750"/>
          <p14:tracePt t="61488" x="6375400" y="4235450"/>
          <p14:tracePt t="61488" x="6369050" y="4254500"/>
          <p14:tracePt t="61507" x="6369050" y="4273550"/>
          <p14:tracePt t="61507" x="6362700" y="4292600"/>
          <p14:tracePt t="61523" x="6362700" y="4311650"/>
          <p14:tracePt t="61523" x="6356350" y="4330700"/>
          <p14:tracePt t="61539" x="6350000" y="4349750"/>
          <p14:tracePt t="61539" x="6343650" y="4368800"/>
          <p14:tracePt t="61555" x="6337300" y="4387850"/>
          <p14:tracePt t="61555" x="6318250" y="4425950"/>
          <p14:tracePt t="61572" x="6311900" y="4438650"/>
          <p14:tracePt t="61572" x="6299200" y="4451350"/>
          <p14:tracePt t="61589" x="6292850" y="4464050"/>
          <p14:tracePt t="61589" x="6286500" y="4476750"/>
          <p14:tracePt t="61606" x="6273800" y="4489450"/>
          <p14:tracePt t="61606" x="6267450" y="4495800"/>
          <p14:tracePt t="61622" x="6261100" y="4502150"/>
          <p14:tracePt t="61622" x="6248400" y="4514850"/>
          <p14:tracePt t="61639" x="6242050" y="4521200"/>
          <p14:tracePt t="61655" x="6235700" y="4527550"/>
          <p14:tracePt t="61672" x="6229350" y="4527550"/>
          <p14:tracePt t="61688" x="6223000" y="4521200"/>
          <p14:tracePt t="61705" x="6223000" y="4514850"/>
          <p14:tracePt t="61705" x="6223000" y="4508500"/>
          <p14:tracePt t="61723" x="6223000" y="4502150"/>
          <p14:tracePt t="61723" x="6229350" y="4489450"/>
          <p14:tracePt t="61741" x="6229350" y="4483100"/>
          <p14:tracePt t="61741" x="6229350" y="4470400"/>
          <p14:tracePt t="61756" x="6229350" y="4464050"/>
          <p14:tracePt t="61756" x="6229350" y="4451350"/>
          <p14:tracePt t="61773" x="6229350" y="4438650"/>
          <p14:tracePt t="61773" x="6235700" y="4425950"/>
          <p14:tracePt t="61773" x="6235700" y="4419600"/>
          <p14:tracePt t="61791" x="6235700" y="4406900"/>
          <p14:tracePt t="61791" x="6235700" y="4394200"/>
          <p14:tracePt t="61807" x="6235700" y="4381500"/>
          <p14:tracePt t="61807" x="6235700" y="4375150"/>
          <p14:tracePt t="61823" x="6235700" y="4362450"/>
          <p14:tracePt t="61823" x="6242050" y="4349750"/>
          <p14:tracePt t="61840" x="6242050" y="4343400"/>
          <p14:tracePt t="61840" x="6242050" y="4337050"/>
          <p14:tracePt t="61856" x="6242050" y="4324350"/>
          <p14:tracePt t="61856" x="6242050" y="4311650"/>
          <p14:tracePt t="61874" x="6242050" y="4298950"/>
          <p14:tracePt t="61874" x="6242050" y="4292600"/>
          <p14:tracePt t="61890" x="6235700" y="4286250"/>
          <p14:tracePt t="61906" x="6235700" y="4279900"/>
          <p14:tracePt t="61923" x="6235700" y="4273550"/>
          <p14:tracePt t="61940" x="6242050" y="4279900"/>
          <p14:tracePt t="61978" x="6242050" y="4286250"/>
          <p14:tracePt t="61987" x="6248400" y="4292600"/>
          <p14:tracePt t="61992" x="6254750" y="4298950"/>
          <p14:tracePt t="61992" x="6261100" y="4305300"/>
          <p14:tracePt t="62007" x="6267450" y="4318000"/>
          <p14:tracePt t="62007" x="6280150" y="4330700"/>
          <p14:tracePt t="62024" x="6286500" y="4343400"/>
          <p14:tracePt t="62024" x="6299200" y="4356100"/>
          <p14:tracePt t="62041" x="6311900" y="4368800"/>
          <p14:tracePt t="62041" x="6324600" y="4381500"/>
          <p14:tracePt t="62041" x="6337300" y="4394200"/>
          <p14:tracePt t="62059" x="6350000" y="4406900"/>
          <p14:tracePt t="62073" x="6362700" y="4413250"/>
          <p14:tracePt t="62073" x="6388100" y="4438650"/>
          <p14:tracePt t="62091" x="6400800" y="4445000"/>
          <p14:tracePt t="62091" x="6413500" y="4451350"/>
          <p14:tracePt t="62108" x="6426200" y="4457700"/>
          <p14:tracePt t="62108" x="6438900" y="4464050"/>
          <p14:tracePt t="62125" x="6451600" y="4476750"/>
          <p14:tracePt t="62125" x="6464300" y="4483100"/>
          <p14:tracePt t="62141" x="6477000" y="4489450"/>
          <p14:tracePt t="62141" x="6483350" y="4495800"/>
          <p14:tracePt t="62141" x="6496050" y="4502150"/>
          <p14:tracePt t="62159" x="6502400" y="4508500"/>
          <p14:tracePt t="62159" x="6508750" y="4514850"/>
          <p14:tracePt t="62175" x="6515100" y="4521200"/>
          <p14:tracePt t="62175" x="6521450" y="4521200"/>
          <p14:tracePt t="62191" x="6527800" y="4527550"/>
          <p14:tracePt t="62191" x="6534150" y="4533900"/>
          <p14:tracePt t="62208" x="6540500" y="4540250"/>
          <p14:tracePt t="62224" x="6546850" y="4546600"/>
          <p14:tracePt t="62241" x="6553200" y="4546600"/>
          <p14:tracePt t="62257" x="6559550" y="4546600"/>
          <p14:tracePt t="62278" x="6559550" y="4540250"/>
          <p14:tracePt t="62330" x="6559550" y="4533900"/>
          <p14:tracePt t="62350" x="6559550" y="4527550"/>
          <p14:tracePt t="62366" x="6559550" y="4521200"/>
          <p14:tracePt t="62382" x="6559550" y="4514850"/>
          <p14:tracePt t="62406" x="6553200" y="4508500"/>
          <p14:tracePt t="62426" x="6553200" y="4502150"/>
          <p14:tracePt t="62470" x="6546850" y="4495800"/>
          <p14:tracePt t="62495" x="6546850" y="4489450"/>
          <p14:tracePt t="62518" x="6540500" y="4483100"/>
          <p14:tracePt t="62538" x="6540500" y="4476750"/>
          <p14:tracePt t="62563" x="6534150" y="4476750"/>
          <p14:tracePt t="62586" x="6527800" y="4470400"/>
          <p14:tracePt t="62606" x="6521450" y="4470400"/>
          <p14:tracePt t="62623" x="6508750" y="4470400"/>
          <p14:tracePt t="62638" x="6502400" y="4470400"/>
          <p14:tracePt t="62650" x="6496050" y="4470400"/>
          <p14:tracePt t="62659" x="6489700" y="4470400"/>
          <p14:tracePt t="62675" x="6483350" y="4470400"/>
          <p14:tracePt t="62692" x="6477000" y="4464050"/>
          <p14:tracePt t="62709" x="6470650" y="4464050"/>
          <p14:tracePt t="62709" x="6464300" y="4464050"/>
          <p14:tracePt t="62727" x="6457950" y="4457700"/>
          <p14:tracePt t="62750" x="6457950" y="4451350"/>
          <p14:tracePt t="62766" x="6451600" y="4445000"/>
          <p14:tracePt t="62786" x="6445250" y="4445000"/>
          <p14:tracePt t="62802" x="6438900" y="4438650"/>
          <p14:tracePt t="62818" x="6432550" y="4432300"/>
          <p14:tracePt t="62830" x="6426200" y="4432300"/>
          <p14:tracePt t="62846" x="6426200" y="4425950"/>
          <p14:tracePt t="62864" x="6419850" y="4425950"/>
          <p14:tracePt t="62879" x="6413500" y="4419600"/>
          <p14:tracePt t="62892" x="6407150" y="4413250"/>
          <p14:tracePt t="62909" x="6407150" y="4406900"/>
          <p14:tracePt t="62926" x="6394450" y="4400550"/>
          <p14:tracePt t="62943" x="6388100" y="4387850"/>
          <p14:tracePt t="62943" x="6381750" y="4387850"/>
          <p14:tracePt t="62960" x="6375400" y="4381500"/>
          <p14:tracePt t="62960" x="6375400" y="4375150"/>
          <p14:tracePt t="62977" x="6369050" y="4375150"/>
          <p14:tracePt t="62977" x="6362700" y="4368800"/>
          <p14:tracePt t="62994" x="6356350" y="4362450"/>
          <p14:tracePt t="62994" x="6350000" y="4356100"/>
          <p14:tracePt t="63011" x="6343650" y="4356100"/>
          <p14:tracePt t="63011" x="6337300" y="4349750"/>
          <p14:tracePt t="63027" x="6330950" y="4343400"/>
          <p14:tracePt t="63043" x="6324600" y="4337050"/>
          <p14:tracePt t="63060" x="6318250" y="4330700"/>
          <p14:tracePt t="63076" x="6305550" y="4324350"/>
          <p14:tracePt t="63076" x="6299200" y="4318000"/>
          <p14:tracePt t="63095" x="6292850" y="4311650"/>
          <p14:tracePt t="63111" x="6286500" y="4305300"/>
          <p14:tracePt t="63127" x="6280150" y="4298950"/>
          <p14:tracePt t="63143" x="6273800" y="4298950"/>
          <p14:tracePt t="63163" x="6267450" y="4292600"/>
          <p14:tracePt t="63198" x="6273800" y="4298950"/>
          <p14:tracePt t="63239" x="6273800" y="4305300"/>
          <p14:tracePt t="63250" x="6280150" y="4311650"/>
          <p14:tracePt t="63260" x="6286500" y="4318000"/>
          <p14:tracePt t="63260" x="6292850" y="4324350"/>
          <p14:tracePt t="63278" x="6299200" y="4330700"/>
          <p14:tracePt t="63278" x="6305550" y="4337050"/>
          <p14:tracePt t="63295" x="6311900" y="4349750"/>
          <p14:tracePt t="63295" x="6330950" y="4368800"/>
          <p14:tracePt t="63311" x="6343650" y="4375150"/>
          <p14:tracePt t="63311" x="6350000" y="4381500"/>
          <p14:tracePt t="63328" x="6362700" y="4387850"/>
          <p14:tracePt t="63328" x="6369050" y="4394200"/>
          <p14:tracePt t="63345" x="6375400" y="4400550"/>
          <p14:tracePt t="63345" x="6388100" y="4406900"/>
          <p14:tracePt t="63363" x="6394450" y="4413250"/>
          <p14:tracePt t="63363" x="6407150" y="4425950"/>
          <p14:tracePt t="63379" x="6413500" y="4425950"/>
          <p14:tracePt t="63394" x="6419850" y="4432300"/>
          <p14:tracePt t="63411" x="6419850" y="4438650"/>
          <p14:tracePt t="63428" x="6426200" y="4438650"/>
          <p14:tracePt t="63462" x="6426200" y="4432300"/>
          <p14:tracePt t="63490" x="6426200" y="4425950"/>
          <p14:tracePt t="63530" x="6419850" y="4419600"/>
          <p14:tracePt t="63546" x="6419850" y="4413250"/>
          <p14:tracePt t="63558" x="6419850" y="4406900"/>
          <p14:tracePt t="63574" x="6426200" y="4394200"/>
          <p14:tracePt t="63590" x="6426200" y="4387850"/>
          <p14:tracePt t="63606" x="6426200" y="4381500"/>
          <p14:tracePt t="63612" x="6426200" y="4375150"/>
          <p14:tracePt t="63629" x="6426200" y="4368800"/>
          <p14:tracePt t="63645" x="6426200" y="4356100"/>
          <p14:tracePt t="63662" x="6432550" y="4349750"/>
          <p14:tracePt t="63662" x="6432550" y="4337050"/>
          <p14:tracePt t="63680" x="6438900" y="4330700"/>
          <p14:tracePt t="63695" x="6438900" y="4324350"/>
          <p14:tracePt t="63695" x="6438900" y="4311650"/>
          <p14:tracePt t="63713" x="6445250" y="4305300"/>
          <p14:tracePt t="63713" x="6445250" y="4298950"/>
          <p14:tracePt t="63730" x="6451600" y="4292600"/>
          <p14:tracePt t="63730" x="6457950" y="4273550"/>
          <p14:tracePt t="63747" x="6457950" y="4260850"/>
          <p14:tracePt t="63747" x="6464300" y="4254500"/>
          <p14:tracePt t="63763" x="6470650" y="4248150"/>
          <p14:tracePt t="63763" x="6470650" y="4241800"/>
          <p14:tracePt t="63780" x="6477000" y="4235450"/>
          <p14:tracePt t="63780" x="6483350" y="4229100"/>
          <p14:tracePt t="63797" x="6489700" y="4222750"/>
          <p14:tracePt t="63812" x="6489700" y="4216400"/>
          <p14:tracePt t="63829" x="6496050" y="4216400"/>
          <p14:tracePt t="63847" x="6502400" y="4216400"/>
          <p14:tracePt t="63862" x="6508750" y="4222750"/>
          <p14:tracePt t="63882" x="6515100" y="4222750"/>
          <p14:tracePt t="63899" x="6521450" y="4222750"/>
          <p14:tracePt t="63912" x="6527800" y="4222750"/>
          <p14:tracePt t="63942" x="6534150" y="4222750"/>
          <p14:tracePt t="63958" x="6540500" y="4222750"/>
          <p14:tracePt t="63970" x="6546850" y="4222750"/>
          <p14:tracePt t="63986" x="6546850" y="4216400"/>
          <p14:tracePt t="64002" x="6553200" y="4216400"/>
          <p14:tracePt t="64019" x="6559550" y="4210050"/>
          <p14:tracePt t="64038" x="6565900" y="4203700"/>
          <p14:tracePt t="64062" x="6572250" y="4197350"/>
          <p14:tracePt t="64086" x="6572250" y="4191000"/>
          <p14:tracePt t="64106" x="6572250" y="4184650"/>
          <p14:tracePt t="64150" x="6565900" y="4178300"/>
          <p14:tracePt t="64174" x="6565900" y="4171950"/>
          <p14:tracePt t="64198" x="6565900" y="4165600"/>
          <p14:tracePt t="64226" x="6559550" y="4159250"/>
          <p14:tracePt t="64278" x="6553200" y="4152900"/>
          <p14:tracePt t="64330" x="6546850" y="4152900"/>
          <p14:tracePt t="64363" x="6546850" y="4159250"/>
          <p14:tracePt t="64386" x="6540500" y="4165600"/>
          <p14:tracePt t="64398" x="6540500" y="4171950"/>
          <p14:tracePt t="64414" x="6534150" y="4178300"/>
          <p14:tracePt t="64430" x="6527800" y="4184650"/>
          <p14:tracePt t="64458" x="6527800" y="4191000"/>
          <p14:tracePt t="64474" x="6521450" y="4197350"/>
          <p14:tracePt t="64491" x="6521450" y="4203700"/>
          <p14:tracePt t="64506" x="6521450" y="4210050"/>
          <p14:tracePt t="64526" x="6527800" y="4216400"/>
          <p14:tracePt t="64558" x="6534150" y="4216400"/>
          <p14:tracePt t="64706" x="6534150" y="4210050"/>
          <p14:tracePt t="64739" x="6534150" y="4203700"/>
          <p14:tracePt t="65142" x="6534150" y="4197350"/>
          <p14:tracePt t="65210" x="6540500" y="4197350"/>
          <p14:tracePt t="65270" x="6546850" y="4191000"/>
          <p14:tracePt t="65306" x="6546850" y="4184650"/>
          <p14:tracePt t="65350" x="6553200" y="4178300"/>
          <p14:tracePt t="65390" x="6553200" y="4171950"/>
          <p14:tracePt t="65426" x="6553200" y="4165600"/>
          <p14:tracePt t="65590" x="6553200" y="4159250"/>
          <p14:tracePt t="65630" x="6559550" y="4152900"/>
          <p14:tracePt t="65650" x="6559550" y="4146550"/>
          <p14:tracePt t="65674" x="6559550" y="4140200"/>
          <p14:tracePt t="65750" x="6559550" y="4133850"/>
          <p14:tracePt t="66118" x="6559550" y="4127500"/>
          <p14:tracePt t="66238" x="6565900" y="4121150"/>
          <p14:tracePt t="66454" x="6572250" y="4127500"/>
          <p14:tracePt t="66850" x="6578600" y="4127500"/>
          <p14:tracePt t="66882" x="6578600" y="4133850"/>
          <p14:tracePt t="66934" x="6578600" y="4140200"/>
          <p14:tracePt t="66970" x="6584950" y="4133850"/>
          <p14:tracePt t="67054" x="6578600" y="4133850"/>
          <p14:tracePt t="67158" x="6572250" y="4140200"/>
          <p14:tracePt t="67191" x="6565900" y="4140200"/>
          <p14:tracePt t="67234" x="6559550" y="4140200"/>
          <p14:tracePt t="67258" x="6553200" y="4140200"/>
          <p14:tracePt t="67270" x="6546850" y="4140200"/>
          <p14:tracePt t="67286" x="6540500" y="4140200"/>
          <p14:tracePt t="67302" x="6534150" y="4133850"/>
          <p14:tracePt t="67318" x="6527800" y="4127500"/>
          <p14:tracePt t="67327" x="6527800" y="4121150"/>
          <p14:tracePt t="67327" x="6521450" y="4114800"/>
          <p14:tracePt t="67341" x="6515100" y="4108450"/>
          <p14:tracePt t="67341" x="6515100" y="4095750"/>
          <p14:tracePt t="67358" x="6508750" y="4089400"/>
          <p14:tracePt t="67358" x="6502400" y="4076700"/>
          <p14:tracePt t="67375" x="6496050" y="4064000"/>
          <p14:tracePt t="67375" x="6483350" y="4038600"/>
          <p14:tracePt t="67391" x="6477000" y="4019550"/>
          <p14:tracePt t="67391" x="6470650" y="4006850"/>
          <p14:tracePt t="67408" x="6457950" y="3987800"/>
          <p14:tracePt t="67408" x="6451600" y="3968750"/>
          <p14:tracePt t="67425" x="6445250" y="3956050"/>
          <p14:tracePt t="67425" x="6438900" y="3937000"/>
          <p14:tracePt t="67441" x="6432550" y="3917950"/>
          <p14:tracePt t="67441" x="6419850" y="3873500"/>
          <p14:tracePt t="67459" x="6413500" y="3854450"/>
          <p14:tracePt t="67459" x="6407150" y="3835400"/>
          <p14:tracePt t="67475" x="6407150" y="3816350"/>
          <p14:tracePt t="67475" x="6400800" y="3797300"/>
          <p14:tracePt t="67492" x="6400800" y="3778250"/>
          <p14:tracePt t="67492" x="6400800" y="3765550"/>
          <p14:tracePt t="67509" x="6400800" y="3746500"/>
          <p14:tracePt t="67509" x="6400800" y="3733800"/>
          <p14:tracePt t="67509" x="6400800" y="3721100"/>
          <p14:tracePt t="67527" x="6400800" y="3714750"/>
          <p14:tracePt t="67541" x="6407150" y="3702050"/>
          <p14:tracePt t="67541" x="6413500" y="3683000"/>
          <p14:tracePt t="67559" x="6413500" y="3676650"/>
          <p14:tracePt t="67559" x="6419850" y="3663950"/>
          <p14:tracePt t="67575" x="6426200" y="3657600"/>
          <p14:tracePt t="67575" x="6426200" y="3644900"/>
          <p14:tracePt t="67592" x="6432550" y="3638550"/>
          <p14:tracePt t="67592" x="6438900" y="3625850"/>
          <p14:tracePt t="67592" x="6438900" y="3613150"/>
          <p14:tracePt t="67612" x="6445250" y="3606800"/>
          <p14:tracePt t="67624" x="6451600" y="3594100"/>
          <p14:tracePt t="67624" x="6457950" y="3581400"/>
          <p14:tracePt t="67642" x="6464300" y="3568700"/>
          <p14:tracePt t="67642" x="6470650" y="3562350"/>
          <p14:tracePt t="67659" x="6470650" y="3556000"/>
          <p14:tracePt t="67659" x="6477000" y="3549650"/>
          <p14:tracePt t="67675" x="6483350" y="3543300"/>
          <p14:tracePt t="67675" x="6489700" y="3530600"/>
          <p14:tracePt t="67693" x="6496050" y="3524250"/>
          <p14:tracePt t="67693" x="6502400" y="3517900"/>
          <p14:tracePt t="67709" x="6508750" y="3511550"/>
          <p14:tracePt t="67709" x="6515100" y="3505200"/>
          <p14:tracePt t="67726" x="6521450" y="3498850"/>
          <p14:tracePt t="67742" x="6527800" y="3492500"/>
          <p14:tracePt t="67742" x="6534150" y="3486150"/>
          <p14:tracePt t="67759" x="6540500" y="3479800"/>
          <p14:tracePt t="67759" x="6546850" y="3479800"/>
          <p14:tracePt t="67776" x="6553200" y="3473450"/>
          <p14:tracePt t="67776" x="6559550" y="3467100"/>
          <p14:tracePt t="67793" x="6565900" y="3460750"/>
          <p14:tracePt t="67793" x="6572250" y="3460750"/>
          <p14:tracePt t="67793" x="6578600" y="3454400"/>
          <p14:tracePt t="67811" x="6584950" y="3448050"/>
          <p14:tracePt t="67825" x="6597650" y="3441700"/>
          <p14:tracePt t="67825" x="6610350" y="3435350"/>
          <p14:tracePt t="67843" x="6616700" y="3429000"/>
          <p14:tracePt t="67843" x="6623050" y="3429000"/>
          <p14:tracePt t="67859" x="6629400" y="3422650"/>
          <p14:tracePt t="67859" x="6642100" y="3416300"/>
          <p14:tracePt t="67876" x="6648450" y="3416300"/>
          <p14:tracePt t="67876" x="6654800" y="3409950"/>
          <p14:tracePt t="67876" x="6661150" y="3403600"/>
          <p14:tracePt t="67895" x="6673850" y="3397250"/>
          <p14:tracePt t="67909" x="6692900" y="3397250"/>
          <p14:tracePt t="67909" x="6718300" y="3384550"/>
          <p14:tracePt t="67927" x="6737350" y="3384550"/>
          <p14:tracePt t="67927" x="6750050" y="3378200"/>
          <p14:tracePt t="67943" x="6769100" y="3378200"/>
          <p14:tracePt t="67943" x="6781800" y="3384550"/>
          <p14:tracePt t="67960" x="6794500" y="3384550"/>
          <p14:tracePt t="67975" x="6781800" y="3359150"/>
          <p14:tracePt t="68030" x="6807200" y="3371850"/>
          <p14:tracePt t="68038" x="6826250" y="3390900"/>
          <p14:tracePt t="68047" x="6845300" y="3403600"/>
          <p14:tracePt t="68047" x="6864350" y="3422650"/>
          <p14:tracePt t="68060" x="6877050" y="3435350"/>
          <p14:tracePt t="68060" x="6896100" y="3460750"/>
          <p14:tracePt t="68077" x="6915150" y="3479800"/>
          <p14:tracePt t="68077" x="6953250" y="3524250"/>
          <p14:tracePt t="68093" x="6959600" y="3536950"/>
          <p14:tracePt t="68093" x="6965950" y="3556000"/>
          <p14:tracePt t="68113" x="6972300" y="3568700"/>
          <p14:tracePt t="68113" x="6978650" y="3581400"/>
          <p14:tracePt t="68127" x="6978650" y="3587750"/>
          <p14:tracePt t="68127" x="6985000" y="3600450"/>
          <p14:tracePt t="68144" x="6985000" y="3606800"/>
          <p14:tracePt t="68144" x="6991350" y="3619500"/>
          <p14:tracePt t="68160" x="6991350" y="3625850"/>
          <p14:tracePt t="68160" x="6991350" y="3638550"/>
          <p14:tracePt t="68160" x="6997700" y="3644900"/>
          <p14:tracePt t="68179" x="6997700" y="3651250"/>
          <p14:tracePt t="68193" x="6997700" y="3663950"/>
          <p14:tracePt t="68193" x="6997700" y="3676650"/>
          <p14:tracePt t="68211" x="6997700" y="3683000"/>
          <p14:tracePt t="68211" x="6997700" y="3689350"/>
          <p14:tracePt t="68227" x="6991350" y="3702050"/>
          <p14:tracePt t="68227" x="6991350" y="3708400"/>
          <p14:tracePt t="68244" x="6991350" y="3714750"/>
          <p14:tracePt t="68244" x="6985000" y="3727450"/>
          <p14:tracePt t="68261" x="6978650" y="3733800"/>
          <p14:tracePt t="68261" x="6978650" y="3746500"/>
          <p14:tracePt t="68261" x="6972300" y="3752850"/>
          <p14:tracePt t="68280" x="6965950" y="3759200"/>
          <p14:tracePt t="68280" x="6959600" y="3765550"/>
          <p14:tracePt t="68294" x="6959600" y="3778250"/>
          <p14:tracePt t="68294" x="6953250" y="3784600"/>
          <p14:tracePt t="68311" x="6946900" y="3797300"/>
          <p14:tracePt t="68311" x="6940550" y="3810000"/>
          <p14:tracePt t="68328" x="6934200" y="3816350"/>
          <p14:tracePt t="68328" x="6927850" y="3829050"/>
          <p14:tracePt t="68344" x="6921500" y="3835400"/>
          <p14:tracePt t="68344" x="6915150" y="3848100"/>
          <p14:tracePt t="68363" x="6908800" y="3854450"/>
          <p14:tracePt t="68363" x="6902450" y="3860800"/>
          <p14:tracePt t="68378" x="6896100" y="3867150"/>
          <p14:tracePt t="68378" x="6889750" y="3873500"/>
          <p14:tracePt t="68395" x="6883400" y="3879850"/>
          <p14:tracePt t="68395" x="6877050" y="3892550"/>
          <p14:tracePt t="68411" x="6870700" y="3898900"/>
          <p14:tracePt t="68411" x="6864350" y="3905250"/>
          <p14:tracePt t="68428" x="6858000" y="3911600"/>
          <p14:tracePt t="68428" x="6851650" y="3917950"/>
          <p14:tracePt t="68445" x="6838950" y="3924300"/>
          <p14:tracePt t="68466" x="6832600" y="3937000"/>
          <p14:tracePt t="68479" x="6826250" y="3937000"/>
          <p14:tracePt t="68510" x="6819900" y="3943350"/>
          <p14:tracePt t="68538" x="6813550" y="3949700"/>
          <p14:tracePt t="68562" x="6807200" y="3949700"/>
          <p14:tracePt t="68578" x="6800850" y="3949700"/>
          <p14:tracePt t="68590" x="6788150" y="3956050"/>
          <p14:tracePt t="68630" x="6788150" y="3962400"/>
          <p14:tracePt t="68658" x="6781800" y="3962400"/>
          <p14:tracePt t="68706" x="6775450" y="3962400"/>
          <p14:tracePt t="68734" x="6769100" y="3968750"/>
          <p14:tracePt t="68758" x="6762750" y="3968750"/>
          <p14:tracePt t="68770" x="6756400" y="3968750"/>
          <p14:tracePt t="68786" x="6750050" y="3968750"/>
          <p14:tracePt t="68802" x="6743700" y="3968750"/>
          <p14:tracePt t="68818" x="6737350" y="3962400"/>
          <p14:tracePt t="68831" x="6731000" y="3962400"/>
          <p14:tracePt t="68847" x="6724650" y="3956050"/>
          <p14:tracePt t="68864" x="6718300" y="3956050"/>
          <p14:tracePt t="68879" x="6711950" y="3949700"/>
          <p14:tracePt t="68879" x="6705600" y="3949700"/>
          <p14:tracePt t="68896" x="6699250" y="3949700"/>
          <p14:tracePt t="68896" x="6692900" y="3949700"/>
          <p14:tracePt t="68913" x="6686550" y="3949700"/>
          <p14:tracePt t="68913" x="6680200" y="3943350"/>
          <p14:tracePt t="68913" x="6673850" y="3943350"/>
          <p14:tracePt t="68931" x="6667500" y="3943350"/>
          <p14:tracePt t="68946" x="6661150" y="3937000"/>
          <p14:tracePt t="68946" x="6654800" y="3937000"/>
          <p14:tracePt t="68963" x="6648450" y="3937000"/>
          <p14:tracePt t="68963" x="6642100" y="3930650"/>
          <p14:tracePt t="68980" x="6635750" y="3930650"/>
          <p14:tracePt t="68996" x="6629400" y="3924300"/>
          <p14:tracePt t="69013" x="6623050" y="3924300"/>
          <p14:tracePt t="69030" x="6616700" y="3917950"/>
          <p14:tracePt t="69046" x="6610350" y="3911600"/>
          <p14:tracePt t="69095" x="6604000" y="3911600"/>
          <p14:tracePt t="69130" x="6597650" y="3905250"/>
          <p14:tracePt t="69198" x="6591300" y="3898900"/>
          <p14:tracePt t="69239" x="6584950" y="3892550"/>
          <p14:tracePt t="69258" x="6584950" y="3886200"/>
          <p14:tracePt t="69266" x="6578600" y="3886200"/>
          <p14:tracePt t="69283" x="6578600" y="3873500"/>
          <p14:tracePt t="69299" x="6572250" y="3867150"/>
          <p14:tracePt t="69313" x="6565900" y="3860800"/>
          <p14:tracePt t="69330" x="6565900" y="3854450"/>
          <p14:tracePt t="69347" x="6559550" y="3848100"/>
          <p14:tracePt t="69364" x="6553200" y="3835400"/>
          <p14:tracePt t="69364" x="6546850" y="3822700"/>
          <p14:tracePt t="69381" x="6540500" y="3816350"/>
          <p14:tracePt t="69381" x="6534150" y="3803650"/>
          <p14:tracePt t="69398" x="6527800" y="3797300"/>
          <p14:tracePt t="69398" x="6521450" y="3784600"/>
          <p14:tracePt t="69414" x="6515100" y="3771900"/>
          <p14:tracePt t="69414" x="6502400" y="3752850"/>
          <p14:tracePt t="69432" x="6496050" y="3746500"/>
          <p14:tracePt t="69432" x="6489700" y="3733800"/>
          <p14:tracePt t="69448" x="6483350" y="3727450"/>
          <p14:tracePt t="69448" x="6483350" y="3714750"/>
          <p14:tracePt t="69465" x="6477000" y="3702050"/>
          <p14:tracePt t="69465" x="6470650" y="3695700"/>
          <p14:tracePt t="69482" x="6464300" y="3683000"/>
          <p14:tracePt t="69482" x="6457950" y="3676650"/>
          <p14:tracePt t="69499" x="6451600" y="3651250"/>
          <p14:tracePt t="69499" x="6445250" y="3638550"/>
          <p14:tracePt t="69515" x="6438900" y="3625850"/>
          <p14:tracePt t="69515" x="6438900" y="3619500"/>
          <p14:tracePt t="69532" x="6438900" y="3606800"/>
          <p14:tracePt t="69532" x="6432550" y="3594100"/>
          <p14:tracePt t="69549" x="6432550" y="3581400"/>
          <p14:tracePt t="69549" x="6432550" y="3575050"/>
          <p14:tracePt t="69549" x="6432550" y="3556000"/>
          <p14:tracePt t="69567" x="6438900" y="3549650"/>
          <p14:tracePt t="69581" x="6445250" y="3536950"/>
          <p14:tracePt t="69581" x="6457950" y="3505200"/>
          <p14:tracePt t="69599" x="6464300" y="3492500"/>
          <p14:tracePt t="69599" x="6470650" y="3479800"/>
          <p14:tracePt t="69616" x="6483350" y="3460750"/>
          <p14:tracePt t="69616" x="6489700" y="3448050"/>
          <p14:tracePt t="70174" x="7112000" y="3917950"/>
          <p14:tracePt t="70182" x="7112000" y="3924300"/>
          <p14:tracePt t="70187" x="7105650" y="3930650"/>
          <p14:tracePt t="70199" x="7105650" y="3937000"/>
          <p14:tracePt t="70199" x="7105650" y="3943350"/>
          <p14:tracePt t="70216" x="7099300" y="3956050"/>
          <p14:tracePt t="70216" x="7092950" y="3962400"/>
          <p14:tracePt t="70216" x="7092950" y="3975100"/>
          <p14:tracePt t="70235" x="7086600" y="3981450"/>
          <p14:tracePt t="70235" x="7080250" y="3987800"/>
          <p14:tracePt t="70250" x="7080250" y="4000500"/>
          <p14:tracePt t="70250" x="7073900" y="4006850"/>
          <p14:tracePt t="70267" x="7067550" y="4019550"/>
          <p14:tracePt t="70267" x="7054850" y="4025900"/>
          <p14:tracePt t="70284" x="7048500" y="4038600"/>
          <p14:tracePt t="70284" x="7042150" y="4044950"/>
          <p14:tracePt t="70300" x="7035800" y="4057650"/>
          <p14:tracePt t="70300" x="7016750" y="4076700"/>
          <p14:tracePt t="70317" x="7004050" y="4083050"/>
          <p14:tracePt t="70317" x="6991350" y="4095750"/>
          <p14:tracePt t="70334" x="6978650" y="4102100"/>
          <p14:tracePt t="70334" x="6965950" y="4108450"/>
          <p14:tracePt t="70351" x="6953250" y="4114800"/>
          <p14:tracePt t="70351" x="6934200" y="4127500"/>
          <p14:tracePt t="70367" x="6921500" y="4133850"/>
          <p14:tracePt t="70367" x="6915150" y="4140200"/>
          <p14:tracePt t="70384" x="6902450" y="4140200"/>
          <p14:tracePt t="70384" x="6889750" y="4146550"/>
          <p14:tracePt t="70401" x="6883400" y="4152900"/>
          <p14:tracePt t="70401" x="6870700" y="4152900"/>
          <p14:tracePt t="70418" x="6858000" y="4159250"/>
          <p14:tracePt t="70418" x="6838950" y="4165600"/>
          <p14:tracePt t="70434" x="6832600" y="4165600"/>
          <p14:tracePt t="70434" x="6826250" y="4165600"/>
          <p14:tracePt t="70451" x="6819900" y="4171950"/>
          <p14:tracePt t="70451" x="6813550" y="4171950"/>
          <p14:tracePt t="70468" x="6807200" y="4171950"/>
          <p14:tracePt t="70468" x="6800850" y="4165600"/>
          <p14:tracePt t="70468" x="6794500" y="4165600"/>
          <p14:tracePt t="70487" x="6788150" y="4165600"/>
          <p14:tracePt t="70500" x="6781800" y="4165600"/>
          <p14:tracePt t="70500" x="6775450" y="4159250"/>
          <p14:tracePt t="70519" x="6769100" y="4159250"/>
          <p14:tracePt t="70519" x="6762750" y="4159250"/>
          <p14:tracePt t="70535" x="6750050" y="4152900"/>
          <p14:tracePt t="70535" x="6743700" y="4152900"/>
          <p14:tracePt t="70551" x="6737350" y="4146550"/>
          <p14:tracePt t="70551" x="6731000" y="4146550"/>
          <p14:tracePt t="70568" x="6718300" y="4140200"/>
          <p14:tracePt t="70568" x="6711950" y="4133850"/>
          <p14:tracePt t="70585" x="6699250" y="4127500"/>
          <p14:tracePt t="70585" x="6686550" y="4121150"/>
          <p14:tracePt t="70585" x="6680200" y="4121150"/>
          <p14:tracePt t="70604" x="6667500" y="4114800"/>
          <p14:tracePt t="70604" x="6654800" y="4108450"/>
          <p14:tracePt t="70619" x="6642100" y="4102100"/>
          <p14:tracePt t="70619" x="6629400" y="4095750"/>
          <p14:tracePt t="70635" x="6616700" y="4089400"/>
          <p14:tracePt t="70635" x="6604000" y="4089400"/>
          <p14:tracePt t="70652" x="6597650" y="4083050"/>
          <p14:tracePt t="70652" x="6572250" y="4076700"/>
          <p14:tracePt t="70669" x="6559550" y="4076700"/>
          <p14:tracePt t="70669" x="6546850" y="4076700"/>
          <p14:tracePt t="70686" x="6540500" y="4076700"/>
          <p14:tracePt t="70686" x="6527800" y="4076700"/>
          <p14:tracePt t="70702" x="6515100" y="4076700"/>
          <p14:tracePt t="70702" x="6508750" y="4083050"/>
          <p14:tracePt t="70719" x="6496050" y="4089400"/>
          <p14:tracePt t="70719" x="6470650" y="4095750"/>
          <p14:tracePt t="70737" x="6457950" y="4102100"/>
          <p14:tracePt t="70737" x="6451600" y="4108450"/>
          <p14:tracePt t="70753" x="6438900" y="4114800"/>
          <p14:tracePt t="70753" x="6426200" y="4121150"/>
          <p14:tracePt t="70770" x="6413500" y="4127500"/>
          <p14:tracePt t="70770" x="6400800" y="4133850"/>
          <p14:tracePt t="70770" x="6388100" y="4140200"/>
          <p14:tracePt t="70787" x="6375400" y="4146550"/>
          <p14:tracePt t="70787" x="6369050" y="4146550"/>
          <p14:tracePt t="70803" x="6356350" y="4152900"/>
          <p14:tracePt t="70803" x="6343650" y="4152900"/>
          <p14:tracePt t="70819" x="6330950" y="4152900"/>
          <p14:tracePt t="70819" x="6324600" y="4152900"/>
          <p14:tracePt t="70836" x="6311900" y="4152900"/>
          <p14:tracePt t="70836" x="6299200" y="4146550"/>
          <p14:tracePt t="70853" x="6292850" y="4146550"/>
          <p14:tracePt t="70853" x="6280150" y="4140200"/>
          <p14:tracePt t="70853" x="6273800" y="4140200"/>
          <p14:tracePt t="70871" x="6267450" y="4133850"/>
          <p14:tracePt t="70885" x="6261100" y="4127500"/>
          <p14:tracePt t="70885" x="6254750" y="4114800"/>
          <p14:tracePt t="70903" x="6248400" y="4102100"/>
          <p14:tracePt t="70903" x="6248400" y="4095750"/>
          <p14:tracePt t="70920" x="6248400" y="4089400"/>
          <p14:tracePt t="70920" x="6242050" y="4083050"/>
          <p14:tracePt t="70937" x="6242050" y="4076700"/>
          <p14:tracePt t="70937" x="6248400" y="4064000"/>
          <p14:tracePt t="70953" x="6248400" y="4057650"/>
          <p14:tracePt t="70953" x="6248400" y="4051300"/>
          <p14:tracePt t="70970" x="6254750" y="4044950"/>
          <p14:tracePt t="70987" x="6261100" y="4038600"/>
          <p14:tracePt t="71003" x="6267450" y="4032250"/>
          <p14:tracePt t="71020" x="6273800" y="4025900"/>
          <p14:tracePt t="71020" x="6280150" y="4019550"/>
          <p14:tracePt t="71037" x="6286500" y="4019550"/>
          <p14:tracePt t="71066" x="6286500" y="4025900"/>
          <p14:tracePt t="71094" x="6280150" y="4025900"/>
          <p14:tracePt t="71154" x="6280150" y="4019550"/>
          <p14:tracePt t="71178" x="6280150" y="4013200"/>
          <p14:tracePt t="71186" x="6280150" y="4006850"/>
          <p14:tracePt t="71194" x="6280150" y="4000500"/>
          <p14:tracePt t="71203" x="6280150" y="3994150"/>
          <p14:tracePt t="71203" x="6280150" y="3987800"/>
          <p14:tracePt t="71221" x="6280150" y="3981450"/>
          <p14:tracePt t="71221" x="6286500" y="3962400"/>
          <p14:tracePt t="71240" x="6286500" y="3956050"/>
          <p14:tracePt t="71253" x="6286500" y="3949700"/>
          <p14:tracePt t="71270" x="6286500" y="3943350"/>
          <p14:tracePt t="71286" x="6292850" y="3930650"/>
          <p14:tracePt t="71303" x="6299200" y="3924300"/>
          <p14:tracePt t="71323" x="6305550" y="3917950"/>
          <p14:tracePt t="71336" x="6311900" y="3917950"/>
          <p14:tracePt t="71382" x="6318250" y="3917950"/>
          <p14:tracePt t="71442" x="6324600" y="3924300"/>
          <p14:tracePt t="71470" x="6330950" y="3930650"/>
          <p14:tracePt t="71522" x="6330950" y="3937000"/>
          <p14:tracePt t="71538" x="6330950" y="3943350"/>
          <p14:tracePt t="71554" x="6330950" y="3949700"/>
          <p14:tracePt t="71566" x="6337300" y="3956050"/>
          <p14:tracePt t="71582" x="6337300" y="3962400"/>
          <p14:tracePt t="71599" x="6330950" y="3968750"/>
          <p14:tracePt t="71615" x="6330950" y="3975100"/>
          <p14:tracePt t="71626" x="6330950" y="3981450"/>
          <p14:tracePt t="71642" x="6324600" y="3987800"/>
          <p14:tracePt t="71658" x="6324600" y="3994150"/>
          <p14:tracePt t="71682" x="6318250" y="3994150"/>
          <p14:tracePt t="71702" x="6311900" y="3987800"/>
          <p14:tracePt t="71727" x="6299200" y="3981450"/>
          <p14:tracePt t="71742" x="6292850" y="3981450"/>
          <p14:tracePt t="71747" x="6292850" y="3975100"/>
          <p14:tracePt t="71755" x="6286500" y="3968750"/>
          <p14:tracePt t="71755" x="6280150" y="3962400"/>
          <p14:tracePt t="71772" x="6273800" y="3956050"/>
          <p14:tracePt t="71772" x="6267450" y="3949700"/>
          <p14:tracePt t="71789" x="6261100" y="3937000"/>
          <p14:tracePt t="71789" x="6248400" y="3911600"/>
          <p14:tracePt t="71807" x="6242050" y="3898900"/>
          <p14:tracePt t="71807" x="6235700" y="3886200"/>
          <p14:tracePt t="71823" x="6229350" y="3867150"/>
          <p14:tracePt t="71823" x="6223000" y="3848100"/>
          <p14:tracePt t="71840" x="6216650" y="3835400"/>
          <p14:tracePt t="71840" x="6210300" y="3816350"/>
          <p14:tracePt t="71856" x="6203950" y="3797300"/>
          <p14:tracePt t="71856" x="6197600" y="3784600"/>
          <p14:tracePt t="71872" x="6191250" y="3765550"/>
          <p14:tracePt t="71872" x="6184900" y="3746500"/>
          <p14:tracePt t="71872" x="6184900" y="3727450"/>
          <p14:tracePt t="71891" x="6178550" y="3708400"/>
          <p14:tracePt t="71891" x="6178550" y="3689350"/>
          <p14:tracePt t="71907" x="6178550" y="3670300"/>
          <p14:tracePt t="71907" x="6184900" y="3644900"/>
          <p14:tracePt t="71923" x="6191250" y="3619500"/>
          <p14:tracePt t="71923" x="6197600" y="3594100"/>
          <p14:tracePt t="71939" x="6203950" y="3568700"/>
          <p14:tracePt t="71939" x="6210300" y="3549650"/>
          <p14:tracePt t="71956" x="6216650" y="3524250"/>
          <p14:tracePt t="71956" x="6223000" y="3505200"/>
          <p14:tracePt t="71973" x="6235700" y="3486150"/>
          <p14:tracePt t="71973" x="6254750" y="3448050"/>
          <p14:tracePt t="71990" x="6267450" y="3435350"/>
          <p14:tracePt t="71990" x="6273800" y="3422650"/>
          <p14:tracePt t="72006" x="6286500" y="3409950"/>
          <p14:tracePt t="72006" x="6299200" y="3397250"/>
          <p14:tracePt t="72024" x="6305550" y="3384550"/>
          <p14:tracePt t="72024" x="6318250" y="3371850"/>
          <p14:tracePt t="72040" x="6324600" y="3359150"/>
          <p14:tracePt t="72040" x="6350000" y="3340100"/>
          <p14:tracePt t="72057" x="6362700" y="3333750"/>
          <p14:tracePt t="72057" x="6375400" y="3327400"/>
          <p14:tracePt t="72073" x="6388100" y="3327400"/>
          <p14:tracePt t="72073" x="6400800" y="3321050"/>
          <p14:tracePt t="72090" x="6419850" y="3314700"/>
          <p14:tracePt t="72090" x="6451600" y="3308350"/>
          <p14:tracePt t="72108" x="6470650" y="3314700"/>
          <p14:tracePt t="72108" x="6483350" y="3314700"/>
          <p14:tracePt t="72124" x="6502400" y="3308350"/>
          <p14:tracePt t="72124" x="6521450" y="3314700"/>
          <p14:tracePt t="72140" x="6534150" y="3314700"/>
          <p14:tracePt t="72140" x="6546850" y="3314700"/>
          <p14:tracePt t="72157" x="6565900" y="3314700"/>
          <p14:tracePt t="72157" x="6591300" y="3321050"/>
          <p14:tracePt t="72175" x="6616700" y="3321050"/>
          <p14:tracePt t="72198" x="6635750" y="3327400"/>
          <p14:tracePt t="72207" x="6661150" y="3333750"/>
          <p14:tracePt t="72223" x="6686550" y="3340100"/>
          <p14:tracePt t="72223" x="6711950" y="3340100"/>
          <p14:tracePt t="72242" x="6743700" y="3346450"/>
          <p14:tracePt t="72256" x="6769100" y="3352800"/>
          <p14:tracePt t="72256" x="6819900" y="3365500"/>
          <p14:tracePt t="72275" x="6845300" y="3371850"/>
          <p14:tracePt t="72275" x="6858000" y="3378200"/>
          <p14:tracePt t="72290" x="6877050" y="3384550"/>
          <p14:tracePt t="72290" x="6889750" y="3390900"/>
          <p14:tracePt t="72307" x="6908800" y="3403600"/>
          <p14:tracePt t="72307" x="6921500" y="3409950"/>
          <p14:tracePt t="72324" x="6934200" y="3416300"/>
          <p14:tracePt t="72324" x="6940550" y="3422650"/>
          <p14:tracePt t="72341" x="6953250" y="3429000"/>
          <p14:tracePt t="72341" x="6965950" y="3441700"/>
          <p14:tracePt t="72358" x="6972300" y="3454400"/>
          <p14:tracePt t="72358" x="6978650" y="3460750"/>
          <p14:tracePt t="72374" x="6978650" y="3467100"/>
          <p14:tracePt t="72374" x="6985000" y="3473450"/>
          <p14:tracePt t="72391" x="6985000" y="3479800"/>
          <p14:tracePt t="72391" x="6991350" y="3498850"/>
          <p14:tracePt t="72408" x="6991350" y="3505200"/>
          <p14:tracePt t="72408" x="6991350" y="3511550"/>
          <p14:tracePt t="72425" x="6991350" y="3524250"/>
          <p14:tracePt t="72425" x="6991350" y="3530600"/>
          <p14:tracePt t="72441" x="6991350" y="3536950"/>
          <p14:tracePt t="72441" x="6991350" y="3549650"/>
          <p14:tracePt t="72458" x="6997700" y="3556000"/>
          <p14:tracePt t="72458" x="6997700" y="3562350"/>
          <p14:tracePt t="72475" x="6997700" y="3568700"/>
          <p14:tracePt t="72491" x="6997700" y="3575050"/>
          <p14:tracePt t="72514" x="6997700" y="3581400"/>
          <p14:tracePt t="72542" x="7004050" y="3587750"/>
          <p14:tracePt t="72558" x="7004050" y="3594100"/>
          <p14:tracePt t="72574" x="6997700" y="3600450"/>
          <p14:tracePt t="72586" x="6997700" y="3606800"/>
          <p14:tracePt t="72595" x="6997700" y="3613150"/>
          <p14:tracePt t="72607" x="6997700" y="3619500"/>
          <p14:tracePt t="72607" x="6997700" y="3632200"/>
          <p14:tracePt t="72607" x="6997700" y="3638550"/>
          <p14:tracePt t="72627" x="6997700" y="3644900"/>
          <p14:tracePt t="72641" x="6997700" y="3657600"/>
          <p14:tracePt t="72641" x="6997700" y="3689350"/>
          <p14:tracePt t="72658" x="6997700" y="3702050"/>
          <p14:tracePt t="72658" x="7004050" y="3714750"/>
          <p14:tracePt t="72675" x="7004050" y="3727450"/>
          <p14:tracePt t="72675" x="7004050" y="3740150"/>
          <p14:tracePt t="72692" x="7010400" y="3759200"/>
          <p14:tracePt t="72692" x="7010400" y="3790950"/>
          <p14:tracePt t="72709" x="7010400" y="3803650"/>
          <p14:tracePt t="72709" x="7010400" y="3816350"/>
          <p14:tracePt t="72725" x="7010400" y="3835400"/>
          <p14:tracePt t="72725" x="7010400" y="3848100"/>
          <p14:tracePt t="72742" x="7016750" y="3860800"/>
          <p14:tracePt t="72742" x="7016750" y="3873500"/>
          <p14:tracePt t="72759" x="7016750" y="3886200"/>
          <p14:tracePt t="72759" x="7016750" y="3905250"/>
          <p14:tracePt t="72776" x="7010400" y="3917950"/>
          <p14:tracePt t="72776" x="7010400" y="3924300"/>
          <p14:tracePt t="72792" x="7004050" y="3937000"/>
          <p14:tracePt t="72792" x="7004050" y="3943350"/>
          <p14:tracePt t="72809" x="6997700" y="3956050"/>
          <p14:tracePt t="72809" x="6991350" y="3968750"/>
          <p14:tracePt t="72827" x="6985000" y="3975100"/>
          <p14:tracePt t="72827" x="6978650" y="3981450"/>
          <p14:tracePt t="72843" x="6978650" y="3994150"/>
          <p14:tracePt t="72843" x="6972300" y="4000500"/>
          <p14:tracePt t="72860" x="6965950" y="4006850"/>
          <p14:tracePt t="72860" x="6959600" y="4013200"/>
          <p14:tracePt t="72876" x="6959600" y="4019550"/>
          <p14:tracePt t="72876" x="6953250" y="4025900"/>
          <p14:tracePt t="72892" x="6946900" y="4032250"/>
          <p14:tracePt t="72892" x="6940550" y="4038600"/>
          <p14:tracePt t="72909" x="6940550" y="4044950"/>
          <p14:tracePt t="72909" x="6927850" y="4057650"/>
          <p14:tracePt t="72927" x="6927850" y="4064000"/>
          <p14:tracePt t="72942" x="6921500" y="4070350"/>
          <p14:tracePt t="72959" x="6915150" y="4076700"/>
          <p14:tracePt t="72975" x="6902450" y="4089400"/>
          <p14:tracePt t="72992" x="6896100" y="4095750"/>
          <p14:tracePt t="72992" x="6883400" y="4102100"/>
          <p14:tracePt t="73010" x="6877050" y="4102100"/>
          <p14:tracePt t="73010" x="6870700" y="4108450"/>
          <p14:tracePt t="73027" x="6864350" y="4114800"/>
          <p14:tracePt t="73042" x="6858000" y="4121150"/>
          <p14:tracePt t="73042" x="6851650" y="4127500"/>
          <p14:tracePt t="73060" x="6845300" y="4127500"/>
          <p14:tracePt t="73060" x="6832600" y="4140200"/>
          <p14:tracePt t="73076" x="6826250" y="4140200"/>
          <p14:tracePt t="73076" x="6819900" y="4146550"/>
          <p14:tracePt t="73093" x="6813550" y="4146550"/>
          <p14:tracePt t="73093" x="6807200" y="4152900"/>
          <p14:tracePt t="73110" x="6800850" y="4152900"/>
          <p14:tracePt t="73110" x="6781800" y="4159250"/>
          <p14:tracePt t="73128" x="6775450" y="4159250"/>
          <p14:tracePt t="73128" x="6769100" y="4165600"/>
          <p14:tracePt t="73143" x="6762750" y="4165600"/>
          <p14:tracePt t="73143" x="6756400" y="4165600"/>
          <p14:tracePt t="73160" x="6750050" y="4171950"/>
          <p14:tracePt t="73160" x="6743700" y="4171950"/>
          <p14:tracePt t="73177" x="6737350" y="4178300"/>
          <p14:tracePt t="73177" x="6731000" y="4178300"/>
          <p14:tracePt t="73177" x="6724650" y="4178300"/>
          <p14:tracePt t="73195" x="6718300" y="4178300"/>
          <p14:tracePt t="73211" x="6711950" y="4184650"/>
          <p14:tracePt t="73227" x="6705600" y="4184650"/>
          <p14:tracePt t="73247" x="6692900" y="4184650"/>
          <p14:tracePt t="73278" x="6686550" y="4184650"/>
          <p14:tracePt t="73294" x="6680200" y="4184650"/>
          <p14:tracePt t="73306" x="6673850" y="4184650"/>
          <p14:tracePt t="73322" x="6667500" y="4184650"/>
          <p14:tracePt t="73338" x="6661150" y="4184650"/>
          <p14:tracePt t="73354" x="6654800" y="4184650"/>
          <p14:tracePt t="73366" x="6648450" y="4184650"/>
          <p14:tracePt t="73382" x="6635750" y="4184650"/>
          <p14:tracePt t="73398" x="6629400" y="4184650"/>
          <p14:tracePt t="73414" x="6623050" y="4184650"/>
          <p14:tracePt t="73427" x="6616700" y="4184650"/>
          <p14:tracePt t="73443" x="6610350" y="4184650"/>
          <p14:tracePt t="73460" x="6604000" y="4191000"/>
          <p14:tracePt t="73477" x="6597650" y="4191000"/>
          <p14:tracePt t="73477" x="6591300" y="4191000"/>
          <p14:tracePt t="73495" x="6584950" y="4191000"/>
          <p14:tracePt t="73511" x="6578600" y="4191000"/>
          <p14:tracePt t="73534" x="6572250" y="4197350"/>
          <p14:tracePt t="73554" x="6565900" y="4191000"/>
          <p14:tracePt t="73578" x="6559550" y="4191000"/>
          <p14:tracePt t="73602" x="6553200" y="4191000"/>
          <p14:tracePt t="73614" x="6546850" y="4191000"/>
          <p14:tracePt t="73631" x="6540500" y="4184650"/>
          <p14:tracePt t="73647" x="6534150" y="4184650"/>
          <p14:tracePt t="73663" x="6527800" y="4178300"/>
          <p14:tracePt t="73677" x="6521450" y="4171950"/>
          <p14:tracePt t="73694" x="6521450" y="4165600"/>
          <p14:tracePt t="73715" x="6515100" y="4159250"/>
          <p14:tracePt t="73742" x="6515100" y="4152900"/>
          <p14:tracePt t="73786" x="6508750" y="4152900"/>
          <p14:tracePt t="73810" x="6508750" y="4146550"/>
          <p14:tracePt t="73842" x="6502400" y="4146550"/>
          <p14:tracePt t="73886" x="6502400" y="4140200"/>
          <p14:tracePt t="73966" x="6496050" y="4140200"/>
          <p14:tracePt t="74074" x="6489700" y="4133850"/>
          <p14:tracePt t="74306" x="6489700" y="4127500"/>
          <p14:tracePt t="74446" x="6489700" y="4121150"/>
          <p14:tracePt t="74514" x="6489700" y="4114800"/>
          <p14:tracePt t="74554" x="6496050" y="4114800"/>
          <p14:tracePt t="74694" x="6496050" y="4121150"/>
          <p14:tracePt t="74746" x="6496050" y="4127500"/>
          <p14:tracePt t="74802" x="6489700" y="4121150"/>
          <p14:tracePt t="74838" x="6489700" y="4114800"/>
          <p14:tracePt t="74854" x="6496050" y="4108450"/>
          <p14:tracePt t="74866" x="6496050" y="4102100"/>
          <p14:tracePt t="74898" x="6502400" y="4095750"/>
          <p14:tracePt t="74922" x="6502400" y="4089400"/>
          <p14:tracePt t="74950" x="6496050" y="4089400"/>
          <p14:tracePt t="74994" x="6489700" y="4089400"/>
          <p14:tracePt t="75042" x="6489700" y="4095750"/>
          <p14:tracePt t="75078" x="6483350" y="4095750"/>
          <p14:tracePt t="75102" x="6477000" y="4095750"/>
          <p14:tracePt t="75130" x="6470650" y="4095750"/>
          <p14:tracePt t="75154" x="6464300" y="4089400"/>
          <p14:tracePt t="75166" x="6457950" y="4089400"/>
          <p14:tracePt t="75182" x="6451600" y="4083050"/>
          <p14:tracePt t="75198" x="6451600" y="4076700"/>
          <p14:tracePt t="75214" x="6445250" y="4070350"/>
          <p14:tracePt t="75226" x="6438900" y="4064000"/>
          <p14:tracePt t="75242" x="6432550" y="4057650"/>
          <p14:tracePt t="75250" x="6426200" y="4051300"/>
          <p14:tracePt t="75250" x="6426200" y="4044950"/>
          <p14:tracePt t="75267" x="6419850" y="4038600"/>
          <p14:tracePt t="75267" x="6407150" y="4032250"/>
          <p14:tracePt t="75284" x="6400800" y="4019550"/>
          <p14:tracePt t="75284" x="6394450" y="4013200"/>
          <p14:tracePt t="75301" x="6388100" y="4006850"/>
          <p14:tracePt t="75301" x="6381750" y="3994150"/>
          <p14:tracePt t="75301" x="6375400" y="3987800"/>
          <p14:tracePt t="75319" x="6369050" y="3975100"/>
          <p14:tracePt t="75333" x="6362700" y="3962400"/>
          <p14:tracePt t="75333" x="6356350" y="3943350"/>
          <p14:tracePt t="75351" x="6350000" y="3930650"/>
          <p14:tracePt t="75351" x="6343650" y="3917950"/>
          <p14:tracePt t="75367" x="6343650" y="3898900"/>
          <p14:tracePt t="75367" x="6343650" y="3886200"/>
          <p14:tracePt t="75384" x="6337300" y="3867150"/>
          <p14:tracePt t="75384" x="6337300" y="3854450"/>
          <p14:tracePt t="75401" x="6337300" y="3835400"/>
          <p14:tracePt t="75401" x="6343650" y="3797300"/>
          <p14:tracePt t="75417" x="6343650" y="3778250"/>
          <p14:tracePt t="75417" x="6343650" y="3759200"/>
          <p14:tracePt t="75434" x="6350000" y="3746500"/>
          <p14:tracePt t="75434" x="6350000" y="3727450"/>
          <p14:tracePt t="75451" x="6356350" y="3714750"/>
          <p14:tracePt t="75451" x="6369050" y="3689350"/>
          <p14:tracePt t="75468" x="6375400" y="3676650"/>
          <p14:tracePt t="75468" x="6381750" y="3663950"/>
          <p14:tracePt t="75484" x="6388100" y="3651250"/>
          <p14:tracePt t="75484" x="6400800" y="3638550"/>
          <p14:tracePt t="75501" x="6407150" y="3625850"/>
          <p14:tracePt t="75501" x="6413500" y="3619500"/>
          <p14:tracePt t="75519" x="6426200" y="3606800"/>
          <p14:tracePt t="75519" x="6445250" y="3587750"/>
          <p14:tracePt t="75535" x="6457950" y="3587750"/>
          <p14:tracePt t="75535" x="6470650" y="3581400"/>
          <p14:tracePt t="75551" x="6477000" y="3575050"/>
          <p14:tracePt t="75551" x="6489700" y="3575050"/>
          <p14:tracePt t="75568" x="6502400" y="3568700"/>
          <p14:tracePt t="75568" x="6508750" y="3568700"/>
          <p14:tracePt t="75568" x="6521450" y="3568700"/>
          <p14:tracePt t="75587" x="6527800" y="3568700"/>
          <p14:tracePt t="75601" x="6540500" y="3562350"/>
          <p14:tracePt t="75601" x="6559550" y="3562350"/>
          <p14:tracePt t="75619" x="6572250" y="3562350"/>
          <p14:tracePt t="75619" x="6578600" y="3562350"/>
          <p14:tracePt t="75635" x="6591300" y="3562350"/>
          <p14:tracePt t="75635" x="6604000" y="3562350"/>
          <p14:tracePt t="75652" x="6610350" y="3568700"/>
          <p14:tracePt t="75652" x="6623050" y="3568700"/>
          <p14:tracePt t="75669" x="6629400" y="3575050"/>
          <p14:tracePt t="75669" x="6642100" y="3581400"/>
          <p14:tracePt t="75669" x="6648450" y="3594100"/>
          <p14:tracePt t="75687" x="6661150" y="3600450"/>
          <p14:tracePt t="75701" x="6667500" y="3606800"/>
          <p14:tracePt t="75701" x="6686550" y="3619500"/>
          <p14:tracePt t="75719" x="6699250" y="3632200"/>
          <p14:tracePt t="75719" x="6705600" y="3638550"/>
          <p14:tracePt t="75736" x="6718300" y="3644900"/>
          <p14:tracePt t="75736" x="6724650" y="3651250"/>
          <p14:tracePt t="75752" x="6731000" y="3657600"/>
          <p14:tracePt t="75752" x="6750050" y="3670300"/>
          <p14:tracePt t="75769" x="6756400" y="3676650"/>
          <p14:tracePt t="75769" x="6762750" y="3683000"/>
          <p14:tracePt t="75785" x="6769100" y="3689350"/>
          <p14:tracePt t="75785" x="6775450" y="3695700"/>
          <p14:tracePt t="75802" x="6781800" y="3708400"/>
          <p14:tracePt t="75802" x="6788150" y="3714750"/>
          <p14:tracePt t="75819" x="6794500" y="3727450"/>
          <p14:tracePt t="75819" x="6807200" y="3746500"/>
          <p14:tracePt t="75835" x="6813550" y="3752850"/>
          <p14:tracePt t="75835" x="6819900" y="3765550"/>
          <p14:tracePt t="75852" x="6826250" y="3771900"/>
          <p14:tracePt t="75852" x="6826250" y="3778250"/>
          <p14:tracePt t="75869" x="6832600" y="3784600"/>
          <p14:tracePt t="75869" x="6838950" y="3797300"/>
          <p14:tracePt t="75869" x="6838950" y="3803650"/>
          <p14:tracePt t="75887" x="6838950" y="3810000"/>
          <p14:tracePt t="75887" x="6845300" y="3822700"/>
          <p14:tracePt t="75903" x="6845300" y="3829050"/>
          <p14:tracePt t="75903" x="6845300" y="3835400"/>
          <p14:tracePt t="75919" x="6845300" y="3848100"/>
          <p14:tracePt t="75919" x="6851650" y="3854450"/>
          <p14:tracePt t="75936" x="6851650" y="3860800"/>
          <p14:tracePt t="75936" x="6851650" y="3867150"/>
          <p14:tracePt t="75953" x="6858000" y="3873500"/>
          <p14:tracePt t="75953" x="6858000" y="3879850"/>
          <p14:tracePt t="75953" x="6858000" y="3886200"/>
          <p14:tracePt t="75971" x="6858000" y="3892550"/>
          <p14:tracePt t="75987" x="6864350" y="3898900"/>
          <p14:tracePt t="76002" x="6864350" y="3905250"/>
          <p14:tracePt t="76019" x="6864350" y="3911600"/>
          <p14:tracePt t="76036" x="6864350" y="3924300"/>
          <p14:tracePt t="76052" x="6864350" y="3937000"/>
          <p14:tracePt t="76069" x="6864350" y="3943350"/>
          <p14:tracePt t="76085" x="6864350" y="3949700"/>
          <p14:tracePt t="76085" x="6864350" y="3956050"/>
          <p14:tracePt t="76105" x="6858000" y="3962400"/>
          <p14:tracePt t="76119" x="6845300" y="3975100"/>
          <p14:tracePt t="76119" x="6845300" y="3981450"/>
          <p14:tracePt t="76136" x="6838950" y="3987800"/>
          <p14:tracePt t="76136" x="6832600" y="3987800"/>
          <p14:tracePt t="76153" x="6826250" y="3994150"/>
          <p14:tracePt t="76153" x="6819900" y="4000500"/>
          <p14:tracePt t="76170" x="6819900" y="4006850"/>
          <p14:tracePt t="76170" x="6807200" y="4019550"/>
          <p14:tracePt t="76187" x="6800850" y="4025900"/>
          <p14:tracePt t="76203" x="6794500" y="4025900"/>
          <p14:tracePt t="76203" x="6788150" y="4032250"/>
          <p14:tracePt t="76220" x="6781800" y="4038600"/>
          <p14:tracePt t="76220" x="6775450" y="4038600"/>
          <p14:tracePt t="76238" x="6769100" y="4044950"/>
          <p14:tracePt t="76253" x="6762750" y="4051300"/>
          <p14:tracePt t="76253" x="6756400" y="4051300"/>
          <p14:tracePt t="76271" x="6750050" y="4051300"/>
          <p14:tracePt t="76286" x="6743700" y="4051300"/>
          <p14:tracePt t="76303" x="6743700" y="4057650"/>
          <p14:tracePt t="76319" x="6737350" y="4057650"/>
          <p14:tracePt t="76336" x="6731000" y="4064000"/>
          <p14:tracePt t="76355" x="6724650" y="4064000"/>
          <p14:tracePt t="76370" x="6718300" y="4070350"/>
          <p14:tracePt t="76386" x="6711950" y="4070350"/>
          <p14:tracePt t="76403" x="6705600" y="4076700"/>
          <p14:tracePt t="76420" x="6699250" y="4076700"/>
          <p14:tracePt t="76437" x="6686550" y="4083050"/>
          <p14:tracePt t="76453" x="6680200" y="4083050"/>
          <p14:tracePt t="76470" x="6673850" y="4089400"/>
          <p14:tracePt t="76470" x="6667500" y="4089400"/>
          <p14:tracePt t="76489" x="6661150" y="4095750"/>
          <p14:tracePt t="76489" x="6654800" y="4095750"/>
          <p14:tracePt t="76504" x="6648450" y="4095750"/>
          <p14:tracePt t="76504" x="6642100" y="4102100"/>
          <p14:tracePt t="76521" x="6635750" y="4102100"/>
          <p14:tracePt t="76521" x="6629400" y="4108450"/>
          <p14:tracePt t="76537" x="6623050" y="4108450"/>
          <p14:tracePt t="76537" x="6604000" y="4114800"/>
          <p14:tracePt t="76554" x="6597650" y="4114800"/>
          <p14:tracePt t="76554" x="6591300" y="4121150"/>
          <p14:tracePt t="76571" x="6584950" y="4121150"/>
          <p14:tracePt t="76571" x="6578600" y="4121150"/>
          <p14:tracePt t="76587" x="6572250" y="4121150"/>
          <p14:tracePt t="76587" x="6565900" y="4121150"/>
          <p14:tracePt t="76604" x="6559550" y="4121150"/>
          <p14:tracePt t="76604" x="6553200" y="4121150"/>
          <p14:tracePt t="76622" x="6546850" y="4121150"/>
          <p14:tracePt t="76637" x="6540500" y="4121150"/>
          <p14:tracePt t="76654" x="6534150" y="4121150"/>
          <p14:tracePt t="76670" x="6527800" y="4121150"/>
          <p14:tracePt t="76687" x="6521450" y="4121150"/>
          <p14:tracePt t="76714" x="6515100" y="4121150"/>
          <p14:tracePt t="76734" x="6508750" y="4121150"/>
          <p14:tracePt t="76750" x="6502400" y="4121150"/>
          <p14:tracePt t="76766" x="6496050" y="4121150"/>
          <p14:tracePt t="76818" x="6489700" y="4121150"/>
          <p14:tracePt t="76834" x="6483350" y="4121150"/>
          <p14:tracePt t="76846" x="6477000" y="4121150"/>
          <p14:tracePt t="76863" x="6470650" y="4114800"/>
          <p14:tracePt t="76878" x="6464300" y="4114800"/>
          <p14:tracePt t="76888" x="6451600" y="4102100"/>
          <p14:tracePt t="76904" x="6438900" y="4095750"/>
          <p14:tracePt t="76921" x="6432550" y="4089400"/>
          <p14:tracePt t="76921" x="6419850" y="4076700"/>
          <p14:tracePt t="76939" x="6413500" y="4070350"/>
          <p14:tracePt t="76939" x="6400800" y="4064000"/>
          <p14:tracePt t="76955" x="6394450" y="4051300"/>
          <p14:tracePt t="76955" x="6388100" y="4044950"/>
          <p14:tracePt t="76972" x="6375400" y="4032250"/>
          <p14:tracePt t="76972" x="6369050" y="4025900"/>
          <p14:tracePt t="76989" x="6362700" y="4013200"/>
          <p14:tracePt t="76989" x="6356350" y="4006850"/>
          <p14:tracePt t="76989" x="6350000" y="3994150"/>
          <p14:tracePt t="77007" x="6343650" y="3981450"/>
          <p14:tracePt t="77007" x="6337300" y="3968750"/>
          <p14:tracePt t="77022" x="6330950" y="3956050"/>
          <p14:tracePt t="77022" x="6324600" y="3943350"/>
          <p14:tracePt t="77039" x="6324600" y="3930650"/>
          <p14:tracePt t="77039" x="6318250" y="3917950"/>
          <p14:tracePt t="77055" x="6318250" y="3905250"/>
          <p14:tracePt t="77055" x="6311900" y="3892550"/>
          <p14:tracePt t="77072" x="6305550" y="3879850"/>
          <p14:tracePt t="77072" x="6299200" y="3854450"/>
          <p14:tracePt t="77089" x="6299200" y="3841750"/>
          <p14:tracePt t="77089" x="6299200" y="3829050"/>
          <p14:tracePt t="77107" x="6292850" y="3816350"/>
          <p14:tracePt t="77107" x="6292850" y="3797300"/>
          <p14:tracePt t="77123" x="6299200" y="3784600"/>
          <p14:tracePt t="77123" x="6299200" y="3771900"/>
          <p14:tracePt t="77139" x="6299200" y="3752850"/>
          <p14:tracePt t="77139" x="6299200" y="3721100"/>
          <p14:tracePt t="77156" x="6305550" y="3702050"/>
          <p14:tracePt t="77156" x="6305550" y="3689350"/>
          <p14:tracePt t="77173" x="6305550" y="3670300"/>
          <p14:tracePt t="77173" x="6311900" y="3651250"/>
          <p14:tracePt t="77190" x="6311900" y="3632200"/>
          <p14:tracePt t="77190" x="6324600" y="3606800"/>
          <p14:tracePt t="77206" x="6324600" y="3587750"/>
          <p14:tracePt t="77206" x="6330950" y="3575050"/>
          <p14:tracePt t="77223" x="6343650" y="3562350"/>
          <p14:tracePt t="77223" x="6350000" y="3543300"/>
          <p14:tracePt t="77240" x="6356350" y="3530600"/>
          <p14:tracePt t="77240" x="6369050" y="3517900"/>
          <p14:tracePt t="77256" x="6381750" y="3505200"/>
          <p14:tracePt t="77256" x="6388100" y="3492500"/>
          <p14:tracePt t="77256" x="6400800" y="3479800"/>
          <p14:tracePt t="77275" x="6413500" y="3473450"/>
          <p14:tracePt t="77289" x="6419850" y="3467100"/>
          <p14:tracePt t="77289" x="6445250" y="3454400"/>
          <p14:tracePt t="77307" x="6451600" y="3448050"/>
          <p14:tracePt t="77307" x="6464300" y="3441700"/>
          <p14:tracePt t="77324" x="6477000" y="3441700"/>
          <p14:tracePt t="77324" x="6496050" y="3435350"/>
          <p14:tracePt t="77341" x="6508750" y="3435350"/>
          <p14:tracePt t="77341" x="6521450" y="3429000"/>
          <p14:tracePt t="77341" x="6540500" y="3429000"/>
          <p14:tracePt t="77359" x="6559550" y="3429000"/>
          <p14:tracePt t="77373" x="6578600" y="3429000"/>
          <p14:tracePt t="77373" x="6616700" y="3429000"/>
          <p14:tracePt t="77391" x="6629400" y="3422650"/>
          <p14:tracePt t="77391" x="6648450" y="3429000"/>
          <p14:tracePt t="77407" x="6667500" y="3422650"/>
          <p14:tracePt t="77407" x="6680200" y="3422650"/>
          <p14:tracePt t="77424" x="6692900" y="3429000"/>
          <p14:tracePt t="77424" x="6705600" y="3429000"/>
          <p14:tracePt t="77440" x="6718300" y="3435350"/>
          <p14:tracePt t="77440" x="6750050" y="3441700"/>
          <p14:tracePt t="77457" x="6769100" y="3448050"/>
          <p14:tracePt t="77457" x="6781800" y="3460750"/>
          <p14:tracePt t="77474" x="6800850" y="3473450"/>
          <p14:tracePt t="77474" x="6813550" y="3486150"/>
          <p14:tracePt t="77491" x="6826250" y="3498850"/>
          <p14:tracePt t="77491" x="6858000" y="3517900"/>
          <p14:tracePt t="77508" x="6870700" y="3530600"/>
          <p14:tracePt t="77508" x="6877050" y="3536950"/>
          <p14:tracePt t="77525" x="6889750" y="3543300"/>
          <p14:tracePt t="77525" x="6896100" y="3549650"/>
          <p14:tracePt t="77541" x="6908800" y="3556000"/>
          <p14:tracePt t="77541" x="6915150" y="3562350"/>
          <p14:tracePt t="77541" x="6927850" y="3568700"/>
          <p14:tracePt t="77559" x="6934200" y="3575050"/>
          <p14:tracePt t="77559" x="6940550" y="3581400"/>
          <p14:tracePt t="77575" x="6953250" y="3594100"/>
          <p14:tracePt t="77575" x="6965950" y="3600450"/>
          <p14:tracePt t="77591" x="6972300" y="3606800"/>
          <p14:tracePt t="77591" x="6985000" y="3619500"/>
          <p14:tracePt t="77608" x="6997700" y="3632200"/>
          <p14:tracePt t="77608" x="7004050" y="3638550"/>
          <p14:tracePt t="77625" x="7010400" y="3651250"/>
          <p14:tracePt t="77625" x="7023100" y="3663950"/>
          <p14:tracePt t="77641" x="7029450" y="3676650"/>
          <p14:tracePt t="77641" x="7042150" y="3695700"/>
          <p14:tracePt t="77659" x="7048500" y="3708400"/>
          <p14:tracePt t="77659" x="7054850" y="3721100"/>
          <p14:tracePt t="77675" x="7067550" y="3727450"/>
          <p14:tracePt t="77675" x="7073900" y="3740150"/>
          <p14:tracePt t="77691" x="7080250" y="3752850"/>
          <p14:tracePt t="77691" x="7086600" y="3759200"/>
          <p14:tracePt t="77708" x="7086600" y="3765550"/>
          <p14:tracePt t="77708" x="7092950" y="3778250"/>
          <p14:tracePt t="77725" x="7092950" y="3784600"/>
          <p14:tracePt t="77725" x="7099300" y="3797300"/>
          <p14:tracePt t="77741" x="7099300" y="3810000"/>
          <p14:tracePt t="77741" x="7099300" y="3822700"/>
          <p14:tracePt t="77758" x="7105650" y="3829050"/>
          <p14:tracePt t="77758" x="7105650" y="3841750"/>
          <p14:tracePt t="77775" x="7105650" y="3848100"/>
          <p14:tracePt t="77775" x="7112000" y="3860800"/>
          <p14:tracePt t="77791" x="7112000" y="3867150"/>
          <p14:tracePt t="77791" x="7118350" y="3886200"/>
          <p14:tracePt t="77808" x="7118350" y="3898900"/>
          <p14:tracePt t="77808" x="7118350" y="3905250"/>
          <p14:tracePt t="77825" x="7118350" y="3911600"/>
          <p14:tracePt t="77825" x="7118350" y="3917950"/>
          <p14:tracePt t="77842" x="7118350" y="3924300"/>
          <p14:tracePt t="77842" x="7118350" y="3937000"/>
          <p14:tracePt t="77859" x="7112000" y="3943350"/>
          <p14:tracePt t="77859" x="7105650" y="3956050"/>
          <p14:tracePt t="77875" x="7099300" y="3968750"/>
          <p14:tracePt t="77875" x="7092950" y="3975100"/>
          <p14:tracePt t="77892" x="7086600" y="3987800"/>
          <p14:tracePt t="77892" x="7080250" y="3994150"/>
          <p14:tracePt t="77909" x="7067550" y="4006850"/>
          <p14:tracePt t="77909" x="7048500" y="4025900"/>
          <p14:tracePt t="77927" x="7035800" y="4032250"/>
          <p14:tracePt t="77927" x="7023100" y="4044950"/>
          <p14:tracePt t="77943" x="7004050" y="4051300"/>
          <p14:tracePt t="77943" x="6991350" y="4064000"/>
          <p14:tracePt t="77959" x="6972300" y="4070350"/>
          <p14:tracePt t="77959" x="6953250" y="4083050"/>
          <p14:tracePt t="77976" x="6934200" y="4095750"/>
          <p14:tracePt t="77976" x="6915150" y="4108450"/>
          <p14:tracePt t="77992" x="6889750" y="4121150"/>
          <p14:tracePt t="77992" x="6870700" y="4127500"/>
          <p14:tracePt t="77992" x="6845300" y="4140200"/>
          <p14:tracePt t="78011" x="6826250" y="4146550"/>
          <p14:tracePt t="78011" x="6800850" y="4159250"/>
          <p14:tracePt t="78027" x="6775450" y="4159250"/>
          <p14:tracePt t="78027" x="6750050" y="4165600"/>
          <p14:tracePt t="78043" x="6724650" y="4171950"/>
          <p14:tracePt t="78043" x="6699250" y="4171950"/>
          <p14:tracePt t="78059" x="6673850" y="4171950"/>
          <p14:tracePt t="78059" x="6642100" y="4165600"/>
          <p14:tracePt t="78076" x="6616700" y="4159250"/>
          <p14:tracePt t="78076" x="6591300" y="4152900"/>
          <p14:tracePt t="78093" x="6559550" y="4146550"/>
          <p14:tracePt t="78093" x="6502400" y="4114800"/>
          <p14:tracePt t="78113" x="6477000" y="4095750"/>
          <p14:tracePt t="78113" x="6445250" y="4076700"/>
          <p14:tracePt t="78127" x="6419850" y="4057650"/>
          <p14:tracePt t="78127" x="6388100" y="4032250"/>
          <p14:tracePt t="78143" x="6356350" y="4006850"/>
          <p14:tracePt t="78143" x="6305550" y="3949700"/>
          <p14:tracePt t="78160" x="6280150" y="3917950"/>
          <p14:tracePt t="78160" x="6261100" y="3886200"/>
          <p14:tracePt t="78177" x="6242050" y="3854450"/>
          <p14:tracePt t="78177" x="6223000" y="3829050"/>
          <p14:tracePt t="78193" x="6216650" y="3797300"/>
          <p14:tracePt t="78193" x="6210300" y="3765550"/>
          <p14:tracePt t="78210" x="6203950" y="3733800"/>
          <p14:tracePt t="78210" x="6210300" y="3670300"/>
          <p14:tracePt t="78227" x="6223000" y="3638550"/>
          <p14:tracePt t="78227" x="6235700" y="3606800"/>
          <p14:tracePt t="78245" x="6248400" y="3575050"/>
          <p14:tracePt t="78245" x="6267450" y="3543300"/>
          <p14:tracePt t="78260" x="6292850" y="3511550"/>
          <p14:tracePt t="78260" x="6318250" y="3479800"/>
          <p14:tracePt t="78277" x="6343650" y="3448050"/>
          <p14:tracePt t="78277" x="6375400" y="3422650"/>
          <p14:tracePt t="78277" x="6407150" y="3397250"/>
          <p14:tracePt t="78295" x="6438900" y="3371850"/>
          <p14:tracePt t="78309" x="6470650" y="3346450"/>
          <p14:tracePt t="78309" x="6540500" y="3302000"/>
          <p14:tracePt t="78327" x="6572250" y="3282950"/>
          <p14:tracePt t="78327" x="6604000" y="3257550"/>
          <p14:tracePt t="78344" x="6642100" y="3244850"/>
          <p14:tracePt t="78344" x="6680200" y="3232150"/>
          <p14:tracePt t="78344" x="6718300" y="3219450"/>
          <p14:tracePt t="78364" x="6756400" y="3213100"/>
          <p14:tracePt t="78376" x="6794500" y="3213100"/>
          <p14:tracePt t="78376" x="6870700" y="3232150"/>
          <p14:tracePt t="78395" x="6908800" y="3251200"/>
          <p14:tracePt t="78395" x="6940550" y="3270250"/>
          <p14:tracePt t="78410" x="6972300" y="3289300"/>
          <p14:tracePt t="78410" x="7010400" y="3314700"/>
          <p14:tracePt t="78427" x="7042150" y="3340100"/>
          <p14:tracePt t="78427" x="7073900" y="3359150"/>
          <p14:tracePt t="78444" x="7099300" y="3384550"/>
          <p14:tracePt t="78444" x="7150100" y="3441700"/>
          <p14:tracePt t="78460" x="7175500" y="3467100"/>
          <p14:tracePt t="78460" x="7200900" y="3498850"/>
          <p14:tracePt t="78477" x="7219950" y="3530600"/>
          <p14:tracePt t="78477" x="7245350" y="3562350"/>
          <p14:tracePt t="78494" x="7258050" y="3594100"/>
          <p14:tracePt t="78494" x="7270750" y="3625850"/>
          <p14:tracePt t="78511" x="7283450" y="3657600"/>
          <p14:tracePt t="78511" x="7289800" y="3721100"/>
          <p14:tracePt t="78528" x="7289800" y="3746500"/>
          <p14:tracePt t="78528" x="7283450" y="3778250"/>
          <p14:tracePt t="78544" x="7277100" y="3803650"/>
          <p14:tracePt t="78544" x="7264400" y="3829050"/>
          <p14:tracePt t="78561" x="7251700" y="3854450"/>
          <p14:tracePt t="78561" x="7239000" y="3879850"/>
          <p14:tracePt t="78561" x="7219950" y="3905250"/>
          <p14:tracePt t="78579" x="7200900" y="3930650"/>
          <p14:tracePt t="78579" x="7181850" y="3956050"/>
          <p14:tracePt t="78595" x="7162800" y="3975100"/>
          <p14:tracePt t="78595" x="7137400" y="3994150"/>
          <p14:tracePt t="78611" x="7112000" y="4013200"/>
          <p14:tracePt t="78611" x="7086600" y="4038600"/>
          <p14:tracePt t="78628" x="7061200" y="4057650"/>
          <p14:tracePt t="78628" x="7035800" y="4076700"/>
          <p14:tracePt t="78644" x="7010400" y="4089400"/>
          <p14:tracePt t="78644" x="6978650" y="4108450"/>
          <p14:tracePt t="78644" x="6946900" y="4127500"/>
          <p14:tracePt t="78663" x="6921500" y="4140200"/>
          <p14:tracePt t="78677" x="6889750" y="4159250"/>
          <p14:tracePt t="78677" x="6819900" y="4184650"/>
          <p14:tracePt t="78695" x="6788150" y="4197350"/>
          <p14:tracePt t="78695" x="6756400" y="4203700"/>
          <p14:tracePt t="78711" x="6718300" y="4210050"/>
          <p14:tracePt t="78711" x="6686550" y="4216400"/>
          <p14:tracePt t="78728" x="6661150" y="4216400"/>
          <p14:tracePt t="78728" x="6629400" y="4216400"/>
          <p14:tracePt t="78745" x="6604000" y="4216400"/>
          <p14:tracePt t="78745" x="6578600" y="4210050"/>
          <p14:tracePt t="78745" x="6553200" y="4203700"/>
          <p14:tracePt t="78763" x="6527800" y="4197350"/>
          <p14:tracePt t="78763" x="6502400" y="4191000"/>
          <p14:tracePt t="78778" x="6483350" y="4178300"/>
          <p14:tracePt t="78778" x="6464300" y="4171950"/>
          <p14:tracePt t="78795" x="6445250" y="4159250"/>
          <p14:tracePt t="78795" x="6426200" y="4146550"/>
          <p14:tracePt t="78812" x="6407150" y="4140200"/>
          <p14:tracePt t="78812" x="6381750" y="4114800"/>
          <p14:tracePt t="78829" x="6369050" y="4108450"/>
          <p14:tracePt t="78829" x="6362700" y="4095750"/>
          <p14:tracePt t="78845" x="6356350" y="4089400"/>
          <p14:tracePt t="78845" x="6350000" y="4076700"/>
          <p14:tracePt t="78862" x="6343650" y="4070350"/>
          <p14:tracePt t="78862" x="6337300" y="4064000"/>
          <p14:tracePt t="78879" x="6330950" y="4057650"/>
          <p14:tracePt t="78879" x="6324600" y="4044950"/>
          <p14:tracePt t="78896" x="6324600" y="4038600"/>
          <p14:tracePt t="78918" x="6324600" y="4044950"/>
          <p14:tracePt t="78962" x="6324600" y="4051300"/>
          <p14:tracePt t="78978" x="6324600" y="4057650"/>
          <p14:tracePt t="78994" x="6324600" y="4064000"/>
          <p14:tracePt t="78999" x="6324600" y="4070350"/>
          <p14:tracePt t="79012" x="6324600" y="4076700"/>
          <p14:tracePt t="79012" x="6330950" y="4089400"/>
          <p14:tracePt t="79031" x="6337300" y="4089400"/>
          <p14:tracePt t="79045" x="6337300" y="4095750"/>
          <p14:tracePt t="79045" x="6343650" y="4108450"/>
          <p14:tracePt t="79063" x="6350000" y="4114800"/>
          <p14:tracePt t="79063" x="6356350" y="4121150"/>
          <p14:tracePt t="79079" x="6362700" y="4127500"/>
          <p14:tracePt t="79095" x="6369050" y="4127500"/>
          <p14:tracePt t="79095" x="6375400" y="4127500"/>
          <p14:tracePt t="79095" x="6375400" y="4133850"/>
          <p14:tracePt t="79118" x="6388100" y="4133850"/>
          <p14:tracePt t="79129" x="6394450" y="4133850"/>
          <p14:tracePt t="79145" x="6394450" y="4140200"/>
          <p14:tracePt t="79166" x="6394450" y="4127500"/>
          <p14:tracePt t="79210" x="6394450" y="4121150"/>
          <p14:tracePt t="79226" x="6394450" y="4114800"/>
          <p14:tracePt t="79235" x="6394450" y="4108450"/>
          <p14:tracePt t="79235" x="6394450" y="4102100"/>
          <p14:tracePt t="79247" x="6394450" y="4095750"/>
          <p14:tracePt t="79247" x="6388100" y="4089400"/>
          <p14:tracePt t="79263" x="6388100" y="4083050"/>
          <p14:tracePt t="79263" x="6381750" y="4070350"/>
          <p14:tracePt t="79280" x="6375400" y="4064000"/>
          <p14:tracePt t="79280" x="6369050" y="4051300"/>
          <p14:tracePt t="79297" x="6362700" y="4038600"/>
          <p14:tracePt t="79297" x="6356350" y="4025900"/>
          <p14:tracePt t="79297" x="6350000" y="4013200"/>
          <p14:tracePt t="79315" x="6343650" y="4000500"/>
          <p14:tracePt t="79315" x="6330950" y="3987800"/>
          <p14:tracePt t="79330" x="6324600" y="3968750"/>
          <p14:tracePt t="79330" x="6318250" y="3949700"/>
          <p14:tracePt t="79347" x="6305550" y="3930650"/>
          <p14:tracePt t="79347" x="6292850" y="3911600"/>
          <p14:tracePt t="79365" x="6286500" y="3892550"/>
          <p14:tracePt t="79365" x="6280150" y="3873500"/>
          <p14:tracePt t="79381" x="6267450" y="3848100"/>
          <p14:tracePt t="79381" x="6261100" y="3822700"/>
          <p14:tracePt t="79381" x="6254750" y="3803650"/>
          <p14:tracePt t="79399" x="6254750" y="3778250"/>
          <p14:tracePt t="79413" x="6248400" y="3752850"/>
          <p14:tracePt t="79413" x="6254750" y="3695700"/>
          <p14:tracePt t="79431" x="6261100" y="3663950"/>
          <p14:tracePt t="79431" x="6273800" y="3632200"/>
          <p14:tracePt t="79448" x="6280150" y="3594100"/>
          <p14:tracePt t="79448" x="6292850" y="3562350"/>
          <p14:tracePt t="79464" x="6311900" y="3524250"/>
          <p14:tracePt t="79464" x="6343650" y="3460750"/>
          <p14:tracePt t="79481" x="6362700" y="3435350"/>
          <p14:tracePt t="79481" x="6381750" y="3403600"/>
          <p14:tracePt t="79497" x="6400800" y="3384550"/>
          <p14:tracePt t="79497" x="6426200" y="3365500"/>
          <p14:tracePt t="79515" x="6451600" y="3346450"/>
          <p14:tracePt t="79515" x="6477000" y="3333750"/>
          <p14:tracePt t="79531" x="6502400" y="3327400"/>
          <p14:tracePt t="79531" x="6565900" y="3314700"/>
          <p14:tracePt t="79547" x="6591300" y="3321050"/>
          <p14:tracePt t="79547" x="6629400" y="3321050"/>
          <p14:tracePt t="79565" x="6661150" y="3327400"/>
          <p14:tracePt t="79565" x="6692900" y="3333750"/>
          <p14:tracePt t="79581" x="6724650" y="3340100"/>
          <p14:tracePt t="79581" x="6781800" y="3359150"/>
          <p14:tracePt t="79599" x="6807200" y="3365500"/>
          <p14:tracePt t="79599" x="6838950" y="3371850"/>
          <p14:tracePt t="79615" x="6864350" y="3384550"/>
          <p14:tracePt t="79615" x="6883400" y="3390900"/>
          <p14:tracePt t="79632" x="6908800" y="3403600"/>
          <p14:tracePt t="79632" x="6934200" y="3416300"/>
          <p14:tracePt t="79648" x="6953250" y="3429000"/>
          <p14:tracePt t="79648" x="6972300" y="3441700"/>
          <p14:tracePt t="79664" x="6997700" y="3460750"/>
          <p14:tracePt t="79664" x="7010400" y="3473450"/>
          <p14:tracePt t="79681" x="7029450" y="3492500"/>
          <p14:tracePt t="79681" x="7067550" y="3524250"/>
          <p14:tracePt t="79698" x="7080250" y="3543300"/>
          <p14:tracePt t="79698" x="7092950" y="3562350"/>
          <p14:tracePt t="79714" x="7105650" y="3581400"/>
          <p14:tracePt t="79714" x="7118350" y="3600450"/>
          <p14:tracePt t="79731" x="7124700" y="3619500"/>
          <p14:tracePt t="79731" x="7131050" y="3638550"/>
          <p14:tracePt t="79747" x="7137400" y="3651250"/>
          <p14:tracePt t="79747" x="7143750" y="3670300"/>
          <p14:tracePt t="79764" x="7150100" y="3689350"/>
          <p14:tracePt t="79764" x="7156450" y="3721100"/>
          <p14:tracePt t="79781" x="7156450" y="3733800"/>
          <p14:tracePt t="79781" x="7156450" y="3746500"/>
          <p14:tracePt t="79798" x="7156450" y="3759200"/>
          <p14:tracePt t="79798" x="7156450" y="3771900"/>
          <p14:tracePt t="79815" x="7156450" y="3784600"/>
          <p14:tracePt t="79815" x="7156450" y="3797300"/>
          <p14:tracePt t="79831" x="7156450" y="3810000"/>
          <p14:tracePt t="79831" x="7156450" y="3835400"/>
          <p14:tracePt t="79848" x="7156450" y="3848100"/>
          <p14:tracePt t="79848" x="7156450" y="3860800"/>
          <p14:tracePt t="79865" x="7156450" y="3873500"/>
          <p14:tracePt t="79865" x="7156450" y="3879850"/>
          <p14:tracePt t="79882" x="7150100" y="3892550"/>
          <p14:tracePt t="79882" x="7143750" y="3905250"/>
          <p14:tracePt t="79899" x="7137400" y="3911600"/>
          <p14:tracePt t="79899" x="7131050" y="3917950"/>
          <p14:tracePt t="79915" x="7124700" y="3924300"/>
          <p14:tracePt t="79915" x="7118350" y="3924300"/>
          <p14:tracePt t="79932" x="7112000" y="3930650"/>
          <p14:tracePt t="79932" x="7105650" y="3937000"/>
          <p14:tracePt t="79949" x="7099300" y="3943350"/>
          <p14:tracePt t="79949" x="7092950" y="3943350"/>
          <p14:tracePt t="79949" x="7086600" y="3949700"/>
          <p14:tracePt t="79967" x="7073900" y="3956050"/>
          <p14:tracePt t="79967" x="7067550" y="3956050"/>
          <p14:tracePt t="79983" x="7054850" y="3962400"/>
          <p14:tracePt t="79983" x="7048500" y="3968750"/>
          <p14:tracePt t="80000" x="7035800" y="3975100"/>
          <p14:tracePt t="80000" x="7023100" y="3981450"/>
          <p14:tracePt t="80016" x="7010400" y="3987800"/>
          <p14:tracePt t="80016" x="6997700" y="3994150"/>
          <p14:tracePt t="80033" x="6985000" y="4000500"/>
          <p14:tracePt t="80033" x="6978650" y="4006850"/>
          <p14:tracePt t="80033" x="6965950" y="4006850"/>
          <p14:tracePt t="80051" x="6959600" y="4013200"/>
          <p14:tracePt t="80065" x="6953250" y="4019550"/>
          <p14:tracePt t="80065" x="6934200" y="4019550"/>
          <p14:tracePt t="80083" x="6927850" y="4019550"/>
          <p14:tracePt t="80083" x="6921500" y="4025900"/>
          <p14:tracePt t="80101" x="6908800" y="4025900"/>
          <p14:tracePt t="80101" x="6902450" y="4025900"/>
          <p14:tracePt t="80101" x="6889750" y="4025900"/>
          <p14:tracePt t="80119" x="6877050" y="4025900"/>
          <p14:tracePt t="80132" x="6870700" y="4032250"/>
          <p14:tracePt t="80132" x="6838950" y="4032250"/>
          <p14:tracePt t="80149" x="6826250" y="4032250"/>
          <p14:tracePt t="80149" x="6813550" y="4032250"/>
          <p14:tracePt t="80166" x="6794500" y="4032250"/>
          <p14:tracePt t="80166" x="6775450" y="4032250"/>
          <p14:tracePt t="80183" x="6756400" y="4032250"/>
          <p14:tracePt t="80183" x="6718300" y="4032250"/>
          <p14:tracePt t="80200" x="6692900" y="4025900"/>
          <p14:tracePt t="80200" x="6673850" y="4025900"/>
          <p14:tracePt t="80216" x="6654800" y="4025900"/>
          <p14:tracePt t="80216" x="6635750" y="4019550"/>
          <p14:tracePt t="80233" x="6623050" y="4013200"/>
          <p14:tracePt t="80233" x="6604000" y="4013200"/>
          <p14:tracePt t="80250" x="6584950" y="4006850"/>
          <p14:tracePt t="80250" x="6553200" y="3987800"/>
          <p14:tracePt t="80267" x="6534150" y="3975100"/>
          <p14:tracePt t="80267" x="6515100" y="3956050"/>
          <p14:tracePt t="80283" x="6496050" y="3943350"/>
          <p14:tracePt t="80283" x="6477000" y="3924300"/>
          <p14:tracePt t="80300" x="6457950" y="3905250"/>
          <p14:tracePt t="80300" x="6438900" y="3886200"/>
          <p14:tracePt t="80317" x="6419850" y="3860800"/>
          <p14:tracePt t="80317" x="6400800" y="3841750"/>
          <p14:tracePt t="80317" x="6381750" y="3822700"/>
          <p14:tracePt t="80335" x="6369050" y="3803650"/>
          <p14:tracePt t="80335" x="6356350" y="3778250"/>
          <p14:tracePt t="80351" x="6343650" y="3759200"/>
          <p14:tracePt t="80351" x="6337300" y="3740150"/>
          <p14:tracePt t="80367" x="6330950" y="3714750"/>
          <p14:tracePt t="80367" x="6330950" y="3695700"/>
          <p14:tracePt t="80383" x="6330950" y="3670300"/>
          <p14:tracePt t="80383" x="6330950" y="3644900"/>
          <p14:tracePt t="80400" x="6337300" y="3619500"/>
          <p14:tracePt t="80400" x="6343650" y="3594100"/>
          <p14:tracePt t="80417" x="6350000" y="3562350"/>
          <p14:tracePt t="80417" x="6362700" y="3536950"/>
          <p14:tracePt t="80417" x="6375400" y="3511550"/>
          <p14:tracePt t="80435" x="6394450" y="3486150"/>
          <p14:tracePt t="80435" x="6407150" y="3460750"/>
          <p14:tracePt t="80450" x="6426200" y="3435350"/>
          <p14:tracePt t="80450" x="6445250" y="3409950"/>
          <p14:tracePt t="80467" x="6464300" y="3390900"/>
          <p14:tracePt t="80467" x="6483350" y="3365500"/>
          <p14:tracePt t="80484" x="6508750" y="3346450"/>
          <p14:tracePt t="80484" x="6553200" y="3314700"/>
          <p14:tracePt t="80501" x="6578600" y="3295650"/>
          <p14:tracePt t="80501" x="6610350" y="3282950"/>
          <p14:tracePt t="80519" x="6635750" y="3270250"/>
          <p14:tracePt t="80519" x="6661150" y="3263900"/>
          <p14:tracePt t="80535" x="6686550" y="3257550"/>
          <p14:tracePt t="80535" x="6711950" y="3257550"/>
          <p14:tracePt t="80551" x="6737350" y="3257550"/>
          <p14:tracePt t="80551" x="6781800" y="3270250"/>
          <p14:tracePt t="80567" x="6800850" y="3276600"/>
          <p14:tracePt t="80567" x="6826250" y="3282950"/>
          <p14:tracePt t="80584" x="6851650" y="3295650"/>
          <p14:tracePt t="80584" x="6870700" y="3302000"/>
          <p14:tracePt t="80602" x="6889750" y="3314700"/>
          <p14:tracePt t="80602" x="6927850" y="3333750"/>
          <p14:tracePt t="80619" x="6940550" y="3346450"/>
          <p14:tracePt t="80619" x="6953250" y="3352800"/>
          <p14:tracePt t="80635" x="6965950" y="3365500"/>
          <p14:tracePt t="80635" x="6972300" y="3378200"/>
          <p14:tracePt t="80651" x="6985000" y="3390900"/>
          <p14:tracePt t="80651" x="6991350" y="3403600"/>
          <p14:tracePt t="80668" x="6997700" y="3416300"/>
          <p14:tracePt t="80668" x="7004050" y="3429000"/>
          <p14:tracePt t="80684" x="7010400" y="3435350"/>
          <p14:tracePt t="80684" x="7010400" y="3448050"/>
          <p14:tracePt t="80684" x="7016750" y="3460750"/>
          <p14:tracePt t="80703" x="7023100" y="3473450"/>
          <p14:tracePt t="80717" x="7029450" y="3486150"/>
          <p14:tracePt t="80717" x="7035800" y="3511550"/>
          <p14:tracePt t="80735" x="7042150" y="3517900"/>
          <p14:tracePt t="80735" x="7042150" y="3530600"/>
          <p14:tracePt t="80753" x="7048500" y="3543300"/>
          <p14:tracePt t="80753" x="7048500" y="3549650"/>
          <p14:tracePt t="80768" x="7054850" y="3562350"/>
          <p14:tracePt t="80768" x="7054850" y="3575050"/>
          <p14:tracePt t="80785" x="7061200" y="3581400"/>
          <p14:tracePt t="80785" x="7067550" y="3606800"/>
          <p14:tracePt t="80801" x="7067550" y="3619500"/>
          <p14:tracePt t="80801" x="7067550" y="3632200"/>
          <p14:tracePt t="80819" x="7073900" y="3644900"/>
          <p14:tracePt t="80819" x="7073900" y="3657600"/>
          <p14:tracePt t="80835" x="7073900" y="3663950"/>
          <p14:tracePt t="80835" x="7067550" y="3676650"/>
          <p14:tracePt t="80852" x="7067550" y="3689350"/>
          <p14:tracePt t="80852" x="7054850" y="3702050"/>
          <p14:tracePt t="80871" x="7054850" y="3714750"/>
          <p14:tracePt t="80871" x="7048500" y="3721100"/>
          <p14:tracePt t="80885" x="7042150" y="3727450"/>
          <p14:tracePt t="80885" x="7035800" y="3733800"/>
          <p14:tracePt t="80902" x="7029450" y="3740150"/>
          <p14:tracePt t="80902" x="7010400" y="3759200"/>
          <p14:tracePt t="80919" x="6997700" y="3765550"/>
          <p14:tracePt t="80919" x="6991350" y="3771900"/>
          <p14:tracePt t="80936" x="6978650" y="3778250"/>
          <p14:tracePt t="80936" x="6972300" y="3784600"/>
          <p14:tracePt t="80952" x="6959600" y="3797300"/>
          <p14:tracePt t="80952" x="6946900" y="3803650"/>
          <p14:tracePt t="80969" x="6940550" y="3810000"/>
          <p14:tracePt t="80969" x="6915150" y="3829050"/>
          <p14:tracePt t="80988" x="6902450" y="3841750"/>
          <p14:tracePt t="80988" x="6889750" y="3848100"/>
          <p14:tracePt t="81003" x="6877050" y="3854450"/>
          <p14:tracePt t="81003" x="6864350" y="3867150"/>
          <p14:tracePt t="81020" x="6851650" y="3873500"/>
          <p14:tracePt t="81020" x="6838950" y="3879850"/>
          <p14:tracePt t="81036" x="6819900" y="3892550"/>
          <p14:tracePt t="81036" x="6807200" y="3898900"/>
          <p14:tracePt t="81053" x="6788150" y="3905250"/>
          <p14:tracePt t="81053" x="6769100" y="3911600"/>
          <p14:tracePt t="81053" x="6750050" y="3917950"/>
          <p14:tracePt t="81071" x="6731000" y="3924300"/>
          <p14:tracePt t="81085" x="6718300" y="3930650"/>
          <p14:tracePt t="81085" x="6680200" y="3937000"/>
          <p14:tracePt t="81104" x="6667500" y="3943350"/>
          <p14:tracePt t="81104" x="6648450" y="3943350"/>
          <p14:tracePt t="81120" x="6635750" y="3949700"/>
          <p14:tracePt t="81120" x="6623050" y="3949700"/>
          <p14:tracePt t="81136" x="6610350" y="3949700"/>
          <p14:tracePt t="81136" x="6597650" y="3949700"/>
          <p14:tracePt t="81153" x="6591300" y="3949700"/>
          <p14:tracePt t="81153" x="6565900" y="3956050"/>
          <p14:tracePt t="81170" x="6559550" y="3949700"/>
          <p14:tracePt t="81170" x="6546850" y="3949700"/>
          <p14:tracePt t="81186" x="6540500" y="3949700"/>
          <p14:tracePt t="81186" x="6527800" y="3949700"/>
          <p14:tracePt t="81203" x="6521450" y="3943350"/>
          <p14:tracePt t="81203" x="6508750" y="3937000"/>
          <p14:tracePt t="81220" x="6496050" y="3930650"/>
          <p14:tracePt t="81220" x="6489700" y="3924300"/>
          <p14:tracePt t="81237" x="6483350" y="3924300"/>
          <p14:tracePt t="81237" x="6483350" y="3917950"/>
          <p14:tracePt t="81253" x="6477000" y="3911600"/>
          <p14:tracePt t="81253" x="6470650" y="3911600"/>
          <p14:tracePt t="81270" x="6464300" y="3905250"/>
          <p14:tracePt t="81270" x="6457950" y="3898900"/>
          <p14:tracePt t="81287" x="6457950" y="3892550"/>
          <p14:tracePt t="81302" x="6451600" y="3886200"/>
          <p14:tracePt t="81319" x="6451600" y="3879850"/>
          <p14:tracePt t="81336" x="6445250" y="3873500"/>
          <p14:tracePt t="81336" x="6445250" y="3867150"/>
          <p14:tracePt t="81336" x="6445250" y="3860800"/>
          <p14:tracePt t="81355" x="6438900" y="3854450"/>
          <p14:tracePt t="81355" x="6432550" y="3848100"/>
          <p14:tracePt t="81370" x="6432550" y="3835400"/>
          <p14:tracePt t="81370" x="6426200" y="3829050"/>
          <p14:tracePt t="81387" x="6419850" y="3810000"/>
          <p14:tracePt t="81387" x="6407150" y="3797300"/>
          <p14:tracePt t="81403" x="6400800" y="3784600"/>
          <p14:tracePt t="81403" x="6394450" y="3759200"/>
          <p14:tracePt t="81420" x="6388100" y="3740150"/>
          <p14:tracePt t="81420" x="6381750" y="3721100"/>
          <p14:tracePt t="81420" x="6375400" y="3695700"/>
          <p14:tracePt t="81439" x="6369050" y="3670300"/>
          <p14:tracePt t="81453" x="6362700" y="3644900"/>
          <p14:tracePt t="81453" x="6362700" y="3594100"/>
          <p14:tracePt t="81471" x="6362700" y="3562350"/>
          <p14:tracePt t="81471" x="6369050" y="3536950"/>
          <p14:tracePt t="81487" x="6375400" y="3505200"/>
          <p14:tracePt t="81487" x="6394450" y="3473450"/>
          <p14:tracePt t="81504" x="6407150" y="3441700"/>
          <p14:tracePt t="81504" x="6451600" y="3384550"/>
          <p14:tracePt t="81520" x="6470650" y="3352800"/>
          <p14:tracePt t="81520" x="6496050" y="3321050"/>
          <p14:tracePt t="81537" x="6521450" y="3295650"/>
          <p14:tracePt t="81537" x="6546850" y="3263900"/>
          <p14:tracePt t="81554" x="6578600" y="3238500"/>
          <p14:tracePt t="81554" x="6604000" y="3213100"/>
          <p14:tracePt t="81570" x="6629400" y="3194050"/>
          <p14:tracePt t="81570" x="6686550" y="3155950"/>
          <p14:tracePt t="81588" x="6711950" y="3143250"/>
          <p14:tracePt t="81588" x="6737350" y="3130550"/>
          <p14:tracePt t="81605" x="6769100" y="3124200"/>
          <p14:tracePt t="81605" x="6794500" y="3124200"/>
          <p14:tracePt t="81621" x="6826250" y="3124200"/>
          <p14:tracePt t="81621" x="6851650" y="3130550"/>
          <p14:tracePt t="81621" x="6877050" y="3143250"/>
          <p14:tracePt t="81639" x="6902450" y="3155950"/>
          <p14:tracePt t="81639" x="6927850" y="3175000"/>
          <p14:tracePt t="81655" x="6959600" y="3194050"/>
          <p14:tracePt t="81655" x="6985000" y="3219450"/>
          <p14:tracePt t="81671" x="7010400" y="3238500"/>
          <p14:tracePt t="81671" x="7029450" y="3263900"/>
          <p14:tracePt t="81688" x="7054850" y="3289300"/>
          <p14:tracePt t="81688" x="7073900" y="3308350"/>
          <p14:tracePt t="81704" x="7092950" y="3333750"/>
          <p14:tracePt t="81704" x="7112000" y="3359150"/>
          <p14:tracePt t="81704" x="7131050" y="3378200"/>
          <p14:tracePt t="81723" x="7143750" y="3403600"/>
          <p14:tracePt t="81723" x="7162800" y="3422650"/>
          <p14:tracePt t="81740" x="7175500" y="3448050"/>
          <p14:tracePt t="81740" x="7188200" y="3473450"/>
          <p14:tracePt t="81755" x="7194550" y="3505200"/>
          <p14:tracePt t="81755" x="7207250" y="3530600"/>
          <p14:tracePt t="81771" x="7213600" y="3556000"/>
          <p14:tracePt t="81771" x="7219950" y="3581400"/>
          <p14:tracePt t="81788" x="7226300" y="3606800"/>
          <p14:tracePt t="81788" x="7226300" y="3632200"/>
          <p14:tracePt t="81805" x="7226300" y="3651250"/>
          <p14:tracePt t="81805" x="7219950" y="3689350"/>
          <p14:tracePt t="81822" x="7219950" y="3708400"/>
          <p14:tracePt t="81822" x="7213600" y="3721100"/>
          <p14:tracePt t="81838" x="7207250" y="3740150"/>
          <p14:tracePt t="81838" x="7194550" y="3752850"/>
          <p14:tracePt t="81855" x="7188200" y="3771900"/>
          <p14:tracePt t="81855" x="7175500" y="3784600"/>
          <p14:tracePt t="81872" x="7156450" y="3803650"/>
          <p14:tracePt t="81872" x="7124700" y="3835400"/>
          <p14:tracePt t="81888" x="7105650" y="3848100"/>
          <p14:tracePt t="81888" x="7092950" y="3860800"/>
          <p14:tracePt t="81905" x="7073900" y="3873500"/>
          <p14:tracePt t="81905" x="7054850" y="3886200"/>
          <p14:tracePt t="81922" x="7035800" y="3898900"/>
          <p14:tracePt t="81922" x="6997700" y="3924300"/>
          <p14:tracePt t="81939" x="6985000" y="3930650"/>
          <p14:tracePt t="81939" x="6965950" y="3937000"/>
          <p14:tracePt t="81955" x="6953250" y="3949700"/>
          <p14:tracePt t="81955" x="6934200" y="3956050"/>
          <p14:tracePt t="81972" x="6921500" y="3962400"/>
          <p14:tracePt t="81972" x="6902450" y="3968750"/>
          <p14:tracePt t="81989" x="6889750" y="3975100"/>
          <p14:tracePt t="81989" x="6851650" y="3987800"/>
          <p14:tracePt t="82007" x="6838950" y="3994150"/>
          <p14:tracePt t="82007" x="6819900" y="4000500"/>
          <p14:tracePt t="82023" x="6807200" y="4006850"/>
          <p14:tracePt t="82023" x="6788150" y="4006850"/>
          <p14:tracePt t="82039" x="6769100" y="4006850"/>
          <p14:tracePt t="82039" x="6756400" y="4006850"/>
          <p14:tracePt t="82055" x="6737350" y="4006850"/>
          <p14:tracePt t="82055" x="6718300" y="4000500"/>
          <p14:tracePt t="82072" x="6705600" y="4000500"/>
          <p14:tracePt t="82072" x="6686550" y="3994150"/>
          <p14:tracePt t="82072" x="6673850" y="3987800"/>
          <p14:tracePt t="82091" x="6654800" y="3987800"/>
          <p14:tracePt t="82105" x="6642100" y="3981450"/>
          <p14:tracePt t="82105" x="6610350" y="3975100"/>
          <p14:tracePt t="82123" x="6597650" y="3975100"/>
          <p14:tracePt t="82123" x="6584950" y="3975100"/>
          <p14:tracePt t="82140" x="6572250" y="3968750"/>
          <p14:tracePt t="82140" x="6559550" y="3968750"/>
          <p14:tracePt t="82156" x="6540500" y="3962400"/>
          <p14:tracePt t="82156" x="6527800" y="3956050"/>
          <p14:tracePt t="82172" x="6515100" y="3949700"/>
          <p14:tracePt t="82172" x="6477000" y="3937000"/>
          <p14:tracePt t="82190" x="6457950" y="3924300"/>
          <p14:tracePt t="82190" x="6438900" y="3911600"/>
          <p14:tracePt t="82206" x="6413500" y="3898900"/>
          <p14:tracePt t="82206" x="6394450" y="3886200"/>
          <p14:tracePt t="82223" x="6369050" y="3879850"/>
          <p14:tracePt t="82223" x="6318250" y="3860800"/>
          <p14:tracePt t="82240" x="6292850" y="3854450"/>
          <p14:tracePt t="82240" x="6267450" y="3848100"/>
          <p14:tracePt t="82256" x="6248400" y="3841750"/>
          <p14:tracePt t="82256" x="6223000" y="3841750"/>
          <p14:tracePt t="82273" x="6197600" y="3841750"/>
          <p14:tracePt t="82273" x="6172200" y="3848100"/>
          <p14:tracePt t="82290" x="6146800" y="3848100"/>
          <p14:tracePt t="82290" x="6096000" y="3854450"/>
          <p14:tracePt t="82307" x="6064250" y="3860800"/>
          <p14:tracePt t="82307" x="6032500" y="3867150"/>
          <p14:tracePt t="82323" x="6000750" y="3867150"/>
          <p14:tracePt t="82323" x="5962650" y="3867150"/>
          <p14:tracePt t="82340" x="5930900" y="3867150"/>
          <p14:tracePt t="82340" x="5892800" y="3873500"/>
          <p14:tracePt t="82357" x="5854700" y="3873500"/>
          <p14:tracePt t="82357" x="5791200" y="3873500"/>
          <p14:tracePt t="82376" x="5759450" y="3873500"/>
          <p14:tracePt t="82389" x="5727700" y="3867150"/>
          <p14:tracePt t="82389" x="5676900" y="3867150"/>
          <p14:tracePt t="82407" x="5651500" y="3860800"/>
          <p14:tracePt t="82407" x="5632450" y="3854450"/>
          <p14:tracePt t="82423" x="5607050" y="3848100"/>
          <p14:tracePt t="82423" x="5594350" y="3841750"/>
          <p14:tracePt t="82440" x="5575300" y="3841750"/>
          <p14:tracePt t="82440" x="5556250" y="3835400"/>
          <p14:tracePt t="82457" x="5543550" y="3835400"/>
          <p14:tracePt t="82457" x="5524500" y="3835400"/>
          <p14:tracePt t="82475" x="5511800" y="3841750"/>
          <p14:tracePt t="82475" x="5505450" y="3841750"/>
          <p14:tracePt t="82492" x="5505450" y="3854450"/>
          <p14:tracePt t="82492" x="5505450" y="3860800"/>
          <p14:tracePt t="82507" x="5505450" y="3873500"/>
          <p14:tracePt t="82507" x="5511800" y="3886200"/>
          <p14:tracePt t="82524" x="5524500" y="3905250"/>
          <p14:tracePt t="82524" x="5556250" y="3937000"/>
          <p14:tracePt t="82541" x="5575300" y="3956050"/>
          <p14:tracePt t="82541" x="5600700" y="3981450"/>
          <p14:tracePt t="82557" x="5626100" y="3994150"/>
          <p14:tracePt t="82557" x="5657850" y="4013200"/>
          <p14:tracePt t="82574" x="5689600" y="4032250"/>
          <p14:tracePt t="82574" x="5727700" y="4044950"/>
          <p14:tracePt t="82591" x="5765800" y="4064000"/>
          <p14:tracePt t="82591" x="5848350" y="4083050"/>
          <p14:tracePt t="82608" x="5886450" y="4095750"/>
          <p14:tracePt t="82608" x="5930900" y="4102100"/>
          <p14:tracePt t="82624" x="5969000" y="4108450"/>
          <p14:tracePt t="82624" x="6007100" y="4114800"/>
          <p14:tracePt t="82641" x="6045200" y="4121150"/>
          <p14:tracePt t="82641" x="6083300" y="4121150"/>
          <p14:tracePt t="82641" x="6115050" y="4127500"/>
          <p14:tracePt t="82659" x="6146800" y="4133850"/>
          <p14:tracePt t="82659" x="6178550" y="4140200"/>
          <p14:tracePt t="82675" x="6203950" y="4146550"/>
          <p14:tracePt t="82675" x="6235700" y="4152900"/>
          <p14:tracePt t="82691" x="6261100" y="4165600"/>
          <p14:tracePt t="82691" x="6286500" y="4171950"/>
          <p14:tracePt t="82708" x="6305550" y="4178300"/>
          <p14:tracePt t="82708" x="6330950" y="4191000"/>
          <p14:tracePt t="82725" x="6350000" y="4197350"/>
          <p14:tracePt t="82725" x="6369050" y="4203700"/>
          <p14:tracePt t="82725" x="6388100" y="4216400"/>
          <p14:tracePt t="82743" x="6400800" y="4222750"/>
          <p14:tracePt t="82757" x="6413500" y="4229100"/>
          <p14:tracePt t="82757" x="6432550" y="4241800"/>
          <p14:tracePt t="82775" x="6432550" y="4248150"/>
          <p14:tracePt t="82775" x="6438900" y="4254500"/>
          <p14:tracePt t="82791" x="6438900" y="4260850"/>
          <p14:tracePt t="82807" x="6438900" y="4267200"/>
          <p14:tracePt t="82824" x="6432550" y="4273550"/>
          <p14:tracePt t="82824" x="6426200" y="4273550"/>
          <p14:tracePt t="82842" x="6413500" y="4273550"/>
          <p14:tracePt t="82857" x="6407150" y="4273550"/>
          <p14:tracePt t="82874" x="6400800" y="4273550"/>
          <p14:tracePt t="82891" x="6394450" y="4267200"/>
          <p14:tracePt t="82908" x="6388100" y="4267200"/>
          <p14:tracePt t="82924" x="6381750" y="4267200"/>
          <p14:tracePt t="82941" x="6381750" y="4273550"/>
          <p14:tracePt t="82959" x="6381750" y="4279900"/>
          <p14:tracePt t="82982" x="6381750" y="4286250"/>
          <p14:tracePt t="83006" x="6388100" y="4292600"/>
          <p14:tracePt t="83034" x="6394450" y="4286250"/>
          <p14:tracePt t="83066" x="6400800" y="4279900"/>
          <p14:tracePt t="83086" x="6400800" y="4273550"/>
          <p14:tracePt t="83102" x="6407150" y="4273550"/>
          <p14:tracePt t="83119" x="6413500" y="4260850"/>
          <p14:tracePt t="83134" x="6413500" y="4254500"/>
          <p14:tracePt t="83146" x="6419850" y="4248150"/>
          <p14:tracePt t="83162" x="6419850" y="4241800"/>
          <p14:tracePt t="83179" x="6419850" y="4235450"/>
          <p14:tracePt t="83195" x="6419850" y="4229100"/>
          <p14:tracePt t="83246" x="6413500" y="4222750"/>
          <p14:tracePt t="83274" x="6413500" y="4216400"/>
          <p14:tracePt t="83314" x="6407150" y="4216400"/>
          <p14:tracePt t="83350" x="6407150" y="4210050"/>
          <p14:tracePt t="83378" x="6400800" y="4203700"/>
          <p14:tracePt t="83402" x="6394450" y="4203700"/>
          <p14:tracePt t="83418" x="6388100" y="4203700"/>
          <p14:tracePt t="83434" x="6381750" y="4203700"/>
          <p14:tracePt t="83454" x="6375400" y="4203700"/>
          <p14:tracePt t="83494" x="6369050" y="4210050"/>
          <p14:tracePt t="83538" x="6362700" y="4216400"/>
          <p14:tracePt t="83558" x="6356350" y="4210050"/>
          <p14:tracePt t="83642" x="6362700" y="4203700"/>
          <p14:tracePt t="83666" x="6369050" y="4203700"/>
          <p14:tracePt t="83678" x="6375400" y="4197350"/>
          <p14:tracePt t="83694" x="6375400" y="4191000"/>
          <p14:tracePt t="83710" x="6381750" y="4184650"/>
          <p14:tracePt t="83726" x="6388100" y="4178300"/>
          <p14:tracePt t="83762" x="6388100" y="4184650"/>
          <p14:tracePt t="83846" x="6394450" y="4191000"/>
          <p14:tracePt t="83866" x="6394450" y="4197350"/>
          <p14:tracePt t="83942" x="6400800" y="4197350"/>
          <p14:tracePt t="84010" x="6400800" y="4191000"/>
          <p14:tracePt t="84038" x="6394450" y="4184650"/>
          <p14:tracePt t="84070" x="6388100" y="4178300"/>
          <p14:tracePt t="84095" x="6381750" y="4171950"/>
          <p14:tracePt t="84115" x="6381750" y="4165600"/>
          <p14:tracePt t="84154" x="6381750" y="4159250"/>
          <p14:tracePt t="84166" x="6388100" y="4152900"/>
          <p14:tracePt t="84182" x="6388100" y="4146550"/>
          <p14:tracePt t="84198" x="6388100" y="4133850"/>
          <p14:tracePt t="84214" x="6388100" y="4121150"/>
          <p14:tracePt t="84235" x="6388100" y="4114800"/>
          <p14:tracePt t="84242" x="6394450" y="4108450"/>
          <p14:tracePt t="84250" x="6394450" y="4102100"/>
          <p14:tracePt t="84266" x="6394450" y="4095750"/>
          <p14:tracePt t="84266" x="6394450" y="4089400"/>
          <p14:tracePt t="84280" x="6394450" y="4083050"/>
          <p14:tracePt t="84280" x="6400800" y="4083050"/>
          <p14:tracePt t="84296" x="6400800" y="4076700"/>
          <p14:tracePt t="84296" x="6400800" y="4070350"/>
          <p14:tracePt t="84313" x="6400800" y="4064000"/>
          <p14:tracePt t="84328" x="6400800" y="4057650"/>
          <p14:tracePt t="84346" x="6407150" y="4051300"/>
          <p14:tracePt t="84362" x="6407150" y="4044950"/>
          <p14:tracePt t="84379" x="6407150" y="4038600"/>
          <p14:tracePt t="84399" x="6413500" y="4032250"/>
          <p14:tracePt t="84422" x="6419850" y="4025900"/>
          <p14:tracePt t="84438" x="6426200" y="4019550"/>
          <p14:tracePt t="84454" x="6438900" y="4013200"/>
          <p14:tracePt t="84466" x="6445250" y="4013200"/>
          <p14:tracePt t="84483" x="6451600" y="4006850"/>
          <p14:tracePt t="84496" x="6457950" y="4006850"/>
          <p14:tracePt t="84513" x="6464300" y="4000500"/>
          <p14:tracePt t="84513" x="6483350" y="4000500"/>
          <p14:tracePt t="84531" x="6489700" y="4000500"/>
          <p14:tracePt t="84531" x="6502400" y="4000500"/>
          <p14:tracePt t="84547" x="6515100" y="3994150"/>
          <p14:tracePt t="84547" x="6521450" y="3994150"/>
          <p14:tracePt t="84564" x="6534150" y="3994150"/>
          <p14:tracePt t="84564" x="6553200" y="3987800"/>
          <p14:tracePt t="84581" x="6559550" y="3981450"/>
          <p14:tracePt t="84581" x="6565900" y="3981450"/>
          <p14:tracePt t="84598" x="6572250" y="3981450"/>
          <p14:tracePt t="84598" x="6578600" y="3975100"/>
          <p14:tracePt t="84614" x="6584950" y="3975100"/>
          <p14:tracePt t="84614" x="6591300" y="3975100"/>
          <p14:tracePt t="84631" x="6597650" y="3968750"/>
          <p14:tracePt t="84631" x="6610350" y="3968750"/>
          <p14:tracePt t="84648" x="6616700" y="3962400"/>
          <p14:tracePt t="84663" x="6623050" y="3962400"/>
          <p14:tracePt t="84680" x="6629400" y="3962400"/>
          <p14:tracePt t="84696" x="6629400" y="3968750"/>
          <p14:tracePt t="84714" x="6629400" y="3975100"/>
          <p14:tracePt t="84738" x="6629400" y="3981450"/>
          <p14:tracePt t="84790" x="6623050" y="3975100"/>
          <p14:tracePt t="84886" x="6616700" y="3968750"/>
          <p14:tracePt t="84946" x="6610350" y="3962400"/>
          <p14:tracePt t="84978" x="6604000" y="3956050"/>
          <p14:tracePt t="85006" x="6597650" y="3956050"/>
          <p14:tracePt t="85038" x="6604000" y="3962400"/>
          <p14:tracePt t="85074" x="6604000" y="3968750"/>
          <p14:tracePt t="85098" x="6604000" y="3975100"/>
          <p14:tracePt t="85118" x="6604000" y="3981450"/>
          <p14:tracePt t="85142" x="6604000" y="3987800"/>
          <p14:tracePt t="85174" x="6597650" y="3994150"/>
          <p14:tracePt t="85186" x="6597650" y="4000500"/>
          <p14:tracePt t="85202" x="6597650" y="4006850"/>
          <p14:tracePt t="85226" x="6591300" y="4006850"/>
          <p14:tracePt t="85246" x="6584950" y="4013200"/>
          <p14:tracePt t="85270" x="6584950" y="4006850"/>
          <p14:tracePt t="85346" x="6584950" y="4000500"/>
          <p14:tracePt t="85366" x="6591300" y="3994150"/>
          <p14:tracePt t="85398" x="6591300" y="3987800"/>
          <p14:tracePt t="85414" x="6584950" y="3981450"/>
          <p14:tracePt t="85434" x="6584950" y="3975100"/>
          <p14:tracePt t="85466" x="6584950" y="3968750"/>
          <p14:tracePt t="85494" x="6584950" y="3975100"/>
          <p14:tracePt t="85734" x="6578600" y="3981450"/>
          <p14:tracePt t="85802" x="6578600" y="3987800"/>
          <p14:tracePt t="85894" x="6572250" y="3994150"/>
          <p14:tracePt t="85914" x="6565900" y="4000500"/>
          <p14:tracePt t="85938" x="6565900" y="4006850"/>
          <p14:tracePt t="85966" x="6559550" y="4013200"/>
          <p14:tracePt t="85998" x="6559550" y="4006850"/>
          <p14:tracePt t="86094" x="6553200" y="4000500"/>
          <p14:tracePt t="86154" x="6553200" y="3994150"/>
          <p14:tracePt t="86178" x="6559550" y="3987800"/>
          <p14:tracePt t="86198" x="6565900" y="3981450"/>
          <p14:tracePt t="86306" x="6559550" y="3975100"/>
          <p14:tracePt t="86334" x="6553200" y="3975100"/>
          <p14:tracePt t="86350" x="6546850" y="3975100"/>
          <p14:tracePt t="86366" x="6540500" y="3975100"/>
          <p14:tracePt t="86374" x="6534150" y="3975100"/>
          <p14:tracePt t="86374" x="6527800" y="3975100"/>
          <p14:tracePt t="86387" x="6521450" y="3968750"/>
          <p14:tracePt t="86387" x="6515100" y="3968750"/>
          <p14:tracePt t="86403" x="6508750" y="3968750"/>
          <p14:tracePt t="86419" x="6502400" y="3962400"/>
          <p14:tracePt t="86419" x="6496050" y="3962400"/>
          <p14:tracePt t="86436" x="6489700" y="3962400"/>
          <p14:tracePt t="86436" x="6483350" y="3956050"/>
          <p14:tracePt t="86455" x="6477000" y="3949700"/>
          <p14:tracePt t="86470" x="6470650" y="3943350"/>
          <p14:tracePt t="86486" x="6470650" y="3937000"/>
          <p14:tracePt t="86503" x="6470650" y="3930650"/>
          <p14:tracePt t="86519" x="6464300" y="3930650"/>
          <p14:tracePt t="86536" x="6457950" y="3930650"/>
          <p14:tracePt t="86552" x="6451600" y="3930650"/>
          <p14:tracePt t="86552" x="6445250" y="3930650"/>
          <p14:tracePt t="86570" x="6438900" y="3930650"/>
          <p14:tracePt t="86570" x="6432550" y="3930650"/>
          <p14:tracePt t="86587" x="6419850" y="3930650"/>
          <p14:tracePt t="86587" x="6407150" y="3937000"/>
          <p14:tracePt t="86604" x="6388100" y="3937000"/>
          <p14:tracePt t="86604" x="6350000" y="3949700"/>
          <p14:tracePt t="86620" x="6324600" y="3962400"/>
          <p14:tracePt t="86620" x="6299200" y="3975100"/>
          <p14:tracePt t="86637" x="6273800" y="3987800"/>
          <p14:tracePt t="86637" x="6235700" y="4000500"/>
          <p14:tracePt t="86654" x="6203950" y="4013200"/>
          <p14:tracePt t="86654" x="6165850" y="4019550"/>
          <p14:tracePt t="86670" x="6121400" y="4025900"/>
          <p14:tracePt t="86670" x="6019800" y="4038600"/>
          <p14:tracePt t="86687" x="5956300" y="4038600"/>
          <p14:tracePt t="86687" x="5886450" y="4032250"/>
          <p14:tracePt t="86709" x="5803900" y="4032250"/>
          <p14:tracePt t="86709" x="5721350" y="4025900"/>
          <p14:tracePt t="86725" x="5626100" y="4019550"/>
          <p14:tracePt t="86725" x="5530850" y="4013200"/>
          <p14:tracePt t="86725" x="5422900" y="4006850"/>
          <p14:tracePt t="86739" x="5321300" y="4006850"/>
          <p14:tracePt t="86739" x="5219700" y="3994150"/>
          <p14:tracePt t="86757" x="5118100" y="3981450"/>
          <p14:tracePt t="86757" x="5022850" y="3968750"/>
          <p14:tracePt t="86771" x="4940300" y="3943350"/>
          <p14:tracePt t="86814" x="4781550" y="3917950"/>
          <p14:tracePt t="86822" x="4629150" y="3892550"/>
          <p14:tracePt t="86837" x="4489450" y="3867150"/>
          <p14:tracePt t="86837" x="4210050" y="3803650"/>
          <p14:tracePt t="86855" x="4076700" y="3778250"/>
          <p14:tracePt t="86855" x="3949700" y="3752850"/>
          <p14:tracePt t="86872" x="3810000" y="3740150"/>
          <p14:tracePt t="86872" x="3759200" y="3727450"/>
          <p14:tracePt t="86888" x="3695700" y="3714750"/>
          <p14:tracePt t="86888" x="3638550" y="3714750"/>
          <p14:tracePt t="86905" x="3581400" y="3714750"/>
          <p14:tracePt t="86905" x="3486150" y="3721100"/>
          <p14:tracePt t="86921" x="3435350" y="3733800"/>
          <p14:tracePt t="86921" x="3390900" y="3740150"/>
          <p14:tracePt t="86938" x="3346450" y="3752850"/>
          <p14:tracePt t="86938" x="3302000" y="3765550"/>
          <p14:tracePt t="86955" x="3263900" y="3778250"/>
          <p14:tracePt t="86955" x="3219450" y="3797300"/>
          <p14:tracePt t="86972" x="3181350" y="3810000"/>
          <p14:tracePt t="86972" x="3105150" y="3841750"/>
          <p14:tracePt t="86988" x="3073400" y="3860800"/>
          <p14:tracePt t="86988" x="3035300" y="3873500"/>
          <p14:tracePt t="87007" x="3003550" y="3892550"/>
          <p14:tracePt t="87007" x="2965450" y="3905250"/>
          <p14:tracePt t="87022" x="2933700" y="3917950"/>
          <p14:tracePt t="87022" x="2857500" y="3943350"/>
          <p14:tracePt t="87040" x="2813050" y="3956050"/>
          <p14:tracePt t="87040" x="2774950" y="3962400"/>
          <p14:tracePt t="87055" x="2730500" y="3968750"/>
          <p14:tracePt t="87055" x="2686050" y="3968750"/>
          <p14:tracePt t="87072" x="2641600" y="3968750"/>
          <p14:tracePt t="87072" x="2603500" y="3968750"/>
          <p14:tracePt t="87089" x="2559050" y="3968750"/>
          <p14:tracePt t="87089" x="2514600" y="3962400"/>
          <p14:tracePt t="87089" x="2463800" y="3949700"/>
          <p14:tracePt t="87108" x="2419350" y="3937000"/>
          <p14:tracePt t="87108" x="2368550" y="3911600"/>
          <p14:tracePt t="87123" x="1009650" y="2419350"/>
          <p14:tracePt t="87382" x="1003300" y="2368550"/>
          <p14:tracePt t="87387" x="984250" y="2209800"/>
          <p14:tracePt t="87407" x="977900" y="2095500"/>
          <p14:tracePt t="87423" x="977900" y="1987550"/>
          <p14:tracePt t="87439" x="990600" y="1879600"/>
          <p14:tracePt t="87456" x="1016000" y="1784350"/>
          <p14:tracePt t="87472" x="1060450" y="1695450"/>
          <p14:tracePt t="87472" x="1085850" y="1651000"/>
          <p14:tracePt t="87491" x="1155700" y="1568450"/>
          <p14:tracePt t="87506" x="1238250" y="1485900"/>
          <p14:tracePt t="87523" x="1339850" y="1409700"/>
          <p14:tracePt t="87540" x="1454150" y="1339850"/>
          <p14:tracePt t="87556" x="1581150" y="1282700"/>
          <p14:tracePt t="87573" x="1803400" y="1200150"/>
          <p14:tracePt t="87590" x="1962150" y="1155700"/>
          <p14:tracePt t="87607" x="2152650" y="1123950"/>
          <p14:tracePt t="87623" x="2425700" y="1079500"/>
          <p14:tracePt t="87640" x="2616200" y="1054100"/>
          <p14:tracePt t="87657" x="2794000" y="1035050"/>
          <p14:tracePt t="87673" x="2990850" y="1016000"/>
          <p14:tracePt t="87690" x="3302000" y="996950"/>
          <p14:tracePt t="87707" x="3505200" y="984250"/>
          <p14:tracePt t="87723" x="3714750" y="977900"/>
          <p14:tracePt t="87740" x="3930650" y="977900"/>
          <p14:tracePt t="87740" x="4038600" y="977900"/>
          <p14:tracePt t="87759" x="4254500" y="977900"/>
          <p14:tracePt t="87775" x="4470400" y="990600"/>
          <p14:tracePt t="87791" x="4679950" y="1003300"/>
          <p14:tracePt t="87807" x="4889500" y="1022350"/>
          <p14:tracePt t="87824" x="5099050" y="1047750"/>
          <p14:tracePt t="87841" x="5302250" y="1079500"/>
          <p14:tracePt t="87841" x="5403850" y="1098550"/>
          <p14:tracePt t="87859" x="5594350" y="1136650"/>
          <p14:tracePt t="87875" x="5784850" y="1187450"/>
          <p14:tracePt t="87891" x="5962650" y="1244600"/>
          <p14:tracePt t="87908" x="6127750" y="1301750"/>
          <p14:tracePt t="87925" x="6356350" y="1397000"/>
          <p14:tracePt t="87941" x="6496050" y="1466850"/>
          <p14:tracePt t="87957" x="6610350" y="1543050"/>
          <p14:tracePt t="87974" x="6711950" y="1625600"/>
          <p14:tracePt t="87991" x="6832600" y="1758950"/>
          <p14:tracePt t="88008" x="6889750" y="1854200"/>
          <p14:tracePt t="88024" x="6934200" y="1949450"/>
          <p14:tracePt t="88041" x="6965950" y="2101850"/>
          <p14:tracePt t="88059" x="6972300" y="2203450"/>
          <p14:tracePt t="88075" x="6965950" y="2305050"/>
          <p14:tracePt t="88091" x="6946900" y="2400300"/>
          <p14:tracePt t="88108" x="6915150" y="2489200"/>
          <p14:tracePt t="88125" x="6870700" y="2584450"/>
          <p14:tracePt t="88125" x="6838950" y="2628900"/>
          <p14:tracePt t="88142" x="6775450" y="2717800"/>
          <p14:tracePt t="88159" x="6692900" y="2813050"/>
          <p14:tracePt t="88175" x="6597650" y="2908300"/>
          <p14:tracePt t="88192" x="6483350" y="3003550"/>
          <p14:tracePt t="88208" x="6356350" y="3105150"/>
          <p14:tracePt t="88208" x="6286500" y="3155950"/>
          <p14:tracePt t="88227" x="6127750" y="3263900"/>
          <p14:tracePt t="88242" x="5949950" y="3378200"/>
          <p14:tracePt t="88259" x="5759450" y="3492500"/>
          <p14:tracePt t="88275" x="5556250" y="3619500"/>
          <p14:tracePt t="88292" x="5245100" y="3810000"/>
          <p14:tracePt t="88309" x="5048250" y="3924300"/>
          <p14:tracePt t="88326" x="4851400" y="4019550"/>
          <p14:tracePt t="88342" x="4578350" y="4140200"/>
          <p14:tracePt t="88359" x="4406900" y="4203700"/>
          <p14:tracePt t="88377" x="4248150" y="4260850"/>
          <p14:tracePt t="88392" x="4108450" y="4305300"/>
          <p14:tracePt t="88409" x="3943350" y="4349750"/>
          <p14:tracePt t="88427" x="3867150" y="4362450"/>
          <p14:tracePt t="88443" x="3810000" y="4362450"/>
          <p14:tracePt t="88459" x="3765550" y="4349750"/>
          <p14:tracePt t="88476" x="3740150" y="4343400"/>
          <p14:tracePt t="88492" x="3727450" y="4330700"/>
          <p14:tracePt t="88492" x="3721100" y="4324350"/>
          <p14:tracePt t="88511" x="3714750" y="4318000"/>
          <p14:tracePt t="88526" x="3714750" y="4311650"/>
          <p14:tracePt t="88542" x="3721100" y="4298950"/>
          <p14:tracePt t="88559" x="3727450" y="4286250"/>
          <p14:tracePt t="88576" x="3746500" y="4267200"/>
          <p14:tracePt t="88593" x="3784600" y="4248150"/>
          <p14:tracePt t="88610" x="3797300" y="4241800"/>
          <p14:tracePt t="88628" x="3816350" y="4229100"/>
          <p14:tracePt t="88628" x="3829050" y="4216400"/>
          <p14:tracePt t="88644" x="3841750" y="4203700"/>
          <p14:tracePt t="88644" x="3867150" y="4165600"/>
          <p14:tracePt t="88660" x="3879850" y="4146550"/>
          <p14:tracePt t="88660" x="3892550" y="4127500"/>
          <p14:tracePt t="88677" x="3911600" y="4102100"/>
          <p14:tracePt t="88677" x="3930650" y="4083050"/>
          <p14:tracePt t="88694" x="3949700" y="4057650"/>
          <p14:tracePt t="88694" x="3975100" y="4038600"/>
          <p14:tracePt t="88711" x="4006850" y="4013200"/>
          <p14:tracePt t="88711" x="4064000" y="3962400"/>
          <p14:tracePt t="88727" x="4095750" y="3937000"/>
          <p14:tracePt t="88727" x="4127500" y="3911600"/>
          <p14:tracePt t="88744" x="4165600" y="3886200"/>
          <p14:tracePt t="88744" x="4203700" y="3860800"/>
          <p14:tracePt t="88761" x="4235450" y="3835400"/>
          <p14:tracePt t="88761" x="4273550" y="3816350"/>
          <p14:tracePt t="88761" x="4311650" y="3797300"/>
          <p14:tracePt t="88780" x="4349750" y="3778250"/>
          <p14:tracePt t="88780" x="4387850" y="3759200"/>
          <p14:tracePt t="88794" x="4425950" y="3746500"/>
          <p14:tracePt t="88794" x="4464050" y="3733800"/>
          <p14:tracePt t="88811" x="4495800" y="3721100"/>
          <p14:tracePt t="88811" x="4527550" y="3714750"/>
          <p14:tracePt t="88827" x="4559300" y="3708400"/>
          <p14:tracePt t="88827" x="4591050" y="3708400"/>
          <p14:tracePt t="88844" x="4616450" y="3708400"/>
          <p14:tracePt t="88844" x="4648200" y="3708400"/>
          <p14:tracePt t="88844" x="4673600" y="3714750"/>
          <p14:tracePt t="88863" x="4699000" y="3721100"/>
          <p14:tracePt t="88863" x="4718050" y="3733800"/>
          <p14:tracePt t="88880" x="4743450" y="3746500"/>
          <p14:tracePt t="88880" x="4762500" y="3765550"/>
          <p14:tracePt t="88895" x="4781550" y="3784600"/>
          <p14:tracePt t="88895" x="4794250" y="3803650"/>
          <p14:tracePt t="88911" x="4806950" y="3829050"/>
          <p14:tracePt t="88911" x="4813300" y="3848100"/>
          <p14:tracePt t="88928" x="4819650" y="3873500"/>
          <p14:tracePt t="88928" x="4826000" y="3898900"/>
          <p14:tracePt t="88944" x="4826000" y="3924300"/>
          <p14:tracePt t="88944" x="4819650" y="3968750"/>
          <p14:tracePt t="88961" x="4813300" y="3987800"/>
          <p14:tracePt t="88961" x="4806950" y="4013200"/>
          <p14:tracePt t="88978" x="4794250" y="4025900"/>
          <p14:tracePt t="88978" x="4781550" y="4038600"/>
          <p14:tracePt t="88995" x="4762500" y="4044950"/>
          <p14:tracePt t="89012" x="4483100" y="3924300"/>
          <p14:tracePt t="89012" x="4451350" y="3892550"/>
          <p14:tracePt t="89079" x="4425950" y="3860800"/>
          <p14:tracePt t="89086" x="4400550" y="3822700"/>
          <p14:tracePt t="89095" x="4362450" y="3727450"/>
          <p14:tracePt t="89112" x="4343400" y="3619500"/>
          <p14:tracePt t="89129" x="4337050" y="3524250"/>
          <p14:tracePt t="89144" x="4343400" y="3429000"/>
          <p14:tracePt t="89144" x="4356100" y="3384550"/>
          <p14:tracePt t="89163" x="4394200" y="3308350"/>
          <p14:tracePt t="89178" x="4445000" y="3232150"/>
          <p14:tracePt t="89195" x="4514850" y="3168650"/>
          <p14:tracePt t="89212" x="4597400" y="3105150"/>
          <p14:tracePt t="89228" x="4686300" y="3054350"/>
          <p14:tracePt t="89228" x="4737100" y="3035300"/>
          <p14:tracePt t="89247" x="4838700" y="3003550"/>
          <p14:tracePt t="89262" x="4946650" y="2990850"/>
          <p14:tracePt t="89278" x="5048250" y="2997200"/>
          <p14:tracePt t="89295" x="5143500" y="3022600"/>
          <p14:tracePt t="89312" x="5270500" y="3086100"/>
          <p14:tracePt t="89329" x="5340350" y="3143250"/>
          <p14:tracePt t="89345" x="5397500" y="3206750"/>
          <p14:tracePt t="89362" x="5441950" y="3321050"/>
          <p14:tracePt t="89380" x="5448300" y="3409950"/>
          <p14:tracePt t="89396" x="5435600" y="3492500"/>
          <p14:tracePt t="89412" x="5416550" y="3581400"/>
          <p14:tracePt t="89429" x="5365750" y="3695700"/>
          <p14:tracePt t="89446" x="5327650" y="3759200"/>
          <p14:tracePt t="89463" x="5295900" y="3803650"/>
          <p14:tracePt t="89479" x="5257800" y="3835400"/>
          <p14:tracePt t="89496" x="5232400" y="3860800"/>
          <p14:tracePt t="89513" x="5207000" y="3873500"/>
          <p14:tracePt t="89513" x="5200650" y="3873500"/>
          <p14:tracePt t="89531" x="5194300" y="3867150"/>
          <p14:tracePt t="89547" x="5194300" y="3854450"/>
          <p14:tracePt t="89563" x="5200650" y="3829050"/>
          <p14:tracePt t="89579" x="5219700" y="3797300"/>
          <p14:tracePt t="89597" x="5251450" y="3771900"/>
          <p14:tracePt t="89597" x="5270500" y="3759200"/>
          <p14:tracePt t="89615" x="5321300" y="3733800"/>
          <p14:tracePt t="89630" x="5378450" y="3708400"/>
          <p14:tracePt t="89646" x="5454650" y="3695700"/>
          <p14:tracePt t="89663" x="5581650" y="3683000"/>
          <p14:tracePt t="89680" x="5676900" y="3683000"/>
          <p14:tracePt t="89696" x="5791200" y="3683000"/>
          <p14:tracePt t="89713" x="5911850" y="3689350"/>
          <p14:tracePt t="89730" x="6102350" y="3714750"/>
          <p14:tracePt t="89747" x="6235700" y="3733800"/>
          <p14:tracePt t="89764" x="6375400" y="3771900"/>
          <p14:tracePt t="89780" x="6515100" y="3816350"/>
          <p14:tracePt t="89797" x="6654800" y="3867150"/>
          <p14:tracePt t="89797" x="6718300" y="3898900"/>
          <p14:tracePt t="89814" x="6845300" y="3968750"/>
          <p14:tracePt t="89831" x="6959600" y="4038600"/>
          <p14:tracePt t="89847" x="7067550" y="4108450"/>
          <p14:tracePt t="89864" x="7162800" y="4178300"/>
          <p14:tracePt t="89881" x="7251700" y="4235450"/>
          <p14:tracePt t="89881" x="7289800" y="4260850"/>
          <p14:tracePt t="89899" x="7359650" y="4305300"/>
          <p14:tracePt t="89915" x="7410450" y="4330700"/>
          <p14:tracePt t="89931" x="7442200" y="4349750"/>
          <p14:tracePt t="89947" x="7467600" y="4356100"/>
          <p14:tracePt t="89964" x="7473950" y="4362450"/>
          <p14:tracePt t="89980" x="7480300" y="4368800"/>
          <p14:tracePt t="89997" x="7473950" y="4375150"/>
          <p14:tracePt t="90014" x="7461250" y="4387850"/>
          <p14:tracePt t="90031" x="7435850" y="4406900"/>
          <p14:tracePt t="90048" x="7416800" y="4419600"/>
          <p14:tracePt t="90065" x="7404100" y="4432300"/>
          <p14:tracePt t="90081" x="7404100" y="4445000"/>
          <p14:tracePt t="90100" x="7397750" y="4438650"/>
          <p14:tracePt t="90138" x="7391400" y="4432300"/>
          <p14:tracePt t="90154" x="7385050" y="4432300"/>
          <p14:tracePt t="90166" x="7378700" y="4425950"/>
          <p14:tracePt t="90182" x="7372350" y="4425950"/>
          <p14:tracePt t="90198" x="7366000" y="4419600"/>
          <p14:tracePt t="90218" x="7359650" y="4413250"/>
          <p14:tracePt t="90250" x="7359650" y="4406900"/>
          <p14:tracePt t="90378" x="7353300" y="4406900"/>
          <p14:tracePt t="90454" x="7346950" y="4406900"/>
          <p14:tracePt t="90514" x="7353300" y="4413250"/>
          <p14:tracePt t="90566" x="7359650" y="4425950"/>
          <p14:tracePt t="90578" x="7359650" y="4432300"/>
          <p14:tracePt t="90586" x="7366000" y="4438650"/>
          <p14:tracePt t="90600" x="7366000" y="4451350"/>
          <p14:tracePt t="90617" x="7366000" y="4457700"/>
          <p14:tracePt t="90617" x="7359650" y="4457700"/>
          <p14:tracePt t="90635" x="7353300" y="4457700"/>
          <p14:tracePt t="90635" x="7346950" y="4451350"/>
          <p14:tracePt t="90650" x="7340600" y="4445000"/>
          <p14:tracePt t="90650" x="7334250" y="4445000"/>
          <p14:tracePt t="90667" x="7321550" y="4438650"/>
          <p14:tracePt t="90667" x="7315200" y="4438650"/>
          <p14:tracePt t="90684" x="7308850" y="4432300"/>
          <p14:tracePt t="90684" x="7289800" y="4432300"/>
          <p14:tracePt t="90700" x="7283450" y="4432300"/>
          <p14:tracePt t="90700" x="7264400" y="4432300"/>
          <p14:tracePt t="90717" x="7251700" y="4438650"/>
          <p14:tracePt t="90717" x="7239000" y="4438650"/>
          <p14:tracePt t="90734" x="7219950" y="4438650"/>
          <p14:tracePt t="90734" x="7194550" y="4445000"/>
          <p14:tracePt t="90750" x="7169150" y="4451350"/>
          <p14:tracePt t="90750" x="7105650" y="4464050"/>
          <p14:tracePt t="90768" x="7073900" y="4470400"/>
          <p14:tracePt t="90768" x="7035800" y="4483100"/>
          <p14:tracePt t="90784" x="6991350" y="4495800"/>
          <p14:tracePt t="90784" x="6946900" y="4508500"/>
          <p14:tracePt t="90800" x="6896100" y="4527550"/>
          <p14:tracePt t="90800" x="6781800" y="4565650"/>
          <p14:tracePt t="90819" x="6724650" y="4584700"/>
          <p14:tracePt t="90819" x="6661150" y="4603750"/>
          <p14:tracePt t="90834" x="6597650" y="4629150"/>
          <p14:tracePt t="90834" x="6527800" y="4654550"/>
          <p14:tracePt t="90851" x="6464300" y="4679950"/>
          <p14:tracePt t="90851" x="6394450" y="4705350"/>
          <p14:tracePt t="90868" x="6324600" y="4730750"/>
          <p14:tracePt t="90868" x="6254750" y="4762500"/>
          <p14:tracePt t="90884" x="6184900" y="4787900"/>
          <p14:tracePt t="90884" x="6115050" y="4806950"/>
          <p14:tracePt t="90901" x="6038850" y="4832350"/>
          <p14:tracePt t="90901" x="5899150" y="4883150"/>
          <p14:tracePt t="90919" x="5822950" y="4908550"/>
          <p14:tracePt t="90919" x="5753100" y="4927600"/>
          <p14:tracePt t="90935" x="5676900" y="4953000"/>
          <p14:tracePt t="90935" x="5607050" y="4978400"/>
          <p14:tracePt t="90951" x="5537200" y="5003800"/>
          <p14:tracePt t="90951" x="5467350" y="5029200"/>
          <p14:tracePt t="90968" x="5403850" y="5054600"/>
          <p14:tracePt t="90968" x="5334000" y="5073650"/>
          <p14:tracePt t="90985" x="5270500" y="5099050"/>
          <p14:tracePt t="90985" x="5156200" y="5130800"/>
          <p14:tracePt t="91003" x="5099050" y="5149850"/>
          <p14:tracePt t="91003" x="5048250" y="5162550"/>
          <p14:tracePt t="91019" x="4997450" y="5175250"/>
          <p14:tracePt t="91019" x="4946650" y="5181600"/>
          <p14:tracePt t="91035" x="4902200" y="5194300"/>
          <p14:tracePt t="91035" x="4857750" y="5194300"/>
          <p14:tracePt t="91051" x="4819650" y="5200650"/>
          <p14:tracePt t="91051" x="4743450" y="5194300"/>
          <p14:tracePt t="91068" x="4711700" y="5194300"/>
          <p14:tracePt t="91068" x="4679950" y="5187950"/>
          <p14:tracePt t="91085" x="4648200" y="5181600"/>
          <p14:tracePt t="91085" x="4622800" y="5175250"/>
          <p14:tracePt t="91103" x="4597400" y="5168900"/>
          <p14:tracePt t="91103" x="4546600" y="5143500"/>
          <p14:tracePt t="91120" x="4527550" y="5137150"/>
          <p14:tracePt t="91120" x="4508500" y="5124450"/>
          <p14:tracePt t="91135" x="4483100" y="5111750"/>
          <p14:tracePt t="91135" x="4464050" y="5099050"/>
          <p14:tracePt t="91152" x="4445000" y="5080000"/>
          <p14:tracePt t="91152" x="4425950" y="5067300"/>
          <p14:tracePt t="91169" x="4400550" y="5054600"/>
          <p14:tracePt t="91169" x="4381500" y="5035550"/>
          <p14:tracePt t="91169" x="4362450" y="5022850"/>
          <p14:tracePt t="91187" x="4343400" y="5003800"/>
          <p14:tracePt t="91201" x="4324350" y="4984750"/>
          <p14:tracePt t="91201" x="4292600" y="4946650"/>
          <p14:tracePt t="91219" x="4273550" y="4927600"/>
          <p14:tracePt t="91219" x="4260850" y="4908550"/>
          <p14:tracePt t="91235" x="4248150" y="4889500"/>
          <p14:tracePt t="91235" x="4235450" y="4870450"/>
          <p14:tracePt t="91252" x="4229100" y="4857750"/>
          <p14:tracePt t="91252" x="4216400" y="4838700"/>
          <p14:tracePt t="91252" x="4210050" y="4819650"/>
          <p14:tracePt t="91271" x="4203700" y="4806950"/>
          <p14:tracePt t="91285" x="4197350" y="4794250"/>
          <p14:tracePt t="91285" x="4191000" y="4768850"/>
          <p14:tracePt t="91303" x="4184650" y="4756150"/>
          <p14:tracePt t="91303" x="4184650" y="4749800"/>
          <p14:tracePt t="91319" x="4184650" y="4737100"/>
          <p14:tracePt t="91319" x="4191000" y="4737100"/>
          <p14:tracePt t="91336" x="4197350" y="4724400"/>
          <p14:tracePt t="91351" x="4203700" y="4724400"/>
          <p14:tracePt t="91351" x="4210050" y="4724400"/>
          <p14:tracePt t="91370" x="4216400" y="4724400"/>
          <p14:tracePt t="91370" x="4222750" y="4724400"/>
          <p14:tracePt t="91386" x="4229100" y="4718050"/>
          <p14:tracePt t="91401" x="4235450" y="4718050"/>
          <p14:tracePt t="91401" x="4248150" y="4705350"/>
          <p14:tracePt t="91420" x="4254500" y="4699000"/>
          <p14:tracePt t="91420" x="4260850" y="4699000"/>
          <p14:tracePt t="91436" x="4267200" y="4692650"/>
          <p14:tracePt t="91436" x="4273550" y="4686300"/>
          <p14:tracePt t="91453" x="4279900" y="4679950"/>
          <p14:tracePt t="91469" x="4279900" y="4673600"/>
          <p14:tracePt t="91486" x="4279900" y="4667250"/>
          <p14:tracePt t="91503" x="4273550" y="4660900"/>
          <p14:tracePt t="91519" x="4267200" y="4654550"/>
          <p14:tracePt t="91536" x="4260850" y="4648200"/>
          <p14:tracePt t="91553" x="4254500" y="4648200"/>
          <p14:tracePt t="91553" x="4248150" y="4648200"/>
          <p14:tracePt t="91571" x="4241800" y="4648200"/>
          <p14:tracePt t="91586" x="4235450" y="4648200"/>
          <p14:tracePt t="91602" x="4229100" y="4654550"/>
          <p14:tracePt t="91619" x="4222750" y="4654550"/>
          <p14:tracePt t="91639" x="4222750" y="4660900"/>
          <p14:tracePt t="91655" x="4222750" y="4667250"/>
          <p14:tracePt t="91674" x="4222750" y="4673600"/>
          <p14:tracePt t="91698" x="4216400" y="4679950"/>
          <p14:tracePt t="91726" x="4216400" y="4686300"/>
          <p14:tracePt t="91774" x="4216400" y="4692650"/>
          <p14:tracePt t="91794" x="4216400" y="4699000"/>
          <p14:tracePt t="91819" x="4210050" y="4705350"/>
          <p14:tracePt t="91838" x="4210050" y="4699000"/>
          <p14:tracePt t="91894" x="4210050" y="4692650"/>
          <p14:tracePt t="91906" x="4210050" y="4686300"/>
          <p14:tracePt t="91922" x="4210050" y="4679950"/>
          <p14:tracePt t="91938" x="4210050" y="4673600"/>
          <p14:tracePt t="91958" x="4210050" y="4679950"/>
          <p14:tracePt t="92050" x="4203700" y="4679950"/>
          <p14:tracePt t="92074" x="4203700" y="4686300"/>
          <p14:tracePt t="92086" x="4203700" y="4692650"/>
          <p14:tracePt t="92102" x="4203700" y="4699000"/>
          <p14:tracePt t="92118" x="4203700" y="4705350"/>
          <p14:tracePt t="92134" x="4203700" y="4711700"/>
          <p14:tracePt t="92162" x="4197350" y="4718050"/>
          <p14:tracePt t="92198" x="4203700" y="4711700"/>
          <p14:tracePt t="92306" x="4197350" y="4705350"/>
          <p14:tracePt t="92334" x="4197350" y="4711700"/>
          <p14:tracePt t="92434" x="4191000" y="4718050"/>
          <p14:tracePt t="92470" x="4184650" y="4724400"/>
          <p14:tracePt t="92498" x="4178300" y="4730750"/>
          <p14:tracePt t="92514" x="4171950" y="4743450"/>
          <p14:tracePt t="92530" x="4171950" y="4749800"/>
          <p14:tracePt t="92546" x="4165600" y="4756150"/>
          <p14:tracePt t="92566" x="4159250" y="4762500"/>
          <p14:tracePt t="92582" x="4152900" y="4762500"/>
          <p14:tracePt t="92598" x="4146550" y="4768850"/>
          <p14:tracePt t="92614" x="4140200" y="4775200"/>
          <p14:tracePt t="92622" x="4133850" y="4781550"/>
          <p14:tracePt t="92639" x="4127500" y="4787900"/>
          <p14:tracePt t="92656" x="4121150" y="4794250"/>
          <p14:tracePt t="92672" x="4114800" y="4800600"/>
          <p14:tracePt t="92672" x="4102100" y="4813300"/>
          <p14:tracePt t="92690" x="4095750" y="4819650"/>
          <p14:tracePt t="92690" x="4089400" y="4826000"/>
          <p14:tracePt t="92707" x="4083050" y="4832350"/>
          <p14:tracePt t="92707" x="4076700" y="4838700"/>
          <p14:tracePt t="92723" x="4070350" y="4845050"/>
          <p14:tracePt t="92723" x="4057650" y="4857750"/>
          <p14:tracePt t="92740" x="4051300" y="4864100"/>
          <p14:tracePt t="92740" x="4044950" y="4870450"/>
          <p14:tracePt t="92757" x="4038600" y="4876800"/>
          <p14:tracePt t="92772" x="4032250" y="4883150"/>
          <p14:tracePt t="92789" x="4025900" y="4889500"/>
          <p14:tracePt t="92806" x="4025900" y="4895850"/>
          <p14:tracePt t="92823" x="4019550" y="4902200"/>
          <p14:tracePt t="92854" x="4019550" y="4908550"/>
          <p14:tracePt t="92882" x="4013200" y="4914900"/>
          <p14:tracePt t="92958" x="4013200" y="4921250"/>
          <p14:tracePt t="92974" x="4013200" y="4927600"/>
          <p14:tracePt t="92986" x="4006850" y="4933950"/>
          <p14:tracePt t="93002" x="4006850" y="4940300"/>
          <p14:tracePt t="93018" x="4000500" y="4946650"/>
          <p14:tracePt t="93027" x="4000500" y="4959350"/>
          <p14:tracePt t="93040" x="3994150" y="4965700"/>
          <p14:tracePt t="93057" x="3987800" y="4972050"/>
          <p14:tracePt t="93073" x="3987800" y="4978400"/>
          <p14:tracePt t="93073" x="3981450" y="4984750"/>
          <p14:tracePt t="93091" x="3981450" y="4991100"/>
          <p14:tracePt t="93091" x="3975100" y="5003800"/>
          <p14:tracePt t="93109" x="3968750" y="5010150"/>
          <p14:tracePt t="93109" x="3968750" y="5016500"/>
          <p14:tracePt t="93125" x="3962400" y="5029200"/>
          <p14:tracePt t="93125" x="3962400" y="5035550"/>
          <p14:tracePt t="93142" x="3956050" y="5041900"/>
          <p14:tracePt t="93142" x="3949700" y="5060950"/>
          <p14:tracePt t="93159" x="3943350" y="5067300"/>
          <p14:tracePt t="93159" x="3943350" y="5080000"/>
          <p14:tracePt t="93175" x="3943350" y="5086350"/>
          <p14:tracePt t="93175" x="3937000" y="5092700"/>
          <p14:tracePt t="93191" x="3937000" y="5105400"/>
          <p14:tracePt t="93191" x="3930650" y="5111750"/>
          <p14:tracePt t="93208" x="3930650" y="5118100"/>
          <p14:tracePt t="93208" x="3930650" y="5124450"/>
          <p14:tracePt t="93208" x="3924300" y="5130800"/>
          <p14:tracePt t="93226" x="3924300" y="5137150"/>
          <p14:tracePt t="93241" x="3924300" y="5143500"/>
          <p14:tracePt t="93241" x="3924300" y="5156200"/>
          <p14:tracePt t="93260" x="3924300" y="5162550"/>
          <p14:tracePt t="93275" x="3917950" y="5168900"/>
          <p14:tracePt t="93295" x="3917950" y="5175250"/>
          <p14:tracePt t="93370" x="3911600" y="5168900"/>
          <p14:tracePt t="93506" x="3917950" y="5168900"/>
          <p14:tracePt t="93534" x="3917950" y="5162550"/>
          <p14:tracePt t="93574" x="3917950" y="5156200"/>
          <p14:tracePt t="93610" x="3924300" y="5149850"/>
          <p14:tracePt t="93654" x="3924300" y="5143500"/>
          <p14:tracePt t="93714" x="3924300" y="5137150"/>
          <p14:tracePt t="93986" x="3924300" y="5143500"/>
          <p14:tracePt t="94178" x="3924300" y="5149850"/>
          <p14:tracePt t="94234" x="3917950" y="5143500"/>
          <p14:tracePt t="94314" x="3917950" y="5149850"/>
          <p14:tracePt t="94442" x="3911600" y="5156200"/>
          <p14:tracePt t="94562" x="3911600" y="5162550"/>
          <p14:tracePt t="94598" x="3911600" y="5156200"/>
          <p14:tracePt t="94682" x="3911600" y="5162550"/>
          <p14:tracePt t="94802" x="3905250" y="5168900"/>
          <p14:tracePt t="94834" x="3911600" y="5175250"/>
          <p14:tracePt t="94878" x="3905250" y="5168900"/>
          <p14:tracePt t="94998" x="3905250" y="5162550"/>
          <p14:tracePt t="95018" x="3905250" y="5156200"/>
          <p14:tracePt t="95042" x="3911600" y="5162550"/>
          <p14:tracePt t="95130" x="3911600" y="5168900"/>
          <p14:tracePt t="95162" x="3917950" y="5175250"/>
          <p14:tracePt t="95326" x="3911600" y="5175250"/>
          <p14:tracePt t="95402" x="3905250" y="5175250"/>
          <p14:tracePt t="95446" x="3905250" y="5181600"/>
          <p14:tracePt t="95618" x="3905250" y="5187950"/>
          <p14:tracePt t="95642" x="3905250" y="5194300"/>
          <p14:tracePt t="95658" x="3898900" y="5200650"/>
          <p14:tracePt t="95670" x="3898900" y="5207000"/>
          <p14:tracePt t="95686" x="3898900" y="5213350"/>
          <p14:tracePt t="95703" x="3898900" y="5219700"/>
          <p14:tracePt t="95754" x="3892550" y="5226050"/>
          <p14:tracePt t="95798" x="3892550" y="5232400"/>
          <p14:tracePt t="95898" x="3886200" y="5232400"/>
          <p14:tracePt t="95950" x="3879850" y="5232400"/>
          <p14:tracePt t="96095" x="3873500" y="5238750"/>
          <p14:tracePt t="96302" x="3867150" y="5238750"/>
          <p14:tracePt t="96330" x="3867150" y="5245100"/>
          <p14:tracePt t="96370" x="3860800" y="5251450"/>
          <p14:tracePt t="96406" x="3860800" y="5257800"/>
          <p14:tracePt t="96438" x="3854450" y="5264150"/>
          <p14:tracePt t="96474" x="3848100" y="5264150"/>
          <p14:tracePt t="96510" x="3854450" y="5264150"/>
          <p14:tracePt t="96610" x="3860800" y="5264150"/>
          <p14:tracePt t="96662" x="3867150" y="5257800"/>
          <p14:tracePt t="96722" x="3873500" y="5257800"/>
          <p14:tracePt t="96782" x="3879850" y="5257800"/>
          <p14:tracePt t="96810" x="3873500" y="5257800"/>
          <p14:tracePt t="96918" x="3867150" y="5257800"/>
          <p14:tracePt t="96954" x="3860800" y="5264150"/>
          <p14:tracePt t="97022" x="3854450" y="5270500"/>
          <p14:tracePt t="97046" x="3854450" y="5276850"/>
          <p14:tracePt t="97058" x="3854450" y="5289550"/>
          <p14:tracePt t="97074" x="3848100" y="5289550"/>
          <p14:tracePt t="97087" x="3848100" y="5295900"/>
          <p14:tracePt t="97087" x="3848100" y="5302250"/>
          <p14:tracePt t="97087" x="3848100" y="5308600"/>
          <p14:tracePt t="97107" x="3848100" y="5314950"/>
          <p14:tracePt t="97107" x="3848100" y="5321300"/>
          <p14:tracePt t="97121" x="3848100" y="5327650"/>
          <p14:tracePt t="97121" x="3848100" y="5334000"/>
          <p14:tracePt t="97138" x="3848100" y="5340350"/>
          <p14:tracePt t="97153" x="3841750" y="5346700"/>
          <p14:tracePt t="97153" x="3841750" y="5353050"/>
          <p14:tracePt t="97172" x="3841750" y="5359400"/>
          <p14:tracePt t="97187" x="3841750" y="5365750"/>
          <p14:tracePt t="97204" x="3841750" y="5372100"/>
          <p14:tracePt t="97220" x="3841750" y="5378450"/>
          <p14:tracePt t="97238" x="3848100" y="5378450"/>
          <p14:tracePt t="97278" x="3841750" y="5384800"/>
          <p14:tracePt t="97330" x="3835400" y="5391150"/>
          <p14:tracePt t="97374" x="3835400" y="5397500"/>
          <p14:tracePt t="97510" x="3841750" y="5397500"/>
          <p14:tracePt t="97538" x="3835400" y="5403850"/>
          <p14:tracePt t="97718" x="3835400" y="5410200"/>
          <p14:tracePt t="97742" x="3835400" y="5416550"/>
          <p14:tracePt t="97758" x="3835400" y="5422900"/>
          <p14:tracePt t="97770" x="3835400" y="5429250"/>
          <p14:tracePt t="97826" x="3835400" y="5435600"/>
          <p14:tracePt t="97854" x="3841750" y="5441950"/>
          <p14:tracePt t="97890" x="3848100" y="5448300"/>
          <p14:tracePt t="97914" x="3854450" y="5454650"/>
          <p14:tracePt t="97958" x="3860800" y="5461000"/>
          <p14:tracePt t="97974" x="3867150" y="5467350"/>
          <p14:tracePt t="97998" x="3873500" y="5467350"/>
          <p14:tracePt t="98018" x="3879850" y="5473700"/>
          <p14:tracePt t="98050" x="3886200" y="5480050"/>
          <p14:tracePt t="98094" x="3892550" y="5473700"/>
          <p14:tracePt t="98146" x="3898900" y="5473700"/>
          <p14:tracePt t="98170" x="3905250" y="5467350"/>
          <p14:tracePt t="98186" x="3911600" y="5461000"/>
          <p14:tracePt t="98198" x="3917950" y="5461000"/>
          <p14:tracePt t="98214" x="3917950" y="5454650"/>
          <p14:tracePt t="98230" x="3924300" y="5448300"/>
          <p14:tracePt t="98246" x="3930650" y="5441950"/>
          <p14:tracePt t="98266" x="3930650" y="5435600"/>
          <p14:tracePt t="98290" x="3937000" y="5429250"/>
          <p14:tracePt t="98310" x="3943350" y="5429250"/>
          <p14:tracePt t="98386" x="3949700" y="5429250"/>
          <p14:tracePt t="98402" x="3956050" y="5429250"/>
          <p14:tracePt t="98410" x="3962400" y="5429250"/>
          <p14:tracePt t="98424" x="3968750" y="5429250"/>
          <p14:tracePt t="98424" x="3987800" y="5435600"/>
          <p14:tracePt t="98441" x="4000500" y="5435600"/>
          <p14:tracePt t="98441" x="4019550" y="5435600"/>
          <p14:tracePt t="98458" x="4032250" y="5441950"/>
          <p14:tracePt t="98458" x="4051300" y="5441950"/>
          <p14:tracePt t="98475" x="4064000" y="5448300"/>
          <p14:tracePt t="98475" x="4102100" y="5448300"/>
          <p14:tracePt t="98491" x="4114800" y="5448300"/>
          <p14:tracePt t="98491" x="4133850" y="5448300"/>
          <p14:tracePt t="98509" x="4146550" y="5448300"/>
          <p14:tracePt t="98509" x="4159250" y="5448300"/>
          <p14:tracePt t="98525" x="4171950" y="5448300"/>
          <p14:tracePt t="98525" x="4184650" y="5441950"/>
          <p14:tracePt t="98542" x="4197350" y="5441950"/>
          <p14:tracePt t="98542" x="4210050" y="5435600"/>
          <p14:tracePt t="98558" x="4216400" y="5429250"/>
          <p14:tracePt t="98575" x="4222750" y="5429250"/>
          <p14:tracePt t="98591" x="4222750" y="5422900"/>
          <p14:tracePt t="98608" x="4216400" y="5416550"/>
          <p14:tracePt t="98634" x="4210050" y="5416550"/>
          <p14:tracePt t="98666" x="4203700" y="5410200"/>
          <p14:tracePt t="98678" x="4197350" y="5410200"/>
          <p14:tracePt t="98694" x="4191000" y="5403850"/>
          <p14:tracePt t="98718" x="4184650" y="5410200"/>
          <p14:tracePt t="98746" x="4191000" y="5410200"/>
          <p14:tracePt t="98790" x="4197350" y="5410200"/>
          <p14:tracePt t="98806" x="4203700" y="5403850"/>
          <p14:tracePt t="98822" x="4210050" y="5403850"/>
          <p14:tracePt t="98838" x="4216400" y="5403850"/>
          <p14:tracePt t="98850" x="4222750" y="5397500"/>
          <p14:tracePt t="98866" x="4229100" y="5397500"/>
          <p14:tracePt t="98875" x="4235450" y="5397500"/>
          <p14:tracePt t="98875" x="4241800" y="5397500"/>
          <p14:tracePt t="98893" x="4248150" y="5397500"/>
          <p14:tracePt t="98893" x="4260850" y="5397500"/>
          <p14:tracePt t="98910" x="4267200" y="5397500"/>
          <p14:tracePt t="98910" x="4279900" y="5397500"/>
          <p14:tracePt t="98926" x="4286250" y="5403850"/>
          <p14:tracePt t="98926" x="4292600" y="5403850"/>
          <p14:tracePt t="98943" x="4305300" y="5403850"/>
          <p14:tracePt t="98943" x="4311650" y="5410200"/>
          <p14:tracePt t="98960" x="4324350" y="5410200"/>
          <p14:tracePt t="98960" x="4337050" y="5416550"/>
          <p14:tracePt t="98976" x="4343400" y="5416550"/>
          <p14:tracePt t="98976" x="4356100" y="5422900"/>
          <p14:tracePt t="98976" x="4368800" y="5429250"/>
          <p14:tracePt t="98994" x="4381500" y="5435600"/>
          <p14:tracePt t="98994" x="4394200" y="5435600"/>
          <p14:tracePt t="99010" x="4406900" y="5441950"/>
          <p14:tracePt t="99010" x="4419600" y="5448300"/>
          <p14:tracePt t="99027" x="4425950" y="5454650"/>
          <p14:tracePt t="99027" x="4438650" y="5454650"/>
          <p14:tracePt t="99043" x="4445000" y="5461000"/>
          <p14:tracePt t="99043" x="4451350" y="5467350"/>
          <p14:tracePt t="99060" x="4457700" y="5473700"/>
          <p14:tracePt t="99060" x="4464050" y="5473700"/>
          <p14:tracePt t="99076" x="4470400" y="5480050"/>
          <p14:tracePt t="99076" x="4476750" y="5486400"/>
          <p14:tracePt t="99094" x="4483100" y="5492750"/>
          <p14:tracePt t="99110" x="4489450" y="5499100"/>
          <p14:tracePt t="99126" x="4483100" y="5492750"/>
          <p14:tracePt t="99158" x="4476750" y="5492750"/>
          <p14:tracePt t="99182" x="4470400" y="5486400"/>
          <p14:tracePt t="99198" x="4464050" y="5486400"/>
          <p14:tracePt t="99242" x="4457700" y="5492750"/>
          <p14:tracePt t="99266" x="4457700" y="5499100"/>
          <p14:tracePt t="99278" x="4457700" y="5505450"/>
          <p14:tracePt t="99294" x="4457700" y="5511800"/>
          <p14:tracePt t="99310" x="4457700" y="5518150"/>
          <p14:tracePt t="99326" x="4457700" y="5524500"/>
          <p14:tracePt t="99338" x="4457700" y="5530850"/>
          <p14:tracePt t="99354" x="4457700" y="5524500"/>
          <p14:tracePt t="99438" x="4457700" y="5518150"/>
          <p14:tracePt t="99458" x="4457700" y="5511800"/>
          <p14:tracePt t="99507" x="4457700" y="5505450"/>
          <p14:tracePt t="99526" x="4457700" y="5499100"/>
          <p14:tracePt t="99550" x="4451350" y="5492750"/>
          <p14:tracePt t="99602" x="4445000" y="5492750"/>
          <p14:tracePt t="99638" x="4445000" y="5499100"/>
          <p14:tracePt t="99714" x="4451350" y="5505450"/>
          <p14:tracePt t="99738" x="4457700" y="5505450"/>
          <p14:tracePt t="99758" x="4464050" y="5505450"/>
          <p14:tracePt t="99782" x="4470400" y="5505450"/>
          <p14:tracePt t="99806" x="4476750" y="5505450"/>
          <p14:tracePt t="99818" x="4483100" y="5505450"/>
          <p14:tracePt t="99834" x="4489450" y="5511800"/>
          <p14:tracePt t="99850" x="4495800" y="5518150"/>
          <p14:tracePt t="99878" x="4508500" y="5524500"/>
          <p14:tracePt t="99894" x="4514850" y="5530850"/>
          <p14:tracePt t="99910" x="4521200" y="5537200"/>
          <p14:tracePt t="99926" x="4527550" y="5543550"/>
          <p14:tracePt t="99938" x="4533900" y="5543550"/>
          <p14:tracePt t="99947" x="4540250" y="5549900"/>
          <p14:tracePt t="99947" x="4540250" y="5556250"/>
          <p14:tracePt t="99964" x="4546600" y="5556250"/>
          <p14:tracePt t="99964" x="4552950" y="5562600"/>
          <p14:tracePt t="99980" x="4565650" y="5562600"/>
          <p14:tracePt t="99980" x="4572000" y="5568950"/>
          <p14:tracePt t="99980" x="4578350" y="5568950"/>
          <p14:tracePt t="99998" x="4584700" y="5575300"/>
          <p14:tracePt t="99998" x="4591050" y="5575300"/>
          <p14:tracePt t="100015" x="4597400" y="5575300"/>
          <p14:tracePt t="100030" x="4610100" y="5581650"/>
          <p14:tracePt t="100047" x="4616450" y="5581650"/>
          <p14:tracePt t="100063" x="4622800" y="5581650"/>
          <p14:tracePt t="100079" x="4629150" y="5588000"/>
          <p14:tracePt t="100079" x="4635500" y="5588000"/>
          <p14:tracePt t="100079" x="4641850" y="5588000"/>
          <p14:tracePt t="100099" x="4641850" y="5594350"/>
          <p14:tracePt t="100099" x="4648200" y="5594350"/>
          <p14:tracePt t="100114" x="4654550" y="5594350"/>
          <p14:tracePt t="100130" x="4660900" y="5594350"/>
          <p14:tracePt t="100146" x="4667250" y="5600700"/>
          <p14:tracePt t="100166" x="4660900" y="5594350"/>
          <p14:tracePt t="100255" x="4660900" y="5588000"/>
          <p14:tracePt t="100330" x="4660900" y="5581650"/>
          <p14:tracePt t="100366" x="4654550" y="5575300"/>
          <p14:tracePt t="100390" x="4648200" y="5575300"/>
          <p14:tracePt t="100406" x="4641850" y="5568950"/>
          <p14:tracePt t="100418" x="4635500" y="5562600"/>
          <p14:tracePt t="100435" x="4629150" y="5562600"/>
          <p14:tracePt t="100451" x="4622800" y="5556250"/>
          <p14:tracePt t="100467" x="4616450" y="5556250"/>
          <p14:tracePt t="100467" x="4610100" y="5549900"/>
          <p14:tracePt t="100482" x="4603750" y="5549900"/>
          <p14:tracePt t="100498" x="4597400" y="5549900"/>
          <p14:tracePt t="100498" x="4591050" y="5543550"/>
          <p14:tracePt t="100516" x="4584700" y="5543550"/>
          <p14:tracePt t="100516" x="4578350" y="5543550"/>
          <p14:tracePt t="100532" x="4572000" y="5537200"/>
          <p14:tracePt t="100532" x="4565650" y="5537200"/>
          <p14:tracePt t="100549" x="4559300" y="5537200"/>
          <p14:tracePt t="100549" x="4559300" y="5530850"/>
          <p14:tracePt t="100565" x="4552950" y="5530850"/>
          <p14:tracePt t="100565" x="4546600" y="5524500"/>
          <p14:tracePt t="100582" x="4540250" y="5524500"/>
          <p14:tracePt t="100599" x="4533900" y="5518150"/>
          <p14:tracePt t="100615" x="4527550" y="5511800"/>
          <p14:tracePt t="100632" x="4521200" y="5505450"/>
          <p14:tracePt t="100648" x="4514850" y="5499100"/>
          <p14:tracePt t="100648" x="4508500" y="5492750"/>
          <p14:tracePt t="100666" x="4502150" y="5492750"/>
          <p14:tracePt t="100683" x="4495800" y="5486400"/>
          <p14:tracePt t="100699" x="4489450" y="5480050"/>
          <p14:tracePt t="100715" x="4483100" y="5480050"/>
          <p14:tracePt t="100715" x="4476750" y="5480050"/>
          <p14:tracePt t="100732" x="4470400" y="5473700"/>
          <p14:tracePt t="100732" x="4464050" y="5473700"/>
          <p14:tracePt t="100732" x="4457700" y="5473700"/>
          <p14:tracePt t="100751" x="4445000" y="5467350"/>
          <p14:tracePt t="100751" x="4438650" y="5467350"/>
          <p14:tracePt t="100767" x="4425950" y="5467350"/>
          <p14:tracePt t="100767" x="4419600" y="5461000"/>
          <p14:tracePt t="100783" x="4406900" y="5461000"/>
          <p14:tracePt t="100783" x="4400550" y="5461000"/>
          <p14:tracePt t="100800" x="4387850" y="5454650"/>
          <p14:tracePt t="100800" x="4381500" y="5454650"/>
          <p14:tracePt t="100817" x="4368800" y="5454650"/>
          <p14:tracePt t="100817" x="4356100" y="5448300"/>
          <p14:tracePt t="100833" x="4343400" y="5448300"/>
          <p14:tracePt t="100833" x="4337050" y="5448300"/>
          <p14:tracePt t="100850" x="4330700" y="5448300"/>
          <p14:tracePt t="100866" x="4318000" y="5454650"/>
          <p14:tracePt t="100882" x="4318000" y="5461000"/>
          <p14:tracePt t="100899" x="4311650" y="5467350"/>
          <p14:tracePt t="100916" x="4305300" y="5467350"/>
          <p14:tracePt t="100938" x="4305300" y="5461000"/>
          <p14:tracePt t="100998" x="4305300" y="5454650"/>
          <p14:tracePt t="101010" x="4305300" y="5448300"/>
          <p14:tracePt t="101026" x="4305300" y="5441950"/>
          <p14:tracePt t="101042" x="4298950" y="5435600"/>
          <p14:tracePt t="101058" x="4298950" y="5429250"/>
          <p14:tracePt t="101070" x="4298950" y="5422900"/>
          <p14:tracePt t="101087" x="4305300" y="5422900"/>
          <p14:tracePt t="101138" x="4311650" y="5429250"/>
          <p14:tracePt t="101154" x="4318000" y="5435600"/>
          <p14:tracePt t="101170" x="4324350" y="5441950"/>
          <p14:tracePt t="101186" x="4330700" y="5448300"/>
          <p14:tracePt t="101191" x="4337050" y="5448300"/>
          <p14:tracePt t="101200" x="4343400" y="5454650"/>
          <p14:tracePt t="101200" x="4343400" y="5461000"/>
          <p14:tracePt t="101218" x="4349750" y="5467350"/>
          <p14:tracePt t="101218" x="4356100" y="5473700"/>
          <p14:tracePt t="101234" x="4362450" y="5480050"/>
          <p14:tracePt t="101234" x="4368800" y="5486400"/>
          <p14:tracePt t="101251" x="4368800" y="5492750"/>
          <p14:tracePt t="101267" x="4375150" y="5499100"/>
          <p14:tracePt t="101284" x="4375150" y="5505450"/>
          <p14:tracePt t="101301" x="4375150" y="5511800"/>
          <p14:tracePt t="101318" x="4381500" y="5518150"/>
          <p14:tracePt t="101334" x="4387850" y="5524500"/>
          <p14:tracePt t="101351" x="4394200" y="5518150"/>
          <p14:tracePt t="101367" x="4400550" y="5511800"/>
          <p14:tracePt t="101394" x="4406900" y="5511800"/>
          <p14:tracePt t="101418" x="4400550" y="5505450"/>
          <p14:tracePt t="101454" x="4394200" y="5505450"/>
          <p14:tracePt t="101478" x="4387850" y="5505450"/>
          <p14:tracePt t="101498" x="4381500" y="5511800"/>
          <p14:tracePt t="101522" x="4375150" y="5511800"/>
          <p14:tracePt t="101538" x="4368800" y="5518150"/>
          <p14:tracePt t="101550" x="4362450" y="5518150"/>
          <p14:tracePt t="101566" x="4356100" y="5524500"/>
          <p14:tracePt t="101582" x="4343400" y="5524500"/>
          <p14:tracePt t="101598" x="4337050" y="5524500"/>
          <p14:tracePt t="101610" x="4330700" y="5518150"/>
          <p14:tracePt t="101627" x="4324350" y="5518150"/>
          <p14:tracePt t="101642" x="4324350" y="5511800"/>
          <p14:tracePt t="101670" x="4330700" y="5518150"/>
          <p14:tracePt t="101730" x="4337050" y="5524500"/>
          <p14:tracePt t="101746" x="4343400" y="5530850"/>
          <p14:tracePt t="101762" x="4343400" y="5537200"/>
          <p14:tracePt t="101778" x="4349750" y="5543550"/>
          <p14:tracePt t="101790" x="4356100" y="5549900"/>
          <p14:tracePt t="101806" x="4362450" y="5556250"/>
          <p14:tracePt t="101838" x="4362450" y="5562600"/>
          <p14:tracePt t="101866" x="4368800" y="5556250"/>
          <p14:tracePt t="101950" x="4368800" y="5549900"/>
          <p14:tracePt t="101986" x="4368800" y="5543550"/>
          <p14:tracePt t="102046" x="4362450" y="5537200"/>
          <p14:tracePt t="102078" x="4362450" y="5530850"/>
          <p14:tracePt t="102099" x="4362450" y="5524500"/>
          <p14:tracePt t="102122" x="4368800" y="5518150"/>
          <p14:tracePt t="102210" x="4368800" y="5511800"/>
          <p14:tracePt t="102242" x="4375150" y="5505450"/>
          <p14:tracePt t="102270" x="4381500" y="5505450"/>
          <p14:tracePt t="102318" x="4387850" y="5511800"/>
          <p14:tracePt t="102414" x="4387850" y="5518150"/>
          <p14:tracePt t="102482" x="4381500" y="5518150"/>
          <p14:tracePt t="102806" x="4381500" y="5524500"/>
          <p14:tracePt t="102954" x="4381500" y="5530850"/>
          <p14:tracePt t="103030" x="4387850" y="5537200"/>
          <p14:tracePt t="103050" x="4394200" y="5543550"/>
          <p14:tracePt t="103066" x="4400550" y="5549900"/>
          <p14:tracePt t="103082" x="4406900" y="5556250"/>
          <p14:tracePt t="103099" x="4419600" y="5562600"/>
          <p14:tracePt t="103110" x="4425950" y="5568950"/>
          <p14:tracePt t="103127" x="4432300" y="5568950"/>
          <p14:tracePt t="103140" x="4438650" y="5575300"/>
          <p14:tracePt t="103140" x="4445000" y="5575300"/>
          <p14:tracePt t="103140" x="4451350" y="5581650"/>
          <p14:tracePt t="103159" x="4457700" y="5581650"/>
          <p14:tracePt t="103173" x="4464050" y="5588000"/>
          <p14:tracePt t="103190" x="4470400" y="5588000"/>
          <p14:tracePt t="103206" x="4476750" y="5588000"/>
          <p14:tracePt t="103223" x="4483100" y="5581650"/>
          <p14:tracePt t="103240" x="4489450" y="5581650"/>
          <p14:tracePt t="103270" x="4489450" y="5588000"/>
          <p14:tracePt t="103298" x="4495800" y="5588000"/>
          <p14:tracePt t="103322" x="4502150" y="5581650"/>
          <p14:tracePt t="103346" x="4508500" y="5588000"/>
          <p14:tracePt t="103366" x="4514850" y="5588000"/>
          <p14:tracePt t="103382" x="4521200" y="5588000"/>
          <p14:tracePt t="103398" x="4527550" y="5588000"/>
          <p14:tracePt t="103411" x="4533900" y="5588000"/>
          <p14:tracePt t="103427" x="4546600" y="5588000"/>
          <p14:tracePt t="103443" x="4552950" y="5588000"/>
          <p14:tracePt t="103458" x="4559300" y="5588000"/>
          <p14:tracePt t="103474" x="4565650" y="5588000"/>
          <p14:tracePt t="103474" x="4572000" y="5588000"/>
          <p14:tracePt t="103492" x="4578350" y="5588000"/>
          <p14:tracePt t="103508" x="4584700" y="5588000"/>
          <p14:tracePt t="103525" x="4597400" y="5588000"/>
          <p14:tracePt t="103541" x="4603750" y="5588000"/>
          <p14:tracePt t="103558" x="4610100" y="5588000"/>
          <p14:tracePt t="103575" x="4610100" y="5581650"/>
          <p14:tracePt t="103591" x="4616450" y="5581650"/>
          <p14:tracePt t="103608" x="4622800" y="5575300"/>
          <p14:tracePt t="103624" x="4629150" y="5575300"/>
          <p14:tracePt t="103650" x="4635500" y="5575300"/>
          <p14:tracePt t="103674" x="4641850" y="5575300"/>
          <p14:tracePt t="103690" x="4648200" y="5575300"/>
          <p14:tracePt t="103706" x="4654550" y="5575300"/>
          <p14:tracePt t="103718" x="4660900" y="5581650"/>
          <p14:tracePt t="103727" x="4667250" y="5581650"/>
          <p14:tracePt t="103742" x="4673600" y="5581650"/>
          <p14:tracePt t="103742" x="4679950" y="5581650"/>
          <p14:tracePt t="103759" x="4686300" y="5581650"/>
          <p14:tracePt t="103759" x="4692650" y="5581650"/>
          <p14:tracePt t="103776" x="4699000" y="5588000"/>
          <p14:tracePt t="103792" x="4705350" y="5588000"/>
          <p14:tracePt t="103809" x="4711700" y="5588000"/>
          <p14:tracePt t="103809" x="4724400" y="5588000"/>
          <p14:tracePt t="103826" x="4730750" y="5594350"/>
          <p14:tracePt t="103842" x="4737100" y="5594350"/>
          <p14:tracePt t="103859" x="4743450" y="5594350"/>
          <p14:tracePt t="103875" x="4749800" y="5594350"/>
          <p14:tracePt t="103893" x="4749800" y="5600700"/>
          <p14:tracePt t="103909" x="4756150" y="5600700"/>
          <p14:tracePt t="103938" x="4762500" y="5600700"/>
          <p14:tracePt t="103974" x="4768850" y="5600700"/>
          <p14:tracePt t="104026" x="4768850" y="5594350"/>
          <p14:tracePt t="104118" x="4775200" y="5594350"/>
          <p14:tracePt t="104266" x="4781550" y="5600700"/>
          <p14:tracePt t="104326" x="4775200" y="5594350"/>
          <p14:tracePt t="104418" x="4768850" y="5594350"/>
          <p14:tracePt t="104470" x="4768850" y="5588000"/>
          <p14:tracePt t="104514" x="4768850" y="5581650"/>
          <p14:tracePt t="104550" x="4768850" y="5575300"/>
          <p14:tracePt t="104590" x="4768850" y="5568950"/>
          <p14:tracePt t="104694" x="4762500" y="5568950"/>
          <p14:tracePt t="104822" x="4756150" y="5568950"/>
          <p14:tracePt t="104890" x="4749800" y="5575300"/>
          <p14:tracePt t="104950" x="4743450" y="5575300"/>
          <p14:tracePt t="104978" x="4737100" y="5575300"/>
          <p14:tracePt t="105002" x="4730750" y="5575300"/>
          <p14:tracePt t="105018" x="4724400" y="5575300"/>
          <p14:tracePt t="105030" x="4718050" y="5575300"/>
          <p14:tracePt t="105046" x="4711700" y="5575300"/>
          <p14:tracePt t="105054" x="4705350" y="5575300"/>
          <p14:tracePt t="105063" x="4699000" y="5575300"/>
          <p14:tracePt t="105063" x="4692650" y="5575300"/>
          <p14:tracePt t="105080" x="4686300" y="5575300"/>
          <p14:tracePt t="105080" x="4673600" y="5575300"/>
          <p14:tracePt t="105080" x="4667250" y="5575300"/>
          <p14:tracePt t="105099" x="4654550" y="5568950"/>
          <p14:tracePt t="105113" x="4648200" y="5568950"/>
          <p14:tracePt t="105113" x="4629150" y="5568950"/>
          <p14:tracePt t="105130" x="4616450" y="5562600"/>
          <p14:tracePt t="105130" x="4610100" y="5562600"/>
          <p14:tracePt t="105147" x="4597400" y="5556250"/>
          <p14:tracePt t="105147" x="4591050" y="5556250"/>
          <p14:tracePt t="105164" x="4584700" y="5549900"/>
          <p14:tracePt t="105164" x="4572000" y="5543550"/>
          <p14:tracePt t="105180" x="4565650" y="5537200"/>
          <p14:tracePt t="105180" x="4559300" y="5530850"/>
          <p14:tracePt t="105180" x="4552950" y="5530850"/>
          <p14:tracePt t="105199" x="4546600" y="5524500"/>
          <p14:tracePt t="105199" x="4540250" y="5518150"/>
          <p14:tracePt t="105214" x="4533900" y="5511800"/>
          <p14:tracePt t="105230" x="4527550" y="5505450"/>
          <p14:tracePt t="105230" x="4527550" y="5499100"/>
          <p14:tracePt t="105247" x="4521200" y="5492750"/>
          <p14:tracePt t="105247" x="4514850" y="5486400"/>
          <p14:tracePt t="105264" x="4502150" y="5486400"/>
          <p14:tracePt t="105264" x="4483100" y="5480050"/>
          <p14:tracePt t="105281" x="4470400" y="5473700"/>
          <p14:tracePt t="105281" x="4457700" y="5473700"/>
          <p14:tracePt t="105298" x="4438650" y="5480050"/>
          <p14:tracePt t="105298" x="4425950" y="5480050"/>
          <p14:tracePt t="105314" x="4413250" y="5480050"/>
          <p14:tracePt t="105314" x="4381500" y="5492750"/>
          <p14:tracePt t="105331" x="4362450" y="5492750"/>
          <p14:tracePt t="105331" x="4349750" y="5499100"/>
          <p14:tracePt t="105348" x="4337050" y="5499100"/>
          <p14:tracePt t="105348" x="4324350" y="5505450"/>
          <p14:tracePt t="105364" x="4311650" y="5505450"/>
          <p14:tracePt t="105364" x="4298950" y="5505450"/>
          <p14:tracePt t="105382" x="4286250" y="5511800"/>
          <p14:tracePt t="105382" x="4267200" y="5511800"/>
          <p14:tracePt t="105400" x="4260850" y="5518150"/>
          <p14:tracePt t="105400" x="4248150" y="5518150"/>
          <p14:tracePt t="105415" x="4241800" y="5518150"/>
          <p14:tracePt t="105415" x="4235450" y="5518150"/>
          <p14:tracePt t="105431" x="4235450" y="5524500"/>
          <p14:tracePt t="105447" x="4248150" y="5530850"/>
          <p14:tracePt t="105490" x="4254500" y="5537200"/>
          <p14:tracePt t="105498" x="4267200" y="5543550"/>
          <p14:tracePt t="105498" x="4286250" y="5556250"/>
          <p14:tracePt t="105515" x="4305300" y="5568950"/>
          <p14:tracePt t="105515" x="4324350" y="5581650"/>
          <p14:tracePt t="105532" x="4356100" y="5600700"/>
          <p14:tracePt t="105532" x="4381500" y="5613400"/>
          <p14:tracePt t="105548" x="4413250" y="5632450"/>
          <p14:tracePt t="105548" x="4445000" y="5651500"/>
          <p14:tracePt t="105548" x="4470400" y="5664200"/>
          <p14:tracePt t="105566" x="4502150" y="5676900"/>
          <p14:tracePt t="105566" x="4527550" y="5689600"/>
          <p14:tracePt t="105582" x="4546600" y="5695950"/>
          <p14:tracePt t="105582" x="4565650" y="5708650"/>
          <p14:tracePt t="105599" x="4584700" y="5715000"/>
          <p14:tracePt t="105599" x="4597400" y="5727700"/>
          <p14:tracePt t="105616" x="4603750" y="5734050"/>
          <p14:tracePt t="105616" x="4610100" y="5746750"/>
          <p14:tracePt t="105632" x="4610100" y="5753100"/>
          <p14:tracePt t="105632" x="4610100" y="5759450"/>
          <p14:tracePt t="105651" x="4597400" y="5765800"/>
          <p14:tracePt t="105664" x="4591050" y="5772150"/>
          <p14:tracePt t="105664" x="4584700" y="5772150"/>
          <p14:tracePt t="105682" x="4572000" y="5778500"/>
          <p14:tracePt t="105682" x="4546600" y="5791200"/>
          <p14:tracePt t="105699" x="4533900" y="5797550"/>
          <p14:tracePt t="105699" x="4514850" y="5803900"/>
          <p14:tracePt t="105715" x="4495800" y="5816600"/>
          <p14:tracePt t="105715" x="4476750" y="5822950"/>
          <p14:tracePt t="105732" x="4457700" y="5835650"/>
          <p14:tracePt t="105732" x="4432300" y="5848350"/>
          <p14:tracePt t="105732" x="4406900" y="5861050"/>
          <p14:tracePt t="105750" x="4381500" y="5873750"/>
          <p14:tracePt t="105750" x="4356100" y="5886450"/>
          <p14:tracePt t="105766" x="4330700" y="5899150"/>
          <p14:tracePt t="105766" x="4305300" y="5911850"/>
          <p14:tracePt t="105783" x="4279900" y="5924550"/>
          <p14:tracePt t="105783" x="4254500" y="5930900"/>
          <p14:tracePt t="105799" x="4229100" y="5937250"/>
          <p14:tracePt t="105799" x="4197350" y="5943600"/>
          <p14:tracePt t="105816" x="4171950" y="5943600"/>
          <p14:tracePt t="105816" x="4140200" y="5949950"/>
          <p14:tracePt t="105816" x="4108450" y="5956300"/>
          <p14:tracePt t="105835" x="4076700" y="5956300"/>
          <p14:tracePt t="105848" x="4038600" y="5962650"/>
          <p14:tracePt t="105848" x="3956050" y="5981700"/>
          <p14:tracePt t="105866" x="3911600" y="5994400"/>
          <p14:tracePt t="105866" x="3867150" y="6007100"/>
          <p14:tracePt t="105883" x="3816350" y="6026150"/>
          <p14:tracePt t="105883" x="3771900" y="6038850"/>
          <p14:tracePt t="105900" x="3727450" y="6051550"/>
          <p14:tracePt t="105900" x="3676650" y="6064250"/>
          <p14:tracePt t="105916" x="3632200" y="6083300"/>
          <p14:tracePt t="105916" x="3543300" y="6108700"/>
          <p14:tracePt t="105933" x="3498850" y="6127750"/>
          <p14:tracePt t="105933" x="3460750" y="6140450"/>
          <p14:tracePt t="105950" x="3416300" y="6159500"/>
          <p14:tracePt t="105950" x="3378200" y="6172200"/>
          <p14:tracePt t="105967" x="3346450" y="6191250"/>
          <p14:tracePt t="105967" x="3314700" y="6210300"/>
          <p14:tracePt t="105983" x="3282950" y="6229350"/>
          <p14:tracePt t="105983" x="3232150" y="6261100"/>
          <p14:tracePt t="106000" x="3206750" y="6286500"/>
          <p14:tracePt t="106016" x="3168650" y="6324600"/>
          <p14:tracePt t="106033" x="3143250" y="6369050"/>
          <p14:tracePt t="106033" x="3130550" y="6400800"/>
          <p14:tracePt t="106051" x="3124200" y="6426200"/>
          <p14:tracePt t="106066" x="3149600" y="6432550"/>
          <p14:tracePt t="106098" x="3181350" y="6419850"/>
          <p14:tracePt t="106110" x="3219450" y="6407150"/>
          <p14:tracePt t="106126" x="3244850" y="6400800"/>
          <p14:tracePt t="106134" x="3276600" y="6388100"/>
          <p14:tracePt t="106134" x="3302000" y="6375400"/>
          <p14:tracePt t="106151" x="3333750" y="6362700"/>
          <p14:tracePt t="106151" x="3371850" y="6350000"/>
          <p14:tracePt t="106167" x="3403600" y="6343650"/>
          <p14:tracePt t="106167" x="3441700" y="6330950"/>
          <p14:tracePt t="106184" x="3486150" y="6318250"/>
          <p14:tracePt t="106184" x="3524250" y="6305550"/>
          <p14:tracePt t="106200" x="3568700" y="6292850"/>
          <p14:tracePt t="106200" x="3606800" y="6280150"/>
          <p14:tracePt t="106200" x="3651250" y="6273800"/>
          <p14:tracePt t="106219" x="3695700" y="6267450"/>
          <p14:tracePt t="106219" x="3740150" y="6261100"/>
          <p14:tracePt t="106234" x="3784600" y="6254750"/>
          <p14:tracePt t="106234" x="3822700" y="6248400"/>
          <p14:tracePt t="106251" x="3860800" y="6242050"/>
          <p14:tracePt t="106251" x="3898900" y="6235700"/>
          <p14:tracePt t="106251" x="3937000" y="6229350"/>
          <p14:tracePt t="106271" x="3968750" y="6223000"/>
          <p14:tracePt t="106283" x="3994150" y="6223000"/>
          <p14:tracePt t="106283" x="4044950" y="6216650"/>
          <p14:tracePt t="106301" x="4057650" y="6210300"/>
          <p14:tracePt t="106301" x="4070350" y="6210300"/>
          <p14:tracePt t="106317" x="4076700" y="6210300"/>
          <p14:tracePt t="106333" x="4064000" y="6210300"/>
          <p14:tracePt t="106333" x="4025900" y="6216650"/>
          <p14:tracePt t="106351" x="3994150" y="6223000"/>
          <p14:tracePt t="106351" x="3956050" y="6229350"/>
          <p14:tracePt t="106368" x="3911600" y="6235700"/>
          <p14:tracePt t="106368" x="3867150" y="6242050"/>
          <p14:tracePt t="106384" x="3810000" y="6254750"/>
          <p14:tracePt t="106384" x="3746500" y="6261100"/>
          <p14:tracePt t="106401" x="3676650" y="6273800"/>
          <p14:tracePt t="106401" x="3536950" y="6299200"/>
          <p14:tracePt t="106418" x="3454400" y="6318250"/>
          <p14:tracePt t="106418" x="3371850" y="6337300"/>
          <p14:tracePt t="106436" x="3289300" y="6356350"/>
          <p14:tracePt t="106436" x="3194050" y="6375400"/>
          <p14:tracePt t="106452" x="3098800" y="6394450"/>
          <p14:tracePt t="106452" x="2997200" y="6413500"/>
          <p14:tracePt t="106468" x="2895600" y="6438900"/>
          <p14:tracePt t="106468" x="2787650" y="6451600"/>
          <p14:tracePt t="106485" x="2686050" y="6470650"/>
          <p14:tracePt t="106485" x="2584450" y="6483350"/>
          <p14:tracePt t="106485" x="2489200" y="6496050"/>
          <p14:tracePt t="106502" x="2400300" y="6508750"/>
          <p14:tracePt t="106502" x="2311400" y="6515100"/>
          <p14:tracePt t="106520" x="2235200" y="6521450"/>
          <p14:tracePt t="106584" x="1765300" y="6489700"/>
          <p14:tracePt t="106584" x="1701800" y="6470650"/>
          <p14:tracePt t="106602" x="1670050" y="6464300"/>
          <p14:tracePt t="106602" x="1644650" y="6457950"/>
          <p14:tracePt t="106618" x="1625600" y="6451600"/>
          <p14:tracePt t="106634" x="1593850" y="6426200"/>
          <p14:tracePt t="106634" x="1568450" y="6407150"/>
          <p14:tracePt t="106652" x="1549400" y="6381750"/>
          <p14:tracePt t="106674" x="1562100" y="6356350"/>
          <p14:tracePt t="106710" x="1587500" y="6343650"/>
          <p14:tracePt t="106742" x="1600200" y="6330950"/>
          <p14:tracePt t="106758" x="1606550" y="6330950"/>
          <p14:tracePt t="106766" x="1612900" y="6324600"/>
          <p14:tracePt t="106771" x="1631950" y="6318250"/>
          <p14:tracePt t="106786" x="1638300" y="6318250"/>
          <p14:tracePt t="106802" x="1657350" y="6318250"/>
          <p14:tracePt t="106819" x="1682750" y="6330950"/>
          <p14:tracePt t="106838" x="1701800" y="6362700"/>
          <p14:tracePt t="106862" x="1714500" y="6394450"/>
          <p14:tracePt t="106878" x="1733550" y="6426200"/>
          <p14:tracePt t="106890" x="1752600" y="6451600"/>
          <p14:tracePt t="106906" x="1765300" y="6470650"/>
          <p14:tracePt t="107130" x="2012950" y="6457950"/>
          <p14:tracePt t="107146" x="2044700" y="6432550"/>
          <p14:tracePt t="107162" x="2070100" y="6400800"/>
          <p14:tracePt t="107178" x="2095500" y="6375400"/>
          <p14:tracePt t="107190" x="2108200" y="6356350"/>
          <p14:tracePt t="107203" x="2114550" y="6343650"/>
          <p14:tracePt t="107203" x="2127250" y="6324600"/>
          <p14:tracePt t="107203" x="2133600" y="6311900"/>
          <p14:tracePt t="107223" x="2139950" y="6299200"/>
          <p14:tracePt t="107236" x="2146300" y="6292850"/>
          <p14:tracePt t="107236" x="2159000" y="6273800"/>
          <p14:tracePt t="107254" x="2159000" y="6267450"/>
          <p14:tracePt t="107254" x="2159000" y="6261100"/>
          <p14:tracePt t="107272" x="2159000" y="6254750"/>
          <p14:tracePt t="107287" x="2152650" y="6242050"/>
          <p14:tracePt t="107303" x="2146300" y="6242050"/>
          <p14:tracePt t="107303" x="2133600" y="6235700"/>
          <p14:tracePt t="107321" x="2127250" y="6235700"/>
          <p14:tracePt t="107337" x="2120900" y="6235700"/>
          <p14:tracePt t="107337" x="2114550" y="6235700"/>
          <p14:tracePt t="107355" x="2108200" y="6235700"/>
          <p14:tracePt t="107355" x="2095500" y="6235700"/>
          <p14:tracePt t="107371" x="2089150" y="6235700"/>
          <p14:tracePt t="107371" x="2082800" y="6235700"/>
          <p14:tracePt t="107388" x="2076450" y="6242050"/>
          <p14:tracePt t="107404" x="2070100" y="6242050"/>
          <p14:tracePt t="107404" x="2063750" y="6248400"/>
          <p14:tracePt t="107422" x="2057400" y="6254750"/>
          <p14:tracePt t="107438" x="2051050" y="6254750"/>
          <p14:tracePt t="107454" x="2044700" y="6261100"/>
          <p14:tracePt t="107471" x="2038350" y="6261100"/>
          <p14:tracePt t="107487" x="2032000" y="6267450"/>
          <p14:tracePt t="107504" x="2025650" y="6267450"/>
          <p14:tracePt t="107522" x="2019300" y="6273800"/>
          <p14:tracePt t="107538" x="2012950" y="6280150"/>
          <p14:tracePt t="107566" x="2006600" y="6280150"/>
          <p14:tracePt t="107618" x="2000250" y="6286500"/>
          <p14:tracePt t="107670" x="1993900" y="6280150"/>
          <p14:tracePt t="107718" x="1987550" y="6280150"/>
          <p14:tracePt t="107738" x="1987550" y="6286500"/>
          <p14:tracePt t="107814" x="1993900" y="6292850"/>
          <p14:tracePt t="107830" x="1993900" y="6305550"/>
          <p14:tracePt t="107858" x="1987550" y="6311900"/>
          <p14:tracePt t="107874" x="1981200" y="6311900"/>
          <p14:tracePt t="107890" x="1974850" y="6311900"/>
          <p14:tracePt t="107910" x="1962150" y="6305550"/>
          <p14:tracePt t="107926" x="1955800" y="6305550"/>
          <p14:tracePt t="107942" x="1949450" y="6299200"/>
          <p14:tracePt t="107950" x="1943100" y="6299200"/>
          <p14:tracePt t="107959" x="1936750" y="6299200"/>
          <p14:tracePt t="107972" x="1930400" y="6299200"/>
          <p14:tracePt t="107972" x="1917700" y="6299200"/>
          <p14:tracePt t="107990" x="1911350" y="6299200"/>
          <p14:tracePt t="107990" x="1905000" y="6305550"/>
          <p14:tracePt t="108006" x="1898650" y="6305550"/>
          <p14:tracePt t="108006" x="1885950" y="6305550"/>
          <p14:tracePt t="108023" x="1873250" y="6305550"/>
          <p14:tracePt t="108023" x="1847850" y="6299200"/>
          <p14:tracePt t="108040" x="1828800" y="6299200"/>
          <p14:tracePt t="108057" x="1574800" y="6216650"/>
          <p14:tracePt t="108124" x="1543050" y="6203950"/>
          <p14:tracePt t="108130" x="1511300" y="6184900"/>
          <p14:tracePt t="108139" x="1447800" y="6146800"/>
          <p14:tracePt t="108156" x="1384300" y="6102350"/>
          <p14:tracePt t="108156" x="1358900" y="6076950"/>
          <p14:tracePt t="108175" x="1301750" y="6038850"/>
          <p14:tracePt t="108190" x="1250950" y="6000750"/>
          <p14:tracePt t="108207" x="1206500" y="5962650"/>
          <p14:tracePt t="108223" x="1181100" y="5918200"/>
          <p14:tracePt t="108240" x="1168400" y="5861050"/>
          <p14:tracePt t="108240" x="1162050" y="5835650"/>
          <p14:tracePt t="108259" x="1168400" y="5778500"/>
          <p14:tracePt t="108273" x="1187450" y="5727700"/>
          <p14:tracePt t="108290" x="1219200" y="5676900"/>
          <p14:tracePt t="108307" x="1263650" y="5632450"/>
          <p14:tracePt t="108323" x="1352550" y="5568950"/>
          <p14:tracePt t="108340" x="1428750" y="5537200"/>
          <p14:tracePt t="108357" x="1524000" y="5518150"/>
          <p14:tracePt t="108374" x="1695450" y="5505450"/>
          <p14:tracePt t="108391" x="1809750" y="5505450"/>
          <p14:tracePt t="108407" x="1936750" y="5511800"/>
          <p14:tracePt t="108424" x="2063750" y="5530850"/>
          <p14:tracePt t="108441" x="2184400" y="5568950"/>
          <p14:tracePt t="108441" x="2247900" y="5588000"/>
          <p14:tracePt t="108459" x="2368550" y="5638800"/>
          <p14:tracePt t="108475" x="2470150" y="5689600"/>
          <p14:tracePt t="108491" x="2565400" y="5753100"/>
          <p14:tracePt t="108508" x="2635250" y="5822950"/>
          <p14:tracePt t="108525" x="2679700" y="5892800"/>
          <p14:tracePt t="108525" x="2698750" y="5924550"/>
          <p14:tracePt t="108543" x="2711450" y="5994400"/>
          <p14:tracePt t="108559" x="2692400" y="6045200"/>
          <p14:tracePt t="108574" x="2654300" y="6089650"/>
          <p14:tracePt t="108591" x="2597150" y="6134100"/>
          <p14:tracePt t="108608" x="2527300" y="6165850"/>
          <p14:tracePt t="108624" x="2406650" y="6203950"/>
          <p14:tracePt t="108641" x="2330450" y="6216650"/>
          <p14:tracePt t="108658" x="2254250" y="6223000"/>
          <p14:tracePt t="108675" x="2152650" y="6223000"/>
          <p14:tracePt t="108691" x="2089150" y="6216650"/>
          <p14:tracePt t="108708" x="2032000" y="6210300"/>
          <p14:tracePt t="108725" x="1987550" y="6203950"/>
          <p14:tracePt t="108742" x="1936750" y="6191250"/>
          <p14:tracePt t="108759" x="1905000" y="6178550"/>
          <p14:tracePt t="108775" x="1879600" y="6172200"/>
          <p14:tracePt t="108792" x="1866900" y="6172200"/>
          <p14:tracePt t="108808" x="1860550" y="6172200"/>
          <p14:tracePt t="108825" x="1854200" y="6165850"/>
          <p14:tracePt t="108842" x="1847850" y="6172200"/>
          <p14:tracePt t="108938" x="1841500" y="6178550"/>
          <p14:tracePt t="108962" x="1835150" y="6184900"/>
          <p14:tracePt t="109006" x="1835150" y="6178550"/>
          <p14:tracePt t="109058" x="1828800" y="6172200"/>
          <p14:tracePt t="109106" x="1828800" y="6165850"/>
          <p14:tracePt t="109118" x="1822450" y="6159500"/>
          <p14:tracePt t="109134" x="1816100" y="6159500"/>
          <p14:tracePt t="109150" x="1816100" y="6153150"/>
          <p14:tracePt t="109166" x="1809750" y="6146800"/>
          <p14:tracePt t="109179" x="1803400" y="6140450"/>
          <p14:tracePt t="109195" x="1797050" y="6134100"/>
          <p14:tracePt t="109218" x="1790700" y="6134100"/>
          <p14:tracePt t="109238" x="1784350" y="6127750"/>
          <p14:tracePt t="109374" x="1778000" y="6127750"/>
          <p14:tracePt t="109434" x="1778000" y="6121400"/>
          <p14:tracePt t="109478" x="1771650" y="6121400"/>
          <p14:tracePt t="109706" x="1765300" y="6115050"/>
          <p14:tracePt t="109726" x="1758950" y="6108700"/>
          <p14:tracePt t="109750" x="1752600" y="6108700"/>
          <p14:tracePt t="109770" x="1758950" y="6115050"/>
          <p14:tracePt t="109854" x="1752600" y="6121400"/>
          <p14:tracePt t="109950" x="1752600" y="6115050"/>
          <p14:tracePt t="109982" x="1746250" y="6115050"/>
          <p14:tracePt t="110078" x="1739900" y="6115050"/>
          <p14:tracePt t="110126" x="1733550" y="6115050"/>
          <p14:tracePt t="110162" x="1727200" y="6108700"/>
          <p14:tracePt t="110178" x="1720850" y="6108700"/>
          <p14:tracePt t="110190" x="1714500" y="6102350"/>
          <p14:tracePt t="110198" x="1708150" y="6102350"/>
          <p14:tracePt t="110212" x="1689100" y="6083300"/>
          <p14:tracePt t="110230" x="1676400" y="6070600"/>
          <p14:tracePt t="110246" x="1651000" y="6045200"/>
          <p14:tracePt t="110263" x="1631950" y="6013450"/>
          <p14:tracePt t="110280" x="1606550" y="5962650"/>
          <p14:tracePt t="110297" x="1562100" y="5886450"/>
          <p14:tracePt t="110313" x="1536700" y="5829300"/>
          <p14:tracePt t="110330" x="1517650" y="5772150"/>
          <p14:tracePt t="110347" x="1511300" y="5727700"/>
          <p14:tracePt t="110363" x="1543050" y="5651500"/>
          <p14:tracePt t="110380" x="1587500" y="5600700"/>
          <p14:tracePt t="110397" x="1657350" y="5556250"/>
          <p14:tracePt t="110413" x="1778000" y="5499100"/>
          <p14:tracePt t="110430" x="1866900" y="5486400"/>
          <p14:tracePt t="110447" x="1968500" y="5480050"/>
          <p14:tracePt t="110464" x="2070100" y="5492750"/>
          <p14:tracePt t="110480" x="2165350" y="5511800"/>
          <p14:tracePt t="110480" x="2209800" y="5524500"/>
          <p14:tracePt t="110498" x="2292350" y="5556250"/>
          <p14:tracePt t="110515" x="2349500" y="5588000"/>
          <p14:tracePt t="110531" x="2400300" y="5632450"/>
          <p14:tracePt t="110547" x="2425700" y="5670550"/>
          <p14:tracePt t="110564" x="2444750" y="5715000"/>
          <p14:tracePt t="110581" x="2444750" y="5759450"/>
          <p14:tracePt t="110581" x="2438400" y="5778500"/>
          <p14:tracePt t="110599" x="2413000" y="5822950"/>
          <p14:tracePt t="110614" x="2374900" y="5873750"/>
          <p14:tracePt t="110631" x="2330450" y="5924550"/>
          <p14:tracePt t="110649" x="2279650" y="5981700"/>
          <p14:tracePt t="110664" x="2197100" y="6057900"/>
          <p14:tracePt t="110681" x="2146300" y="6102350"/>
          <p14:tracePt t="110698" x="2089150" y="6134100"/>
          <p14:tracePt t="110715" x="2012950" y="6172200"/>
          <p14:tracePt t="110731" x="1968500" y="6184900"/>
          <p14:tracePt t="110748" x="1924050" y="6191250"/>
          <p14:tracePt t="110765" x="1879600" y="6191250"/>
          <p14:tracePt t="110781" x="1835150" y="6184900"/>
          <p14:tracePt t="110798" x="1809750" y="6184900"/>
          <p14:tracePt t="110815" x="1790700" y="6178550"/>
          <p14:tracePt t="110831" x="1784350" y="6184900"/>
          <p14:tracePt t="110848" x="1778000" y="6184900"/>
          <p14:tracePt t="110865" x="1778000" y="6191250"/>
          <p14:tracePt t="110882" x="1771650" y="6184900"/>
          <p14:tracePt t="110934" x="1765300" y="6184900"/>
          <p14:tracePt t="110986" x="1758950" y="6184900"/>
          <p14:tracePt t="111019" x="1758950" y="6178550"/>
          <p14:tracePt t="111038" x="1752600" y="6178550"/>
          <p14:tracePt t="111062" x="1746250" y="6178550"/>
          <p14:tracePt t="111150" x="1739900" y="6178550"/>
          <p14:tracePt t="111190" x="1733550" y="6178550"/>
          <p14:tracePt t="111234" x="1727200" y="6178550"/>
          <p14:tracePt t="111278" x="1720850" y="6178550"/>
          <p14:tracePt t="111294" x="1714500" y="6178550"/>
          <p14:tracePt t="111310" x="1708150" y="6178550"/>
          <p14:tracePt t="111326" x="1701800" y="6178550"/>
          <p14:tracePt t="111333" x="1682750" y="6178550"/>
          <p14:tracePt t="111350" x="1657350" y="6178550"/>
          <p14:tracePt t="111367" x="1631950" y="6178550"/>
          <p14:tracePt t="111384" x="1587500" y="6178550"/>
          <p14:tracePt t="111400" x="1568450" y="6178550"/>
          <p14:tracePt t="111417" x="1555750" y="6184900"/>
          <p14:tracePt t="111434" x="1549400" y="6191250"/>
          <p14:tracePt t="111450" x="1543050" y="6191250"/>
          <p14:tracePt t="111467" x="1536700" y="6197600"/>
          <p14:tracePt t="111510" x="1543050" y="6203950"/>
          <p14:tracePt t="111534" x="1543050" y="6210300"/>
          <p14:tracePt t="111566" x="1536700" y="6210300"/>
          <p14:tracePt t="111578" x="1530350" y="6210300"/>
          <p14:tracePt t="111594" x="1517650" y="6210300"/>
          <p14:tracePt t="111610" x="1511300" y="6210300"/>
          <p14:tracePt t="111626" x="1504950" y="6216650"/>
          <p14:tracePt t="111646" x="1498600" y="6210300"/>
          <p14:tracePt t="111842" x="1492250" y="6210300"/>
          <p14:tracePt t="111858" x="1485900" y="6203950"/>
          <p14:tracePt t="111878" x="1479550" y="6197600"/>
          <p14:tracePt t="111902" x="1473200" y="6191250"/>
          <p14:tracePt t="111926" x="1473200" y="6184900"/>
          <p14:tracePt t="111946" x="1466850" y="6184900"/>
          <p14:tracePt t="111962" x="1454150" y="6184900"/>
          <p14:tracePt t="111978" x="1447800" y="6184900"/>
          <p14:tracePt t="111990" x="1441450" y="6184900"/>
          <p14:tracePt t="112001" x="1422400" y="6184900"/>
          <p14:tracePt t="112020" x="1409700" y="6184900"/>
          <p14:tracePt t="112035" x="1384300" y="6184900"/>
          <p14:tracePt t="112052" x="1365250" y="6184900"/>
          <p14:tracePt t="112069" x="1346200" y="6184900"/>
          <p14:tracePt t="112086" x="1333500" y="6184900"/>
          <p14:tracePt t="112103" x="1314450" y="6191250"/>
          <p14:tracePt t="112119" x="1308100" y="6191250"/>
          <p14:tracePt t="112136" x="1308100" y="6197600"/>
          <p14:tracePt t="112152" x="1301750" y="6197600"/>
          <p14:tracePt t="112170" x="1295400" y="6197600"/>
          <p14:tracePt t="112202" x="1295400" y="6203950"/>
          <p14:tracePt t="112322" x="1308100" y="6210300"/>
          <p14:tracePt t="112338" x="1320800" y="6216650"/>
          <p14:tracePt t="112358" x="1327150" y="6223000"/>
          <p14:tracePt t="112366" x="1339850" y="6223000"/>
          <p14:tracePt t="112382" x="1346200" y="6229350"/>
          <p14:tracePt t="112398" x="1352550" y="6229350"/>
          <p14:tracePt t="112403" x="1358900" y="6235700"/>
          <p14:tracePt t="112403" x="1365250" y="6235700"/>
          <p14:tracePt t="112421" x="1371600" y="6235700"/>
          <p14:tracePt t="112421" x="1377950" y="6235700"/>
          <p14:tracePt t="112437" x="1390650" y="6235700"/>
          <p14:tracePt t="112437" x="1397000" y="6235700"/>
          <p14:tracePt t="112454" x="1403350" y="6235700"/>
          <p14:tracePt t="112454" x="1422400" y="6229350"/>
          <p14:tracePt t="112471" x="1435100" y="6229350"/>
          <p14:tracePt t="112471" x="1441450" y="6229350"/>
          <p14:tracePt t="112487" x="1460500" y="6229350"/>
          <p14:tracePt t="112487" x="1473200" y="6229350"/>
          <p14:tracePt t="112504" x="1492250" y="6223000"/>
          <p14:tracePt t="112504" x="1511300" y="6223000"/>
          <p14:tracePt t="112524" x="1530350" y="6216650"/>
          <p14:tracePt t="112524" x="1581150" y="6210300"/>
          <p14:tracePt t="112538" x="1612900" y="6210300"/>
          <p14:tracePt t="112538" x="1644650" y="6210300"/>
          <p14:tracePt t="112555" x="1682750" y="6210300"/>
          <p14:tracePt t="112555" x="1720850" y="6210300"/>
          <p14:tracePt t="112571" x="1758950" y="6210300"/>
          <p14:tracePt t="112571" x="1803400" y="6210300"/>
          <p14:tracePt t="112588" x="1847850" y="6216650"/>
          <p14:tracePt t="112588" x="1892300" y="6216650"/>
          <p14:tracePt t="112588" x="1943100" y="6216650"/>
          <p14:tracePt t="112607" x="1993900" y="6223000"/>
          <p14:tracePt t="112620" x="2044700" y="6229350"/>
          <p14:tracePt t="112620" x="2146300" y="6235700"/>
          <p14:tracePt t="112638" x="2203450" y="6242050"/>
          <p14:tracePt t="112638" x="2260600" y="6248400"/>
          <p14:tracePt t="112655" x="2311400" y="6261100"/>
          <p14:tracePt t="112655" x="2368550" y="6267450"/>
          <p14:tracePt t="112672" x="2425700" y="6273800"/>
          <p14:tracePt t="112672" x="2476500" y="6286500"/>
          <p14:tracePt t="112688" x="2533650" y="6292850"/>
          <p14:tracePt t="112688" x="2590800" y="6299200"/>
          <p14:tracePt t="112688" x="2647950" y="6305550"/>
          <p14:tracePt t="112706" x="2698750" y="6305550"/>
          <p14:tracePt t="112706" x="2755900" y="6305550"/>
          <p14:tracePt t="112721" x="2806700" y="6305550"/>
          <p14:tracePt t="112721" x="2857500" y="6305550"/>
          <p14:tracePt t="112738" x="2908300" y="6305550"/>
          <p14:tracePt t="112738" x="2952750" y="6299200"/>
          <p14:tracePt t="112755" x="2997200" y="6299200"/>
          <p14:tracePt t="112755" x="3073400" y="6292850"/>
          <p14:tracePt t="112773" x="3105150" y="6286500"/>
          <p14:tracePt t="112773" x="3136900" y="6280150"/>
          <p14:tracePt t="112789" x="3168650" y="6280150"/>
          <p14:tracePt t="112789" x="3194050" y="6273800"/>
          <p14:tracePt t="112805" x="3219450" y="6267450"/>
          <p14:tracePt t="112805" x="3244850" y="6261100"/>
          <p14:tracePt t="112822" x="3270250" y="6261100"/>
          <p14:tracePt t="112822" x="3308350" y="6248400"/>
          <p14:tracePt t="112839" x="3327400" y="6242050"/>
          <p14:tracePt t="112839" x="3340100" y="6235700"/>
          <p14:tracePt t="112856" x="3359150" y="6235700"/>
          <p14:tracePt t="112856" x="3371850" y="6229350"/>
          <p14:tracePt t="112872" x="3384550" y="6223000"/>
          <p14:tracePt t="112872" x="3397250" y="6216650"/>
          <p14:tracePt t="112872" x="3416300" y="6216650"/>
          <p14:tracePt t="112890" x="3422650" y="6210300"/>
          <p14:tracePt t="112905" x="3435350" y="6210300"/>
          <p14:tracePt t="112905" x="3454400" y="6203950"/>
          <p14:tracePt t="112923" x="3460750" y="6203950"/>
          <p14:tracePt t="112923" x="3467100" y="6203950"/>
          <p14:tracePt t="112939" x="3473450" y="6203950"/>
          <p14:tracePt t="112955" x="3479800" y="6210300"/>
          <p14:tracePt t="112972" x="3473450" y="6210300"/>
          <p14:tracePt t="112990" x="3467100" y="6203950"/>
          <p14:tracePt t="112990" x="3460750" y="6203950"/>
          <p14:tracePt t="113006" x="3448050" y="6203950"/>
          <p14:tracePt t="113006" x="3435350" y="6203950"/>
          <p14:tracePt t="113023" x="3416300" y="6197600"/>
          <p14:tracePt t="113023" x="3397250" y="6197600"/>
          <p14:tracePt t="113040" x="3378200" y="6197600"/>
          <p14:tracePt t="113040" x="3352800" y="6191250"/>
          <p14:tracePt t="113056" x="3327400" y="6191250"/>
          <p14:tracePt t="113056" x="3263900" y="6191250"/>
          <p14:tracePt t="113073" x="3225800" y="6197600"/>
          <p14:tracePt t="113073" x="3194050" y="6197600"/>
          <p14:tracePt t="113090" x="3155950" y="6197600"/>
          <p14:tracePt t="113090" x="3124200" y="6197600"/>
          <p14:tracePt t="113108" x="3086100" y="6203950"/>
          <p14:tracePt t="113108" x="3016250" y="6203950"/>
          <p14:tracePt t="113124" x="2984500" y="6210300"/>
          <p14:tracePt t="113124" x="2952750" y="6210300"/>
          <p14:tracePt t="113141" x="2921000" y="6216650"/>
          <p14:tracePt t="113141" x="2895600" y="6216650"/>
          <p14:tracePt t="113157" x="2870200" y="6223000"/>
          <p14:tracePt t="113157" x="2851150" y="6229350"/>
          <p14:tracePt t="113175" x="2838450" y="6235700"/>
          <p14:tracePt t="113175" x="2813050" y="6248400"/>
          <p14:tracePt t="113191" x="2806700" y="6254750"/>
          <p14:tracePt t="113191" x="2806700" y="6261100"/>
          <p14:tracePt t="113207" x="2806700" y="6267450"/>
          <p14:tracePt t="113207" x="2806700" y="6280150"/>
          <p14:tracePt t="113224" x="2813050" y="6286500"/>
          <p14:tracePt t="113224" x="2819400" y="6292850"/>
          <p14:tracePt t="113242" x="2844800" y="6311900"/>
          <p14:tracePt t="113256" x="2870200" y="6324600"/>
          <p14:tracePt t="113272" x="2901950" y="6330950"/>
          <p14:tracePt t="113290" x="2940050" y="6337300"/>
          <p14:tracePt t="113306" x="2978150" y="6330950"/>
          <p14:tracePt t="113306" x="2997200" y="6324600"/>
          <p14:tracePt t="113324" x="3016250" y="6324600"/>
          <p14:tracePt t="113324" x="3035300" y="6318250"/>
          <p14:tracePt t="113340" x="3048000" y="6318250"/>
          <p14:tracePt t="113340" x="3067050" y="6311900"/>
          <p14:tracePt t="113340" x="3086100" y="6311900"/>
          <p14:tracePt t="113359" x="3098800" y="6311900"/>
          <p14:tracePt t="113359" x="3111500" y="6311900"/>
          <p14:tracePt t="113374" x="3124200" y="6311900"/>
          <p14:tracePt t="113374" x="3136900" y="6305550"/>
          <p14:tracePt t="113390" x="3149600" y="6305550"/>
          <p14:tracePt t="113390" x="3155950" y="6305550"/>
          <p14:tracePt t="113407" x="3168650" y="6305550"/>
          <p14:tracePt t="113407" x="3181350" y="6299200"/>
          <p14:tracePt t="113424" x="3187700" y="6299200"/>
          <p14:tracePt t="113440" x="3194050" y="6292850"/>
          <p14:tracePt t="113456" x="3187700" y="6292850"/>
          <p14:tracePt t="113498" x="3181350" y="6299200"/>
          <p14:tracePt t="113514" x="3175000" y="6299200"/>
          <p14:tracePt t="113522" x="3168650" y="6305550"/>
          <p14:tracePt t="113530" x="3162300" y="6311900"/>
          <p14:tracePt t="113540" x="3143250" y="6324600"/>
          <p14:tracePt t="113566" x="3117850" y="6330950"/>
          <p14:tracePt t="113598" x="3092450" y="6330950"/>
          <p14:tracePt t="113626" x="3086100" y="6330950"/>
          <p14:tracePt t="113642" x="3079750" y="6330950"/>
          <p14:tracePt t="113658" x="3073400" y="6324600"/>
          <p14:tracePt t="113670" x="3067050" y="6324600"/>
          <p14:tracePt t="113686" x="3060700" y="6324600"/>
          <p14:tracePt t="113702" x="3054350" y="6324600"/>
          <p14:tracePt t="113722" x="3035300" y="6324600"/>
          <p14:tracePt t="113754" x="3028950" y="6324600"/>
          <p14:tracePt t="113762" x="3009900" y="6324600"/>
          <p14:tracePt t="113778" x="3003550" y="6324600"/>
          <p14:tracePt t="113778" x="2990850" y="6318250"/>
          <p14:tracePt t="113792" x="2971800" y="6311900"/>
          <p14:tracePt t="113809" x="2768600" y="6216650"/>
          <p14:tracePt t="113884" x="2749550" y="6203950"/>
          <p14:tracePt t="113891" x="2711450" y="6178550"/>
          <p14:tracePt t="113909" x="2679700" y="6140450"/>
          <p14:tracePt t="113909" x="2667000" y="6121400"/>
          <p14:tracePt t="113927" x="2647950" y="6076950"/>
          <p14:tracePt t="113942" x="2641600" y="6026150"/>
          <p14:tracePt t="113958" x="2647950" y="5969000"/>
          <p14:tracePt t="113975" x="2673350" y="5905500"/>
          <p14:tracePt t="113992" x="2711450" y="5842000"/>
          <p14:tracePt t="114009" x="2800350" y="5759450"/>
          <p14:tracePt t="114026" x="2882900" y="5721350"/>
          <p14:tracePt t="114042" x="2978150" y="5683250"/>
          <p14:tracePt t="114059" x="3086100" y="5651500"/>
          <p14:tracePt t="114075" x="3263900" y="5613400"/>
          <p14:tracePt t="114092" x="3384550" y="5600700"/>
          <p14:tracePt t="114109" x="3511550" y="5607050"/>
          <p14:tracePt t="114126" x="3702050" y="5632450"/>
          <p14:tracePt t="114145" x="3829050" y="5657850"/>
          <p14:tracePt t="114159" x="3937000" y="5683250"/>
          <p14:tracePt t="114176" x="4038600" y="5715000"/>
          <p14:tracePt t="114193" x="4121150" y="5746750"/>
          <p14:tracePt t="114193" x="4152900" y="5765800"/>
          <p14:tracePt t="114210" x="4216400" y="5810250"/>
          <p14:tracePt t="114227" x="4254500" y="5861050"/>
          <p14:tracePt t="114243" x="4279900" y="5905500"/>
          <p14:tracePt t="114259" x="4279900" y="5949950"/>
          <p14:tracePt t="114277" x="4267200" y="5988050"/>
          <p14:tracePt t="114277" x="4254500" y="6000750"/>
          <p14:tracePt t="114295" x="4210050" y="6038850"/>
          <p14:tracePt t="114311" x="4152900" y="6076950"/>
          <p14:tracePt t="114326" x="4076700" y="6115050"/>
          <p14:tracePt t="114343" x="4000500" y="6159500"/>
          <p14:tracePt t="114360" x="3911600" y="6203950"/>
          <p14:tracePt t="114377" x="3778250" y="6261100"/>
          <p14:tracePt t="114394" x="3689350" y="6292850"/>
          <p14:tracePt t="114410" x="3606800" y="6330950"/>
          <p14:tracePt t="114427" x="3536950" y="6369050"/>
          <p14:tracePt t="114443" x="3454400" y="6426200"/>
          <p14:tracePt t="114460" x="3429000" y="6445250"/>
          <p14:tracePt t="114476" x="3397250" y="6477000"/>
          <p14:tracePt t="114493" x="3371850" y="6502400"/>
          <p14:tracePt t="114510" x="3352800" y="6521450"/>
          <p14:tracePt t="114527" x="3352800" y="6496050"/>
          <p14:tracePt t="114594" x="3365500" y="6470650"/>
          <p14:tracePt t="114682" x="3346450" y="6457950"/>
          <p14:tracePt t="114750" x="3365500" y="6438900"/>
          <p14:tracePt t="114886" x="3371850" y="6413500"/>
          <p14:tracePt t="114894" x="3378200" y="6394450"/>
          <p14:tracePt t="114902" x="3378200" y="6369050"/>
          <p14:tracePt t="114911" x="3390900" y="6343650"/>
          <p14:tracePt t="114911" x="3397250" y="6318250"/>
          <p14:tracePt t="114928" x="3409950" y="6292850"/>
          <p14:tracePt t="114928" x="3422650" y="6273800"/>
          <p14:tracePt t="114928" x="3435350" y="6261100"/>
          <p14:tracePt t="114947" x="3454400" y="6248400"/>
          <p14:tracePt t="114947" x="3467100" y="6235700"/>
          <p14:tracePt t="114962" x="3486150" y="6223000"/>
          <p14:tracePt t="114962" x="3505200" y="6210300"/>
          <p14:tracePt t="114979" x="3530600" y="6197600"/>
          <p14:tracePt t="114979" x="3549650" y="6191250"/>
          <p14:tracePt t="114995" x="3568700" y="6178550"/>
          <p14:tracePt t="114995" x="3594100" y="6165850"/>
          <p14:tracePt t="115013" x="3619500" y="6153150"/>
          <p14:tracePt t="115013" x="3638550" y="6140450"/>
          <p14:tracePt t="115013" x="3663950" y="6134100"/>
          <p14:tracePt t="115031" x="3683000" y="6121400"/>
          <p14:tracePt t="115031" x="3708400" y="6108700"/>
          <p14:tracePt t="115046" x="3733800" y="6102350"/>
          <p14:tracePt t="115046" x="3752850" y="6089650"/>
          <p14:tracePt t="115062" x="3778250" y="6083300"/>
          <p14:tracePt t="115062" x="3803650" y="6076950"/>
          <p14:tracePt t="115079" x="3829050" y="6070600"/>
          <p14:tracePt t="115079" x="3848100" y="6070600"/>
          <p14:tracePt t="115097" x="3873500" y="6064250"/>
          <p14:tracePt t="115097" x="3917950" y="6057900"/>
          <p14:tracePt t="115113" x="3937000" y="6051550"/>
          <p14:tracePt t="115113" x="3956050" y="6051550"/>
          <p14:tracePt t="115129" x="3975100" y="6045200"/>
          <p14:tracePt t="115129" x="3994150" y="6045200"/>
          <p14:tracePt t="115147" x="4013200" y="6038850"/>
          <p14:tracePt t="115147" x="4051300" y="6032500"/>
          <p14:tracePt t="115163" x="4070350" y="6026150"/>
          <p14:tracePt t="115163" x="4089400" y="6026150"/>
          <p14:tracePt t="115179" x="4108450" y="6019800"/>
          <p14:tracePt t="115179" x="4127500" y="6019800"/>
          <p14:tracePt t="115196" x="4146550" y="6019800"/>
          <p14:tracePt t="115196" x="4165600" y="6013450"/>
          <p14:tracePt t="115213" x="4184650" y="6013450"/>
          <p14:tracePt t="115213" x="4222750" y="6007100"/>
          <p14:tracePt t="115230" x="4235450" y="6007100"/>
          <p14:tracePt t="115230" x="4254500" y="6007100"/>
          <p14:tracePt t="115246" x="4267200" y="6000750"/>
          <p14:tracePt t="115246" x="4286250" y="6000750"/>
          <p14:tracePt t="115263" x="4298950" y="6000750"/>
          <p14:tracePt t="115263" x="4311650" y="6007100"/>
          <p14:tracePt t="115280" x="4330700" y="6007100"/>
          <p14:tracePt t="115280" x="4343400" y="6013450"/>
          <p14:tracePt t="115297" x="4356100" y="6013450"/>
          <p14:tracePt t="115297" x="4381500" y="6026150"/>
          <p14:tracePt t="115315" x="4400550" y="6038850"/>
          <p14:tracePt t="115315" x="4413250" y="6038850"/>
          <p14:tracePt t="115330" x="4425950" y="6051550"/>
          <p14:tracePt t="115330" x="4432300" y="6057900"/>
          <p14:tracePt t="115347" x="4445000" y="6064250"/>
          <p14:tracePt t="115347" x="4457700" y="6070600"/>
          <p14:tracePt t="115363" x="4464050" y="6076950"/>
          <p14:tracePt t="115363" x="4470400" y="6083300"/>
          <p14:tracePt t="115381" x="4476750" y="6089650"/>
          <p14:tracePt t="115381" x="4483100" y="6096000"/>
          <p14:tracePt t="115400" x="4495800" y="6115050"/>
          <p14:tracePt t="115413" x="4502150" y="6121400"/>
          <p14:tracePt t="115430" x="4502150" y="6127750"/>
          <p14:tracePt t="115446" x="4502150" y="6121400"/>
          <p14:tracePt t="115478" x="4495800" y="6121400"/>
          <p14:tracePt t="115502" x="4489450" y="6121400"/>
          <p14:tracePt t="115519" x="4483100" y="6121400"/>
          <p14:tracePt t="115530" x="4476750" y="6127750"/>
          <p14:tracePt t="115546" x="4476750" y="6134100"/>
          <p14:tracePt t="115562" x="4470400" y="6140450"/>
          <p14:tracePt t="115578" x="4464050" y="6146800"/>
          <p14:tracePt t="115590" x="4464050" y="6153150"/>
          <p14:tracePt t="115599" x="4457700" y="6159500"/>
          <p14:tracePt t="115614" x="4457700" y="6165850"/>
          <p14:tracePt t="115630" x="4457700" y="6172200"/>
          <p14:tracePt t="115647" x="4457700" y="6184900"/>
          <p14:tracePt t="115664" x="4457700" y="6191250"/>
          <p14:tracePt t="115680" x="4451350" y="6197600"/>
          <p14:tracePt t="115698" x="4445000" y="6197600"/>
          <p14:tracePt t="115714" x="4438650" y="6203950"/>
          <p14:tracePt t="115714" x="4432300" y="6203950"/>
          <p14:tracePt t="115732" x="4425950" y="6210300"/>
          <p14:tracePt t="115747" x="4419600" y="6210300"/>
          <p14:tracePt t="115747" x="4406900" y="6210300"/>
          <p14:tracePt t="115765" x="4400550" y="6210300"/>
          <p14:tracePt t="115765" x="4394200" y="6210300"/>
          <p14:tracePt t="115782" x="4387850" y="6216650"/>
          <p14:tracePt t="115782" x="4381500" y="6216650"/>
          <p14:tracePt t="115798" x="4375150" y="6216650"/>
          <p14:tracePt t="115798" x="4362450" y="6210300"/>
          <p14:tracePt t="115815" x="4356100" y="6210300"/>
          <p14:tracePt t="115815" x="4343400" y="6210300"/>
          <p14:tracePt t="115832" x="4337050" y="6210300"/>
          <p14:tracePt t="115832" x="4330700" y="6210300"/>
          <p14:tracePt t="115848" x="4324350" y="6203950"/>
          <p14:tracePt t="115848" x="4318000" y="6203950"/>
          <p14:tracePt t="115865" x="4311650" y="6203950"/>
          <p14:tracePt t="115865" x="4305300" y="6197600"/>
          <p14:tracePt t="115882" x="4298950" y="6197600"/>
          <p14:tracePt t="115882" x="4286250" y="6197600"/>
          <p14:tracePt t="115900" x="4279900" y="6191250"/>
          <p14:tracePt t="115900" x="4267200" y="6191250"/>
          <p14:tracePt t="115915" x="4260850" y="6191250"/>
          <p14:tracePt t="115915" x="4254500" y="6184900"/>
          <p14:tracePt t="115932" x="4248150" y="6184900"/>
          <p14:tracePt t="115932" x="4241800" y="6178550"/>
          <p14:tracePt t="115932" x="4229100" y="6178550"/>
          <p14:tracePt t="115951" x="4222750" y="6172200"/>
          <p14:tracePt t="115951" x="4216400" y="6165850"/>
          <p14:tracePt t="115966" x="4203700" y="6159500"/>
          <p14:tracePt t="115966" x="4197350" y="6159500"/>
          <p14:tracePt t="115983" x="4184650" y="6153150"/>
          <p14:tracePt t="115983" x="4171950" y="6153150"/>
          <p14:tracePt t="115999" x="4159250" y="6146800"/>
          <p14:tracePt t="115999" x="4152900" y="6146800"/>
          <p14:tracePt t="116016" x="4140200" y="6146800"/>
          <p14:tracePt t="116016" x="4127500" y="6146800"/>
          <p14:tracePt t="116016" x="4121150" y="6146800"/>
          <p14:tracePt t="116035" x="4108450" y="6146800"/>
          <p14:tracePt t="116048" x="4102100" y="6146800"/>
          <p14:tracePt t="116048" x="4083050" y="6146800"/>
          <p14:tracePt t="116066" x="4070350" y="6153150"/>
          <p14:tracePt t="116066" x="4064000" y="6153150"/>
          <p14:tracePt t="116083" x="4051300" y="6159500"/>
          <p14:tracePt t="116083" x="4044950" y="6165850"/>
          <p14:tracePt t="116083" x="4038600" y="6165850"/>
          <p14:tracePt t="116102" x="4032250" y="6172200"/>
          <p14:tracePt t="116115" x="4032250" y="6178550"/>
          <p14:tracePt t="116115" x="4019550" y="6184900"/>
          <p14:tracePt t="116133" x="4013200" y="6191250"/>
          <p14:tracePt t="116149" x="4006850" y="6197600"/>
          <p14:tracePt t="116165" x="4000500" y="6197600"/>
          <p14:tracePt t="116165" x="3987800" y="6203950"/>
          <p14:tracePt t="116183" x="3981450" y="6203950"/>
          <p14:tracePt t="116199" x="3975100" y="6203950"/>
          <p14:tracePt t="116215" x="3962400" y="6203950"/>
          <p14:tracePt t="116232" x="3956050" y="6203950"/>
          <p14:tracePt t="116249" x="3949700" y="6203950"/>
          <p14:tracePt t="116266" x="3943350" y="6203950"/>
          <p14:tracePt t="116283" x="3937000" y="6197600"/>
          <p14:tracePt t="116299" x="3930650" y="6191250"/>
          <p14:tracePt t="116316" x="3924300" y="6191250"/>
          <p14:tracePt t="116333" x="3917950" y="6184900"/>
          <p14:tracePt t="116333" x="3911600" y="6178550"/>
          <p14:tracePt t="116351" x="3911600" y="6172200"/>
          <p14:tracePt t="116366" x="3905250" y="6165850"/>
          <p14:tracePt t="116382" x="3898900" y="6165850"/>
          <p14:tracePt t="116402" x="3892550" y="6159500"/>
          <p14:tracePt t="116438" x="3898900" y="6165850"/>
          <p14:tracePt t="116506" x="3892550" y="6165850"/>
          <p14:tracePt t="116566" x="4083050" y="6146800"/>
          <p14:tracePt t="116680" x="4108450" y="6146800"/>
          <p14:tracePt t="116686" x="4140200" y="6146800"/>
          <p14:tracePt t="116686" x="4165600" y="6146800"/>
          <p14:tracePt t="116707" x="4222750" y="6140450"/>
          <p14:tracePt t="116707" x="4254500" y="6140450"/>
          <p14:tracePt t="116724" x="4286250" y="6140450"/>
          <p14:tracePt t="116724" x="4318000" y="6140450"/>
          <p14:tracePt t="116740" x="4349750" y="6140450"/>
          <p14:tracePt t="116740" x="4387850" y="6140450"/>
          <p14:tracePt t="116755" x="4419600" y="6140450"/>
          <p14:tracePt t="116768" x="4533900" y="6153150"/>
          <p14:tracePt t="116784" x="4610100" y="6159500"/>
          <p14:tracePt t="116801" x="4692650" y="6165850"/>
          <p14:tracePt t="116818" x="4768850" y="6172200"/>
          <p14:tracePt t="116834" x="4889500" y="6178550"/>
          <p14:tracePt t="116851" x="4978400" y="6178550"/>
          <p14:tracePt t="116868" x="5060950" y="6178550"/>
          <p14:tracePt t="116885" x="5187950" y="6178550"/>
          <p14:tracePt t="116902" x="5276850" y="6172200"/>
          <p14:tracePt t="116919" x="5359400" y="6172200"/>
          <p14:tracePt t="116935" x="5435600" y="6172200"/>
          <p14:tracePt t="116952" x="5518150" y="6172200"/>
          <p14:tracePt t="116969" x="5600700" y="6172200"/>
          <p14:tracePt t="116969" x="5645150" y="6172200"/>
          <p14:tracePt t="116987" x="5721350" y="6165850"/>
          <p14:tracePt t="117002" x="5797550" y="6159500"/>
          <p14:tracePt t="117020" x="5861050" y="6153150"/>
          <p14:tracePt t="117035" x="5924550" y="6140450"/>
          <p14:tracePt t="117052" x="5988050" y="6134100"/>
          <p14:tracePt t="117069" x="6076950" y="6121400"/>
          <p14:tracePt t="117085" x="6134100" y="6115050"/>
          <p14:tracePt t="117103" x="6191250" y="6115050"/>
          <p14:tracePt t="117119" x="6242050" y="6108700"/>
          <p14:tracePt t="117135" x="6311900" y="6108700"/>
          <p14:tracePt t="117153" x="6350000" y="6102350"/>
          <p14:tracePt t="117169" x="6381750" y="6102350"/>
          <p14:tracePt t="117185" x="6426200" y="6096000"/>
          <p14:tracePt t="117202" x="6451600" y="6089650"/>
          <p14:tracePt t="117219" x="6477000" y="6089650"/>
          <p14:tracePt t="117236" x="6508750" y="6096000"/>
          <p14:tracePt t="117252" x="6534150" y="6096000"/>
          <p14:tracePt t="117252" x="6546850" y="6096000"/>
          <p14:tracePt t="117271" x="6565900" y="6096000"/>
          <p14:tracePt t="117286" x="6578600" y="6096000"/>
          <p14:tracePt t="117302" x="6591300" y="6089650"/>
          <p14:tracePt t="117319" x="6610350" y="6089650"/>
          <p14:tracePt t="117336" x="6623050" y="6089650"/>
          <p14:tracePt t="117353" x="6642100" y="6089650"/>
          <p14:tracePt t="117353" x="6648450" y="6089650"/>
          <p14:tracePt t="117370" x="6661150" y="6089650"/>
          <p14:tracePt t="117386" x="6680200" y="6089650"/>
          <p14:tracePt t="117403" x="6692900" y="6089650"/>
          <p14:tracePt t="117419" x="6711950" y="6083300"/>
          <p14:tracePt t="117436" x="6737350" y="6076950"/>
          <p14:tracePt t="117453" x="6756400" y="6076950"/>
          <p14:tracePt t="117469" x="6781800" y="6076950"/>
          <p14:tracePt t="117486" x="6813550" y="6076950"/>
          <p14:tracePt t="117503" x="6832600" y="6076950"/>
          <p14:tracePt t="117521" x="6851650" y="6070600"/>
          <p14:tracePt t="117536" x="6858000" y="6064250"/>
          <p14:tracePt t="117553" x="6870700" y="6064250"/>
          <p14:tracePt t="117570" x="6877050" y="6057900"/>
          <p14:tracePt t="117586" x="6883400" y="6051550"/>
          <p14:tracePt t="117730" x="6889750" y="6045200"/>
          <p14:tracePt t="117742" x="6896100" y="6045200"/>
          <p14:tracePt t="117758" x="6902450" y="6038850"/>
          <p14:tracePt t="117798" x="6908800" y="6032500"/>
          <p14:tracePt t="117818" x="6915150" y="6032500"/>
          <p14:tracePt t="117834" x="6921500" y="6032500"/>
          <p14:tracePt t="117850" x="6927850" y="6032500"/>
          <p14:tracePt t="117862" x="6934200" y="6032500"/>
          <p14:tracePt t="117886" x="6940550" y="6032500"/>
          <p14:tracePt t="117910" x="6946900" y="6032500"/>
          <p14:tracePt t="117922" x="6953250" y="6032500"/>
          <p14:tracePt t="117938" x="6959600" y="6032500"/>
          <p14:tracePt t="117954" x="6972300" y="6032500"/>
          <p14:tracePt t="117970" x="6978650" y="6032500"/>
          <p14:tracePt t="117982" x="6985000" y="6032500"/>
          <p14:tracePt t="117990" x="6991350" y="6032500"/>
          <p14:tracePt t="118004" x="6997700" y="6032500"/>
          <p14:tracePt t="118004" x="7004050" y="6032500"/>
          <p14:tracePt t="118022" x="7016750" y="6038850"/>
          <p14:tracePt t="118038" x="7029450" y="6038850"/>
          <p14:tracePt t="118055" x="7042150" y="6038850"/>
          <p14:tracePt t="118071" x="7048500" y="6038850"/>
          <p14:tracePt t="118088" x="7061200" y="6032500"/>
          <p14:tracePt t="118105" x="7067550" y="6032500"/>
          <p14:tracePt t="118121" x="7073900" y="6026150"/>
          <p14:tracePt t="118138" x="7080250" y="6026150"/>
          <p14:tracePt t="118155" x="7099300" y="6026150"/>
          <p14:tracePt t="118172" x="7105650" y="6026150"/>
          <p14:tracePt t="118188" x="7112000" y="6026150"/>
          <p14:tracePt t="118205" x="7118350" y="6026150"/>
          <p14:tracePt t="118222" x="7124700" y="6026150"/>
          <p14:tracePt t="118238" x="7131050" y="6026150"/>
          <p14:tracePt t="118255" x="7137400" y="6026150"/>
          <p14:tracePt t="118272" x="7143750" y="6026150"/>
          <p14:tracePt t="118288" x="7150100" y="6026150"/>
          <p14:tracePt t="118306" x="7156450" y="6026150"/>
          <p14:tracePt t="118338" x="7156450" y="6019800"/>
          <p14:tracePt t="118410" x="7150100" y="6013450"/>
          <p14:tracePt t="118519" x="7143750" y="6013450"/>
          <p14:tracePt t="118546" x="7137400" y="6013450"/>
          <p14:tracePt t="118614" x="7131050" y="6019800"/>
          <p14:tracePt t="118642" x="7131050" y="6026150"/>
          <p14:tracePt t="118666" x="7124700" y="6026150"/>
          <p14:tracePt t="118681" x="7112000" y="6019800"/>
          <p14:tracePt t="118690" x="7105650" y="6013450"/>
          <p14:tracePt t="118698" x="7092950" y="6000750"/>
          <p14:tracePt t="118706" x="7080250" y="5981700"/>
          <p14:tracePt t="118706" x="7061200" y="5962650"/>
          <p14:tracePt t="118724" x="7042150" y="5943600"/>
          <p14:tracePt t="118724" x="7023100" y="5918200"/>
          <p14:tracePt t="118740" x="7004050" y="5899150"/>
          <p14:tracePt t="118740" x="6985000" y="5873750"/>
          <p14:tracePt t="118740" x="6965950" y="5854700"/>
          <p14:tracePt t="118758" x="6946900" y="5835650"/>
          <p14:tracePt t="118758" x="6927850" y="5816600"/>
          <p14:tracePt t="118774" x="6908800" y="5803900"/>
          <p14:tracePt t="118774" x="6889750" y="5797550"/>
          <p14:tracePt t="118791" x="6870700" y="5784850"/>
          <p14:tracePt t="118791" x="6851650" y="5784850"/>
          <p14:tracePt t="118807" x="6838950" y="5778500"/>
          <p14:tracePt t="118807" x="6813550" y="5778500"/>
          <p14:tracePt t="118824" x="6800850" y="5784850"/>
          <p14:tracePt t="118824" x="6788150" y="5784850"/>
          <p14:tracePt t="118841" x="6775450" y="5791200"/>
          <p14:tracePt t="118841" x="6769100" y="5797550"/>
          <p14:tracePt t="118857" x="6762750" y="5810250"/>
          <p14:tracePt t="118857" x="6750050" y="5816600"/>
          <p14:tracePt t="118874" x="6743700" y="5822950"/>
          <p14:tracePt t="118874" x="6718300" y="5848350"/>
          <p14:tracePt t="118891" x="6705600" y="5861050"/>
          <p14:tracePt t="118891" x="6692900" y="5873750"/>
          <p14:tracePt t="118908" x="6680200" y="5880100"/>
          <p14:tracePt t="118908" x="6667500" y="5892800"/>
          <p14:tracePt t="118924" x="6648450" y="5905500"/>
          <p14:tracePt t="118924" x="6629400" y="5911850"/>
          <p14:tracePt t="118924" x="6616700" y="5924550"/>
          <p14:tracePt t="118942" x="6604000" y="5930900"/>
          <p14:tracePt t="118942" x="6584950" y="5937250"/>
          <p14:tracePt t="118958" x="6572250" y="5943600"/>
          <p14:tracePt t="118958" x="6559550" y="5949950"/>
          <p14:tracePt t="118974" x="6540500" y="5949950"/>
          <p14:tracePt t="118974" x="6527800" y="5956300"/>
          <p14:tracePt t="118991" x="6515100" y="5962650"/>
          <p14:tracePt t="118991" x="6502400" y="5962650"/>
          <p14:tracePt t="119008" x="6489700" y="5969000"/>
          <p14:tracePt t="119008" x="6483350" y="5969000"/>
          <p14:tracePt t="119025" x="6470650" y="5975350"/>
          <p14:tracePt t="119025" x="6451600" y="5988050"/>
          <p14:tracePt t="119042" x="6438900" y="5994400"/>
          <p14:tracePt t="119042" x="6432550" y="6000750"/>
          <p14:tracePt t="119058" x="6419850" y="6007100"/>
          <p14:tracePt t="119058" x="6413500" y="6013450"/>
          <p14:tracePt t="119075" x="6407150" y="6026150"/>
          <p14:tracePt t="119075" x="6407150" y="6032500"/>
          <p14:tracePt t="119091" x="6400800" y="6038850"/>
          <p14:tracePt t="119091" x="6400800" y="6045200"/>
          <p14:tracePt t="119091" x="6400800" y="6057900"/>
          <p14:tracePt t="119110" x="6400800" y="6064250"/>
          <p14:tracePt t="119110" x="6407150" y="6070600"/>
          <p14:tracePt t="119125" x="6407150" y="6076950"/>
          <p14:tracePt t="119125" x="6407150" y="6083300"/>
          <p14:tracePt t="119142" x="6413500" y="6089650"/>
          <p14:tracePt t="119142" x="6413500" y="6096000"/>
          <p14:tracePt t="119158" x="6419850" y="6102350"/>
          <p14:tracePt t="119174" x="6426200" y="6108700"/>
          <p14:tracePt t="119174" x="6426200" y="6115050"/>
          <p14:tracePt t="119192" x="6426200" y="6121400"/>
          <p14:tracePt t="119208" x="6419850" y="6121400"/>
          <p14:tracePt t="119224" x="6413500" y="6127750"/>
          <p14:tracePt t="119224" x="6407150" y="6127750"/>
          <p14:tracePt t="119242" x="6400800" y="6127750"/>
          <p14:tracePt t="119242" x="6394450" y="6127750"/>
          <p14:tracePt t="119258" x="6388100" y="6134100"/>
          <p14:tracePt t="119258" x="6375400" y="6134100"/>
          <p14:tracePt t="119276" x="6369050" y="6140450"/>
          <p14:tracePt t="119276" x="6362700" y="6140450"/>
          <p14:tracePt t="119293" x="6350000" y="6146800"/>
          <p14:tracePt t="119293" x="6337300" y="6153150"/>
          <p14:tracePt t="119310" x="6330950" y="6159500"/>
          <p14:tracePt t="119310" x="6324600" y="6159500"/>
          <p14:tracePt t="119327" x="6318250" y="6165850"/>
          <p14:tracePt t="119327" x="6311900" y="6172200"/>
          <p14:tracePt t="119343" x="6305550" y="6172200"/>
          <p14:tracePt t="119359" x="6299200" y="6178550"/>
          <p14:tracePt t="119376" x="6292850" y="6184900"/>
          <p14:tracePt t="119394" x="6299200" y="6184900"/>
          <p14:tracePt t="119446" x="6299200" y="6178550"/>
          <p14:tracePt t="119470" x="6305550" y="6165850"/>
          <p14:tracePt t="119482" x="6305550" y="6159500"/>
          <p14:tracePt t="119492" x="6299200" y="6153150"/>
          <p14:tracePt t="119510" x="6299200" y="6146800"/>
          <p14:tracePt t="119510" x="6299200" y="6140450"/>
          <p14:tracePt t="119528" x="6292850" y="6134100"/>
          <p14:tracePt t="119528" x="6286500" y="6127750"/>
          <p14:tracePt t="119544" x="6280150" y="6121400"/>
          <p14:tracePt t="119559" x="6280150" y="6115050"/>
          <p14:tracePt t="119576" x="6273800" y="6121400"/>
          <p14:tracePt t="119593" x="6267450" y="6121400"/>
          <p14:tracePt t="119611" x="6267450" y="6127750"/>
          <p14:tracePt t="119627" x="6267450" y="6134100"/>
          <p14:tracePt t="119627" x="6267450" y="6140450"/>
          <p14:tracePt t="119646" x="6273800" y="6146800"/>
          <p14:tracePt t="119646" x="6273800" y="6153150"/>
          <p14:tracePt t="119646" x="6273800" y="6159500"/>
          <p14:tracePt t="119663" x="6280150" y="6165850"/>
          <p14:tracePt t="119676" x="6280150" y="6172200"/>
          <p14:tracePt t="119676" x="6286500" y="6178550"/>
          <p14:tracePt t="119694" x="6292850" y="6184900"/>
          <p14:tracePt t="119710" x="6299200" y="6184900"/>
          <p14:tracePt t="119727" x="6311900" y="6184900"/>
          <p14:tracePt t="119744" x="6318250" y="6184900"/>
          <p14:tracePt t="119744" x="6324600" y="6184900"/>
          <p14:tracePt t="119744" x="6330950" y="6184900"/>
          <p14:tracePt t="119763" x="6337300" y="6184900"/>
          <p14:tracePt t="119778" x="6343650" y="6178550"/>
          <p14:tracePt t="119794" x="6350000" y="6178550"/>
          <p14:tracePt t="119811" x="6356350" y="6172200"/>
          <p14:tracePt t="119811" x="6362700" y="6165850"/>
          <p14:tracePt t="119828" x="6369050" y="6159500"/>
          <p14:tracePt t="119828" x="6369050" y="6153150"/>
          <p14:tracePt t="119845" x="6375400" y="6140450"/>
          <p14:tracePt t="119845" x="6375400" y="6134100"/>
          <p14:tracePt t="119861" x="6381750" y="6127750"/>
          <p14:tracePt t="119861" x="6381750" y="6121400"/>
          <p14:tracePt t="119878" x="6388100" y="6115050"/>
          <p14:tracePt t="119894" x="6394450" y="6108700"/>
          <p14:tracePt t="119911" x="6400800" y="6108700"/>
          <p14:tracePt t="119928" x="6407150" y="6108700"/>
          <p14:tracePt t="119944" x="6413500" y="6108700"/>
          <p14:tracePt t="119962" x="6419850" y="6115050"/>
          <p14:tracePt t="119986" x="6419850" y="6121400"/>
          <p14:tracePt t="120010" x="6426200" y="6121400"/>
          <p14:tracePt t="120138" x="6432550" y="6121400"/>
          <p14:tracePt t="120158" x="6438900" y="6121400"/>
          <p14:tracePt t="120190" x="6451600" y="6121400"/>
          <p14:tracePt t="120202" x="6457950" y="6121400"/>
          <p14:tracePt t="120212" x="6464300" y="6121400"/>
          <p14:tracePt t="120212" x="6470650" y="6127750"/>
          <p14:tracePt t="120229" x="6477000" y="6127750"/>
          <p14:tracePt t="120229" x="6483350" y="6127750"/>
          <p14:tracePt t="120246" x="6489700" y="6127750"/>
          <p14:tracePt t="120246" x="6508750" y="6134100"/>
          <p14:tracePt t="120263" x="6515100" y="6140450"/>
          <p14:tracePt t="120263" x="6521450" y="6140450"/>
          <p14:tracePt t="120280" x="6527800" y="6146800"/>
          <p14:tracePt t="120280" x="6540500" y="6146800"/>
          <p14:tracePt t="120296" x="6546850" y="6153150"/>
          <p14:tracePt t="120296" x="6553200" y="6153150"/>
          <p14:tracePt t="120313" x="6565900" y="6159500"/>
          <p14:tracePt t="120313" x="6584950" y="6159500"/>
          <p14:tracePt t="120330" x="6591300" y="6159500"/>
          <p14:tracePt t="120330" x="6604000" y="6159500"/>
          <p14:tracePt t="120347" x="6610350" y="6165850"/>
          <p14:tracePt t="120347" x="6616700" y="6165850"/>
          <p14:tracePt t="120363" x="6623050" y="6165850"/>
          <p14:tracePt t="120363" x="6629400" y="6165850"/>
          <p14:tracePt t="120380" x="6635750" y="6165850"/>
          <p14:tracePt t="120380" x="6642100" y="6165850"/>
          <p14:tracePt t="120397" x="6648450" y="6159500"/>
          <p14:tracePt t="120412" x="6654800" y="6159500"/>
          <p14:tracePt t="120430" x="6661150" y="6153150"/>
          <p14:tracePt t="120446" x="6667500" y="6146800"/>
          <p14:tracePt t="120462" x="6667500" y="6140450"/>
          <p14:tracePt t="120490" x="6667500" y="6134100"/>
          <p14:tracePt t="120510" x="6661150" y="6127750"/>
          <p14:tracePt t="120534" x="6654800" y="6134100"/>
          <p14:tracePt t="120558" x="6648450" y="6134100"/>
          <p14:tracePt t="120578" x="6642100" y="6127750"/>
          <p14:tracePt t="120654" x="6648450" y="6127750"/>
          <p14:tracePt t="120742" x="6648450" y="6134100"/>
          <p14:tracePt t="120758" x="6654800" y="6140450"/>
          <p14:tracePt t="120767" x="6661150" y="6146800"/>
          <p14:tracePt t="120780" x="6667500" y="6153150"/>
          <p14:tracePt t="120780" x="6673850" y="6159500"/>
          <p14:tracePt t="120798" x="6680200" y="6165850"/>
          <p14:tracePt t="120798" x="6686550" y="6172200"/>
          <p14:tracePt t="120814" x="6699250" y="6178550"/>
          <p14:tracePt t="120814" x="6705600" y="6178550"/>
          <p14:tracePt t="120831" x="6718300" y="6178550"/>
          <p14:tracePt t="120831" x="6731000" y="6184900"/>
          <p14:tracePt t="120848" x="6743700" y="6184900"/>
          <p14:tracePt t="120848" x="6775450" y="6184900"/>
          <p14:tracePt t="120865" x="6794500" y="6184900"/>
          <p14:tracePt t="120882" x="7035800" y="6159500"/>
          <p14:tracePt t="120948" x="7073900" y="6159500"/>
          <p14:tracePt t="120954" x="7105650" y="6159500"/>
          <p14:tracePt t="120964" x="7181850" y="6165850"/>
          <p14:tracePt t="120964" x="7219950" y="6165850"/>
          <p14:tracePt t="120982" x="7289800" y="6165850"/>
          <p14:tracePt t="120999" x="7359650" y="6165850"/>
          <p14:tracePt t="121015" x="7423150" y="6165850"/>
          <p14:tracePt t="121032" x="7480300" y="6159500"/>
          <p14:tracePt t="121048" x="7524750" y="6165850"/>
          <p14:tracePt t="121048" x="7550150" y="6165850"/>
          <p14:tracePt t="121066" x="7594600" y="6165850"/>
          <p14:tracePt t="121082" x="7632700" y="6172200"/>
          <p14:tracePt t="121099" x="7664450" y="6172200"/>
          <p14:tracePt t="121115" x="7696200" y="6172200"/>
          <p14:tracePt t="121132" x="7715250" y="6172200"/>
          <p14:tracePt t="121132" x="7721600" y="6172200"/>
          <p14:tracePt t="121152" x="7734300" y="6165850"/>
          <p14:tracePt t="121165" x="7740650" y="6165850"/>
          <p14:tracePt t="121181" x="7740650" y="6159500"/>
          <p14:tracePt t="121290" x="7734300" y="6159500"/>
          <p14:tracePt t="121338" x="7727950" y="6159500"/>
          <p14:tracePt t="121366" x="7721600" y="6159500"/>
          <p14:tracePt t="121398" x="7721600" y="6153150"/>
          <p14:tracePt t="121426" x="7715250" y="6153150"/>
          <p14:tracePt t="121470" x="7708900" y="6159500"/>
          <p14:tracePt t="121494" x="7708900" y="6165850"/>
          <p14:tracePt t="121519" x="7702550" y="6165850"/>
          <p14:tracePt t="121538" x="7696200" y="6172200"/>
          <p14:tracePt t="121562" x="7689850" y="6172200"/>
          <p14:tracePt t="121578" x="7683500" y="6172200"/>
          <p14:tracePt t="121590" x="7677150" y="6172200"/>
          <p14:tracePt t="121606" x="7670800" y="6172200"/>
          <p14:tracePt t="121622" x="7664450" y="6172200"/>
          <p14:tracePt t="121633" x="7645400" y="6172200"/>
          <p14:tracePt t="121651" x="7626350" y="6172200"/>
          <p14:tracePt t="121667" x="7607300" y="6165850"/>
          <p14:tracePt t="121684" x="7588250" y="6159500"/>
          <p14:tracePt t="121700" x="7562850" y="6146800"/>
          <p14:tracePt t="121700" x="7556500" y="6146800"/>
          <p14:tracePt t="121719" x="7531100" y="6140450"/>
          <p14:tracePt t="121734" x="7505700" y="6134100"/>
          <p14:tracePt t="121751" x="7473950" y="6127750"/>
          <p14:tracePt t="121751" x="7454900" y="6127750"/>
          <p14:tracePt t="121771" x="7442200" y="6127750"/>
          <p14:tracePt t="121783" x="7404100" y="6121400"/>
          <p14:tracePt t="121800" x="7359650" y="6121400"/>
          <p14:tracePt t="121800" x="7334250" y="6121400"/>
          <p14:tracePt t="121819" x="7289800" y="6121400"/>
          <p14:tracePt t="121834" x="7239000" y="6127750"/>
          <p14:tracePt t="121851" x="7194550" y="6127750"/>
          <p14:tracePt t="121867" x="7112000" y="6134100"/>
          <p14:tracePt t="121884" x="7048500" y="6140450"/>
          <p14:tracePt t="121901" x="6991350" y="6153150"/>
          <p14:tracePt t="121917" x="6921500" y="6165850"/>
          <p14:tracePt t="121934" x="6819900" y="6191250"/>
          <p14:tracePt t="121951" x="6743700" y="6203950"/>
          <p14:tracePt t="121968" x="6661150" y="6216650"/>
          <p14:tracePt t="121984" x="6572250" y="6223000"/>
          <p14:tracePt t="121984" x="6521450" y="6229350"/>
          <p14:tracePt t="122002" x="6426200" y="6235700"/>
          <p14:tracePt t="122020" x="6311900" y="6235700"/>
          <p14:tracePt t="122034" x="6197600" y="6242050"/>
          <p14:tracePt t="122051" x="6083300" y="6248400"/>
          <p14:tracePt t="122068" x="5962650" y="6261100"/>
          <p14:tracePt t="122085" x="5778500" y="6267450"/>
          <p14:tracePt t="122103" x="5651500" y="6267450"/>
          <p14:tracePt t="122119" x="5518150" y="6267450"/>
          <p14:tracePt t="122135" x="5372100" y="6254750"/>
          <p14:tracePt t="122151" x="5226050" y="6235700"/>
          <p14:tracePt t="122168" x="5003800" y="6197600"/>
          <p14:tracePt t="122185" x="4857750" y="6159500"/>
          <p14:tracePt t="122201" x="4718050" y="6127750"/>
          <p14:tracePt t="122218" x="4591050" y="6102350"/>
          <p14:tracePt t="122235" x="4419600" y="6108700"/>
          <p14:tracePt t="122252" x="4330700" y="6127750"/>
          <p14:tracePt t="122269" x="4248150" y="6153150"/>
          <p14:tracePt t="122285" x="4140200" y="6197600"/>
          <p14:tracePt t="122303" x="4064000" y="6216650"/>
          <p14:tracePt t="122319" x="3987800" y="6242050"/>
          <p14:tracePt t="122335" x="3911600" y="6261100"/>
          <p14:tracePt t="122352" x="3835400" y="6273800"/>
          <p14:tracePt t="122352" x="3790950" y="6286500"/>
          <p14:tracePt t="122370" x="3714750" y="6299200"/>
          <p14:tracePt t="122386" x="3638550" y="6311900"/>
          <p14:tracePt t="122402" x="3556000" y="6318250"/>
          <p14:tracePt t="122419" x="3479800" y="6330950"/>
          <p14:tracePt t="122436" x="3403600" y="6337300"/>
          <p14:tracePt t="122452" x="3327400" y="6350000"/>
          <p14:tracePt t="122452" x="3289300" y="6356350"/>
          <p14:tracePt t="122470" x="3219450" y="6362700"/>
          <p14:tracePt t="122486" x="3143250" y="6362700"/>
          <p14:tracePt t="122502" x="3073400" y="6350000"/>
          <p14:tracePt t="122502" x="3041650" y="6343650"/>
          <p14:tracePt t="122523" x="3003550" y="6330950"/>
          <p14:tracePt t="122536" x="2908300" y="6299200"/>
          <p14:tracePt t="122553" x="2857500" y="6280150"/>
          <p14:tracePt t="122569" x="2806700" y="6273800"/>
          <p14:tracePt t="122586" x="2743200" y="6261100"/>
          <p14:tracePt t="122603" x="2724150" y="6261100"/>
          <p14:tracePt t="122620" x="2673350" y="6242050"/>
          <p14:tracePt t="122620" x="2641600" y="6235700"/>
          <p14:tracePt t="122637" x="2616200" y="6229350"/>
          <p14:tracePt t="122637" x="2578100" y="6216650"/>
          <p14:tracePt t="122654" x="2546350" y="6210300"/>
          <p14:tracePt t="122654" x="2470150" y="6191250"/>
          <p14:tracePt t="122671" x="2425700" y="6184900"/>
          <p14:tracePt t="122671" x="2387600" y="6178550"/>
          <p14:tracePt t="122687" x="2349500" y="6172200"/>
          <p14:tracePt t="122687" x="2305050" y="6159500"/>
          <p14:tracePt t="122704" x="2260600" y="6153150"/>
          <p14:tracePt t="122704" x="2222500" y="6146800"/>
          <p14:tracePt t="122704" x="2171700" y="6134100"/>
          <p14:tracePt t="122723" x="2127250" y="6121400"/>
          <p14:tracePt t="122736" x="2082800" y="6115050"/>
          <p14:tracePt t="122736" x="1981200" y="6096000"/>
          <p14:tracePt t="122755" x="1930400" y="6089650"/>
          <p14:tracePt t="122755" x="1879600" y="6083300"/>
          <p14:tracePt t="122773" x="1828800" y="6076950"/>
          <p14:tracePt t="122773" x="1778000" y="6076950"/>
          <p14:tracePt t="122788" x="1727200" y="6070600"/>
          <p14:tracePt t="122788" x="1676400" y="6070600"/>
          <p14:tracePt t="122804" x="1631950" y="6070600"/>
          <p14:tracePt t="122804" x="1587500" y="6070600"/>
          <p14:tracePt t="122804" x="1543050" y="6076950"/>
          <p14:tracePt t="122823" x="1498600" y="6076950"/>
          <p14:tracePt t="122823" x="1460500" y="6083300"/>
          <p14:tracePt t="122838" x="1428750" y="6089650"/>
          <p14:tracePt t="122838" x="1397000" y="6096000"/>
          <p14:tracePt t="122854" x="1365250" y="6108700"/>
          <p14:tracePt t="122854" x="1333500" y="6121400"/>
          <p14:tracePt t="122871" x="1308100" y="6127750"/>
          <p14:tracePt t="122871" x="1289050" y="6140450"/>
          <p14:tracePt t="122888" x="1263650" y="6153150"/>
          <p14:tracePt t="122888" x="1231900" y="6172200"/>
          <p14:tracePt t="122904" x="1219200" y="6178550"/>
          <p14:tracePt t="122904" x="1206500" y="6184900"/>
          <p14:tracePt t="122921" x="1200150" y="6191250"/>
          <p14:tracePt t="122921" x="1193800" y="6197600"/>
          <p14:tracePt t="122939" x="1187450" y="6203950"/>
          <p14:tracePt t="122939" x="1181100" y="6210300"/>
          <p14:tracePt t="122955" x="1181100" y="6216650"/>
          <p14:tracePt t="122955" x="1181100" y="6223000"/>
          <p14:tracePt t="122971" x="1181100" y="6229350"/>
          <p14:tracePt t="122987" x="1187450" y="6229350"/>
          <p14:tracePt t="123004" x="1193800" y="6229350"/>
          <p14:tracePt t="123022" x="1187450" y="6229350"/>
          <p14:tracePt t="123078" x="1174750" y="6229350"/>
          <p14:tracePt t="123090" x="1168400" y="6229350"/>
          <p14:tracePt t="123106" x="1162050" y="6235700"/>
          <p14:tracePt t="123114" x="1155700" y="6235700"/>
          <p14:tracePt t="123123" x="1149350" y="6235700"/>
          <p14:tracePt t="123123" x="1143000" y="6235700"/>
          <p14:tracePt t="123139" x="1136650" y="6242050"/>
          <p14:tracePt t="123139" x="1130300" y="6242050"/>
          <p14:tracePt t="123156" x="1123950" y="6248400"/>
          <p14:tracePt t="123156" x="1117600" y="6254750"/>
          <p14:tracePt t="123172" x="1111250" y="6254750"/>
          <p14:tracePt t="123172" x="1104900" y="6261100"/>
          <p14:tracePt t="123172" x="1104900" y="6267450"/>
          <p14:tracePt t="123191" x="1098550" y="6267450"/>
          <p14:tracePt t="123191" x="1092200" y="6273800"/>
          <p14:tracePt t="123206" x="1085850" y="6280150"/>
          <p14:tracePt t="123206" x="1073150" y="6286500"/>
          <p14:tracePt t="123222" x="1066800" y="6286500"/>
          <p14:tracePt t="123222" x="1060450" y="6292850"/>
          <p14:tracePt t="123239" x="1047750" y="6292850"/>
          <p14:tracePt t="123239" x="1035050" y="6299200"/>
          <p14:tracePt t="123256" x="1016000" y="6299200"/>
          <p14:tracePt t="123256" x="971550" y="6299200"/>
          <p14:tracePt t="123273" x="946150" y="6299200"/>
          <p14:tracePt t="123273" x="920750" y="6292850"/>
          <p14:tracePt t="123290" x="889000" y="6292850"/>
          <p14:tracePt t="123290" x="863600" y="6286500"/>
          <p14:tracePt t="123306" x="831850" y="6286500"/>
          <p14:tracePt t="123323" x="514350" y="6261100"/>
          <p14:tracePt t="123384" x="482600" y="6254750"/>
          <p14:tracePt t="123391" x="412750" y="6235700"/>
          <p14:tracePt t="123406" x="349250" y="6216650"/>
          <p14:tracePt t="123423" x="285750" y="6191250"/>
          <p14:tracePt t="123439" x="234950" y="6159500"/>
          <p14:tracePt t="123456" x="190500" y="6121400"/>
          <p14:tracePt t="123456" x="177800" y="6102350"/>
          <p14:tracePt t="123474" x="146050" y="6057900"/>
          <p14:tracePt t="123490" x="133350" y="6013450"/>
          <p14:tracePt t="123506" x="133350" y="5956300"/>
          <p14:tracePt t="123506" x="139700" y="5930900"/>
          <p14:tracePt t="123526" x="152400" y="5899150"/>
          <p14:tracePt t="123539" x="177800" y="5842000"/>
          <p14:tracePt t="123556" x="234950" y="5746750"/>
          <p14:tracePt t="123573" x="292100" y="5689600"/>
          <p14:tracePt t="123590" x="368300" y="5632450"/>
          <p14:tracePt t="123607" x="495300" y="5549900"/>
          <p14:tracePt t="123623" x="596900" y="5505450"/>
          <p14:tracePt t="123640" x="704850" y="5467350"/>
          <p14:tracePt t="123657" x="819150" y="5435600"/>
          <p14:tracePt t="123674" x="990600" y="5397500"/>
          <p14:tracePt t="123690" x="1117600" y="5384800"/>
          <p14:tracePt t="123707" x="1250950" y="5378450"/>
          <p14:tracePt t="123724" x="1397000" y="5384800"/>
          <p14:tracePt t="123740" x="1543050" y="5397500"/>
          <p14:tracePt t="123740" x="1619250" y="5397500"/>
          <p14:tracePt t="123758" x="1758950" y="5416550"/>
          <p14:tracePt t="123774" x="1898650" y="5429250"/>
          <p14:tracePt t="123790" x="2025650" y="5448300"/>
          <p14:tracePt t="123807" x="2139950" y="5473700"/>
          <p14:tracePt t="123824" x="2247900" y="5511800"/>
          <p14:tracePt t="123824" x="2298700" y="5530850"/>
          <p14:tracePt t="123843" x="2381250" y="5581650"/>
          <p14:tracePt t="123858" x="2451100" y="5632450"/>
          <p14:tracePt t="123874" x="2514600" y="5683250"/>
          <p14:tracePt t="123891" x="2552700" y="5727700"/>
          <p14:tracePt t="123907" x="2584450" y="5791200"/>
          <p14:tracePt t="123924" x="2584450" y="5829300"/>
          <p14:tracePt t="123941" x="2571750" y="5873750"/>
          <p14:tracePt t="123957" x="2546350" y="5918200"/>
          <p14:tracePt t="123974" x="2482850" y="5969000"/>
          <p14:tracePt t="123991" x="2425700" y="6000750"/>
          <p14:tracePt t="124008" x="2355850" y="6032500"/>
          <p14:tracePt t="124025" x="2228850" y="6083300"/>
          <p14:tracePt t="124043" x="2133600" y="6121400"/>
          <p14:tracePt t="124058" x="2038350" y="6153150"/>
          <p14:tracePt t="124075" x="1930400" y="6178550"/>
          <p14:tracePt t="124092" x="1822450" y="6203950"/>
          <p14:tracePt t="124108" x="1708150" y="6216650"/>
          <p14:tracePt t="124108" x="1651000" y="6229350"/>
          <p14:tracePt t="124126" x="1536700" y="6242050"/>
          <p14:tracePt t="124144" x="1422400" y="6261100"/>
          <p14:tracePt t="124158" x="1320800" y="6280150"/>
          <p14:tracePt t="124175" x="1231900" y="6292850"/>
          <p14:tracePt t="124192" x="1155700" y="6299200"/>
          <p14:tracePt t="124209" x="1066800" y="6318250"/>
          <p14:tracePt t="124225" x="1016000" y="6337300"/>
          <p14:tracePt t="124242" x="996950" y="6343650"/>
          <p14:tracePt t="124258" x="958850" y="6362700"/>
          <p14:tracePt t="124275" x="908050" y="6394450"/>
          <p14:tracePt t="124292" x="889000" y="6413500"/>
          <p14:tracePt t="124314" x="876300" y="6438900"/>
          <p14:tracePt t="124338" x="876300" y="6464300"/>
          <p14:tracePt t="124358" x="882650" y="6483350"/>
          <p14:tracePt t="124410" x="863600" y="6464300"/>
          <p14:tracePt t="124630" x="863600" y="6432550"/>
          <p14:tracePt t="124650" x="876300" y="6413500"/>
          <p14:tracePt t="124666" x="895350" y="6394450"/>
          <p14:tracePt t="124682" x="920750" y="6381750"/>
          <p14:tracePt t="124698" x="952500" y="6381750"/>
          <p14:tracePt t="124710" x="977900" y="6388100"/>
          <p14:tracePt t="124726" x="1009650" y="6400800"/>
          <p14:tracePt t="124778" x="1035050" y="6407150"/>
          <p14:tracePt t="125327" x="4286250" y="6394450"/>
          <p14:tracePt t="125354" x="4267200" y="6419850"/>
          <p14:tracePt t="125378" x="4248150" y="6407150"/>
          <p14:tracePt t="125410" x="4241800" y="6388100"/>
          <p14:tracePt t="125422" x="4241800" y="6362700"/>
          <p14:tracePt t="125438" x="4241800" y="6337300"/>
          <p14:tracePt t="125462" x="4241800" y="6330950"/>
          <p14:tracePt t="125470" x="4235450" y="6324600"/>
          <p14:tracePt t="125479" x="4229100" y="6318250"/>
          <p14:tracePt t="125498" x="4216400" y="6318250"/>
          <p14:tracePt t="125514" x="4210050" y="6318250"/>
          <p14:tracePt t="125514" x="4203700" y="6318250"/>
          <p14:tracePt t="125530" x="4197350" y="6318250"/>
          <p14:tracePt t="125530" x="4184650" y="6318250"/>
          <p14:tracePt t="125546" x="4165600" y="6311900"/>
          <p14:tracePt t="125546" x="4152900" y="6311900"/>
          <p14:tracePt t="125563" x="4133850" y="6305550"/>
          <p14:tracePt t="125563" x="4108450" y="6305550"/>
          <p14:tracePt t="125580" x="4089400" y="6299200"/>
          <p14:tracePt t="125580" x="4051300" y="6292850"/>
          <p14:tracePt t="125598" x="4032250" y="6286500"/>
          <p14:tracePt t="125598" x="4013200" y="6280150"/>
          <p14:tracePt t="125613" x="4000500" y="6280150"/>
          <p14:tracePt t="125613" x="3981450" y="6273800"/>
          <p14:tracePt t="125630" x="3968750" y="6267450"/>
          <p14:tracePt t="125630" x="3956050" y="6261100"/>
          <p14:tracePt t="125647" x="3937000" y="6254750"/>
          <p14:tracePt t="125647" x="3911600" y="6242050"/>
          <p14:tracePt t="125663" x="3898900" y="6242050"/>
          <p14:tracePt t="125663" x="3886200" y="6235700"/>
          <p14:tracePt t="125680" x="3873500" y="6235700"/>
          <p14:tracePt t="125680" x="3860800" y="6229350"/>
          <p14:tracePt t="125697" x="3854450" y="6229350"/>
          <p14:tracePt t="125697" x="3835400" y="6223000"/>
          <p14:tracePt t="125714" x="3829050" y="6223000"/>
          <p14:tracePt t="125714" x="3822700" y="6223000"/>
          <p14:tracePt t="125731" x="3816350" y="6223000"/>
          <p14:tracePt t="125746" x="3810000" y="6223000"/>
          <p14:tracePt t="125763" x="3803650" y="6229350"/>
          <p14:tracePt t="125780" x="3797300" y="6229350"/>
          <p14:tracePt t="125814" x="3790950" y="6229350"/>
          <p14:tracePt t="125834" x="3784600" y="6229350"/>
          <p14:tracePt t="125866" x="3778250" y="6229350"/>
          <p14:tracePt t="125902" x="3784600" y="6235700"/>
          <p14:tracePt t="126202" x="3784600" y="6229350"/>
          <p14:tracePt t="126234" x="3790950" y="6229350"/>
          <p14:tracePt t="126262" x="3797300" y="6235700"/>
          <p14:tracePt t="126346" x="3790950" y="6242050"/>
          <p14:tracePt t="126374" x="3797300" y="6248400"/>
          <p14:tracePt t="126398" x="3803650" y="6248400"/>
          <p14:tracePt t="126434" x="3810000" y="6248400"/>
          <p14:tracePt t="126450" x="3816350" y="6248400"/>
          <p14:tracePt t="126466" x="3822700" y="6248400"/>
          <p14:tracePt t="126490" x="3829050" y="6242050"/>
          <p14:tracePt t="126542" x="3835400" y="6248400"/>
          <p14:tracePt t="126646" x="3841750" y="6254750"/>
          <p14:tracePt t="126682" x="3841750" y="6261100"/>
          <p14:tracePt t="126758" x="3835400" y="6261100"/>
          <p14:tracePt t="126794" x="3829050" y="6261100"/>
          <p14:tracePt t="126870" x="3822700" y="6261100"/>
          <p14:tracePt t="126910" x="3816350" y="6254750"/>
          <p14:tracePt t="126974" x="3822700" y="6261100"/>
          <p14:tracePt t="127042" x="3829050" y="6267450"/>
          <p14:tracePt t="127066" x="3835400" y="6273800"/>
          <p14:tracePt t="127118" x="3841750" y="6273800"/>
          <p14:tracePt t="127142" x="3848100" y="6280150"/>
          <p14:tracePt t="127154" x="3854450" y="6280150"/>
          <p14:tracePt t="127170" x="3860800" y="6280150"/>
          <p14:tracePt t="127194" x="3867150" y="6280150"/>
          <p14:tracePt t="127214" x="3873500" y="6286500"/>
          <p14:tracePt t="127274" x="3879850" y="6292850"/>
          <p14:tracePt t="127306" x="3879850" y="6286500"/>
          <p14:tracePt t="127350" x="3886200" y="6292850"/>
          <p14:tracePt t="127418" x="3886200" y="6286500"/>
          <p14:tracePt t="127470" x="3886200" y="6280150"/>
          <p14:tracePt t="127494" x="3879850" y="6280150"/>
          <p14:tracePt t="127522" x="3879850" y="6273800"/>
          <p14:tracePt t="127538" x="3873500" y="6267450"/>
          <p14:tracePt t="127554" x="3867150" y="6261100"/>
          <p14:tracePt t="127570" x="3860800" y="6261100"/>
          <p14:tracePt t="127582" x="3854450" y="6254750"/>
          <p14:tracePt t="127590" x="3848100" y="6261100"/>
          <p14:tracePt t="127606" x="3841750" y="6261100"/>
          <p14:tracePt t="127622" x="3835400" y="6267450"/>
          <p14:tracePt t="127635" x="3835400" y="6273800"/>
          <p14:tracePt t="127659" x="3829050" y="6267450"/>
          <p14:tracePt t="127710" x="3822700" y="6261100"/>
          <p14:tracePt t="127726" x="3816350" y="6261100"/>
          <p14:tracePt t="127742" x="3810000" y="6254750"/>
          <p14:tracePt t="127754" x="3803650" y="6248400"/>
          <p14:tracePt t="127770" x="3797300" y="6248400"/>
          <p14:tracePt t="127786" x="3790950" y="6242050"/>
          <p14:tracePt t="127802" x="3784600" y="6242050"/>
          <p14:tracePt t="127814" x="3778250" y="6242050"/>
          <p14:tracePt t="127830" x="3771900" y="6242050"/>
          <p14:tracePt t="127854" x="3778250" y="6248400"/>
          <p14:tracePt t="127942" x="3784600" y="6248400"/>
          <p14:tracePt t="127966" x="3790950" y="6248400"/>
          <p14:tracePt t="127990" x="3797300" y="6242050"/>
          <p14:tracePt t="128010" x="3803650" y="6242050"/>
          <p14:tracePt t="128222" x="3810000" y="6242050"/>
          <p14:tracePt t="128234" x="3816350" y="6242050"/>
          <p14:tracePt t="128250" x="3822700" y="6248400"/>
          <p14:tracePt t="128266" x="3829050" y="6254750"/>
          <p14:tracePt t="128290" x="3835400" y="6254750"/>
          <p14:tracePt t="128310" x="3841750" y="6261100"/>
          <p14:tracePt t="128334" x="3841750" y="6267450"/>
          <p14:tracePt t="128354" x="3841750" y="6273800"/>
          <p14:tracePt t="128378" x="3835400" y="6280150"/>
          <p14:tracePt t="128394" x="3829050" y="6280150"/>
          <p14:tracePt t="128402" x="3822700" y="6280150"/>
          <p14:tracePt t="128410" x="3816350" y="6280150"/>
          <p14:tracePt t="128410" x="3810000" y="6280150"/>
          <p14:tracePt t="128425" x="3797300" y="6280150"/>
          <p14:tracePt t="128439" x="3549650" y="6235700"/>
          <p14:tracePt t="128517" x="3517900" y="6235700"/>
          <p14:tracePt t="128523" x="3435350" y="6229350"/>
          <p14:tracePt t="128540" x="3352800" y="6223000"/>
          <p14:tracePt t="128556" x="3263900" y="6210300"/>
          <p14:tracePt t="128572" x="3162300" y="6197600"/>
          <p14:tracePt t="128572" x="3117850" y="6191250"/>
          <p14:tracePt t="128590" x="3022600" y="6172200"/>
          <p14:tracePt t="128606" x="2933700" y="6146800"/>
          <p14:tracePt t="128623" x="2851150" y="6108700"/>
          <p14:tracePt t="128639" x="2755900" y="6051550"/>
          <p14:tracePt t="128656" x="2711450" y="6013450"/>
          <p14:tracePt t="128673" x="2686050" y="5969000"/>
          <p14:tracePt t="128690" x="2679700" y="5918200"/>
          <p14:tracePt t="128706" x="2717800" y="5842000"/>
          <p14:tracePt t="128723" x="2768600" y="5784850"/>
          <p14:tracePt t="128740" x="2838450" y="5734050"/>
          <p14:tracePt t="128756" x="2927350" y="5689600"/>
          <p14:tracePt t="128756" x="2978150" y="5670550"/>
          <p14:tracePt t="128774" x="3092450" y="5632450"/>
          <p14:tracePt t="128790" x="3225800" y="5594350"/>
          <p14:tracePt t="128807" x="3365500" y="5568950"/>
          <p14:tracePt t="128823" x="3524250" y="5556250"/>
          <p14:tracePt t="128840" x="3695700" y="5556250"/>
          <p14:tracePt t="128840" x="3778250" y="5562600"/>
          <p14:tracePt t="128859" x="3956050" y="5575300"/>
          <p14:tracePt t="128875" x="4133850" y="5588000"/>
          <p14:tracePt t="128891" x="4298950" y="5600700"/>
          <p14:tracePt t="128907" x="4464050" y="5619750"/>
          <p14:tracePt t="128924" x="4629150" y="5645150"/>
          <p14:tracePt t="128941" x="4864100" y="5683250"/>
          <p14:tracePt t="128957" x="5016500" y="5708650"/>
          <p14:tracePt t="128974" x="5156200" y="5727700"/>
          <p14:tracePt t="128991" x="5289550" y="5746750"/>
          <p14:tracePt t="129008" x="5467350" y="5772150"/>
          <p14:tracePt t="129024" x="5568950" y="5791200"/>
          <p14:tracePt t="129041" x="5664200" y="5810250"/>
          <p14:tracePt t="129057" x="5784850" y="5848350"/>
          <p14:tracePt t="129074" x="5842000" y="5873750"/>
          <p14:tracePt t="129091" x="5892800" y="5899150"/>
          <p14:tracePt t="129109" x="5924550" y="5924550"/>
          <p14:tracePt t="129125" x="5949950" y="5949950"/>
          <p14:tracePt t="129125" x="5956300" y="5962650"/>
          <p14:tracePt t="129142" x="5969000" y="5981700"/>
          <p14:tracePt t="129160" x="5962650" y="6007100"/>
          <p14:tracePt t="129175" x="5956300" y="6032500"/>
          <p14:tracePt t="129192" x="5924550" y="6051550"/>
          <p14:tracePt t="129208" x="5892800" y="6076950"/>
          <p14:tracePt t="129208" x="5873750" y="6089650"/>
          <p14:tracePt t="129226" x="5822950" y="6108700"/>
          <p14:tracePt t="129243" x="5772150" y="6127750"/>
          <p14:tracePt t="129258" x="5708650" y="6146800"/>
          <p14:tracePt t="129275" x="5632450" y="6172200"/>
          <p14:tracePt t="129291" x="5549900" y="6191250"/>
          <p14:tracePt t="129308" x="5397500" y="6216650"/>
          <p14:tracePt t="129325" x="5283200" y="6229350"/>
          <p14:tracePt t="129342" x="5156200" y="6242050"/>
          <p14:tracePt t="129358" x="4940300" y="6254750"/>
          <p14:tracePt t="129375" x="4781550" y="6261100"/>
          <p14:tracePt t="129392" x="4616450" y="6267450"/>
          <p14:tracePt t="129410" x="4457700" y="6267450"/>
          <p14:tracePt t="129425" x="4241800" y="6267450"/>
          <p14:tracePt t="129442" x="4108450" y="6267450"/>
          <p14:tracePt t="129458" x="4000500" y="6267450"/>
          <p14:tracePt t="129476" x="3905250" y="6273800"/>
          <p14:tracePt t="129492" x="3835400" y="6267450"/>
          <p14:tracePt t="129492" x="3810000" y="6267450"/>
          <p14:tracePt t="129511" x="3765550" y="6267450"/>
          <p14:tracePt t="129526" x="3746500" y="6261100"/>
          <p14:tracePt t="129542" x="3740150" y="6261100"/>
          <p14:tracePt t="129559" x="3746500" y="6261100"/>
          <p14:tracePt t="129579" x="3752850" y="6261100"/>
          <p14:tracePt t="129592" x="3765550" y="6261100"/>
          <p14:tracePt t="129592" x="3771900" y="6254750"/>
          <p14:tracePt t="129611" x="3778250" y="6254750"/>
          <p14:tracePt t="129626" x="3784600" y="6254750"/>
          <p14:tracePt t="129642" x="3784600" y="6248400"/>
          <p14:tracePt t="129659" x="3790950" y="6248400"/>
          <p14:tracePt t="129676" x="3784600" y="6242050"/>
          <p14:tracePt t="129706" x="3778250" y="6242050"/>
          <p14:tracePt t="129722" x="3771900" y="6242050"/>
          <p14:tracePt t="129734" x="3778250" y="6242050"/>
          <p14:tracePt t="129818" x="3784600" y="6242050"/>
          <p14:tracePt t="129850" x="3790950" y="6242050"/>
          <p14:tracePt t="129862" x="3803650" y="6242050"/>
          <p14:tracePt t="129878" x="3816350" y="6248400"/>
          <p14:tracePt t="129902" x="3822700" y="6248400"/>
          <p14:tracePt t="129914" x="3829050" y="6248400"/>
          <p14:tracePt t="129930" x="3835400" y="6242050"/>
          <p14:tracePt t="129946" x="3835400" y="6235700"/>
          <p14:tracePt t="129954" x="3835400" y="6229350"/>
          <p14:tracePt t="129962" x="3835400" y="6223000"/>
          <p14:tracePt t="129962" x="3835400" y="6216650"/>
          <p14:tracePt t="129978" x="3841750" y="6203950"/>
          <p14:tracePt t="129978" x="3848100" y="6197600"/>
          <p14:tracePt t="129996" x="3854450" y="6191250"/>
          <p14:tracePt t="129996" x="3860800" y="6184900"/>
          <p14:tracePt t="130012" x="3867150" y="6178550"/>
          <p14:tracePt t="130012" x="3873500" y="6172200"/>
          <p14:tracePt t="130028" x="3892550" y="6159500"/>
          <p14:tracePt t="130028" x="3898900" y="6153150"/>
          <p14:tracePt t="130045" x="3905250" y="6146800"/>
          <p14:tracePt t="130045" x="3911600" y="6140450"/>
          <p14:tracePt t="130062" x="3924300" y="6134100"/>
          <p14:tracePt t="130062" x="3930650" y="6134100"/>
          <p14:tracePt t="130078" x="3937000" y="6127750"/>
          <p14:tracePt t="130078" x="3949700" y="6127750"/>
          <p14:tracePt t="130096" x="3962400" y="6127750"/>
          <p14:tracePt t="130096" x="3968750" y="6127750"/>
          <p14:tracePt t="130112" x="3975100" y="6134100"/>
          <p14:tracePt t="130112" x="3981450" y="6134100"/>
          <p14:tracePt t="130129" x="3987800" y="6140450"/>
          <p14:tracePt t="130129" x="3994150" y="6140450"/>
          <p14:tracePt t="130145" x="4000500" y="6146800"/>
          <p14:tracePt t="130145" x="4013200" y="6153150"/>
          <p14:tracePt t="130163" x="4013200" y="6159500"/>
          <p14:tracePt t="130163" x="4019550" y="6159500"/>
          <p14:tracePt t="130179" x="4025900" y="6165850"/>
          <p14:tracePt t="130179" x="4032250" y="6165850"/>
          <p14:tracePt t="130195" x="4038600" y="6172200"/>
          <p14:tracePt t="130195" x="4044950" y="6172200"/>
          <p14:tracePt t="130212" x="4051300" y="6172200"/>
          <p14:tracePt t="130227" x="4057650" y="6172200"/>
          <p14:tracePt t="130227" x="4064000" y="6172200"/>
          <p14:tracePt t="130227" x="4070350" y="6172200"/>
          <p14:tracePt t="130247" x="4076700" y="6172200"/>
          <p14:tracePt t="130262" x="4083050" y="6165850"/>
          <p14:tracePt t="130278" x="4095750" y="6159500"/>
          <p14:tracePt t="130294" x="4102100" y="6153150"/>
          <p14:tracePt t="130311" x="4102100" y="6146800"/>
          <p14:tracePt t="130311" x="4108450" y="6140450"/>
          <p14:tracePt t="130311" x="4114800" y="6140450"/>
          <p14:tracePt t="130330" x="4121150" y="6127750"/>
          <p14:tracePt t="130344" x="4121150" y="6121400"/>
          <p14:tracePt t="130361" x="4127500" y="6121400"/>
          <p14:tracePt t="130378" x="4133850" y="6115050"/>
          <p14:tracePt t="130395" x="4133850" y="6108700"/>
          <p14:tracePt t="130418" x="4140200" y="6102350"/>
          <p14:tracePt t="130434" x="4146550" y="6102350"/>
          <p14:tracePt t="130450" x="4152900" y="6096000"/>
          <p14:tracePt t="130462" x="4159250" y="6096000"/>
          <p14:tracePt t="130478" x="4171950" y="6089650"/>
          <p14:tracePt t="130495" x="4178300" y="6089650"/>
          <p14:tracePt t="130512" x="4184650" y="6083300"/>
          <p14:tracePt t="130528" x="4191000" y="6083300"/>
          <p14:tracePt t="130546" x="4191000" y="6076950"/>
          <p14:tracePt t="130562" x="4197350" y="6070600"/>
          <p14:tracePt t="130582" x="4197350" y="6064250"/>
          <p14:tracePt t="130598" x="4197350" y="6057900"/>
          <p14:tracePt t="130614" x="4203700" y="6051550"/>
          <p14:tracePt t="130658" x="4203700" y="6045200"/>
          <p14:tracePt t="130690" x="4210050" y="6038850"/>
          <p14:tracePt t="130710" x="4210050" y="6032500"/>
          <p14:tracePt t="130726" x="4216400" y="6026150"/>
          <p14:tracePt t="130750" x="4216400" y="6019800"/>
          <p14:tracePt t="130770" x="4216400" y="6026150"/>
          <p14:tracePt t="130882" x="4216400" y="6032500"/>
          <p14:tracePt t="130906" x="4216400" y="6038850"/>
          <p14:tracePt t="130930" x="4210050" y="6045200"/>
          <p14:tracePt t="130950" x="4210050" y="6051550"/>
          <p14:tracePt t="130974" x="4210050" y="6057900"/>
          <p14:tracePt t="130994" x="4210050" y="6064250"/>
          <p14:tracePt t="131034" x="4210050" y="6070600"/>
          <p14:tracePt t="131062" x="4210050" y="6076950"/>
          <p14:tracePt t="131094" x="4203700" y="6083300"/>
          <p14:tracePt t="131114" x="4197350" y="6083300"/>
          <p14:tracePt t="131138" x="4197350" y="6089650"/>
          <p14:tracePt t="131162" x="4191000" y="6096000"/>
          <p14:tracePt t="131174" x="4191000" y="6102350"/>
          <p14:tracePt t="131198" x="4191000" y="6108700"/>
          <p14:tracePt t="131222" x="4197350" y="6115050"/>
          <p14:tracePt t="131242" x="4203700" y="6115050"/>
          <p14:tracePt t="131258" x="4210050" y="6121400"/>
          <p14:tracePt t="131274" x="4216400" y="6127750"/>
          <p14:tracePt t="131290" x="4222750" y="6134100"/>
          <p14:tracePt t="131302" x="4229100" y="6140450"/>
          <p14:tracePt t="131318" x="4235450" y="6146800"/>
          <p14:tracePt t="131334" x="4241800" y="6153150"/>
          <p14:tracePt t="131350" x="4241800" y="6159500"/>
          <p14:tracePt t="131370" x="4241800" y="6165850"/>
          <p14:tracePt t="131386" x="4241800" y="6172200"/>
          <p14:tracePt t="131401" x="4235450" y="6178550"/>
          <p14:tracePt t="131438" x="4241800" y="6184900"/>
          <p14:tracePt t="131550" x="4248150" y="6191250"/>
          <p14:tracePt t="131610" x="4254500" y="6197600"/>
          <p14:tracePt t="131650" x="4254500" y="6203950"/>
          <p14:tracePt t="131670" x="4260850" y="6210300"/>
          <p14:tracePt t="131694" x="4267200" y="6210300"/>
          <p14:tracePt t="131730" x="4279900" y="6197600"/>
          <p14:tracePt t="131746" x="4286250" y="6191250"/>
          <p14:tracePt t="131754" x="4292600" y="6178550"/>
          <p14:tracePt t="131766" x="4298950" y="6165850"/>
          <p14:tracePt t="131766" x="4311650" y="6127750"/>
          <p14:tracePt t="136394" x="1181100" y="6457950"/>
          <p14:tracePt t="136434" x="1155700" y="6489700"/>
          <p14:tracePt t="136573" x="977900" y="6457950"/>
          <p14:tracePt t="136614" x="958850" y="6445250"/>
          <p14:tracePt t="136650" x="933450" y="64770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標本が先にあることもある</a:t>
            </a:r>
            <a:endParaRPr kumimoji="1" lang="ja-JP" altLang="en-US" dirty="0"/>
          </a:p>
        </p:txBody>
      </p:sp>
      <p:sp>
        <p:nvSpPr>
          <p:cNvPr id="3" name="テキスト ボックス 2"/>
          <p:cNvSpPr txBox="1"/>
          <p:nvPr/>
        </p:nvSpPr>
        <p:spPr>
          <a:xfrm>
            <a:off x="323528" y="1052736"/>
            <a:ext cx="8568952" cy="1569660"/>
          </a:xfrm>
          <a:prstGeom prst="rect">
            <a:avLst/>
          </a:prstGeom>
          <a:noFill/>
        </p:spPr>
        <p:txBody>
          <a:bodyPr wrap="square" rtlCol="0">
            <a:spAutoFit/>
          </a:bodyPr>
          <a:lstStyle/>
          <a:p>
            <a:r>
              <a:rPr kumimoji="1" lang="ja-JP" altLang="en-US" dirty="0" smtClean="0"/>
              <a:t>ふつうは母集団を想定してから，標本を取り出す</a:t>
            </a:r>
            <a:endParaRPr kumimoji="1" lang="en-US" altLang="ja-JP" dirty="0" smtClean="0"/>
          </a:p>
          <a:p>
            <a:endParaRPr lang="en-US" altLang="ja-JP" dirty="0" smtClean="0"/>
          </a:p>
          <a:p>
            <a:r>
              <a:rPr kumimoji="1" lang="ja-JP" altLang="en-US" dirty="0" smtClean="0"/>
              <a:t>しかし，標本が先にあって，それにふさわしい母集団を考えることもある</a:t>
            </a:r>
            <a:endParaRPr kumimoji="1" lang="ja-JP" altLang="en-US" dirty="0"/>
          </a:p>
        </p:txBody>
      </p:sp>
      <p:sp>
        <p:nvSpPr>
          <p:cNvPr id="4" name="正方形/長方形 3"/>
          <p:cNvSpPr/>
          <p:nvPr/>
        </p:nvSpPr>
        <p:spPr>
          <a:xfrm>
            <a:off x="251520" y="2996952"/>
            <a:ext cx="8640960" cy="3416320"/>
          </a:xfrm>
          <a:prstGeom prst="rect">
            <a:avLst/>
          </a:prstGeom>
        </p:spPr>
        <p:txBody>
          <a:bodyPr wrap="square">
            <a:spAutoFit/>
          </a:bodyPr>
          <a:lstStyle/>
          <a:p>
            <a:r>
              <a:rPr lang="ja-JP" altLang="en-US" dirty="0" smtClean="0"/>
              <a:t>質問　病院にやってきた患者が標本としよう．それぞれの医者の事例についてどんな偏りが考えられるだろうか？</a:t>
            </a:r>
            <a:endParaRPr lang="en-US" altLang="ja-JP" dirty="0" smtClean="0"/>
          </a:p>
          <a:p>
            <a:endParaRPr lang="ja-JP" altLang="en-US" dirty="0" smtClean="0"/>
          </a:p>
          <a:p>
            <a:r>
              <a:rPr lang="ja-JP" altLang="en-US" dirty="0" smtClean="0"/>
              <a:t>①　高血圧専門の医者なら・・・</a:t>
            </a:r>
            <a:endParaRPr lang="en-US" altLang="ja-JP" dirty="0" smtClean="0"/>
          </a:p>
          <a:p>
            <a:endParaRPr lang="ja-JP" altLang="en-US" dirty="0" smtClean="0"/>
          </a:p>
          <a:p>
            <a:r>
              <a:rPr lang="ja-JP" altLang="en-US" dirty="0" smtClean="0"/>
              <a:t>②　小児科医なら・・・</a:t>
            </a:r>
            <a:endParaRPr lang="en-US" altLang="ja-JP" dirty="0" smtClean="0"/>
          </a:p>
          <a:p>
            <a:endParaRPr lang="ja-JP" altLang="en-US" dirty="0" smtClean="0"/>
          </a:p>
          <a:p>
            <a:r>
              <a:rPr lang="ja-JP" altLang="en-US" dirty="0" smtClean="0"/>
              <a:t>　この医師は自分の標本（やってきた患者）にふさわしい母集団を考えることになる．</a:t>
            </a:r>
            <a:endParaRPr lang="ja-JP" altLang="en-US"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23"/>
    </mc:Choice>
    <mc:Fallback>
      <p:transition spd="slow" advTm="30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11" x="3905250" y="5664200"/>
          <p14:tracePt t="772" x="3911600" y="5651500"/>
          <p14:tracePt t="788" x="3917950" y="5645150"/>
          <p14:tracePt t="796" x="3924300" y="5632450"/>
          <p14:tracePt t="803" x="3930650" y="5619750"/>
          <p14:tracePt t="803" x="3937000" y="5613400"/>
          <p14:tracePt t="816" x="3949700" y="5594350"/>
          <p14:tracePt t="816" x="3956050" y="5581650"/>
          <p14:tracePt t="833" x="3968750" y="5562600"/>
          <p14:tracePt t="833" x="3975100" y="5549900"/>
          <p14:tracePt t="849" x="3987800" y="5537200"/>
          <p14:tracePt t="849" x="3994150" y="5524500"/>
          <p14:tracePt t="866" x="4006850" y="5505450"/>
          <p14:tracePt t="866" x="4013200" y="5486400"/>
          <p14:tracePt t="866" x="4025900" y="5467350"/>
          <p14:tracePt t="884" x="4038600" y="5441950"/>
          <p14:tracePt t="898" x="4051300" y="5416550"/>
          <p14:tracePt t="898" x="4070350" y="5359400"/>
          <p14:tracePt t="917" x="4083050" y="5327650"/>
          <p14:tracePt t="917" x="4095750" y="5295900"/>
          <p14:tracePt t="933" x="4108450" y="5270500"/>
          <p14:tracePt t="933" x="4114800" y="5238750"/>
          <p14:tracePt t="950" x="4121150" y="5207000"/>
          <p14:tracePt t="950" x="4127500" y="5175250"/>
          <p14:tracePt t="950" x="4127500" y="5143500"/>
          <p14:tracePt t="968" x="4127500" y="5105400"/>
          <p14:tracePt t="982" x="4121150" y="5073650"/>
          <p14:tracePt t="982" x="4108450" y="5003800"/>
          <p14:tracePt t="1000" x="4102100" y="4972050"/>
          <p14:tracePt t="1000" x="4089400" y="4940300"/>
          <p14:tracePt t="1018" x="4076700" y="4908550"/>
          <p14:tracePt t="1018" x="4064000" y="4876800"/>
          <p14:tracePt t="1033" x="4051300" y="4851400"/>
          <p14:tracePt t="1033" x="4038600" y="4826000"/>
          <p14:tracePt t="1050" x="4019550" y="4794250"/>
          <p14:tracePt t="1050" x="3975100" y="4743450"/>
          <p14:tracePt t="1067" x="3949700" y="4718050"/>
          <p14:tracePt t="1067" x="3924300" y="4686300"/>
          <p14:tracePt t="1083" x="3898900" y="4654550"/>
          <p14:tracePt t="2340" x="3111500" y="1327150"/>
          <p14:tracePt t="2348" x="3098800" y="1327150"/>
          <p14:tracePt t="2356" x="3086100" y="1327150"/>
          <p14:tracePt t="2369" x="3073400" y="1333500"/>
          <p14:tracePt t="2369" x="3035300" y="1333500"/>
          <p14:tracePt t="2387" x="3009900" y="1339850"/>
          <p14:tracePt t="2387" x="2990850" y="1346200"/>
          <p14:tracePt t="2404" x="2965450" y="1352550"/>
          <p14:tracePt t="2404" x="2940050" y="1352550"/>
          <p14:tracePt t="2420" x="2908300" y="1365250"/>
          <p14:tracePt t="2420" x="2882900" y="1371600"/>
          <p14:tracePt t="2437" x="2851150" y="1377950"/>
          <p14:tracePt t="2437" x="2794000" y="1403350"/>
          <p14:tracePt t="2454" x="2762250" y="1416050"/>
          <p14:tracePt t="2454" x="2730500" y="1435100"/>
          <p14:tracePt t="2470" x="2698750" y="1447800"/>
          <p14:tracePt t="2470" x="2667000" y="1460500"/>
          <p14:tracePt t="2487" x="2635250" y="1473200"/>
          <p14:tracePt t="2487" x="2571750" y="1498600"/>
          <p14:tracePt t="2504" x="2540000" y="1511300"/>
          <p14:tracePt t="2504" x="2514600" y="1517650"/>
          <p14:tracePt t="2521" x="2489200" y="1530350"/>
          <p14:tracePt t="2521" x="2463800" y="1543050"/>
          <p14:tracePt t="2537" x="2432050" y="1549400"/>
          <p14:tracePt t="2537" x="2406650" y="1562100"/>
          <p14:tracePt t="2554" x="2381250" y="1568450"/>
          <p14:tracePt t="2554" x="2355850" y="1574800"/>
          <p14:tracePt t="2571" x="2311400" y="1593850"/>
          <p14:tracePt t="2571" x="2286000" y="1600200"/>
          <p14:tracePt t="2587" x="2260600" y="1600200"/>
          <p14:tracePt t="2587" x="2241550" y="1606550"/>
          <p14:tracePt t="2604" x="2222500" y="1606550"/>
          <p14:tracePt t="2604" x="2197100" y="1612900"/>
          <p14:tracePt t="2621" x="2178050" y="1612900"/>
          <p14:tracePt t="2621" x="2152650" y="1612900"/>
          <p14:tracePt t="2637" x="2127250" y="1612900"/>
          <p14:tracePt t="2637" x="2076450" y="1612900"/>
          <p14:tracePt t="2656" x="2044700" y="1612900"/>
          <p14:tracePt t="2656" x="2012950" y="1612900"/>
          <p14:tracePt t="2671" x="1981200" y="1606550"/>
          <p14:tracePt t="2671" x="1949450" y="1600200"/>
          <p14:tracePt t="2688" x="1911350" y="1587500"/>
          <p14:tracePt t="2707" x="1682750" y="1371600"/>
          <p14:tracePt t="2770" x="1682750" y="1339850"/>
          <p14:tracePt t="2775" x="1695450" y="1301750"/>
          <p14:tracePt t="2787" x="1752600" y="1193800"/>
          <p14:tracePt t="2804" x="1816100" y="1117600"/>
          <p14:tracePt t="2821" x="1905000" y="1047750"/>
          <p14:tracePt t="2837" x="2006600" y="996950"/>
          <p14:tracePt t="2854" x="2190750" y="946150"/>
          <p14:tracePt t="2871" x="2336800" y="927100"/>
          <p14:tracePt t="2888" x="2495550" y="920750"/>
          <p14:tracePt t="2905" x="2673350" y="914400"/>
          <p14:tracePt t="2921" x="2857500" y="914400"/>
          <p14:tracePt t="2921" x="2952750" y="914400"/>
          <p14:tracePt t="2940" x="3143250" y="914400"/>
          <p14:tracePt t="2955" x="3352800" y="914400"/>
          <p14:tracePt t="2971" x="3556000" y="914400"/>
          <p14:tracePt t="2988" x="3771900" y="914400"/>
          <p14:tracePt t="3005" x="3987800" y="908050"/>
          <p14:tracePt t="3022" x="4197350" y="914400"/>
          <p14:tracePt t="3022" x="4305300" y="914400"/>
          <p14:tracePt t="3039" x="4508500" y="933450"/>
          <p14:tracePt t="3055" x="4711700" y="952500"/>
          <p14:tracePt t="3071" x="4902200" y="977900"/>
          <p14:tracePt t="3088" x="5181600" y="1016000"/>
          <p14:tracePt t="3105" x="5359400" y="1035050"/>
          <p14:tracePt t="3122" x="5524500" y="1054100"/>
          <p14:tracePt t="3138" x="5683250" y="1066800"/>
          <p14:tracePt t="3155" x="5918200" y="1098550"/>
          <p14:tracePt t="3172" x="6064250" y="1117600"/>
          <p14:tracePt t="3189" x="6203950" y="1130300"/>
          <p14:tracePt t="3206" x="6394450" y="1155700"/>
          <p14:tracePt t="3223" x="6502400" y="1181100"/>
          <p14:tracePt t="3239" x="6604000" y="1219200"/>
          <p14:tracePt t="3256" x="6699250" y="1257300"/>
          <p14:tracePt t="3273" x="6775450" y="1301750"/>
          <p14:tracePt t="3289" x="6838950" y="1352550"/>
          <p14:tracePt t="3289" x="6864350" y="1371600"/>
          <p14:tracePt t="3307" x="6902450" y="1416050"/>
          <p14:tracePt t="3323" x="6915150" y="1454150"/>
          <p14:tracePt t="3339" x="6915150" y="1485900"/>
          <p14:tracePt t="3356" x="6883400" y="1524000"/>
          <p14:tracePt t="3373" x="6832600" y="1555750"/>
          <p14:tracePt t="3389" x="6705600" y="1600200"/>
          <p14:tracePt t="3406" x="6591300" y="1619250"/>
          <p14:tracePt t="3423" x="6464300" y="1638300"/>
          <p14:tracePt t="3440" x="6311900" y="1657350"/>
          <p14:tracePt t="3456" x="6057900" y="1676400"/>
          <p14:tracePt t="3473" x="5867400" y="1689100"/>
          <p14:tracePt t="3490" x="5664200" y="1695450"/>
          <p14:tracePt t="3506" x="5346700" y="1701800"/>
          <p14:tracePt t="3524" x="5124450" y="1708150"/>
          <p14:tracePt t="3540" x="4902200" y="1708150"/>
          <p14:tracePt t="3557" x="4686300" y="1714500"/>
          <p14:tracePt t="3574" x="4470400" y="1714500"/>
          <p14:tracePt t="3574" x="4368800" y="1714500"/>
          <p14:tracePt t="3591" x="4165600" y="1708150"/>
          <p14:tracePt t="3607" x="3968750" y="1708150"/>
          <p14:tracePt t="3624" x="3778250" y="1701800"/>
          <p14:tracePt t="3641" x="3606800" y="1695450"/>
          <p14:tracePt t="3657" x="3448050" y="1689100"/>
          <p14:tracePt t="3657" x="3371850" y="1689100"/>
          <p14:tracePt t="3676" x="3232150" y="1689100"/>
          <p14:tracePt t="3691" x="3105150" y="1689100"/>
          <p14:tracePt t="3708" x="2997200" y="1689100"/>
          <p14:tracePt t="3724" x="2908300" y="1689100"/>
          <p14:tracePt t="3741" x="2832100" y="1682750"/>
          <p14:tracePt t="3757" x="2749550" y="1670050"/>
          <p14:tracePt t="3775" x="2711450" y="1663700"/>
          <p14:tracePt t="3791" x="2686050" y="1651000"/>
          <p14:tracePt t="3807" x="2667000" y="1644650"/>
          <p14:tracePt t="3824" x="2667000" y="1638300"/>
          <p14:tracePt t="3840" x="2673350" y="1638300"/>
          <p14:tracePt t="3857" x="2698750" y="1644650"/>
          <p14:tracePt t="3874" x="2724150" y="1657350"/>
          <p14:tracePt t="3892" x="2755900" y="1670050"/>
          <p14:tracePt t="3892" x="2768600" y="1670050"/>
          <p14:tracePt t="3909" x="2787650" y="1676400"/>
          <p14:tracePt t="3909" x="2806700" y="1682750"/>
          <p14:tracePt t="3925" x="2825750" y="1682750"/>
          <p14:tracePt t="3925" x="2844800" y="1689100"/>
          <p14:tracePt t="3925" x="2863850" y="1689100"/>
          <p14:tracePt t="3944" x="2882900" y="1695450"/>
          <p14:tracePt t="3957" x="2908300" y="1701800"/>
          <p14:tracePt t="3957" x="2959100" y="1714500"/>
          <p14:tracePt t="3975" x="2984500" y="1720850"/>
          <p14:tracePt t="3975" x="3016250" y="1727200"/>
          <p14:tracePt t="3992" x="3048000" y="1739900"/>
          <p14:tracePt t="3992" x="3079750" y="1752600"/>
          <p14:tracePt t="4009" x="3111500" y="1765300"/>
          <p14:tracePt t="4009" x="3149600" y="1771650"/>
          <p14:tracePt t="4026" x="3187700" y="1784350"/>
          <p14:tracePt t="4026" x="3225800" y="1797050"/>
          <p14:tracePt t="4026" x="3263900" y="1809750"/>
          <p14:tracePt t="4044" x="3308350" y="1822450"/>
          <p14:tracePt t="4044" x="3346450" y="1835150"/>
          <p14:tracePt t="4059" x="3390900" y="1847850"/>
          <p14:tracePt t="4059" x="3435350" y="1860550"/>
          <p14:tracePt t="4076" x="3473450" y="1873250"/>
          <p14:tracePt t="4076" x="3517900" y="1885950"/>
          <p14:tracePt t="4092" x="3562350" y="1898650"/>
          <p14:tracePt t="4092" x="3600450" y="1911350"/>
          <p14:tracePt t="4109" x="3644900" y="1924050"/>
          <p14:tracePt t="4109" x="3727450" y="1943100"/>
          <p14:tracePt t="4126" x="3765550" y="1955800"/>
          <p14:tracePt t="4126" x="3803650" y="1968500"/>
          <p14:tracePt t="4142" x="3841750" y="1974850"/>
          <p14:tracePt t="4142" x="3879850" y="1987550"/>
          <p14:tracePt t="4160" x="3911600" y="2000250"/>
          <p14:tracePt t="4160" x="3943350" y="2006600"/>
          <p14:tracePt t="4176" x="3975100" y="2019300"/>
          <p14:tracePt t="4176" x="4032250" y="2044700"/>
          <p14:tracePt t="4192" x="4057650" y="2057400"/>
          <p14:tracePt t="4192" x="4083050" y="2063750"/>
          <p14:tracePt t="4210" x="4108450" y="2076450"/>
          <p14:tracePt t="4210" x="4127500" y="2089150"/>
          <p14:tracePt t="4226" x="4146550" y="2101850"/>
          <p14:tracePt t="4226" x="4184650" y="2120900"/>
          <p14:tracePt t="4243" x="4203700" y="2133600"/>
          <p14:tracePt t="4243" x="4222750" y="2146300"/>
          <p14:tracePt t="4260" x="4235450" y="2152650"/>
          <p14:tracePt t="4260" x="4254500" y="2165350"/>
          <p14:tracePt t="4276" x="4267200" y="2171700"/>
          <p14:tracePt t="4276" x="4279900" y="2178050"/>
          <p14:tracePt t="4293" x="4292600" y="2184400"/>
          <p14:tracePt t="4293" x="4305300" y="2190750"/>
          <p14:tracePt t="4293" x="4318000" y="2197100"/>
          <p14:tracePt t="4312" x="4330700" y="2203450"/>
          <p14:tracePt t="4325" x="4337050" y="2203450"/>
          <p14:tracePt t="4325" x="4356100" y="2216150"/>
          <p14:tracePt t="4343" x="4362450" y="2216150"/>
          <p14:tracePt t="4343" x="4368800" y="2222500"/>
          <p14:tracePt t="4360" x="4375150" y="2228850"/>
          <p14:tracePt t="4360" x="4381500" y="2228850"/>
          <p14:tracePt t="4377" x="4394200" y="2228850"/>
          <p14:tracePt t="4377" x="4406900" y="2235200"/>
          <p14:tracePt t="4397" x="4413250" y="2235200"/>
          <p14:tracePt t="4409" x="4419600" y="2228850"/>
          <p14:tracePt t="4409" x="4432300" y="2228850"/>
          <p14:tracePt t="4428" x="4438650" y="2228850"/>
          <p14:tracePt t="4428" x="4445000" y="2222500"/>
          <p14:tracePt t="4443" x="4451350" y="2222500"/>
          <p14:tracePt t="4443" x="4457700" y="2222500"/>
          <p14:tracePt t="4460" x="4464050" y="2216150"/>
          <p14:tracePt t="4460" x="4476750" y="2216150"/>
          <p14:tracePt t="4477" x="4483100" y="2209800"/>
          <p14:tracePt t="4477" x="4489450" y="2203450"/>
          <p14:tracePt t="4493" x="4495800" y="2203450"/>
          <p14:tracePt t="4493" x="4502150" y="2197100"/>
          <p14:tracePt t="4510" x="4508500" y="2197100"/>
          <p14:tracePt t="4510" x="4514850" y="2197100"/>
          <p14:tracePt t="4527" x="4521200" y="2197100"/>
          <p14:tracePt t="4527" x="4527550" y="2197100"/>
          <p14:tracePt t="4544" x="4533900" y="2197100"/>
          <p14:tracePt t="4544" x="4540250" y="2197100"/>
          <p14:tracePt t="4560" x="4546600" y="2203450"/>
          <p14:tracePt t="4560" x="4552950" y="2203450"/>
          <p14:tracePt t="4577" x="4559300" y="2203450"/>
          <p14:tracePt t="4593" x="4565650" y="2203450"/>
          <p14:tracePt t="4609" x="4572000" y="2209800"/>
          <p14:tracePt t="4609" x="4578350" y="2216150"/>
          <p14:tracePt t="4628" x="4578350" y="2222500"/>
          <p14:tracePt t="4643" x="4584700" y="2228850"/>
          <p14:tracePt t="4660" x="4584700" y="2235200"/>
          <p14:tracePt t="4660" x="4584700" y="2241550"/>
          <p14:tracePt t="4677" x="4578350" y="2247900"/>
          <p14:tracePt t="4693" x="4578350" y="2254250"/>
          <p14:tracePt t="4693" x="4578350" y="2266950"/>
          <p14:tracePt t="4712" x="4578350" y="2273300"/>
          <p14:tracePt t="4727" x="4578350" y="2286000"/>
          <p14:tracePt t="4743" x="4578350" y="2292350"/>
          <p14:tracePt t="4760" x="4578350" y="2298700"/>
          <p14:tracePt t="4760" x="4578350" y="2305050"/>
          <p14:tracePt t="4778" x="4572000" y="2305050"/>
          <p14:tracePt t="4823" x="4572000" y="2311400"/>
          <p14:tracePt t="4838" x="4572000" y="2317750"/>
          <p14:tracePt t="4843" x="4565650" y="2330450"/>
          <p14:tracePt t="4843" x="4565650" y="2336800"/>
          <p14:tracePt t="4861" x="4565650" y="2349500"/>
          <p14:tracePt t="4861" x="4565650" y="2362200"/>
          <p14:tracePt t="4878" x="4559300" y="2374900"/>
          <p14:tracePt t="4878" x="4559300" y="2387600"/>
          <p14:tracePt t="4895" x="4559300" y="2400300"/>
          <p14:tracePt t="4895" x="4552950" y="2425700"/>
          <p14:tracePt t="4911" x="4546600" y="2438400"/>
          <p14:tracePt t="4911" x="4540250" y="2451100"/>
          <p14:tracePt t="4928" x="4533900" y="2463800"/>
          <p14:tracePt t="4928" x="4521200" y="2482850"/>
          <p14:tracePt t="4944" x="4514850" y="2495550"/>
          <p14:tracePt t="4944" x="4495800" y="2508250"/>
          <p14:tracePt t="4962" x="4483100" y="2527300"/>
          <p14:tracePt t="4962" x="4464050" y="2540000"/>
          <p14:tracePt t="4962" x="4451350" y="2546350"/>
          <p14:tracePt t="4981" x="4425950" y="2552700"/>
          <p14:tracePt t="4981" x="4406900" y="2559050"/>
          <p14:tracePt t="4997" x="4381500" y="2565400"/>
          <p14:tracePt t="4997" x="4349750" y="2565400"/>
          <p14:tracePt t="5013" x="4324350" y="2565400"/>
          <p14:tracePt t="5013" x="4292600" y="2565400"/>
          <p14:tracePt t="5030" x="4254500" y="2565400"/>
          <p14:tracePt t="5030" x="4216400" y="2565400"/>
          <p14:tracePt t="5046" x="4178300" y="2565400"/>
          <p14:tracePt t="5046" x="4127500" y="2565400"/>
          <p14:tracePt t="5046" x="4083050" y="2559050"/>
          <p14:tracePt t="5064" x="4025900" y="2559050"/>
          <p14:tracePt t="5078" x="3968750" y="2559050"/>
          <p14:tracePt t="5078" x="3848100" y="2552700"/>
          <p14:tracePt t="5096" x="3778250" y="2552700"/>
          <p14:tracePt t="5096" x="3714750" y="2552700"/>
          <p14:tracePt t="5113" x="3644900" y="2552700"/>
          <p14:tracePt t="5113" x="3568700" y="2552700"/>
          <p14:tracePt t="5129" x="3492500" y="2552700"/>
          <p14:tracePt t="5129" x="3340100" y="2552700"/>
          <p14:tracePt t="5146" x="3263900" y="2552700"/>
          <p14:tracePt t="5146" x="3181350" y="2552700"/>
          <p14:tracePt t="5163" x="3098800" y="2559050"/>
          <p14:tracePt t="5163" x="3009900" y="2565400"/>
          <p14:tracePt t="5180" x="2927350" y="2565400"/>
          <p14:tracePt t="5180" x="2838450" y="2571750"/>
          <p14:tracePt t="5196" x="2755900" y="2578100"/>
          <p14:tracePt t="5196" x="2584450" y="2584450"/>
          <p14:tracePt t="5213" x="2501900" y="2590800"/>
          <p14:tracePt t="5213" x="2419350" y="2584450"/>
          <p14:tracePt t="5230" x="2336800" y="2584450"/>
          <p14:tracePt t="5230" x="2260600" y="2578100"/>
          <p14:tracePt t="5246" x="2178050" y="2571750"/>
          <p14:tracePt t="5246" x="2032000" y="2552700"/>
          <p14:tracePt t="5264" x="1955800" y="2540000"/>
          <p14:tracePt t="5264" x="1885950" y="2527300"/>
          <p14:tracePt t="5280" x="1816100" y="2520950"/>
          <p14:tracePt t="5280" x="1746250" y="2508250"/>
          <p14:tracePt t="5297" x="1682750" y="2501900"/>
          <p14:tracePt t="5297" x="1625600" y="2495550"/>
          <p14:tracePt t="5313" x="1562100" y="2489200"/>
          <p14:tracePt t="5313" x="1511300" y="2482850"/>
          <p14:tracePt t="5330" x="1460500" y="2476500"/>
          <p14:tracePt t="5330" x="1422400" y="2470150"/>
          <p14:tracePt t="5330" x="1384300" y="2463800"/>
          <p14:tracePt t="5348" x="1352550" y="2457450"/>
          <p14:tracePt t="5348" x="1327150" y="2451100"/>
          <p14:tracePt t="5364" x="1301750" y="2444750"/>
          <p14:tracePt t="5364" x="1289050" y="2438400"/>
          <p14:tracePt t="5381" x="1276350" y="2425700"/>
          <p14:tracePt t="5381" x="1270000" y="2419350"/>
          <p14:tracePt t="5398" x="1270000" y="2413000"/>
          <p14:tracePt t="5398" x="1270000" y="2400300"/>
          <p14:tracePt t="5414" x="1276350" y="2393950"/>
          <p14:tracePt t="5414" x="1282700" y="2393950"/>
          <p14:tracePt t="5414" x="1295400" y="2381250"/>
          <p14:tracePt t="5432" x="1308100" y="2374900"/>
          <p14:tracePt t="5432" x="1320800" y="2368550"/>
          <p14:tracePt t="5448" x="1663700" y="2317750"/>
          <p14:tracePt t="5523" x="1727200" y="2324100"/>
          <p14:tracePt t="5528" x="1790700" y="2324100"/>
          <p14:tracePt t="5536" x="1860550" y="2324100"/>
          <p14:tracePt t="5547" x="2089150" y="2317750"/>
          <p14:tracePt t="5564" x="2254250" y="2305050"/>
          <p14:tracePt t="5581" x="2451100" y="2298700"/>
          <p14:tracePt t="5597" x="2635250" y="2298700"/>
          <p14:tracePt t="5614" x="2927350" y="2286000"/>
          <p14:tracePt t="5633" x="3111500" y="2279650"/>
          <p14:tracePt t="5648" x="3314700" y="2273300"/>
          <p14:tracePt t="5664" x="3524250" y="2260600"/>
          <p14:tracePt t="5681" x="3759200" y="2254250"/>
          <p14:tracePt t="5698" x="3968750" y="2247900"/>
          <p14:tracePt t="5698" x="4076700" y="2254250"/>
          <p14:tracePt t="5717" x="4279900" y="2254250"/>
          <p14:tracePt t="5732" x="4483100" y="2260600"/>
          <p14:tracePt t="5748" x="4667250" y="2266950"/>
          <p14:tracePt t="5765" x="4864100" y="2266950"/>
          <p14:tracePt t="5782" x="5060950" y="2266950"/>
          <p14:tracePt t="5798" x="5340350" y="2273300"/>
          <p14:tracePt t="5815" x="5518150" y="2273300"/>
          <p14:tracePt t="5832" x="5689600" y="2279650"/>
          <p14:tracePt t="5848" x="5937250" y="2279650"/>
          <p14:tracePt t="5865" x="6096000" y="2286000"/>
          <p14:tracePt t="5882" x="6242050" y="2292350"/>
          <p14:tracePt t="5899" x="6381750" y="2298700"/>
          <p14:tracePt t="5915" x="6578600" y="2298700"/>
          <p14:tracePt t="5932" x="6699250" y="2305050"/>
          <p14:tracePt t="5949" x="6807200" y="2305050"/>
          <p14:tracePt t="5966" x="6915150" y="2311400"/>
          <p14:tracePt t="5982" x="7010400" y="2317750"/>
          <p14:tracePt t="5982" x="7054850" y="2317750"/>
          <p14:tracePt t="6000" x="7143750" y="2324100"/>
          <p14:tracePt t="6017" x="7219950" y="2330450"/>
          <p14:tracePt t="6033" x="7289800" y="2336800"/>
          <p14:tracePt t="6049" x="7353300" y="2336800"/>
          <p14:tracePt t="6066" x="7410450" y="2343150"/>
          <p14:tracePt t="6082" x="7486650" y="2343150"/>
          <p14:tracePt t="6100" x="7524750" y="2349500"/>
          <p14:tracePt t="6116" x="7562850" y="2349500"/>
          <p14:tracePt t="6133" x="7594600" y="2349500"/>
          <p14:tracePt t="6149" x="7639050" y="2355850"/>
          <p14:tracePt t="6166" x="7664450" y="2355850"/>
          <p14:tracePt t="6183" x="7683500" y="2355850"/>
          <p14:tracePt t="6200" x="7702550" y="2349500"/>
          <p14:tracePt t="6217" x="7715250" y="2349500"/>
          <p14:tracePt t="6233" x="7721600" y="2349500"/>
          <p14:tracePt t="6249" x="7727950" y="2349500"/>
          <p14:tracePt t="6266" x="7740650" y="2362200"/>
          <p14:tracePt t="6285" x="7740650" y="2374900"/>
          <p14:tracePt t="6300" x="7740650" y="2381250"/>
          <p14:tracePt t="6316" x="7740650" y="2393950"/>
          <p14:tracePt t="6334" x="7734300" y="2400300"/>
          <p14:tracePt t="6350" x="7734300" y="2406650"/>
          <p14:tracePt t="6366" x="7721600" y="2425700"/>
          <p14:tracePt t="6384" x="7715250" y="2444750"/>
          <p14:tracePt t="6400" x="7702550" y="2457450"/>
          <p14:tracePt t="6417" x="7689850" y="2476500"/>
          <p14:tracePt t="6434" x="7677150" y="2495550"/>
          <p14:tracePt t="6434" x="7670800" y="2501900"/>
          <p14:tracePt t="6452" x="7658100" y="2520950"/>
          <p14:tracePt t="6467" x="7645400" y="2527300"/>
          <p14:tracePt t="6484" x="7626350" y="2533650"/>
          <p14:tracePt t="6500" x="7607300" y="2527300"/>
          <p14:tracePt t="6500" x="7594600" y="2527300"/>
          <p14:tracePt t="6521" x="7581900" y="2527300"/>
          <p14:tracePt t="6534" x="7569200" y="2527300"/>
          <p14:tracePt t="6551" x="7562850" y="2527300"/>
          <p14:tracePt t="6567" x="7556500" y="2527300"/>
          <p14:tracePt t="6584" x="7550150" y="2527300"/>
          <p14:tracePt t="6640" x="7550150" y="2520950"/>
          <p14:tracePt t="6652" x="7543800" y="2514600"/>
          <p14:tracePt t="6692" x="7543800" y="2508250"/>
          <p14:tracePt t="6720" x="7550150" y="2501900"/>
          <p14:tracePt t="6744" x="7550150" y="2495550"/>
          <p14:tracePt t="6764" x="7556500" y="2489200"/>
          <p14:tracePt t="6788" x="7556500" y="2482850"/>
          <p14:tracePt t="6812" x="7562850" y="2482850"/>
          <p14:tracePt t="6864" x="7569200" y="2489200"/>
          <p14:tracePt t="6892" x="7569200" y="2495550"/>
          <p14:tracePt t="6908" x="7575550" y="2501900"/>
          <p14:tracePt t="6924" x="7581900" y="2508250"/>
          <p14:tracePt t="6932" x="7581900" y="2514600"/>
          <p14:tracePt t="6940" x="7588250" y="2520950"/>
          <p14:tracePt t="6952" x="7594600" y="2527300"/>
          <p14:tracePt t="6968" x="7594600" y="2533650"/>
          <p14:tracePt t="6985" x="7594600" y="2540000"/>
          <p14:tracePt t="7002" x="7600950" y="2540000"/>
          <p14:tracePt t="7022" x="7613650" y="2540000"/>
          <p14:tracePt t="7036" x="7620000" y="2533650"/>
          <p14:tracePt t="7052" x="7626350" y="2527300"/>
          <p14:tracePt t="7068" x="7632700" y="2520950"/>
          <p14:tracePt t="7085" x="7632700" y="2514600"/>
          <p14:tracePt t="7102" x="7639050" y="2508250"/>
          <p14:tracePt t="7102" x="7651750" y="2495550"/>
          <p14:tracePt t="7120" x="7651750" y="2489200"/>
          <p14:tracePt t="7120" x="7658100" y="2482850"/>
          <p14:tracePt t="7136" x="7670800" y="2476500"/>
          <p14:tracePt t="7136" x="7677150" y="2470150"/>
          <p14:tracePt t="7153" x="7677150" y="2463800"/>
          <p14:tracePt t="7153" x="7683500" y="2463800"/>
          <p14:tracePt t="7170" x="7689850" y="2457450"/>
          <p14:tracePt t="7170" x="7696200" y="2457450"/>
          <p14:tracePt t="7187" x="7702550" y="2451100"/>
          <p14:tracePt t="7202" x="7708900" y="2451100"/>
          <p14:tracePt t="7219" x="7715250" y="2451100"/>
          <p14:tracePt t="7236" x="7721600" y="2457450"/>
          <p14:tracePt t="7253" x="7727950" y="2457450"/>
          <p14:tracePt t="7269" x="7727950" y="2463800"/>
          <p14:tracePt t="7286" x="7734300" y="2463800"/>
          <p14:tracePt t="7303" x="7740650" y="2470150"/>
          <p14:tracePt t="7320" x="7747000" y="2463800"/>
          <p14:tracePt t="7336" x="7753350" y="2457450"/>
          <p14:tracePt t="7360" x="7753350" y="2451100"/>
          <p14:tracePt t="7372" x="7747000" y="2444750"/>
          <p14:tracePt t="7388" x="7740650" y="2438400"/>
          <p14:tracePt t="7404" x="7734300" y="2432050"/>
          <p14:tracePt t="7419" x="7727950" y="2425700"/>
          <p14:tracePt t="7436" x="7721600" y="2419350"/>
          <p14:tracePt t="7453" x="7715250" y="2413000"/>
          <p14:tracePt t="7470" x="7708900" y="2406650"/>
          <p14:tracePt t="7470" x="7702550" y="2406650"/>
          <p14:tracePt t="7488" x="7696200" y="2400300"/>
          <p14:tracePt t="7488" x="7689850" y="2400300"/>
          <p14:tracePt t="7504" x="7683500" y="2400300"/>
          <p14:tracePt t="7504" x="7683500" y="2393950"/>
          <p14:tracePt t="7522" x="7677150" y="2393950"/>
          <p14:tracePt t="7522" x="7664450" y="2393950"/>
          <p14:tracePt t="7538" x="7658100" y="2387600"/>
          <p14:tracePt t="7538" x="7651750" y="2387600"/>
          <p14:tracePt t="7554" x="7651750" y="2381250"/>
          <p14:tracePt t="7570" x="7639050" y="2374900"/>
          <p14:tracePt t="7570" x="7632700" y="2374900"/>
          <p14:tracePt t="7588" x="7632700" y="2368550"/>
          <p14:tracePt t="7588" x="7620000" y="2355850"/>
          <p14:tracePt t="7605" x="7613650" y="2355850"/>
          <p14:tracePt t="7605" x="7613650" y="2349500"/>
          <p14:tracePt t="7621" x="7607300" y="2349500"/>
          <p14:tracePt t="7621" x="7600950" y="2343150"/>
          <p14:tracePt t="7638" x="7594600" y="2343150"/>
          <p14:tracePt t="7638" x="7588250" y="2343150"/>
          <p14:tracePt t="7655" x="7581900" y="2336800"/>
          <p14:tracePt t="7670" x="7581900" y="2330450"/>
          <p14:tracePt t="7712" x="7575550" y="2324100"/>
          <p14:tracePt t="7724" x="7766050" y="2559050"/>
          <p14:tracePt t="7854" x="7804150" y="2584450"/>
          <p14:tracePt t="7860" x="7842250" y="2609850"/>
          <p14:tracePt t="7871" x="7918450" y="2628900"/>
          <p14:tracePt t="7889" x="8007350" y="2622550"/>
          <p14:tracePt t="7905" x="8051800" y="2609850"/>
          <p14:tracePt t="7922" x="8077200" y="2590800"/>
          <p14:tracePt t="7938" x="8102600" y="2578100"/>
          <p14:tracePt t="7955" x="8128000" y="2571750"/>
          <p14:tracePt t="7972" x="8140700" y="2565400"/>
          <p14:tracePt t="7989" x="8147050" y="2559050"/>
          <p14:tracePt t="8005" x="8147050" y="2552700"/>
          <p14:tracePt t="8024" x="8140700" y="2552700"/>
          <p14:tracePt t="8038" x="8134350" y="2546350"/>
          <p14:tracePt t="8056" x="8128000" y="2546350"/>
          <p14:tracePt t="8072" x="8128000" y="2552700"/>
          <p14:tracePt t="8108" x="8121650" y="2559050"/>
          <p14:tracePt t="8132" x="8115300" y="2565400"/>
          <p14:tracePt t="8144" x="8108950" y="2565400"/>
          <p14:tracePt t="8160" x="8102600" y="2565400"/>
          <p14:tracePt t="8176" x="8096250" y="2565400"/>
          <p14:tracePt t="8192" x="8089900" y="2571750"/>
          <p14:tracePt t="8212" x="8089900" y="2578100"/>
          <p14:tracePt t="8228" x="8083550" y="2584450"/>
          <p14:tracePt t="8244" x="8077200" y="2590800"/>
          <p14:tracePt t="8260" x="8070850" y="2597150"/>
          <p14:tracePt t="8264" x="8064500" y="2603500"/>
          <p14:tracePt t="8273" x="8058150" y="2609850"/>
          <p14:tracePt t="8273" x="8051800" y="2616200"/>
          <p14:tracePt t="8290" x="8045450" y="2616200"/>
          <p14:tracePt t="8290" x="8039100" y="2622550"/>
          <p14:tracePt t="8307" x="8039100" y="2628900"/>
          <p14:tracePt t="8307" x="8026400" y="2635250"/>
          <p14:tracePt t="8324" x="8020050" y="2641600"/>
          <p14:tracePt t="8324" x="8013700" y="2647950"/>
          <p14:tracePt t="8340" x="8007350" y="2654300"/>
          <p14:tracePt t="8340" x="8001000" y="2660650"/>
          <p14:tracePt t="8357" x="7994650" y="2667000"/>
          <p14:tracePt t="8357" x="7988300" y="2673350"/>
          <p14:tracePt t="8374" x="7975600" y="2679700"/>
          <p14:tracePt t="8374" x="7969250" y="2692400"/>
          <p14:tracePt t="8374" x="7956550" y="2705100"/>
          <p14:tracePt t="8392" x="7943850" y="2711450"/>
          <p14:tracePt t="8392" x="7931150" y="2724150"/>
          <p14:tracePt t="8410" x="7918450" y="2736850"/>
          <p14:tracePt t="8410" x="7905750" y="2749550"/>
          <p14:tracePt t="8424" x="7886700" y="2762250"/>
          <p14:tracePt t="8424" x="7867650" y="2781300"/>
          <p14:tracePt t="8441" x="7848600" y="2794000"/>
          <p14:tracePt t="8441" x="7829550" y="2806700"/>
          <p14:tracePt t="8458" x="7816850" y="2825750"/>
          <p14:tracePt t="8458" x="7791450" y="2838450"/>
          <p14:tracePt t="8474" x="7772400" y="2851150"/>
          <p14:tracePt t="8474" x="7753350" y="2870200"/>
          <p14:tracePt t="8474" x="7734300" y="2889250"/>
          <p14:tracePt t="8492" x="7708900" y="2901950"/>
          <p14:tracePt t="8492" x="7689850" y="2914650"/>
          <p14:tracePt t="8508" x="7670800" y="2933700"/>
          <p14:tracePt t="8508" x="7645400" y="2946400"/>
          <p14:tracePt t="8525" x="7626350" y="2959100"/>
          <p14:tracePt t="8525" x="7600950" y="2971800"/>
          <p14:tracePt t="8541" x="7581900" y="2984500"/>
          <p14:tracePt t="8541" x="7543800" y="3003550"/>
          <p14:tracePt t="8558" x="7531100" y="3016250"/>
          <p14:tracePt t="8558" x="7512050" y="3022600"/>
          <p14:tracePt t="8574" x="7499350" y="3028950"/>
          <p14:tracePt t="8574" x="7493000" y="3035300"/>
          <p14:tracePt t="8591" x="7480300" y="3041650"/>
          <p14:tracePt t="8591" x="7473950" y="3048000"/>
          <p14:tracePt t="8608" x="7467600" y="3048000"/>
          <p14:tracePt t="8608" x="7461250" y="3048000"/>
          <p14:tracePt t="8625" x="7461250" y="3041650"/>
          <p14:tracePt t="8641" x="7467600" y="3028950"/>
          <p14:tracePt t="8641" x="7467600" y="3022600"/>
          <p14:tracePt t="8658" x="7473950" y="3009900"/>
          <p14:tracePt t="8658" x="7480300" y="2990850"/>
          <p14:tracePt t="8658" x="7486650" y="2971800"/>
          <p14:tracePt t="8676" x="7493000" y="2952750"/>
          <p14:tracePt t="8690" x="7499350" y="2927350"/>
          <p14:tracePt t="8690" x="7512050" y="2882900"/>
          <p14:tracePt t="8710" x="7518400" y="2863850"/>
          <p14:tracePt t="8710" x="7524750" y="2838450"/>
          <p14:tracePt t="8725" x="7537450" y="2819400"/>
          <p14:tracePt t="8725" x="7537450" y="2800350"/>
          <p14:tracePt t="8742" x="7543800" y="2781300"/>
          <p14:tracePt t="8742" x="7550150" y="2762250"/>
          <p14:tracePt t="8742" x="7556500" y="2743200"/>
          <p14:tracePt t="8760" x="7556500" y="2730500"/>
          <p14:tracePt t="8774" x="7556500" y="2717800"/>
          <p14:tracePt t="8774" x="7556500" y="2698750"/>
          <p14:tracePt t="8792" x="7556500" y="2692400"/>
          <p14:tracePt t="8807" x="7556500" y="2686050"/>
          <p14:tracePt t="8828" x="7550150" y="2686050"/>
          <p14:tracePt t="8887" x="7543800" y="2679700"/>
          <p14:tracePt t="8903" x="7537450" y="2679700"/>
          <p14:tracePt t="8916" x="7537450" y="2673350"/>
          <p14:tracePt t="8932" x="7531100" y="2667000"/>
          <p14:tracePt t="8948" x="7531100" y="2660650"/>
          <p14:tracePt t="8964" x="7531100" y="2654300"/>
          <p14:tracePt t="8976" x="7537450" y="2647950"/>
          <p14:tracePt t="8976" x="7537450" y="2641600"/>
          <p14:tracePt t="8993" x="7543800" y="2635250"/>
          <p14:tracePt t="9009" x="7550150" y="2628900"/>
          <p14:tracePt t="9025" x="7556500" y="2628900"/>
          <p14:tracePt t="9052" x="7562850" y="2635250"/>
          <p14:tracePt t="9068" x="7569200" y="2635250"/>
          <p14:tracePt t="9083" x="7581900" y="2635250"/>
          <p14:tracePt t="9096" x="7588250" y="2641600"/>
          <p14:tracePt t="9108" x="7594600" y="2641600"/>
          <p14:tracePt t="9125" x="7600950" y="2635250"/>
          <p14:tracePt t="9125" x="7613650" y="2635250"/>
          <p14:tracePt t="9146" x="7620000" y="2635250"/>
          <p14:tracePt t="9158" x="7626350" y="2628900"/>
          <p14:tracePt t="9175" x="7632700" y="2616200"/>
          <p14:tracePt t="9192" x="7639050" y="2609850"/>
          <p14:tracePt t="9210" x="7645400" y="2603500"/>
          <p14:tracePt t="9210" x="7658100" y="2597150"/>
          <p14:tracePt t="9227" x="7664450" y="2597150"/>
          <p14:tracePt t="9242" x="7670800" y="2590800"/>
          <p14:tracePt t="9259" x="7677150" y="2584450"/>
          <p14:tracePt t="9276" x="7683500" y="2578100"/>
          <p14:tracePt t="9293" x="7696200" y="2571750"/>
          <p14:tracePt t="9293" x="7696200" y="2565400"/>
          <p14:tracePt t="9310" x="7702550" y="2565400"/>
          <p14:tracePt t="9310" x="7708900" y="2559050"/>
          <p14:tracePt t="9327" x="7715250" y="2552700"/>
          <p14:tracePt t="9327" x="7721600" y="2540000"/>
          <p14:tracePt t="9344" x="7727950" y="2533650"/>
          <p14:tracePt t="9344" x="7727950" y="2527300"/>
          <p14:tracePt t="9361" x="7727950" y="2520950"/>
          <p14:tracePt t="9361" x="7727950" y="2514600"/>
          <p14:tracePt t="9377" x="7727950" y="2508250"/>
          <p14:tracePt t="9377" x="7727950" y="2501900"/>
          <p14:tracePt t="9396" x="7734300" y="2489200"/>
          <p14:tracePt t="9412" x="7734300" y="2482850"/>
          <p14:tracePt t="9429" x="7740650" y="2476500"/>
          <p14:tracePt t="9444" x="7747000" y="2470150"/>
          <p14:tracePt t="9460" x="7753350" y="2463800"/>
          <p14:tracePt t="9476" x="7753350" y="2457450"/>
          <p14:tracePt t="9493" x="7759700" y="2451100"/>
          <p14:tracePt t="9510" x="7766050" y="2451100"/>
          <p14:tracePt t="9527" x="7778750" y="2444750"/>
          <p14:tracePt t="9527" x="7785100" y="2444750"/>
          <p14:tracePt t="9545" x="7785100" y="2438400"/>
          <p14:tracePt t="9545" x="7791450" y="2438400"/>
          <p14:tracePt t="9561" x="7797800" y="2438400"/>
          <p14:tracePt t="9561" x="7804150" y="2438400"/>
          <p14:tracePt t="9577" x="7810500" y="2432050"/>
          <p14:tracePt t="9577" x="7816850" y="2432050"/>
          <p14:tracePt t="9594" x="7823200" y="2432050"/>
          <p14:tracePt t="9594" x="7829550" y="2432050"/>
          <p14:tracePt t="9611" x="7835900" y="2438400"/>
          <p14:tracePt t="9611" x="7842250" y="2438400"/>
          <p14:tracePt t="9629" x="7854950" y="2438400"/>
          <p14:tracePt t="9629" x="7874000" y="2444750"/>
          <p14:tracePt t="9646" x="7880350" y="2451100"/>
          <p14:tracePt t="9646" x="7893050" y="2457450"/>
          <p14:tracePt t="9662" x="7899400" y="2463800"/>
          <p14:tracePt t="9662" x="7905750" y="2470150"/>
          <p14:tracePt t="9678" x="7912100" y="2476500"/>
          <p14:tracePt t="9678" x="7918450" y="2482850"/>
          <p14:tracePt t="9678" x="7918450" y="2489200"/>
          <p14:tracePt t="9696" x="7918450" y="2495550"/>
          <p14:tracePt t="9696" x="7924800" y="2508250"/>
          <p14:tracePt t="9714" x="7924800" y="2514600"/>
          <p14:tracePt t="9714" x="7918450" y="2520950"/>
          <p14:tracePt t="9729" x="7918450" y="2527300"/>
          <p14:tracePt t="9729" x="7918450" y="2533650"/>
          <p14:tracePt t="9745" x="7918450" y="2540000"/>
          <p14:tracePt t="9760" x="7918450" y="2546350"/>
          <p14:tracePt t="9760" x="7918450" y="2552700"/>
          <p14:tracePt t="9760" x="7918450" y="2559050"/>
          <p14:tracePt t="9780" x="7912100" y="2571750"/>
          <p14:tracePt t="9804" x="7912100" y="2578100"/>
          <p14:tracePt t="9816" x="7905750" y="2584450"/>
          <p14:tracePt t="9832" x="7905750" y="2590800"/>
          <p14:tracePt t="9844" x="7899400" y="2597150"/>
          <p14:tracePt t="9861" x="7893050" y="2603500"/>
          <p14:tracePt t="9861" x="7893050" y="2616200"/>
          <p14:tracePt t="9879" x="7886700" y="2622550"/>
          <p14:tracePt t="9879" x="7886700" y="2628900"/>
          <p14:tracePt t="9896" x="7886700" y="2635250"/>
          <p14:tracePt t="9896" x="7886700" y="2641600"/>
          <p14:tracePt t="9912" x="7886700" y="2647950"/>
          <p14:tracePt t="9912" x="7886700" y="2654300"/>
          <p14:tracePt t="9929" x="7886700" y="2660650"/>
          <p14:tracePt t="9929" x="7886700" y="2673350"/>
          <p14:tracePt t="9945" x="7886700" y="2679700"/>
          <p14:tracePt t="9961" x="7886700" y="2686050"/>
          <p14:tracePt t="9978" x="7886700" y="2692400"/>
          <p14:tracePt t="9995" x="7886700" y="2698750"/>
          <p14:tracePt t="9995" x="7886700" y="2705100"/>
          <p14:tracePt t="10012" x="7886700" y="2711450"/>
          <p14:tracePt t="10028" x="7886700" y="2717800"/>
          <p14:tracePt t="10045" x="7886700" y="2730500"/>
          <p14:tracePt t="10062" x="7886700" y="2736850"/>
          <p14:tracePt t="10079" x="7893050" y="2743200"/>
          <p14:tracePt t="10095" x="7899400" y="2749550"/>
          <p14:tracePt t="10112" x="7905750" y="2755900"/>
          <p14:tracePt t="10132" x="7905750" y="2762250"/>
          <p14:tracePt t="10148" x="7912100" y="2762250"/>
          <p14:tracePt t="10164" x="7918450" y="2768600"/>
          <p14:tracePt t="10179" x="7924800" y="2774950"/>
          <p14:tracePt t="10195" x="7931150" y="2774950"/>
          <p14:tracePt t="10212" x="7937500" y="2774950"/>
          <p14:tracePt t="10235" x="7943850" y="2781300"/>
          <p14:tracePt t="10251" x="7950200" y="2781300"/>
          <p14:tracePt t="10267" x="7956550" y="2787650"/>
          <p14:tracePt t="10283" x="7962900" y="2787650"/>
          <p14:tracePt t="10303" x="7969250" y="2787650"/>
          <p14:tracePt t="10351" x="7975600" y="2781300"/>
          <p14:tracePt t="10379" x="7981950" y="2774950"/>
          <p14:tracePt t="10411" x="7988300" y="2774950"/>
          <p14:tracePt t="10424" x="7994650" y="2768600"/>
          <p14:tracePt t="10456" x="8001000" y="2762250"/>
          <p14:tracePt t="10492" x="8001000" y="2749550"/>
          <p14:tracePt t="10508" x="8007350" y="2749550"/>
          <p14:tracePt t="10517" x="8007350" y="2743200"/>
          <p14:tracePt t="10530" x="8013700" y="2736850"/>
          <p14:tracePt t="10530" x="8013700" y="2730500"/>
          <p14:tracePt t="10548" x="8020050" y="2717800"/>
          <p14:tracePt t="10563" x="8026400" y="2711450"/>
          <p14:tracePt t="10580" x="8032750" y="2705100"/>
          <p14:tracePt t="10597" x="8039100" y="2705100"/>
          <p14:tracePt t="10613" x="8045450" y="2698750"/>
          <p14:tracePt t="10629" x="8045450" y="2692400"/>
          <p14:tracePt t="10648" x="8051800" y="2686050"/>
          <p14:tracePt t="10664" x="8058150" y="2686050"/>
          <p14:tracePt t="10680" x="8064500" y="2686050"/>
          <p14:tracePt t="10697" x="8070850" y="2686050"/>
          <p14:tracePt t="10713" x="8077200" y="2686050"/>
          <p14:tracePt t="10729" x="8083550" y="2679700"/>
          <p14:tracePt t="10746" x="8089900" y="2679700"/>
          <p14:tracePt t="10771" x="8096250" y="2686050"/>
          <p14:tracePt t="10783" x="8102600" y="2692400"/>
          <p14:tracePt t="10806" x="8108950" y="2698750"/>
          <p14:tracePt t="10822" x="8115300" y="2705100"/>
          <p14:tracePt t="10831" x="8115300" y="2711450"/>
          <p14:tracePt t="10831" x="8115300" y="2717800"/>
          <p14:tracePt t="10847" x="8121650" y="2724150"/>
          <p14:tracePt t="10847" x="8128000" y="2736850"/>
          <p14:tracePt t="10864" x="8134350" y="2743200"/>
          <p14:tracePt t="10880" x="8140700" y="2749550"/>
          <p14:tracePt t="10880" x="8140700" y="2755900"/>
          <p14:tracePt t="10897" x="8147050" y="2762250"/>
          <p14:tracePt t="10897" x="8153400" y="2774950"/>
          <p14:tracePt t="10914" x="8159750" y="2774950"/>
          <p14:tracePt t="10914" x="8159750" y="2781300"/>
          <p14:tracePt t="10931" x="8159750" y="2794000"/>
          <p14:tracePt t="10931" x="8159750" y="2800350"/>
          <p14:tracePt t="10947" x="8166100" y="2806700"/>
          <p14:tracePt t="10947" x="8166100" y="2832100"/>
          <p14:tracePt t="10964" x="8166100" y="2844800"/>
          <p14:tracePt t="10964" x="8159750" y="2857500"/>
          <p14:tracePt t="10981" x="8159750" y="2870200"/>
          <p14:tracePt t="10981" x="8159750" y="2889250"/>
          <p14:tracePt t="10998" x="8153400" y="2901950"/>
          <p14:tracePt t="10998" x="8147050" y="2940050"/>
          <p14:tracePt t="11015" x="8140700" y="2952750"/>
          <p14:tracePt t="11015" x="8134350" y="2971800"/>
          <p14:tracePt t="11032" x="8128000" y="2984500"/>
          <p14:tracePt t="11032" x="8121650" y="2997200"/>
          <p14:tracePt t="11048" x="8115300" y="3009900"/>
          <p14:tracePt t="11048" x="8108950" y="3022600"/>
          <p14:tracePt t="11064" x="8102600" y="3028950"/>
          <p14:tracePt t="11064" x="8089900" y="3035300"/>
          <p14:tracePt t="11081" x="8083550" y="3041650"/>
          <p14:tracePt t="11081" x="8077200" y="3048000"/>
          <p14:tracePt t="11081" x="8070850" y="3054350"/>
          <p14:tracePt t="11099" x="8064500" y="3054350"/>
          <p14:tracePt t="11115" x="8058150" y="3054350"/>
          <p14:tracePt t="11131" x="8051800" y="3048000"/>
          <p14:tracePt t="11147" x="8039100" y="3048000"/>
          <p14:tracePt t="11147" x="8032750" y="3048000"/>
          <p14:tracePt t="11165" x="8026400" y="3048000"/>
          <p14:tracePt t="11165" x="8020050" y="3048000"/>
          <p14:tracePt t="11165" x="8007350" y="3054350"/>
          <p14:tracePt t="11183" x="7994650" y="3060700"/>
          <p14:tracePt t="11183" x="7981950" y="3067050"/>
          <p14:tracePt t="11198" x="7962900" y="3079750"/>
          <p14:tracePt t="11198" x="7943850" y="3092450"/>
          <p14:tracePt t="11215" x="7924800" y="3105150"/>
          <p14:tracePt t="11215" x="7905750" y="3117850"/>
          <p14:tracePt t="11232" x="7886700" y="3130550"/>
          <p14:tracePt t="11232" x="7861300" y="3143250"/>
          <p14:tracePt t="11248" x="7842250" y="3155950"/>
          <p14:tracePt t="11248" x="7810500" y="3175000"/>
          <p14:tracePt t="11265" x="7791450" y="3181350"/>
          <p14:tracePt t="11265" x="7772400" y="3187700"/>
          <p14:tracePt t="11282" x="7753350" y="3187700"/>
          <p14:tracePt t="11282" x="7734300" y="3194050"/>
          <p14:tracePt t="11299" x="7715250" y="3200400"/>
          <p14:tracePt t="11299" x="7670800" y="3213100"/>
          <p14:tracePt t="11315" x="7645400" y="3225800"/>
          <p14:tracePt t="11315" x="7626350" y="3232150"/>
          <p14:tracePt t="11332" x="7600950" y="3238500"/>
          <p14:tracePt t="11332" x="7575550" y="3244850"/>
          <p14:tracePt t="11349" x="7556500" y="3257550"/>
          <p14:tracePt t="11349" x="7531100" y="3263900"/>
          <p14:tracePt t="11365" x="7512050" y="3276600"/>
          <p14:tracePt t="11365" x="7467600" y="3295650"/>
          <p14:tracePt t="11383" x="7442200" y="3308350"/>
          <p14:tracePt t="11383" x="7423150" y="3314700"/>
          <p14:tracePt t="11399" x="7397750" y="3327400"/>
          <p14:tracePt t="11399" x="7378700" y="3340100"/>
          <p14:tracePt t="11415" x="7353300" y="3352800"/>
          <p14:tracePt t="11415" x="7327900" y="3365500"/>
          <p14:tracePt t="11432" x="7308850" y="3378200"/>
          <p14:tracePt t="11432" x="7283450" y="3397250"/>
          <p14:tracePt t="11449" x="7258050" y="3409950"/>
          <p14:tracePt t="11449" x="7207250" y="3441700"/>
          <p14:tracePt t="11467" x="7181850" y="3460750"/>
          <p14:tracePt t="11467" x="7156450" y="3473450"/>
          <p14:tracePt t="11483" x="7131050" y="3492500"/>
          <p14:tracePt t="11483" x="7105650" y="3505200"/>
          <p14:tracePt t="11499" x="7073900" y="3524250"/>
          <p14:tracePt t="11499" x="7048500" y="3530600"/>
          <p14:tracePt t="11518" x="7023100" y="3543300"/>
          <p14:tracePt t="11518" x="6997700" y="3556000"/>
          <p14:tracePt t="11533" x="6972300" y="3568700"/>
          <p14:tracePt t="11533" x="6946900" y="3581400"/>
          <p14:tracePt t="11549" x="6927850" y="3587750"/>
          <p14:tracePt t="11549" x="6883400" y="3600450"/>
          <p14:tracePt t="11566" x="6864350" y="3606800"/>
          <p14:tracePt t="11566" x="6851650" y="3613150"/>
          <p14:tracePt t="11583" x="6838950" y="3619500"/>
          <p14:tracePt t="11583" x="6819900" y="3625850"/>
          <p14:tracePt t="11600" x="6807200" y="3632200"/>
          <p14:tracePt t="11600" x="6781800" y="3638550"/>
          <p14:tracePt t="11617" x="6769100" y="3644900"/>
          <p14:tracePt t="11617" x="6756400" y="3644900"/>
          <p14:tracePt t="11633" x="6743700" y="3651250"/>
          <p14:tracePt t="11633" x="6731000" y="3651250"/>
          <p14:tracePt t="11650" x="6718300" y="3651250"/>
          <p14:tracePt t="11650" x="6705600" y="3651250"/>
          <p14:tracePt t="11667" x="6699250" y="3651250"/>
          <p14:tracePt t="11667" x="6680200" y="3651250"/>
          <p14:tracePt t="11684" x="6673850" y="3651250"/>
          <p14:tracePt t="11684" x="6667500" y="3644900"/>
          <p14:tracePt t="11700" x="6661150" y="3638550"/>
          <p14:tracePt t="11716" x="6661150" y="3632200"/>
          <p14:tracePt t="11733" x="6654800" y="3625850"/>
          <p14:tracePt t="11733" x="6648450" y="3613150"/>
          <p14:tracePt t="11752" x="6642100" y="3613150"/>
          <p14:tracePt t="11752" x="6635750" y="3606800"/>
          <p14:tracePt t="11767" x="6629400" y="3600450"/>
          <p14:tracePt t="11783" x="6623050" y="3587750"/>
          <p14:tracePt t="11783" x="6616700" y="3587750"/>
          <p14:tracePt t="11800" x="6610350" y="3581400"/>
          <p14:tracePt t="11816" x="6604000" y="3575050"/>
          <p14:tracePt t="11816" x="6597650" y="3575050"/>
          <p14:tracePt t="11816" x="6597650" y="3568700"/>
          <p14:tracePt t="11836" x="6591300" y="3562350"/>
          <p14:tracePt t="11836" x="6591300" y="3556000"/>
          <p14:tracePt t="11851" x="6584950" y="3549650"/>
          <p14:tracePt t="11851" x="6578600" y="3543300"/>
          <p14:tracePt t="11867" x="6578600" y="3530600"/>
          <p14:tracePt t="11867" x="6572250" y="3524250"/>
          <p14:tracePt t="11884" x="6565900" y="3511550"/>
          <p14:tracePt t="11884" x="6565900" y="3505200"/>
          <p14:tracePt t="11901" x="6559550" y="3498850"/>
          <p14:tracePt t="11901" x="6546850" y="3473450"/>
          <p14:tracePt t="11917" x="6540500" y="3467100"/>
          <p14:tracePt t="11917" x="6534150" y="3460750"/>
          <p14:tracePt t="11934" x="6521450" y="3448050"/>
          <p14:tracePt t="11934" x="6515100" y="3441700"/>
          <p14:tracePt t="11951" x="6502400" y="3435350"/>
          <p14:tracePt t="11951" x="6483350" y="3435350"/>
          <p14:tracePt t="11968" x="6457950" y="3429000"/>
          <p14:tracePt t="11968" x="6381750" y="3435350"/>
          <p14:tracePt t="12327" x="1092200" y="3873500"/>
          <p14:tracePt t="12335" x="1079500" y="3867150"/>
          <p14:tracePt t="12335" x="1060450" y="3854450"/>
          <p14:tracePt t="12352" x="1041400" y="3848100"/>
          <p14:tracePt t="12352" x="1022350" y="3841750"/>
          <p14:tracePt t="12369" x="996950" y="3835400"/>
          <p14:tracePt t="12369" x="977900" y="3835400"/>
          <p14:tracePt t="12369" x="958850" y="3835400"/>
          <p14:tracePt t="12387" x="939800" y="3835400"/>
          <p14:tracePt t="12401" x="920750" y="3835400"/>
          <p14:tracePt t="12401" x="901700" y="3848100"/>
          <p14:tracePt t="12420" x="889000" y="3848100"/>
          <p14:tracePt t="12420" x="882650" y="3854450"/>
          <p14:tracePt t="12436" x="876300" y="3860800"/>
          <p14:tracePt t="12436" x="869950" y="3867150"/>
          <p14:tracePt t="12452" x="863600" y="3873500"/>
          <p14:tracePt t="12452" x="850900" y="3879850"/>
          <p14:tracePt t="12469" x="844550" y="3886200"/>
          <p14:tracePt t="12469" x="831850" y="3905250"/>
          <p14:tracePt t="12486" x="825500" y="3917950"/>
          <p14:tracePt t="12486" x="819150" y="3924300"/>
          <p14:tracePt t="12503" x="812800" y="3937000"/>
          <p14:tracePt t="12503" x="800100" y="3943350"/>
          <p14:tracePt t="12521" x="793750" y="3956050"/>
          <p14:tracePt t="12521" x="787400" y="3962400"/>
          <p14:tracePt t="12536" x="781050" y="3968750"/>
          <p14:tracePt t="12536" x="762000" y="3987800"/>
          <p14:tracePt t="12553" x="755650" y="4000500"/>
          <p14:tracePt t="12553" x="742950" y="4006850"/>
          <p14:tracePt t="12570" x="736600" y="4019550"/>
          <p14:tracePt t="12570" x="723900" y="4025900"/>
          <p14:tracePt t="12587" x="717550" y="4032250"/>
          <p14:tracePt t="12587" x="698500" y="4051300"/>
          <p14:tracePt t="12604" x="685800" y="4057650"/>
          <p14:tracePt t="12604" x="673100" y="4070350"/>
          <p14:tracePt t="12620" x="654050" y="4076700"/>
          <p14:tracePt t="12620" x="641350" y="4083050"/>
          <p14:tracePt t="12637" x="622300" y="4083050"/>
          <p14:tracePt t="12637" x="603250" y="4083050"/>
          <p14:tracePt t="12653" x="577850" y="4083050"/>
          <p14:tracePt t="12671" x="298450" y="3981450"/>
          <p14:tracePt t="12733" x="266700" y="3962400"/>
          <p14:tracePt t="12739" x="241300" y="3943350"/>
          <p14:tracePt t="12753" x="196850" y="3892550"/>
          <p14:tracePt t="12753" x="177800" y="3867150"/>
          <p14:tracePt t="12771" x="139700" y="3797300"/>
          <p14:tracePt t="12787" x="107950" y="3727450"/>
          <p14:tracePt t="12803" x="88900" y="3651250"/>
          <p14:tracePt t="12820" x="76200" y="3575050"/>
          <p14:tracePt t="12837" x="95250" y="3448050"/>
          <p14:tracePt t="12854" x="127000" y="3365500"/>
          <p14:tracePt t="12870" x="171450" y="3282950"/>
          <p14:tracePt t="12887" x="228600" y="3206750"/>
          <p14:tracePt t="12904" x="349250" y="3105150"/>
          <p14:tracePt t="12920" x="450850" y="3048000"/>
          <p14:tracePt t="12937" x="565150" y="2997200"/>
          <p14:tracePt t="12954" x="768350" y="2927350"/>
          <p14:tracePt t="12971" x="914400" y="2895600"/>
          <p14:tracePt t="12987" x="1073150" y="2870200"/>
          <p14:tracePt t="13004" x="1244600" y="2844800"/>
          <p14:tracePt t="13021" x="1422400" y="2825750"/>
          <p14:tracePt t="13021" x="1524000" y="2819400"/>
          <p14:tracePt t="13039" x="1733550" y="2806700"/>
          <p14:tracePt t="13056" x="1943100" y="2800350"/>
          <p14:tracePt t="13071" x="2159000" y="2794000"/>
          <p14:tracePt t="13087" x="2381250" y="2794000"/>
          <p14:tracePt t="13104" x="2597150" y="2794000"/>
          <p14:tracePt t="13121" x="2851150" y="2794000"/>
          <p14:tracePt t="13121" x="2971800" y="2794000"/>
          <p14:tracePt t="13140" x="3244850" y="2794000"/>
          <p14:tracePt t="13155" x="3498850" y="2794000"/>
          <p14:tracePt t="13171" x="3765550" y="2794000"/>
          <p14:tracePt t="13188" x="4019550" y="2787650"/>
          <p14:tracePt t="13205" x="4406900" y="2781300"/>
          <p14:tracePt t="13222" x="4673600" y="2774950"/>
          <p14:tracePt t="13238" x="4946650" y="2768600"/>
          <p14:tracePt t="13255" x="5346700" y="2768600"/>
          <p14:tracePt t="13273" x="5607050" y="2768600"/>
          <p14:tracePt t="13289" x="5880100" y="2774950"/>
          <p14:tracePt t="13305" x="6127750" y="2774950"/>
          <p14:tracePt t="13305" x="6254750" y="2781300"/>
          <p14:tracePt t="13323" x="6496050" y="2787650"/>
          <p14:tracePt t="13339" x="6711950" y="2794000"/>
          <p14:tracePt t="13355" x="6953250" y="2800350"/>
          <p14:tracePt t="13372" x="7175500" y="2806700"/>
          <p14:tracePt t="13389" x="7385050" y="2819400"/>
          <p14:tracePt t="13405" x="7581900" y="2838450"/>
          <p14:tracePt t="13405" x="7677150" y="2844800"/>
          <p14:tracePt t="13423" x="7842250" y="2863850"/>
          <p14:tracePt t="13439" x="8007350" y="2889250"/>
          <p14:tracePt t="13455" x="8153400" y="2921000"/>
          <p14:tracePt t="13472" x="8293100" y="2965450"/>
          <p14:tracePt t="13489" x="8470900" y="3035300"/>
          <p14:tracePt t="13506" x="8572500" y="3086100"/>
          <p14:tracePt t="13524" x="8661400" y="3143250"/>
          <p14:tracePt t="13539" x="8731250" y="3206750"/>
          <p14:tracePt t="13556" x="8820150" y="3321050"/>
          <p14:tracePt t="13573" x="8858250" y="3403600"/>
          <p14:tracePt t="13589" x="8883650" y="3492500"/>
          <p14:tracePt t="13606" x="8915400" y="3632200"/>
          <p14:tracePt t="13623" x="8921750" y="3727450"/>
          <p14:tracePt t="13639" x="8928100" y="3829050"/>
          <p14:tracePt t="13656" x="8921750" y="3937000"/>
          <p14:tracePt t="13673" x="8915400" y="4044950"/>
          <p14:tracePt t="13673" x="8915400" y="4102100"/>
          <p14:tracePt t="13691" x="8909050" y="4159250"/>
          <p14:tracePt t="13691" x="8902700" y="4210050"/>
          <p14:tracePt t="13708" x="8890000" y="4324350"/>
          <p14:tracePt t="13724" x="8877300" y="4438650"/>
          <p14:tracePt t="13740" x="8858250" y="4552950"/>
          <p14:tracePt t="13756" x="8839200" y="4673600"/>
          <p14:tracePt t="13773" x="8813800" y="4794250"/>
          <p14:tracePt t="13773" x="8794750" y="4857750"/>
          <p14:tracePt t="13792" x="8756650" y="4978400"/>
          <p14:tracePt t="13807" x="8712200" y="5105400"/>
          <p14:tracePt t="13823" x="8661400" y="5232400"/>
          <p14:tracePt t="13840" x="8597900" y="5359400"/>
          <p14:tracePt t="13857" x="8489950" y="5537200"/>
          <p14:tracePt t="13873" x="8401050" y="5645150"/>
          <p14:tracePt t="13890" x="8305800" y="5746750"/>
          <p14:tracePt t="13907" x="8134350" y="5880100"/>
          <p14:tracePt t="13924" x="8007350" y="5956300"/>
          <p14:tracePt t="13940" x="7861300" y="6026150"/>
          <p14:tracePt t="13957" x="7696200" y="6089650"/>
          <p14:tracePt t="13974" x="7416800" y="6178550"/>
          <p14:tracePt t="13991" x="7213600" y="6229350"/>
          <p14:tracePt t="14007" x="7004050" y="6273800"/>
          <p14:tracePt t="14024" x="6794500" y="6299200"/>
          <p14:tracePt t="14041" x="6572250" y="6324600"/>
          <p14:tracePt t="14041" x="6464300" y="6330950"/>
          <p14:tracePt t="14059" x="6242050" y="6350000"/>
          <p14:tracePt t="14075" x="6013450" y="6356350"/>
          <p14:tracePt t="14091" x="5784850" y="6362700"/>
          <p14:tracePt t="14107" x="5549900" y="6362700"/>
          <p14:tracePt t="14125" x="5308600" y="6369050"/>
          <p14:tracePt t="14141" x="5073650" y="6369050"/>
          <p14:tracePt t="14141" x="4953000" y="6369050"/>
          <p14:tracePt t="14159" x="4718050" y="6362700"/>
          <p14:tracePt t="14174" x="4483100" y="6362700"/>
          <p14:tracePt t="14191" x="4241800" y="6356350"/>
          <p14:tracePt t="14208" x="3898900" y="6362700"/>
          <p14:tracePt t="14225" x="3676650" y="6369050"/>
          <p14:tracePt t="14242" x="3460750" y="6375400"/>
          <p14:tracePt t="14258" x="3251200" y="6369050"/>
          <p14:tracePt t="14275" x="2933700" y="6350000"/>
          <p14:tracePt t="14292" x="2724150" y="6330950"/>
          <p14:tracePt t="14308" x="2527300" y="6318250"/>
          <p14:tracePt t="14325" x="2349500" y="6305550"/>
          <p14:tracePt t="14342" x="2095500" y="6299200"/>
          <p14:tracePt t="14359" x="1936750" y="6292850"/>
          <p14:tracePt t="14375" x="1784350" y="6280150"/>
          <p14:tracePt t="14393" x="1631950" y="6267450"/>
          <p14:tracePt t="14408" x="1485900" y="6248400"/>
          <p14:tracePt t="14425" x="1346200" y="6235700"/>
          <p14:tracePt t="14425" x="1282700" y="6229350"/>
          <p14:tracePt t="14443" x="1162050" y="6216650"/>
          <p14:tracePt t="14459" x="1041400" y="6203950"/>
          <p14:tracePt t="14475" x="946150" y="6184900"/>
          <p14:tracePt t="14492" x="857250" y="6172200"/>
          <p14:tracePt t="14509" x="749300" y="6140450"/>
          <p14:tracePt t="14526" x="692150" y="6121400"/>
          <p14:tracePt t="14542" x="641350" y="6108700"/>
          <p14:tracePt t="14559" x="603250" y="6096000"/>
          <p14:tracePt t="14576" x="558800" y="6076950"/>
          <p14:tracePt t="14593" x="539750" y="6070600"/>
          <p14:tracePt t="14609" x="520700" y="6064250"/>
          <p14:tracePt t="14626" x="501650" y="6051550"/>
          <p14:tracePt t="14645" x="488950" y="6045200"/>
          <p14:tracePt t="14659" x="482600" y="6038850"/>
          <p14:tracePt t="14676" x="476250" y="6038850"/>
          <p14:tracePt t="14692" x="469900" y="6032500"/>
          <p14:tracePt t="14709" x="463550" y="6026150"/>
          <p14:tracePt t="14727" x="463550" y="6038850"/>
          <p14:tracePt t="14779" x="469900" y="6045200"/>
          <p14:tracePt t="14787" x="469900" y="6051550"/>
          <p14:tracePt t="14795" x="476250" y="6064250"/>
          <p14:tracePt t="14809" x="476250" y="6070600"/>
          <p14:tracePt t="14809" x="482600" y="6089650"/>
          <p14:tracePt t="14828" x="482600" y="6096000"/>
          <p14:tracePt t="14843" x="482600" y="6102350"/>
          <p14:tracePt t="14860" x="488950" y="6096000"/>
          <p14:tracePt t="14860" x="495300" y="6083300"/>
          <p14:tracePt t="14877" x="501650" y="6076950"/>
          <p14:tracePt t="14877" x="539750" y="6057900"/>
          <p14:tracePt t="14895" x="565150" y="6045200"/>
          <p14:tracePt t="14895" x="590550" y="6026150"/>
          <p14:tracePt t="14911" x="615950" y="6013450"/>
          <p14:tracePt t="14911" x="647700" y="6007100"/>
          <p14:tracePt t="15699" x="4495800" y="5016500"/>
          <p14:tracePt t="15735" x="4489450" y="5022850"/>
          <p14:tracePt t="15750" x="4483100" y="5029200"/>
          <p14:tracePt t="15766" x="4470400" y="5029200"/>
          <p14:tracePt t="15787" x="4470400" y="5035550"/>
          <p14:tracePt t="15802" x="4457700" y="5035550"/>
          <p14:tracePt t="15818" x="4451350" y="5035550"/>
          <p14:tracePt t="15891" x="4445000" y="5041900"/>
          <p14:tracePt t="15914" x="4438650" y="5041900"/>
          <p14:tracePt t="15938" x="4432300" y="5041900"/>
          <p14:tracePt t="15958" x="4425950" y="5041900"/>
          <p14:tracePt t="15983" x="4419600" y="5048250"/>
          <p14:tracePt t="16007" x="4413250" y="5054600"/>
          <p14:tracePt t="16070" x="4406900" y="5054600"/>
          <p14:tracePt t="16094" x="4400550" y="5048250"/>
          <p14:tracePt t="16131" x="4394200" y="5054600"/>
          <p14:tracePt t="16163" x="4387850" y="5060950"/>
          <p14:tracePt t="16199" x="4381500" y="5060950"/>
          <p14:tracePt t="16215" x="4375150" y="5060950"/>
          <p14:tracePt t="16239" x="4368800" y="5067300"/>
          <p14:tracePt t="16259" x="4362450" y="5073650"/>
          <p14:tracePt t="16327" x="4356100" y="5073650"/>
          <p14:tracePt t="16387" x="4349750" y="5073650"/>
          <p14:tracePt t="16419" x="4343400" y="5080000"/>
          <p14:tracePt t="16455" x="4337050" y="5086350"/>
          <p14:tracePt t="16507" x="4330700" y="5092700"/>
          <p14:tracePt t="16559" x="4324350" y="5086350"/>
          <p14:tracePt t="16667" x="4324350" y="5080000"/>
          <p14:tracePt t="16704" x="4318000" y="5080000"/>
          <p14:tracePt t="16771" x="4311650" y="5080000"/>
          <p14:tracePt t="16790" x="4311650" y="5073650"/>
          <p14:tracePt t="16823" x="4305300" y="5080000"/>
          <p14:tracePt t="16874" x="4298950" y="5086350"/>
          <p14:tracePt t="16918" x="4292600" y="5092700"/>
          <p14:tracePt t="16994" x="4286250" y="5099050"/>
          <p14:tracePt t="17027" x="4286250" y="5105400"/>
          <p14:tracePt t="17046" x="4279900" y="5111750"/>
          <p14:tracePt t="17062" x="4279900" y="5118100"/>
          <p14:tracePt t="17087" x="4279900" y="5124450"/>
          <p14:tracePt t="17114" x="4279900" y="5130800"/>
          <p14:tracePt t="17151" x="4273550" y="5130800"/>
          <p14:tracePt t="17174" x="4273550" y="5143500"/>
          <p14:tracePt t="17199" x="4267200" y="5137150"/>
          <p14:tracePt t="17278" x="4267200" y="5130800"/>
          <p14:tracePt t="17294" x="4267200" y="5124450"/>
          <p14:tracePt t="17319" x="4267200" y="5118100"/>
          <p14:tracePt t="17326" x="4260850" y="5105400"/>
          <p14:tracePt t="17362" x="4260850" y="5092700"/>
          <p14:tracePt t="17399" x="4267200" y="5086350"/>
          <p14:tracePt t="17466" x="4267200" y="5080000"/>
          <p14:tracePt t="17507" x="4267200" y="5073650"/>
          <p14:tracePt t="17535" x="4267200" y="5067300"/>
          <p14:tracePt t="17550" x="4267200" y="5060950"/>
          <p14:tracePt t="17570" x="4273550" y="5060950"/>
          <p14:tracePt t="17594" x="4273550" y="5054600"/>
          <p14:tracePt t="17603" x="4273550" y="5048250"/>
          <p14:tracePt t="17618" x="4279900" y="5041900"/>
          <p14:tracePt t="17638" x="4279900" y="5035550"/>
          <p14:tracePt t="17654" x="4286250" y="5029200"/>
          <p14:tracePt t="17686" x="4286250" y="5022850"/>
          <p14:tracePt t="17723" x="4286250" y="5016500"/>
          <p14:tracePt t="17768" x="4286250" y="5010150"/>
          <p14:tracePt t="17810" x="4286250" y="5003800"/>
          <p14:tracePt t="17859" x="4279900" y="4997450"/>
          <p14:tracePt t="17871" x="4279900" y="4991100"/>
          <p14:tracePt t="17895" x="4273550" y="4984750"/>
          <p14:tracePt t="18015" x="4273550" y="4978400"/>
          <p14:tracePt t="18031" x="4267200" y="4978400"/>
          <p14:tracePt t="18127" x="4267200" y="4984750"/>
          <p14:tracePt t="18218" x="4267200" y="4978400"/>
          <p14:tracePt t="18239" x="4267200" y="4972050"/>
          <p14:tracePt t="18262" x="4267200" y="4965700"/>
          <p14:tracePt t="18279" x="4260850" y="4972050"/>
          <p14:tracePt t="18299" x="4260850" y="4965700"/>
          <p14:tracePt t="18527" x="4260850" y="4959350"/>
          <p14:tracePt t="18622" x="4254500" y="4965700"/>
          <p14:tracePt t="18650" x="4260850" y="4959350"/>
          <p14:tracePt t="18682" x="4267200" y="4953000"/>
          <p14:tracePt t="18707" x="4273550" y="4946650"/>
          <p14:tracePt t="18779" x="4273550" y="4953000"/>
          <p14:tracePt t="18803" x="4279900" y="4959350"/>
          <p14:tracePt t="18839" x="4286250" y="4953000"/>
          <p14:tracePt t="18863" x="4292600" y="4946650"/>
          <p14:tracePt t="18887" x="4292600" y="4940300"/>
          <p14:tracePt t="18891" x="4298950" y="4933950"/>
          <p14:tracePt t="18891" x="4298950" y="4927600"/>
          <p14:tracePt t="18907" x="4305300" y="4921250"/>
          <p14:tracePt t="18907" x="4311650" y="4914900"/>
          <p14:tracePt t="18924" x="4318000" y="4908550"/>
          <p14:tracePt t="18924" x="4318000" y="4902200"/>
          <p14:tracePt t="18940" x="4324350" y="4895850"/>
          <p14:tracePt t="18940" x="4330700" y="4895850"/>
          <p14:tracePt t="18957" x="4337050" y="4889500"/>
          <p14:tracePt t="18957" x="4343400" y="4883150"/>
          <p14:tracePt t="18975" x="4349750" y="4876800"/>
          <p14:tracePt t="18989" x="4356100" y="4876800"/>
          <p14:tracePt t="18989" x="4362450" y="4870450"/>
          <p14:tracePt t="19008" x="4368800" y="4864100"/>
          <p14:tracePt t="19027" x="4375150" y="4864100"/>
          <p14:tracePt t="19051" x="4375150" y="4870450"/>
          <p14:tracePt t="19071" x="4375150" y="4883150"/>
          <p14:tracePt t="19087" x="4368800" y="4889500"/>
          <p14:tracePt t="19103" x="4368800" y="4895850"/>
          <p14:tracePt t="19119" x="4368800" y="4908550"/>
          <p14:tracePt t="19131" x="4362450" y="4914900"/>
          <p14:tracePt t="19155" x="4362450" y="4921250"/>
          <p14:tracePt t="19199" x="4356100" y="4927600"/>
          <p14:tracePt t="19223" x="4349750" y="4927600"/>
          <p14:tracePt t="19247" x="4343400" y="4927600"/>
          <p14:tracePt t="19267" x="4343400" y="4921250"/>
          <p14:tracePt t="19283" x="4343400" y="4914900"/>
          <p14:tracePt t="19299" x="4337050" y="4908550"/>
          <p14:tracePt t="19311" x="4337050" y="4902200"/>
          <p14:tracePt t="19335" x="4330700" y="4902200"/>
          <p14:tracePt t="19351" x="4324350" y="4902200"/>
          <p14:tracePt t="19370" x="4318000" y="4908550"/>
          <p14:tracePt t="19386" x="4311650" y="4914900"/>
          <p14:tracePt t="19402" x="4311650" y="4921250"/>
          <p14:tracePt t="19411" x="4305300" y="4927600"/>
          <p14:tracePt t="19424" x="4305300" y="4933950"/>
          <p14:tracePt t="19424" x="4298950" y="4946650"/>
          <p14:tracePt t="19441" x="4292600" y="4953000"/>
          <p14:tracePt t="19441" x="4292600" y="4959350"/>
          <p14:tracePt t="19458" x="4286250" y="4965700"/>
          <p14:tracePt t="19474" x="4279900" y="4972050"/>
          <p14:tracePt t="19474" x="4273550" y="4978400"/>
          <p14:tracePt t="19492" x="4267200" y="4978400"/>
          <p14:tracePt t="19508" x="4260850" y="4972050"/>
          <p14:tracePt t="19524" x="4254500" y="4972050"/>
          <p14:tracePt t="19541" x="4241800" y="4965700"/>
          <p14:tracePt t="19558" x="4235450" y="4965700"/>
          <p14:tracePt t="19575" x="4229100" y="4959350"/>
          <p14:tracePt t="19575" x="4222750" y="4959350"/>
          <p14:tracePt t="19592" x="4216400" y="4959350"/>
          <p14:tracePt t="19608" x="4210050" y="4959350"/>
          <p14:tracePt t="19608" x="4203700" y="4959350"/>
          <p14:tracePt t="19608" x="4197350" y="4959350"/>
          <p14:tracePt t="19628" x="4191000" y="4965700"/>
          <p14:tracePt t="19643" x="4184650" y="4965700"/>
          <p14:tracePt t="19659" x="4178300" y="4965700"/>
          <p14:tracePt t="19659" x="4171950" y="4965700"/>
          <p14:tracePt t="19676" x="4165600" y="4965700"/>
          <p14:tracePt t="19692" x="4159250" y="4972050"/>
          <p14:tracePt t="19692" x="4152900" y="4972050"/>
          <p14:tracePt t="19692" x="4146550" y="4972050"/>
          <p14:tracePt t="19712" x="4140200" y="4972050"/>
          <p14:tracePt t="19725" x="4140200" y="4978400"/>
          <p14:tracePt t="19725" x="4127500" y="4984750"/>
          <p14:tracePt t="19742" x="4121150" y="4991100"/>
          <p14:tracePt t="19758" x="4121150" y="4997450"/>
          <p14:tracePt t="19775" x="4121150" y="5003800"/>
          <p14:tracePt t="19775" x="4114800" y="5016500"/>
          <p14:tracePt t="19793" x="4108450" y="5022850"/>
          <p14:tracePt t="19809" x="4102100" y="5029200"/>
          <p14:tracePt t="19825" x="4095750" y="5035550"/>
          <p14:tracePt t="19847" x="4102100" y="5029200"/>
          <p14:tracePt t="19867" x="4108450" y="5022850"/>
          <p14:tracePt t="19883" x="4114800" y="5016500"/>
          <p14:tracePt t="19899" x="4121150" y="5010150"/>
          <p14:tracePt t="19909" x="4127500" y="5003800"/>
          <p14:tracePt t="19909" x="4140200" y="4991100"/>
          <p14:tracePt t="19928" x="4146550" y="4991100"/>
          <p14:tracePt t="19928" x="4146550" y="4984750"/>
          <p14:tracePt t="19944" x="4152900" y="4978400"/>
          <p14:tracePt t="19944" x="4159250" y="4972050"/>
          <p14:tracePt t="19961" x="4171950" y="4965700"/>
          <p14:tracePt t="19961" x="4178300" y="4959350"/>
          <p14:tracePt t="19978" x="4184650" y="4953000"/>
          <p14:tracePt t="19978" x="4191000" y="4946650"/>
          <p14:tracePt t="19978" x="4197350" y="4940300"/>
          <p14:tracePt t="19995" x="4203700" y="4933950"/>
          <p14:tracePt t="20009" x="4203700" y="4927600"/>
          <p14:tracePt t="20009" x="4216400" y="4914900"/>
          <p14:tracePt t="20028" x="4222750" y="4908550"/>
          <p14:tracePt t="20043" x="4229100" y="4908550"/>
          <p14:tracePt t="20060" x="4235450" y="4914900"/>
          <p14:tracePt t="20076" x="4248150" y="4921250"/>
          <p14:tracePt t="20076" x="4248150" y="4927600"/>
          <p14:tracePt t="20095" x="4254500" y="4933950"/>
          <p14:tracePt t="20095" x="4260850" y="4940300"/>
          <p14:tracePt t="20111" x="4260850" y="4946650"/>
          <p14:tracePt t="20111" x="4267200" y="4953000"/>
          <p14:tracePt t="20128" x="4273550" y="4965700"/>
          <p14:tracePt t="20143" x="4279900" y="4972050"/>
          <p14:tracePt t="20143" x="4279900" y="4978400"/>
          <p14:tracePt t="20161" x="4286250" y="4984750"/>
          <p14:tracePt t="20161" x="4292600" y="4991100"/>
          <p14:tracePt t="20178" x="4292600" y="4997450"/>
          <p14:tracePt t="20178" x="4298950" y="5003800"/>
          <p14:tracePt t="20194" x="4305300" y="5010150"/>
          <p14:tracePt t="20194" x="4318000" y="5029200"/>
          <p14:tracePt t="20212" x="4330700" y="5035550"/>
          <p14:tracePt t="20212" x="4337050" y="5041900"/>
          <p14:tracePt t="20228" x="4349750" y="5054600"/>
          <p14:tracePt t="20228" x="4362450" y="5060950"/>
          <p14:tracePt t="20245" x="4375150" y="5073650"/>
          <p14:tracePt t="20245" x="4387850" y="5086350"/>
          <p14:tracePt t="20262" x="4406900" y="5099050"/>
          <p14:tracePt t="20262" x="4438650" y="5124450"/>
          <p14:tracePt t="20279" x="4451350" y="5137150"/>
          <p14:tracePt t="20279" x="4470400" y="5156200"/>
          <p14:tracePt t="20295" x="4489450" y="5168900"/>
          <p14:tracePt t="20295" x="4502150" y="5187950"/>
          <p14:tracePt t="20312" x="4521200" y="5200650"/>
          <p14:tracePt t="20312" x="4540250" y="5226050"/>
          <p14:tracePt t="20329" x="4559300" y="5245100"/>
          <p14:tracePt t="20329" x="4578350" y="5264150"/>
          <p14:tracePt t="20345" x="4603750" y="5283200"/>
          <p14:tracePt t="20345" x="4622800" y="5302250"/>
          <p14:tracePt t="20345" x="4648200" y="5314950"/>
          <p14:tracePt t="20364" x="4673600" y="5340350"/>
          <p14:tracePt t="20364" x="4699000" y="5359400"/>
          <p14:tracePt t="20379" x="4724400" y="5372100"/>
          <p14:tracePt t="20379" x="4749800" y="5391150"/>
          <p14:tracePt t="20397" x="4768850" y="5410200"/>
          <p14:tracePt t="20397" x="4794250" y="5429250"/>
          <p14:tracePt t="20412" x="4819650" y="5448300"/>
          <p14:tracePt t="20412" x="4845050" y="5467350"/>
          <p14:tracePt t="20428" x="4864100" y="5486400"/>
          <p14:tracePt t="20428" x="4889500" y="5511800"/>
          <p14:tracePt t="20445" x="4914900" y="5530850"/>
          <p14:tracePt t="20445" x="4959350" y="5568950"/>
          <p14:tracePt t="20462" x="4984750" y="5588000"/>
          <p14:tracePt t="20462" x="5003800" y="5600700"/>
          <p14:tracePt t="20479" x="5022850" y="5613400"/>
          <p14:tracePt t="20479" x="5041900" y="5626100"/>
          <p14:tracePt t="20496" x="5054600" y="5632450"/>
          <p14:tracePt t="20496" x="5086350" y="5651500"/>
          <p14:tracePt t="20513" x="5099050" y="5651500"/>
          <p14:tracePt t="20513" x="5111750" y="5657850"/>
          <p14:tracePt t="20529" x="5124450" y="5657850"/>
          <p14:tracePt t="20529" x="5137150" y="5657850"/>
          <p14:tracePt t="20546" x="5149850" y="5657850"/>
          <p14:tracePt t="20546" x="5168900" y="5657850"/>
          <p14:tracePt t="20562" x="5181600" y="5657850"/>
          <p14:tracePt t="20562" x="5219700" y="5657850"/>
          <p14:tracePt t="20579" x="5232400" y="5657850"/>
          <p14:tracePt t="20579" x="5251450" y="5651500"/>
          <p14:tracePt t="20596" x="5270500" y="5651500"/>
          <p14:tracePt t="20596" x="5289550" y="5651500"/>
          <p14:tracePt t="20612" x="5302250" y="5651500"/>
          <p14:tracePt t="20612" x="5314950" y="5651500"/>
          <p14:tracePt t="20629" x="5327650" y="5645150"/>
          <p14:tracePt t="20629" x="5353050" y="5645150"/>
          <p14:tracePt t="20647" x="5359400" y="5645150"/>
          <p14:tracePt t="20647" x="5365750" y="5638800"/>
          <p14:tracePt t="20663" x="5378450" y="5638800"/>
          <p14:tracePt t="20663" x="5384800" y="5632450"/>
          <p14:tracePt t="20680" x="5391150" y="5632450"/>
          <p14:tracePt t="20680" x="5397500" y="5626100"/>
          <p14:tracePt t="20696" x="5403850" y="5619750"/>
          <p14:tracePt t="20696" x="5410200" y="5619750"/>
          <p14:tracePt t="20696" x="5422900" y="5613400"/>
          <p14:tracePt t="20715" x="5429250" y="5607050"/>
          <p14:tracePt t="20729" x="5441950" y="5600700"/>
          <p14:tracePt t="20729" x="5467350" y="5581650"/>
          <p14:tracePt t="20747" x="5480050" y="5575300"/>
          <p14:tracePt t="20747" x="5492750" y="5568950"/>
          <p14:tracePt t="20763" x="5511800" y="5556250"/>
          <p14:tracePt t="20763" x="5524500" y="5549900"/>
          <p14:tracePt t="20780" x="5537200" y="5537200"/>
          <p14:tracePt t="20780" x="5549900" y="5530850"/>
          <p14:tracePt t="20796" x="5562600" y="5518150"/>
          <p14:tracePt t="20796" x="5581650" y="5505450"/>
          <p14:tracePt t="20813" x="5594350" y="5499100"/>
          <p14:tracePt t="20813" x="5600700" y="5492750"/>
          <p14:tracePt t="20830" x="5613400" y="5486400"/>
          <p14:tracePt t="20830" x="5619750" y="5480050"/>
          <p14:tracePt t="20847" x="5626100" y="5480050"/>
          <p14:tracePt t="20847" x="5632450" y="5473700"/>
          <p14:tracePt t="20863" x="5638800" y="5473700"/>
          <p14:tracePt t="20863" x="5645150" y="5473700"/>
          <p14:tracePt t="20880" x="5651500" y="5473700"/>
          <p14:tracePt t="20903" x="5651500" y="5486400"/>
          <p14:tracePt t="20931" x="5645150" y="5492750"/>
          <p14:tracePt t="20947" x="5638800" y="5505450"/>
          <p14:tracePt t="20963" x="5632450" y="5518150"/>
          <p14:tracePt t="20979" x="5632450" y="5524500"/>
          <p14:tracePt t="20987" x="5626100" y="5524500"/>
          <p14:tracePt t="20996" x="5619750" y="5530850"/>
          <p14:tracePt t="20996" x="5619750" y="5537200"/>
          <p14:tracePt t="20996" x="5613400" y="5549900"/>
          <p14:tracePt t="21015" x="5607050" y="5549900"/>
          <p14:tracePt t="21031" x="5594350" y="5556250"/>
          <p14:tracePt t="21047" x="5594350" y="5562600"/>
          <p14:tracePt t="21099" x="5600700" y="5568950"/>
          <p14:tracePt t="21127" x="5607050" y="5575300"/>
          <p14:tracePt t="21143" x="5613400" y="5581650"/>
          <p14:tracePt t="21158" x="5613400" y="5594350"/>
          <p14:tracePt t="21195" x="5613400" y="5600700"/>
          <p14:tracePt t="21227" x="5607050" y="5613400"/>
          <p14:tracePt t="21239" x="5607050" y="5619750"/>
          <p14:tracePt t="21255" x="5600700" y="5626100"/>
          <p14:tracePt t="21271" x="5594350" y="5632450"/>
          <p14:tracePt t="21287" x="5594350" y="5638800"/>
          <p14:tracePt t="21299" x="5588000" y="5638800"/>
          <p14:tracePt t="21315" x="5588000" y="5645150"/>
          <p14:tracePt t="21331" x="5588000" y="5651500"/>
          <p14:tracePt t="21347" x="5588000" y="5657850"/>
          <p14:tracePt t="21364" x="5588000" y="5664200"/>
          <p14:tracePt t="21380" x="5581650" y="5670550"/>
          <p14:tracePt t="21397" x="5581650" y="5676900"/>
          <p14:tracePt t="21414" x="5575300" y="5689600"/>
          <p14:tracePt t="21414" x="5575300" y="5695950"/>
          <p14:tracePt t="21432" x="5575300" y="5702300"/>
          <p14:tracePt t="21432" x="5568950" y="5708650"/>
          <p14:tracePt t="21448" x="5568950" y="5715000"/>
          <p14:tracePt t="21448" x="5562600" y="5721350"/>
          <p14:tracePt t="21465" x="5562600" y="5727700"/>
          <p14:tracePt t="21465" x="5556250" y="5734050"/>
          <p14:tracePt t="21482" x="5549900" y="5740400"/>
          <p14:tracePt t="21498" x="5543550" y="5753100"/>
          <p14:tracePt t="21515" x="5537200" y="5759450"/>
          <p14:tracePt t="21515" x="5530850" y="5765800"/>
          <p14:tracePt t="21533" x="5530850" y="5778500"/>
          <p14:tracePt t="21548" x="5524500" y="5784850"/>
          <p14:tracePt t="21565" x="5524500" y="5791200"/>
          <p14:tracePt t="21581" x="5518150" y="5797550"/>
          <p14:tracePt t="21598" x="5518150" y="5803900"/>
          <p14:tracePt t="21615" x="5511800" y="5810250"/>
          <p14:tracePt t="21659" x="5511800" y="5816600"/>
          <p14:tracePt t="21683" x="5511800" y="5822950"/>
          <p14:tracePt t="21699" x="5505450" y="5835650"/>
          <p14:tracePt t="21719" x="5505450" y="5842000"/>
          <p14:tracePt t="21735" x="5505450" y="5848350"/>
          <p14:tracePt t="21751" x="5505450" y="5854700"/>
          <p14:tracePt t="21767" x="5505450" y="5861050"/>
          <p14:tracePt t="21779" x="5499100" y="5867400"/>
          <p14:tracePt t="21795" x="5499100" y="5873750"/>
          <p14:tracePt t="21811" x="5499100" y="5880100"/>
          <p14:tracePt t="21827" x="5492750" y="5880100"/>
          <p14:tracePt t="21839" x="5492750" y="5886450"/>
          <p14:tracePt t="21871" x="5486400" y="5886450"/>
          <p14:tracePt t="21891" x="5480050" y="5886450"/>
          <p14:tracePt t="21907" x="5473700" y="5892800"/>
          <p14:tracePt t="21923" x="5467350" y="5899150"/>
          <p14:tracePt t="21939" x="5461000" y="5899150"/>
          <p14:tracePt t="21951" x="5454650" y="5899150"/>
          <p14:tracePt t="21967" x="5448300" y="5905500"/>
          <p14:tracePt t="21983" x="5441950" y="5899150"/>
          <p14:tracePt t="21999" x="5435600" y="5892800"/>
          <p14:tracePt t="22007" x="5429250" y="5892800"/>
          <p14:tracePt t="22016" x="5422900" y="5892800"/>
          <p14:tracePt t="22033" x="5416550" y="5886450"/>
          <p14:tracePt t="22033" x="5410200" y="5892800"/>
          <p14:tracePt t="22051" x="5410200" y="5899150"/>
          <p14:tracePt t="22051" x="5403850" y="5899150"/>
          <p14:tracePt t="22068" x="5403850" y="5905500"/>
          <p14:tracePt t="22068" x="5403850" y="5918200"/>
          <p14:tracePt t="22084" x="5403850" y="5924550"/>
          <p14:tracePt t="22084" x="5403850" y="5930900"/>
          <p14:tracePt t="22101" x="5403850" y="5943600"/>
          <p14:tracePt t="22101" x="5403850" y="5956300"/>
          <p14:tracePt t="22117" x="5403850" y="5962650"/>
          <p14:tracePt t="22117" x="5403850" y="5988050"/>
          <p14:tracePt t="22134" x="5403850" y="6000750"/>
          <p14:tracePt t="22134" x="5403850" y="6007100"/>
          <p14:tracePt t="22151" x="5410200" y="6019800"/>
          <p14:tracePt t="22151" x="5410200" y="6032500"/>
          <p14:tracePt t="22168" x="5410200" y="6038850"/>
          <p14:tracePt t="22168" x="5410200" y="6051550"/>
          <p14:tracePt t="22185" x="5410200" y="6057900"/>
          <p14:tracePt t="22185" x="5410200" y="6076950"/>
          <p14:tracePt t="22201" x="5410200" y="6083300"/>
          <p14:tracePt t="22201" x="5416550" y="6089650"/>
          <p14:tracePt t="22218" x="5416550" y="6096000"/>
          <p14:tracePt t="22218" x="5416550" y="6102350"/>
          <p14:tracePt t="22235" x="5416550" y="6108700"/>
          <p14:tracePt t="22235" x="5416550" y="6115050"/>
          <p14:tracePt t="22251" x="5416550" y="6121400"/>
          <p14:tracePt t="22269" x="5416550" y="6127750"/>
          <p14:tracePt t="22284" x="5416550" y="6134100"/>
          <p14:tracePt t="22301" x="5416550" y="6140450"/>
          <p14:tracePt t="22317" x="5416550" y="6146800"/>
          <p14:tracePt t="22334" x="5416550" y="6153150"/>
          <p14:tracePt t="22351" x="5416550" y="6159500"/>
          <p14:tracePt t="22367" x="5416550" y="6165850"/>
          <p14:tracePt t="22384" x="5416550" y="6172200"/>
          <p14:tracePt t="22401" x="5416550" y="6184900"/>
          <p14:tracePt t="22419" x="5416550" y="6191250"/>
          <p14:tracePt t="22439" x="5410200" y="6203950"/>
          <p14:tracePt t="22471" x="5410200" y="6210300"/>
          <p14:tracePt t="22487" x="5410200" y="6216650"/>
          <p14:tracePt t="22499" x="5403850" y="6223000"/>
          <p14:tracePt t="22515" x="5403850" y="6229350"/>
          <p14:tracePt t="22531" x="5403850" y="6235700"/>
          <p14:tracePt t="22547" x="5397500" y="6235700"/>
          <p14:tracePt t="22559" x="5391150" y="6242050"/>
          <p14:tracePt t="22583" x="5384800" y="6242050"/>
          <p14:tracePt t="22607" x="5378450" y="6248400"/>
          <p14:tracePt t="22619" x="5365750" y="6248400"/>
          <p14:tracePt t="22651" x="5359400" y="6254750"/>
          <p14:tracePt t="22667" x="5353050" y="6254750"/>
          <p14:tracePt t="22671" x="5346700" y="6254750"/>
          <p14:tracePt t="22685" x="5334000" y="6261100"/>
          <p14:tracePt t="22685" x="5327650" y="6261100"/>
          <p14:tracePt t="22705" x="5321300" y="6261100"/>
          <p14:tracePt t="22705" x="5314950" y="6261100"/>
          <p14:tracePt t="22720" x="5302250" y="6261100"/>
          <p14:tracePt t="22720" x="5295900" y="6254750"/>
          <p14:tracePt t="22736" x="5283200" y="6254750"/>
          <p14:tracePt t="22736" x="5270500" y="6254750"/>
          <p14:tracePt t="22753" x="5257800" y="6248400"/>
          <p14:tracePt t="22753" x="5245100" y="6242050"/>
          <p14:tracePt t="22753" x="5226050" y="6242050"/>
          <p14:tracePt t="22772" x="5213350" y="6242050"/>
          <p14:tracePt t="22785" x="5194300" y="6235700"/>
          <p14:tracePt t="22785" x="5156200" y="6235700"/>
          <p14:tracePt t="22803" x="5137150" y="6235700"/>
          <p14:tracePt t="22803" x="5118100" y="6242050"/>
          <p14:tracePt t="22820" x="5099050" y="6242050"/>
          <p14:tracePt t="22820" x="5073650" y="6248400"/>
          <p14:tracePt t="22836" x="5054600" y="6254750"/>
          <p14:tracePt t="22836" x="4997450" y="6267450"/>
          <p14:tracePt t="22853" x="4972050" y="6280150"/>
          <p14:tracePt t="22853" x="4940300" y="6280150"/>
          <p14:tracePt t="22870" x="4908550" y="6286500"/>
          <p14:tracePt t="22870" x="4876800" y="6299200"/>
          <p14:tracePt t="22887" x="4838700" y="6299200"/>
          <p14:tracePt t="22887" x="4806950" y="6305550"/>
          <p14:tracePt t="22904" x="4768850" y="6305550"/>
          <p14:tracePt t="22904" x="4699000" y="6318250"/>
          <p14:tracePt t="22920" x="4660900" y="6318250"/>
          <p14:tracePt t="22920" x="4629150" y="6318250"/>
          <p14:tracePt t="22937" x="4603750" y="6311900"/>
          <p14:tracePt t="23027" x="4546600" y="6305550"/>
          <p14:tracePt t="23032" x="4483100" y="6311900"/>
          <p14:tracePt t="23039" x="4432300" y="6305550"/>
          <p14:tracePt t="23053" x="4381500" y="6299200"/>
          <p14:tracePt t="23053" x="4337050" y="6292850"/>
          <p14:tracePt t="23071" x="4248150" y="6286500"/>
          <p14:tracePt t="23071" x="4203700" y="6280150"/>
          <p14:tracePt t="23087" x="4191000" y="6280150"/>
          <p14:tracePt t="23087" x="4184650" y="6280150"/>
          <p14:tracePt t="23104" x="4171950" y="6280150"/>
          <p14:tracePt t="23120" x="4146550" y="6299200"/>
          <p14:tracePt t="23136" x="4127500" y="6337300"/>
          <p14:tracePt t="23153" x="4108450" y="6369050"/>
          <p14:tracePt t="23170" x="4089400" y="6400800"/>
          <p14:tracePt t="23187" x="4070350" y="6432550"/>
          <p14:tracePt t="23203" x="4044950" y="6464300"/>
          <p14:tracePt t="23220" x="4013200" y="6489700"/>
          <p14:tracePt t="23237" x="3981450" y="6508750"/>
          <p14:tracePt t="23254" x="3949700" y="6534150"/>
          <p14:tracePt t="23254" x="3917950" y="6559550"/>
          <p14:tracePt t="23271" x="3886200" y="6578600"/>
          <p14:tracePt t="23287" x="3854450" y="6604000"/>
          <p14:tracePt t="23304" x="3822700" y="6623050"/>
          <p14:tracePt t="23320" x="3790950" y="6642100"/>
          <p14:tracePt t="23337" x="3759200" y="6648450"/>
          <p14:tracePt t="23354" x="3727450" y="6661150"/>
          <p14:tracePt t="23371" x="3702050" y="6673850"/>
          <p14:tracePt t="23387" x="3676650" y="6686550"/>
          <p14:tracePt t="23404" x="3651250" y="6692900"/>
          <p14:tracePt t="23421" x="3625850" y="6699250"/>
          <p14:tracePt t="23421" x="3594100" y="6705600"/>
          <p14:tracePt t="23439" x="3568700" y="6711950"/>
          <p14:tracePt t="23454" x="3536950" y="6711950"/>
          <p14:tracePt t="23471" x="3511550" y="6711950"/>
          <p14:tracePt t="23487" x="3479800" y="6711950"/>
          <p14:tracePt t="23504" x="3441700" y="6705600"/>
          <p14:tracePt t="23522" x="3409950" y="6699250"/>
          <p14:tracePt t="23538" x="3371850" y="6686550"/>
          <p14:tracePt t="23555" x="3333750" y="6673850"/>
          <p14:tracePt t="23555" x="3282950" y="6661150"/>
          <p14:tracePt t="23572" x="3251200" y="6654800"/>
          <p14:tracePt t="23572" x="3225800" y="6648450"/>
          <p14:tracePt t="23589" x="3194050" y="6648450"/>
          <p14:tracePt t="23589" x="3162300" y="6642100"/>
          <p14:tracePt t="23606" x="3136900" y="6635750"/>
          <p14:tracePt t="23606" x="3105150" y="6635750"/>
          <p14:tracePt t="23622" x="3073400" y="6635750"/>
          <p14:tracePt t="23622" x="3009900" y="6635750"/>
          <p14:tracePt t="23639" x="2978150" y="6635750"/>
          <p14:tracePt t="23639" x="2946400" y="6635750"/>
          <p14:tracePt t="23656" x="2914650" y="6642100"/>
          <p14:tracePt t="23656" x="2882900" y="6648450"/>
          <p14:tracePt t="23673" x="2857500" y="6654800"/>
          <p14:tracePt t="23673" x="2825750" y="6661150"/>
          <p14:tracePt t="23689" x="2800350" y="6667500"/>
          <p14:tracePt t="23689" x="2774950" y="6673850"/>
          <p14:tracePt t="23689" x="2755900" y="6680200"/>
          <p14:tracePt t="23709" x="2736850" y="6686550"/>
          <p14:tracePt t="23722" x="2692400" y="6705600"/>
          <p14:tracePt t="23739" x="2660650" y="6718300"/>
          <p14:tracePt t="23755" x="2635250" y="6731000"/>
          <p14:tracePt t="23772" x="2616200" y="6737350"/>
          <p14:tracePt t="23788" x="2597150" y="6762750"/>
          <p14:tracePt t="23851" x="2622550" y="6781800"/>
          <p14:tracePt t="23903" x="2647950" y="6769100"/>
          <p14:tracePt t="23938" x="2654300" y="6750050"/>
          <p14:tracePt t="23979" x="2660650" y="6724650"/>
          <p14:tracePt t="23998" x="2660650" y="6705600"/>
          <p14:tracePt t="24015" x="2667000" y="6680200"/>
          <p14:tracePt t="24030" x="2667000" y="6661150"/>
          <p14:tracePt t="24047" x="2673350" y="6629400"/>
          <p14:tracePt t="24059" x="2673350" y="6610350"/>
          <p14:tracePt t="24075" x="2698750" y="6584950"/>
          <p14:tracePt t="24098" x="2724150" y="6559550"/>
          <p14:tracePt t="24111" x="2768600" y="6540500"/>
          <p14:tracePt t="24127" x="2794000" y="6527800"/>
          <p14:tracePt t="24135" x="2825750" y="6508750"/>
          <p14:tracePt t="24144" x="2857500" y="6496050"/>
          <p14:tracePt t="24156" x="2895600" y="6477000"/>
          <p14:tracePt t="24156" x="2965450" y="6445250"/>
          <p14:tracePt t="24174" x="3003550" y="6426200"/>
          <p14:tracePt t="24174" x="3048000" y="6400800"/>
          <p14:tracePt t="24191" x="3092450" y="6381750"/>
          <p14:tracePt t="24191" x="3130550" y="6362700"/>
          <p14:tracePt t="24208" x="3175000" y="6337300"/>
          <p14:tracePt t="24208" x="3219450" y="6318250"/>
          <p14:tracePt t="24224" x="3263900" y="6299200"/>
          <p14:tracePt t="24224" x="3346450" y="6261100"/>
          <p14:tracePt t="24241" x="3390900" y="6242050"/>
          <p14:tracePt t="24241" x="3435350" y="6229350"/>
          <p14:tracePt t="24258" x="3479800" y="6216650"/>
          <p14:tracePt t="24258" x="3517900" y="6197600"/>
          <p14:tracePt t="24275" x="3562350" y="6184900"/>
          <p14:tracePt t="24275" x="3644900" y="6159500"/>
          <p14:tracePt t="24292" x="3689350" y="6146800"/>
          <p14:tracePt t="24292" x="3727450" y="6134100"/>
          <p14:tracePt t="24308" x="3771900" y="6121400"/>
          <p14:tracePt t="24308" x="3803650" y="6115050"/>
          <p14:tracePt t="24325" x="3841750" y="6102350"/>
          <p14:tracePt t="24325" x="3873500" y="6096000"/>
          <p14:tracePt t="24342" x="3911600" y="6089650"/>
          <p14:tracePt t="24342" x="3968750" y="6083300"/>
          <p14:tracePt t="24360" x="3994150" y="6076950"/>
          <p14:tracePt t="24374" x="4025900" y="6076950"/>
          <p14:tracePt t="24374" x="4076700" y="6076950"/>
          <p14:tracePt t="24393" x="4095750" y="6070600"/>
          <p14:tracePt t="24393" x="4121150" y="6070600"/>
          <p14:tracePt t="24408" x="4140200" y="6070600"/>
          <p14:tracePt t="24408" x="4152900" y="6070600"/>
          <p14:tracePt t="24425" x="4171950" y="6070600"/>
          <p14:tracePt t="24425" x="4178300" y="6070600"/>
          <p14:tracePt t="24441" x="4191000" y="6076950"/>
          <p14:tracePt t="24441" x="4197350" y="6076950"/>
          <p14:tracePt t="24441" x="4203700" y="6083300"/>
          <p14:tracePt t="24459" x="4203700" y="6089650"/>
          <p14:tracePt t="24474" x="4203700" y="6096000"/>
          <p14:tracePt t="24491" x="4197350" y="6102350"/>
          <p14:tracePt t="24491" x="4191000" y="6108700"/>
          <p14:tracePt t="24509" x="4184650" y="6115050"/>
          <p14:tracePt t="24509" x="4159250" y="6127750"/>
          <p14:tracePt t="24525" x="4146550" y="6134100"/>
          <p14:tracePt t="24525" x="4133850" y="6140450"/>
          <p14:tracePt t="24542" x="4114800" y="6146800"/>
          <p14:tracePt t="24542" x="4095750" y="6153150"/>
          <p14:tracePt t="24558" x="4076700" y="6159500"/>
          <p14:tracePt t="24558" x="4064000" y="6165850"/>
          <p14:tracePt t="24575" x="4038600" y="6172200"/>
          <p14:tracePt t="24575" x="4000500" y="6184900"/>
          <p14:tracePt t="24591" x="3981450" y="6191250"/>
          <p14:tracePt t="24591" x="3962400" y="6197600"/>
          <p14:tracePt t="24608" x="3943350" y="6203950"/>
          <p14:tracePt t="24608" x="3924300" y="6210300"/>
          <p14:tracePt t="24625" x="3898900" y="6216650"/>
          <p14:tracePt t="24625" x="3879850" y="6223000"/>
          <p14:tracePt t="24642" x="3860800" y="6229350"/>
          <p14:tracePt t="24642" x="3822700" y="6235700"/>
          <p14:tracePt t="24659" x="3803650" y="6242050"/>
          <p14:tracePt t="24659" x="3790950" y="6242050"/>
          <p14:tracePt t="24675" x="3771900" y="6254750"/>
          <p14:tracePt t="24675" x="3752850" y="6261100"/>
          <p14:tracePt t="24692" x="3740150" y="6267450"/>
          <p14:tracePt t="24692" x="3721100" y="6273800"/>
          <p14:tracePt t="24692" x="3708400" y="6280150"/>
          <p14:tracePt t="24711" x="3695700" y="6286500"/>
          <p14:tracePt t="24725" x="3676650" y="6292850"/>
          <p14:tracePt t="24725" x="3657600" y="6292850"/>
          <p14:tracePt t="24743" x="3625850" y="6311900"/>
          <p14:tracePt t="24767" x="3606800" y="6337300"/>
          <p14:tracePt t="24786" x="3587750" y="6362700"/>
          <p14:tracePt t="24811" x="3562350" y="6381750"/>
          <p14:tracePt t="24847" x="3543300" y="6388100"/>
          <p14:tracePt t="24879" x="3517900" y="6381750"/>
          <p14:tracePt t="24907" x="3492500" y="6375400"/>
          <p14:tracePt t="24931" x="3467100" y="6369050"/>
          <p14:tracePt t="24951" x="3441700" y="6356350"/>
          <p14:tracePt t="24975" x="3416300" y="6350000"/>
          <p14:tracePt t="24999" x="3397250" y="6343650"/>
          <p14:tracePt t="25020" x="3384550" y="6337300"/>
          <p14:tracePt t="25035" x="3371850" y="6330950"/>
          <p14:tracePt t="25043" x="3365500" y="6330950"/>
          <p14:tracePt t="25059" x="3352800" y="6330950"/>
          <p14:tracePt t="25070" x="3346450" y="6324600"/>
          <p14:tracePt t="25086" x="3340100" y="6324600"/>
          <p14:tracePt t="25111" x="3340100" y="6318250"/>
          <p14:tracePt t="25127" x="3346450" y="6318250"/>
          <p14:tracePt t="25231" x="3352800" y="6311900"/>
          <p14:tracePt t="25267" x="3352800" y="6305550"/>
          <p14:tracePt t="25282" x="3352800" y="6299200"/>
          <p14:tracePt t="25318" x="3359150" y="6292850"/>
          <p14:tracePt t="25351" x="3365500" y="6292850"/>
          <p14:tracePt t="25370" x="3371850" y="6280150"/>
          <p14:tracePt t="25386" x="3378200" y="6280150"/>
          <p14:tracePt t="25395" x="3384550" y="6273800"/>
          <p14:tracePt t="25402" x="3390900" y="6267450"/>
          <p14:tracePt t="25418" x="3403600" y="6267450"/>
          <p14:tracePt t="25427" x="3409950" y="6261100"/>
          <p14:tracePt t="25427" x="3416300" y="6261100"/>
          <p14:tracePt t="25444" x="3422650" y="6261100"/>
          <p14:tracePt t="25444" x="3429000" y="6254750"/>
          <p14:tracePt t="25444" x="3441700" y="6254750"/>
          <p14:tracePt t="25463" x="3448050" y="6248400"/>
          <p14:tracePt t="25477" x="3460750" y="6248400"/>
          <p14:tracePt t="25477" x="3479800" y="6235700"/>
          <p14:tracePt t="25495" x="3492500" y="6235700"/>
          <p14:tracePt t="25495" x="3505200" y="6229350"/>
          <p14:tracePt t="25512" x="3517900" y="6223000"/>
          <p14:tracePt t="25512" x="3530600" y="6216650"/>
          <p14:tracePt t="25529" x="3549650" y="6210300"/>
          <p14:tracePt t="25529" x="3575050" y="6197600"/>
          <p14:tracePt t="25545" x="3587750" y="6184900"/>
          <p14:tracePt t="25545" x="3606800" y="6178550"/>
          <p14:tracePt t="25562" x="3619500" y="6165850"/>
          <p14:tracePt t="25562" x="3632200" y="6153150"/>
          <p14:tracePt t="25579" x="3644900" y="6146800"/>
          <p14:tracePt t="25579" x="3657600" y="6134100"/>
          <p14:tracePt t="25595" x="3670300" y="6121400"/>
          <p14:tracePt t="25595" x="3689350" y="6102350"/>
          <p14:tracePt t="25612" x="3695700" y="6096000"/>
          <p14:tracePt t="25612" x="3702050" y="6089650"/>
          <p14:tracePt t="25629" x="3708400" y="6089650"/>
          <p14:tracePt t="25646" x="3714750" y="6083300"/>
          <p14:tracePt t="25661" x="3714750" y="6089650"/>
          <p14:tracePt t="25679" x="3714750" y="6096000"/>
          <p14:tracePt t="25679" x="3708400" y="6102350"/>
          <p14:tracePt t="25696" x="3708400" y="6115050"/>
          <p14:tracePt t="25696" x="3702050" y="6127750"/>
          <p14:tracePt t="25714" x="3702050" y="6140450"/>
          <p14:tracePt t="25714" x="3695700" y="6159500"/>
          <p14:tracePt t="25729" x="3689350" y="6178550"/>
          <p14:tracePt t="25729" x="3689350" y="6203950"/>
          <p14:tracePt t="25729" x="3683000" y="6235700"/>
          <p14:tracePt t="25748" x="3683000" y="6261100"/>
          <p14:tracePt t="25748" x="3683000" y="6299200"/>
          <p14:tracePt t="25763" x="3683000" y="6337300"/>
          <p14:tracePt t="25763" x="3683000" y="6369050"/>
          <p14:tracePt t="25782" x="3689350" y="6407150"/>
          <p14:tracePt t="25782" x="3689350" y="6445250"/>
          <p14:tracePt t="25796" x="3689350" y="6483350"/>
          <p14:tracePt t="25796" x="3689350" y="6515100"/>
          <p14:tracePt t="25813" x="3683000" y="6540500"/>
          <p14:tracePt t="25813" x="3683000" y="6565900"/>
          <p14:tracePt t="25831" x="3683000" y="6597650"/>
          <p14:tracePt t="25846" x="3676650" y="6623050"/>
          <p14:tracePt t="25862" x="3651250" y="6629400"/>
          <p14:tracePt t="25942" x="3625850" y="6623050"/>
          <p14:tracePt t="25979" x="3600450" y="6623050"/>
          <p14:tracePt t="26003" x="3568700" y="6635750"/>
          <p14:tracePt t="26023" x="3549650" y="6648450"/>
          <p14:tracePt t="26039" x="3524250" y="6661150"/>
          <p14:tracePt t="26055" x="3498850" y="6673850"/>
          <p14:tracePt t="26071" x="3473450" y="6692900"/>
          <p14:tracePt t="26087" x="3448050" y="6705600"/>
          <p14:tracePt t="26099" x="3416300" y="6724650"/>
          <p14:tracePt t="26115" x="3384550" y="6737350"/>
          <p14:tracePt t="26131" x="3352800" y="6750050"/>
          <p14:tracePt t="26147" x="3314700" y="6762750"/>
          <p14:tracePt t="26163" x="3289300" y="6769100"/>
          <p14:tracePt t="26163" x="3270250" y="6775450"/>
          <p14:tracePt t="26181" x="3238500" y="6775450"/>
          <p14:tracePt t="26181" x="3213100" y="6775450"/>
          <p14:tracePt t="26197" x="3181350" y="6775450"/>
          <p14:tracePt t="26197" x="3117850" y="6775450"/>
          <p14:tracePt t="26214" x="3079750" y="6775450"/>
          <p14:tracePt t="26214" x="3041650" y="6775450"/>
          <p14:tracePt t="26231" x="3003550" y="6775450"/>
          <p14:tracePt t="26231" x="2959100" y="6781800"/>
          <p14:tracePt t="26247" x="2921000" y="6781800"/>
          <p14:tracePt t="26247" x="2838450" y="6781800"/>
          <p14:tracePt t="26265" x="2794000" y="6781800"/>
          <p14:tracePt t="26265" x="2755900" y="6781800"/>
          <p14:tracePt t="26281" x="2711450" y="6781800"/>
          <p14:tracePt t="26281" x="2673350" y="6781800"/>
          <p14:tracePt t="26298" x="2635250" y="6781800"/>
          <p14:tracePt t="26298" x="2597150" y="6781800"/>
          <p14:tracePt t="26314" x="2559050" y="6781800"/>
          <p14:tracePt t="26314" x="2482850" y="6781800"/>
          <p14:tracePt t="26332" x="2451100" y="6788150"/>
          <p14:tracePt t="26332" x="2413000" y="6788150"/>
          <p14:tracePt t="26348" x="2381250" y="6794500"/>
          <p14:tracePt t="26348" x="2355850" y="6794500"/>
          <p14:tracePt t="26365" x="2324100" y="6794500"/>
          <p14:tracePt t="26365" x="2298700" y="6800850"/>
          <p14:tracePt t="26381" x="2273300" y="6800850"/>
          <p14:tracePt t="26381" x="2247900" y="6807200"/>
          <p14:tracePt t="26381" x="2228850" y="6807200"/>
          <p14:tracePt t="26400" x="2203450" y="6813550"/>
          <p14:tracePt t="26400" x="2184400" y="68135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標本抽出はランダムに・・・（ガラガラ）</a:t>
            </a:r>
            <a:endParaRPr kumimoji="1" lang="ja-JP" altLang="en-US" dirty="0"/>
          </a:p>
        </p:txBody>
      </p:sp>
      <p:sp>
        <p:nvSpPr>
          <p:cNvPr id="5" name="テキスト ボックス 4"/>
          <p:cNvSpPr txBox="1"/>
          <p:nvPr/>
        </p:nvSpPr>
        <p:spPr>
          <a:xfrm>
            <a:off x="1043608" y="5920648"/>
            <a:ext cx="7085594" cy="461665"/>
          </a:xfrm>
          <a:prstGeom prst="rect">
            <a:avLst/>
          </a:prstGeom>
          <a:noFill/>
        </p:spPr>
        <p:txBody>
          <a:bodyPr wrap="none" rtlCol="0">
            <a:spAutoFit/>
          </a:bodyPr>
          <a:lstStyle/>
          <a:p>
            <a:r>
              <a:rPr kumimoji="1" lang="ja-JP" altLang="en-US" dirty="0" smtClean="0"/>
              <a:t>しかし，無作為（ランダム）な標本抽出は簡単ではない</a:t>
            </a:r>
            <a:endParaRPr kumimoji="1" lang="ja-JP" altLang="en-US" dirty="0"/>
          </a:p>
        </p:txBody>
      </p:sp>
      <p:pic>
        <p:nvPicPr>
          <p:cNvPr id="1026" name="Picture 2" descr="C:\Users\kobayasi\SkyDrive\生物統計学\反転授業素材\pixta_2205039_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985" y="816332"/>
            <a:ext cx="7560840" cy="5104316"/>
          </a:xfrm>
          <a:prstGeom prst="rect">
            <a:avLst/>
          </a:prstGeom>
          <a:noFill/>
          <a:extLst>
            <a:ext uri="{909E8E84-426E-40DD-AFC4-6F175D3DCCD1}">
              <a14:hiddenFill xmlns:a14="http://schemas.microsoft.com/office/drawing/2010/main">
                <a:solidFill>
                  <a:srgbClr val="FFFFFF"/>
                </a:solidFill>
              </a14:hiddenFill>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66767770"/>
      </p:ext>
    </p:extLst>
  </p:cSld>
  <p:clrMapOvr>
    <a:masterClrMapping/>
  </p:clrMapOvr>
  <mc:AlternateContent xmlns:mc="http://schemas.openxmlformats.org/markup-compatibility/2006">
    <mc:Choice xmlns:p14="http://schemas.microsoft.com/office/powerpoint/2010/main" Requires="p14">
      <p:transition spd="slow" p14:dur="2000" advTm="31418"/>
    </mc:Choice>
    <mc:Fallback>
      <p:transition spd="slow" advTm="31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691" x="7010400" y="4203700"/>
          <p14:tracePt t="1707" x="7004050" y="4203700"/>
          <p14:tracePt t="1715" x="6997700" y="4203700"/>
          <p14:tracePt t="1723" x="6991350" y="4203700"/>
          <p14:tracePt t="1723" x="6985000" y="4203700"/>
          <p14:tracePt t="1738" x="6978650" y="4203700"/>
          <p14:tracePt t="1738" x="6972300" y="4203700"/>
          <p14:tracePt t="1755" x="6965950" y="4203700"/>
          <p14:tracePt t="1755" x="6959600" y="4203700"/>
          <p14:tracePt t="1771" x="6953250" y="4203700"/>
          <p14:tracePt t="1787" x="6940550" y="4197350"/>
          <p14:tracePt t="1787" x="6940550" y="4203700"/>
          <p14:tracePt t="1804" x="6927850" y="4197350"/>
          <p14:tracePt t="1820" x="6921500" y="4197350"/>
          <p14:tracePt t="1837" x="6915150" y="4197350"/>
          <p14:tracePt t="1854" x="6908800" y="4197350"/>
          <p14:tracePt t="1870" x="6902450" y="4197350"/>
          <p14:tracePt t="1887" x="6896100" y="4191000"/>
          <p14:tracePt t="1904" x="6889750" y="4184650"/>
          <p14:tracePt t="1920" x="6883400" y="4184650"/>
          <p14:tracePt t="1920" x="6877050" y="4178300"/>
          <p14:tracePt t="1938" x="6870700" y="4171950"/>
          <p14:tracePt t="1954" x="6864350" y="4171950"/>
          <p14:tracePt t="1970" x="6864350" y="4165600"/>
          <p14:tracePt t="1990" x="6858000" y="4165600"/>
          <p14:tracePt t="2018" x="6858000" y="4159250"/>
          <p14:tracePt t="2110" x="6858000" y="4152900"/>
          <p14:tracePt t="2134" x="6858000" y="4146550"/>
          <p14:tracePt t="2146" x="6851650" y="4140200"/>
          <p14:tracePt t="2162" x="6851650" y="4133850"/>
          <p14:tracePt t="2178" x="6851650" y="4127500"/>
          <p14:tracePt t="2194" x="6845300" y="4121150"/>
          <p14:tracePt t="2207" x="6845300" y="4114800"/>
          <p14:tracePt t="2222" x="6845300" y="4108450"/>
          <p14:tracePt t="2239" x="6845300" y="4102100"/>
          <p14:tracePt t="2255" x="6838950" y="4102100"/>
          <p14:tracePt t="2275" x="6832600" y="4102100"/>
          <p14:tracePt t="2306" x="6832600" y="4095750"/>
          <p14:tracePt t="2326" x="6832600" y="4089400"/>
          <p14:tracePt t="2342" x="6832600" y="4083050"/>
          <p14:tracePt t="2350" x="6832600" y="4076700"/>
          <p14:tracePt t="2359" x="6832600" y="4070350"/>
          <p14:tracePt t="2372" x="6838950" y="4064000"/>
          <p14:tracePt t="2372" x="6838950" y="4051300"/>
          <p14:tracePt t="2390" x="6845300" y="4044950"/>
          <p14:tracePt t="2390" x="6845300" y="4038600"/>
          <p14:tracePt t="2406" x="6845300" y="4025900"/>
          <p14:tracePt t="2406" x="6845300" y="4019550"/>
          <p14:tracePt t="2425" x="6851650" y="4013200"/>
          <p14:tracePt t="2425" x="6851650" y="3994150"/>
          <p14:tracePt t="2440" x="6851650" y="3981450"/>
          <p14:tracePt t="2440" x="6851650" y="3975100"/>
          <p14:tracePt t="2457" x="6845300" y="3968750"/>
          <p14:tracePt t="2457" x="6845300" y="3962400"/>
          <p14:tracePt t="2473" x="6845300" y="3949700"/>
          <p14:tracePt t="2473" x="6838950" y="3943350"/>
          <p14:tracePt t="2490" x="6832600" y="3937000"/>
          <p14:tracePt t="2490" x="6819900" y="3924300"/>
          <p14:tracePt t="2507" x="6813550" y="3917950"/>
          <p14:tracePt t="2507" x="6807200" y="3911600"/>
          <p14:tracePt t="2523" x="6794500" y="3898900"/>
          <p14:tracePt t="2523" x="6781800" y="3892550"/>
          <p14:tracePt t="2540" x="6769100" y="3886200"/>
          <p14:tracePt t="2540" x="6750050" y="3879850"/>
          <p14:tracePt t="2540" x="6731000" y="3873500"/>
          <p14:tracePt t="2559" x="6711950" y="3867150"/>
          <p14:tracePt t="2573" x="6686550" y="3860800"/>
          <p14:tracePt t="2573" x="6642100" y="3841750"/>
          <p14:tracePt t="2591" x="6623050" y="3829050"/>
          <p14:tracePt t="2591" x="6597650" y="3816350"/>
          <p14:tracePt t="2607" x="6578600" y="3803650"/>
          <p14:tracePt t="2607" x="6559550" y="3784600"/>
          <p14:tracePt t="2624" x="6540500" y="3759200"/>
          <p14:tracePt t="2624" x="6521450" y="3733800"/>
          <p14:tracePt t="2640" x="6508750" y="3714750"/>
          <p14:tracePt t="2640" x="6489700" y="3689350"/>
          <p14:tracePt t="2640" x="6470650" y="3663950"/>
          <p14:tracePt t="2659" x="6457950" y="3638550"/>
          <p14:tracePt t="2659" x="6432550" y="3613150"/>
          <p14:tracePt t="2675" x="6413500" y="3600450"/>
          <p14:tracePt t="2675" x="6394450" y="3581400"/>
          <p14:tracePt t="2691" x="6369050" y="3575050"/>
          <p14:tracePt t="3130" x="5010150" y="2235200"/>
          <p14:tracePt t="3138" x="4997450" y="2241550"/>
          <p14:tracePt t="3146" x="4991100" y="2254250"/>
          <p14:tracePt t="3158" x="4972050" y="2266950"/>
          <p14:tracePt t="3158" x="4959350" y="2273300"/>
          <p14:tracePt t="3177" x="4940300" y="2292350"/>
          <p14:tracePt t="3177" x="4902200" y="2336800"/>
          <p14:tracePt t="3192" x="4889500" y="2368550"/>
          <p14:tracePt t="3192" x="4876800" y="2387600"/>
          <p14:tracePt t="3209" x="4857750" y="2413000"/>
          <p14:tracePt t="3209" x="4845050" y="2438400"/>
          <p14:tracePt t="3225" x="4838700" y="2463800"/>
          <p14:tracePt t="3225" x="4819650" y="2514600"/>
          <p14:tracePt t="3243" x="4806950" y="2546350"/>
          <p14:tracePt t="3243" x="4800600" y="2571750"/>
          <p14:tracePt t="3259" x="4787900" y="2603500"/>
          <p14:tracePt t="3259" x="4775200" y="2628900"/>
          <p14:tracePt t="3276" x="4762500" y="2660650"/>
          <p14:tracePt t="3276" x="4749800" y="2692400"/>
          <p14:tracePt t="3293" x="4730750" y="2717800"/>
          <p14:tracePt t="3293" x="4711700" y="2743200"/>
          <p14:tracePt t="3293" x="4692650" y="2762250"/>
          <p14:tracePt t="3311" x="4679950" y="2787650"/>
          <p14:tracePt t="3311" x="4660900" y="2806700"/>
          <p14:tracePt t="3327" x="4648200" y="2832100"/>
          <p14:tracePt t="3327" x="4629150" y="2857500"/>
          <p14:tracePt t="3343" x="4610100" y="2882900"/>
          <p14:tracePt t="3343" x="4597400" y="2908300"/>
          <p14:tracePt t="3360" x="4578350" y="2940050"/>
          <p14:tracePt t="3360" x="4559300" y="2978150"/>
          <p14:tracePt t="3376" x="4533900" y="3016250"/>
          <p14:tracePt t="3376" x="4502150" y="3067050"/>
          <p14:tracePt t="3393" x="4476750" y="3117850"/>
          <p14:tracePt t="3393" x="4406900" y="3251200"/>
          <p14:tracePt t="3411" x="4375150" y="3321050"/>
          <p14:tracePt t="3411" x="4337050" y="3397250"/>
          <p14:tracePt t="3426" x="4305300" y="3479800"/>
          <p14:tracePt t="3426" x="4267200" y="3568700"/>
          <p14:tracePt t="3443" x="4235450" y="3651250"/>
          <p14:tracePt t="3443" x="4203700" y="3740150"/>
          <p14:tracePt t="3459" x="4178300" y="3829050"/>
          <p14:tracePt t="3459" x="4152900" y="3917950"/>
          <p14:tracePt t="3476" x="4127500" y="4006850"/>
          <p14:tracePt t="3476" x="4089400" y="4191000"/>
          <p14:tracePt t="3493" x="4076700" y="4273550"/>
          <p14:tracePt t="3493" x="4064000" y="4362450"/>
          <p14:tracePt t="3510" x="4051300" y="4451350"/>
          <p14:tracePt t="3510" x="4044950" y="4540250"/>
          <p14:tracePt t="3526" x="4032250" y="4622800"/>
          <p14:tracePt t="3526" x="4019550" y="4787900"/>
          <p14:tracePt t="3545" x="4013200" y="4870450"/>
          <p14:tracePt t="3545" x="4013200" y="4946650"/>
          <p14:tracePt t="3560" x="4006850" y="5016500"/>
          <p14:tracePt t="3560" x="4006850" y="5086350"/>
          <p14:tracePt t="3577" x="4006850" y="5156200"/>
          <p14:tracePt t="3577" x="4006850" y="5213350"/>
          <p14:tracePt t="3594" x="4006850" y="5270500"/>
          <p14:tracePt t="3594" x="4019550" y="5372100"/>
          <p14:tracePt t="3611" x="4025900" y="5416550"/>
          <p14:tracePt t="3611" x="4032250" y="5454650"/>
          <p14:tracePt t="3627" x="4038600" y="5499100"/>
          <p14:tracePt t="3627" x="4044950" y="5537200"/>
          <p14:tracePt t="3644" x="4057650" y="5568950"/>
          <p14:tracePt t="3644" x="4064000" y="5600700"/>
          <p14:tracePt t="3661" x="4070350" y="5638800"/>
          <p14:tracePt t="3661" x="4076700" y="5664200"/>
          <p14:tracePt t="3661" x="4089400" y="5695950"/>
          <p14:tracePt t="3680" x="4095750" y="5721350"/>
          <p14:tracePt t="3680" x="4095750" y="5746750"/>
          <p14:tracePt t="3695" x="4102100" y="5772150"/>
          <p14:tracePt t="3695" x="4102100" y="5803900"/>
          <p14:tracePt t="3711" x="4095750" y="5829300"/>
          <p14:tracePt t="3711" x="4083050" y="5861050"/>
          <p14:tracePt t="3727" x="4070350" y="5892800"/>
          <p14:tracePt t="3727" x="4051300" y="5924550"/>
          <p14:tracePt t="3744" x="4025900" y="5949950"/>
          <p14:tracePt t="3744" x="4000500" y="5981700"/>
          <p14:tracePt t="3761" x="3962400" y="6019800"/>
          <p14:tracePt t="3761" x="3924300" y="6051550"/>
          <p14:tracePt t="3761" x="3886200" y="6076950"/>
          <p14:tracePt t="3779" x="3835400" y="6108700"/>
          <p14:tracePt t="3779" x="3784600" y="6140450"/>
          <p14:tracePt t="3796" x="3733800" y="6165850"/>
          <p14:tracePt t="3796" x="3676650" y="6191250"/>
          <p14:tracePt t="3811" x="3619500" y="6216650"/>
          <p14:tracePt t="3811" x="3562350" y="6242050"/>
          <p14:tracePt t="3828" x="3505200" y="6261100"/>
          <p14:tracePt t="3828" x="3378200" y="6311900"/>
          <p14:tracePt t="3844" x="3321050" y="6337300"/>
          <p14:tracePt t="3844" x="3257550" y="6362700"/>
          <p14:tracePt t="3861" x="3200400" y="6388100"/>
          <p14:tracePt t="3861" x="3143250" y="6413500"/>
          <p14:tracePt t="3878" x="3086100" y="6438900"/>
          <p14:tracePt t="3878" x="3028950" y="6457950"/>
          <p14:tracePt t="3895" x="2978150" y="6470650"/>
          <p14:tracePt t="3895" x="2889250" y="6496050"/>
          <p14:tracePt t="3911" x="2844800" y="6502400"/>
          <p14:tracePt t="3911" x="2806700" y="6508750"/>
          <p14:tracePt t="3928" x="2774950" y="6515100"/>
          <p14:tracePt t="3928" x="2736850" y="6515100"/>
          <p14:tracePt t="3945" x="2698750" y="6521450"/>
          <p14:tracePt t="3945" x="2635250" y="6527800"/>
          <p14:tracePt t="3963" x="2597150" y="6527800"/>
          <p14:tracePt t="3979" x="2279650" y="6438900"/>
          <p14:tracePt t="4056" x="2241550" y="6394450"/>
          <p14:tracePt t="4070" x="2222500" y="6369050"/>
          <p14:tracePt t="4079" x="2184400" y="6318250"/>
          <p14:tracePt t="4095" x="2152650" y="6261100"/>
          <p14:tracePt t="4111" x="2127250" y="6203950"/>
          <p14:tracePt t="4128" x="2095500" y="6115050"/>
          <p14:tracePt t="4145" x="2082800" y="6064250"/>
          <p14:tracePt t="4162" x="2082800" y="6007100"/>
          <p14:tracePt t="4179" x="2114550" y="5924550"/>
          <p14:tracePt t="4195" x="2139950" y="5880100"/>
          <p14:tracePt t="4212" x="2184400" y="5835650"/>
          <p14:tracePt t="4229" x="2228850" y="5803900"/>
          <p14:tracePt t="4246" x="2324100" y="5772150"/>
          <p14:tracePt t="4263" x="2400300" y="5753100"/>
          <p14:tracePt t="4280" x="2482850" y="5734050"/>
          <p14:tracePt t="4296" x="2584450" y="5715000"/>
          <p14:tracePt t="4313" x="2686050" y="5695950"/>
          <p14:tracePt t="4313" x="2743200" y="5683250"/>
          <p14:tracePt t="4332" x="2857500" y="5670550"/>
          <p14:tracePt t="4347" x="2965450" y="5670550"/>
          <p14:tracePt t="4364" x="3073400" y="5676900"/>
          <p14:tracePt t="4380" x="3175000" y="5695950"/>
          <p14:tracePt t="4397" x="3263900" y="5727700"/>
          <p14:tracePt t="4413" x="3352800" y="5759450"/>
          <p14:tracePt t="4413" x="3390900" y="5772150"/>
          <p14:tracePt t="4432" x="3467100" y="5803900"/>
          <p14:tracePt t="4447" x="3536950" y="5835650"/>
          <p14:tracePt t="4464" x="3594100" y="5873750"/>
          <p14:tracePt t="4480" x="3644900" y="5924550"/>
          <p14:tracePt t="4497" x="3689350" y="6000750"/>
          <p14:tracePt t="4514" x="3708400" y="6051550"/>
          <p14:tracePt t="4531" x="3708400" y="6102350"/>
          <p14:tracePt t="4549" x="3689350" y="6172200"/>
          <p14:tracePt t="4565" x="3663950" y="6216650"/>
          <p14:tracePt t="4581" x="3619500" y="6254750"/>
          <p14:tracePt t="4597" x="3568700" y="6292850"/>
          <p14:tracePt t="4614" x="3479800" y="6350000"/>
          <p14:tracePt t="4632" x="3416300" y="6394450"/>
          <p14:tracePt t="4648" x="3352800" y="6426200"/>
          <p14:tracePt t="4665" x="3282950" y="6451600"/>
          <p14:tracePt t="4681" x="3219450" y="6464300"/>
          <p14:tracePt t="4698" x="3136900" y="6477000"/>
          <p14:tracePt t="4716" x="3092450" y="6477000"/>
          <p14:tracePt t="4732" x="3073400" y="6477000"/>
          <p14:tracePt t="4748" x="3035300" y="6477000"/>
          <p14:tracePt t="4764" x="3003550" y="6477000"/>
          <p14:tracePt t="4781" x="2978150" y="6483350"/>
          <p14:tracePt t="4799" x="2952750" y="6483350"/>
          <p14:tracePt t="4814" x="2971800" y="6508750"/>
          <p14:tracePt t="5247" x="2952750" y="6527800"/>
          <p14:tracePt t="5391" x="2952750" y="6502400"/>
          <p14:tracePt t="5599" x="2978150" y="6489700"/>
          <p14:tracePt t="5651" x="2997200" y="6477000"/>
          <p14:tracePt t="5691" x="3016250" y="6464300"/>
          <p14:tracePt t="6621" x="2997200" y="6451600"/>
          <p14:tracePt t="6651" x="3022600" y="6445250"/>
          <p14:tracePt t="6859" x="3041650" y="6451600"/>
          <p14:tracePt t="6911" x="3060700" y="6438900"/>
          <p14:tracePt t="6971" x="3054350" y="6413500"/>
          <p14:tracePt t="7019" x="3028950" y="6407150"/>
          <p14:tracePt t="7063" x="3009900" y="6407150"/>
          <p14:tracePt t="7099" x="2997200" y="6426200"/>
          <p14:tracePt t="7355" x="2984500" y="6451600"/>
          <p14:tracePt t="7443" x="2984500" y="6470650"/>
          <p14:tracePt t="7483" x="2984500" y="6489700"/>
          <p14:tracePt t="7519" x="2984500" y="6515100"/>
          <p14:tracePt t="7563" x="3009900" y="6534150"/>
          <p14:tracePt t="7615" x="3022600" y="6508750"/>
          <p14:tracePt t="7683" x="3022600" y="6483350"/>
          <p14:tracePt t="7707" x="3035300" y="6457950"/>
          <p14:tracePt t="7731" x="3048000" y="6426200"/>
          <p14:tracePt t="7750" x="3067050" y="6400800"/>
          <p14:tracePt t="7774" x="3092450" y="6375400"/>
          <p14:tracePt t="7798" x="3111500" y="6362700"/>
          <p14:tracePt t="7810" x="3136900" y="6350000"/>
          <p14:tracePt t="7826" x="3162300" y="6337300"/>
          <p14:tracePt t="7842" x="3175000" y="6330950"/>
          <p14:tracePt t="7850" x="3187700" y="6330950"/>
          <p14:tracePt t="7858" x="3213100" y="6324600"/>
          <p14:tracePt t="7873" x="3232150" y="6318250"/>
          <p14:tracePt t="7873" x="3244850" y="6318250"/>
          <p14:tracePt t="7890" x="3257550" y="6311900"/>
          <p14:tracePt t="7890" x="3270250" y="6305550"/>
          <p14:tracePt t="7907" x="3289300" y="6305550"/>
          <p14:tracePt t="7907" x="3314700" y="6292850"/>
          <p14:tracePt t="7925" x="3321050" y="6286500"/>
          <p14:tracePt t="7925" x="3333750" y="6280150"/>
          <p14:tracePt t="7941" x="3346450" y="6280150"/>
          <p14:tracePt t="7941" x="3352800" y="6273800"/>
          <p14:tracePt t="7958" x="3365500" y="6273800"/>
          <p14:tracePt t="7958" x="3371850" y="6267450"/>
          <p14:tracePt t="7975" x="3384550" y="6261100"/>
          <p14:tracePt t="7975" x="3397250" y="6254750"/>
          <p14:tracePt t="7992" x="3403600" y="6248400"/>
          <p14:tracePt t="7992" x="3416300" y="6242050"/>
          <p14:tracePt t="8009" x="3422650" y="6235700"/>
          <p14:tracePt t="8009" x="3429000" y="6229350"/>
          <p14:tracePt t="8026" x="3435350" y="6223000"/>
          <p14:tracePt t="8026" x="3435350" y="6216650"/>
          <p14:tracePt t="8042" x="3441700" y="6210300"/>
          <p14:tracePt t="8042" x="3454400" y="6197600"/>
          <p14:tracePt t="8058" x="3460750" y="6191250"/>
          <p14:tracePt t="8058" x="3460750" y="6178550"/>
          <p14:tracePt t="8075" x="3467100" y="6172200"/>
          <p14:tracePt t="8075" x="3473450" y="6165850"/>
          <p14:tracePt t="8091" x="3479800" y="6153150"/>
          <p14:tracePt t="8091" x="3486150" y="6140450"/>
          <p14:tracePt t="8108" x="3498850" y="6127750"/>
          <p14:tracePt t="8108" x="3505200" y="6108700"/>
          <p14:tracePt t="8124" x="3511550" y="6089650"/>
          <p14:tracePt t="8124" x="3524250" y="6070600"/>
          <p14:tracePt t="8124" x="3530600" y="6051550"/>
          <p14:tracePt t="8142" x="3543300" y="6026150"/>
          <p14:tracePt t="8142" x="3556000" y="6000750"/>
          <p14:tracePt t="8158" x="3562350" y="5975350"/>
          <p14:tracePt t="8158" x="3575050" y="5943600"/>
          <p14:tracePt t="8177" x="3581400" y="5911850"/>
          <p14:tracePt t="8177" x="3594100" y="5873750"/>
          <p14:tracePt t="8192" x="3600450" y="5842000"/>
          <p14:tracePt t="8192" x="3613150" y="5803900"/>
          <p14:tracePt t="8210" x="3619500" y="5765800"/>
          <p14:tracePt t="8210" x="3638550" y="5676900"/>
          <p14:tracePt t="8227" x="3644900" y="5632450"/>
          <p14:tracePt t="8227" x="3651250" y="5588000"/>
          <p14:tracePt t="8243" x="3657600" y="5537200"/>
          <p14:tracePt t="8243" x="3663950" y="5486400"/>
          <p14:tracePt t="8260" x="3676650" y="5429250"/>
          <p14:tracePt t="8596" x="3543300" y="3994150"/>
          <p14:tracePt t="8600" x="3530600" y="4000500"/>
          <p14:tracePt t="8610" x="3517900" y="4000500"/>
          <p14:tracePt t="8610" x="3505200" y="4000500"/>
          <p14:tracePt t="8628" x="3492500" y="4000500"/>
          <p14:tracePt t="8628" x="3479800" y="4000500"/>
          <p14:tracePt t="8644" x="3467100" y="3994150"/>
          <p14:tracePt t="8644" x="3448050" y="3987800"/>
          <p14:tracePt t="8661" x="3441700" y="3981450"/>
          <p14:tracePt t="8661" x="3441700" y="3975100"/>
          <p14:tracePt t="8680" x="3435350" y="3968750"/>
          <p14:tracePt t="8680" x="3429000" y="3962400"/>
          <p14:tracePt t="8695" x="3429000" y="3949700"/>
          <p14:tracePt t="8695" x="3429000" y="3943350"/>
          <p14:tracePt t="8711" x="3429000" y="3930650"/>
          <p14:tracePt t="8711" x="3429000" y="3911600"/>
          <p14:tracePt t="8728" x="3429000" y="3898900"/>
          <p14:tracePt t="8728" x="3429000" y="3892550"/>
          <p14:tracePt t="8745" x="3429000" y="3879850"/>
          <p14:tracePt t="8745" x="3429000" y="3867150"/>
          <p14:tracePt t="8761" x="3422650" y="3860800"/>
          <p14:tracePt t="8761" x="3422650" y="3848100"/>
          <p14:tracePt t="8761" x="3422650" y="3835400"/>
          <p14:tracePt t="8778" x="3416300" y="3829050"/>
          <p14:tracePt t="8778" x="3416300" y="3816350"/>
          <p14:tracePt t="8796" x="3416300" y="3810000"/>
          <p14:tracePt t="8796" x="3409950" y="3797300"/>
          <p14:tracePt t="8812" x="3409950" y="3790950"/>
          <p14:tracePt t="8812" x="3409950" y="3784600"/>
          <p14:tracePt t="8828" x="3403600" y="3778250"/>
          <p14:tracePt t="8847" x="3403600" y="3771900"/>
          <p14:tracePt t="8863" x="3409950" y="3765550"/>
          <p14:tracePt t="8895" x="3416300" y="3765550"/>
          <p14:tracePt t="8907" x="3422650" y="3771900"/>
          <p14:tracePt t="8924" x="3429000" y="3778250"/>
          <p14:tracePt t="8939" x="3435350" y="3778250"/>
          <p14:tracePt t="8955" x="3435350" y="3784600"/>
          <p14:tracePt t="8967" x="3441700" y="3784600"/>
          <p14:tracePt t="8991" x="3429000" y="3784600"/>
          <p14:tracePt t="9027" x="3422650" y="3778250"/>
          <p14:tracePt t="9034" x="3409950" y="3771900"/>
          <p14:tracePt t="9044" x="3175000" y="3651250"/>
          <p14:tracePt t="9120" x="3149600" y="3632200"/>
          <p14:tracePt t="9126" x="3117850" y="3613150"/>
          <p14:tracePt t="9134" x="3060700" y="3568700"/>
          <p14:tracePt t="9147" x="3028950" y="3543300"/>
          <p14:tracePt t="9161" x="2921000" y="3460750"/>
          <p14:tracePt t="9180" x="2851150" y="3397250"/>
          <p14:tracePt t="9195" x="2781300" y="3333750"/>
          <p14:tracePt t="9212" x="2711450" y="3263900"/>
          <p14:tracePt t="9228" x="2641600" y="3187700"/>
          <p14:tracePt t="9245" x="2559050" y="3086100"/>
          <p14:tracePt t="9262" x="2514600" y="3016250"/>
          <p14:tracePt t="9278" x="2482850" y="2946400"/>
          <p14:tracePt t="9296" x="2457450" y="2876550"/>
          <p14:tracePt t="9312" x="2432050" y="2762250"/>
          <p14:tracePt t="9328" x="2432050" y="2679700"/>
          <p14:tracePt t="9345" x="2438400" y="2603500"/>
          <p14:tracePt t="9362" x="2470150" y="2482850"/>
          <p14:tracePt t="9379" x="2501900" y="2400300"/>
          <p14:tracePt t="9395" x="2552700" y="2311400"/>
          <p14:tracePt t="9412" x="2609850" y="2228850"/>
          <p14:tracePt t="9429" x="2724150" y="2114550"/>
          <p14:tracePt t="9446" x="2813050" y="2044700"/>
          <p14:tracePt t="9462" x="2908300" y="1981200"/>
          <p14:tracePt t="9479" x="3003550" y="1924050"/>
          <p14:tracePt t="9496" x="3111500" y="1866900"/>
          <p14:tracePt t="9496" x="3162300" y="1841500"/>
          <p14:tracePt t="9515" x="3219450" y="1816100"/>
          <p14:tracePt t="9529" x="3384550" y="1752600"/>
          <p14:tracePt t="9546" x="3505200" y="1720850"/>
          <p14:tracePt t="9563" x="3619500" y="1695450"/>
          <p14:tracePt t="9580" x="3740150" y="1682750"/>
          <p14:tracePt t="9596" x="3854450" y="1676400"/>
          <p14:tracePt t="9613" x="4025900" y="1682750"/>
          <p14:tracePt t="9629" x="4133850" y="1695450"/>
          <p14:tracePt t="9646" x="4241800" y="1720850"/>
          <p14:tracePt t="9663" x="4387850" y="1778000"/>
          <p14:tracePt t="9680" x="4476750" y="1835150"/>
          <p14:tracePt t="9696" x="4559300" y="1898650"/>
          <p14:tracePt t="9713" x="4641850" y="1968500"/>
          <p14:tracePt t="9730" x="4749800" y="2089150"/>
          <p14:tracePt t="9747" x="4813300" y="2184400"/>
          <p14:tracePt t="9763" x="4870450" y="2279650"/>
          <p14:tracePt t="9780" x="4921250" y="2381250"/>
          <p14:tracePt t="9780" x="4946650" y="2425700"/>
          <p14:tracePt t="9798" x="4972050" y="2476500"/>
          <p14:tracePt t="9798" x="4991100" y="2520950"/>
          <p14:tracePt t="9814" x="5022850" y="2622550"/>
          <p14:tracePt t="9831" x="5041900" y="2711450"/>
          <p14:tracePt t="9847" x="5054600" y="2800350"/>
          <p14:tracePt t="9863" x="5054600" y="2882900"/>
          <p14:tracePt t="9880" x="5035550" y="2959100"/>
          <p14:tracePt t="9880" x="5022850" y="2997200"/>
          <p14:tracePt t="9898" x="4991100" y="3067050"/>
          <p14:tracePt t="9914" x="4946650" y="3130550"/>
          <p14:tracePt t="9931" x="4895850" y="3200400"/>
          <p14:tracePt t="9947" x="4832350" y="3263900"/>
          <p14:tracePt t="9964" x="4718050" y="3371850"/>
          <p14:tracePt t="9980" x="4635500" y="3435350"/>
          <p14:tracePt t="9997" x="4546600" y="3492500"/>
          <p14:tracePt t="10015" x="4451350" y="3549650"/>
          <p14:tracePt t="10031" x="4305300" y="3625850"/>
          <p14:tracePt t="10050" x="4203700" y="3663950"/>
          <p14:tracePt t="10064" x="4102100" y="3695700"/>
          <p14:tracePt t="10081" x="3962400" y="3714750"/>
          <p14:tracePt t="10098" x="3873500" y="3714750"/>
          <p14:tracePt t="10115" x="3797300" y="3714750"/>
          <p14:tracePt t="10132" x="3727450" y="3708400"/>
          <p14:tracePt t="10148" x="3670300" y="3695700"/>
          <p14:tracePt t="10164" x="3619500" y="3689350"/>
          <p14:tracePt t="10164" x="3594100" y="3683000"/>
          <p14:tracePt t="10184" x="3556000" y="3683000"/>
          <p14:tracePt t="10199" x="3524250" y="3676650"/>
          <p14:tracePt t="10215" x="3498850" y="3676650"/>
          <p14:tracePt t="10232" x="3486150" y="3683000"/>
          <p14:tracePt t="10248" x="3492500" y="3689350"/>
          <p14:tracePt t="10286" x="3492500" y="3695700"/>
          <p14:tracePt t="10318" x="3486150" y="3695700"/>
          <p14:tracePt t="10326" x="3486150" y="3708400"/>
          <p14:tracePt t="10335" x="3479800" y="3721100"/>
          <p14:tracePt t="10335" x="3479800" y="3733800"/>
          <p14:tracePt t="10349" x="3473450" y="3746500"/>
          <p14:tracePt t="10349" x="3473450" y="3759200"/>
          <p14:tracePt t="10366" x="3473450" y="3778250"/>
          <p14:tracePt t="10366" x="3473450" y="3797300"/>
          <p14:tracePt t="10382" x="3473450" y="3810000"/>
          <p14:tracePt t="10382" x="3479800" y="3841750"/>
          <p14:tracePt t="10399" x="3479800" y="3854450"/>
          <p14:tracePt t="10399" x="3486150" y="3867150"/>
          <p14:tracePt t="10416" x="3492500" y="3873500"/>
          <p14:tracePt t="10416" x="3505200" y="3879850"/>
          <p14:tracePt t="10434" x="3511550" y="3886200"/>
          <p14:tracePt t="10434" x="3524250" y="3886200"/>
          <p14:tracePt t="10449" x="3530600" y="3886200"/>
          <p14:tracePt t="10449" x="3556000" y="3886200"/>
          <p14:tracePt t="10466" x="3568700" y="3879850"/>
          <p14:tracePt t="10466" x="3581400" y="3879850"/>
          <p14:tracePt t="10485" x="3594100" y="3873500"/>
          <p14:tracePt t="10485" x="3606800" y="3873500"/>
          <p14:tracePt t="10500" x="3619500" y="3867150"/>
          <p14:tracePt t="10500" x="3632200" y="3860800"/>
          <p14:tracePt t="10516" x="3644900" y="3860800"/>
          <p14:tracePt t="10516" x="3663950" y="3854450"/>
          <p14:tracePt t="10516" x="3676650" y="3848100"/>
          <p14:tracePt t="10534" x="3695700" y="3848100"/>
          <p14:tracePt t="10549" x="3708400" y="3841750"/>
          <p14:tracePt t="10549" x="3740150" y="3841750"/>
          <p14:tracePt t="10566" x="3752850" y="3841750"/>
          <p14:tracePt t="10566" x="3765550" y="3835400"/>
          <p14:tracePt t="10583" x="3784600" y="3835400"/>
          <p14:tracePt t="10583" x="3797300" y="3835400"/>
          <p14:tracePt t="10600" x="3810000" y="3835400"/>
          <p14:tracePt t="10600" x="3822700" y="3835400"/>
          <p14:tracePt t="10616" x="3841750" y="3829050"/>
          <p14:tracePt t="10616" x="3854450" y="3829050"/>
          <p14:tracePt t="10616" x="3873500" y="3816350"/>
          <p14:tracePt t="10634" x="3886200" y="3810000"/>
          <p14:tracePt t="10634" x="3905250" y="3803650"/>
          <p14:tracePt t="10650" x="3917950" y="3797300"/>
          <p14:tracePt t="10650" x="3937000" y="3790950"/>
          <p14:tracePt t="10667" x="3949700" y="3784600"/>
          <p14:tracePt t="10667" x="3962400" y="3778250"/>
          <p14:tracePt t="10684" x="3981450" y="3771900"/>
          <p14:tracePt t="10684" x="4013200" y="3765550"/>
          <p14:tracePt t="10700" x="4025900" y="3752850"/>
          <p14:tracePt t="10700" x="4044950" y="3752850"/>
          <p14:tracePt t="10717" x="4057650" y="3746500"/>
          <p14:tracePt t="10717" x="4076700" y="3740150"/>
          <p14:tracePt t="10733" x="4095750" y="3733800"/>
          <p14:tracePt t="10733" x="4108450" y="3727450"/>
          <p14:tracePt t="10750" x="4121150" y="3721100"/>
          <p14:tracePt t="10750" x="4152900" y="3714750"/>
          <p14:tracePt t="10767" x="4165600" y="3708400"/>
          <p14:tracePt t="10767" x="4178300" y="3702050"/>
          <p14:tracePt t="10784" x="4191000" y="3695700"/>
          <p14:tracePt t="10784" x="4203700" y="3695700"/>
          <p14:tracePt t="10801" x="4216400" y="3689350"/>
          <p14:tracePt t="10801" x="4229100" y="3683000"/>
          <p14:tracePt t="10801" x="4241800" y="3676650"/>
          <p14:tracePt t="10819" x="4254500" y="3676650"/>
          <p14:tracePt t="10819" x="4267200" y="3670300"/>
          <p14:tracePt t="10835" x="4279900" y="3670300"/>
          <p14:tracePt t="10835" x="4292600" y="3663950"/>
          <p14:tracePt t="10851" x="4298950" y="3657600"/>
          <p14:tracePt t="10851" x="4311650" y="3651250"/>
          <p14:tracePt t="10868" x="4324350" y="3651250"/>
          <p14:tracePt t="10868" x="4337050" y="3644900"/>
          <p14:tracePt t="10884" x="4343400" y="3638550"/>
          <p14:tracePt t="10884" x="4356100" y="3638550"/>
          <p14:tracePt t="10901" x="4362450" y="3632200"/>
          <p14:tracePt t="10901" x="4387850" y="3632200"/>
          <p14:tracePt t="10920" x="4394200" y="3632200"/>
          <p14:tracePt t="10920" x="4406900" y="3632200"/>
          <p14:tracePt t="10935" x="4413250" y="3638550"/>
          <p14:tracePt t="10935" x="4419600" y="3638550"/>
          <p14:tracePt t="10951" x="4425950" y="3638550"/>
          <p14:tracePt t="10951" x="4432300" y="3638550"/>
          <p14:tracePt t="10968" x="4438650" y="3644900"/>
          <p14:tracePt t="10983" x="4445000" y="3644900"/>
          <p14:tracePt t="11006" x="4438650" y="3651250"/>
          <p14:tracePt t="11038" x="4432300" y="3657600"/>
          <p14:tracePt t="11058" x="4425950" y="3657600"/>
          <p14:tracePt t="11066" x="4419600" y="3663950"/>
          <p14:tracePt t="11082" x="4413250" y="3663950"/>
          <p14:tracePt t="11098" x="4406900" y="3670300"/>
          <p14:tracePt t="11114" x="4406900" y="3683000"/>
          <p14:tracePt t="11126" x="4400550" y="3689350"/>
          <p14:tracePt t="11142" x="4406900" y="3695700"/>
          <p14:tracePt t="11178" x="4413250" y="3695700"/>
          <p14:tracePt t="11218" x="4419600" y="3695700"/>
          <p14:tracePt t="11238" x="4419600" y="3689350"/>
          <p14:tracePt t="11262" x="4425950" y="3689350"/>
          <p14:tracePt t="11286" x="4432300" y="3683000"/>
          <p14:tracePt t="11298" x="4438650" y="3676650"/>
          <p14:tracePt t="11322" x="4438650" y="3670300"/>
          <p14:tracePt t="11338" x="4438650" y="3676650"/>
          <p14:tracePt t="11414" x="4432300" y="3683000"/>
          <p14:tracePt t="11450" x="4425950" y="3683000"/>
          <p14:tracePt t="11474" x="4425950" y="3689350"/>
          <p14:tracePt t="11510" x="4425950" y="3695700"/>
          <p14:tracePt t="11538" x="4425950" y="3702050"/>
          <p14:tracePt t="11562" x="4419600" y="3708400"/>
          <p14:tracePt t="11594" x="4419600" y="3714750"/>
          <p14:tracePt t="11606" x="4413250" y="3714750"/>
          <p14:tracePt t="11630" x="4413250" y="3721100"/>
          <p14:tracePt t="11666" x="4406900" y="3721100"/>
          <p14:tracePt t="11690" x="4400550" y="3727450"/>
          <p14:tracePt t="11714" x="4400550" y="3733800"/>
          <p14:tracePt t="11726" x="4400550" y="3727450"/>
          <p14:tracePt t="11758" x="4400550" y="3721100"/>
          <p14:tracePt t="11774" x="4394200" y="3714750"/>
          <p14:tracePt t="11794" x="4387850" y="3714750"/>
          <p14:tracePt t="11818" x="4387850" y="3708400"/>
          <p14:tracePt t="12187" x="4457700" y="3670300"/>
          <p14:tracePt t="12210" x="4464050" y="3663950"/>
          <p14:tracePt t="12226" x="4464050" y="3657600"/>
          <p14:tracePt t="12230" x="4470400" y="3651250"/>
          <p14:tracePt t="12238" x="4476750" y="3644900"/>
          <p14:tracePt t="12238" x="4483100" y="3638550"/>
          <p14:tracePt t="12255" x="4489450" y="3632200"/>
          <p14:tracePt t="12255" x="4495800" y="3625850"/>
          <p14:tracePt t="12272" x="4508500" y="3613150"/>
          <p14:tracePt t="12272" x="4521200" y="3606800"/>
          <p14:tracePt t="12288" x="4533900" y="3600450"/>
          <p14:tracePt t="12288" x="4546600" y="3587750"/>
          <p14:tracePt t="12288" x="4559300" y="3581400"/>
          <p14:tracePt t="12307" x="4572000" y="3568700"/>
          <p14:tracePt t="12321" x="4591050" y="3562350"/>
          <p14:tracePt t="12321" x="4622800" y="3549650"/>
          <p14:tracePt t="12339" x="4635500" y="3536950"/>
          <p14:tracePt t="12339" x="4654550" y="3530600"/>
          <p14:tracePt t="12355" x="4667250" y="3524250"/>
          <p14:tracePt t="12355" x="4686300" y="3524250"/>
          <p14:tracePt t="12372" x="4699000" y="3517900"/>
          <p14:tracePt t="12372" x="4711700" y="3511550"/>
          <p14:tracePt t="12388" x="4724400" y="3511550"/>
          <p14:tracePt t="12388" x="4743450" y="3505200"/>
          <p14:tracePt t="12407" x="4749800" y="3505200"/>
          <p14:tracePt t="12407" x="4756150" y="3505200"/>
          <p14:tracePt t="12424" x="4762500" y="3505200"/>
          <p14:tracePt t="12438" x="4762500" y="3511550"/>
          <p14:tracePt t="12455" x="4762500" y="3517900"/>
          <p14:tracePt t="12455" x="4756150" y="3530600"/>
          <p14:tracePt t="12472" x="4743450" y="3543300"/>
          <p14:tracePt t="12472" x="4737100" y="3556000"/>
          <p14:tracePt t="12489" x="4724400" y="3568700"/>
          <p14:tracePt t="12489" x="4711700" y="3587750"/>
          <p14:tracePt t="12507" x="4692650" y="3600450"/>
          <p14:tracePt t="12507" x="4679950" y="3613150"/>
          <p14:tracePt t="12523" x="4660900" y="3632200"/>
          <p14:tracePt t="12523" x="4622800" y="3663950"/>
          <p14:tracePt t="12540" x="4603750" y="3676650"/>
          <p14:tracePt t="12540" x="4584700" y="3689350"/>
          <p14:tracePt t="12557" x="4559300" y="3702050"/>
          <p14:tracePt t="12557" x="4540250" y="3714750"/>
          <p14:tracePt t="12573" x="4521200" y="3727450"/>
          <p14:tracePt t="12573" x="4476750" y="3746500"/>
          <p14:tracePt t="12591" x="4451350" y="3752850"/>
          <p14:tracePt t="12591" x="4432300" y="3759200"/>
          <p14:tracePt t="12607" x="4406900" y="3759200"/>
          <p14:tracePt t="12607" x="4381500" y="3759200"/>
          <p14:tracePt t="12623" x="4362450" y="3759200"/>
          <p14:tracePt t="12623" x="4343400" y="3759200"/>
          <p14:tracePt t="12640" x="4324350" y="3759200"/>
          <p14:tracePt t="12640" x="4305300" y="3752850"/>
          <p14:tracePt t="12657" x="4292600" y="3746500"/>
          <p14:tracePt t="12657" x="4279900" y="3746500"/>
          <p14:tracePt t="12657" x="4260850" y="3740150"/>
          <p14:tracePt t="12676" x="4248150" y="3733800"/>
          <p14:tracePt t="12676" x="4235450" y="3727450"/>
          <p14:tracePt t="12691" x="4229100" y="3721100"/>
          <p14:tracePt t="12691" x="4216400" y="3714750"/>
          <p14:tracePt t="12707" x="4203700" y="3714750"/>
          <p14:tracePt t="12707" x="4197350" y="3714750"/>
          <p14:tracePt t="12724" x="4184650" y="3708400"/>
          <p14:tracePt t="12724" x="4171950" y="3714750"/>
          <p14:tracePt t="12740" x="4165600" y="3714750"/>
          <p14:tracePt t="12740" x="4152900" y="3714750"/>
          <p14:tracePt t="12740" x="4140200" y="3721100"/>
          <p14:tracePt t="12759" x="4133850" y="3727450"/>
          <p14:tracePt t="12759" x="4121150" y="3733800"/>
          <p14:tracePt t="12774" x="4108450" y="3740150"/>
          <p14:tracePt t="12774" x="4095750" y="3746500"/>
          <p14:tracePt t="12790" x="4083050" y="3759200"/>
          <p14:tracePt t="12790" x="4064000" y="3771900"/>
          <p14:tracePt t="12807" x="4044950" y="3790950"/>
          <p14:tracePt t="12807" x="4013200" y="3810000"/>
          <p14:tracePt t="12824" x="3981450" y="3822700"/>
          <p14:tracePt t="12824" x="3898900" y="3860800"/>
          <p14:tracePt t="12840" x="3848100" y="3886200"/>
          <p14:tracePt t="12840" x="3790950" y="3905250"/>
          <p14:tracePt t="12857" x="3727450" y="3924300"/>
          <p14:tracePt t="12857" x="3651250" y="3943350"/>
          <p14:tracePt t="12874" x="3581400" y="3962400"/>
          <p14:tracePt t="12874" x="3429000" y="4000500"/>
          <p14:tracePt t="12891" x="3346450" y="4013200"/>
          <p14:tracePt t="12891" x="3257550" y="4019550"/>
          <p14:tracePt t="12907" x="3168650" y="4025900"/>
          <p14:tracePt t="12907" x="3073400" y="4019550"/>
          <p14:tracePt t="13399" x="3911600" y="3740150"/>
          <p14:tracePt t="13408" x="3879850" y="3759200"/>
          <p14:tracePt t="13408" x="3835400" y="3784600"/>
          <p14:tracePt t="13425" x="3784600" y="3803650"/>
          <p14:tracePt t="13425" x="3714750" y="3835400"/>
          <p14:tracePt t="13442" x="3644900" y="3860800"/>
          <p14:tracePt t="13442" x="3473450" y="3917950"/>
          <p14:tracePt t="13459" x="3390900" y="3930650"/>
          <p14:tracePt t="13459" x="3308350" y="3943350"/>
          <p14:tracePt t="13475" x="3232150" y="3949700"/>
          <p14:tracePt t="13475" x="3149600" y="3943350"/>
          <p14:tracePt t="13492" x="3073400" y="3930650"/>
          <p14:tracePt t="13492" x="3003550" y="3911600"/>
          <p14:tracePt t="13509" x="2933700" y="3886200"/>
          <p14:tracePt t="13509" x="2813050" y="3810000"/>
          <p14:tracePt t="13526" x="2762250" y="3752850"/>
          <p14:tracePt t="13526" x="2717800" y="3695700"/>
          <p14:tracePt t="13543" x="2686050" y="3625850"/>
          <p14:tracePt t="13543" x="2667000" y="3556000"/>
          <p14:tracePt t="13559" x="2654300" y="3473450"/>
          <p14:tracePt t="13559" x="2660650" y="3397250"/>
          <p14:tracePt t="13576" x="2673350" y="3314700"/>
          <p14:tracePt t="13576" x="2698750" y="3232150"/>
          <p14:tracePt t="13593" x="2724150" y="3143250"/>
          <p14:tracePt t="13593" x="2819400" y="2971800"/>
          <p14:tracePt t="13611" x="2870200" y="2882900"/>
          <p14:tracePt t="13611" x="2933700" y="2794000"/>
          <p14:tracePt t="13627" x="3003550" y="2705100"/>
          <p14:tracePt t="13627" x="3079750" y="2616200"/>
          <p14:tracePt t="13643" x="3155950" y="2527300"/>
          <p14:tracePt t="13643" x="3244850" y="2444750"/>
          <p14:tracePt t="13660" x="3333750" y="2374900"/>
          <p14:tracePt t="13660" x="3422650" y="2311400"/>
          <p14:tracePt t="13660" x="3524250" y="2254250"/>
          <p14:tracePt t="13679" x="3619500" y="2209800"/>
          <p14:tracePt t="13679" x="3721100" y="2178050"/>
          <p14:tracePt t="13694" x="3829050" y="2159000"/>
          <p14:tracePt t="13694" x="3930650" y="2146300"/>
          <p14:tracePt t="13710" x="4025900" y="2146300"/>
          <p14:tracePt t="13710" x="4121150" y="2152650"/>
          <p14:tracePt t="13726" x="4216400" y="2171700"/>
          <p14:tracePt t="13726" x="4298950" y="2197100"/>
          <p14:tracePt t="13743" x="4381500" y="2235200"/>
          <p14:tracePt t="13743" x="4514850" y="2317750"/>
          <p14:tracePt t="13760" x="4572000" y="2374900"/>
          <p14:tracePt t="13760" x="4622800" y="2432050"/>
          <p14:tracePt t="13777" x="4667250" y="2489200"/>
          <p14:tracePt t="13777" x="4699000" y="2546350"/>
          <p14:tracePt t="13794" x="4718050" y="2609850"/>
          <p14:tracePt t="13794" x="4743450" y="2724150"/>
          <p14:tracePt t="13811" x="4737100" y="2781300"/>
          <p14:tracePt t="13811" x="4730750" y="2844800"/>
          <p14:tracePt t="13827" x="4711700" y="2895600"/>
          <p14:tracePt t="13827" x="4686300" y="2952750"/>
          <p14:tracePt t="13844" x="4660900" y="3003550"/>
          <p14:tracePt t="13844" x="4622800" y="3054350"/>
          <p14:tracePt t="13860" x="4584700" y="3105150"/>
          <p14:tracePt t="13860" x="4540250" y="3149600"/>
          <p14:tracePt t="13860" x="4495800" y="3194050"/>
          <p14:tracePt t="13878" x="4445000" y="3238500"/>
          <p14:tracePt t="13893" x="4387850" y="3276600"/>
          <p14:tracePt t="13893" x="4273550" y="3352800"/>
          <p14:tracePt t="13911" x="4216400" y="3384550"/>
          <p14:tracePt t="13911" x="4152900" y="3409950"/>
          <p14:tracePt t="13927" x="4089400" y="3435350"/>
          <p14:tracePt t="13927" x="4032250" y="3454400"/>
          <p14:tracePt t="13944" x="3962400" y="3467100"/>
          <p14:tracePt t="13944" x="3892550" y="3473450"/>
          <p14:tracePt t="13961" x="3822700" y="3479800"/>
          <p14:tracePt t="13979" x="3022600" y="2813050"/>
          <p14:tracePt t="14100" x="3035300" y="2736850"/>
          <p14:tracePt t="14106" x="3060700" y="2660650"/>
          <p14:tracePt t="14111" x="3124200" y="2508250"/>
          <p14:tracePt t="14127" x="3225800" y="2368550"/>
          <p14:tracePt t="14144" x="3359150" y="2247900"/>
          <p14:tracePt t="14161" x="3594100" y="2127250"/>
          <p14:tracePt t="14180" x="3765550" y="2089150"/>
          <p14:tracePt t="14195" x="3937000" y="2082800"/>
          <p14:tracePt t="14211" x="4089400" y="2114550"/>
          <p14:tracePt t="14228" x="4235450" y="2165350"/>
          <p14:tracePt t="14244" x="4356100" y="2247900"/>
          <p14:tracePt t="14244" x="4406900" y="2292350"/>
          <p14:tracePt t="14263" x="4489450" y="2393950"/>
          <p14:tracePt t="14278" x="4540250" y="2514600"/>
          <p14:tracePt t="14296" x="4559300" y="2647950"/>
          <p14:tracePt t="14311" x="4552950" y="2774950"/>
          <p14:tracePt t="14328" x="4514850" y="2908300"/>
          <p14:tracePt t="14345" x="4406900" y="3079750"/>
          <p14:tracePt t="14361" x="4311650" y="3187700"/>
          <p14:tracePt t="14378" x="4191000" y="3282950"/>
          <p14:tracePt t="14395" x="3994150" y="3403600"/>
          <p14:tracePt t="14412" x="3848100" y="3454400"/>
          <p14:tracePt t="14429" x="3708400" y="3492500"/>
          <p14:tracePt t="14445" x="3575050" y="3511550"/>
          <p14:tracePt t="14462" x="3409950" y="3517900"/>
          <p14:tracePt t="14479" x="3327400" y="3511550"/>
          <p14:tracePt t="14495" x="3257550" y="3505200"/>
          <p14:tracePt t="14512" x="3200400" y="3492500"/>
          <p14:tracePt t="14512" x="3181350" y="3486150"/>
          <p14:tracePt t="14531" x="3168650" y="3479800"/>
          <p14:tracePt t="14531" x="3155950" y="3479800"/>
          <p14:tracePt t="14546" x="3136900" y="3473450"/>
          <p14:tracePt t="14563" x="3130550" y="3467100"/>
          <p14:tracePt t="14579" x="3136900" y="3460750"/>
          <p14:tracePt t="14606" x="3143250" y="3467100"/>
          <p14:tracePt t="14622" x="3149600" y="3467100"/>
          <p14:tracePt t="14631" x="3162300" y="3473450"/>
          <p14:tracePt t="14646" x="3168650" y="3479800"/>
          <p14:tracePt t="14663" x="3168650" y="3492500"/>
          <p14:tracePt t="14680" x="3175000" y="3486150"/>
          <p14:tracePt t="14695" x="3181350" y="3479800"/>
          <p14:tracePt t="14695" x="3206750" y="3467100"/>
          <p14:tracePt t="14713" x="3232150" y="3460750"/>
          <p14:tracePt t="14713" x="3263900" y="3460750"/>
          <p14:tracePt t="14730" x="3308350" y="3460750"/>
          <p14:tracePt t="14730" x="3352800" y="3460750"/>
          <p14:tracePt t="14746" x="3409950" y="3460750"/>
          <p14:tracePt t="14746" x="3473450" y="3460750"/>
          <p14:tracePt t="14763" x="3543300" y="3467100"/>
          <p14:tracePt t="14763" x="3695700" y="3492500"/>
          <p14:tracePt t="14780" x="3778250" y="3505200"/>
          <p14:tracePt t="14780" x="3867150" y="3530600"/>
          <p14:tracePt t="14799" x="3949700" y="3562350"/>
          <p14:tracePt t="14799" x="4038600" y="3600450"/>
          <p14:tracePt t="14813" x="4127500" y="3638550"/>
          <p14:tracePt t="14813" x="4298950" y="3740150"/>
          <p14:tracePt t="14831" x="4381500" y="3784600"/>
          <p14:tracePt t="14831" x="4457700" y="3835400"/>
          <p14:tracePt t="14847" x="4533900" y="3886200"/>
          <p14:tracePt t="14847" x="4603750" y="3937000"/>
          <p14:tracePt t="14864" x="4673600" y="3981450"/>
          <p14:tracePt t="14864" x="4737100" y="4025900"/>
          <p14:tracePt t="14880" x="4794250" y="4070350"/>
          <p14:tracePt t="14880" x="4851400" y="4114800"/>
          <p14:tracePt t="14897" x="4902200" y="4159250"/>
          <p14:tracePt t="14897" x="4984750" y="4241800"/>
          <p14:tracePt t="14915" x="5022850" y="4279900"/>
          <p14:tracePt t="14915" x="5054600" y="4318000"/>
          <p14:tracePt t="14931" x="5080000" y="4356100"/>
          <p14:tracePt t="14931" x="5105400" y="4394200"/>
          <p14:tracePt t="14947" x="5124450" y="4425950"/>
          <p14:tracePt t="14947" x="5137150" y="4457700"/>
          <p14:tracePt t="14964" x="5149850" y="4489450"/>
          <p14:tracePt t="14964" x="5156200" y="4521200"/>
          <p14:tracePt t="14981" x="5156200" y="4546600"/>
          <p14:tracePt t="14981" x="5156200" y="4578350"/>
          <p14:tracePt t="14981" x="5149850" y="4603750"/>
          <p14:tracePt t="14999" x="5143500" y="4629150"/>
          <p14:tracePt t="14999" x="5130800" y="4654550"/>
          <p14:tracePt t="15014" x="5118100" y="4673600"/>
          <p14:tracePt t="15014" x="5105400" y="4692650"/>
          <p14:tracePt t="15031" x="5086350" y="4718050"/>
          <p14:tracePt t="15031" x="5073650" y="4730750"/>
          <p14:tracePt t="15048" x="5054600" y="4749800"/>
          <p14:tracePt t="15048" x="5035550" y="4762500"/>
          <p14:tracePt t="15064" x="5016500" y="4768850"/>
          <p14:tracePt t="15064" x="4972050" y="4781550"/>
          <p14:tracePt t="15081" x="4953000" y="4781550"/>
          <p14:tracePt t="15081" x="4927600" y="4781550"/>
          <p14:tracePt t="15098" x="4673600" y="4616450"/>
          <p14:tracePt t="15174" x="4660900" y="4578350"/>
          <p14:tracePt t="15179" x="4648200" y="4540250"/>
          <p14:tracePt t="15186" x="4648200" y="4495800"/>
          <p14:tracePt t="15197" x="4673600" y="4356100"/>
          <p14:tracePt t="15215" x="4718050" y="4267200"/>
          <p14:tracePt t="15231" x="4787900" y="4184650"/>
          <p14:tracePt t="15248" x="4876800" y="4114800"/>
          <p14:tracePt t="15264" x="4978400" y="4064000"/>
          <p14:tracePt t="15264" x="5029200" y="4051300"/>
          <p14:tracePt t="15283" x="5130800" y="4044950"/>
          <p14:tracePt t="15300" x="5232400" y="4064000"/>
          <p14:tracePt t="15315" x="5321300" y="4114800"/>
          <p14:tracePt t="15331" x="5397500" y="4184650"/>
          <p14:tracePt t="15348" x="5454650" y="4254500"/>
          <p14:tracePt t="15348" x="5480050" y="4292600"/>
          <p14:tracePt t="15367" x="5505450" y="4375150"/>
          <p14:tracePt t="15381" x="5518150" y="4451350"/>
          <p14:tracePt t="15398" x="5505450" y="4521200"/>
          <p14:tracePt t="15415" x="5454650" y="4603750"/>
          <p14:tracePt t="15432" x="5403850" y="4648200"/>
          <p14:tracePt t="15448" x="5340350" y="4679950"/>
          <p14:tracePt t="15465" x="5264150" y="4705350"/>
          <p14:tracePt t="15482" x="5149850" y="4730750"/>
          <p14:tracePt t="15499" x="5073650" y="4743450"/>
          <p14:tracePt t="15515" x="4997450" y="4743450"/>
          <p14:tracePt t="15532" x="4940300" y="4749800"/>
          <p14:tracePt t="15549" x="4870450" y="4743450"/>
          <p14:tracePt t="15566" x="4845050" y="4743450"/>
          <p14:tracePt t="15583" x="4832350" y="4737100"/>
          <p14:tracePt t="15599" x="4826000" y="4737100"/>
          <p14:tracePt t="15615" x="4832350" y="4730750"/>
          <p14:tracePt t="15650" x="4838700" y="4730750"/>
          <p14:tracePt t="15670" x="4838700" y="4724400"/>
          <p14:tracePt t="15702" x="4845050" y="4724400"/>
          <p14:tracePt t="15778" x="4845050" y="4718050"/>
          <p14:tracePt t="15850" x="4845050" y="4711700"/>
          <p14:tracePt t="15890" x="4838700" y="4705350"/>
          <p14:tracePt t="15918" x="4845050" y="4705350"/>
          <p14:tracePt t="15986" x="4851400" y="4699000"/>
          <p14:tracePt t="16010" x="4857750" y="4692650"/>
          <p14:tracePt t="16030" x="4857750" y="4686300"/>
          <p14:tracePt t="16054" x="4857750" y="4679950"/>
          <p14:tracePt t="16078" x="4864100" y="4673600"/>
          <p14:tracePt t="16098" x="4864100" y="4667250"/>
          <p14:tracePt t="16130" x="4870450" y="4667250"/>
          <p14:tracePt t="16150" x="4876800" y="4667250"/>
          <p14:tracePt t="16174" x="4883150" y="4660900"/>
          <p14:tracePt t="16250" x="4876800" y="4660900"/>
          <p14:tracePt t="16294" x="4870450" y="4654550"/>
          <p14:tracePt t="16330" x="4864100" y="4654550"/>
          <p14:tracePt t="16354" x="4857750" y="4654550"/>
          <p14:tracePt t="16370" x="4857750" y="4648200"/>
          <p14:tracePt t="16386" x="4851400" y="4648200"/>
          <p14:tracePt t="16406" x="4845050" y="4648200"/>
          <p14:tracePt t="16438" x="4838700" y="4654550"/>
          <p14:tracePt t="16458" x="4832350" y="4654550"/>
          <p14:tracePt t="16518" x="4832350" y="4660900"/>
          <p14:tracePt t="16550" x="4826000" y="4660900"/>
          <p14:tracePt t="16670" x="4826000" y="4667250"/>
          <p14:tracePt t="16782" x="4819650" y="4667250"/>
          <p14:tracePt t="16810" x="4819650" y="4673600"/>
          <p14:tracePt t="16850" x="4819650" y="4679950"/>
          <p14:tracePt t="16870" x="4826000" y="4686300"/>
          <p14:tracePt t="16902" x="4826000" y="4692650"/>
          <p14:tracePt t="17038" x="4832350" y="4699000"/>
          <p14:tracePt t="17050" x="4832350" y="4705350"/>
          <p14:tracePt t="17058" x="4838700" y="4711700"/>
          <p14:tracePt t="17069" x="4845050" y="4718050"/>
          <p14:tracePt t="17090" x="4857750" y="4718050"/>
          <p14:tracePt t="17103" x="4864100" y="4718050"/>
          <p14:tracePt t="17120" x="4876800" y="4711700"/>
          <p14:tracePt t="17136" x="4883150" y="4711700"/>
          <p14:tracePt t="17158" x="4889500" y="4718050"/>
          <p14:tracePt t="17171" x="4902200" y="4718050"/>
          <p14:tracePt t="17187" x="4908550" y="4718050"/>
          <p14:tracePt t="17203" x="4914900" y="4718050"/>
          <p14:tracePt t="17203" x="4927600" y="4718050"/>
          <p14:tracePt t="17220" x="4933950" y="4718050"/>
          <p14:tracePt t="17220" x="4940300" y="4718050"/>
          <p14:tracePt t="17220" x="4946650" y="4711700"/>
          <p14:tracePt t="17238" x="4959350" y="4711700"/>
          <p14:tracePt t="17238" x="4965700" y="4711700"/>
          <p14:tracePt t="17254" x="4972050" y="4711700"/>
          <p14:tracePt t="17254" x="4984750" y="4718050"/>
          <p14:tracePt t="17271" x="4991100" y="4718050"/>
          <p14:tracePt t="17271" x="4997450" y="4718050"/>
          <p14:tracePt t="17287" x="5003800" y="4718050"/>
          <p14:tracePt t="17287" x="5016500" y="4724400"/>
          <p14:tracePt t="17304" x="5022850" y="4724400"/>
          <p14:tracePt t="17304" x="5029200" y="4724400"/>
          <p14:tracePt t="17304" x="5035550" y="4724400"/>
          <p14:tracePt t="17322" x="5041900" y="4730750"/>
          <p14:tracePt t="17337" x="5048250" y="4730750"/>
          <p14:tracePt t="17337" x="5054600" y="4730750"/>
          <p14:tracePt t="17354" x="5067300" y="4737100"/>
          <p14:tracePt t="17370" x="5073650" y="4743450"/>
          <p14:tracePt t="17387" x="5080000" y="4749800"/>
          <p14:tracePt t="17410" x="5086350" y="4756150"/>
          <p14:tracePt t="17426" x="5086350" y="4762500"/>
          <p14:tracePt t="17442" x="5086350" y="4768850"/>
          <p14:tracePt t="17458" x="5092700" y="4775200"/>
          <p14:tracePt t="17471" x="5092700" y="4781550"/>
          <p14:tracePt t="17488" x="5099050" y="4781550"/>
          <p14:tracePt t="17510" x="5105400" y="4787900"/>
          <p14:tracePt t="17530" x="5111750" y="4781550"/>
          <p14:tracePt t="17546" x="5118100" y="4775200"/>
          <p14:tracePt t="17562" x="5124450" y="4768850"/>
          <p14:tracePt t="17578" x="5124450" y="4762500"/>
          <p14:tracePt t="17591" x="5124450" y="4756150"/>
          <p14:tracePt t="17605" x="5130800" y="4749800"/>
          <p14:tracePt t="17605" x="5130800" y="4737100"/>
          <p14:tracePt t="17623" x="5130800" y="4730750"/>
          <p14:tracePt t="17638" x="5124450" y="4724400"/>
          <p14:tracePt t="17659" x="5118100" y="4724400"/>
          <p14:tracePt t="17675" x="5111750" y="4724400"/>
          <p14:tracePt t="17691" x="5105400" y="4730750"/>
          <p14:tracePt t="17705" x="5099050" y="4737100"/>
          <p14:tracePt t="17722" x="5086350" y="4743450"/>
          <p14:tracePt t="17739" x="5080000" y="4749800"/>
          <p14:tracePt t="17755" x="5080000" y="4756150"/>
          <p14:tracePt t="17755" x="5073650" y="4768850"/>
          <p14:tracePt t="17773" x="5073650" y="4775200"/>
          <p14:tracePt t="17773" x="5073650" y="4781550"/>
          <p14:tracePt t="17790" x="5067300" y="4781550"/>
          <p14:tracePt t="17790" x="5067300" y="4787900"/>
          <p14:tracePt t="17807" x="5067300" y="4800600"/>
          <p14:tracePt t="17807" x="5060950" y="4800600"/>
          <p14:tracePt t="17823" x="5060950" y="4813300"/>
          <p14:tracePt t="17839" x="5054600" y="4819650"/>
          <p14:tracePt t="17878" x="5048250" y="4819650"/>
          <p14:tracePt t="17898" x="5041900" y="4819650"/>
          <p14:tracePt t="17914" x="5035550" y="4826000"/>
          <p14:tracePt t="17930" x="5029200" y="4826000"/>
          <p14:tracePt t="17946" x="5022850" y="4826000"/>
          <p14:tracePt t="17958" x="5016500" y="4826000"/>
          <p14:tracePt t="17974" x="5010150" y="4826000"/>
          <p14:tracePt t="17990" x="5003800" y="4826000"/>
          <p14:tracePt t="18006" x="5003800" y="4832350"/>
          <p14:tracePt t="18018" x="4997450" y="4832350"/>
          <p14:tracePt t="18042" x="4991100" y="4838700"/>
          <p14:tracePt t="18078" x="4991100" y="4832350"/>
          <p14:tracePt t="18178" x="4997450" y="4826000"/>
          <p14:tracePt t="18230" x="5003800" y="4826000"/>
          <p14:tracePt t="18250" x="5010150" y="4819650"/>
          <p14:tracePt t="18266" x="5016500" y="4819650"/>
          <p14:tracePt t="18282" x="5022850" y="4819650"/>
          <p14:tracePt t="18299" x="5029200" y="4813300"/>
          <p14:tracePt t="18310" x="5035550" y="4813300"/>
          <p14:tracePt t="18326" x="5041900" y="4813300"/>
          <p14:tracePt t="18342" x="5048250" y="4813300"/>
          <p14:tracePt t="18358" x="5054600" y="4813300"/>
          <p14:tracePt t="18370" x="5060950" y="4813300"/>
          <p14:tracePt t="18386" x="5067300" y="4813300"/>
          <p14:tracePt t="18430" x="5073650" y="4813300"/>
          <p14:tracePt t="18462" x="5067300" y="4813300"/>
          <p14:tracePt t="18558" x="5060950" y="4813300"/>
          <p14:tracePt t="18574" x="5054600" y="4813300"/>
          <p14:tracePt t="18602" x="5048250" y="4806950"/>
          <p14:tracePt t="18618" x="5041900" y="4806950"/>
          <p14:tracePt t="18634" x="5035550" y="4813300"/>
          <p14:tracePt t="18650" x="5029200" y="4813300"/>
          <p14:tracePt t="18662" x="5022850" y="4813300"/>
          <p14:tracePt t="18678" x="5016500" y="4813300"/>
          <p14:tracePt t="18710" x="5010150" y="4813300"/>
          <p14:tracePt t="18730" x="5010150" y="4806950"/>
          <p14:tracePt t="18770" x="5016500" y="4800600"/>
          <p14:tracePt t="18798" x="5022850" y="4794250"/>
          <p14:tracePt t="18842" x="5016500" y="4800600"/>
          <p14:tracePt t="18910" x="5010150" y="4800600"/>
          <p14:tracePt t="18926" x="5003800" y="4806950"/>
          <p14:tracePt t="18942" x="4997450" y="4813300"/>
          <p14:tracePt t="18958" x="4991100" y="4819650"/>
          <p14:tracePt t="18970" x="4984750" y="4826000"/>
          <p14:tracePt t="18986" x="4978400" y="4832350"/>
          <p14:tracePt t="19002" x="4972050" y="4838700"/>
          <p14:tracePt t="19018" x="4965700" y="4845050"/>
          <p14:tracePt t="19030" x="4959350" y="4851400"/>
          <p14:tracePt t="19046" x="4959350" y="4857750"/>
          <p14:tracePt t="19070" x="4959350" y="4864100"/>
          <p14:tracePt t="19090" x="4953000" y="4870450"/>
          <p14:tracePt t="19114" x="4953000" y="4876800"/>
          <p14:tracePt t="19158" x="4946650" y="4883150"/>
          <p14:tracePt t="19198" x="4953000" y="4876800"/>
          <p14:tracePt t="19234" x="4959350" y="4870450"/>
          <p14:tracePt t="19258" x="4965700" y="4870450"/>
          <p14:tracePt t="19294" x="4959350" y="4864100"/>
          <p14:tracePt t="19346" x="4953000" y="4864100"/>
          <p14:tracePt t="19378" x="4946650" y="4864100"/>
          <p14:tracePt t="19398" x="4940300" y="4864100"/>
          <p14:tracePt t="19442" x="4933950" y="4870450"/>
          <p14:tracePt t="19474" x="4940300" y="4870450"/>
          <p14:tracePt t="19534" x="4946650" y="4864100"/>
          <p14:tracePt t="19559" x="4953000" y="4864100"/>
          <p14:tracePt t="19570" x="4959350" y="4857750"/>
          <p14:tracePt t="19586" x="4965700" y="4857750"/>
          <p14:tracePt t="19630" x="4972050" y="4857750"/>
          <p14:tracePt t="19654" x="4978400" y="4864100"/>
          <p14:tracePt t="19682" x="4978400" y="4870450"/>
          <p14:tracePt t="19698" x="4984750" y="4876800"/>
          <p14:tracePt t="19714" x="4991100" y="4883150"/>
          <p14:tracePt t="19742" x="4991100" y="4889500"/>
          <p14:tracePt t="19758" x="4997450" y="4895850"/>
          <p14:tracePt t="19790" x="4991100" y="4895850"/>
          <p14:tracePt t="19842" x="4984750" y="4889500"/>
          <p14:tracePt t="19862" x="4978400" y="4889500"/>
          <p14:tracePt t="19878" x="4972050" y="4883150"/>
          <p14:tracePt t="19902" x="4965700" y="4883150"/>
          <p14:tracePt t="19922" x="4959350" y="4883150"/>
          <p14:tracePt t="19946" x="4953000" y="4883150"/>
          <p14:tracePt t="19970" x="4953000" y="4889500"/>
          <p14:tracePt t="19990" x="4953000" y="4895850"/>
          <p14:tracePt t="20042" x="4953000" y="4902200"/>
          <p14:tracePt t="20058" x="4953000" y="4908550"/>
          <p14:tracePt t="20074" x="4953000" y="4914900"/>
          <p14:tracePt t="20090" x="4959350" y="4921250"/>
          <p14:tracePt t="20102" x="4965700" y="4927600"/>
          <p14:tracePt t="20126" x="4972050" y="4927600"/>
          <p14:tracePt t="20142" x="4978400" y="4927600"/>
          <p14:tracePt t="20158" x="4984750" y="4927600"/>
          <p14:tracePt t="20172" x="4991100" y="4921250"/>
          <p14:tracePt t="20186" x="4991100" y="4914900"/>
          <p14:tracePt t="20202" x="4997450" y="4908550"/>
          <p14:tracePt t="20218" x="5003800" y="4902200"/>
          <p14:tracePt t="20231" x="5003800" y="4895850"/>
          <p14:tracePt t="20247" x="5003800" y="4889500"/>
          <p14:tracePt t="20264" x="5010150" y="4883150"/>
          <p14:tracePt t="20283" x="5010150" y="4889500"/>
          <p14:tracePt t="20338" x="5016500" y="4895850"/>
          <p14:tracePt t="20358" x="5022850" y="4895850"/>
          <p14:tracePt t="20374" x="5029200" y="4902200"/>
          <p14:tracePt t="20390" x="5035550" y="4908550"/>
          <p14:tracePt t="20406" x="5041900" y="4914900"/>
          <p14:tracePt t="20418" x="5048250" y="4914900"/>
          <p14:tracePt t="20434" x="5054600" y="4921250"/>
          <p14:tracePt t="20450" x="5060950" y="4921250"/>
          <p14:tracePt t="20466" x="5067300" y="4914900"/>
          <p14:tracePt t="20502" x="5073650" y="4914900"/>
          <p14:tracePt t="20530" x="5080000" y="4914900"/>
          <p14:tracePt t="20666" x="5086350" y="4914900"/>
          <p14:tracePt t="20690" x="5092700" y="4914900"/>
          <p14:tracePt t="20710" x="5092700" y="4908550"/>
          <p14:tracePt t="20734" x="5099050" y="4902200"/>
          <p14:tracePt t="20762" x="5092700" y="4902200"/>
          <p14:tracePt t="20786" x="5092700" y="4895850"/>
          <p14:tracePt t="20802" x="5092700" y="4889500"/>
          <p14:tracePt t="20818" x="5086350" y="4883150"/>
          <p14:tracePt t="20830" x="5086350" y="4876800"/>
          <p14:tracePt t="20870" x="5092700" y="4870450"/>
          <p14:tracePt t="20890" x="5105400" y="4870450"/>
          <p14:tracePt t="20906" x="5111750" y="4870450"/>
          <p14:tracePt t="20914" x="5118100" y="4870450"/>
          <p14:tracePt t="20922" x="5124450" y="4876800"/>
          <p14:tracePt t="20932" x="5130800" y="4876800"/>
          <p14:tracePt t="20932" x="5143500" y="4883150"/>
          <p14:tracePt t="20950" x="5162550" y="4889500"/>
          <p14:tracePt t="20950" x="5168900" y="4889500"/>
          <p14:tracePt t="20967" x="5181600" y="4895850"/>
          <p14:tracePt t="20967" x="5187950" y="4902200"/>
          <p14:tracePt t="20983" x="5194300" y="4908550"/>
          <p14:tracePt t="20983" x="5207000" y="4908550"/>
          <p14:tracePt t="21000" x="5213350" y="4914900"/>
          <p14:tracePt t="21000" x="5226050" y="4921250"/>
          <p14:tracePt t="21016" x="5232400" y="4927600"/>
          <p14:tracePt t="21016" x="5245100" y="4940300"/>
          <p14:tracePt t="21016" x="5257800" y="4946650"/>
          <p14:tracePt t="21035" x="5264150" y="4953000"/>
          <p14:tracePt t="21035" x="5276850" y="4965700"/>
          <p14:tracePt t="21051" x="5289550" y="4978400"/>
          <p14:tracePt t="21051" x="5295900" y="4991100"/>
          <p14:tracePt t="21067" x="5308600" y="4997450"/>
          <p14:tracePt t="21067" x="5314950" y="5016500"/>
          <p14:tracePt t="21083" x="5327650" y="5022850"/>
          <p14:tracePt t="21083" x="5334000" y="5035550"/>
          <p14:tracePt t="21100" x="5346700" y="5048250"/>
          <p14:tracePt t="21100" x="5353050" y="5060950"/>
          <p14:tracePt t="21117" x="5359400" y="5073650"/>
          <p14:tracePt t="21117" x="5378450" y="5092700"/>
          <p14:tracePt t="21133" x="5384800" y="5099050"/>
          <p14:tracePt t="21133" x="5391150" y="5105400"/>
          <p14:tracePt t="21150" x="5391150" y="5118100"/>
          <p14:tracePt t="21150" x="5397500" y="5124450"/>
          <p14:tracePt t="21167" x="5403850" y="5124450"/>
          <p14:tracePt t="21167" x="5410200" y="5130800"/>
          <p14:tracePt t="21184" x="5410200" y="5137150"/>
          <p14:tracePt t="21200" x="5416550" y="5143500"/>
          <p14:tracePt t="21216" x="5422900" y="5143500"/>
          <p14:tracePt t="21233" x="5429250" y="5137150"/>
          <p14:tracePt t="21250" x="5429250" y="5130800"/>
          <p14:tracePt t="21282" x="5435600" y="5124450"/>
          <p14:tracePt t="21302" x="5435600" y="5118100"/>
          <p14:tracePt t="21334" x="5435600" y="5105400"/>
          <p14:tracePt t="21350" x="5429250" y="5099050"/>
          <p14:tracePt t="21358" x="5429250" y="5092700"/>
          <p14:tracePt t="21370" x="5422900" y="5086350"/>
          <p14:tracePt t="21383" x="5422900" y="5080000"/>
          <p14:tracePt t="21400" x="5410200" y="5073650"/>
          <p14:tracePt t="21400" x="5403850" y="5060950"/>
          <p14:tracePt t="21418" x="5397500" y="5060950"/>
          <p14:tracePt t="21418" x="5391150" y="5060950"/>
          <p14:tracePt t="21435" x="5384800" y="5054600"/>
          <p14:tracePt t="21435" x="5378450" y="5054600"/>
          <p14:tracePt t="21451" x="5372100" y="5054600"/>
          <p14:tracePt t="21451" x="5365750" y="5054600"/>
          <p14:tracePt t="21468" x="5359400" y="5054600"/>
          <p14:tracePt t="21468" x="5353050" y="5060950"/>
          <p14:tracePt t="21485" x="5340350" y="5060950"/>
          <p14:tracePt t="21500" x="5334000" y="5067300"/>
          <p14:tracePt t="21518" x="5327650" y="5073650"/>
          <p14:tracePt t="21538" x="5327650" y="5080000"/>
          <p14:tracePt t="21558" x="5334000" y="5073650"/>
          <p14:tracePt t="21610" x="5334000" y="5067300"/>
          <p14:tracePt t="21642" x="5334000" y="5060950"/>
          <p14:tracePt t="21662" x="5334000" y="5054600"/>
          <p14:tracePt t="21678" x="5327650" y="5054600"/>
          <p14:tracePt t="21694" x="5321300" y="5048250"/>
          <p14:tracePt t="21710" x="5314950" y="5048250"/>
          <p14:tracePt t="21722" x="5308600" y="5048250"/>
          <p14:tracePt t="21738" x="5302250" y="5048250"/>
          <p14:tracePt t="21746" x="5295900" y="5054600"/>
          <p14:tracePt t="21762" x="5289550" y="5054600"/>
          <p14:tracePt t="21770" x="5283200" y="5054600"/>
          <p14:tracePt t="21770" x="5276850" y="5054600"/>
          <p14:tracePt t="21786" x="5270500" y="5054600"/>
          <p14:tracePt t="21786" x="5264150" y="5060950"/>
          <p14:tracePt t="21802" x="5257800" y="5060950"/>
          <p14:tracePt t="21802" x="5251450" y="5060950"/>
          <p14:tracePt t="21819" x="5245100" y="5060950"/>
          <p14:tracePt t="21819" x="5238750" y="5060950"/>
          <p14:tracePt t="21835" x="5232400" y="5060950"/>
          <p14:tracePt t="21835" x="5219700" y="5060950"/>
          <p14:tracePt t="21852" x="5213350" y="5067300"/>
          <p14:tracePt t="21868" x="5207000" y="5067300"/>
          <p14:tracePt t="21885" x="5194300" y="5060950"/>
          <p14:tracePt t="21902" x="5187950" y="5060950"/>
          <p14:tracePt t="21926" x="5181600" y="5054600"/>
          <p14:tracePt t="21950" x="5175250" y="5048250"/>
          <p14:tracePt t="21970" x="5181600" y="5035550"/>
          <p14:tracePt t="22062" x="5181600" y="5029200"/>
          <p14:tracePt t="22078" x="5187950" y="5022850"/>
          <p14:tracePt t="22090" x="5194300" y="5016500"/>
          <p14:tracePt t="22106" x="5200650" y="5010150"/>
          <p14:tracePt t="22122" x="5207000" y="5010150"/>
          <p14:tracePt t="22130" x="5213350" y="5003800"/>
          <p14:tracePt t="22142" x="5219700" y="4997450"/>
          <p14:tracePt t="22152" x="5226050" y="4997450"/>
          <p14:tracePt t="22152" x="5232400" y="4997450"/>
          <p14:tracePt t="22172" x="5238750" y="4991100"/>
          <p14:tracePt t="22186" x="5245100" y="4984750"/>
          <p14:tracePt t="22203" x="5251450" y="4984750"/>
          <p14:tracePt t="22220" x="5257800" y="4978400"/>
          <p14:tracePt t="22236" x="5257800" y="4972050"/>
          <p14:tracePt t="22270" x="5257800" y="4965700"/>
          <p14:tracePt t="22294" x="5257800" y="4959350"/>
          <p14:tracePt t="22322" x="5251450" y="4959350"/>
          <p14:tracePt t="22346" x="5245100" y="4959350"/>
          <p14:tracePt t="22370" x="5245100" y="4965700"/>
          <p14:tracePt t="22414" x="5251450" y="4965700"/>
          <p14:tracePt t="22438" x="5257800" y="4965700"/>
          <p14:tracePt t="22450" x="5264150" y="4965700"/>
          <p14:tracePt t="22458" x="5270500" y="4965700"/>
          <p14:tracePt t="22474" x="5276850" y="4965700"/>
          <p14:tracePt t="22487" x="5283200" y="4965700"/>
          <p14:tracePt t="22487" x="5289550" y="4965700"/>
          <p14:tracePt t="22505" x="5295900" y="4965700"/>
          <p14:tracePt t="22505" x="5302250" y="4959350"/>
          <p14:tracePt t="22521" x="5308600" y="4959350"/>
          <p14:tracePt t="22537" x="5314950" y="4965700"/>
          <p14:tracePt t="22554" x="5321300" y="4965700"/>
          <p14:tracePt t="22571" x="5314950" y="4972050"/>
          <p14:tracePt t="22587" x="5314950" y="4978400"/>
          <p14:tracePt t="22604" x="5308600" y="4984750"/>
          <p14:tracePt t="22620" x="5302250" y="4997450"/>
          <p14:tracePt t="22620" x="5295900" y="5003800"/>
          <p14:tracePt t="22638" x="5289550" y="5010150"/>
          <p14:tracePt t="22654" x="5283200" y="5016500"/>
          <p14:tracePt t="22678" x="5276850" y="5016500"/>
          <p14:tracePt t="22706" x="5276850" y="5010150"/>
          <p14:tracePt t="22730" x="5270500" y="5003800"/>
          <p14:tracePt t="22746" x="5270500" y="4997450"/>
          <p14:tracePt t="22758" x="5264150" y="4991100"/>
          <p14:tracePt t="22774" x="5257800" y="4984750"/>
          <p14:tracePt t="22790" x="5257800" y="4978400"/>
          <p14:tracePt t="22806" x="5251450" y="4978400"/>
          <p14:tracePt t="22818" x="5245100" y="4972050"/>
          <p14:tracePt t="22834" x="5238750" y="4972050"/>
          <p14:tracePt t="22842" x="5232400" y="4972050"/>
          <p14:tracePt t="22854" x="5226050" y="4978400"/>
          <p14:tracePt t="22854" x="5213350" y="4978400"/>
          <p14:tracePt t="22872" x="5213350" y="4984750"/>
          <p14:tracePt t="22872" x="5207000" y="4991100"/>
          <p14:tracePt t="22889" x="5200650" y="4997450"/>
          <p14:tracePt t="22889" x="5200650" y="5003800"/>
          <p14:tracePt t="22906" x="5194300" y="5003800"/>
          <p14:tracePt t="22906" x="5187950" y="5016500"/>
          <p14:tracePt t="22922" x="5187950" y="5022850"/>
          <p14:tracePt t="22922" x="5187950" y="5029200"/>
          <p14:tracePt t="22939" x="5187950" y="5035550"/>
          <p14:tracePt t="22955" x="5187950" y="5041900"/>
          <p14:tracePt t="22972" x="5194300" y="5048250"/>
          <p14:tracePt t="22988" x="5200650" y="5048250"/>
          <p14:tracePt t="23006" x="5207000" y="5048250"/>
          <p14:tracePt t="23023" x="5213350" y="5041900"/>
          <p14:tracePt t="23039" x="5213350" y="5035550"/>
          <p14:tracePt t="23074" x="5207000" y="5029200"/>
          <p14:tracePt t="23098" x="5200650" y="5022850"/>
          <p14:tracePt t="23110" x="5194300" y="5022850"/>
          <p14:tracePt t="23126" x="5187950" y="5022850"/>
          <p14:tracePt t="23142" x="5175250" y="5022850"/>
          <p14:tracePt t="23158" x="5168900" y="5022850"/>
          <p14:tracePt t="23162" x="5162550" y="5029200"/>
          <p14:tracePt t="23178" x="5156200" y="5029200"/>
          <p14:tracePt t="23194" x="5143500" y="5035550"/>
          <p14:tracePt t="23210" x="5137150" y="5035550"/>
          <p14:tracePt t="23223" x="5130800" y="5041900"/>
          <p14:tracePt t="23240" x="5124450" y="5048250"/>
          <p14:tracePt t="23282" x="5124450" y="5054600"/>
          <p14:tracePt t="23314" x="5130800" y="5060950"/>
          <p14:tracePt t="23402" x="5137150" y="5060950"/>
          <p14:tracePt t="23426" x="5143500" y="5054600"/>
          <p14:tracePt t="23450" x="5143500" y="5060950"/>
          <p14:tracePt t="23582" x="5149850" y="5060950"/>
          <p14:tracePt t="23614" x="5156200" y="5060950"/>
          <p14:tracePt t="23638" x="5162550" y="5054600"/>
          <p14:tracePt t="23658" x="5162550" y="5048250"/>
          <p14:tracePt t="23675" x="5162550" y="5041900"/>
          <p14:tracePt t="23690" x="5162550" y="5035550"/>
          <p14:tracePt t="23702" x="5162550" y="5022850"/>
          <p14:tracePt t="23718" x="5162550" y="5016500"/>
          <p14:tracePt t="23734" x="5162550" y="5010150"/>
          <p14:tracePt t="23750" x="5162550" y="5003800"/>
          <p14:tracePt t="23762" x="5162550" y="4997450"/>
          <p14:tracePt t="23779" x="5162550" y="4991100"/>
          <p14:tracePt t="23796" x="5162550" y="4984750"/>
          <p14:tracePt t="23818" x="5168900" y="4978400"/>
          <p14:tracePt t="23830" x="5175250" y="4978400"/>
          <p14:tracePt t="23846" x="5187950" y="4978400"/>
          <p14:tracePt t="23862" x="5194300" y="4978400"/>
          <p14:tracePt t="23875" x="5200650" y="4984750"/>
          <p14:tracePt t="23875" x="5207000" y="4984750"/>
          <p14:tracePt t="23893" x="5213350" y="4984750"/>
          <p14:tracePt t="23893" x="5219700" y="4984750"/>
          <p14:tracePt t="23909" x="5226050" y="4984750"/>
          <p14:tracePt t="23909" x="5232400" y="4984750"/>
          <p14:tracePt t="23926" x="5238750" y="4991100"/>
          <p14:tracePt t="23926" x="5257800" y="4991100"/>
          <p14:tracePt t="23943" x="5264150" y="4984750"/>
          <p14:tracePt t="23943" x="5270500" y="4984750"/>
          <p14:tracePt t="23960" x="5276850" y="4984750"/>
          <p14:tracePt t="23976" x="5283200" y="4984750"/>
          <p14:tracePt t="23993" x="5289550" y="4978400"/>
          <p14:tracePt t="23993" x="5295900" y="4978400"/>
          <p14:tracePt t="24011" x="5302250" y="4972050"/>
          <p14:tracePt t="24034" x="5302250" y="4965700"/>
          <p14:tracePt t="24062" x="5295900" y="4959350"/>
          <p14:tracePt t="24110" x="5289550" y="4965700"/>
          <p14:tracePt t="24178" x="5289550" y="4972050"/>
          <p14:tracePt t="24198" x="5283200" y="4978400"/>
          <p14:tracePt t="24214" x="5276850" y="4984750"/>
          <p14:tracePt t="24230" x="5270500" y="4984750"/>
          <p14:tracePt t="24242" x="5264150" y="4991100"/>
          <p14:tracePt t="24250" x="5264150" y="4997450"/>
          <p14:tracePt t="24260" x="5257800" y="4997450"/>
          <p14:tracePt t="24260" x="5251450" y="5003800"/>
          <p14:tracePt t="24277" x="5245100" y="5003800"/>
          <p14:tracePt t="24277" x="5245100" y="5010150"/>
          <p14:tracePt t="24295" x="5238750" y="5010150"/>
          <p14:tracePt t="24295" x="5226050" y="5016500"/>
          <p14:tracePt t="24311" x="5219700" y="5016500"/>
          <p14:tracePt t="24327" x="5213350" y="5016500"/>
          <p14:tracePt t="24343" x="5207000" y="5016500"/>
          <p14:tracePt t="24363" x="5207000" y="5010150"/>
          <p14:tracePt t="24394" x="5213350" y="5003800"/>
          <p14:tracePt t="24410" x="5219700" y="4997450"/>
          <p14:tracePt t="24422" x="5226050" y="4991100"/>
          <p14:tracePt t="24438" x="5232400" y="4984750"/>
          <p14:tracePt t="24447" x="5238750" y="4978400"/>
          <p14:tracePt t="24460" x="5245100" y="4978400"/>
          <p14:tracePt t="24460" x="5251450" y="4965700"/>
          <p14:tracePt t="24478" x="5257800" y="4959350"/>
          <p14:tracePt t="24478" x="5264150" y="4953000"/>
          <p14:tracePt t="24495" x="5270500" y="4946650"/>
          <p14:tracePt t="24495" x="5270500" y="4940300"/>
          <p14:tracePt t="24512" x="5276850" y="4940300"/>
          <p14:tracePt t="24528" x="5276850" y="4933950"/>
          <p14:tracePt t="24528" x="5283200" y="4927600"/>
          <p14:tracePt t="24547" x="5276850" y="4921250"/>
          <p14:tracePt t="24582" x="5270500" y="4927600"/>
          <p14:tracePt t="24598" x="5264150" y="4933950"/>
          <p14:tracePt t="24610" x="5257800" y="4940300"/>
          <p14:tracePt t="24618" x="5251450" y="4940300"/>
          <p14:tracePt t="24627" x="5251450" y="4946650"/>
          <p14:tracePt t="24627" x="5245100" y="4953000"/>
          <p14:tracePt t="24646" x="5238750" y="4959350"/>
          <p14:tracePt t="24646" x="5232400" y="4972050"/>
          <p14:tracePt t="24663" x="5226050" y="4972050"/>
          <p14:tracePt t="24663" x="5219700" y="4978400"/>
          <p14:tracePt t="24680" x="5219700" y="4984750"/>
          <p14:tracePt t="24680" x="5213350" y="4991100"/>
          <p14:tracePt t="24695" x="5213350" y="4997450"/>
          <p14:tracePt t="24711" x="5200650" y="5003800"/>
          <p14:tracePt t="24728" x="5194300" y="5010150"/>
          <p14:tracePt t="24745" x="5187950" y="5010150"/>
          <p14:tracePt t="24770" x="5187950" y="5003800"/>
          <p14:tracePt t="24814" x="5181600" y="5003800"/>
          <p14:tracePt t="24882" x="5175250" y="5003800"/>
          <p14:tracePt t="24910" x="5168900" y="5010150"/>
          <p14:tracePt t="24934" x="5162550" y="5010150"/>
          <p14:tracePt t="24958" x="5162550" y="5016500"/>
          <p14:tracePt t="24978" x="5156200" y="5016500"/>
          <p14:tracePt t="25002" x="5149850" y="5022850"/>
          <p14:tracePt t="25030" x="5156200" y="5016500"/>
          <p14:tracePt t="25106" x="5162550" y="5010150"/>
          <p14:tracePt t="25122" x="5168900" y="5010150"/>
          <p14:tracePt t="25138" x="5175250" y="5010150"/>
          <p14:tracePt t="25150" x="5181600" y="5003800"/>
          <p14:tracePt t="25166" x="5187950" y="5003800"/>
          <p14:tracePt t="25202" x="5181600" y="5003800"/>
          <p14:tracePt t="25295" x="5181600" y="5010150"/>
          <p14:tracePt t="25338" x="5187950" y="5010150"/>
          <p14:tracePt t="25378" x="5194300" y="5010150"/>
          <p14:tracePt t="25398" x="5187950" y="5010150"/>
          <p14:tracePt t="25490" x="5181600" y="5016500"/>
          <p14:tracePt t="25502" x="5175250" y="5016500"/>
          <p14:tracePt t="25518" x="5168900" y="5022850"/>
          <p14:tracePt t="25534" x="5162550" y="5029200"/>
          <p14:tracePt t="25550" x="5156200" y="5029200"/>
          <p14:tracePt t="25562" x="5162550" y="5029200"/>
          <p14:tracePt t="25646" x="5168900" y="5029200"/>
          <p14:tracePt t="25671" x="5168900" y="5022850"/>
          <p14:tracePt t="25706" x="5162550" y="5022850"/>
          <p14:tracePt t="25738" x="5156200" y="5022850"/>
          <p14:tracePt t="25750" x="5149850" y="5022850"/>
          <p14:tracePt t="25766" x="5143500" y="5022850"/>
          <p14:tracePt t="25774" x="5137150" y="5029200"/>
          <p14:tracePt t="25782" x="5130800" y="5029200"/>
          <p14:tracePt t="25799" x="5124450" y="5035550"/>
          <p14:tracePt t="25815" x="5118100" y="5035550"/>
          <p14:tracePt t="25832" x="5111750" y="5041900"/>
          <p14:tracePt t="25848" x="5105400" y="5048250"/>
          <p14:tracePt t="25865" x="5111750" y="5054600"/>
          <p14:tracePt t="25902" x="5118100" y="5054600"/>
          <p14:tracePt t="25922" x="5124450" y="5054600"/>
          <p14:tracePt t="25938" x="5130800" y="5048250"/>
          <p14:tracePt t="25954" x="5137150" y="5048250"/>
          <p14:tracePt t="25962" x="5143500" y="5041900"/>
          <p14:tracePt t="25978" x="5156200" y="5041900"/>
          <p14:tracePt t="25990" x="5162550" y="5035550"/>
          <p14:tracePt t="26006" x="5168900" y="5035550"/>
          <p14:tracePt t="26022" x="5175250" y="5029200"/>
          <p14:tracePt t="26038" x="5181600" y="5022850"/>
          <p14:tracePt t="26050" x="5187950" y="5016500"/>
          <p14:tracePt t="26067" x="5181600" y="5003800"/>
          <p14:tracePt t="26090" x="5168900" y="4997450"/>
          <p14:tracePt t="26103" x="5162550" y="4997450"/>
          <p14:tracePt t="26116" x="5156200" y="4991100"/>
          <p14:tracePt t="26116" x="5149850" y="4984750"/>
          <p14:tracePt t="26135" x="5143500" y="4978400"/>
          <p14:tracePt t="26150" x="5143500" y="4972050"/>
          <p14:tracePt t="26166" x="5149850" y="4965700"/>
          <p14:tracePt t="26183" x="5156200" y="4965700"/>
          <p14:tracePt t="26183" x="5156200" y="4959350"/>
          <p14:tracePt t="26201" x="5162550" y="4953000"/>
          <p14:tracePt t="26201" x="5168900" y="4946650"/>
          <p14:tracePt t="26201" x="5175250" y="4946650"/>
          <p14:tracePt t="26219" x="5175250" y="4940300"/>
          <p14:tracePt t="26219" x="5181600" y="4933950"/>
          <p14:tracePt t="26234" x="5194300" y="4933950"/>
          <p14:tracePt t="26249" x="5200650" y="4933950"/>
          <p14:tracePt t="26266" x="5207000" y="4940300"/>
          <p14:tracePt t="26266" x="5207000" y="4946650"/>
          <p14:tracePt t="26284" x="5213350" y="4953000"/>
          <p14:tracePt t="26284" x="5213350" y="4959350"/>
          <p14:tracePt t="26301" x="5207000" y="4965700"/>
          <p14:tracePt t="26301" x="5213350" y="4978400"/>
          <p14:tracePt t="26317" x="5207000" y="4984750"/>
          <p14:tracePt t="26317" x="5200650" y="4991100"/>
          <p14:tracePt t="26335" x="5200650" y="4997450"/>
          <p14:tracePt t="26335" x="5194300" y="5010150"/>
          <p14:tracePt t="26351" x="5187950" y="5016500"/>
          <p14:tracePt t="26367" x="5181600" y="5022850"/>
          <p14:tracePt t="26367" x="5181600" y="5035550"/>
          <p14:tracePt t="26385" x="5175250" y="5041900"/>
          <p14:tracePt t="26385" x="5175250" y="5048250"/>
          <p14:tracePt t="26385" x="5168900" y="5054600"/>
          <p14:tracePt t="26403" x="5162550" y="5060950"/>
          <p14:tracePt t="26417" x="5162550" y="5073650"/>
          <p14:tracePt t="26417" x="5156200" y="5086350"/>
          <p14:tracePt t="26435" x="5149850" y="5092700"/>
          <p14:tracePt t="26435" x="5149850" y="5099050"/>
          <p14:tracePt t="26451" x="5143500" y="5105400"/>
          <p14:tracePt t="26451" x="5143500" y="5111750"/>
          <p14:tracePt t="26468" x="5143500" y="5118100"/>
          <p14:tracePt t="26484" x="5149850" y="5124450"/>
          <p14:tracePt t="26500" x="5149850" y="5130800"/>
          <p14:tracePt t="26518" x="5156200" y="5130800"/>
          <p14:tracePt t="26534" x="5162550" y="5137150"/>
          <p14:tracePt t="26551" x="5168900" y="5137150"/>
          <p14:tracePt t="26578" x="5175250" y="5137150"/>
          <p14:tracePt t="26606" x="5181600" y="5130800"/>
          <p14:tracePt t="26630" x="5175250" y="5124450"/>
          <p14:tracePt t="26650" x="5175250" y="5118100"/>
          <p14:tracePt t="26675" x="5168900" y="5111750"/>
          <p14:tracePt t="26698" x="5162550" y="5105400"/>
          <p14:tracePt t="26710" x="5162550" y="5092700"/>
          <p14:tracePt t="26726" x="5156200" y="5092700"/>
          <p14:tracePt t="26735" x="5156200" y="5080000"/>
          <p14:tracePt t="26735" x="5149850" y="5073650"/>
          <p14:tracePt t="26752" x="5149850" y="5067300"/>
          <p14:tracePt t="26752" x="5143500" y="5054600"/>
          <p14:tracePt t="26769" x="5143500" y="5048250"/>
          <p14:tracePt t="26769" x="5130800" y="5022850"/>
          <p14:tracePt t="26786" x="5130800" y="5010150"/>
          <p14:tracePt t="26786" x="5124450" y="4997450"/>
          <p14:tracePt t="26803" x="5124450" y="4984750"/>
          <p14:tracePt t="26803" x="5118100" y="4972050"/>
          <p14:tracePt t="26819" x="5118100" y="4959350"/>
          <p14:tracePt t="26819" x="5111750" y="4946650"/>
          <p14:tracePt t="26836" x="5111750" y="4927600"/>
          <p14:tracePt t="26836" x="5105400" y="4914900"/>
          <p14:tracePt t="26852" x="5105400" y="4895850"/>
          <p14:tracePt t="26852" x="5099050" y="4876800"/>
          <p14:tracePt t="26852" x="5092700" y="4857750"/>
          <p14:tracePt t="26871" x="5092700" y="4838700"/>
          <p14:tracePt t="26871" x="5086350" y="4819650"/>
          <p14:tracePt t="26886" x="5086350" y="4800600"/>
          <p14:tracePt t="26886" x="5086350" y="4781550"/>
          <p14:tracePt t="26903" x="5080000" y="4768850"/>
          <p14:tracePt t="26903" x="5080000" y="4756150"/>
          <p14:tracePt t="26903" x="5073650" y="4743450"/>
          <p14:tracePt t="26923" x="5067300" y="4737100"/>
          <p14:tracePt t="26935" x="5060950" y="4730750"/>
          <p14:tracePt t="26935" x="5048250" y="4718050"/>
          <p14:tracePt t="26953" x="5041900" y="4711700"/>
          <p14:tracePt t="26953" x="5029200" y="4711700"/>
          <p14:tracePt t="26970" x="5022850" y="4705350"/>
          <p14:tracePt t="26970" x="5016500" y="4705350"/>
          <p14:tracePt t="26986" x="5003800" y="4699000"/>
          <p14:tracePt t="26986" x="4997450" y="46926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274638"/>
            <a:ext cx="8501122" cy="654032"/>
          </a:xfrm>
        </p:spPr>
        <p:txBody>
          <a:bodyPr>
            <a:normAutofit/>
          </a:bodyPr>
          <a:lstStyle/>
          <a:p>
            <a:r>
              <a:rPr lang="ja-JP" altLang="en-US" dirty="0" smtClean="0"/>
              <a:t>部分（標本）から全体（母集団）を推測</a:t>
            </a:r>
            <a:endParaRPr kumimoji="1" lang="ja-JP" altLang="en-US" dirty="0"/>
          </a:p>
        </p:txBody>
      </p:sp>
      <p:grpSp>
        <p:nvGrpSpPr>
          <p:cNvPr id="3" name="グループ化 75"/>
          <p:cNvGrpSpPr/>
          <p:nvPr/>
        </p:nvGrpSpPr>
        <p:grpSpPr>
          <a:xfrm>
            <a:off x="1259632" y="1268760"/>
            <a:ext cx="6572296" cy="3148148"/>
            <a:chOff x="1071538" y="2214554"/>
            <a:chExt cx="6572296" cy="3148148"/>
          </a:xfrm>
        </p:grpSpPr>
        <p:sp>
          <p:nvSpPr>
            <p:cNvPr id="4" name="フリーフォーム 3"/>
            <p:cNvSpPr/>
            <p:nvPr/>
          </p:nvSpPr>
          <p:spPr>
            <a:xfrm>
              <a:off x="1089525" y="2214554"/>
              <a:ext cx="6548077" cy="3148148"/>
            </a:xfrm>
            <a:custGeom>
              <a:avLst/>
              <a:gdLst>
                <a:gd name="connsiteX0" fmla="*/ 0 w 6548077"/>
                <a:gd name="connsiteY0" fmla="*/ 195943 h 3344091"/>
                <a:gd name="connsiteX1" fmla="*/ 404949 w 6548077"/>
                <a:gd name="connsiteY1" fmla="*/ 731520 h 3344091"/>
                <a:gd name="connsiteX2" fmla="*/ 418012 w 6548077"/>
                <a:gd name="connsiteY2" fmla="*/ 1332411 h 3344091"/>
                <a:gd name="connsiteX3" fmla="*/ 431075 w 6548077"/>
                <a:gd name="connsiteY3" fmla="*/ 1436914 h 3344091"/>
                <a:gd name="connsiteX4" fmla="*/ 444138 w 6548077"/>
                <a:gd name="connsiteY4" fmla="*/ 1476103 h 3344091"/>
                <a:gd name="connsiteX5" fmla="*/ 496389 w 6548077"/>
                <a:gd name="connsiteY5" fmla="*/ 1606731 h 3344091"/>
                <a:gd name="connsiteX6" fmla="*/ 548640 w 6548077"/>
                <a:gd name="connsiteY6" fmla="*/ 1737360 h 3344091"/>
                <a:gd name="connsiteX7" fmla="*/ 587829 w 6548077"/>
                <a:gd name="connsiteY7" fmla="*/ 1828800 h 3344091"/>
                <a:gd name="connsiteX8" fmla="*/ 679269 w 6548077"/>
                <a:gd name="connsiteY8" fmla="*/ 1985554 h 3344091"/>
                <a:gd name="connsiteX9" fmla="*/ 718458 w 6548077"/>
                <a:gd name="connsiteY9" fmla="*/ 2024743 h 3344091"/>
                <a:gd name="connsiteX10" fmla="*/ 888275 w 6548077"/>
                <a:gd name="connsiteY10" fmla="*/ 2272937 h 3344091"/>
                <a:gd name="connsiteX11" fmla="*/ 1018903 w 6548077"/>
                <a:gd name="connsiteY11" fmla="*/ 2403565 h 3344091"/>
                <a:gd name="connsiteX12" fmla="*/ 1084218 w 6548077"/>
                <a:gd name="connsiteY12" fmla="*/ 2468880 h 3344091"/>
                <a:gd name="connsiteX13" fmla="*/ 1332412 w 6548077"/>
                <a:gd name="connsiteY13" fmla="*/ 2717074 h 3344091"/>
                <a:gd name="connsiteX14" fmla="*/ 1371600 w 6548077"/>
                <a:gd name="connsiteY14" fmla="*/ 2756263 h 3344091"/>
                <a:gd name="connsiteX15" fmla="*/ 1515292 w 6548077"/>
                <a:gd name="connsiteY15" fmla="*/ 2860765 h 3344091"/>
                <a:gd name="connsiteX16" fmla="*/ 1554480 w 6548077"/>
                <a:gd name="connsiteY16" fmla="*/ 2873828 h 3344091"/>
                <a:gd name="connsiteX17" fmla="*/ 1672046 w 6548077"/>
                <a:gd name="connsiteY17" fmla="*/ 2939143 h 3344091"/>
                <a:gd name="connsiteX18" fmla="*/ 1737360 w 6548077"/>
                <a:gd name="connsiteY18" fmla="*/ 2978331 h 3344091"/>
                <a:gd name="connsiteX19" fmla="*/ 1776549 w 6548077"/>
                <a:gd name="connsiteY19" fmla="*/ 3004457 h 3344091"/>
                <a:gd name="connsiteX20" fmla="*/ 1933303 w 6548077"/>
                <a:gd name="connsiteY20" fmla="*/ 3043645 h 3344091"/>
                <a:gd name="connsiteX21" fmla="*/ 2037806 w 6548077"/>
                <a:gd name="connsiteY21" fmla="*/ 3082834 h 3344091"/>
                <a:gd name="connsiteX22" fmla="*/ 2116183 w 6548077"/>
                <a:gd name="connsiteY22" fmla="*/ 3095897 h 3344091"/>
                <a:gd name="connsiteX23" fmla="*/ 2233749 w 6548077"/>
                <a:gd name="connsiteY23" fmla="*/ 3135085 h 3344091"/>
                <a:gd name="connsiteX24" fmla="*/ 2299063 w 6548077"/>
                <a:gd name="connsiteY24" fmla="*/ 3174274 h 3344091"/>
                <a:gd name="connsiteX25" fmla="*/ 2547258 w 6548077"/>
                <a:gd name="connsiteY25" fmla="*/ 3239588 h 3344091"/>
                <a:gd name="connsiteX26" fmla="*/ 2795452 w 6548077"/>
                <a:gd name="connsiteY26" fmla="*/ 3304903 h 3344091"/>
                <a:gd name="connsiteX27" fmla="*/ 2926080 w 6548077"/>
                <a:gd name="connsiteY27" fmla="*/ 3331028 h 3344091"/>
                <a:gd name="connsiteX28" fmla="*/ 3161212 w 6548077"/>
                <a:gd name="connsiteY28" fmla="*/ 3344091 h 3344091"/>
                <a:gd name="connsiteX29" fmla="*/ 3618412 w 6548077"/>
                <a:gd name="connsiteY29" fmla="*/ 3331028 h 3344091"/>
                <a:gd name="connsiteX30" fmla="*/ 3762103 w 6548077"/>
                <a:gd name="connsiteY30" fmla="*/ 3317965 h 3344091"/>
                <a:gd name="connsiteX31" fmla="*/ 3801292 w 6548077"/>
                <a:gd name="connsiteY31" fmla="*/ 3304903 h 3344091"/>
                <a:gd name="connsiteX32" fmla="*/ 4023360 w 6548077"/>
                <a:gd name="connsiteY32" fmla="*/ 3291840 h 3344091"/>
                <a:gd name="connsiteX33" fmla="*/ 4127863 w 6548077"/>
                <a:gd name="connsiteY33" fmla="*/ 3265714 h 3344091"/>
                <a:gd name="connsiteX34" fmla="*/ 4167052 w 6548077"/>
                <a:gd name="connsiteY34" fmla="*/ 3252651 h 3344091"/>
                <a:gd name="connsiteX35" fmla="*/ 4376058 w 6548077"/>
                <a:gd name="connsiteY35" fmla="*/ 3239588 h 3344091"/>
                <a:gd name="connsiteX36" fmla="*/ 4415246 w 6548077"/>
                <a:gd name="connsiteY36" fmla="*/ 3226525 h 3344091"/>
                <a:gd name="connsiteX37" fmla="*/ 4728755 w 6548077"/>
                <a:gd name="connsiteY37" fmla="*/ 3174274 h 3344091"/>
                <a:gd name="connsiteX38" fmla="*/ 4807132 w 6548077"/>
                <a:gd name="connsiteY38" fmla="*/ 3161211 h 3344091"/>
                <a:gd name="connsiteX39" fmla="*/ 4898572 w 6548077"/>
                <a:gd name="connsiteY39" fmla="*/ 3148148 h 3344091"/>
                <a:gd name="connsiteX40" fmla="*/ 4937760 w 6548077"/>
                <a:gd name="connsiteY40" fmla="*/ 3122023 h 3344091"/>
                <a:gd name="connsiteX41" fmla="*/ 4976949 w 6548077"/>
                <a:gd name="connsiteY41" fmla="*/ 3108960 h 3344091"/>
                <a:gd name="connsiteX42" fmla="*/ 5029200 w 6548077"/>
                <a:gd name="connsiteY42" fmla="*/ 3082834 h 3344091"/>
                <a:gd name="connsiteX43" fmla="*/ 5146766 w 6548077"/>
                <a:gd name="connsiteY43" fmla="*/ 3030583 h 3344091"/>
                <a:gd name="connsiteX44" fmla="*/ 5238206 w 6548077"/>
                <a:gd name="connsiteY44" fmla="*/ 2978331 h 3344091"/>
                <a:gd name="connsiteX45" fmla="*/ 5316583 w 6548077"/>
                <a:gd name="connsiteY45" fmla="*/ 2939143 h 3344091"/>
                <a:gd name="connsiteX46" fmla="*/ 5408023 w 6548077"/>
                <a:gd name="connsiteY46" fmla="*/ 2873828 h 3344091"/>
                <a:gd name="connsiteX47" fmla="*/ 5499463 w 6548077"/>
                <a:gd name="connsiteY47" fmla="*/ 2808514 h 3344091"/>
                <a:gd name="connsiteX48" fmla="*/ 5590903 w 6548077"/>
                <a:gd name="connsiteY48" fmla="*/ 2717074 h 3344091"/>
                <a:gd name="connsiteX49" fmla="*/ 5656218 w 6548077"/>
                <a:gd name="connsiteY49" fmla="*/ 2651760 h 3344091"/>
                <a:gd name="connsiteX50" fmla="*/ 5773783 w 6548077"/>
                <a:gd name="connsiteY50" fmla="*/ 2481943 h 3344091"/>
                <a:gd name="connsiteX51" fmla="*/ 5930538 w 6548077"/>
                <a:gd name="connsiteY51" fmla="*/ 2259874 h 3344091"/>
                <a:gd name="connsiteX52" fmla="*/ 5969726 w 6548077"/>
                <a:gd name="connsiteY52" fmla="*/ 2207623 h 3344091"/>
                <a:gd name="connsiteX53" fmla="*/ 6021978 w 6548077"/>
                <a:gd name="connsiteY53" fmla="*/ 2103120 h 3344091"/>
                <a:gd name="connsiteX54" fmla="*/ 6061166 w 6548077"/>
                <a:gd name="connsiteY54" fmla="*/ 2011680 h 3344091"/>
                <a:gd name="connsiteX55" fmla="*/ 6100355 w 6548077"/>
                <a:gd name="connsiteY55" fmla="*/ 1946365 h 3344091"/>
                <a:gd name="connsiteX56" fmla="*/ 6204858 w 6548077"/>
                <a:gd name="connsiteY56" fmla="*/ 1763485 h 3344091"/>
                <a:gd name="connsiteX57" fmla="*/ 6257109 w 6548077"/>
                <a:gd name="connsiteY57" fmla="*/ 1632857 h 3344091"/>
                <a:gd name="connsiteX58" fmla="*/ 6296298 w 6548077"/>
                <a:gd name="connsiteY58" fmla="*/ 1567543 h 3344091"/>
                <a:gd name="connsiteX59" fmla="*/ 6426926 w 6548077"/>
                <a:gd name="connsiteY59" fmla="*/ 1214845 h 3344091"/>
                <a:gd name="connsiteX60" fmla="*/ 6439989 w 6548077"/>
                <a:gd name="connsiteY60" fmla="*/ 1110343 h 3344091"/>
                <a:gd name="connsiteX61" fmla="*/ 6466115 w 6548077"/>
                <a:gd name="connsiteY61" fmla="*/ 1045028 h 3344091"/>
                <a:gd name="connsiteX62" fmla="*/ 6492240 w 6548077"/>
                <a:gd name="connsiteY62" fmla="*/ 940525 h 3344091"/>
                <a:gd name="connsiteX63" fmla="*/ 6518366 w 6548077"/>
                <a:gd name="connsiteY63" fmla="*/ 757645 h 3344091"/>
                <a:gd name="connsiteX64" fmla="*/ 6544492 w 6548077"/>
                <a:gd name="connsiteY64" fmla="*/ 548640 h 3344091"/>
                <a:gd name="connsiteX65" fmla="*/ 6544492 w 6548077"/>
                <a:gd name="connsiteY65" fmla="*/ 0 h 3344091"/>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7738 w 6548077"/>
                <a:gd name="connsiteY65" fmla="*/ 17540 h 3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48077" h="3148148">
                  <a:moveTo>
                    <a:pt x="0" y="0"/>
                  </a:moveTo>
                  <a:cubicBezTo>
                    <a:pt x="134983" y="178526"/>
                    <a:pt x="327688" y="325523"/>
                    <a:pt x="404949" y="535577"/>
                  </a:cubicBezTo>
                  <a:cubicBezTo>
                    <a:pt x="474109" y="723606"/>
                    <a:pt x="410597" y="936261"/>
                    <a:pt x="418012" y="1136468"/>
                  </a:cubicBezTo>
                  <a:cubicBezTo>
                    <a:pt x="419311" y="1171549"/>
                    <a:pt x="424795" y="1206432"/>
                    <a:pt x="431075" y="1240971"/>
                  </a:cubicBezTo>
                  <a:cubicBezTo>
                    <a:pt x="433538" y="1254519"/>
                    <a:pt x="439195" y="1267308"/>
                    <a:pt x="444138" y="1280160"/>
                  </a:cubicBezTo>
                  <a:cubicBezTo>
                    <a:pt x="460973" y="1323931"/>
                    <a:pt x="483505" y="1365696"/>
                    <a:pt x="496389" y="1410788"/>
                  </a:cubicBezTo>
                  <a:cubicBezTo>
                    <a:pt x="556244" y="1620280"/>
                    <a:pt x="490363" y="1424862"/>
                    <a:pt x="548640" y="1541417"/>
                  </a:cubicBezTo>
                  <a:cubicBezTo>
                    <a:pt x="563470" y="1571077"/>
                    <a:pt x="572384" y="1603512"/>
                    <a:pt x="587829" y="1632857"/>
                  </a:cubicBezTo>
                  <a:cubicBezTo>
                    <a:pt x="616003" y="1686387"/>
                    <a:pt x="636495" y="1746837"/>
                    <a:pt x="679269" y="1789611"/>
                  </a:cubicBezTo>
                  <a:cubicBezTo>
                    <a:pt x="692332" y="1802674"/>
                    <a:pt x="707864" y="1813666"/>
                    <a:pt x="718458" y="1828800"/>
                  </a:cubicBezTo>
                  <a:cubicBezTo>
                    <a:pt x="808656" y="1957654"/>
                    <a:pt x="739335" y="1928054"/>
                    <a:pt x="888275" y="2076994"/>
                  </a:cubicBezTo>
                  <a:lnTo>
                    <a:pt x="1018903" y="2207622"/>
                  </a:lnTo>
                  <a:cubicBezTo>
                    <a:pt x="1040675" y="2229394"/>
                    <a:pt x="1064721" y="2249107"/>
                    <a:pt x="1084218" y="2272937"/>
                  </a:cubicBezTo>
                  <a:cubicBezTo>
                    <a:pt x="1415880" y="2678303"/>
                    <a:pt x="992362" y="2181073"/>
                    <a:pt x="1332412" y="2521131"/>
                  </a:cubicBezTo>
                  <a:cubicBezTo>
                    <a:pt x="1345475" y="2534194"/>
                    <a:pt x="1357697" y="2548155"/>
                    <a:pt x="1371600" y="2560320"/>
                  </a:cubicBezTo>
                  <a:cubicBezTo>
                    <a:pt x="1408967" y="2593016"/>
                    <a:pt x="1472803" y="2641217"/>
                    <a:pt x="1515292" y="2664822"/>
                  </a:cubicBezTo>
                  <a:cubicBezTo>
                    <a:pt x="1527329" y="2671509"/>
                    <a:pt x="1541417" y="2673531"/>
                    <a:pt x="1554480" y="2677885"/>
                  </a:cubicBezTo>
                  <a:cubicBezTo>
                    <a:pt x="1657254" y="2754965"/>
                    <a:pt x="1552308" y="2683331"/>
                    <a:pt x="1672046" y="2743200"/>
                  </a:cubicBezTo>
                  <a:cubicBezTo>
                    <a:pt x="1694755" y="2754555"/>
                    <a:pt x="1715830" y="2768932"/>
                    <a:pt x="1737360" y="2782388"/>
                  </a:cubicBezTo>
                  <a:cubicBezTo>
                    <a:pt x="1750673" y="2790709"/>
                    <a:pt x="1761655" y="2803549"/>
                    <a:pt x="1776549" y="2808514"/>
                  </a:cubicBezTo>
                  <a:cubicBezTo>
                    <a:pt x="1827645" y="2825546"/>
                    <a:pt x="1882873" y="2828791"/>
                    <a:pt x="1933303" y="2847702"/>
                  </a:cubicBezTo>
                  <a:cubicBezTo>
                    <a:pt x="1968137" y="2860765"/>
                    <a:pt x="2002034" y="2876670"/>
                    <a:pt x="2037806" y="2886891"/>
                  </a:cubicBezTo>
                  <a:cubicBezTo>
                    <a:pt x="2063273" y="2894167"/>
                    <a:pt x="2090591" y="2893130"/>
                    <a:pt x="2116183" y="2899954"/>
                  </a:cubicBezTo>
                  <a:cubicBezTo>
                    <a:pt x="2156097" y="2910598"/>
                    <a:pt x="2195781" y="2922870"/>
                    <a:pt x="2233749" y="2939142"/>
                  </a:cubicBezTo>
                  <a:cubicBezTo>
                    <a:pt x="2257086" y="2949143"/>
                    <a:pt x="2274976" y="2970302"/>
                    <a:pt x="2299063" y="2978331"/>
                  </a:cubicBezTo>
                  <a:cubicBezTo>
                    <a:pt x="2380221" y="3005384"/>
                    <a:pt x="2464598" y="3021602"/>
                    <a:pt x="2547258" y="3043645"/>
                  </a:cubicBezTo>
                  <a:cubicBezTo>
                    <a:pt x="2583485" y="3053306"/>
                    <a:pt x="2745562" y="3098982"/>
                    <a:pt x="2795452" y="3108960"/>
                  </a:cubicBezTo>
                  <a:cubicBezTo>
                    <a:pt x="2838995" y="3117668"/>
                    <a:pt x="2881928" y="3130354"/>
                    <a:pt x="2926080" y="3135085"/>
                  </a:cubicBezTo>
                  <a:cubicBezTo>
                    <a:pt x="3004131" y="3143448"/>
                    <a:pt x="3082835" y="3143794"/>
                    <a:pt x="3161212" y="3148148"/>
                  </a:cubicBezTo>
                  <a:lnTo>
                    <a:pt x="3618412" y="3135085"/>
                  </a:lnTo>
                  <a:cubicBezTo>
                    <a:pt x="3666461" y="3132996"/>
                    <a:pt x="3714492" y="3128823"/>
                    <a:pt x="3762103" y="3122022"/>
                  </a:cubicBezTo>
                  <a:cubicBezTo>
                    <a:pt x="3775734" y="3120075"/>
                    <a:pt x="3787591" y="3110330"/>
                    <a:pt x="3801292" y="3108960"/>
                  </a:cubicBezTo>
                  <a:cubicBezTo>
                    <a:pt x="3875075" y="3101582"/>
                    <a:pt x="3949337" y="3100251"/>
                    <a:pt x="4023360" y="3095897"/>
                  </a:cubicBezTo>
                  <a:cubicBezTo>
                    <a:pt x="4112941" y="3066037"/>
                    <a:pt x="4001756" y="3101298"/>
                    <a:pt x="4127863" y="3069771"/>
                  </a:cubicBezTo>
                  <a:cubicBezTo>
                    <a:pt x="4141221" y="3066431"/>
                    <a:pt x="4153358" y="3058149"/>
                    <a:pt x="4167052" y="3056708"/>
                  </a:cubicBezTo>
                  <a:cubicBezTo>
                    <a:pt x="4236473" y="3049400"/>
                    <a:pt x="4306389" y="3047999"/>
                    <a:pt x="4376058" y="3043645"/>
                  </a:cubicBezTo>
                  <a:cubicBezTo>
                    <a:pt x="4389121" y="3039291"/>
                    <a:pt x="4401829" y="3033678"/>
                    <a:pt x="4415246" y="3030582"/>
                  </a:cubicBezTo>
                  <a:cubicBezTo>
                    <a:pt x="4547947" y="2999959"/>
                    <a:pt x="4582778" y="3000228"/>
                    <a:pt x="4728755" y="2978331"/>
                  </a:cubicBezTo>
                  <a:cubicBezTo>
                    <a:pt x="4754948" y="2974402"/>
                    <a:pt x="4780954" y="2969295"/>
                    <a:pt x="4807132" y="2965268"/>
                  </a:cubicBezTo>
                  <a:cubicBezTo>
                    <a:pt x="4837563" y="2960586"/>
                    <a:pt x="4868092" y="2956559"/>
                    <a:pt x="4898572" y="2952205"/>
                  </a:cubicBezTo>
                  <a:cubicBezTo>
                    <a:pt x="4911635" y="2943497"/>
                    <a:pt x="4923718" y="2933101"/>
                    <a:pt x="4937760" y="2926080"/>
                  </a:cubicBezTo>
                  <a:cubicBezTo>
                    <a:pt x="4950076" y="2919922"/>
                    <a:pt x="4964293" y="2918441"/>
                    <a:pt x="4976949" y="2913017"/>
                  </a:cubicBezTo>
                  <a:cubicBezTo>
                    <a:pt x="4994847" y="2905346"/>
                    <a:pt x="5012178" y="2896348"/>
                    <a:pt x="5029200" y="2886891"/>
                  </a:cubicBezTo>
                  <a:cubicBezTo>
                    <a:pt x="5121647" y="2835531"/>
                    <a:pt x="5061584" y="2855934"/>
                    <a:pt x="5146766" y="2834640"/>
                  </a:cubicBezTo>
                  <a:cubicBezTo>
                    <a:pt x="5350487" y="2732779"/>
                    <a:pt x="5072020" y="2874714"/>
                    <a:pt x="5238206" y="2782388"/>
                  </a:cubicBezTo>
                  <a:cubicBezTo>
                    <a:pt x="5263740" y="2768203"/>
                    <a:pt x="5291049" y="2757385"/>
                    <a:pt x="5316583" y="2743200"/>
                  </a:cubicBezTo>
                  <a:cubicBezTo>
                    <a:pt x="5344294" y="2727805"/>
                    <a:pt x="5384250" y="2694866"/>
                    <a:pt x="5408023" y="2677885"/>
                  </a:cubicBezTo>
                  <a:cubicBezTo>
                    <a:pt x="5441177" y="2654204"/>
                    <a:pt x="5468142" y="2641044"/>
                    <a:pt x="5499463" y="2612571"/>
                  </a:cubicBezTo>
                  <a:cubicBezTo>
                    <a:pt x="5531358" y="2583575"/>
                    <a:pt x="5560423" y="2551611"/>
                    <a:pt x="5590903" y="2521131"/>
                  </a:cubicBezTo>
                  <a:lnTo>
                    <a:pt x="5656218" y="2455817"/>
                  </a:lnTo>
                  <a:cubicBezTo>
                    <a:pt x="5721924" y="2324401"/>
                    <a:pt x="5626081" y="2507554"/>
                    <a:pt x="5773783" y="2286000"/>
                  </a:cubicBezTo>
                  <a:cubicBezTo>
                    <a:pt x="5853456" y="2166491"/>
                    <a:pt x="5817810" y="2217650"/>
                    <a:pt x="5930538" y="2063931"/>
                  </a:cubicBezTo>
                  <a:cubicBezTo>
                    <a:pt x="5943413" y="2046375"/>
                    <a:pt x="5959990" y="2031153"/>
                    <a:pt x="5969726" y="2011680"/>
                  </a:cubicBezTo>
                  <a:cubicBezTo>
                    <a:pt x="5987143" y="1976846"/>
                    <a:pt x="6005508" y="1942469"/>
                    <a:pt x="6021978" y="1907177"/>
                  </a:cubicBezTo>
                  <a:cubicBezTo>
                    <a:pt x="6036001" y="1877127"/>
                    <a:pt x="6046336" y="1845397"/>
                    <a:pt x="6061166" y="1815737"/>
                  </a:cubicBezTo>
                  <a:cubicBezTo>
                    <a:pt x="6072521" y="1793028"/>
                    <a:pt x="6089000" y="1773131"/>
                    <a:pt x="6100355" y="1750422"/>
                  </a:cubicBezTo>
                  <a:cubicBezTo>
                    <a:pt x="6185122" y="1580889"/>
                    <a:pt x="6112038" y="1683567"/>
                    <a:pt x="6204858" y="1567542"/>
                  </a:cubicBezTo>
                  <a:cubicBezTo>
                    <a:pt x="6222275" y="1523999"/>
                    <a:pt x="6237277" y="1479411"/>
                    <a:pt x="6257109" y="1436914"/>
                  </a:cubicBezTo>
                  <a:cubicBezTo>
                    <a:pt x="6267846" y="1413906"/>
                    <a:pt x="6286073" y="1394840"/>
                    <a:pt x="6296298" y="1371600"/>
                  </a:cubicBezTo>
                  <a:cubicBezTo>
                    <a:pt x="6391038" y="1156281"/>
                    <a:pt x="6382311" y="1175054"/>
                    <a:pt x="6426926" y="1018902"/>
                  </a:cubicBezTo>
                  <a:cubicBezTo>
                    <a:pt x="6431280" y="984068"/>
                    <a:pt x="6432095" y="948606"/>
                    <a:pt x="6439989" y="914400"/>
                  </a:cubicBezTo>
                  <a:cubicBezTo>
                    <a:pt x="6445262" y="891552"/>
                    <a:pt x="6459219" y="871497"/>
                    <a:pt x="6466115" y="849085"/>
                  </a:cubicBezTo>
                  <a:cubicBezTo>
                    <a:pt x="6476674" y="814766"/>
                    <a:pt x="6484717" y="779691"/>
                    <a:pt x="6492240" y="744582"/>
                  </a:cubicBezTo>
                  <a:cubicBezTo>
                    <a:pt x="6504388" y="687889"/>
                    <a:pt x="6510880" y="617850"/>
                    <a:pt x="6518366" y="561702"/>
                  </a:cubicBezTo>
                  <a:cubicBezTo>
                    <a:pt x="6524807" y="513394"/>
                    <a:pt x="6543650" y="395641"/>
                    <a:pt x="6544492" y="352697"/>
                  </a:cubicBezTo>
                  <a:cubicBezTo>
                    <a:pt x="6548077" y="169852"/>
                    <a:pt x="6547738" y="200420"/>
                    <a:pt x="6547738" y="1754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 name="直線コネクタ 4"/>
            <p:cNvCxnSpPr/>
            <p:nvPr/>
          </p:nvCxnSpPr>
          <p:spPr>
            <a:xfrm>
              <a:off x="1071538" y="2215360"/>
              <a:ext cx="657229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3071802" y="3643314"/>
              <a:ext cx="785818" cy="428628"/>
              <a:chOff x="3428992" y="571480"/>
              <a:chExt cx="785818" cy="428628"/>
            </a:xfrm>
          </p:grpSpPr>
          <p:sp>
            <p:nvSpPr>
              <p:cNvPr id="73" name="円/楕円 5"/>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6"/>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7"/>
            <p:cNvGrpSpPr/>
            <p:nvPr/>
          </p:nvGrpSpPr>
          <p:grpSpPr>
            <a:xfrm>
              <a:off x="3214678" y="2357430"/>
              <a:ext cx="428627" cy="142876"/>
              <a:chOff x="3428992" y="571480"/>
              <a:chExt cx="785818" cy="428628"/>
            </a:xfrm>
          </p:grpSpPr>
          <p:sp>
            <p:nvSpPr>
              <p:cNvPr id="71" name="円/楕円 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10"/>
            <p:cNvGrpSpPr/>
            <p:nvPr/>
          </p:nvGrpSpPr>
          <p:grpSpPr>
            <a:xfrm>
              <a:off x="3916386" y="4331327"/>
              <a:ext cx="1204922" cy="776294"/>
              <a:chOff x="3428992" y="571480"/>
              <a:chExt cx="785818" cy="428628"/>
            </a:xfrm>
          </p:grpSpPr>
          <p:sp>
            <p:nvSpPr>
              <p:cNvPr id="69" name="円/楕円 11"/>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12"/>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13"/>
            <p:cNvGrpSpPr/>
            <p:nvPr/>
          </p:nvGrpSpPr>
          <p:grpSpPr>
            <a:xfrm>
              <a:off x="6643702" y="2357430"/>
              <a:ext cx="561980" cy="347666"/>
              <a:chOff x="3428992" y="571480"/>
              <a:chExt cx="785818" cy="428628"/>
            </a:xfrm>
          </p:grpSpPr>
          <p:sp>
            <p:nvSpPr>
              <p:cNvPr id="67" name="円/楕円 1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1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6"/>
            <p:cNvGrpSpPr/>
            <p:nvPr/>
          </p:nvGrpSpPr>
          <p:grpSpPr>
            <a:xfrm>
              <a:off x="1785918" y="2928934"/>
              <a:ext cx="642942" cy="357190"/>
              <a:chOff x="3428992" y="571480"/>
              <a:chExt cx="785818" cy="428628"/>
            </a:xfrm>
          </p:grpSpPr>
          <p:sp>
            <p:nvSpPr>
              <p:cNvPr id="65" name="円/楕円 17"/>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18"/>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9"/>
            <p:cNvGrpSpPr/>
            <p:nvPr/>
          </p:nvGrpSpPr>
          <p:grpSpPr>
            <a:xfrm>
              <a:off x="6715140" y="3000372"/>
              <a:ext cx="571504" cy="357190"/>
              <a:chOff x="3428992" y="571480"/>
              <a:chExt cx="785818" cy="428628"/>
            </a:xfrm>
          </p:grpSpPr>
          <p:sp>
            <p:nvSpPr>
              <p:cNvPr id="63" name="円/楕円 2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2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22"/>
            <p:cNvGrpSpPr/>
            <p:nvPr/>
          </p:nvGrpSpPr>
          <p:grpSpPr>
            <a:xfrm>
              <a:off x="2714612" y="3214686"/>
              <a:ext cx="857256" cy="285752"/>
              <a:chOff x="3428992" y="571480"/>
              <a:chExt cx="785818" cy="428628"/>
            </a:xfrm>
          </p:grpSpPr>
          <p:sp>
            <p:nvSpPr>
              <p:cNvPr id="61" name="円/楕円 23"/>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24"/>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25"/>
            <p:cNvGrpSpPr/>
            <p:nvPr/>
          </p:nvGrpSpPr>
          <p:grpSpPr>
            <a:xfrm>
              <a:off x="4214810" y="3072616"/>
              <a:ext cx="714380" cy="357190"/>
              <a:chOff x="3428992" y="571480"/>
              <a:chExt cx="785818" cy="428628"/>
            </a:xfrm>
          </p:grpSpPr>
          <p:sp>
            <p:nvSpPr>
              <p:cNvPr id="59" name="円/楕円 2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28"/>
            <p:cNvGrpSpPr/>
            <p:nvPr/>
          </p:nvGrpSpPr>
          <p:grpSpPr>
            <a:xfrm>
              <a:off x="4071934" y="3786190"/>
              <a:ext cx="642942" cy="357190"/>
              <a:chOff x="3428992" y="571480"/>
              <a:chExt cx="785818" cy="428628"/>
            </a:xfrm>
          </p:grpSpPr>
          <p:sp>
            <p:nvSpPr>
              <p:cNvPr id="57" name="円/楕円 5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31"/>
            <p:cNvGrpSpPr/>
            <p:nvPr/>
          </p:nvGrpSpPr>
          <p:grpSpPr>
            <a:xfrm>
              <a:off x="1500166" y="2357430"/>
              <a:ext cx="357191" cy="214314"/>
              <a:chOff x="3428992" y="571480"/>
              <a:chExt cx="785818" cy="428628"/>
            </a:xfrm>
          </p:grpSpPr>
          <p:sp>
            <p:nvSpPr>
              <p:cNvPr id="55" name="円/楕円 5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34"/>
            <p:cNvGrpSpPr/>
            <p:nvPr/>
          </p:nvGrpSpPr>
          <p:grpSpPr>
            <a:xfrm>
              <a:off x="2000232" y="2428868"/>
              <a:ext cx="357191" cy="285752"/>
              <a:chOff x="3428992" y="571480"/>
              <a:chExt cx="785818" cy="428628"/>
            </a:xfrm>
          </p:grpSpPr>
          <p:sp>
            <p:nvSpPr>
              <p:cNvPr id="53" name="円/楕円 5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37"/>
            <p:cNvGrpSpPr/>
            <p:nvPr/>
          </p:nvGrpSpPr>
          <p:grpSpPr>
            <a:xfrm>
              <a:off x="4429124" y="2357430"/>
              <a:ext cx="500066" cy="214314"/>
              <a:chOff x="3428992" y="571480"/>
              <a:chExt cx="785818" cy="428628"/>
            </a:xfrm>
          </p:grpSpPr>
          <p:sp>
            <p:nvSpPr>
              <p:cNvPr id="51" name="円/楕円 5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40"/>
            <p:cNvGrpSpPr/>
            <p:nvPr/>
          </p:nvGrpSpPr>
          <p:grpSpPr>
            <a:xfrm>
              <a:off x="2786050" y="4286256"/>
              <a:ext cx="1000132" cy="642942"/>
              <a:chOff x="3428992" y="571480"/>
              <a:chExt cx="785818" cy="428628"/>
            </a:xfrm>
          </p:grpSpPr>
          <p:sp>
            <p:nvSpPr>
              <p:cNvPr id="49" name="円/楕円 4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43"/>
            <p:cNvGrpSpPr/>
            <p:nvPr/>
          </p:nvGrpSpPr>
          <p:grpSpPr>
            <a:xfrm>
              <a:off x="2071670" y="3786996"/>
              <a:ext cx="714380" cy="357190"/>
              <a:chOff x="3428992" y="571480"/>
              <a:chExt cx="785818" cy="428628"/>
            </a:xfrm>
          </p:grpSpPr>
          <p:sp>
            <p:nvSpPr>
              <p:cNvPr id="47" name="円/楕円 4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46"/>
            <p:cNvGrpSpPr/>
            <p:nvPr/>
          </p:nvGrpSpPr>
          <p:grpSpPr>
            <a:xfrm>
              <a:off x="2500298" y="2714620"/>
              <a:ext cx="785818" cy="214314"/>
              <a:chOff x="3428992" y="571480"/>
              <a:chExt cx="785818" cy="428628"/>
            </a:xfrm>
          </p:grpSpPr>
          <p:sp>
            <p:nvSpPr>
              <p:cNvPr id="45" name="円/楕円 4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49"/>
            <p:cNvGrpSpPr/>
            <p:nvPr/>
          </p:nvGrpSpPr>
          <p:grpSpPr>
            <a:xfrm>
              <a:off x="3643306" y="2714620"/>
              <a:ext cx="642942" cy="357190"/>
              <a:chOff x="3428992" y="571480"/>
              <a:chExt cx="785818" cy="428628"/>
            </a:xfrm>
          </p:grpSpPr>
          <p:sp>
            <p:nvSpPr>
              <p:cNvPr id="43" name="円/楕円 4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52"/>
            <p:cNvGrpSpPr/>
            <p:nvPr/>
          </p:nvGrpSpPr>
          <p:grpSpPr>
            <a:xfrm>
              <a:off x="5857884" y="2428868"/>
              <a:ext cx="357191" cy="214314"/>
              <a:chOff x="3428992" y="571480"/>
              <a:chExt cx="785818" cy="428628"/>
            </a:xfrm>
          </p:grpSpPr>
          <p:sp>
            <p:nvSpPr>
              <p:cNvPr id="41" name="円/楕円 4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55"/>
            <p:cNvGrpSpPr/>
            <p:nvPr/>
          </p:nvGrpSpPr>
          <p:grpSpPr>
            <a:xfrm>
              <a:off x="5786446" y="3357562"/>
              <a:ext cx="714380" cy="357190"/>
              <a:chOff x="3428992" y="571480"/>
              <a:chExt cx="785818" cy="428628"/>
            </a:xfrm>
          </p:grpSpPr>
          <p:sp>
            <p:nvSpPr>
              <p:cNvPr id="39" name="円/楕円 3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58"/>
            <p:cNvGrpSpPr/>
            <p:nvPr/>
          </p:nvGrpSpPr>
          <p:grpSpPr>
            <a:xfrm>
              <a:off x="5572132" y="2857496"/>
              <a:ext cx="500066" cy="357190"/>
              <a:chOff x="3428992" y="571480"/>
              <a:chExt cx="785818" cy="428628"/>
            </a:xfrm>
          </p:grpSpPr>
          <p:sp>
            <p:nvSpPr>
              <p:cNvPr id="37" name="円/楕円 36"/>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61"/>
            <p:cNvGrpSpPr/>
            <p:nvPr/>
          </p:nvGrpSpPr>
          <p:grpSpPr>
            <a:xfrm>
              <a:off x="5214942" y="4500570"/>
              <a:ext cx="1285884" cy="357190"/>
              <a:chOff x="3428992" y="571480"/>
              <a:chExt cx="785818" cy="428628"/>
            </a:xfrm>
          </p:grpSpPr>
          <p:sp>
            <p:nvSpPr>
              <p:cNvPr id="35" name="円/楕円 34"/>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64"/>
            <p:cNvGrpSpPr/>
            <p:nvPr/>
          </p:nvGrpSpPr>
          <p:grpSpPr>
            <a:xfrm>
              <a:off x="4786314" y="3500438"/>
              <a:ext cx="642942" cy="357190"/>
              <a:chOff x="3428992" y="571480"/>
              <a:chExt cx="785818" cy="428628"/>
            </a:xfrm>
          </p:grpSpPr>
          <p:sp>
            <p:nvSpPr>
              <p:cNvPr id="33" name="円/楕円 32"/>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67"/>
            <p:cNvGrpSpPr/>
            <p:nvPr/>
          </p:nvGrpSpPr>
          <p:grpSpPr>
            <a:xfrm>
              <a:off x="5072066" y="2501112"/>
              <a:ext cx="500066" cy="285752"/>
              <a:chOff x="3428992" y="571480"/>
              <a:chExt cx="785818" cy="428628"/>
            </a:xfrm>
          </p:grpSpPr>
          <p:sp>
            <p:nvSpPr>
              <p:cNvPr id="31" name="円/楕円 30"/>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70"/>
            <p:cNvGrpSpPr/>
            <p:nvPr/>
          </p:nvGrpSpPr>
          <p:grpSpPr>
            <a:xfrm>
              <a:off x="5286380" y="3857628"/>
              <a:ext cx="785818" cy="428628"/>
              <a:chOff x="3428992" y="571480"/>
              <a:chExt cx="785818" cy="428628"/>
            </a:xfrm>
          </p:grpSpPr>
          <p:sp>
            <p:nvSpPr>
              <p:cNvPr id="29" name="円/楕円 28"/>
              <p:cNvSpPr/>
              <p:nvPr/>
            </p:nvSpPr>
            <p:spPr>
              <a:xfrm>
                <a:off x="3428992"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6200000">
                <a:off x="3893339" y="678637"/>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5" name="テキスト ボックス 74"/>
          <p:cNvSpPr txBox="1"/>
          <p:nvPr/>
        </p:nvSpPr>
        <p:spPr>
          <a:xfrm>
            <a:off x="467544" y="4653136"/>
            <a:ext cx="8352928" cy="1938992"/>
          </a:xfrm>
          <a:prstGeom prst="rect">
            <a:avLst/>
          </a:prstGeom>
          <a:noFill/>
        </p:spPr>
        <p:txBody>
          <a:bodyPr wrap="square" rtlCol="0">
            <a:spAutoFit/>
          </a:bodyPr>
          <a:lstStyle/>
          <a:p>
            <a:r>
              <a:rPr kumimoji="1" lang="ja-JP" altLang="en-US" dirty="0" smtClean="0"/>
              <a:t>池の魚全部（母集団）について何か（体重など）知りたい</a:t>
            </a:r>
            <a:endParaRPr kumimoji="1" lang="en-US" altLang="ja-JP" dirty="0" smtClean="0"/>
          </a:p>
          <a:p>
            <a:endParaRPr lang="en-US" altLang="ja-JP" sz="1200" dirty="0" smtClean="0"/>
          </a:p>
          <a:p>
            <a:r>
              <a:rPr kumimoji="1" lang="ja-JP" altLang="en-US" dirty="0" smtClean="0"/>
              <a:t>しかし，全部調べないで，その一部分だけ（標本）を調べることで全体（母集団）を推測したい</a:t>
            </a:r>
            <a:endParaRPr kumimoji="1" lang="en-US" altLang="ja-JP" dirty="0" smtClean="0"/>
          </a:p>
          <a:p>
            <a:endParaRPr lang="en-US" altLang="ja-JP" sz="1200" dirty="0" smtClean="0"/>
          </a:p>
          <a:p>
            <a:r>
              <a:rPr kumimoji="1" lang="ja-JP" altLang="en-US" dirty="0" smtClean="0"/>
              <a:t>部分から全体を推測するのにはどのような危険性があるか？</a:t>
            </a:r>
            <a:endParaRPr kumimoji="1" lang="ja-JP" altLang="en-US" dirty="0"/>
          </a:p>
        </p:txBody>
      </p:sp>
      <p:pic>
        <p:nvPicPr>
          <p:cNvPr id="76" name="オーディオ 7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2838"/>
    </mc:Choice>
    <mc:Fallback>
      <p:transition spd="slow" advTm="72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6"/>
                </p:tgtEl>
              </p:cMediaNode>
            </p:audio>
          </p:childTnLst>
        </p:cTn>
      </p:par>
    </p:tnLst>
  </p:timing>
  <p:extLst>
    <p:ext uri="{3A86A75C-4F4B-4683-9AE1-C65F6400EC91}">
      <p14:laserTraceLst xmlns:p14="http://schemas.microsoft.com/office/powerpoint/2010/main">
        <p14:tracePtLst>
          <p14:tracePt t="913" x="6845300" y="5111750"/>
          <p14:tracePt t="1619" x="6851650" y="5111750"/>
          <p14:tracePt t="1655" x="6858000" y="5105400"/>
          <p14:tracePt t="1679" x="6864350" y="5099050"/>
          <p14:tracePt t="1695" x="6870700" y="5099050"/>
          <p14:tracePt t="1711" x="6877050" y="5092700"/>
          <p14:tracePt t="1715" x="6883400" y="5086350"/>
          <p14:tracePt t="1725" x="6889750" y="5080000"/>
          <p14:tracePt t="1741" x="6896100" y="5073650"/>
          <p14:tracePt t="1758" x="6902450" y="5067300"/>
          <p14:tracePt t="1758" x="6902450" y="5060950"/>
          <p14:tracePt t="1776" x="6908800" y="5054600"/>
          <p14:tracePt t="1776" x="6908800" y="5048250"/>
          <p14:tracePt t="1792" x="6908800" y="5041900"/>
          <p14:tracePt t="1808" x="6908800" y="5035550"/>
          <p14:tracePt t="1825" x="6908800" y="5022850"/>
          <p14:tracePt t="1841" x="6908800" y="5016500"/>
          <p14:tracePt t="1858" x="6908800" y="5010150"/>
          <p14:tracePt t="1874" x="6915150" y="5010150"/>
          <p14:tracePt t="1891" x="6915150" y="5003800"/>
          <p14:tracePt t="1908" x="6921500" y="4997450"/>
          <p14:tracePt t="1926" x="6921500" y="4991100"/>
          <p14:tracePt t="1942" x="6915150" y="4984750"/>
          <p14:tracePt t="1962" x="6915150" y="4978400"/>
          <p14:tracePt t="1978" x="6908800" y="4972050"/>
          <p14:tracePt t="1995" x="6908800" y="4965700"/>
          <p14:tracePt t="2008" x="6902450" y="4959350"/>
          <p14:tracePt t="2008" x="6902450" y="4940300"/>
          <p14:tracePt t="2028" x="6896100" y="4933950"/>
          <p14:tracePt t="2028" x="6896100" y="4927600"/>
          <p14:tracePt t="2044" x="6896100" y="4921250"/>
          <p14:tracePt t="2044" x="6896100" y="4914900"/>
          <p14:tracePt t="2059" x="6889750" y="4902200"/>
          <p14:tracePt t="2059" x="6889750" y="4889500"/>
          <p14:tracePt t="2076" x="6883400" y="4883150"/>
          <p14:tracePt t="2076" x="6883400" y="4876800"/>
          <p14:tracePt t="2093" x="6883400" y="4870450"/>
          <p14:tracePt t="2109" x="6877050" y="4857750"/>
          <p14:tracePt t="2126" x="6870700" y="4851400"/>
          <p14:tracePt t="2126" x="6864350" y="4845050"/>
          <p14:tracePt t="2145" x="6858000" y="4838700"/>
          <p14:tracePt t="2159" x="6851650" y="4838700"/>
          <p14:tracePt t="2175" x="6845300" y="4838700"/>
          <p14:tracePt t="2192" x="6838950" y="4832350"/>
          <p14:tracePt t="2270" x="6838950" y="4826000"/>
          <p14:tracePt t="2286" x="6832600" y="4819650"/>
          <p14:tracePt t="2302" x="6832600" y="4813300"/>
          <p14:tracePt t="2310" x="6832600" y="4806950"/>
          <p14:tracePt t="2326" x="6832600" y="4794250"/>
          <p14:tracePt t="2326" x="6826250" y="4787900"/>
          <p14:tracePt t="2343" x="6826250" y="4781550"/>
          <p14:tracePt t="2343" x="6819900" y="4775200"/>
          <p14:tracePt t="2360" x="6819900" y="4768850"/>
          <p14:tracePt t="2360" x="6813550" y="4762500"/>
          <p14:tracePt t="2377" x="6813550" y="4756150"/>
          <p14:tracePt t="2393" x="6800850" y="4749800"/>
          <p14:tracePt t="2410" x="6794500" y="4737100"/>
          <p14:tracePt t="2410" x="6788150" y="4737100"/>
          <p14:tracePt t="2427" x="6781800" y="4730750"/>
          <p14:tracePt t="2427" x="6775450" y="4724400"/>
          <p14:tracePt t="2444" x="6769100" y="4724400"/>
          <p14:tracePt t="2460" x="6762750" y="4718050"/>
          <p14:tracePt t="2460" x="6756400" y="4718050"/>
          <p14:tracePt t="2477" x="6750050" y="4718050"/>
          <p14:tracePt t="2477" x="6743700" y="4718050"/>
          <p14:tracePt t="2494" x="6737350" y="4711700"/>
          <p14:tracePt t="2494" x="6731000" y="4711700"/>
          <p14:tracePt t="2511" x="6724650" y="4711700"/>
          <p14:tracePt t="2511" x="6718300" y="4711700"/>
          <p14:tracePt t="2528" x="6705600" y="4711700"/>
          <p14:tracePt t="2528" x="6699250" y="4711700"/>
          <p14:tracePt t="2544" x="6686550" y="4711700"/>
          <p14:tracePt t="2544" x="6661150" y="4705350"/>
          <p14:tracePt t="2563" x="6648450" y="4705350"/>
          <p14:tracePt t="2563" x="6629400" y="4705350"/>
          <p14:tracePt t="2578" x="6616700" y="4699000"/>
          <p14:tracePt t="2578" x="6597650" y="4699000"/>
          <p14:tracePt t="2595" x="6578600" y="4692650"/>
          <p14:tracePt t="2595" x="6565900" y="4686300"/>
          <p14:tracePt t="2611" x="6540500" y="4679950"/>
          <p14:tracePt t="2611" x="6521450" y="4673600"/>
          <p14:tracePt t="2628" x="6502400" y="4667250"/>
          <p14:tracePt t="2628" x="6457950" y="4641850"/>
          <p14:tracePt t="2648" x="6432550" y="4635500"/>
          <p14:tracePt t="2660" x="6407150" y="4622800"/>
          <p14:tracePt t="2660" x="6362700" y="4591050"/>
          <p14:tracePt t="2678" x="6330950" y="4572000"/>
          <p14:tracePt t="2678" x="6305550" y="4546600"/>
          <p14:tracePt t="2695" x="6280150" y="4521200"/>
          <p14:tracePt t="2695" x="6254750" y="4489450"/>
          <p14:tracePt t="2712" x="6223000" y="4457700"/>
          <p14:tracePt t="2712" x="6191250" y="4419600"/>
          <p14:tracePt t="2728" x="6153150" y="4381500"/>
          <p14:tracePt t="2728" x="6070600" y="4292600"/>
          <p14:tracePt t="2745" x="6032500" y="4248150"/>
          <p14:tracePt t="2745" x="5981700" y="4203700"/>
          <p14:tracePt t="2761" x="5937250" y="4165600"/>
          <p14:tracePt t="2761" x="5892800" y="4127500"/>
          <p14:tracePt t="3051" x="3949700" y="3670300"/>
          <p14:tracePt t="3061" x="3930650" y="3689350"/>
          <p14:tracePt t="3061" x="3911600" y="3708400"/>
          <p14:tracePt t="3079" x="3892550" y="3733800"/>
          <p14:tracePt t="3079" x="3867150" y="3759200"/>
          <p14:tracePt t="3096" x="3841750" y="3784600"/>
          <p14:tracePt t="3096" x="3803650" y="3835400"/>
          <p14:tracePt t="3113" x="3784600" y="3860800"/>
          <p14:tracePt t="3113" x="3765550" y="3879850"/>
          <p14:tracePt t="3129" x="3746500" y="3898900"/>
          <p14:tracePt t="3129" x="3727450" y="3917950"/>
          <p14:tracePt t="3147" x="3708400" y="3937000"/>
          <p14:tracePt t="3147" x="3689350" y="3949700"/>
          <p14:tracePt t="3163" x="3670300" y="3968750"/>
          <p14:tracePt t="3163" x="3632200" y="3994150"/>
          <p14:tracePt t="3180" x="3606800" y="4000500"/>
          <p14:tracePt t="3180" x="3581400" y="4006850"/>
          <p14:tracePt t="3196" x="3549650" y="4006850"/>
          <p14:tracePt t="3213" x="3149600" y="3937000"/>
          <p14:tracePt t="3282" x="3105150" y="3924300"/>
          <p14:tracePt t="3287" x="3060700" y="3905250"/>
          <p14:tracePt t="3296" x="2965450" y="3860800"/>
          <p14:tracePt t="3296" x="2921000" y="3835400"/>
          <p14:tracePt t="3315" x="2825750" y="3778250"/>
          <p14:tracePt t="3330" x="2724150" y="3708400"/>
          <p14:tracePt t="3347" x="2628900" y="3632200"/>
          <p14:tracePt t="3363" x="2527300" y="3543300"/>
          <p14:tracePt t="3380" x="2438400" y="3448050"/>
          <p14:tracePt t="3396" x="2317750" y="3295650"/>
          <p14:tracePt t="3413" x="2241550" y="3175000"/>
          <p14:tracePt t="3430" x="2171700" y="3048000"/>
          <p14:tracePt t="3447" x="2108200" y="2914650"/>
          <p14:tracePt t="3463" x="2019300" y="2679700"/>
          <p14:tracePt t="3480" x="1974850" y="2514600"/>
          <p14:tracePt t="3497" x="1943100" y="2343150"/>
          <p14:tracePt t="3514" x="1917700" y="2089150"/>
          <p14:tracePt t="3531" x="1917700" y="1924050"/>
          <p14:tracePt t="3547" x="1924050" y="1778000"/>
          <p14:tracePt t="3564" x="1955800" y="1651000"/>
          <p14:tracePt t="3580" x="2006600" y="1543050"/>
          <p14:tracePt t="3580" x="2038350" y="1498600"/>
          <p14:tracePt t="3598" x="2127250" y="1409700"/>
          <p14:tracePt t="3614" x="2235200" y="1333500"/>
          <p14:tracePt t="3631" x="2362200" y="1270000"/>
          <p14:tracePt t="3647" x="2508250" y="1212850"/>
          <p14:tracePt t="3664" x="2667000" y="1174750"/>
          <p14:tracePt t="3664" x="2755900" y="1155700"/>
          <p14:tracePt t="3683" x="2927350" y="1130300"/>
          <p14:tracePt t="3698" x="3117850" y="1111250"/>
          <p14:tracePt t="3714" x="3308350" y="1092200"/>
          <p14:tracePt t="3731" x="3505200" y="1073150"/>
          <p14:tracePt t="3748" x="3708400" y="1073150"/>
          <p14:tracePt t="3764" x="4019550" y="1079500"/>
          <p14:tracePt t="3781" x="4235450" y="1098550"/>
          <p14:tracePt t="3798" x="4445000" y="1123950"/>
          <p14:tracePt t="3815" x="4781550" y="1168400"/>
          <p14:tracePt t="3831" x="5022850" y="1200150"/>
          <p14:tracePt t="3848" x="5245100" y="1231900"/>
          <p14:tracePt t="3865" x="5473700" y="1276350"/>
          <p14:tracePt t="3881" x="5784850" y="1339850"/>
          <p14:tracePt t="3899" x="5994400" y="1397000"/>
          <p14:tracePt t="3915" x="6191250" y="1460500"/>
          <p14:tracePt t="3932" x="6381750" y="1524000"/>
          <p14:tracePt t="3948" x="6565900" y="1593850"/>
          <p14:tracePt t="3948" x="6648450" y="1625600"/>
          <p14:tracePt t="3966" x="6813550" y="1701800"/>
          <p14:tracePt t="3982" x="6959600" y="1784350"/>
          <p14:tracePt t="3999" x="7086600" y="1873250"/>
          <p14:tracePt t="4015" x="7188200" y="1974850"/>
          <p14:tracePt t="4015" x="7232650" y="2025650"/>
          <p14:tracePt t="4035" x="7270750" y="2076450"/>
          <p14:tracePt t="4048" x="7340600" y="2178050"/>
          <p14:tracePt t="4048" x="7366000" y="2235200"/>
          <p14:tracePt t="4066" x="7410450" y="2336800"/>
          <p14:tracePt t="4082" x="7429500" y="2432050"/>
          <p14:tracePt t="4099" x="7435850" y="2527300"/>
          <p14:tracePt t="4116" x="7404100" y="2660650"/>
          <p14:tracePt t="4132" x="7366000" y="2749550"/>
          <p14:tracePt t="4149" x="7302500" y="2825750"/>
          <p14:tracePt t="4166" x="7226300" y="2901950"/>
          <p14:tracePt t="4182" x="7086600" y="3003550"/>
          <p14:tracePt t="4199" x="6978650" y="3067050"/>
          <p14:tracePt t="4216" x="6858000" y="3124200"/>
          <p14:tracePt t="4233" x="6661150" y="3213100"/>
          <p14:tracePt t="4250" x="6521450" y="3270250"/>
          <p14:tracePt t="4268" x="6381750" y="3321050"/>
          <p14:tracePt t="4283" x="6235700" y="3365500"/>
          <p14:tracePt t="4300" x="6089650" y="3416300"/>
          <p14:tracePt t="4316" x="5949950" y="3454400"/>
          <p14:tracePt t="4316" x="5886450" y="3479800"/>
          <p14:tracePt t="4335" x="5765800" y="3517900"/>
          <p14:tracePt t="4350" x="5657850" y="3556000"/>
          <p14:tracePt t="4367" x="5562600" y="3594100"/>
          <p14:tracePt t="4383" x="5486400" y="3619500"/>
          <p14:tracePt t="4400" x="5422900" y="3644900"/>
          <p14:tracePt t="4400" x="5391150" y="3651250"/>
          <p14:tracePt t="4419" x="5340350" y="3663950"/>
          <p14:tracePt t="4434" x="5302250" y="3676650"/>
          <p14:tracePt t="4450" x="5270500" y="3683000"/>
          <p14:tracePt t="4467" x="5251450" y="3689350"/>
          <p14:tracePt t="4484" x="5238750" y="3689350"/>
          <p14:tracePt t="4500" x="5232400" y="3689350"/>
          <p14:tracePt t="4518" x="5232400" y="3695700"/>
          <p14:tracePt t="4574" x="5238750" y="3702050"/>
          <p14:tracePt t="4598" x="5245100" y="3708400"/>
          <p14:tracePt t="4618" x="5238750" y="3708400"/>
          <p14:tracePt t="4678" x="5232400" y="3714750"/>
          <p14:tracePt t="4694" x="5226050" y="3714750"/>
          <p14:tracePt t="4710" x="5219700" y="3714750"/>
          <p14:tracePt t="4726" x="5207000" y="3714750"/>
          <p14:tracePt t="4738" x="5200650" y="3714750"/>
          <p14:tracePt t="4755" x="5194300" y="3714750"/>
          <p14:tracePt t="4770" x="5187950" y="3714750"/>
          <p14:tracePt t="4787" x="5181600" y="3714750"/>
          <p14:tracePt t="4806" x="5187950" y="3714750"/>
          <p14:tracePt t="4906" x="5194300" y="3714750"/>
          <p14:tracePt t="4926" x="5200650" y="3714750"/>
          <p14:tracePt t="4942" x="5207000" y="3714750"/>
          <p14:tracePt t="4966" x="5213350" y="3708400"/>
          <p14:tracePt t="4986" x="5219700" y="3702050"/>
          <p14:tracePt t="5030" x="5226050" y="3702050"/>
          <p14:tracePt t="5062" x="5232400" y="3695700"/>
          <p14:tracePt t="5090" x="5232400" y="3689350"/>
          <p14:tracePt t="5122" x="5238750" y="3683000"/>
          <p14:tracePt t="5146" x="5238750" y="3676650"/>
          <p14:tracePt t="5166" x="5238750" y="3670300"/>
          <p14:tracePt t="5190" x="5238750" y="3663950"/>
          <p14:tracePt t="5266" x="5238750" y="3657600"/>
          <p14:tracePt t="5286" x="5238750" y="3651250"/>
          <p14:tracePt t="5302" x="5238750" y="3644900"/>
          <p14:tracePt t="5318" x="5232400" y="3638550"/>
          <p14:tracePt t="5330" x="5232400" y="3632200"/>
          <p14:tracePt t="5346" x="5232400" y="3625850"/>
          <p14:tracePt t="5362" x="5238750" y="3619500"/>
          <p14:tracePt t="5390" x="5238750" y="3613150"/>
          <p14:tracePt t="5406" x="5238750" y="3606800"/>
          <p14:tracePt t="5422" x="5238750" y="3600450"/>
          <p14:tracePt t="5438" x="5238750" y="3594100"/>
          <p14:tracePt t="5450" x="5245100" y="3587750"/>
          <p14:tracePt t="5466" x="5245100" y="3581400"/>
          <p14:tracePt t="5482" x="5251450" y="3575050"/>
          <p14:tracePt t="5518" x="5251450" y="3581400"/>
          <p14:tracePt t="5542" x="5257800" y="3581400"/>
          <p14:tracePt t="5566" x="5264150" y="3587750"/>
          <p14:tracePt t="5610" x="5270500" y="3587750"/>
          <p14:tracePt t="5698" x="5276850" y="3600450"/>
          <p14:tracePt t="5714" x="5283200" y="3606800"/>
          <p14:tracePt t="5722" x="5289550" y="3613150"/>
          <p14:tracePt t="5722" x="5302250" y="3625850"/>
          <p14:tracePt t="5738" x="5321300" y="3644900"/>
          <p14:tracePt t="5755" x="5327650" y="3644900"/>
          <p14:tracePt t="5755" x="5334000" y="3651250"/>
          <p14:tracePt t="5774" x="5346700" y="3644900"/>
          <p14:tracePt t="5787" x="5346700" y="3638550"/>
          <p14:tracePt t="5787" x="5353050" y="3638550"/>
          <p14:tracePt t="5787" x="5359400" y="3632200"/>
          <p14:tracePt t="5807" x="5359400" y="3625850"/>
          <p14:tracePt t="5807" x="5365750" y="3625850"/>
          <p14:tracePt t="5821" x="5372100" y="3625850"/>
          <p14:tracePt t="5821" x="5384800" y="3625850"/>
          <p14:tracePt t="5838" x="5397500" y="3625850"/>
          <p14:tracePt t="5838" x="5410200" y="3632200"/>
          <p14:tracePt t="5855" x="5422900" y="3638550"/>
          <p14:tracePt t="5855" x="5467350" y="3644900"/>
          <p14:tracePt t="5872" x="5492750" y="3657600"/>
          <p14:tracePt t="5872" x="5518150" y="3663950"/>
          <p14:tracePt t="5889" x="5549900" y="3670300"/>
          <p14:tracePt t="5889" x="5575300" y="3683000"/>
          <p14:tracePt t="5905" x="5613400" y="3695700"/>
          <p14:tracePt t="5905" x="5645150" y="3702050"/>
          <p14:tracePt t="5922" x="5683250" y="3714750"/>
          <p14:tracePt t="5922" x="5765800" y="3727450"/>
          <p14:tracePt t="5939" x="5810250" y="3727450"/>
          <p14:tracePt t="5939" x="5854700" y="3721100"/>
          <p14:tracePt t="5955" x="5905500" y="3721100"/>
          <p14:tracePt t="5955" x="5956300" y="3714750"/>
          <p14:tracePt t="5972" x="6007100" y="3708400"/>
          <p14:tracePt t="5972" x="6057900" y="3695700"/>
          <p14:tracePt t="5972" x="6108700" y="3689350"/>
          <p14:tracePt t="5990" x="6159500" y="3676650"/>
          <p14:tracePt t="6005" x="6210300" y="3670300"/>
          <p14:tracePt t="6005" x="6318250" y="3651250"/>
          <p14:tracePt t="6025" x="6375400" y="3644900"/>
          <p14:tracePt t="6025" x="6426200" y="3638550"/>
          <p14:tracePt t="6039" x="6477000" y="3632200"/>
          <p14:tracePt t="6039" x="6527800" y="3625850"/>
          <p14:tracePt t="6056" x="6578600" y="3613150"/>
          <p14:tracePt t="6056" x="6623050" y="3606800"/>
          <p14:tracePt t="6072" x="6667500" y="3594100"/>
          <p14:tracePt t="6072" x="6711950" y="3587750"/>
          <p14:tracePt t="6072" x="6750050" y="3581400"/>
          <p14:tracePt t="6091" x="6781800" y="3568700"/>
          <p14:tracePt t="6091" x="6813550" y="3568700"/>
          <p14:tracePt t="6106" x="6845300" y="3562350"/>
          <p14:tracePt t="6106" x="6864350" y="3562350"/>
          <p14:tracePt t="6123" x="6889750" y="3562350"/>
          <p14:tracePt t="6123" x="6902450" y="3562350"/>
          <p14:tracePt t="6139" x="6921500" y="3562350"/>
          <p14:tracePt t="6139" x="6934200" y="3575050"/>
          <p14:tracePt t="6156" x="6946900" y="3575050"/>
          <p14:tracePt t="6156" x="6965950" y="3587750"/>
          <p14:tracePt t="6173" x="6972300" y="3594100"/>
          <p14:tracePt t="6173" x="6972300" y="3600450"/>
          <p14:tracePt t="6189" x="6978650" y="3613150"/>
          <p14:tracePt t="6189" x="6978650" y="3619500"/>
          <p14:tracePt t="6206" x="6978650" y="3625850"/>
          <p14:tracePt t="6206" x="6978650" y="3651250"/>
          <p14:tracePt t="7838" x="4673600" y="4387850"/>
          <p14:tracePt t="7847" x="4660900" y="4387850"/>
          <p14:tracePt t="7860" x="4648200" y="4394200"/>
          <p14:tracePt t="7860" x="4610100" y="4400550"/>
          <p14:tracePt t="7878" x="4584700" y="4406900"/>
          <p14:tracePt t="7878" x="4559300" y="4400550"/>
          <p14:tracePt t="7895" x="4527550" y="4394200"/>
          <p14:tracePt t="7895" x="4495800" y="4375150"/>
          <p14:tracePt t="7912" x="4457700" y="4356100"/>
          <p14:tracePt t="7928" x="4057650" y="3968750"/>
          <p14:tracePt t="7928" x="4044950" y="3924300"/>
          <p14:tracePt t="8002" x="4038600" y="3879850"/>
          <p14:tracePt t="8010" x="4044950" y="3829050"/>
          <p14:tracePt t="8018" x="4051300" y="3778250"/>
          <p14:tracePt t="8028" x="4089400" y="3676650"/>
          <p14:tracePt t="8045" x="4184650" y="3536950"/>
          <p14:tracePt t="8062" x="4273550" y="3460750"/>
          <p14:tracePt t="8078" x="4375150" y="3384550"/>
          <p14:tracePt t="8095" x="4483100" y="3321050"/>
          <p14:tracePt t="8112" x="4610100" y="3276600"/>
          <p14:tracePt t="8128" x="4794250" y="3238500"/>
          <p14:tracePt t="8148" x="4908550" y="3257550"/>
          <p14:tracePt t="8163" x="5016500" y="3308350"/>
          <p14:tracePt t="8179" x="5099050" y="3384550"/>
          <p14:tracePt t="8195" x="5168900" y="3486150"/>
          <p14:tracePt t="8212" x="5213350" y="3594100"/>
          <p14:tracePt t="8212" x="5232400" y="3651250"/>
          <p14:tracePt t="8230" x="5245100" y="3765550"/>
          <p14:tracePt t="8245" x="5238750" y="3886200"/>
          <p14:tracePt t="8262" x="5207000" y="3994150"/>
          <p14:tracePt t="8279" x="5118100" y="4140200"/>
          <p14:tracePt t="8296" x="5035550" y="4210050"/>
          <p14:tracePt t="8312" x="4940300" y="4254500"/>
          <p14:tracePt t="8329" x="4845050" y="4279900"/>
          <p14:tracePt t="8346" x="4711700" y="4260850"/>
          <p14:tracePt t="8363" x="4635500" y="4216400"/>
          <p14:tracePt t="8379" x="4584700" y="4159250"/>
          <p14:tracePt t="8396" x="4559300" y="4089400"/>
          <p14:tracePt t="8396" x="4559300" y="4051300"/>
          <p14:tracePt t="8414" x="4565650" y="3956050"/>
          <p14:tracePt t="8430" x="4578350" y="3905250"/>
          <p14:tracePt t="8430" x="4591050" y="3854450"/>
          <p14:tracePt t="8447" x="4610100" y="3803650"/>
          <p14:tracePt t="8447" x="4629150" y="3746500"/>
          <p14:tracePt t="8463" x="4660900" y="3695700"/>
          <p14:tracePt t="8463" x="4686300" y="3644900"/>
          <p14:tracePt t="8480" x="4724400" y="3594100"/>
          <p14:tracePt t="8480" x="4762500" y="3549650"/>
          <p14:tracePt t="8480" x="4813300" y="3505200"/>
          <p14:tracePt t="8498" x="4864100" y="3460750"/>
          <p14:tracePt t="8513" x="4914900" y="3422650"/>
          <p14:tracePt t="8513" x="5029200" y="3352800"/>
          <p14:tracePt t="8531" x="5092700" y="3321050"/>
          <p14:tracePt t="8531" x="5149850" y="3289300"/>
          <p14:tracePt t="8547" x="5213350" y="3263900"/>
          <p14:tracePt t="8547" x="5276850" y="3238500"/>
          <p14:tracePt t="8564" x="5334000" y="3219450"/>
          <p14:tracePt t="8564" x="5391150" y="3194050"/>
          <p14:tracePt t="8580" x="5448300" y="3168650"/>
          <p14:tracePt t="8580" x="5556250" y="3130550"/>
          <p14:tracePt t="8597" x="5607050" y="3111500"/>
          <p14:tracePt t="8597" x="5657850" y="3092450"/>
          <p14:tracePt t="8613" x="5708650" y="3073400"/>
          <p14:tracePt t="8613" x="5759450" y="3054350"/>
          <p14:tracePt t="8630" x="5810250" y="3035300"/>
          <p14:tracePt t="8630" x="5848350" y="3016250"/>
          <p14:tracePt t="8648" x="5892800" y="3003550"/>
          <p14:tracePt t="8648" x="5969000" y="2984500"/>
          <p14:tracePt t="8664" x="6007100" y="2971800"/>
          <p14:tracePt t="8664" x="6038850" y="2965450"/>
          <p14:tracePt t="8680" x="6064250" y="2965450"/>
          <p14:tracePt t="8680" x="6089650" y="2965450"/>
          <p14:tracePt t="8697" x="6115050" y="2965450"/>
          <p14:tracePt t="8697" x="6146800" y="2971800"/>
          <p14:tracePt t="8714" x="6159500" y="2971800"/>
          <p14:tracePt t="8714" x="6165850" y="2978150"/>
          <p14:tracePt t="8730" x="6153150" y="2978150"/>
          <p14:tracePt t="8754" x="6140450" y="2971800"/>
          <p14:tracePt t="8763" x="5905500" y="2806700"/>
          <p14:tracePt t="8837" x="5892800" y="2768600"/>
          <p14:tracePt t="8842" x="5886450" y="2730500"/>
          <p14:tracePt t="8850" x="5880100" y="2686050"/>
          <p14:tracePt t="8863" x="5892800" y="2590800"/>
          <p14:tracePt t="8881" x="5962650" y="2444750"/>
          <p14:tracePt t="8898" x="6038850" y="2362200"/>
          <p14:tracePt t="8914" x="6127750" y="2286000"/>
          <p14:tracePt t="8931" x="6223000" y="2241550"/>
          <p14:tracePt t="8947" x="6375400" y="2216150"/>
          <p14:tracePt t="8964" x="6470650" y="2235200"/>
          <p14:tracePt t="8981" x="6559550" y="2273300"/>
          <p14:tracePt t="8998" x="6667500" y="2362200"/>
          <p14:tracePt t="9015" x="6718300" y="2438400"/>
          <p14:tracePt t="9031" x="6750050" y="2520950"/>
          <p14:tracePt t="9048" x="6762750" y="2609850"/>
          <p14:tracePt t="9064" x="6718300" y="2736850"/>
          <p14:tracePt t="9082" x="6661150" y="2819400"/>
          <p14:tracePt t="9098" x="6578600" y="2895600"/>
          <p14:tracePt t="9115" x="6483350" y="2952750"/>
          <p14:tracePt t="9131" x="6369050" y="2990850"/>
          <p14:tracePt t="9148" x="6235700" y="3016250"/>
          <p14:tracePt t="9148" x="6172200" y="3028950"/>
          <p14:tracePt t="9166" x="6032500" y="3041650"/>
          <p14:tracePt t="9182" x="5892800" y="3041650"/>
          <p14:tracePt t="9199" x="5746750" y="3028950"/>
          <p14:tracePt t="9216" x="5670550" y="3022600"/>
          <p14:tracePt t="9216" x="5594350" y="3009900"/>
          <p14:tracePt t="9233" x="5518150" y="2990850"/>
          <p14:tracePt t="9233" x="5441950" y="2978150"/>
          <p14:tracePt t="9233" x="5359400" y="2959100"/>
          <p14:tracePt t="9251" x="5276850" y="2946400"/>
          <p14:tracePt t="9251" x="5194300" y="2933700"/>
          <p14:tracePt t="9266" x="5111750" y="2921000"/>
          <p14:tracePt t="9266" x="5022850" y="2908300"/>
          <p14:tracePt t="9283" x="4933950" y="2901950"/>
          <p14:tracePt t="9283" x="4845050" y="2889250"/>
          <p14:tracePt t="9299" x="4756150" y="2882900"/>
          <p14:tracePt t="9299" x="4673600" y="2870200"/>
          <p14:tracePt t="9316" x="4584700" y="2863850"/>
          <p14:tracePt t="9316" x="4425950" y="2838450"/>
          <p14:tracePt t="9333" x="4343400" y="2819400"/>
          <p14:tracePt t="9333" x="4267200" y="2806700"/>
          <p14:tracePt t="9350" x="4197350" y="2794000"/>
          <p14:tracePt t="9350" x="4121150" y="2774950"/>
          <p14:tracePt t="9366" x="4051300" y="2755900"/>
          <p14:tracePt t="9366" x="3911600" y="2730500"/>
          <p14:tracePt t="9383" x="3848100" y="2717800"/>
          <p14:tracePt t="9383" x="3784600" y="2705100"/>
          <p14:tracePt t="9400" x="3721100" y="2698750"/>
          <p14:tracePt t="9400" x="3657600" y="2692400"/>
          <p14:tracePt t="9417" x="3600450" y="2692400"/>
          <p14:tracePt t="9417" x="3549650" y="2686050"/>
          <p14:tracePt t="9417" x="3498850" y="2686050"/>
          <p14:tracePt t="9435" x="3454400" y="2686050"/>
          <p14:tracePt t="9435" x="3409950" y="2686050"/>
          <p14:tracePt t="9450" x="3371850" y="2686050"/>
          <p14:tracePt t="9450" x="3333750" y="2686050"/>
          <p14:tracePt t="9467" x="3295650" y="2679700"/>
          <p14:tracePt t="9467" x="3257550" y="2679700"/>
          <p14:tracePt t="9483" x="3219450" y="2673350"/>
          <p14:tracePt t="9502" x="2889250" y="2660650"/>
          <p14:tracePt t="9566" x="2863850" y="2647950"/>
          <p14:tracePt t="9570" x="2838450" y="2635250"/>
          <p14:tracePt t="9583" x="2800350" y="2603500"/>
          <p14:tracePt t="9600" x="2762250" y="2520950"/>
          <p14:tracePt t="9617" x="2755900" y="2444750"/>
          <p14:tracePt t="9633" x="2774950" y="2362200"/>
          <p14:tracePt t="9650" x="2813050" y="2279650"/>
          <p14:tracePt t="9667" x="2908300" y="2171700"/>
          <p14:tracePt t="9684" x="2990850" y="2120900"/>
          <p14:tracePt t="9700" x="3086100" y="2076450"/>
          <p14:tracePt t="9717" x="3238500" y="2051050"/>
          <p14:tracePt t="9734" x="3340100" y="2051050"/>
          <p14:tracePt t="9750" x="3435350" y="2076450"/>
          <p14:tracePt t="9768" x="3517900" y="2120900"/>
          <p14:tracePt t="9784" x="3581400" y="2178050"/>
          <p14:tracePt t="9801" x="3644900" y="2298700"/>
          <p14:tracePt t="9818" x="3657600" y="2393950"/>
          <p14:tracePt t="9835" x="3644900" y="2495550"/>
          <p14:tracePt t="9851" x="3613150" y="2597150"/>
          <p14:tracePt t="9867" x="3568700" y="2679700"/>
          <p14:tracePt t="9884" x="3505200" y="2743200"/>
          <p14:tracePt t="9884" x="3473450" y="2768600"/>
          <p14:tracePt t="9902" x="3403600" y="2813050"/>
          <p14:tracePt t="9918" x="3327400" y="2838450"/>
          <p14:tracePt t="9934" x="3263900" y="2851150"/>
          <p14:tracePt t="9951" x="3206750" y="2863850"/>
          <p14:tracePt t="9968" x="3162300" y="2876550"/>
          <p14:tracePt t="9984" x="3143250" y="2882900"/>
          <p14:tracePt t="10002" x="3136900" y="2882900"/>
          <p14:tracePt t="10021" x="3143250" y="2876550"/>
          <p14:tracePt t="10021" x="3143250" y="2870200"/>
          <p14:tracePt t="10036" x="3155950" y="2863850"/>
          <p14:tracePt t="10036" x="3168650" y="2857500"/>
          <p14:tracePt t="10052" x="3187700" y="2857500"/>
          <p14:tracePt t="10052" x="3206750" y="2851150"/>
          <p14:tracePt t="10069" x="3225800" y="2844800"/>
          <p14:tracePt t="10069" x="3251200" y="2838450"/>
          <p14:tracePt t="10085" x="3282950" y="2832100"/>
          <p14:tracePt t="10085" x="3340100" y="2819400"/>
          <p14:tracePt t="10103" x="3371850" y="2806700"/>
          <p14:tracePt t="10103" x="3409950" y="2800350"/>
          <p14:tracePt t="10119" x="3441700" y="2787650"/>
          <p14:tracePt t="10119" x="3486150" y="2781300"/>
          <p14:tracePt t="10135" x="3524250" y="2774950"/>
          <p14:tracePt t="10135" x="3568700" y="2762250"/>
          <p14:tracePt t="10152" x="3613150" y="2755900"/>
          <p14:tracePt t="10152" x="3663950" y="2749550"/>
          <p14:tracePt t="10168" x="3708400" y="2749550"/>
          <p14:tracePt t="11310" x="7137400" y="3289300"/>
          <p14:tracePt t="11329" x="7131050" y="3295650"/>
          <p14:tracePt t="11345" x="7124700" y="3302000"/>
          <p14:tracePt t="11354" x="7118350" y="3302000"/>
          <p14:tracePt t="11362" x="7112000" y="3308350"/>
          <p14:tracePt t="11372" x="7105650" y="3314700"/>
          <p14:tracePt t="11390" x="7099300" y="3321050"/>
          <p14:tracePt t="11406" x="7099300" y="3327400"/>
          <p14:tracePt t="11422" x="7092950" y="3333750"/>
          <p14:tracePt t="11439" x="7086600" y="3340100"/>
          <p14:tracePt t="11455" x="7086600" y="3346450"/>
          <p14:tracePt t="11474" x="7086600" y="3352800"/>
          <p14:tracePt t="11498" x="7080250" y="3352800"/>
          <p14:tracePt t="11510" x="7080250" y="3359150"/>
          <p14:tracePt t="11526" x="7073900" y="3365500"/>
          <p14:tracePt t="11543" x="7073900" y="3371850"/>
          <p14:tracePt t="11556" x="7067550" y="3378200"/>
          <p14:tracePt t="11573" x="7061200" y="3384550"/>
          <p14:tracePt t="11589" x="7054850" y="3384550"/>
          <p14:tracePt t="11606" x="7048500" y="3390900"/>
          <p14:tracePt t="11606" x="7048500" y="3397250"/>
          <p14:tracePt t="11623" x="7042150" y="3403600"/>
          <p14:tracePt t="11640" x="7035800" y="3409950"/>
          <p14:tracePt t="11640" x="7029450" y="3416300"/>
          <p14:tracePt t="11657" x="7029450" y="3422650"/>
          <p14:tracePt t="11673" x="7023100" y="3429000"/>
          <p14:tracePt t="11690" x="7016750" y="3435350"/>
          <p14:tracePt t="11706" x="7010400" y="3435350"/>
          <p14:tracePt t="11723" x="7004050" y="3435350"/>
          <p14:tracePt t="11746" x="7004050" y="3441700"/>
          <p14:tracePt t="11766" x="6997700" y="3441700"/>
          <p14:tracePt t="11790" x="6991350" y="3448050"/>
          <p14:tracePt t="11810" x="6985000" y="3448050"/>
          <p14:tracePt t="11826" x="6978650" y="3454400"/>
          <p14:tracePt t="11842" x="6972300" y="3454400"/>
          <p14:tracePt t="11858" x="6965950" y="3454400"/>
          <p14:tracePt t="11870" x="6959600" y="3454400"/>
          <p14:tracePt t="11894" x="6953250" y="3454400"/>
          <p14:tracePt t="11910" x="6946900" y="3454400"/>
          <p14:tracePt t="11946" x="6940550" y="3460750"/>
          <p14:tracePt t="11986" x="6934200" y="3460750"/>
          <p14:tracePt t="12014" x="6927850" y="3454400"/>
          <p14:tracePt t="12066" x="6921500" y="3460750"/>
          <p14:tracePt t="12178" x="6915150" y="3460750"/>
          <p14:tracePt t="12218" x="6915150" y="3467100"/>
          <p14:tracePt t="12322" x="6908800" y="3467100"/>
          <p14:tracePt t="12374" x="6902450" y="3473450"/>
          <p14:tracePt t="12418" x="6902450" y="3479800"/>
          <p14:tracePt t="12526" x="6896100" y="3479800"/>
          <p14:tracePt t="12578" x="6896100" y="3473450"/>
          <p14:tracePt t="12630" x="6889750" y="3473450"/>
          <p14:tracePt t="12718" x="6883400" y="3473450"/>
          <p14:tracePt t="12770" x="6877050" y="3467100"/>
          <p14:tracePt t="12810" x="6870700" y="3467100"/>
          <p14:tracePt t="12838" x="6870700" y="3473450"/>
          <p14:tracePt t="12870" x="6864350" y="3473450"/>
          <p14:tracePt t="12898" x="6858000" y="3479800"/>
          <p14:tracePt t="12942" x="6858000" y="3486150"/>
          <p14:tracePt t="13002" x="6851650" y="3486150"/>
          <p14:tracePt t="13034" x="6845300" y="3492500"/>
          <p14:tracePt t="13062" x="6845300" y="3498850"/>
          <p14:tracePt t="13078" x="6838950" y="3498850"/>
          <p14:tracePt t="13094" x="6838950" y="3505200"/>
          <p14:tracePt t="13110" x="6838950" y="3511550"/>
          <p14:tracePt t="13122" x="6832600" y="3517900"/>
          <p14:tracePt t="13138" x="6832600" y="3524250"/>
          <p14:tracePt t="13170" x="6826250" y="3517900"/>
          <p14:tracePt t="13282" x="6832600" y="3511550"/>
          <p14:tracePt t="13318" x="6832600" y="3505200"/>
          <p14:tracePt t="13350" x="6838950" y="3498850"/>
          <p14:tracePt t="13378" x="6838950" y="3492500"/>
          <p14:tracePt t="13470" x="6838950" y="3486150"/>
          <p14:tracePt t="13482" x="6845300" y="3479800"/>
          <p14:tracePt t="13514" x="6838950" y="3473450"/>
          <p14:tracePt t="13610" x="6832600" y="3479800"/>
          <p14:tracePt t="13626" x="6819900" y="3479800"/>
          <p14:tracePt t="13642" x="6813550" y="3486150"/>
          <p14:tracePt t="13650" x="6807200" y="3486150"/>
          <p14:tracePt t="13650" x="6800850" y="3492500"/>
          <p14:tracePt t="13663" x="6794500" y="3498850"/>
          <p14:tracePt t="13680" x="6788150" y="3505200"/>
          <p14:tracePt t="13680" x="6781800" y="3511550"/>
          <p14:tracePt t="13697" x="6775450" y="3511550"/>
          <p14:tracePt t="13697" x="6769100" y="3517900"/>
          <p14:tracePt t="13714" x="6762750" y="3517900"/>
          <p14:tracePt t="13730" x="6756400" y="3524250"/>
          <p14:tracePt t="13746" x="6750050" y="3524250"/>
          <p14:tracePt t="13763" x="6743700" y="3517900"/>
          <p14:tracePt t="13786" x="6750050" y="3511550"/>
          <p14:tracePt t="13806" x="6756400" y="3511550"/>
          <p14:tracePt t="13822" x="6762750" y="3505200"/>
          <p14:tracePt t="13838" x="6769100" y="3505200"/>
          <p14:tracePt t="13850" x="6775450" y="3498850"/>
          <p14:tracePt t="13866" x="6781800" y="3492500"/>
          <p14:tracePt t="13898" x="6788150" y="3486150"/>
          <p14:tracePt t="13910" x="6794500" y="3479800"/>
          <p14:tracePt t="13934" x="6794500" y="3486150"/>
          <p14:tracePt t="13986" x="6794500" y="3492500"/>
          <p14:tracePt t="14010" x="6794500" y="3498850"/>
          <p14:tracePt t="14023" x="6794500" y="3505200"/>
          <p14:tracePt t="14062" x="6794500" y="3498850"/>
          <p14:tracePt t="14266" x="6794500" y="3492500"/>
          <p14:tracePt t="14294" x="6800850" y="3492500"/>
          <p14:tracePt t="14430" x="6800850" y="3486150"/>
          <p14:tracePt t="14450" x="6807200" y="3479800"/>
          <p14:tracePt t="14466" x="6807200" y="3473450"/>
          <p14:tracePt t="14474" x="6813550" y="3467100"/>
          <p14:tracePt t="14482" x="6813550" y="3460750"/>
          <p14:tracePt t="14482" x="6819900" y="3454400"/>
          <p14:tracePt t="14500" x="6819900" y="3448050"/>
          <p14:tracePt t="14500" x="6819900" y="3441700"/>
          <p14:tracePt t="14500" x="6826250" y="3441700"/>
          <p14:tracePt t="14520" x="6826250" y="3435350"/>
          <p14:tracePt t="14532" x="6832600" y="3429000"/>
          <p14:tracePt t="14549" x="6826250" y="3435350"/>
          <p14:tracePt t="14586" x="6819900" y="3441700"/>
          <p14:tracePt t="14594" x="6813550" y="3441700"/>
          <p14:tracePt t="14603" x="6807200" y="3441700"/>
          <p14:tracePt t="14616" x="6800850" y="3435350"/>
          <p14:tracePt t="14616" x="6781800" y="3409950"/>
          <p14:tracePt t="14634" x="6769100" y="3397250"/>
          <p14:tracePt t="14634" x="6750050" y="3378200"/>
          <p14:tracePt t="14650" x="6731000" y="3352800"/>
          <p14:tracePt t="14650" x="6711950" y="3333750"/>
          <p14:tracePt t="14667" x="6686550" y="3314700"/>
          <p14:tracePt t="14667" x="6629400" y="3276600"/>
          <p14:tracePt t="14683" x="6597650" y="3257550"/>
          <p14:tracePt t="14683" x="6559550" y="3244850"/>
          <p14:tracePt t="14700" x="6527800" y="3238500"/>
          <p14:tracePt t="14700" x="6489700" y="3225800"/>
          <p14:tracePt t="14717" x="6451600" y="3219450"/>
          <p14:tracePt t="14717" x="6407150" y="3213100"/>
          <p14:tracePt t="14734" x="6369050" y="3206750"/>
          <p14:tracePt t="14734" x="6292850" y="3206750"/>
          <p14:tracePt t="14751" x="6248400" y="3213100"/>
          <p14:tracePt t="14751" x="6203950" y="3219450"/>
          <p14:tracePt t="14768" x="6165850" y="3225800"/>
          <p14:tracePt t="14768" x="6121400" y="3238500"/>
          <p14:tracePt t="14784" x="6083300" y="3251200"/>
          <p14:tracePt t="14784" x="6038850" y="3263900"/>
          <p14:tracePt t="14784" x="5994400" y="3282950"/>
          <p14:tracePt t="14803" x="5949950" y="3302000"/>
          <p14:tracePt t="14816" x="5905500" y="3321050"/>
          <p14:tracePt t="14816" x="5822950" y="3365500"/>
          <p14:tracePt t="14834" x="5778500" y="3390900"/>
          <p14:tracePt t="14834" x="5740400" y="3416300"/>
          <p14:tracePt t="14851" x="5695950" y="3441700"/>
          <p14:tracePt t="14851" x="5657850" y="3467100"/>
          <p14:tracePt t="14868" x="5619750" y="3498850"/>
          <p14:tracePt t="14868" x="5581650" y="3524250"/>
          <p14:tracePt t="14884" x="5543550" y="3556000"/>
          <p14:tracePt t="14884" x="5505450" y="3587750"/>
          <p14:tracePt t="14884" x="5467350" y="3613150"/>
          <p14:tracePt t="14903" x="5429250" y="3644900"/>
          <p14:tracePt t="14917" x="5359400" y="3695700"/>
          <p14:tracePt t="14917" x="5327650" y="3721100"/>
          <p14:tracePt t="14934" x="5289550" y="3746500"/>
          <p14:tracePt t="14934" x="5257800" y="3765550"/>
          <p14:tracePt t="14951" x="5226050" y="3790950"/>
          <p14:tracePt t="14951" x="5194300" y="3816350"/>
          <p14:tracePt t="14968" x="5162550" y="3841750"/>
          <p14:tracePt t="14968" x="5099050" y="3892550"/>
          <p14:tracePt t="14985" x="5067300" y="3917950"/>
          <p14:tracePt t="14985" x="5035550" y="3937000"/>
          <p14:tracePt t="15002" x="5003800" y="3956050"/>
          <p14:tracePt t="15002" x="4972050" y="3975100"/>
          <p14:tracePt t="15002" x="4940300" y="3987800"/>
          <p14:tracePt t="15023" x="4914900" y="4006850"/>
          <p14:tracePt t="15034" x="4883150" y="4019550"/>
          <p14:tracePt t="15034" x="4832350" y="4057650"/>
          <p14:tracePt t="15051" x="4806950" y="4070350"/>
          <p14:tracePt t="15051" x="4781550" y="4089400"/>
          <p14:tracePt t="15068" x="4749800" y="4114800"/>
          <p14:tracePt t="15068" x="4718050" y="4133850"/>
          <p14:tracePt t="15085" x="4686300" y="4152900"/>
          <p14:tracePt t="15085" x="4654550" y="4178300"/>
          <p14:tracePt t="15102" x="4584700" y="4216400"/>
          <p14:tracePt t="15102" x="4546600" y="4235450"/>
          <p14:tracePt t="15119" x="4508500" y="4254500"/>
          <p14:tracePt t="15119" x="4470400" y="4273550"/>
          <p14:tracePt t="15135" x="4425950" y="4286250"/>
          <p14:tracePt t="15135" x="4381500" y="4298950"/>
          <p14:tracePt t="15152" x="4337050" y="4311650"/>
          <p14:tracePt t="15152" x="4279900" y="4324350"/>
          <p14:tracePt t="15168" x="4229100" y="4330700"/>
          <p14:tracePt t="15168" x="4102100" y="4330700"/>
          <p14:tracePt t="15186" x="4032250" y="4324350"/>
          <p14:tracePt t="15202" x="1879600" y="2578100"/>
          <p14:tracePt t="15455" x="1866900" y="2501900"/>
          <p14:tracePt t="15459" x="1860550" y="2432050"/>
          <p14:tracePt t="15468" x="1885950" y="2235200"/>
          <p14:tracePt t="15486" x="1936750" y="2114550"/>
          <p14:tracePt t="15503" x="2012950" y="1993900"/>
          <p14:tracePt t="15503" x="2063750" y="1930400"/>
          <p14:tracePt t="15523" x="2120900" y="1866900"/>
          <p14:tracePt t="15535" x="2247900" y="1752600"/>
          <p14:tracePt t="15552" x="2476500" y="1587500"/>
          <p14:tracePt t="15570" x="2641600" y="1498600"/>
          <p14:tracePt t="15586" x="2819400" y="1416050"/>
          <p14:tracePt t="15603" x="3009900" y="1346200"/>
          <p14:tracePt t="15619" x="3206750" y="1289050"/>
          <p14:tracePt t="15636" x="3517900" y="1212850"/>
          <p14:tracePt t="15653" x="3746500" y="1181100"/>
          <p14:tracePt t="15669" x="4000500" y="1168400"/>
          <p14:tracePt t="15686" x="4362450" y="1168400"/>
          <p14:tracePt t="15703" x="4603750" y="1181100"/>
          <p14:tracePt t="15720" x="4845050" y="1193800"/>
          <p14:tracePt t="15736" x="5067300" y="1219200"/>
          <p14:tracePt t="15753" x="5448300" y="1270000"/>
          <p14:tracePt t="15772" x="5689600" y="1314450"/>
          <p14:tracePt t="15787" x="5930900" y="1371600"/>
          <p14:tracePt t="15803" x="6165850" y="1428750"/>
          <p14:tracePt t="15820" x="6369050" y="1498600"/>
          <p14:tracePt t="15820" x="6477000" y="1536700"/>
          <p14:tracePt t="15839" x="6680200" y="1612900"/>
          <p14:tracePt t="15855" x="6870700" y="1701800"/>
          <p14:tracePt t="15870" x="7042150" y="1803400"/>
          <p14:tracePt t="15887" x="7200900" y="1911350"/>
          <p14:tracePt t="15904" x="7340600" y="2032000"/>
          <p14:tracePt t="15920" x="7461250" y="2159000"/>
          <p14:tracePt t="15920" x="7518400" y="2222500"/>
          <p14:tracePt t="15938" x="7607300" y="2349500"/>
          <p14:tracePt t="15954" x="7677150" y="2476500"/>
          <p14:tracePt t="15971" x="7721600" y="2597150"/>
          <p14:tracePt t="15987" x="7740650" y="2774950"/>
          <p14:tracePt t="16004" x="7721600" y="2889250"/>
          <p14:tracePt t="16023" x="7677150" y="2997200"/>
          <p14:tracePt t="16038" x="7600950" y="3098800"/>
          <p14:tracePt t="16055" x="7442200" y="3251200"/>
          <p14:tracePt t="16071" x="7308850" y="3340100"/>
          <p14:tracePt t="16088" x="7150100" y="3435350"/>
          <p14:tracePt t="16104" x="6978650" y="3536950"/>
          <p14:tracePt t="16104" x="6883400" y="3581400"/>
          <p14:tracePt t="16123" x="6680200" y="3676650"/>
          <p14:tracePt t="16138" x="6470650" y="3759200"/>
          <p14:tracePt t="16155" x="6254750" y="3829050"/>
          <p14:tracePt t="16171" x="6032500" y="3886200"/>
          <p14:tracePt t="16171" x="5924550" y="3905250"/>
          <p14:tracePt t="16193" x="5816600" y="3924300"/>
          <p14:tracePt t="16193" x="5708650" y="3943350"/>
          <p14:tracePt t="16211" x="5505450" y="3962400"/>
          <p14:tracePt t="16227" x="5321300" y="3975100"/>
          <p14:tracePt t="16227" x="5232400" y="3975100"/>
          <p14:tracePt t="16244" x="5149850" y="3981450"/>
          <p14:tracePt t="16244" x="5073650" y="3981450"/>
          <p14:tracePt t="16260" x="5003800" y="3981450"/>
          <p14:tracePt t="16260" x="4933950" y="3981450"/>
          <p14:tracePt t="16277" x="4876800" y="3987800"/>
          <p14:tracePt t="16277" x="4826000" y="3987800"/>
          <p14:tracePt t="16294" x="4737100" y="4000500"/>
          <p14:tracePt t="16294" x="4705350" y="4000500"/>
          <p14:tracePt t="16310" x="4648200" y="3987800"/>
          <p14:tracePt t="16326" x="4629150" y="3987800"/>
          <p14:tracePt t="16338" x="4610100" y="3968750"/>
          <p14:tracePt t="16338" x="4597400" y="3956050"/>
          <p14:tracePt t="16356" x="4591050" y="3930650"/>
          <p14:tracePt t="16356" x="4584700" y="3892550"/>
          <p14:tracePt t="16372" x="4584700" y="3867150"/>
          <p14:tracePt t="16372" x="4591050" y="3848100"/>
          <p14:tracePt t="16389" x="4597400" y="3829050"/>
          <p14:tracePt t="16389" x="4610100" y="3810000"/>
          <p14:tracePt t="16406" x="4629150" y="3797300"/>
          <p14:tracePt t="16406" x="4673600" y="3790950"/>
          <p14:tracePt t="16810" x="3016250" y="4394200"/>
          <p14:tracePt t="16822" x="2965450" y="4368800"/>
          <p14:tracePt t="16822" x="2901950" y="4337050"/>
          <p14:tracePt t="16840" x="2825750" y="4292600"/>
          <p14:tracePt t="16840" x="2635250" y="4178300"/>
          <p14:tracePt t="16857" x="2527300" y="4102100"/>
          <p14:tracePt t="16857" x="2425700" y="4025900"/>
          <p14:tracePt t="16874" x="2330450" y="3943350"/>
          <p14:tracePt t="16874" x="2247900" y="3860800"/>
          <p14:tracePt t="16890" x="2171700" y="3778250"/>
          <p14:tracePt t="16890" x="2101850" y="3689350"/>
          <p14:tracePt t="16907" x="2038350" y="3606800"/>
          <p14:tracePt t="16907" x="1943100" y="3435350"/>
          <p14:tracePt t="16924" x="1911350" y="3346450"/>
          <p14:tracePt t="16924" x="1885950" y="3263900"/>
          <p14:tracePt t="16940" x="1866900" y="3181350"/>
          <p14:tracePt t="16940" x="1860550" y="3098800"/>
          <p14:tracePt t="16958" x="1860550" y="3009900"/>
          <p14:tracePt t="16958" x="1885950" y="2832100"/>
          <p14:tracePt t="16975" x="1911350" y="2743200"/>
          <p14:tracePt t="16975" x="1943100" y="2660650"/>
          <p14:tracePt t="16992" x="1974850" y="2571750"/>
          <p14:tracePt t="16992" x="2019300" y="2489200"/>
          <p14:tracePt t="17008" x="2070100" y="2413000"/>
          <p14:tracePt t="17008" x="2120900" y="2343150"/>
          <p14:tracePt t="17027" x="2178050" y="2273300"/>
          <p14:tracePt t="17027" x="2298700" y="2152650"/>
          <p14:tracePt t="17042" x="2362200" y="2101850"/>
          <p14:tracePt t="17042" x="2432050" y="2051050"/>
          <p14:tracePt t="17058" x="2501900" y="2000250"/>
          <p14:tracePt t="17058" x="2571750" y="1955800"/>
          <p14:tracePt t="17075" x="2647950" y="1911350"/>
          <p14:tracePt t="17075" x="2730500" y="1866900"/>
          <p14:tracePt t="17091" x="2813050" y="1828800"/>
          <p14:tracePt t="17091" x="2895600" y="1784350"/>
          <p14:tracePt t="17108" x="2978150" y="1746250"/>
          <p14:tracePt t="17108" x="3067050" y="1708150"/>
          <p14:tracePt t="17108" x="3155950" y="1670050"/>
          <p14:tracePt t="17126" x="3244850" y="1638300"/>
          <p14:tracePt t="17140" x="3333750" y="1606550"/>
          <p14:tracePt t="17140" x="3517900" y="1555750"/>
          <p14:tracePt t="17158" x="3606800" y="1530350"/>
          <p14:tracePt t="17158" x="3702050" y="1504950"/>
          <p14:tracePt t="17175" x="3797300" y="1479550"/>
          <p14:tracePt t="17175" x="3892550" y="1466850"/>
          <p14:tracePt t="17192" x="3987800" y="1447800"/>
          <p14:tracePt t="17192" x="4083050" y="1428750"/>
          <p14:tracePt t="17209" x="4178300" y="1409700"/>
          <p14:tracePt t="17209" x="4362450" y="1384300"/>
          <p14:tracePt t="17225" x="7042150" y="2457450"/>
          <p14:tracePt t="17465" x="7073900" y="2533650"/>
          <p14:tracePt t="17471" x="7099300" y="2603500"/>
          <p14:tracePt t="17479" x="7112000" y="2679700"/>
          <p14:tracePt t="17492" x="7124700" y="2895600"/>
          <p14:tracePt t="17511" x="7086600" y="3035300"/>
          <p14:tracePt t="17527" x="7004050" y="3175000"/>
          <p14:tracePt t="17542" x="6883400" y="3308350"/>
          <p14:tracePt t="17559" x="6629400" y="3486150"/>
          <p14:tracePt t="17576" x="6419850" y="3587750"/>
          <p14:tracePt t="17592" x="6178550" y="3676650"/>
          <p14:tracePt t="17610" x="5924550" y="3746500"/>
          <p14:tracePt t="17626" x="5524500" y="3803650"/>
          <p14:tracePt t="17643" x="5264150" y="3816350"/>
          <p14:tracePt t="17660" x="5016500" y="3803650"/>
          <p14:tracePt t="17676" x="4787900" y="3784600"/>
          <p14:tracePt t="17693" x="4489450" y="3752850"/>
          <p14:tracePt t="17710" x="4324350" y="3733800"/>
          <p14:tracePt t="17726" x="4184650" y="3721100"/>
          <p14:tracePt t="17743" x="4083050" y="3702050"/>
          <p14:tracePt t="17760" x="4000500" y="3676650"/>
          <p14:tracePt t="17760" x="3968750" y="3663950"/>
          <p14:tracePt t="17779" x="3937000" y="3638550"/>
          <p14:tracePt t="17793" x="3917950" y="3625850"/>
          <p14:tracePt t="17793" x="3879850" y="3581400"/>
          <p14:tracePt t="17810" x="3867150" y="3556000"/>
          <p14:tracePt t="17810" x="3854450" y="3536950"/>
          <p14:tracePt t="17827" x="3848100" y="3517900"/>
          <p14:tracePt t="17827" x="3848100" y="3498850"/>
          <p14:tracePt t="17844" x="3854450" y="3486150"/>
          <p14:tracePt t="17844" x="3854450" y="3473450"/>
          <p14:tracePt t="17844" x="3867150" y="3460750"/>
          <p14:tracePt t="17862" x="3873500" y="3448050"/>
          <p14:tracePt t="17862" x="3886200" y="3441700"/>
          <p14:tracePt t="17877" x="3892550" y="3435350"/>
          <p14:tracePt t="17877" x="3911600" y="3429000"/>
          <p14:tracePt t="17896" x="3924300" y="3422650"/>
          <p14:tracePt t="17896" x="3943350" y="3416300"/>
          <p14:tracePt t="17911" x="3962400" y="3416300"/>
          <p14:tracePt t="17911" x="3987800" y="3409950"/>
          <p14:tracePt t="17928" x="4013200" y="3409950"/>
          <p14:tracePt t="17928" x="4064000" y="3409950"/>
          <p14:tracePt t="17944" x="4089400" y="3409950"/>
          <p14:tracePt t="17944" x="4121150" y="3416300"/>
          <p14:tracePt t="17961" x="4146550" y="3416300"/>
          <p14:tracePt t="17961" x="4178300" y="3422650"/>
          <p14:tracePt t="17978" x="4210050" y="3429000"/>
          <p14:tracePt t="17978" x="4267200" y="3448050"/>
          <p14:tracePt t="17995" x="4298950" y="3454400"/>
          <p14:tracePt t="17995" x="4330700" y="3467100"/>
          <p14:tracePt t="18011" x="4356100" y="3473450"/>
          <p14:tracePt t="18011" x="4387850" y="3479800"/>
          <p14:tracePt t="18029" x="4419600" y="3492500"/>
          <p14:tracePt t="18029" x="4445000" y="3505200"/>
          <p14:tracePt t="18045" x="4476750" y="3511550"/>
          <p14:tracePt t="18045" x="4533900" y="3530600"/>
          <p14:tracePt t="18063" x="4559300" y="3543300"/>
          <p14:tracePt t="18063" x="4584700" y="3549650"/>
          <p14:tracePt t="18078" x="4610100" y="3556000"/>
          <p14:tracePt t="18078" x="4641850" y="3568700"/>
          <p14:tracePt t="18095" x="4667250" y="3575050"/>
          <p14:tracePt t="18095" x="4692650" y="3581400"/>
          <p14:tracePt t="18112" x="4718050" y="3587750"/>
          <p14:tracePt t="18112" x="4743450" y="3594100"/>
          <p14:tracePt t="18128" x="4768850" y="3600450"/>
          <p14:tracePt t="18128" x="4794250" y="3600450"/>
          <p14:tracePt t="18128" x="4813300" y="3600450"/>
          <p14:tracePt t="18147" x="4838700" y="3606800"/>
          <p14:tracePt t="18160" x="4864100" y="3600450"/>
          <p14:tracePt t="18160" x="4908550" y="3600450"/>
          <p14:tracePt t="18179" x="4927600" y="3594100"/>
          <p14:tracePt t="18179" x="4946650" y="3587750"/>
          <p14:tracePt t="18196" x="4972050" y="3581400"/>
          <p14:tracePt t="18196" x="4991100" y="3575050"/>
          <p14:tracePt t="18212" x="5010150" y="3568700"/>
          <p14:tracePt t="18212" x="5029200" y="3556000"/>
          <p14:tracePt t="18229" x="5060950" y="3536950"/>
          <p14:tracePt t="18229" x="5073650" y="3530600"/>
          <p14:tracePt t="18245" x="5092700" y="3517900"/>
          <p14:tracePt t="18245" x="5105400" y="3511550"/>
          <p14:tracePt t="18262" x="5111750" y="3498850"/>
          <p14:tracePt t="18262" x="5124450" y="3492500"/>
          <p14:tracePt t="18279" x="5130800" y="3486150"/>
          <p14:tracePt t="18279" x="5143500" y="3473450"/>
          <p14:tracePt t="18296" x="5149850" y="3467100"/>
          <p14:tracePt t="18296" x="5149850" y="3460750"/>
          <p14:tracePt t="18312" x="5156200" y="3454400"/>
          <p14:tracePt t="18328" x="5156200" y="3448050"/>
          <p14:tracePt t="18345" x="5162550" y="3448050"/>
          <p14:tracePt t="18362" x="5168900" y="3454400"/>
          <p14:tracePt t="18386" x="5181600" y="3460750"/>
          <p14:tracePt t="18402" x="5187950" y="3460750"/>
          <p14:tracePt t="18411" x="5194300" y="3460750"/>
          <p14:tracePt t="18411" x="5213350" y="3460750"/>
          <p14:tracePt t="18430" x="5226050" y="3460750"/>
          <p14:tracePt t="18430" x="5238750" y="3460750"/>
          <p14:tracePt t="18446" x="5251450" y="3454400"/>
          <p14:tracePt t="18446" x="5270500" y="3454400"/>
          <p14:tracePt t="18463" x="5283200" y="3448050"/>
          <p14:tracePt t="18463" x="5295900" y="3448050"/>
          <p14:tracePt t="18480" x="5308600" y="3441700"/>
          <p14:tracePt t="18480" x="5327650" y="3441700"/>
          <p14:tracePt t="18497" x="5340350" y="3435350"/>
          <p14:tracePt t="18497" x="5372100" y="3429000"/>
          <p14:tracePt t="18514" x="5384800" y="3422650"/>
          <p14:tracePt t="18514" x="5397500" y="3422650"/>
          <p14:tracePt t="18531" x="5410200" y="3416300"/>
          <p14:tracePt t="18531" x="5429250" y="3416300"/>
          <p14:tracePt t="18547" x="5435600" y="3409950"/>
          <p14:tracePt t="18547" x="5448300" y="3409950"/>
          <p14:tracePt t="18563" x="5461000" y="3403600"/>
          <p14:tracePt t="18563" x="5473700" y="3403600"/>
          <p14:tracePt t="18580" x="5480050" y="3403600"/>
          <p14:tracePt t="18580" x="5492750" y="3397250"/>
          <p14:tracePt t="18597" x="5499100" y="3397250"/>
          <p14:tracePt t="18597" x="5505450" y="3397250"/>
          <p14:tracePt t="18613" x="5505450" y="3403600"/>
          <p14:tracePt t="18654" x="5499100" y="3409950"/>
          <p14:tracePt t="18670" x="5492750" y="3416300"/>
          <p14:tracePt t="18686" x="5492750" y="3422650"/>
          <p14:tracePt t="18694" x="5480050" y="3429000"/>
          <p14:tracePt t="18710" x="5473700" y="3435350"/>
          <p14:tracePt t="18715" x="5467350" y="3441700"/>
          <p14:tracePt t="18730" x="5461000" y="3448050"/>
          <p14:tracePt t="18746" x="5454650" y="3448050"/>
          <p14:tracePt t="18762" x="5448300" y="3454400"/>
          <p14:tracePt t="18782" x="5441950" y="3460750"/>
          <p14:tracePt t="18806" x="5435600" y="3467100"/>
          <p14:tracePt t="18830" x="5429250" y="3467100"/>
          <p14:tracePt t="18842" x="5422900" y="3473450"/>
          <p14:tracePt t="18882" x="5422900" y="3467100"/>
          <p14:tracePt t="18926" x="5429250" y="3460750"/>
          <p14:tracePt t="18950" x="5435600" y="3460750"/>
          <p14:tracePt t="18970" x="5441950" y="3454400"/>
          <p14:tracePt t="18994" x="5441950" y="3460750"/>
          <p14:tracePt t="19022" x="5448300" y="3467100"/>
          <p14:tracePt t="19062" x="5448300" y="3473450"/>
          <p14:tracePt t="19106" x="5448300" y="3479800"/>
          <p14:tracePt t="19130" x="5441950" y="3479800"/>
          <p14:tracePt t="19158" x="5435600" y="3479800"/>
          <p14:tracePt t="19174" x="5429250" y="3479800"/>
          <p14:tracePt t="19202" x="5422900" y="3473450"/>
          <p14:tracePt t="19218" x="5416550" y="3467100"/>
          <p14:tracePt t="19234" x="5416550" y="3460750"/>
          <p14:tracePt t="19250" x="5410200" y="3454400"/>
          <p14:tracePt t="19278" x="5410200" y="3448050"/>
          <p14:tracePt t="19302" x="5403850" y="3441700"/>
          <p14:tracePt t="19330" x="5397500" y="3441700"/>
          <p14:tracePt t="19346" x="5391150" y="3448050"/>
          <p14:tracePt t="19362" x="5384800" y="3448050"/>
          <p14:tracePt t="19374" x="5378450" y="3448050"/>
          <p14:tracePt t="19390" x="5372100" y="3441700"/>
          <p14:tracePt t="19434" x="5378450" y="3435350"/>
          <p14:tracePt t="19450" x="5384800" y="3429000"/>
          <p14:tracePt t="19466" x="5391150" y="3416300"/>
          <p14:tracePt t="19482" x="5397500" y="3416300"/>
          <p14:tracePt t="19490" x="5403850" y="3409950"/>
          <p14:tracePt t="19498" x="5410200" y="3403600"/>
          <p14:tracePt t="19498" x="5416550" y="3397250"/>
          <p14:tracePt t="19517" x="5422900" y="3390900"/>
          <p14:tracePt t="19517" x="5435600" y="3384550"/>
          <p14:tracePt t="19535" x="5441950" y="3378200"/>
          <p14:tracePt t="19548" x="5448300" y="3378200"/>
          <p14:tracePt t="19548" x="5454650" y="3371850"/>
          <p14:tracePt t="19567" x="5461000" y="3365500"/>
          <p14:tracePt t="19582" x="5473700" y="3359150"/>
          <p14:tracePt t="19610" x="5480050" y="3352800"/>
          <p14:tracePt t="19622" x="5486400" y="3346450"/>
          <p14:tracePt t="19632" x="5492750" y="3346450"/>
          <p14:tracePt t="19632" x="5499100" y="3340100"/>
          <p14:tracePt t="19650" x="5511800" y="3333750"/>
          <p14:tracePt t="19650" x="5524500" y="3327400"/>
          <p14:tracePt t="19666" x="5537200" y="3314700"/>
          <p14:tracePt t="19666" x="5568950" y="3295650"/>
          <p14:tracePt t="19683" x="5588000" y="3282950"/>
          <p14:tracePt t="19683" x="5607050" y="3263900"/>
          <p14:tracePt t="19700" x="5626100" y="3244850"/>
          <p14:tracePt t="19700" x="5645150" y="3225800"/>
          <p14:tracePt t="19716" x="5664200" y="3200400"/>
          <p14:tracePt t="19716" x="5689600" y="3175000"/>
          <p14:tracePt t="19716" x="5708650" y="3143250"/>
          <p14:tracePt t="19735" x="5727700" y="3111500"/>
          <p14:tracePt t="19735" x="5753100" y="3073400"/>
          <p14:tracePt t="19750" x="5765800" y="3041650"/>
          <p14:tracePt t="19750" x="5784850" y="2997200"/>
          <p14:tracePt t="19768" x="5803900" y="2959100"/>
          <p14:tracePt t="19768" x="5816600" y="2921000"/>
          <p14:tracePt t="19783" x="5829300" y="2876550"/>
          <p14:tracePt t="19783" x="5842000" y="2838450"/>
          <p14:tracePt t="19800" x="5854700" y="2794000"/>
          <p14:tracePt t="19800" x="5861050" y="2749550"/>
          <p14:tracePt t="19800" x="5867400" y="2698750"/>
          <p14:tracePt t="19819" x="5867400" y="2647950"/>
          <p14:tracePt t="19833" x="5867400" y="2590800"/>
          <p14:tracePt t="19833" x="5861050" y="2476500"/>
          <p14:tracePt t="19851" x="5854700" y="2419350"/>
          <p14:tracePt t="19851" x="5842000" y="2362200"/>
          <p14:tracePt t="19867" x="5829300" y="2305050"/>
          <p14:tracePt t="19867" x="5810250" y="2247900"/>
          <p14:tracePt t="19884" x="5791200" y="2190750"/>
          <p14:tracePt t="19884" x="5772150" y="2146300"/>
          <p14:tracePt t="19900" x="5746750" y="2095500"/>
          <p14:tracePt t="19900" x="5695950" y="2012950"/>
          <p14:tracePt t="19917" x="5670550" y="1974850"/>
          <p14:tracePt t="19917" x="5638800" y="1930400"/>
          <p14:tracePt t="19934" x="5613400" y="1892300"/>
          <p14:tracePt t="19934" x="5581650" y="1860550"/>
          <p14:tracePt t="19951" x="5549900" y="1822450"/>
          <p14:tracePt t="19951" x="5518150" y="1790700"/>
          <p14:tracePt t="19967" x="5486400" y="1752600"/>
          <p14:tracePt t="19967" x="5416550" y="1695450"/>
          <p14:tracePt t="19984" x="5378450" y="1670050"/>
          <p14:tracePt t="19984" x="5346700" y="1651000"/>
          <p14:tracePt t="20001" x="5308600" y="1631950"/>
          <p14:tracePt t="20001" x="5270500" y="1612900"/>
          <p14:tracePt t="20001" x="5238750" y="1593850"/>
          <p14:tracePt t="20023" x="5200650" y="1574800"/>
          <p14:tracePt t="20023" x="5168900" y="1562100"/>
          <p14:tracePt t="20035" x="5137150" y="1543050"/>
          <p14:tracePt t="20035" x="5111750" y="1530350"/>
          <p14:tracePt t="20051" x="5086350" y="1511300"/>
          <p14:tracePt t="20051" x="5060950" y="1498600"/>
          <p14:tracePt t="20068" x="5035550" y="1485900"/>
          <p14:tracePt t="20068" x="5016500" y="1473200"/>
          <p14:tracePt t="20085" x="4991100" y="1460500"/>
          <p14:tracePt t="20085" x="4972050" y="1447800"/>
          <p14:tracePt t="20085" x="4959350" y="1435100"/>
          <p14:tracePt t="20102" x="4940300" y="1422400"/>
          <p14:tracePt t="20102" x="4927600" y="1409700"/>
          <p14:tracePt t="20118" x="4914900" y="1397000"/>
          <p14:tracePt t="20118" x="4908550" y="1390650"/>
          <p14:tracePt t="20135" x="4902200" y="1377950"/>
          <p14:tracePt t="20135" x="4895850" y="1365250"/>
          <p14:tracePt t="20151" x="4889500" y="1358900"/>
          <p14:tracePt t="20151" x="4889500" y="1346200"/>
          <p14:tracePt t="20169" x="4883150" y="1333500"/>
          <p14:tracePt t="20169" x="4883150" y="1320800"/>
          <p14:tracePt t="20169" x="4883150" y="1308100"/>
          <p14:tracePt t="20187" x="4883150" y="1295400"/>
          <p14:tracePt t="20201" x="4889500" y="1282700"/>
          <p14:tracePt t="20201" x="4895850" y="1250950"/>
          <p14:tracePt t="20218" x="4895850" y="1231900"/>
          <p14:tracePt t="20218" x="4902200" y="1212850"/>
          <p14:tracePt t="20234" x="4908550" y="1193800"/>
          <p14:tracePt t="20234" x="4908550" y="1174750"/>
          <p14:tracePt t="20251" x="4914900" y="1155700"/>
          <p14:tracePt t="20251" x="4921250" y="1123950"/>
          <p14:tracePt t="20271" x="4921250" y="1104900"/>
          <p14:tracePt t="20271" x="4927600" y="1092200"/>
          <p14:tracePt t="20285" x="4927600" y="1085850"/>
          <p14:tracePt t="20285" x="4927600" y="1073150"/>
          <p14:tracePt t="20302" x="4933950" y="1060450"/>
          <p14:tracePt t="20302" x="4933950" y="1054100"/>
          <p14:tracePt t="20318" x="4933950" y="1047750"/>
          <p14:tracePt t="20318" x="4933950" y="1035050"/>
          <p14:tracePt t="20335" x="4933950" y="1028700"/>
          <p14:tracePt t="20351" x="4927600" y="1035050"/>
          <p14:tracePt t="20382" x="4927600" y="1244600"/>
          <p14:tracePt t="20496" x="4933950" y="1282700"/>
          <p14:tracePt t="20502" x="4940300" y="1352550"/>
          <p14:tracePt t="20519" x="4946650" y="1428750"/>
          <p14:tracePt t="20535" x="4953000" y="1504950"/>
          <p14:tracePt t="20552" x="4959350" y="1581150"/>
          <p14:tracePt t="20552" x="4965700" y="1612900"/>
          <p14:tracePt t="20570" x="4972050" y="1682750"/>
          <p14:tracePt t="20585" x="4984750" y="1733550"/>
          <p14:tracePt t="20602" x="4997450" y="1784350"/>
          <p14:tracePt t="20619" x="5010150" y="1835150"/>
          <p14:tracePt t="20635" x="5022850" y="1860550"/>
          <p14:tracePt t="20653" x="5029200" y="1866900"/>
          <p14:tracePt t="20669" x="5035550" y="1873250"/>
          <p14:tracePt t="20685" x="5048250" y="1860550"/>
          <p14:tracePt t="20703" x="5054600" y="1847850"/>
          <p14:tracePt t="20720" x="5060950" y="1828800"/>
          <p14:tracePt t="20736" x="5060950" y="1816100"/>
          <p14:tracePt t="20754" x="5054600" y="1816100"/>
          <p14:tracePt t="20786" x="5029200" y="1809750"/>
          <p14:tracePt t="20802" x="5010150" y="1809750"/>
          <p14:tracePt t="20810" x="4984750" y="1803400"/>
          <p14:tracePt t="20819" x="4959350" y="1790700"/>
          <p14:tracePt t="20819" x="4921250" y="1778000"/>
          <p14:tracePt t="20819" x="4883150" y="1758950"/>
          <p14:tracePt t="20839" x="4838700" y="1746250"/>
          <p14:tracePt t="20839" x="4787900" y="1727200"/>
          <p14:tracePt t="20854" x="4737100" y="1708150"/>
          <p14:tracePt t="20854" x="4686300" y="1689100"/>
          <p14:tracePt t="20871" x="4629150" y="1670050"/>
          <p14:tracePt t="20871" x="4565650" y="1651000"/>
          <p14:tracePt t="20887" x="4495800" y="1631950"/>
          <p14:tracePt t="20887" x="4432300" y="1612900"/>
          <p14:tracePt t="20904" x="4362450" y="1587500"/>
          <p14:tracePt t="20904" x="4286250" y="1568450"/>
          <p14:tracePt t="20904" x="4216400" y="1543050"/>
          <p14:tracePt t="20922" x="4140200" y="1517650"/>
          <p14:tracePt t="20922" x="4064000" y="1492250"/>
          <p14:tracePt t="20937" x="3987800" y="1460500"/>
          <p14:tracePt t="20937" x="3917950" y="1435100"/>
          <p14:tracePt t="20954" x="3841750" y="1403350"/>
          <p14:tracePt t="20954" x="3778250" y="1377950"/>
          <p14:tracePt t="20970" x="3708400" y="1346200"/>
          <p14:tracePt t="20970" x="3644900" y="1314450"/>
          <p14:tracePt t="20987" x="3587750" y="1289050"/>
          <p14:tracePt t="20987" x="3479800" y="1225550"/>
          <p14:tracePt t="21004" x="3429000" y="1200150"/>
          <p14:tracePt t="21004" x="3371850" y="1168400"/>
          <p14:tracePt t="21022" x="3327400" y="1143000"/>
          <p14:tracePt t="21022" x="3282950" y="1111250"/>
          <p14:tracePt t="21040" x="3238500" y="1092200"/>
          <p14:tracePt t="21040" x="3149600" y="1047750"/>
          <p14:tracePt t="21055" x="3111500" y="1035050"/>
          <p14:tracePt t="21055" x="3073400" y="1016000"/>
          <p14:tracePt t="21071" x="3041650" y="1003300"/>
          <p14:tracePt t="21071" x="3009900" y="996950"/>
          <p14:tracePt t="21088" x="2984500" y="990600"/>
          <p14:tracePt t="21088" x="2959100" y="984250"/>
          <p14:tracePt t="21104" x="2940050" y="984250"/>
          <p14:tracePt t="21104" x="2927350" y="990600"/>
          <p14:tracePt t="21104" x="2914650" y="990600"/>
          <p14:tracePt t="21123" x="2908300" y="990600"/>
          <p14:tracePt t="21123" x="2895600" y="996950"/>
          <p14:tracePt t="21138" x="3035300" y="1809750"/>
          <p14:tracePt t="21277" x="3048000" y="1841500"/>
          <p14:tracePt t="21282" x="3054350" y="1866900"/>
          <p14:tracePt t="21290" x="3073400" y="1917700"/>
          <p14:tracePt t="21305" x="3086100" y="1949450"/>
          <p14:tracePt t="21321" x="3105150" y="1968500"/>
          <p14:tracePt t="21338" x="3136900" y="1981200"/>
          <p14:tracePt t="21355" x="3143250" y="1981200"/>
          <p14:tracePt t="21371" x="3168650" y="1974850"/>
          <p14:tracePt t="21371" x="3181350" y="1968500"/>
          <p14:tracePt t="21389" x="3200400" y="1962150"/>
          <p14:tracePt t="21389" x="3219450" y="1949450"/>
          <p14:tracePt t="21405" x="3238500" y="1936750"/>
          <p14:tracePt t="21405" x="3295650" y="1905000"/>
          <p14:tracePt t="21422" x="3327400" y="1885950"/>
          <p14:tracePt t="21422" x="3365500" y="1866900"/>
          <p14:tracePt t="21439" x="3409950" y="1847850"/>
          <p14:tracePt t="21439" x="3454400" y="1828800"/>
          <p14:tracePt t="21456" x="3505200" y="1803400"/>
          <p14:tracePt t="21456" x="3562350" y="1784350"/>
          <p14:tracePt t="21473" x="3619500" y="1758950"/>
          <p14:tracePt t="21473" x="3683000" y="1739900"/>
          <p14:tracePt t="21473" x="3752850" y="1714500"/>
          <p14:tracePt t="21491" x="3829050" y="1689100"/>
          <p14:tracePt t="21491" x="3905250" y="1663700"/>
          <p14:tracePt t="21506" x="3987800" y="1638300"/>
          <p14:tracePt t="21506" x="4070350" y="1612900"/>
          <p14:tracePt t="21524" x="4159250" y="1587500"/>
          <p14:tracePt t="21524" x="4254500" y="1562100"/>
          <p14:tracePt t="21539" x="4349750" y="1530350"/>
          <p14:tracePt t="21539" x="4451350" y="1504950"/>
          <p14:tracePt t="21556" x="4552950" y="1479550"/>
          <p14:tracePt t="21556" x="4654550" y="1454150"/>
          <p14:tracePt t="21572" x="4756150" y="1428750"/>
          <p14:tracePt t="21572" x="4965700" y="1377950"/>
          <p14:tracePt t="21591" x="5073650" y="1352550"/>
          <p14:tracePt t="21591" x="5181600" y="1327150"/>
          <p14:tracePt t="21606" x="5283200" y="1308100"/>
          <p14:tracePt t="21606" x="5384800" y="1282700"/>
          <p14:tracePt t="21623" x="5486400" y="1263650"/>
          <p14:tracePt t="21623" x="5588000" y="1244600"/>
          <p14:tracePt t="21640" x="5683250" y="1225550"/>
          <p14:tracePt t="21640" x="5861050" y="1193800"/>
          <p14:tracePt t="21656" x="5949950" y="1181100"/>
          <p14:tracePt t="21656" x="6026150" y="1168400"/>
          <p14:tracePt t="21673" x="6102350" y="1155700"/>
          <p14:tracePt t="21673" x="6172200" y="1143000"/>
          <p14:tracePt t="21690" x="6235700" y="1136650"/>
          <p14:tracePt t="21690" x="6299200" y="1130300"/>
          <p14:tracePt t="21706" x="6350000" y="1117600"/>
          <p14:tracePt t="21706" x="6451600" y="1111250"/>
          <p14:tracePt t="21723" x="6489700" y="1111250"/>
          <p14:tracePt t="21723" x="6527800" y="1111250"/>
          <p14:tracePt t="21740" x="6559550" y="1117600"/>
          <p14:tracePt t="21740" x="6584950" y="1117600"/>
          <p14:tracePt t="21756" x="6604000" y="1123950"/>
          <p14:tracePt t="21756" x="6616700" y="1123950"/>
          <p14:tracePt t="21776" x="6508750" y="1631950"/>
          <p14:tracePt t="21885" x="6502400" y="1682750"/>
          <p14:tracePt t="21890" x="6483350" y="1771650"/>
          <p14:tracePt t="21906" x="6470650" y="1841500"/>
          <p14:tracePt t="21923" x="6464300" y="1898650"/>
          <p14:tracePt t="21940" x="6451600" y="1968500"/>
          <p14:tracePt t="21957" x="6451600" y="2000250"/>
          <p14:tracePt t="21973" x="6445250" y="2025650"/>
          <p14:tracePt t="21990" x="6451600" y="2044700"/>
          <p14:tracePt t="22007" x="6451600" y="2051050"/>
          <p14:tracePt t="22007" x="6451600" y="2057400"/>
          <p14:tracePt t="22026" x="6445250" y="2057400"/>
          <p14:tracePt t="22040" x="6438900" y="2051050"/>
          <p14:tracePt t="22040" x="6432550" y="2051050"/>
          <p14:tracePt t="22057" x="6426200" y="2051050"/>
          <p14:tracePt t="22057" x="6407150" y="2057400"/>
          <p14:tracePt t="22075" x="6400800" y="2070100"/>
          <p14:tracePt t="22075" x="6388100" y="2082800"/>
          <p14:tracePt t="22091" x="6375400" y="2101850"/>
          <p14:tracePt t="22091" x="6362700" y="2114550"/>
          <p14:tracePt t="22108" x="6343650" y="2133600"/>
          <p14:tracePt t="22108" x="6330950" y="2152650"/>
          <p14:tracePt t="22124" x="6311900" y="2171700"/>
          <p14:tracePt t="22124" x="6292850" y="2197100"/>
          <p14:tracePt t="22124" x="6280150" y="2222500"/>
          <p14:tracePt t="22143" x="6261100" y="2241550"/>
          <p14:tracePt t="22143" x="6242050" y="2266950"/>
          <p14:tracePt t="22158" x="6223000" y="2298700"/>
          <p14:tracePt t="22158" x="6203950" y="2330450"/>
          <p14:tracePt t="22175" x="6184900" y="2362200"/>
          <p14:tracePt t="22175" x="6172200" y="2393950"/>
          <p14:tracePt t="22191" x="6153150" y="2419350"/>
          <p14:tracePt t="22191" x="6127750" y="2451100"/>
          <p14:tracePt t="22208" x="6108700" y="2482850"/>
          <p14:tracePt t="22208" x="6089650" y="2514600"/>
          <p14:tracePt t="22208" x="6076950" y="2546350"/>
          <p14:tracePt t="22226" x="6057900" y="2571750"/>
          <p14:tracePt t="22240" x="6038850" y="2603500"/>
          <p14:tracePt t="22240" x="6007100" y="2660650"/>
          <p14:tracePt t="22450" x="5670550" y="3054350"/>
          <p14:tracePt t="22510" x="5670550" y="3060700"/>
          <p14:tracePt t="22518" x="5664200" y="3060700"/>
          <p14:tracePt t="22538" x="5657850" y="3067050"/>
          <p14:tracePt t="22562" x="5651500" y="3067050"/>
          <p14:tracePt t="22586" x="5645150" y="3060700"/>
          <p14:tracePt t="22622" x="5638800" y="3067050"/>
          <p14:tracePt t="22638" x="5632450" y="3067050"/>
          <p14:tracePt t="22647" x="5626100" y="3067050"/>
          <p14:tracePt t="22647" x="5619750" y="3067050"/>
          <p14:tracePt t="22659" x="5607050" y="3067050"/>
          <p14:tracePt t="22659" x="5600700" y="3067050"/>
          <p14:tracePt t="22676" x="5588000" y="3067050"/>
          <p14:tracePt t="22676" x="5575300" y="3067050"/>
          <p14:tracePt t="22693" x="5562600" y="3067050"/>
          <p14:tracePt t="22693" x="5537200" y="3067050"/>
          <p14:tracePt t="22710" x="5518150" y="3067050"/>
          <p14:tracePt t="22710" x="5499100" y="3060700"/>
          <p14:tracePt t="22727" x="5480050" y="3060700"/>
          <p14:tracePt t="22727" x="5461000" y="3060700"/>
          <p14:tracePt t="22743" x="5441950" y="3060700"/>
          <p14:tracePt t="22743" x="5416550" y="3060700"/>
          <p14:tracePt t="22760" x="5391150" y="3054350"/>
          <p14:tracePt t="22760" x="5365750" y="3054350"/>
          <p14:tracePt t="22760" x="5340350" y="3054350"/>
          <p14:tracePt t="22778" x="5308600" y="3054350"/>
          <p14:tracePt t="22792" x="5283200" y="3048000"/>
          <p14:tracePt t="22792" x="5226050" y="3048000"/>
          <p14:tracePt t="22811" x="5194300" y="3048000"/>
          <p14:tracePt t="22811" x="5162550" y="3048000"/>
          <p14:tracePt t="22827" x="5137150" y="3048000"/>
          <p14:tracePt t="22827" x="5111750" y="3048000"/>
          <p14:tracePt t="22843" x="5080000" y="3048000"/>
          <p14:tracePt t="22843" x="5054600" y="3048000"/>
          <p14:tracePt t="22860" x="5029200" y="3048000"/>
          <p14:tracePt t="22860" x="5003800" y="3048000"/>
          <p14:tracePt t="22860" x="4978400" y="3054350"/>
          <p14:tracePt t="22878" x="4953000" y="3054350"/>
          <p14:tracePt t="22892" x="4933950" y="3054350"/>
          <p14:tracePt t="22892" x="4895850" y="3067050"/>
          <p14:tracePt t="22910" x="4876800" y="3067050"/>
          <p14:tracePt t="22910" x="4864100" y="3073400"/>
          <p14:tracePt t="22927" x="4851400" y="3079750"/>
          <p14:tracePt t="22927" x="4838700" y="3079750"/>
          <p14:tracePt t="22944" x="4832350" y="3086100"/>
          <p14:tracePt t="22944" x="4813300" y="3098800"/>
          <p14:tracePt t="22961" x="4813300" y="3105150"/>
          <p14:tracePt t="22961" x="4806950" y="3111500"/>
          <p14:tracePt t="22977" x="4806950" y="3117850"/>
          <p14:tracePt t="22977" x="4806950" y="3124200"/>
          <p14:tracePt t="22995" x="4806950" y="3130550"/>
          <p14:tracePt t="22995" x="4813300" y="3136900"/>
          <p14:tracePt t="23011" x="4819650" y="3149600"/>
          <p14:tracePt t="23029" x="4826000" y="3149600"/>
          <p14:tracePt t="23043" x="4832350" y="3149600"/>
          <p14:tracePt t="23043" x="4838700" y="3149600"/>
          <p14:tracePt t="25830" x="5562600" y="2768600"/>
          <p14:tracePt t="25853" x="5556250" y="2762250"/>
          <p14:tracePt t="25869" x="5562600" y="2755900"/>
          <p14:tracePt t="25885" x="5562600" y="2749550"/>
          <p14:tracePt t="25897" x="5568950" y="2743200"/>
          <p14:tracePt t="26550" x="5778500" y="2419350"/>
          <p14:tracePt t="26565" x="5784850" y="2406650"/>
          <p14:tracePt t="26573" x="5784850" y="2400300"/>
          <p14:tracePt t="26573" x="5784850" y="2381250"/>
          <p14:tracePt t="26588" x="5791200" y="2368550"/>
          <p14:tracePt t="26588" x="5797550" y="2349500"/>
          <p14:tracePt t="26604" x="5803900" y="2324100"/>
          <p14:tracePt t="26604" x="5810250" y="2305050"/>
          <p14:tracePt t="26621" x="5816600" y="2279650"/>
          <p14:tracePt t="26621" x="5835650" y="2235200"/>
          <p14:tracePt t="26638" x="5848350" y="2209800"/>
          <p14:tracePt t="26638" x="5867400" y="2184400"/>
          <p14:tracePt t="26654" x="5880100" y="2152650"/>
          <p14:tracePt t="26654" x="5892800" y="2120900"/>
          <p14:tracePt t="26671" x="5911850" y="2095500"/>
          <p14:tracePt t="26671" x="5924550" y="2063750"/>
          <p14:tracePt t="26688" x="5937250" y="2038350"/>
          <p14:tracePt t="26688" x="5949950" y="2012950"/>
          <p14:tracePt t="26688" x="5956300" y="1987550"/>
          <p14:tracePt t="26705" x="5969000" y="1968500"/>
          <p14:tracePt t="26705" x="5975350" y="1949450"/>
          <p14:tracePt t="26721" x="5988050" y="1936750"/>
          <p14:tracePt t="26721" x="5994400" y="1924050"/>
          <p14:tracePt t="26738" x="6007100" y="1917700"/>
          <p14:tracePt t="26738" x="6013450" y="1905000"/>
          <p14:tracePt t="26755" x="6019800" y="1898650"/>
          <p14:tracePt t="26755" x="6026150" y="1892300"/>
          <p14:tracePt t="26772" x="6038850" y="1885950"/>
          <p14:tracePt t="26772" x="6038850" y="1879600"/>
          <p14:tracePt t="26788" x="6045200" y="1873250"/>
          <p14:tracePt t="26788" x="6051550" y="1866900"/>
          <p14:tracePt t="26788" x="6057900" y="1860550"/>
          <p14:tracePt t="26805" x="6064250" y="1854200"/>
          <p14:tracePt t="26805" x="6064250" y="1847850"/>
          <p14:tracePt t="26822" x="6070600" y="1847850"/>
          <p14:tracePt t="26838" x="6076950" y="1841500"/>
          <p14:tracePt t="26855" x="6083300" y="1835150"/>
          <p14:tracePt t="26871" x="6089650" y="1828800"/>
          <p14:tracePt t="26888" x="6096000" y="1828800"/>
          <p14:tracePt t="26909" x="6096000" y="1822450"/>
          <p14:tracePt t="26933" x="6096000" y="1816100"/>
          <p14:tracePt t="26969" x="6102350" y="1809750"/>
          <p14:tracePt t="26993" x="6108700" y="1809750"/>
          <p14:tracePt t="27005" x="6115050" y="1803400"/>
          <p14:tracePt t="27021" x="6121400" y="1809750"/>
          <p14:tracePt t="27037" x="6127750" y="1809750"/>
          <p14:tracePt t="27053" x="6134100" y="1809750"/>
          <p14:tracePt t="27057" x="6146800" y="1809750"/>
          <p14:tracePt t="27073" x="6153150" y="1809750"/>
          <p14:tracePt t="27089" x="6159500" y="1816100"/>
          <p14:tracePt t="27089" x="6165850" y="1816100"/>
          <p14:tracePt t="27106" x="6172200" y="1822450"/>
          <p14:tracePt t="27122" x="6172200" y="1828800"/>
          <p14:tracePt t="27139" x="6178550" y="1835150"/>
          <p14:tracePt t="27156" x="6178550" y="1841500"/>
          <p14:tracePt t="27172" x="6184900" y="1847850"/>
          <p14:tracePt t="27189" x="6184900" y="1841500"/>
          <p14:tracePt t="27209" x="6178550" y="1828800"/>
          <p14:tracePt t="27245" x="6172200" y="1828800"/>
          <p14:tracePt t="27261" x="6165850" y="1822450"/>
          <p14:tracePt t="27270" x="6159500" y="1816100"/>
          <p14:tracePt t="27285" x="6153150" y="1816100"/>
          <p14:tracePt t="27293" x="6146800" y="1809750"/>
          <p14:tracePt t="27293" x="6140450" y="1809750"/>
          <p14:tracePt t="27306" x="6127750" y="1803400"/>
          <p14:tracePt t="27306" x="6121400" y="1803400"/>
          <p14:tracePt t="27323" x="6115050" y="1803400"/>
          <p14:tracePt t="27339" x="6102350" y="1797050"/>
          <p14:tracePt t="27339" x="6096000" y="1797050"/>
          <p14:tracePt t="27358" x="6089650" y="1803400"/>
          <p14:tracePt t="27358" x="6083300" y="1797050"/>
          <p14:tracePt t="27375" x="6076950" y="1797050"/>
          <p14:tracePt t="27391" x="6070600" y="1803400"/>
          <p14:tracePt t="27391" x="6064250" y="1809750"/>
          <p14:tracePt t="27408" x="6064250" y="1816100"/>
          <p14:tracePt t="27424" x="6057900" y="1822450"/>
          <p14:tracePt t="27424" x="6051550" y="1835150"/>
          <p14:tracePt t="27442" x="6045200" y="1841500"/>
          <p14:tracePt t="27458" x="6045200" y="1847850"/>
          <p14:tracePt t="27474" x="6038850" y="1860550"/>
          <p14:tracePt t="27474" x="6038850" y="1866900"/>
          <p14:tracePt t="27492" x="6038850" y="1873250"/>
          <p14:tracePt t="27507" x="6038850" y="1879600"/>
          <p14:tracePt t="27526" x="6038850" y="1873250"/>
          <p14:tracePt t="27578" x="6045200" y="1873250"/>
          <p14:tracePt t="27594" x="6051550" y="1866900"/>
          <p14:tracePt t="27606" x="6057900" y="1860550"/>
          <p14:tracePt t="27622" x="6070600" y="1847850"/>
          <p14:tracePt t="27638" x="6076950" y="1841500"/>
          <p14:tracePt t="27654" x="6083300" y="1841500"/>
          <p14:tracePt t="27660" x="6089650" y="1835150"/>
          <p14:tracePt t="27675" x="6096000" y="1828800"/>
          <p14:tracePt t="27692" x="6102350" y="1828800"/>
          <p14:tracePt t="27708" x="6102350" y="1835150"/>
          <p14:tracePt t="27766" x="6089650" y="1841500"/>
          <p14:tracePt t="27778" x="6076950" y="1847850"/>
          <p14:tracePt t="27802" x="6070600" y="1847850"/>
          <p14:tracePt t="27810" x="6064250" y="1854200"/>
          <p14:tracePt t="27810" x="6057900" y="1854200"/>
          <p14:tracePt t="27827" x="6051550" y="1860550"/>
          <p14:tracePt t="27827" x="6045200" y="1860550"/>
          <p14:tracePt t="27843" x="6038850" y="1860550"/>
          <p14:tracePt t="27843" x="6032500" y="1866900"/>
          <p14:tracePt t="27860" x="6026150" y="1866900"/>
          <p14:tracePt t="27876" x="6019800" y="1866900"/>
          <p14:tracePt t="27876" x="6007100" y="1866900"/>
          <p14:tracePt t="27895" x="6007100" y="1873250"/>
          <p14:tracePt t="27895" x="6000750" y="1873250"/>
          <p14:tracePt t="27910" x="5988050" y="1873250"/>
          <p14:tracePt t="27926" x="5981700" y="1879600"/>
          <p14:tracePt t="27942" x="5975350" y="1879600"/>
          <p14:tracePt t="27959" x="5969000" y="1879600"/>
          <p14:tracePt t="27976" x="5962650" y="1885950"/>
          <p14:tracePt t="27993" x="5956300" y="1885950"/>
          <p14:tracePt t="28009" x="5949950" y="1885950"/>
          <p14:tracePt t="28029" x="5943600" y="1885950"/>
          <p14:tracePt t="28043" x="5937250" y="1885950"/>
          <p14:tracePt t="28066" x="5930900" y="1879600"/>
          <p14:tracePt t="28086" x="5924550" y="1873250"/>
          <p14:tracePt t="28126" x="5918200" y="1873250"/>
          <p14:tracePt t="28178" x="5924550" y="1866900"/>
          <p14:tracePt t="28222" x="5924550" y="1860550"/>
          <p14:tracePt t="28254" x="5924550" y="1854200"/>
          <p14:tracePt t="28290" x="5924550" y="1860550"/>
          <p14:tracePt t="28334" x="5918200" y="1866900"/>
          <p14:tracePt t="28350" x="5911850" y="1866900"/>
          <p14:tracePt t="28374" x="5911850" y="1873250"/>
          <p14:tracePt t="28386" x="5905500" y="1879600"/>
          <p14:tracePt t="28418" x="5899150" y="1873250"/>
          <p14:tracePt t="28470" x="5905500" y="1879600"/>
          <p14:tracePt t="28546" x="5899150" y="1885950"/>
          <p14:tracePt t="28598" x="5899150" y="1892300"/>
          <p14:tracePt t="28614" x="5899150" y="1898650"/>
          <p14:tracePt t="28619" x="5892800" y="1905000"/>
          <p14:tracePt t="28634" x="5886450" y="1911350"/>
          <p14:tracePt t="28650" x="5880100" y="1917700"/>
          <p14:tracePt t="28666" x="5873750" y="1917700"/>
          <p14:tracePt t="28678" x="5867400" y="1917700"/>
          <p14:tracePt t="28695" x="5861050" y="1924050"/>
          <p14:tracePt t="28695" x="5854700" y="1924050"/>
          <p14:tracePt t="28712" x="5848350" y="1924050"/>
          <p14:tracePt t="28728" x="5842000" y="1930400"/>
          <p14:tracePt t="28728" x="5835650" y="1930400"/>
          <p14:tracePt t="28746" x="5829300" y="1936750"/>
          <p14:tracePt t="28762" x="5822950" y="1936750"/>
          <p14:tracePt t="28779" x="5816600" y="1943100"/>
          <p14:tracePt t="28795" x="5822950" y="1936750"/>
          <p14:tracePt t="28874" x="5829300" y="1930400"/>
          <p14:tracePt t="28898" x="5829300" y="1924050"/>
          <p14:tracePt t="28914" x="5829300" y="1917700"/>
          <p14:tracePt t="28950" x="5822950" y="1917700"/>
          <p14:tracePt t="28974" x="5816600" y="1917700"/>
          <p14:tracePt t="28994" x="5810250" y="1917700"/>
          <p14:tracePt t="29002" x="5803900" y="1917700"/>
          <p14:tracePt t="29020" x="5797550" y="1917700"/>
          <p14:tracePt t="29046" x="5797550" y="1911350"/>
          <p14:tracePt t="29122" x="5803900" y="1911350"/>
          <p14:tracePt t="29138" x="5797550" y="1911350"/>
          <p14:tracePt t="29226" x="5791200" y="1911350"/>
          <p14:tracePt t="29242" x="5784850" y="1917700"/>
          <p14:tracePt t="29258" x="5778500" y="1917700"/>
          <p14:tracePt t="29278" x="5772150" y="1917700"/>
          <p14:tracePt t="29294" x="5772150" y="1924050"/>
          <p14:tracePt t="29318" x="5772150" y="1930400"/>
          <p14:tracePt t="29369" x="5778500" y="1930400"/>
          <p14:tracePt t="29386" x="5784850" y="1930400"/>
          <p14:tracePt t="29406" x="5791200" y="1924050"/>
          <p14:tracePt t="29438" x="5784850" y="1924050"/>
          <p14:tracePt t="29498" x="5778500" y="1930400"/>
          <p14:tracePt t="29518" x="5772150" y="1936750"/>
          <p14:tracePt t="29541" x="5778500" y="1936750"/>
          <p14:tracePt t="29645" x="5784850" y="1936750"/>
          <p14:tracePt t="29678" x="5791200" y="1930400"/>
          <p14:tracePt t="29706" x="5791200" y="1924050"/>
          <p14:tracePt t="29746" x="5784850" y="1930400"/>
          <p14:tracePt t="29805" x="5784850" y="1924050"/>
          <p14:tracePt t="29834" x="5791200" y="1924050"/>
          <p14:tracePt t="29893" x="5797550" y="1924050"/>
          <p14:tracePt t="29933" x="5803900" y="1924050"/>
          <p14:tracePt t="29945" x="5810250" y="1924050"/>
          <p14:tracePt t="29978" x="5816600" y="1924050"/>
          <p14:tracePt t="30022" x="5816600" y="1917700"/>
          <p14:tracePt t="30038" x="5822950" y="1911350"/>
          <p14:tracePt t="30057" x="5829300" y="1911350"/>
          <p14:tracePt t="30074" x="5835650" y="1905000"/>
          <p14:tracePt t="30097" x="5842000" y="1905000"/>
          <p14:tracePt t="30109" x="5848350" y="1898650"/>
          <p14:tracePt t="30134" x="5848350" y="1892300"/>
          <p14:tracePt t="30150" x="5848350" y="1898650"/>
          <p14:tracePt t="30238" x="5854700" y="1905000"/>
          <p14:tracePt t="30278" x="5861050" y="1905000"/>
          <p14:tracePt t="30314" x="5867400" y="1911350"/>
          <p14:tracePt t="30358" x="5861050" y="1911350"/>
          <p14:tracePt t="30410" x="5854700" y="1911350"/>
          <p14:tracePt t="30442" x="5848350" y="1911350"/>
          <p14:tracePt t="30458" x="5842000" y="1917700"/>
          <p14:tracePt t="30469" x="5835650" y="1917700"/>
          <p14:tracePt t="30493" x="5829300" y="1924050"/>
          <p14:tracePt t="30538" x="5835650" y="1924050"/>
          <p14:tracePt t="30598" x="5842000" y="1924050"/>
          <p14:tracePt t="30622" x="5848350" y="1924050"/>
          <p14:tracePt t="30646" x="5848350" y="1917700"/>
          <p14:tracePt t="30666" x="5854700" y="1911350"/>
          <p14:tracePt t="30698" x="5861050" y="1905000"/>
          <p14:tracePt t="30726" x="5861050" y="1898650"/>
          <p14:tracePt t="30758" x="5861050" y="1892300"/>
          <p14:tracePt t="30766" x="5861050" y="1905000"/>
          <p14:tracePt t="30825" x="5861050" y="1911350"/>
          <p14:tracePt t="30889" x="5854700" y="1911350"/>
          <p14:tracePt t="30950" x="5848350" y="1911350"/>
          <p14:tracePt t="30974" x="5842000" y="1911350"/>
          <p14:tracePt t="31020" x="5835650" y="1905000"/>
          <p14:tracePt t="31077" x="5829300" y="1911350"/>
          <p14:tracePt t="31117" x="5822950" y="1917700"/>
          <p14:tracePt t="31191" x="5822950" y="1924050"/>
          <p14:tracePt t="31215" x="5816600" y="1930400"/>
          <p14:tracePt t="31258" x="5810250" y="1930400"/>
          <p14:tracePt t="31281" x="5797550" y="1930400"/>
          <p14:tracePt t="31297" x="5791200" y="1930400"/>
          <p14:tracePt t="31309" x="5784850" y="1930400"/>
          <p14:tracePt t="31326" x="5778500" y="1930400"/>
          <p14:tracePt t="31342" x="5772150" y="1930400"/>
          <p14:tracePt t="31358" x="5765800" y="1936750"/>
          <p14:tracePt t="31410" x="5772150" y="1936750"/>
          <p14:tracePt t="31454" x="5772150" y="1943100"/>
          <p14:tracePt t="31477" x="5765800" y="1943100"/>
          <p14:tracePt t="31497" x="5759450" y="1949450"/>
          <p14:tracePt t="31513" x="5753100" y="1955800"/>
          <p14:tracePt t="31522" x="5746750" y="1955800"/>
          <p14:tracePt t="31522" x="5740400" y="1955800"/>
          <p14:tracePt t="31538" x="5734050" y="1962150"/>
          <p14:tracePt t="31538" x="5727700" y="1968500"/>
          <p14:tracePt t="31555" x="5715000" y="1968500"/>
          <p14:tracePt t="31555" x="5708650" y="1968500"/>
          <p14:tracePt t="31572" x="5702300" y="1968500"/>
          <p14:tracePt t="31572" x="5695950" y="1974850"/>
          <p14:tracePt t="31588" x="5683250" y="1974850"/>
          <p14:tracePt t="31588" x="5676900" y="1974850"/>
          <p14:tracePt t="31588" x="5676900" y="1981200"/>
          <p14:tracePt t="31606" x="5670550" y="1981200"/>
          <p14:tracePt t="31621" x="5664200" y="1987550"/>
          <p14:tracePt t="31637" x="5657850" y="1993900"/>
          <p14:tracePt t="31654" x="5651500" y="2000250"/>
          <p14:tracePt t="31654" x="5651500" y="2006600"/>
          <p14:tracePt t="31672" x="5645150" y="2019300"/>
          <p14:tracePt t="31878" x="5619750" y="2133600"/>
          <p14:tracePt t="31899" x="5613400" y="2133600"/>
          <p14:tracePt t="31914" x="5607050" y="2133600"/>
          <p14:tracePt t="31930" x="5600700" y="2133600"/>
          <p14:tracePt t="31939" x="5588000" y="2127250"/>
          <p14:tracePt t="31955" x="5581650" y="2120900"/>
          <p14:tracePt t="31972" x="5581650" y="2114550"/>
          <p14:tracePt t="31972" x="5575300" y="2108200"/>
          <p14:tracePt t="31990" x="5575300" y="2101850"/>
          <p14:tracePt t="32026" x="5575300" y="2108200"/>
          <p14:tracePt t="32050" x="5581650" y="2114550"/>
          <p14:tracePt t="32066" x="5588000" y="2114550"/>
          <p14:tracePt t="32078" x="5588000" y="2120900"/>
          <p14:tracePt t="32089" x="5594350" y="2120900"/>
          <p14:tracePt t="32089" x="5600700" y="2120900"/>
          <p14:tracePt t="32107" x="5607050" y="2120900"/>
          <p14:tracePt t="32107" x="5613400" y="2120900"/>
          <p14:tracePt t="32123" x="5619750" y="2127250"/>
          <p14:tracePt t="32123" x="5626100" y="2127250"/>
          <p14:tracePt t="32140" x="5632450" y="2127250"/>
          <p14:tracePt t="32140" x="5638800" y="2127250"/>
          <p14:tracePt t="32157" x="5645150" y="2127250"/>
          <p14:tracePt t="32157" x="5645150" y="2120900"/>
          <p14:tracePt t="32174" x="5651500" y="2120900"/>
          <p14:tracePt t="32174" x="5657850" y="2120900"/>
          <p14:tracePt t="32191" x="5657850" y="2114550"/>
          <p14:tracePt t="32206" x="5651500" y="2114550"/>
          <p14:tracePt t="32229" x="5645150" y="2114550"/>
          <p14:tracePt t="32245" x="5638800" y="2120900"/>
          <p14:tracePt t="32258" x="5632450" y="2127250"/>
          <p14:tracePt t="32258" x="5626100" y="2133600"/>
          <p14:tracePt t="32275" x="5619750" y="2139950"/>
          <p14:tracePt t="32450" x="6076950" y="2336800"/>
          <p14:tracePt t="32458" x="6089650" y="2343150"/>
          <p14:tracePt t="32458" x="6108700" y="2349500"/>
          <p14:tracePt t="32475" x="6121400" y="2355850"/>
          <p14:tracePt t="32475" x="6146800" y="2362200"/>
          <p14:tracePt t="32491" x="6172200" y="2374900"/>
          <p14:tracePt t="32491" x="6191250" y="2387600"/>
          <p14:tracePt t="32509" x="6216650" y="2393950"/>
          <p14:tracePt t="32509" x="6248400" y="2413000"/>
          <p14:tracePt t="32528" x="6267450" y="2419350"/>
          <p14:tracePt t="32528" x="6280150" y="2425700"/>
          <p14:tracePt t="32542" x="6286500" y="2438400"/>
          <p14:tracePt t="32542" x="6292850" y="2438400"/>
          <p14:tracePt t="32558" x="6305550" y="2444750"/>
          <p14:tracePt t="32558" x="6311900" y="2457450"/>
          <p14:tracePt t="32575" x="6318250" y="2463800"/>
          <p14:tracePt t="32575" x="6318250" y="2476500"/>
          <p14:tracePt t="32591" x="6324600" y="2482850"/>
          <p14:tracePt t="32591" x="6324600" y="2495550"/>
          <p14:tracePt t="32608" x="6324600" y="2508250"/>
          <p14:tracePt t="32608" x="6330950" y="2520950"/>
          <p14:tracePt t="32625" x="6330950" y="2533650"/>
          <p14:tracePt t="32625" x="6343650" y="2546350"/>
          <p14:tracePt t="32643" x="6350000" y="2552700"/>
          <p14:tracePt t="32643" x="6356350" y="2552700"/>
          <p14:tracePt t="32658" x="6369050" y="2552700"/>
          <p14:tracePt t="32658" x="6375400" y="2552700"/>
          <p14:tracePt t="32675" x="6388100" y="2552700"/>
          <p14:tracePt t="32675" x="6407150" y="2546350"/>
          <p14:tracePt t="32692" x="6426200" y="2540000"/>
          <p14:tracePt t="32692" x="6445250" y="2533650"/>
          <p14:tracePt t="32692" x="6464300" y="2527300"/>
          <p14:tracePt t="32710" x="6483350" y="2514600"/>
          <p14:tracePt t="32724" x="6508750" y="2508250"/>
          <p14:tracePt t="32724" x="6559550" y="2482850"/>
          <p14:tracePt t="32742" x="6584950" y="2470150"/>
          <p14:tracePt t="32742" x="6610350" y="2451100"/>
          <p14:tracePt t="32759" x="6642100" y="2432050"/>
          <p14:tracePt t="32759" x="6673850" y="2413000"/>
          <p14:tracePt t="32776" x="6705600" y="2393950"/>
          <p14:tracePt t="32776" x="6737350" y="2374900"/>
          <p14:tracePt t="32776" x="6769100" y="2355850"/>
          <p14:tracePt t="32795" x="6800850" y="2336800"/>
          <p14:tracePt t="32808" x="6832600" y="2317750"/>
          <p14:tracePt t="32808" x="6889750" y="2279650"/>
          <p14:tracePt t="32826" x="6921500" y="2260600"/>
          <p14:tracePt t="32826" x="6946900" y="2247900"/>
          <p14:tracePt t="32842" x="6972300" y="2235200"/>
          <p14:tracePt t="32842" x="7004050" y="2222500"/>
          <p14:tracePt t="32859" x="7023100" y="2209800"/>
          <p14:tracePt t="32859" x="7073900" y="2197100"/>
          <p14:tracePt t="32876" x="7092950" y="2190750"/>
          <p14:tracePt t="32876" x="7112000" y="2190750"/>
          <p14:tracePt t="32892" x="7131050" y="2190750"/>
          <p14:tracePt t="32892" x="7150100" y="2190750"/>
          <p14:tracePt t="32909" x="7162800" y="2190750"/>
          <p14:tracePt t="32909" x="7181850" y="2197100"/>
          <p14:tracePt t="32926" x="7200900" y="2209800"/>
          <p14:tracePt t="32926" x="7232650" y="2241550"/>
          <p14:tracePt t="32943" x="7251700" y="2260600"/>
          <p14:tracePt t="32943" x="7264400" y="2279650"/>
          <p14:tracePt t="32960" x="7283450" y="2311400"/>
          <p14:tracePt t="32960" x="7289800" y="2343150"/>
          <p14:tracePt t="32976" x="7302500" y="2387600"/>
          <p14:tracePt t="32976" x="7302500" y="2463800"/>
          <p14:tracePt t="32995" x="7296150" y="2508250"/>
          <p14:tracePt t="32995" x="7283450" y="2559050"/>
          <p14:tracePt t="33010" x="7264400" y="2603500"/>
          <p14:tracePt t="33030" x="3759200" y="3282950"/>
          <p14:tracePt t="33285" x="3644900" y="3282950"/>
          <p14:tracePt t="33290" x="3340100" y="3251200"/>
          <p14:tracePt t="33310" x="3155950" y="3219450"/>
          <p14:tracePt t="33327" x="2984500" y="3181350"/>
          <p14:tracePt t="33344" x="2825750" y="3130550"/>
          <p14:tracePt t="33360" x="2679700" y="3073400"/>
          <p14:tracePt t="33360" x="2609850" y="3041650"/>
          <p14:tracePt t="33378" x="2489200" y="2965450"/>
          <p14:tracePt t="33394" x="2387600" y="2882900"/>
          <p14:tracePt t="33410" x="2305050" y="2781300"/>
          <p14:tracePt t="33427" x="2247900" y="2667000"/>
          <p14:tracePt t="33444" x="2209800" y="2533650"/>
          <p14:tracePt t="33460" x="2190750" y="2349500"/>
          <p14:tracePt t="33477" x="2197100" y="2247900"/>
          <p14:tracePt t="33494" x="2228850" y="2165350"/>
          <p14:tracePt t="33511" x="2279650" y="2095500"/>
          <p14:tracePt t="33528" x="2393950" y="2012950"/>
          <p14:tracePt t="33544" x="2489200" y="1962150"/>
          <p14:tracePt t="33561" x="2603500" y="1917700"/>
          <p14:tracePt t="33577" x="2800350" y="1866900"/>
          <p14:tracePt t="33594" x="2940050" y="1841500"/>
          <p14:tracePt t="33611" x="3092450" y="1822450"/>
          <p14:tracePt t="33628" x="3251200" y="1816100"/>
          <p14:tracePt t="33646" x="3517900" y="1822450"/>
          <p14:tracePt t="33662" x="3708400" y="1828800"/>
          <p14:tracePt t="33678" x="3898900" y="1841500"/>
          <p14:tracePt t="33695" x="4095750" y="1854200"/>
          <p14:tracePt t="33712" x="4298950" y="1866900"/>
          <p14:tracePt t="33712" x="4400550" y="1873250"/>
          <p14:tracePt t="33730" x="4502150" y="1879600"/>
          <p14:tracePt t="33744" x="4838700" y="1885950"/>
          <p14:tracePt t="33762" x="5060950" y="1885950"/>
          <p14:tracePt t="33778" x="5276850" y="1885950"/>
          <p14:tracePt t="33795" x="5473700" y="1885950"/>
          <p14:tracePt t="33812" x="5683250" y="1885950"/>
          <p14:tracePt t="33828" x="5988050" y="1898650"/>
          <p14:tracePt t="33845" x="6172200" y="1917700"/>
          <p14:tracePt t="33862" x="6343650" y="1943100"/>
          <p14:tracePt t="33879" x="6565900" y="2000250"/>
          <p14:tracePt t="33896" x="6699250" y="2051050"/>
          <p14:tracePt t="33912" x="6807200" y="2108200"/>
          <p14:tracePt t="33929" x="6902450" y="2184400"/>
          <p14:tracePt t="33945" x="7010400" y="2305050"/>
          <p14:tracePt t="33962" x="7061200" y="2381250"/>
          <p14:tracePt t="33979" x="7092950" y="2451100"/>
          <p14:tracePt t="33996" x="7112000" y="2508250"/>
          <p14:tracePt t="33996" x="7118350" y="2533650"/>
          <p14:tracePt t="34015" x="7112000" y="2578100"/>
          <p14:tracePt t="34030" x="7099300" y="2622550"/>
          <p14:tracePt t="34046" x="7067550" y="2667000"/>
          <p14:tracePt t="34063" x="7029450" y="2711450"/>
          <p14:tracePt t="34079" x="6978650" y="2762250"/>
          <p14:tracePt t="34096" x="6908800" y="2806700"/>
          <p14:tracePt t="34096" x="6870700" y="2825750"/>
          <p14:tracePt t="34114" x="6788150" y="2863850"/>
          <p14:tracePt t="34130" x="6686550" y="2901950"/>
          <p14:tracePt t="34148" x="6578600" y="2946400"/>
          <p14:tracePt t="34163" x="6457950" y="2984500"/>
          <p14:tracePt t="34180" x="6261100" y="3041650"/>
          <p14:tracePt t="34196" x="6121400" y="3079750"/>
          <p14:tracePt t="34213" x="5969000" y="3111500"/>
          <p14:tracePt t="34230" x="5816600" y="3143250"/>
          <p14:tracePt t="34247" x="5568950" y="3187700"/>
          <p14:tracePt t="34263" x="5397500" y="3213100"/>
          <p14:tracePt t="34281" x="5226050" y="3238500"/>
          <p14:tracePt t="34297" x="4959350" y="3276600"/>
          <p14:tracePt t="34314" x="4781550" y="3295650"/>
          <p14:tracePt t="34330" x="4603750" y="3321050"/>
          <p14:tracePt t="34347" x="4438650" y="3340100"/>
          <p14:tracePt t="34364" x="4267200" y="3352800"/>
          <p14:tracePt t="34380" x="4025900" y="3359150"/>
          <p14:tracePt t="34400" x="3867150" y="3352800"/>
          <p14:tracePt t="34415" x="3714750" y="3340100"/>
          <p14:tracePt t="34431" x="3568700" y="3321050"/>
          <p14:tracePt t="34447" x="3441700" y="3295650"/>
          <p14:tracePt t="34464" x="3321050" y="3270250"/>
          <p14:tracePt t="34464" x="3270250" y="3251200"/>
          <p14:tracePt t="34482" x="3162300" y="3219450"/>
          <p14:tracePt t="34497" x="3067050" y="3175000"/>
          <p14:tracePt t="34514" x="2984500" y="3130550"/>
          <p14:tracePt t="34533" x="2901950" y="3073400"/>
          <p14:tracePt t="34548" x="2800350" y="2971800"/>
          <p14:tracePt t="34564" x="2743200" y="2889250"/>
          <p14:tracePt t="34581" x="2705100" y="2800350"/>
          <p14:tracePt t="34598" x="2686050" y="2667000"/>
          <p14:tracePt t="34614" x="2698750" y="2584450"/>
          <p14:tracePt t="34631" x="2743200" y="2495550"/>
          <p14:tracePt t="34648" x="2813050" y="2413000"/>
          <p14:tracePt t="34665" x="2978150" y="2305050"/>
          <p14:tracePt t="34682" x="3124200" y="2241550"/>
          <p14:tracePt t="34699" x="3295650" y="2190750"/>
          <p14:tracePt t="34715" x="3492500" y="2152650"/>
          <p14:tracePt t="34731" x="3689350" y="2120900"/>
          <p14:tracePt t="34731" x="3784600" y="2108200"/>
          <p14:tracePt t="34750" x="3886200" y="2095500"/>
          <p14:tracePt t="34765" x="3975100" y="2082800"/>
          <p14:tracePt t="34765" x="4159250" y="2057400"/>
          <p14:tracePt t="35286" x="6216650" y="3390900"/>
          <p14:tracePt t="35299" x="6159500" y="3384550"/>
          <p14:tracePt t="35299" x="6096000" y="3378200"/>
          <p14:tracePt t="35318" x="5918200" y="3352800"/>
          <p14:tracePt t="35318" x="5816600" y="3333750"/>
          <p14:tracePt t="35334" x="5695950" y="3321050"/>
          <p14:tracePt t="35334" x="5588000" y="3302000"/>
          <p14:tracePt t="35351" x="5486400" y="3289300"/>
          <p14:tracePt t="35351" x="5384800" y="3276600"/>
          <p14:tracePt t="35367" x="5295900" y="3263900"/>
          <p14:tracePt t="35367" x="5213350" y="3257550"/>
          <p14:tracePt t="35384" x="5130800" y="3251200"/>
          <p14:tracePt t="35384" x="4991100" y="3238500"/>
          <p14:tracePt t="35401" x="4921250" y="3232150"/>
          <p14:tracePt t="35401" x="4864100" y="3232150"/>
          <p14:tracePt t="35417" x="4806950" y="3225800"/>
          <p14:tracePt t="35417" x="4756150" y="3225800"/>
          <p14:tracePt t="35434" x="4705350" y="3219450"/>
          <p14:tracePt t="35434" x="4622800" y="3219450"/>
          <p14:tracePt t="35451" x="4584700" y="3219450"/>
          <p14:tracePt t="35451" x="4552950" y="3219450"/>
          <p14:tracePt t="35467" x="4521200" y="3219450"/>
          <p14:tracePt t="35467" x="4495800" y="3225800"/>
          <p14:tracePt t="35484" x="4470400" y="3225800"/>
          <p14:tracePt t="35484" x="4451350" y="3232150"/>
          <p14:tracePt t="35501" x="4432300" y="3238500"/>
          <p14:tracePt t="35501" x="4406900" y="3238500"/>
          <p14:tracePt t="35520" x="4400550" y="3244850"/>
          <p14:tracePt t="35534" x="4400550" y="3232150"/>
          <p14:tracePt t="35558" x="4406900" y="3232150"/>
          <p14:tracePt t="35567" x="4419600" y="3225800"/>
          <p14:tracePt t="35567" x="4432300" y="3213100"/>
          <p14:tracePt t="35567" x="4445000" y="3206750"/>
          <p14:tracePt t="35586" x="4457700" y="3194050"/>
          <p14:tracePt t="35600" x="4476750" y="3181350"/>
          <p14:tracePt t="35600" x="4508500" y="3149600"/>
          <p14:tracePt t="35619" x="4527550" y="3130550"/>
          <p14:tracePt t="35619" x="4552950" y="3111500"/>
          <p14:tracePt t="35635" x="4572000" y="3092450"/>
          <p14:tracePt t="35635" x="4591050" y="3073400"/>
          <p14:tracePt t="35652" x="4610100" y="3060700"/>
          <p14:tracePt t="35652" x="4635500" y="3041650"/>
          <p14:tracePt t="35668" x="4654550" y="3022600"/>
          <p14:tracePt t="35668" x="4679950" y="3009900"/>
          <p14:tracePt t="35668" x="4705350" y="2997200"/>
          <p14:tracePt t="35687" x="4730750" y="2978150"/>
          <p14:tracePt t="35687" x="4749800" y="2965450"/>
          <p14:tracePt t="35702" x="4775200" y="2952750"/>
          <p14:tracePt t="35702" x="4800600" y="2940050"/>
          <p14:tracePt t="35718" x="4819650" y="2933700"/>
          <p14:tracePt t="35718" x="4845050" y="2921000"/>
          <p14:tracePt t="35735" x="4870450" y="2908300"/>
          <p14:tracePt t="35735" x="4914900" y="2889250"/>
          <p14:tracePt t="35752" x="4940300" y="2882900"/>
          <p14:tracePt t="35752" x="4965700" y="2876550"/>
          <p14:tracePt t="35771" x="4991100" y="2870200"/>
          <p14:tracePt t="35771" x="5016500" y="2863850"/>
          <p14:tracePt t="35785" x="5035550" y="2851150"/>
          <p14:tracePt t="35785" x="5060950" y="2844800"/>
          <p14:tracePt t="35802" x="5086350" y="2838450"/>
          <p14:tracePt t="35802" x="5130800" y="2825750"/>
          <p14:tracePt t="35819" x="5149850" y="2819400"/>
          <p14:tracePt t="35819" x="5175250" y="2813050"/>
          <p14:tracePt t="35835" x="5194300" y="2806700"/>
          <p14:tracePt t="35835" x="5219700" y="2800350"/>
          <p14:tracePt t="35852" x="5238750" y="2794000"/>
          <p14:tracePt t="35852" x="5283200" y="2781300"/>
          <p14:tracePt t="35870" x="5302250" y="2781300"/>
          <p14:tracePt t="35870" x="5321300" y="2774950"/>
          <p14:tracePt t="35886" x="5340350" y="2768600"/>
          <p14:tracePt t="35886" x="5359400" y="2762250"/>
          <p14:tracePt t="35903" x="5378450" y="2755900"/>
          <p14:tracePt t="35903" x="5397500" y="2749550"/>
          <p14:tracePt t="35919" x="5416550" y="2743200"/>
          <p14:tracePt t="35919" x="5429250" y="2736850"/>
          <p14:tracePt t="35936" x="5448300" y="2736850"/>
          <p14:tracePt t="35936" x="5461000" y="2730500"/>
          <p14:tracePt t="35936" x="5480050" y="2730500"/>
          <p14:tracePt t="35955" x="5492750" y="2730500"/>
          <p14:tracePt t="35968" x="5505450" y="2730500"/>
          <p14:tracePt t="35968" x="5530850" y="2730500"/>
          <p14:tracePt t="35986" x="5543550" y="2730500"/>
          <p14:tracePt t="35986" x="5556250" y="2730500"/>
          <p14:tracePt t="36004" x="5568950" y="2730500"/>
          <p14:tracePt t="36004" x="5575300" y="2730500"/>
          <p14:tracePt t="36004" x="5588000" y="2736850"/>
          <p14:tracePt t="36025" x="5594350" y="2736850"/>
          <p14:tracePt t="36035" x="5600700" y="2736850"/>
          <p14:tracePt t="36035" x="5613400" y="2743200"/>
          <p14:tracePt t="36053" x="5619750" y="2743200"/>
          <p14:tracePt t="36069" x="5632450" y="2749550"/>
          <p14:tracePt t="36085" x="5632450" y="2755900"/>
          <p14:tracePt t="36102" x="5638800" y="2762250"/>
          <p14:tracePt t="36102" x="5632450" y="2768600"/>
          <p14:tracePt t="36120" x="5632450" y="2774950"/>
          <p14:tracePt t="36136" x="5626100" y="2781300"/>
          <p14:tracePt t="36136" x="5619750" y="2787650"/>
          <p14:tracePt t="36154" x="5613400" y="2794000"/>
          <p14:tracePt t="36154" x="5600700" y="2800350"/>
          <p14:tracePt t="36170" x="5588000" y="2806700"/>
          <p14:tracePt t="36170" x="5581650" y="2813050"/>
          <p14:tracePt t="36187" x="5575300" y="2819400"/>
          <p14:tracePt t="36187" x="5562600" y="2819400"/>
          <p14:tracePt t="36204" x="5556250" y="2825750"/>
          <p14:tracePt t="36204" x="5543550" y="2825750"/>
          <p14:tracePt t="36220" x="5530850" y="2832100"/>
          <p14:tracePt t="36220" x="5511800" y="2838450"/>
          <p14:tracePt t="36238" x="5499100" y="2844800"/>
          <p14:tracePt t="36238" x="5492750" y="2851150"/>
          <p14:tracePt t="36254" x="5480050" y="2851150"/>
          <p14:tracePt t="36254" x="5473700" y="2857500"/>
          <p14:tracePt t="36272" x="5461000" y="2857500"/>
          <p14:tracePt t="36272" x="5448300" y="2863850"/>
          <p14:tracePt t="36287" x="5441950" y="2863850"/>
          <p14:tracePt t="36287" x="5435600" y="2863850"/>
          <p14:tracePt t="36304" x="5422900" y="2870200"/>
          <p14:tracePt t="36304" x="5416550" y="2870200"/>
          <p14:tracePt t="36320" x="5410200" y="2870200"/>
          <p14:tracePt t="36320" x="5403850" y="2870200"/>
          <p14:tracePt t="36338" x="5391150" y="2870200"/>
          <p14:tracePt t="36353" x="5391150" y="2863850"/>
          <p14:tracePt t="36398" x="5391150" y="2857500"/>
          <p14:tracePt t="36410" x="5403850" y="2851150"/>
          <p14:tracePt t="36426" x="5410200" y="2851150"/>
          <p14:tracePt t="36442" x="5416550" y="2844800"/>
          <p14:tracePt t="36453" x="5422900" y="2838450"/>
          <p14:tracePt t="36453" x="5435600" y="2832100"/>
          <p14:tracePt t="36471" x="5441950" y="2825750"/>
          <p14:tracePt t="36471" x="5448300" y="2819400"/>
          <p14:tracePt t="36488" x="5454650" y="2813050"/>
          <p14:tracePt t="36488" x="5461000" y="2806700"/>
          <p14:tracePt t="36505" x="5467350" y="2800350"/>
          <p14:tracePt t="36505" x="5473700" y="2794000"/>
          <p14:tracePt t="36522" x="5480050" y="2794000"/>
          <p14:tracePt t="36522" x="5499100" y="2794000"/>
          <p14:tracePt t="36539" x="5505450" y="2794000"/>
          <p14:tracePt t="36554" x="5511800" y="2794000"/>
          <p14:tracePt t="36554" x="5518150" y="2794000"/>
          <p14:tracePt t="36571" x="5524500" y="2800350"/>
          <p14:tracePt t="36587" x="5524500" y="2806700"/>
          <p14:tracePt t="36604" x="5524500" y="2813050"/>
          <p14:tracePt t="36621" x="5518150" y="2813050"/>
          <p14:tracePt t="36621" x="5511800" y="2819400"/>
          <p14:tracePt t="36638" x="5505450" y="2819400"/>
          <p14:tracePt t="36638" x="5499100" y="2825750"/>
          <p14:tracePt t="36655" x="5492750" y="2825750"/>
          <p14:tracePt t="36655" x="5480050" y="2832100"/>
          <p14:tracePt t="36671" x="5473700" y="2832100"/>
          <p14:tracePt t="36671" x="5467350" y="2838450"/>
          <p14:tracePt t="36671" x="5454650" y="2844800"/>
          <p14:tracePt t="36690" x="5448300" y="2844800"/>
          <p14:tracePt t="36704" x="5435600" y="2851150"/>
          <p14:tracePt t="36704" x="5416550" y="2857500"/>
          <p14:tracePt t="36722" x="5410200" y="2857500"/>
          <p14:tracePt t="36722" x="5397500" y="2863850"/>
          <p14:tracePt t="36738" x="5391150" y="2863850"/>
          <p14:tracePt t="36738" x="5378450" y="2863850"/>
          <p14:tracePt t="36755" x="5372100" y="2870200"/>
          <p14:tracePt t="36755" x="5359400" y="2876550"/>
          <p14:tracePt t="36772" x="5346700" y="2876550"/>
          <p14:tracePt t="36772" x="5340350" y="2876550"/>
          <p14:tracePt t="36789" x="5340350" y="2882900"/>
          <p14:tracePt t="36789" x="5334000" y="2882900"/>
          <p14:tracePt t="36805" x="5327650" y="2889250"/>
          <p14:tracePt t="36821" x="5321300" y="2889250"/>
          <p14:tracePt t="36821" x="5314950" y="2895600"/>
          <p14:tracePt t="36839" x="5308600" y="2895600"/>
          <p14:tracePt t="36862" x="5308600" y="2889250"/>
          <p14:tracePt t="36938" x="5308600" y="2882900"/>
          <p14:tracePt t="36949" x="5314950" y="2876550"/>
          <p14:tracePt t="36973" x="5314950" y="2870200"/>
          <p14:tracePt t="37005" x="5308600" y="2863850"/>
          <p14:tracePt t="37026" x="5295900" y="2863850"/>
          <p14:tracePt t="37057" x="5289550" y="2863850"/>
          <p14:tracePt t="37065" x="5276850" y="2863850"/>
          <p14:tracePt t="37072" x="5270500" y="2863850"/>
          <p14:tracePt t="37072" x="5257800" y="2863850"/>
          <p14:tracePt t="37089" x="5245100" y="2863850"/>
          <p14:tracePt t="37089" x="5232400" y="2870200"/>
          <p14:tracePt t="37106" x="5219700" y="2870200"/>
          <p14:tracePt t="37106" x="5207000" y="2876550"/>
          <p14:tracePt t="37123" x="5194300" y="2876550"/>
          <p14:tracePt t="37123" x="5175250" y="2876550"/>
          <p14:tracePt t="37140" x="5162550" y="2882900"/>
          <p14:tracePt t="37140" x="5156200" y="2882900"/>
          <p14:tracePt t="37158" x="5149850" y="2882900"/>
          <p14:tracePt t="37158" x="5137150" y="2882900"/>
          <p14:tracePt t="37173" x="5130800" y="2882900"/>
          <p14:tracePt t="37173" x="5118100" y="2876550"/>
          <p14:tracePt t="37190" x="5111750" y="2876550"/>
          <p14:tracePt t="37190" x="5105400" y="2876550"/>
          <p14:tracePt t="37207" x="5099050" y="2870200"/>
          <p14:tracePt t="37230" x="5092700" y="2870200"/>
          <p14:tracePt t="37250" x="5086350" y="2863850"/>
          <p14:tracePt t="37274" x="5086350" y="2857500"/>
          <p14:tracePt t="37306" x="5092700" y="2851150"/>
          <p14:tracePt t="37342" x="5099050" y="2851150"/>
          <p14:tracePt t="37366" x="5105400" y="2844800"/>
          <p14:tracePt t="37378" x="5111750" y="2844800"/>
          <p14:tracePt t="37395" x="5118100" y="2838450"/>
          <p14:tracePt t="37406" x="5124450" y="2832100"/>
          <p14:tracePt t="37406" x="5130800" y="2832100"/>
          <p14:tracePt t="37424" x="5137150" y="2825750"/>
          <p14:tracePt t="37424" x="5149850" y="2819400"/>
          <p14:tracePt t="37441" x="5162550" y="2813050"/>
          <p14:tracePt t="37441" x="5175250" y="2806700"/>
          <p14:tracePt t="37458" x="5194300" y="2794000"/>
          <p14:tracePt t="37458" x="5213350" y="2787650"/>
          <p14:tracePt t="37474" x="5232400" y="2774950"/>
          <p14:tracePt t="37474" x="5289550" y="2743200"/>
          <p14:tracePt t="37491" x="5321300" y="2724150"/>
          <p14:tracePt t="37491" x="5353050" y="2711450"/>
          <p14:tracePt t="37508" x="5384800" y="2686050"/>
          <p14:tracePt t="37508" x="5422900" y="2667000"/>
          <p14:tracePt t="37526" x="5461000" y="2647950"/>
          <p14:tracePt t="37526" x="5499100" y="2635250"/>
          <p14:tracePt t="37541" x="5537200" y="2622550"/>
          <p14:tracePt t="37541" x="5613400" y="2603500"/>
          <p14:tracePt t="37558" x="5651500" y="2603500"/>
          <p14:tracePt t="37558" x="5689600" y="2603500"/>
          <p14:tracePt t="37575" x="5727700" y="2609850"/>
          <p14:tracePt t="37575" x="5765800" y="2622550"/>
          <p14:tracePt t="37591" x="5803900" y="2628900"/>
          <p14:tracePt t="37591" x="5842000" y="2641600"/>
          <p14:tracePt t="37608" x="5880100" y="2654300"/>
          <p14:tracePt t="37608" x="5918200" y="2673350"/>
          <p14:tracePt t="37608" x="5956300" y="2686050"/>
          <p14:tracePt t="37626" x="5994400" y="2698750"/>
          <p14:tracePt t="37640" x="6032500" y="2717800"/>
          <p14:tracePt t="37640" x="6102350" y="2743200"/>
          <p14:tracePt t="37659" x="6134100" y="2755900"/>
          <p14:tracePt t="37659" x="6165850" y="2768600"/>
          <p14:tracePt t="37675" x="6197600" y="2781300"/>
          <p14:tracePt t="37675" x="6229350" y="2787650"/>
          <p14:tracePt t="37692" x="6261100" y="2794000"/>
          <p14:tracePt t="37692" x="6292850" y="2800350"/>
          <p14:tracePt t="37708" x="6324600" y="2800350"/>
          <p14:tracePt t="37708" x="6356350" y="2806700"/>
          <p14:tracePt t="37708" x="6388100" y="2800350"/>
          <p14:tracePt t="37727" x="6419850" y="2800350"/>
          <p14:tracePt t="37727" x="6451600" y="2794000"/>
          <p14:tracePt t="37742" x="6489700" y="2787650"/>
          <p14:tracePt t="37742" x="6521450" y="2781300"/>
          <p14:tracePt t="37758" x="6553200" y="2774950"/>
          <p14:tracePt t="37758" x="6578600" y="2762250"/>
          <p14:tracePt t="37776" x="6610350" y="2749550"/>
          <p14:tracePt t="37776" x="6661150" y="2730500"/>
          <p14:tracePt t="37792" x="6686550" y="2717800"/>
          <p14:tracePt t="37792" x="6711950" y="2705100"/>
          <p14:tracePt t="37808" x="6731000" y="2692400"/>
          <p14:tracePt t="37808" x="6756400" y="2679700"/>
          <p14:tracePt t="37825" x="6775450" y="2667000"/>
          <p14:tracePt t="37825" x="6794500" y="2654300"/>
          <p14:tracePt t="37842" x="6813550" y="2641600"/>
          <p14:tracePt t="37842" x="6838950" y="2616200"/>
          <p14:tracePt t="37859" x="6851650" y="2609850"/>
          <p14:tracePt t="37859" x="6864350" y="2597150"/>
          <p14:tracePt t="37875" x="6877050" y="2590800"/>
          <p14:tracePt t="37875" x="6889750" y="2584450"/>
          <p14:tracePt t="37893" x="6908800" y="2571750"/>
          <p14:tracePt t="37893" x="6921500" y="2571750"/>
          <p14:tracePt t="37893" x="6934200" y="2565400"/>
          <p14:tracePt t="37911" x="6946900" y="2559050"/>
          <p14:tracePt t="37911" x="6959600" y="2559050"/>
          <p14:tracePt t="37926" x="6972300" y="2559050"/>
          <p14:tracePt t="37926" x="6985000" y="2559050"/>
          <p14:tracePt t="37942" x="6997700" y="2559050"/>
          <p14:tracePt t="37942" x="7016750" y="2565400"/>
          <p14:tracePt t="37959" x="7035800" y="2565400"/>
          <p14:tracePt t="37959" x="7054850" y="2571750"/>
          <p14:tracePt t="37976" x="7073900" y="2578100"/>
          <p14:tracePt t="37976" x="7092950" y="2590800"/>
          <p14:tracePt t="37976" x="7112000" y="2603500"/>
          <p14:tracePt t="37994" x="7137400" y="2616200"/>
          <p14:tracePt t="38009" x="7156450" y="2628900"/>
          <p14:tracePt t="38009" x="7194550" y="2667000"/>
          <p14:tracePt t="38009" x="7213600" y="2686050"/>
          <p14:tracePt t="38030" x="7219950" y="2711450"/>
          <p14:tracePt t="38042" x="7232650" y="2730500"/>
          <p14:tracePt t="38042" x="7239000" y="2749550"/>
          <p14:tracePt t="38059" x="7245350" y="2768600"/>
          <p14:tracePt t="38059" x="7245350" y="2787650"/>
          <p14:tracePt t="38059" x="7245350" y="2813050"/>
          <p14:tracePt t="38079" x="7245350" y="2832100"/>
          <p14:tracePt t="38079" x="7245350" y="2851150"/>
          <p14:tracePt t="38093" x="7239000" y="2870200"/>
          <p14:tracePt t="38093" x="7232650" y="2889250"/>
          <p14:tracePt t="38110" x="7035800" y="3048000"/>
          <p14:tracePt t="38186" x="7004050" y="3067050"/>
          <p14:tracePt t="38191" x="6902450" y="3105150"/>
          <p14:tracePt t="38210" x="6826250" y="3136900"/>
          <p14:tracePt t="38226" x="6743700" y="3168650"/>
          <p14:tracePt t="38243" x="6654800" y="3200400"/>
          <p14:tracePt t="38260" x="6553200" y="3232150"/>
          <p14:tracePt t="38260" x="6502400" y="3244850"/>
          <p14:tracePt t="38278" x="6451600" y="3263900"/>
          <p14:tracePt t="38278" x="6394450" y="3276600"/>
          <p14:tracePt t="38294" x="6273800" y="3308350"/>
          <p14:tracePt t="38310" x="6153150" y="3346450"/>
          <p14:tracePt t="38326" x="6019800" y="3371850"/>
          <p14:tracePt t="38343" x="5892800" y="3403600"/>
          <p14:tracePt t="38360" x="5759450" y="3429000"/>
          <p14:tracePt t="38360" x="5689600" y="3441700"/>
          <p14:tracePt t="38378" x="5556250" y="3460750"/>
          <p14:tracePt t="38395" x="5422900" y="3479800"/>
          <p14:tracePt t="38410" x="5289550" y="3498850"/>
          <p14:tracePt t="38427" x="5149850" y="3511550"/>
          <p14:tracePt t="38443" x="4946650" y="3530600"/>
          <p14:tracePt t="38460" x="4813300" y="3543300"/>
          <p14:tracePt t="38477" x="4679950" y="3556000"/>
          <p14:tracePt t="38494" x="4483100" y="3575050"/>
          <p14:tracePt t="38511" x="4356100" y="3581400"/>
          <p14:tracePt t="38527" x="4229100" y="3587750"/>
          <p14:tracePt t="38544" x="4108450" y="3594100"/>
          <p14:tracePt t="38560" x="3924300" y="3600450"/>
          <p14:tracePt t="38578" x="3816350" y="3600450"/>
          <p14:tracePt t="38594" x="3708400" y="3600450"/>
          <p14:tracePt t="38611" x="3613150" y="3594100"/>
          <p14:tracePt t="38628" x="3517900" y="3581400"/>
          <p14:tracePt t="38644" x="3435350" y="3575050"/>
          <p14:tracePt t="38644" x="3390900" y="3568700"/>
          <p14:tracePt t="38662" x="3314700" y="3549650"/>
          <p14:tracePt t="38678" x="3244850" y="3536950"/>
          <p14:tracePt t="38694" x="3175000" y="3517900"/>
          <p14:tracePt t="38711" x="3111500" y="3498850"/>
          <p14:tracePt t="38728" x="3054350" y="3486150"/>
          <p14:tracePt t="38728" x="3022600" y="3479800"/>
          <p14:tracePt t="38746" x="2971800" y="3460750"/>
          <p14:tracePt t="38762" x="2914650" y="3448050"/>
          <p14:tracePt t="38778" x="2870200" y="3435350"/>
          <p14:tracePt t="38795" x="2806700" y="3416300"/>
          <p14:tracePt t="38811" x="2768600" y="3403600"/>
          <p14:tracePt t="38828" x="2730500" y="3390900"/>
          <p14:tracePt t="38845" x="2698750" y="3384550"/>
          <p14:tracePt t="38861" x="2654300" y="3371850"/>
          <p14:tracePt t="38878" x="2635250" y="3359150"/>
          <p14:tracePt t="38895" x="2616200" y="3352800"/>
          <p14:tracePt t="38912" x="2603500" y="3346450"/>
          <p14:tracePt t="38928" x="2603500" y="3340100"/>
          <p14:tracePt t="38928" x="2597150" y="3333750"/>
          <p14:tracePt t="38946" x="2590800" y="3327400"/>
          <p14:tracePt t="38962" x="2590800" y="3321050"/>
          <p14:tracePt t="38978" x="2590800" y="3314700"/>
          <p14:tracePt t="38998" x="2590800" y="3308350"/>
          <p14:tracePt t="39030" x="2597150" y="3308350"/>
          <p14:tracePt t="39050" x="2603500" y="3308350"/>
          <p14:tracePt t="39074" x="2609850" y="3308350"/>
          <p14:tracePt t="39090" x="2616200" y="3308350"/>
          <p14:tracePt t="39106" x="2622550" y="3308350"/>
          <p14:tracePt t="39134" x="2628900" y="3314700"/>
          <p14:tracePt t="39150" x="2635250" y="3314700"/>
          <p14:tracePt t="39166" x="2641600" y="3314700"/>
          <p14:tracePt t="39178" x="2647950" y="3314700"/>
          <p14:tracePt t="39194" x="2654300" y="3321050"/>
          <p14:tracePt t="39210" x="2660650" y="3321050"/>
          <p14:tracePt t="39226" x="2667000" y="3321050"/>
          <p14:tracePt t="39238" x="2679700" y="3327400"/>
          <p14:tracePt t="39278" x="2692400" y="3327400"/>
          <p14:tracePt t="39306" x="2698750" y="3333750"/>
          <p14:tracePt t="39322" x="2705100" y="3333750"/>
          <p14:tracePt t="39330" x="2711450" y="3340100"/>
          <p14:tracePt t="39346" x="2724150" y="3340100"/>
          <p14:tracePt t="39363" x="2730500" y="3346450"/>
          <p14:tracePt t="39379" x="2736850" y="3346450"/>
          <p14:tracePt t="39396" x="2755900" y="3346450"/>
          <p14:tracePt t="39413" x="2762250" y="3352800"/>
          <p14:tracePt t="39430" x="2774950" y="3352800"/>
          <p14:tracePt t="39447" x="2781300" y="3352800"/>
          <p14:tracePt t="39463" x="2800350" y="3346450"/>
          <p14:tracePt t="39480" x="2813050" y="3346450"/>
          <p14:tracePt t="39497" x="2825750" y="3346450"/>
          <p14:tracePt t="39514" x="2832100" y="3346450"/>
          <p14:tracePt t="39530" x="2838450" y="3346450"/>
          <p14:tracePt t="39547" x="2844800" y="3346450"/>
          <p14:tracePt t="39586" x="2851150" y="3346450"/>
          <p14:tracePt t="39598" x="2857500" y="3352800"/>
          <p14:tracePt t="39614" x="2863850" y="3352800"/>
          <p14:tracePt t="39630" x="2870200" y="3352800"/>
          <p14:tracePt t="39646" x="2876550" y="3352800"/>
          <p14:tracePt t="39666" x="2882900" y="3352800"/>
          <p14:tracePt t="39710" x="2889250" y="3352800"/>
          <p14:tracePt t="39734" x="2895600" y="3352800"/>
          <p14:tracePt t="39758" x="2901950" y="3352800"/>
          <p14:tracePt t="39826" x="2895600" y="3352800"/>
          <p14:tracePt t="39898" x="2889250" y="3346450"/>
          <p14:tracePt t="39930" x="2882900" y="3346450"/>
          <p14:tracePt t="39966" x="2889250" y="3352800"/>
          <p14:tracePt t="40058" x="2895600" y="3359150"/>
          <p14:tracePt t="40066" x="2914650" y="3359150"/>
          <p14:tracePt t="40082" x="2940050" y="3359150"/>
          <p14:tracePt t="40099" x="2959100" y="3346450"/>
          <p14:tracePt t="40099" x="2978150" y="3340100"/>
          <p14:tracePt t="40116" x="3003550" y="3327400"/>
          <p14:tracePt t="40116" x="3054350" y="3282950"/>
          <p14:tracePt t="40133" x="3092450" y="3263900"/>
          <p14:tracePt t="40133" x="3130550" y="3232150"/>
          <p14:tracePt t="40150" x="3168650" y="3206750"/>
          <p14:tracePt t="40150" x="3219450" y="3168650"/>
          <p14:tracePt t="40166" x="3276600" y="3136900"/>
          <p14:tracePt t="40166" x="3340100" y="3092450"/>
          <p14:tracePt t="40183" x="3409950" y="3048000"/>
          <p14:tracePt t="40183" x="3568700" y="2946400"/>
          <p14:tracePt t="40200" x="3657600" y="2889250"/>
          <p14:tracePt t="40200" x="3752850" y="2832100"/>
          <p14:tracePt t="40217" x="3854450" y="2762250"/>
          <p14:tracePt t="40217" x="3962400" y="2698750"/>
          <p14:tracePt t="40233" x="4076700" y="2622550"/>
          <p14:tracePt t="40233" x="4305300" y="2482850"/>
          <p14:tracePt t="40250" x="4425950" y="2419350"/>
          <p14:tracePt t="40250" x="4546600" y="2349500"/>
          <p14:tracePt t="40266" x="4667250" y="2286000"/>
          <p14:tracePt t="40266" x="4794250" y="2228850"/>
          <p14:tracePt t="40284" x="4914900" y="2178050"/>
          <p14:tracePt t="40284" x="5035550" y="2127250"/>
          <p14:tracePt t="40300" x="5156200" y="2082800"/>
          <p14:tracePt t="40300" x="5276850" y="2038350"/>
          <p14:tracePt t="40300" x="5391150" y="2006600"/>
          <p14:tracePt t="40318" x="5499100" y="1968500"/>
          <p14:tracePt t="40318" x="5607050" y="1936750"/>
          <p14:tracePt t="40334" x="5715000" y="1911350"/>
          <p14:tracePt t="40334" x="5810250" y="1885950"/>
          <p14:tracePt t="40350" x="5905500" y="1866900"/>
          <p14:tracePt t="40350" x="5994400" y="1847850"/>
          <p14:tracePt t="40367" x="6076950" y="1835150"/>
          <p14:tracePt t="40367" x="6159500" y="1822450"/>
          <p14:tracePt t="40383" x="6235700" y="1816100"/>
          <p14:tracePt t="40383" x="6305550" y="1809750"/>
          <p14:tracePt t="40400" x="6369050" y="1803400"/>
          <p14:tracePt t="40400" x="6432550" y="1803400"/>
          <p14:tracePt t="40400" x="6489700" y="1803400"/>
          <p14:tracePt t="40419" x="6540500" y="1803400"/>
          <p14:tracePt t="40419" x="6591300" y="1803400"/>
          <p14:tracePt t="40434" x="6635750" y="1803400"/>
          <p14:tracePt t="40434" x="6680200" y="1809750"/>
          <p14:tracePt t="40450" x="6724650" y="1809750"/>
          <p14:tracePt t="40450" x="6762750" y="1816100"/>
          <p14:tracePt t="40467" x="6800850" y="1822450"/>
          <p14:tracePt t="40467" x="6838950" y="1828800"/>
          <p14:tracePt t="40484" x="6870700" y="1828800"/>
          <p14:tracePt t="40484" x="6934200" y="1841500"/>
          <p14:tracePt t="40501" x="6965950" y="1854200"/>
          <p14:tracePt t="40501" x="6991350" y="1860550"/>
          <p14:tracePt t="40520" x="7016750" y="1866900"/>
          <p14:tracePt t="40520" x="7042150" y="1873250"/>
          <p14:tracePt t="40535" x="7061200" y="1879600"/>
          <p14:tracePt t="40535" x="7099300" y="1885950"/>
          <p14:tracePt t="40552" x="7118350" y="1892300"/>
          <p14:tracePt t="40552" x="7137400" y="1898650"/>
          <p14:tracePt t="40568" x="7156450" y="1898650"/>
          <p14:tracePt t="40568" x="7169150" y="1905000"/>
          <p14:tracePt t="40585" x="7188200" y="1905000"/>
          <p14:tracePt t="40585" x="7207250" y="1905000"/>
          <p14:tracePt t="40602" x="7226300" y="1905000"/>
          <p14:tracePt t="40602" x="7258050" y="1911350"/>
          <p14:tracePt t="40619" x="7277100" y="1911350"/>
          <p14:tracePt t="40619" x="7289800" y="1911350"/>
          <p14:tracePt t="40635" x="7302500" y="1917700"/>
          <p14:tracePt t="40635" x="7308850" y="1917700"/>
          <p14:tracePt t="40652" x="7321550" y="1924050"/>
          <p14:tracePt t="40652" x="7327900" y="1924050"/>
          <p14:tracePt t="40669" x="7327900" y="1930400"/>
          <p14:tracePt t="40685" x="7150100" y="2012950"/>
          <p14:tracePt t="40794" x="7118350" y="2019300"/>
          <p14:tracePt t="40799" x="7061200" y="2032000"/>
          <p14:tracePt t="40819" x="6991350" y="2044700"/>
          <p14:tracePt t="40836" x="6877050" y="2057400"/>
          <p14:tracePt t="40852" x="6788150" y="2070100"/>
          <p14:tracePt t="40869" x="6699250" y="2076450"/>
          <p14:tracePt t="40886" x="6604000" y="2082800"/>
          <p14:tracePt t="40902" x="6464300" y="2089150"/>
          <p14:tracePt t="40919" x="6369050" y="2089150"/>
          <p14:tracePt t="40936" x="6267450" y="2089150"/>
          <p14:tracePt t="40953" x="6172200" y="2089150"/>
          <p14:tracePt t="40969" x="6064250" y="2089150"/>
          <p14:tracePt t="40969" x="6013450" y="2089150"/>
          <p14:tracePt t="40987" x="5905500" y="2089150"/>
          <p14:tracePt t="41004" x="5797550" y="2089150"/>
          <p14:tracePt t="41023" x="5689600" y="2089150"/>
          <p14:tracePt t="41036" x="5581650" y="2082800"/>
          <p14:tracePt t="41053" x="5473700" y="2082800"/>
          <p14:tracePt t="41053" x="5422900" y="2082800"/>
          <p14:tracePt t="41071" x="5308600" y="2076450"/>
          <p14:tracePt t="41086" x="5200650" y="2070100"/>
          <p14:tracePt t="41103" x="5092700" y="2070100"/>
          <p14:tracePt t="41120" x="4984750" y="2063750"/>
          <p14:tracePt t="41136" x="4826000" y="2051050"/>
          <p14:tracePt t="41153" x="4718050" y="2044700"/>
          <p14:tracePt t="41170" x="4616450" y="2038350"/>
          <p14:tracePt t="41186" x="4470400" y="2025650"/>
          <p14:tracePt t="41203" x="4368800" y="2019300"/>
          <p14:tracePt t="41220" x="4273550" y="2012950"/>
          <p14:tracePt t="41237" x="4178300" y="2006600"/>
          <p14:tracePt t="41254" x="4044950" y="1993900"/>
          <p14:tracePt t="41271" x="3949700" y="1987550"/>
          <p14:tracePt t="41287" x="3867150" y="1981200"/>
          <p14:tracePt t="41304" x="3784600" y="1974850"/>
          <p14:tracePt t="41321" x="3702050" y="1974850"/>
          <p14:tracePt t="41337" x="3625850" y="1968500"/>
          <p14:tracePt t="41337" x="3587750" y="1968500"/>
          <p14:tracePt t="41356" x="3517900" y="1962150"/>
          <p14:tracePt t="41371" x="3448050" y="1955800"/>
          <p14:tracePt t="41387" x="3384550" y="1955800"/>
          <p14:tracePt t="41404" x="3321050" y="1949450"/>
          <p14:tracePt t="41421" x="3263900" y="1943100"/>
          <p14:tracePt t="41421" x="3232150" y="1943100"/>
          <p14:tracePt t="41439" x="3175000" y="1936750"/>
          <p14:tracePt t="41454" x="3124200" y="1930400"/>
          <p14:tracePt t="41471" x="3079750" y="1924050"/>
          <p14:tracePt t="41488" x="3009900" y="1917700"/>
          <p14:tracePt t="41504" x="2965450" y="1911350"/>
          <p14:tracePt t="41523" x="2921000" y="1905000"/>
          <p14:tracePt t="41538" x="2882900" y="1905000"/>
          <p14:tracePt t="41555" x="2832100" y="1898650"/>
          <p14:tracePt t="41571" x="2794000" y="1892300"/>
          <p14:tracePt t="41588" x="2762250" y="1892300"/>
          <p14:tracePt t="41605" x="2730500" y="1885950"/>
          <p14:tracePt t="41621" x="2686050" y="1879600"/>
          <p14:tracePt t="41639" x="2654300" y="1879600"/>
          <p14:tracePt t="41655" x="2635250" y="1879600"/>
          <p14:tracePt t="41672" x="2616200" y="1873250"/>
          <p14:tracePt t="41689" x="2597150" y="1873250"/>
          <p14:tracePt t="41705" x="2584450" y="1879600"/>
          <p14:tracePt t="41723" x="2578100" y="1885950"/>
          <p14:tracePt t="41739" x="2578100" y="1898650"/>
          <p14:tracePt t="41755" x="2584450" y="1917700"/>
          <p14:tracePt t="41773" x="2584450" y="1930400"/>
          <p14:tracePt t="41788" x="2590800" y="1955800"/>
          <p14:tracePt t="41788" x="2590800" y="1974850"/>
          <p14:tracePt t="41806" x="2584450" y="1987550"/>
          <p14:tracePt t="41806" x="2584450" y="2000250"/>
          <p14:tracePt t="41822" x="2584450" y="2006600"/>
          <p14:tracePt t="41822" x="2584450" y="2019300"/>
          <p14:tracePt t="41839" x="2584450" y="2032000"/>
          <p14:tracePt t="41839" x="2584450" y="2051050"/>
          <p14:tracePt t="41856" x="2584450" y="2063750"/>
          <p14:tracePt t="41856" x="2590800" y="2101850"/>
          <p14:tracePt t="41873" x="2597150" y="2114550"/>
          <p14:tracePt t="41873" x="2609850" y="2133600"/>
          <p14:tracePt t="41889" x="2616200" y="2146300"/>
          <p14:tracePt t="41889" x="2628900" y="2165350"/>
          <p14:tracePt t="41907" x="2641600" y="2178050"/>
          <p14:tracePt t="41907" x="2660650" y="2184400"/>
          <p14:tracePt t="41923" x="2679700" y="2197100"/>
          <p14:tracePt t="41923" x="2724150" y="2209800"/>
          <p14:tracePt t="41940" x="2755900" y="2216150"/>
          <p14:tracePt t="41940" x="2781300" y="2222500"/>
          <p14:tracePt t="41957" x="2813050" y="2228850"/>
          <p14:tracePt t="41957" x="2838450" y="2235200"/>
          <p14:tracePt t="41973" x="2876550" y="2241550"/>
          <p14:tracePt t="41973" x="2908300" y="2247900"/>
          <p14:tracePt t="41973" x="2946400" y="2247900"/>
          <p14:tracePt t="41992" x="2978150" y="2254250"/>
          <p14:tracePt t="41992" x="3016250" y="2260600"/>
          <p14:tracePt t="42007" x="3048000" y="2266950"/>
          <p14:tracePt t="42007" x="3086100" y="2266950"/>
          <p14:tracePt t="42025" x="3117850" y="2273300"/>
          <p14:tracePt t="42025" x="3155950" y="2279650"/>
          <p14:tracePt t="42040" x="3187700" y="2286000"/>
          <p14:tracePt t="42040" x="3219450" y="2286000"/>
          <p14:tracePt t="42057" x="3251200" y="2292350"/>
          <p14:tracePt t="42057" x="3289300" y="2298700"/>
          <p14:tracePt t="42073" x="3321050" y="2305050"/>
          <p14:tracePt t="42073" x="3390900" y="2324100"/>
          <p14:tracePt t="42092" x="3429000" y="2336800"/>
          <p14:tracePt t="42092" x="3460750" y="2349500"/>
          <p14:tracePt t="42107" x="3498850" y="2362200"/>
          <p14:tracePt t="42107" x="3530600" y="2374900"/>
          <p14:tracePt t="42123" x="3568700" y="2400300"/>
          <p14:tracePt t="42123" x="3600450" y="2419350"/>
          <p14:tracePt t="42140" x="3638550" y="2444750"/>
          <p14:tracePt t="42140" x="3670300" y="2463800"/>
          <p14:tracePt t="42140" x="3708400" y="2495550"/>
          <p14:tracePt t="42159" x="3740150" y="2527300"/>
          <p14:tracePt t="42159" x="3771900" y="2552700"/>
          <p14:tracePt t="42174" x="3810000" y="2584450"/>
          <p14:tracePt t="42174" x="3841750" y="2609850"/>
          <p14:tracePt t="42190" x="3873500" y="2635250"/>
          <p14:tracePt t="42190" x="3911600" y="2660650"/>
          <p14:tracePt t="42207" x="3943350" y="2686050"/>
          <p14:tracePt t="42207" x="4006850" y="2730500"/>
          <p14:tracePt t="42224" x="4038600" y="2755900"/>
          <p14:tracePt t="42224" x="4070350" y="2774950"/>
          <p14:tracePt t="42241" x="4095750" y="2794000"/>
          <p14:tracePt t="42241" x="4127500" y="2813050"/>
          <p14:tracePt t="42258" x="4159250" y="2832100"/>
          <p14:tracePt t="42258" x="4184650" y="2844800"/>
          <p14:tracePt t="42274" x="4216400" y="2857500"/>
          <p14:tracePt t="42274" x="4267200" y="2882900"/>
          <p14:tracePt t="42291" x="4298950" y="2889250"/>
          <p14:tracePt t="42291" x="4324350" y="2901950"/>
          <p14:tracePt t="42308" x="4349750" y="2908300"/>
          <p14:tracePt t="42308" x="4381500" y="2921000"/>
          <p14:tracePt t="42324" x="4406900" y="2927350"/>
          <p14:tracePt t="42324" x="4432300" y="2933700"/>
          <p14:tracePt t="42341" x="4457700" y="2940050"/>
          <p14:tracePt t="42341" x="4483100" y="2946400"/>
          <p14:tracePt t="42341" x="4508500" y="2952750"/>
          <p14:tracePt t="42359" x="4527550" y="2959100"/>
          <p14:tracePt t="42359" x="4552950" y="2959100"/>
          <p14:tracePt t="42375" x="4578350" y="2965450"/>
          <p14:tracePt t="42375" x="4597400" y="2965450"/>
          <p14:tracePt t="42391" x="4616450" y="2965450"/>
          <p14:tracePt t="42391" x="4641850" y="2965450"/>
          <p14:tracePt t="42408" x="4654550" y="2959100"/>
          <p14:tracePt t="42408" x="4679950" y="2959100"/>
          <p14:tracePt t="42425" x="4699000" y="2952750"/>
          <p14:tracePt t="42425" x="4711700" y="2946400"/>
          <p14:tracePt t="42441" x="4730750" y="2940050"/>
          <p14:tracePt t="42441" x="4749800" y="2933700"/>
          <p14:tracePt t="42441" x="4762500" y="2921000"/>
          <p14:tracePt t="42780" x="4953000" y="2749550"/>
          <p14:tracePt t="42803" x="4946650" y="2743200"/>
          <p14:tracePt t="42823" x="4940300" y="2749550"/>
          <p14:tracePt t="42839" x="4933950" y="2749550"/>
          <p14:tracePt t="42847" x="4927600" y="2749550"/>
          <p14:tracePt t="42859" x="4921250" y="2762250"/>
          <p14:tracePt t="42875" x="4914900" y="2768600"/>
          <p14:tracePt t="42892" x="4908550" y="2774950"/>
          <p14:tracePt t="42892" x="4908550" y="2781300"/>
          <p14:tracePt t="42909" x="4908550" y="2787650"/>
          <p14:tracePt t="42925" x="4902200" y="2794000"/>
          <p14:tracePt t="42942" x="4908550" y="2800350"/>
          <p14:tracePt t="42959" x="4914900" y="2806700"/>
          <p14:tracePt t="42979" x="4921250" y="2806700"/>
          <p14:tracePt t="42995" x="4927600" y="2806700"/>
          <p14:tracePt t="43011" x="4933950" y="2806700"/>
          <p14:tracePt t="43011" x="4940300" y="2806700"/>
          <p14:tracePt t="43027" x="4953000" y="2806700"/>
          <p14:tracePt t="43042" x="4959350" y="2800350"/>
          <p14:tracePt t="43042" x="4965700" y="2800350"/>
          <p14:tracePt t="43060" x="4972050" y="2800350"/>
          <p14:tracePt t="43060" x="4978400" y="2794000"/>
          <p14:tracePt t="43077" x="4984750" y="2794000"/>
          <p14:tracePt t="43092" x="4997450" y="2787650"/>
          <p14:tracePt t="43092" x="4997450" y="2781300"/>
          <p14:tracePt t="43110" x="5003800" y="2781300"/>
          <p14:tracePt t="43126" x="5010150" y="2774950"/>
          <p14:tracePt t="43126" x="5016500" y="2768600"/>
          <p14:tracePt t="43145" x="5022850" y="2768600"/>
          <p14:tracePt t="43145" x="5035550" y="2762250"/>
          <p14:tracePt t="43160" x="5041900" y="2755900"/>
          <p14:tracePt t="43176" x="5048250" y="2755900"/>
          <p14:tracePt t="43176" x="5054600" y="2749550"/>
          <p14:tracePt t="43193" x="5060950" y="2743200"/>
          <p14:tracePt t="43193" x="5060950" y="2736850"/>
          <p14:tracePt t="43210" x="5073650" y="2736850"/>
          <p14:tracePt t="43210" x="5086350" y="2724150"/>
          <p14:tracePt t="43227" x="5092700" y="2717800"/>
          <p14:tracePt t="43227" x="5099050" y="2711450"/>
          <p14:tracePt t="43244" x="5111750" y="2711450"/>
          <p14:tracePt t="43244" x="5118100" y="2711450"/>
          <p14:tracePt t="43261" x="5124450" y="2705100"/>
          <p14:tracePt t="43261" x="5130800" y="2698750"/>
          <p14:tracePt t="43277" x="5143500" y="2698750"/>
          <p14:tracePt t="43277" x="5149850" y="2698750"/>
          <p14:tracePt t="43277" x="5156200" y="2692400"/>
          <p14:tracePt t="43296" x="5168900" y="2692400"/>
          <p14:tracePt t="43296" x="5175250" y="2686050"/>
          <p14:tracePt t="43311" x="5181600" y="2686050"/>
          <p14:tracePt t="43311" x="5194300" y="2679700"/>
          <p14:tracePt t="43328" x="5200650" y="2679700"/>
          <p14:tracePt t="43328" x="5207000" y="2673350"/>
          <p14:tracePt t="43344" x="5213350" y="2667000"/>
          <p14:tracePt t="43344" x="5226050" y="2660650"/>
          <p14:tracePt t="43361" x="5232400" y="2660650"/>
          <p14:tracePt t="43361" x="5245100" y="2654300"/>
          <p14:tracePt t="43361" x="5251450" y="2647950"/>
          <p14:tracePt t="43379" x="5257800" y="2647950"/>
          <p14:tracePt t="43393" x="5270500" y="2647950"/>
          <p14:tracePt t="43393" x="5283200" y="2647950"/>
          <p14:tracePt t="43411" x="5295900" y="2647950"/>
          <p14:tracePt t="43411" x="5302250" y="2641600"/>
          <p14:tracePt t="43428" x="5308600" y="2641600"/>
          <p14:tracePt t="43428" x="5314950" y="2641600"/>
          <p14:tracePt t="43445" x="5321300" y="2641600"/>
          <p14:tracePt t="43445" x="5327650" y="2635250"/>
          <p14:tracePt t="43461" x="5334000" y="2635250"/>
          <p14:tracePt t="43461" x="5340350" y="2628900"/>
          <p14:tracePt t="43478" x="5346700" y="2628900"/>
          <p14:tracePt t="43494" x="5353050" y="2622550"/>
          <p14:tracePt t="43511" x="5359400" y="2616200"/>
          <p14:tracePt t="43879" x="5568950" y="2501900"/>
          <p14:tracePt t="43902" x="5568950" y="2495550"/>
          <p14:tracePt t="43918" x="5575300" y="2489200"/>
          <p14:tracePt t="43923" x="5581650" y="2482850"/>
          <p14:tracePt t="43931" x="5588000" y="2476500"/>
          <p14:tracePt t="43945" x="5594350" y="2476500"/>
          <p14:tracePt t="43945" x="5613400" y="2463800"/>
          <p14:tracePt t="43963" x="5619750" y="2457450"/>
          <p14:tracePt t="43963" x="5632450" y="2451100"/>
          <p14:tracePt t="43979" x="5645150" y="2444750"/>
          <p14:tracePt t="43979" x="5651500" y="2438400"/>
          <p14:tracePt t="43996" x="5664200" y="2432050"/>
          <p14:tracePt t="43996" x="5676900" y="2425700"/>
          <p14:tracePt t="44013" x="5683250" y="2419350"/>
          <p14:tracePt t="44013" x="5695950" y="2413000"/>
          <p14:tracePt t="44013" x="5708650" y="2406650"/>
          <p14:tracePt t="44032" x="5715000" y="2400300"/>
          <p14:tracePt t="44032" x="5727700" y="2393950"/>
          <p14:tracePt t="44046" x="5740400" y="2393950"/>
          <p14:tracePt t="44046" x="5753100" y="2387600"/>
          <p14:tracePt t="44063" x="5759450" y="2381250"/>
          <p14:tracePt t="44063" x="5772150" y="2381250"/>
          <p14:tracePt t="44079" x="5784850" y="2374900"/>
          <p14:tracePt t="44079" x="5791200" y="2368550"/>
          <p14:tracePt t="44096" x="5803900" y="2368550"/>
          <p14:tracePt t="44096" x="5816600" y="2362200"/>
          <p14:tracePt t="44113" x="5822950" y="2362200"/>
          <p14:tracePt t="44113" x="5835650" y="2362200"/>
          <p14:tracePt t="44129" x="5842000" y="2355850"/>
          <p14:tracePt t="44129" x="5848350" y="2355850"/>
          <p14:tracePt t="44147" x="5854700" y="2355850"/>
          <p14:tracePt t="44147" x="5861050" y="2355850"/>
          <p14:tracePt t="44164" x="5873750" y="2355850"/>
          <p14:tracePt t="44179" x="5880100" y="2362200"/>
          <p14:tracePt t="44196" x="5886450" y="2362200"/>
          <p14:tracePt t="44213" x="5892800" y="2362200"/>
          <p14:tracePt t="44229" x="5899150" y="2362200"/>
          <p14:tracePt t="44229" x="5905500" y="2362200"/>
          <p14:tracePt t="44247" x="5911850" y="2362200"/>
          <p14:tracePt t="44263" x="5924550" y="2355850"/>
          <p14:tracePt t="44280" x="5930900" y="2355850"/>
          <p14:tracePt t="44280" x="5937250" y="2355850"/>
          <p14:tracePt t="44297" x="5943600" y="2355850"/>
          <p14:tracePt t="44297" x="5956300" y="2349500"/>
          <p14:tracePt t="44315" x="5962650" y="2343150"/>
          <p14:tracePt t="44315" x="5969000" y="2336800"/>
          <p14:tracePt t="44331" x="5981700" y="2336800"/>
          <p14:tracePt t="44331" x="5988050" y="2330450"/>
          <p14:tracePt t="44347" x="6000750" y="2324100"/>
          <p14:tracePt t="44347" x="6007100" y="2317750"/>
          <p14:tracePt t="44364" x="6019800" y="2311400"/>
          <p14:tracePt t="44364" x="6026150" y="2311400"/>
          <p14:tracePt t="44381" x="6038850" y="2311400"/>
          <p14:tracePt t="44381" x="6057900" y="2305050"/>
          <p14:tracePt t="44400" x="6064250" y="2311400"/>
          <p14:tracePt t="44400" x="6076950" y="2305050"/>
          <p14:tracePt t="44414" x="6083300" y="2305050"/>
          <p14:tracePt t="44414" x="6096000" y="2305050"/>
          <p14:tracePt t="44431" x="6102350" y="2305050"/>
          <p14:tracePt t="44431" x="6108700" y="2298700"/>
          <p14:tracePt t="44448" x="6121400" y="2298700"/>
          <p14:tracePt t="44448" x="6134100" y="2298700"/>
          <p14:tracePt t="44465" x="6140450" y="2292350"/>
          <p14:tracePt t="44465" x="6146800" y="2292350"/>
          <p14:tracePt t="44481" x="6153150" y="2292350"/>
          <p14:tracePt t="44481" x="6159500" y="2292350"/>
          <p14:tracePt t="44498" x="6165850" y="2292350"/>
          <p14:tracePt t="44514" x="6172200" y="2286000"/>
          <p14:tracePt t="44514" x="6178550" y="2286000"/>
          <p14:tracePt t="44532" x="6184900" y="2279650"/>
          <p14:tracePt t="44571" x="6184900" y="2273300"/>
          <p14:tracePt t="44591" x="6178550" y="2266950"/>
          <p14:tracePt t="44615" x="6172200" y="2266950"/>
          <p14:tracePt t="44638" x="6165850" y="2260600"/>
          <p14:tracePt t="44651" x="6159500" y="2260600"/>
          <p14:tracePt t="44667" x="6153150" y="2260600"/>
          <p14:tracePt t="44683" x="6146800" y="2260600"/>
          <p14:tracePt t="44699" x="6134100" y="2260600"/>
          <p14:tracePt t="44711" x="6127750" y="2254250"/>
          <p14:tracePt t="44719" x="6121400" y="2260600"/>
          <p14:tracePt t="44731" x="6115050" y="2260600"/>
          <p14:tracePt t="44731" x="6108700" y="2260600"/>
          <p14:tracePt t="44749" x="6102350" y="2266950"/>
          <p14:tracePt t="44749" x="6083300" y="2273300"/>
          <p14:tracePt t="44765" x="6070600" y="2279650"/>
          <p14:tracePt t="44765" x="6064250" y="2286000"/>
          <p14:tracePt t="44783" x="6051550" y="2286000"/>
          <p14:tracePt t="44783" x="6045200" y="2292350"/>
          <p14:tracePt t="44799" x="6038850" y="2298700"/>
          <p14:tracePt t="44799" x="6026150" y="2305050"/>
          <p14:tracePt t="44815" x="6019800" y="2311400"/>
          <p14:tracePt t="44815" x="6000750" y="2317750"/>
          <p14:tracePt t="44832" x="5994400" y="2330450"/>
          <p14:tracePt t="44832" x="5988050" y="2336800"/>
          <p14:tracePt t="44849" x="5988050" y="2343150"/>
          <p14:tracePt t="44849" x="5981700" y="2349500"/>
          <p14:tracePt t="44865" x="5981700" y="2355850"/>
          <p14:tracePt t="44865" x="5975350" y="2362200"/>
          <p14:tracePt t="44883" x="5975350" y="2368550"/>
          <p14:tracePt t="44883" x="5969000" y="2374900"/>
          <p14:tracePt t="44899" x="5962650" y="2381250"/>
          <p14:tracePt t="44915" x="5956300" y="2387600"/>
          <p14:tracePt t="44931" x="5949950" y="2387600"/>
          <p14:tracePt t="44948" x="5943600" y="2400300"/>
          <p14:tracePt t="44965" x="5937250" y="2400300"/>
          <p14:tracePt t="44965" x="5924550" y="2406650"/>
          <p14:tracePt t="44983" x="5918200" y="2406650"/>
          <p14:tracePt t="44999" x="5911850" y="2406650"/>
          <p14:tracePt t="44999" x="5905500" y="2406650"/>
          <p14:tracePt t="45016" x="5899150" y="2400300"/>
          <p14:tracePt t="45016" x="5892800" y="2406650"/>
          <p14:tracePt t="45016" x="5886450" y="2400300"/>
          <p14:tracePt t="45036" x="5880100" y="2400300"/>
          <p14:tracePt t="45049" x="5873750" y="2400300"/>
          <p14:tracePt t="45049" x="5867400" y="2406650"/>
          <p14:tracePt t="45067" x="5861050" y="2406650"/>
          <p14:tracePt t="45067" x="5854700" y="2406650"/>
          <p14:tracePt t="45083" x="5848350" y="2406650"/>
          <p14:tracePt t="45099" x="5835650" y="2406650"/>
          <p14:tracePt t="45115" x="5829300" y="2406650"/>
          <p14:tracePt t="45115" x="5816600" y="2413000"/>
          <p14:tracePt t="45133" x="5810250" y="2419350"/>
          <p14:tracePt t="45133" x="5803900" y="2419350"/>
          <p14:tracePt t="45150" x="5797550" y="2419350"/>
          <p14:tracePt t="45150" x="5791200" y="2425700"/>
          <p14:tracePt t="45167" x="5784850" y="2425700"/>
          <p14:tracePt t="45167" x="5772150" y="2425700"/>
          <p14:tracePt t="45183" x="5765800" y="2432050"/>
          <p14:tracePt t="45183" x="5753100" y="2432050"/>
          <p14:tracePt t="45200" x="5746750" y="2432050"/>
          <p14:tracePt t="45200" x="5740400" y="2438400"/>
          <p14:tracePt t="45217" x="5727700" y="2438400"/>
          <p14:tracePt t="45217" x="5721350" y="2444750"/>
          <p14:tracePt t="45233" x="5715000" y="2444750"/>
          <p14:tracePt t="45233" x="5708650" y="2438400"/>
          <p14:tracePt t="45251" x="5702300" y="2438400"/>
          <p14:tracePt t="45267" x="5695950" y="2432050"/>
          <p14:tracePt t="45291" x="5702300" y="2425700"/>
          <p14:tracePt t="45310" x="5708650" y="2419350"/>
          <p14:tracePt t="45327" x="5715000" y="2419350"/>
          <p14:tracePt t="45335" x="5721350" y="2413000"/>
          <p14:tracePt t="45335" x="5727700" y="2413000"/>
          <p14:tracePt t="45351" x="5734050" y="2413000"/>
          <p14:tracePt t="45351" x="5740400" y="2413000"/>
          <p14:tracePt t="45368" x="5746750" y="2413000"/>
          <p14:tracePt t="45368" x="5753100" y="2406650"/>
          <p14:tracePt t="45384" x="5753100" y="2413000"/>
          <p14:tracePt t="45384" x="5759450" y="2406650"/>
          <p14:tracePt t="45401" x="5765800" y="2406650"/>
          <p14:tracePt t="45417" x="5772150" y="2406650"/>
          <p14:tracePt t="45417" x="5784850" y="2413000"/>
          <p14:tracePt t="45435" x="5791200" y="2413000"/>
          <p14:tracePt t="45450" x="5784850" y="2419350"/>
          <p14:tracePt t="45539" x="5784850" y="2425700"/>
          <p14:tracePt t="45551" x="5784850" y="2432050"/>
          <p14:tracePt t="45567" x="5778500" y="2438400"/>
          <p14:tracePt t="45583" x="5778500" y="2444750"/>
          <p14:tracePt t="45626" x="5784850" y="2444750"/>
          <p14:tracePt t="45659" x="5791200" y="2444750"/>
          <p14:tracePt t="45671" x="5797550" y="2451100"/>
          <p14:tracePt t="45687" x="5803900" y="2457450"/>
          <p14:tracePt t="45719" x="5803900" y="2463800"/>
          <p14:tracePt t="45723" x="5803900" y="2470150"/>
          <p14:tracePt t="45739" x="5803900" y="2476500"/>
          <p14:tracePt t="45755" x="5803900" y="2482850"/>
          <p14:tracePt t="45768" x="5803900" y="2489200"/>
          <p14:tracePt t="45785" x="5803900" y="2495550"/>
          <p14:tracePt t="45801" x="5803900" y="2501900"/>
          <p14:tracePt t="45818" x="5797550" y="2508250"/>
          <p14:tracePt t="45835" x="5791200" y="2514600"/>
          <p14:tracePt t="45852" x="5784850" y="2520950"/>
          <p14:tracePt t="45852" x="5784850" y="2527300"/>
          <p14:tracePt t="45869" x="5778500" y="2533650"/>
          <p14:tracePt t="45891" x="5778500" y="2540000"/>
          <p14:tracePt t="45891" x="5778500" y="2546350"/>
          <p14:tracePt t="45903" x="5778500" y="2552700"/>
          <p14:tracePt t="45919" x="5778500" y="2559050"/>
          <p14:tracePt t="45919" x="5778500" y="2565400"/>
          <p14:tracePt t="45936" x="5778500" y="2571750"/>
          <p14:tracePt t="45936" x="5778500" y="2578100"/>
          <p14:tracePt t="45953" x="5778500" y="2584450"/>
          <p14:tracePt t="45953" x="5778500" y="2597150"/>
          <p14:tracePt t="45969" x="5784850" y="2597150"/>
          <p14:tracePt t="45985" x="5784850" y="2609850"/>
          <p14:tracePt t="46003" x="5791200" y="2622550"/>
          <p14:tracePt t="46023" x="5797550" y="2628900"/>
          <p14:tracePt t="46039" x="5803900" y="2635250"/>
          <p14:tracePt t="46078" x="5803900" y="2628900"/>
          <p14:tracePt t="46227" x="5810250" y="2622550"/>
          <p14:tracePt t="46243" x="5816600" y="2622550"/>
          <p14:tracePt t="46259" x="5822950" y="2616200"/>
          <p14:tracePt t="46271" x="5829300" y="2609850"/>
          <p14:tracePt t="46287" x="5835650" y="2609850"/>
          <p14:tracePt t="46311" x="5829300" y="2609850"/>
          <p14:tracePt t="46346" x="5822950" y="2609850"/>
          <p14:tracePt t="46362" x="5816600" y="2616200"/>
          <p14:tracePt t="46378" x="5810250" y="2622550"/>
          <p14:tracePt t="46386" x="5803900" y="2622550"/>
          <p14:tracePt t="46403" x="5797550" y="2628900"/>
          <p14:tracePt t="46403" x="5791200" y="2628900"/>
          <p14:tracePt t="46421" x="5784850" y="2635250"/>
          <p14:tracePt t="46436" x="5778500" y="2641600"/>
          <p14:tracePt t="46453" x="5784850" y="2641600"/>
          <p14:tracePt t="46498" x="5791200" y="2635250"/>
          <p14:tracePt t="46510" x="5803900" y="2635250"/>
          <p14:tracePt t="46527" x="5803900" y="2628900"/>
          <p14:tracePt t="46537" x="5810250" y="2628900"/>
          <p14:tracePt t="46537" x="5816600" y="2622550"/>
          <p14:tracePt t="46555" x="5822950" y="2622550"/>
          <p14:tracePt t="46555" x="5829300" y="2622550"/>
          <p14:tracePt t="46572" x="5835650" y="2616200"/>
          <p14:tracePt t="46587" x="5842000" y="2616200"/>
          <p14:tracePt t="46604" x="5842000" y="2622550"/>
          <p14:tracePt t="46623" x="5835650" y="2628900"/>
          <p14:tracePt t="46639" x="5829300" y="2635250"/>
          <p14:tracePt t="46655" x="5816600" y="2641600"/>
          <p14:tracePt t="46671" x="5810250" y="2641600"/>
          <p14:tracePt t="46687" x="5803900" y="2647950"/>
          <p14:tracePt t="46687" x="5797550" y="2647950"/>
          <p14:tracePt t="46705" x="5791200" y="2654300"/>
          <p14:tracePt t="46721" x="5784850" y="2654300"/>
          <p14:tracePt t="46737" x="5778500" y="2660650"/>
          <p14:tracePt t="46755" x="5772150" y="2660650"/>
          <p14:tracePt t="46771" x="5765800" y="2660650"/>
          <p14:tracePt t="46788" x="5759450" y="2660650"/>
          <p14:tracePt t="46805" x="5753100" y="2660650"/>
          <p14:tracePt t="46821" x="5746750" y="2667000"/>
          <p14:tracePt t="46851" x="5746750" y="2660650"/>
          <p14:tracePt t="46910" x="5746750" y="2654300"/>
          <p14:tracePt t="46955" x="5746750" y="2647950"/>
          <p14:tracePt t="46979" x="5746750" y="2641600"/>
          <p14:tracePt t="46991" x="5746750" y="2635250"/>
          <p14:tracePt t="47007" x="5746750" y="2628900"/>
          <p14:tracePt t="47039" x="5746750" y="2622550"/>
          <p14:tracePt t="47051" x="5740400" y="2616200"/>
          <p14:tracePt t="47075" x="5734050" y="2616200"/>
          <p14:tracePt t="47111" x="5727700" y="2616200"/>
          <p14:tracePt t="47134" x="5721350" y="2609850"/>
          <p14:tracePt t="47162" x="5721350" y="2603500"/>
          <p14:tracePt t="47186" x="5721350" y="2597150"/>
          <p14:tracePt t="47218" x="5715000" y="2584450"/>
          <p14:tracePt t="47231" x="5715000" y="2578100"/>
          <p14:tracePt t="47247" x="5715000" y="2571750"/>
          <p14:tracePt t="47256" x="5715000" y="2565400"/>
          <p14:tracePt t="47256" x="5708650" y="2559050"/>
          <p14:tracePt t="47275" x="5708650" y="2552700"/>
          <p14:tracePt t="47275" x="5702300" y="2540000"/>
          <p14:tracePt t="47291" x="5695950" y="2533650"/>
          <p14:tracePt t="47291" x="5695950" y="2527300"/>
          <p14:tracePt t="47307" x="5689600" y="2520950"/>
          <p14:tracePt t="47307" x="5683250" y="2514600"/>
          <p14:tracePt t="47324" x="5676900" y="2508250"/>
          <p14:tracePt t="47324" x="5676900" y="2501900"/>
          <p14:tracePt t="47340" x="5670550" y="2495550"/>
          <p14:tracePt t="47356" x="5664200" y="2489200"/>
          <p14:tracePt t="47356" x="5664200" y="2482850"/>
          <p14:tracePt t="47374" x="5664200" y="2476500"/>
          <p14:tracePt t="47389" x="5664200" y="2470150"/>
          <p14:tracePt t="47389" x="5670550" y="2463800"/>
          <p14:tracePt t="47407" x="5683250" y="2463800"/>
          <p14:tracePt t="47407" x="5689600" y="2457450"/>
          <p14:tracePt t="47424" x="5702300" y="2451100"/>
          <p14:tracePt t="47424" x="5715000" y="2451100"/>
          <p14:tracePt t="47440" x="5727700" y="2444750"/>
          <p14:tracePt t="47440" x="5740400" y="2438400"/>
          <p14:tracePt t="47457" x="5759450" y="2432050"/>
          <p14:tracePt t="47457" x="5791200" y="2413000"/>
          <p14:tracePt t="47473" x="5810250" y="2406650"/>
          <p14:tracePt t="47473" x="5822950" y="2393950"/>
          <p14:tracePt t="47490" x="5835650" y="2387600"/>
          <p14:tracePt t="47490" x="5854700" y="2381250"/>
          <p14:tracePt t="47508" x="5867400" y="2368550"/>
          <p14:tracePt t="47508" x="5886450" y="2355850"/>
          <p14:tracePt t="47525" x="5899150" y="2349500"/>
          <p14:tracePt t="47525" x="5905500" y="2343150"/>
          <p14:tracePt t="47541" x="5911850" y="2336800"/>
          <p14:tracePt t="47541" x="5918200" y="2330450"/>
          <p14:tracePt t="47558" x="5924550" y="2324100"/>
          <p14:tracePt t="47558" x="5924550" y="2317750"/>
          <p14:tracePt t="47574" x="5924550" y="2311400"/>
          <p14:tracePt t="47574" x="5924550" y="2305050"/>
          <p14:tracePt t="47591" x="5924550" y="2298700"/>
          <p14:tracePt t="47607" x="5918200" y="2298700"/>
          <p14:tracePt t="47624" x="5911850" y="2292350"/>
          <p14:tracePt t="47643" x="5918200" y="2286000"/>
          <p14:tracePt t="47675" x="5924550" y="2279650"/>
          <p14:tracePt t="47691" x="5930900" y="2279650"/>
          <p14:tracePt t="47698" x="5937250" y="2279650"/>
          <p14:tracePt t="47707" x="5949950" y="2273300"/>
          <p14:tracePt t="47707" x="5956300" y="2273300"/>
          <p14:tracePt t="47725" x="5969000" y="2266950"/>
          <p14:tracePt t="47725" x="5988050" y="2260600"/>
          <p14:tracePt t="47725" x="6000750" y="2254250"/>
          <p14:tracePt t="47743" x="6019800" y="2247900"/>
          <p14:tracePt t="47743" x="6038850" y="2241550"/>
          <p14:tracePt t="47759" x="6057900" y="2235200"/>
          <p14:tracePt t="47759" x="6083300" y="2228850"/>
          <p14:tracePt t="47776" x="6108700" y="2222500"/>
          <p14:tracePt t="47776" x="6134100" y="2209800"/>
          <p14:tracePt t="47792" x="6159500" y="2203450"/>
          <p14:tracePt t="47792" x="6191250" y="2197100"/>
          <p14:tracePt t="47809" x="6216650" y="2184400"/>
          <p14:tracePt t="47809" x="6273800" y="2171700"/>
          <p14:tracePt t="47825" x="6299200" y="2159000"/>
          <p14:tracePt t="47825" x="6324600" y="2152650"/>
          <p14:tracePt t="47842" x="6350000" y="2146300"/>
          <p14:tracePt t="47842" x="6375400" y="2139950"/>
          <p14:tracePt t="47859" x="6407150" y="2133600"/>
          <p14:tracePt t="47859" x="6432550" y="2127250"/>
          <p14:tracePt t="47875" x="6457950" y="2120900"/>
          <p14:tracePt t="47875" x="6502400" y="2108200"/>
          <p14:tracePt t="47892" x="6521450" y="2108200"/>
          <p14:tracePt t="47892" x="6540500" y="2101850"/>
          <p14:tracePt t="47909" x="6559550" y="2101850"/>
          <p14:tracePt t="47909" x="6578600" y="2101850"/>
          <p14:tracePt t="47926" x="6591300" y="2101850"/>
          <p14:tracePt t="47926" x="6623050" y="2101850"/>
          <p14:tracePt t="47943" x="6635750" y="2108200"/>
          <p14:tracePt t="47943" x="6648450" y="2108200"/>
          <p14:tracePt t="47959" x="6667500" y="2114550"/>
          <p14:tracePt t="47959" x="6680200" y="2114550"/>
          <p14:tracePt t="47976" x="6692900" y="2120900"/>
          <p14:tracePt t="47976" x="6705600" y="2120900"/>
          <p14:tracePt t="47993" x="6718300" y="2127250"/>
          <p14:tracePt t="47993" x="6724650" y="2133600"/>
          <p14:tracePt t="48009" x="6737350" y="2139950"/>
          <p14:tracePt t="48009" x="6743700" y="2146300"/>
          <p14:tracePt t="48029" x="6756400" y="2159000"/>
          <p14:tracePt t="48029" x="6762750" y="2165350"/>
          <p14:tracePt t="48043" x="6769100" y="2178050"/>
          <p14:tracePt t="48043" x="6775450" y="2190750"/>
          <p14:tracePt t="48059" x="6775450" y="2203450"/>
          <p14:tracePt t="48059" x="6781800" y="2216150"/>
          <p14:tracePt t="48077" x="6781800" y="2228850"/>
          <p14:tracePt t="48077" x="6781800" y="2241550"/>
          <p14:tracePt t="48093" x="6788150" y="2254250"/>
          <p14:tracePt t="48093" x="6781800" y="2266950"/>
          <p14:tracePt t="48093" x="6788150" y="2273300"/>
          <p14:tracePt t="48111" x="6788150" y="2279650"/>
          <p14:tracePt t="48111" x="6788150" y="2286000"/>
          <p14:tracePt t="48126" x="6788150" y="2292350"/>
          <p14:tracePt t="48143" x="6788150" y="2305050"/>
          <p14:tracePt t="48159" x="6788150" y="2311400"/>
          <p14:tracePt t="48159" x="6781800" y="2317750"/>
          <p14:tracePt t="48176" x="6775450" y="2317750"/>
          <p14:tracePt t="48176" x="6769100" y="2330450"/>
          <p14:tracePt t="48193" x="6762750" y="2343150"/>
          <p14:tracePt t="48193" x="6756400" y="2343150"/>
          <p14:tracePt t="48210" x="6743700" y="2343150"/>
          <p14:tracePt t="48210" x="6737350" y="2349500"/>
          <p14:tracePt t="48227" x="6731000" y="2355850"/>
          <p14:tracePt t="48227" x="6718300" y="2362200"/>
          <p14:tracePt t="48244" x="6705600" y="2368550"/>
          <p14:tracePt t="48244" x="6699250" y="2368550"/>
          <p14:tracePt t="48260" x="6686550" y="2374900"/>
          <p14:tracePt t="48260" x="6680200" y="2381250"/>
          <p14:tracePt t="48277" x="6667500" y="2381250"/>
          <p14:tracePt t="48277" x="6661150" y="2387600"/>
          <p14:tracePt t="48293" x="6648450" y="2387600"/>
          <p14:tracePt t="48293" x="6642100" y="2393950"/>
          <p14:tracePt t="48311" x="6623050" y="2400300"/>
          <p14:tracePt t="48311" x="6616700" y="2400300"/>
          <p14:tracePt t="48327" x="6610350" y="2406650"/>
          <p14:tracePt t="48327" x="6604000" y="2413000"/>
          <p14:tracePt t="48344" x="6591300" y="2419350"/>
          <p14:tracePt t="48344" x="6584950" y="2419350"/>
          <p14:tracePt t="48360" x="6578600" y="2419350"/>
          <p14:tracePt t="48360" x="6572250" y="2425700"/>
          <p14:tracePt t="48377" x="6559550" y="2425700"/>
          <p14:tracePt t="48377" x="6553200" y="2425700"/>
          <p14:tracePt t="48396" x="6546850" y="2425700"/>
          <p14:tracePt t="48396" x="6540500" y="2425700"/>
          <p14:tracePt t="48411" x="6534150" y="2425700"/>
          <p14:tracePt t="48411" x="6527800" y="2425700"/>
          <p14:tracePt t="48427" x="6521450" y="2425700"/>
          <p14:tracePt t="48443" x="6515100" y="2425700"/>
          <p14:tracePt t="48460" x="6508750" y="2425700"/>
          <p14:tracePt t="48476" x="6502400" y="2425700"/>
          <p14:tracePt t="48493" x="6502400" y="2419350"/>
          <p14:tracePt t="48510" x="6502400" y="2413000"/>
          <p14:tracePt t="48531" x="6502400" y="2406650"/>
          <p14:tracePt t="48544" x="6508750" y="2406650"/>
          <p14:tracePt t="48567" x="6515100" y="2400300"/>
          <p14:tracePt t="48591" x="6521450" y="2400300"/>
          <p14:tracePt t="48618" x="6521450" y="2406650"/>
          <p14:tracePt t="48662" x="6527800" y="2413000"/>
          <p14:tracePt t="48702" x="6534150" y="2406650"/>
          <p14:tracePt t="48731" x="6540500" y="2406650"/>
          <p14:tracePt t="48755" x="6546850" y="2413000"/>
          <p14:tracePt t="48782" x="6546850" y="2419350"/>
          <p14:tracePt t="48838" x="6546850" y="2425700"/>
          <p14:tracePt t="48851" x="6534150" y="2432050"/>
          <p14:tracePt t="48874" x="6527800" y="2432050"/>
          <p14:tracePt t="48891" x="6527800" y="2438400"/>
          <p14:tracePt t="48899" x="6521450" y="2438400"/>
          <p14:tracePt t="48899" x="6515100" y="2438400"/>
          <p14:tracePt t="48912" x="6502400" y="2444750"/>
          <p14:tracePt t="48912" x="6496050" y="2444750"/>
          <p14:tracePt t="48929" x="6489700" y="2444750"/>
          <p14:tracePt t="48929" x="6483350" y="2444750"/>
          <p14:tracePt t="48946" x="6477000" y="2444750"/>
          <p14:tracePt t="48946" x="6457950" y="2451100"/>
          <p14:tracePt t="48963" x="6451600" y="2451100"/>
          <p14:tracePt t="48978" x="6445250" y="2457450"/>
          <p14:tracePt t="48995" x="6438900" y="2457450"/>
          <p14:tracePt t="49012" x="6432550" y="2457450"/>
          <p14:tracePt t="49029" x="6438900" y="2457450"/>
          <p14:tracePt t="49070" x="6445250" y="2451100"/>
          <p14:tracePt t="49082" x="6451600" y="2444750"/>
          <p14:tracePt t="49098" x="6457950" y="2444750"/>
          <p14:tracePt t="49106" x="6464300" y="2438400"/>
          <p14:tracePt t="49122" x="6470650" y="2432050"/>
          <p14:tracePt t="49131" x="6477000" y="2432050"/>
          <p14:tracePt t="49131" x="6483350" y="2432050"/>
          <p14:tracePt t="49146" x="6489700" y="2425700"/>
          <p14:tracePt t="49146" x="6496050" y="2425700"/>
          <p14:tracePt t="49162" x="6502400" y="2425700"/>
          <p14:tracePt t="49162" x="6508750" y="2425700"/>
          <p14:tracePt t="49179" x="6515100" y="2419350"/>
          <p14:tracePt t="49179" x="6521450" y="2419350"/>
          <p14:tracePt t="49196" x="6521450" y="2413000"/>
          <p14:tracePt t="49196" x="6534150" y="2406650"/>
          <p14:tracePt t="49213" x="6540500" y="2406650"/>
          <p14:tracePt t="49229" x="6540500" y="2400300"/>
          <p14:tracePt t="49246" x="6546850" y="2393950"/>
          <p14:tracePt t="49263" x="6553200" y="2387600"/>
          <p14:tracePt t="49310" x="6559550" y="2387600"/>
          <p14:tracePt t="49330" x="6565900" y="2381250"/>
          <p14:tracePt t="49346" x="6572250" y="2374900"/>
          <p14:tracePt t="49363" x="6584950" y="2374900"/>
          <p14:tracePt t="49378" x="6591300" y="2368550"/>
          <p14:tracePt t="49383" x="6597650" y="2368550"/>
          <p14:tracePt t="49399" x="6604000" y="2362200"/>
          <p14:tracePt t="49413" x="6610350" y="2362200"/>
          <p14:tracePt t="49413" x="6623050" y="2362200"/>
          <p14:tracePt t="49430" x="6623050" y="2355850"/>
          <p14:tracePt t="49446" x="6635750" y="2355850"/>
          <p14:tracePt t="49463" x="6635750" y="2349500"/>
          <p14:tracePt t="49480" x="6642100" y="2343150"/>
          <p14:tracePt t="49496" x="6635750" y="2349500"/>
          <p14:tracePt t="49535" x="6629400" y="2355850"/>
          <p14:tracePt t="49550" x="6623050" y="2349500"/>
          <p14:tracePt t="49562" x="6616700" y="2349500"/>
          <p14:tracePt t="49579" x="6610350" y="2355850"/>
          <p14:tracePt t="49586" x="6604000" y="2355850"/>
          <p14:tracePt t="49603" x="6597650" y="2362200"/>
          <p14:tracePt t="49613" x="6591300" y="2368550"/>
          <p14:tracePt t="49613" x="6584950" y="2368550"/>
          <p14:tracePt t="49631" x="6578600" y="2374900"/>
          <p14:tracePt t="49647" x="6565900" y="2381250"/>
          <p14:tracePt t="49664" x="6559550" y="2381250"/>
          <p14:tracePt t="49664" x="6553200" y="2387600"/>
          <p14:tracePt t="49664" x="6546850" y="2387600"/>
          <p14:tracePt t="49683" x="6540500" y="2387600"/>
          <p14:tracePt t="49697" x="6540500" y="2393950"/>
          <p14:tracePt t="49697" x="6534150" y="2393950"/>
          <p14:tracePt t="49716" x="6521450" y="2400300"/>
          <p14:tracePt t="49731" x="6515100" y="2406650"/>
          <p14:tracePt t="49747" x="6508750" y="2413000"/>
          <p14:tracePt t="49767" x="6508750" y="2419350"/>
          <p14:tracePt t="49826" x="6508750" y="2425700"/>
          <p14:tracePt t="49842" x="6508750" y="2432050"/>
          <p14:tracePt t="49858" x="6508750" y="2438400"/>
          <p14:tracePt t="49871" x="6502400" y="2444750"/>
          <p14:tracePt t="49895" x="6496050" y="2451100"/>
          <p14:tracePt t="49910" x="6483350" y="2457450"/>
          <p14:tracePt t="49922" x="6477000" y="2463800"/>
          <p14:tracePt t="49939" x="6464300" y="2470150"/>
          <p14:tracePt t="49955" x="6457950" y="2476500"/>
          <p14:tracePt t="49964" x="6451600" y="2476500"/>
          <p14:tracePt t="49964" x="6438900" y="2482850"/>
          <p14:tracePt t="49983" x="6432550" y="2489200"/>
          <p14:tracePt t="49983" x="6419850" y="2489200"/>
          <p14:tracePt t="50000" x="6407150" y="2489200"/>
          <p14:tracePt t="50000" x="6394450" y="2495550"/>
          <p14:tracePt t="50019" x="6381750" y="2501900"/>
          <p14:tracePt t="50019" x="6369050" y="2501900"/>
          <p14:tracePt t="50033" x="6356350" y="2508250"/>
          <p14:tracePt t="50033" x="6343650" y="2514600"/>
          <p14:tracePt t="50033" x="6324600" y="2520950"/>
          <p14:tracePt t="50051" x="6311900" y="2527300"/>
          <p14:tracePt t="50065" x="6299200" y="2533650"/>
          <p14:tracePt t="50065" x="6267450" y="2546350"/>
          <p14:tracePt t="50083" x="6261100" y="2552700"/>
          <p14:tracePt t="50083" x="6248400" y="2559050"/>
          <p14:tracePt t="50100" x="6235700" y="2565400"/>
          <p14:tracePt t="50100" x="6229350" y="2565400"/>
          <p14:tracePt t="50116" x="6223000" y="2571750"/>
          <p14:tracePt t="50116" x="6210300" y="2571750"/>
          <p14:tracePt t="50133" x="6210300" y="2578100"/>
          <p14:tracePt t="50149" x="6203950" y="2578100"/>
          <p14:tracePt t="50165" x="6210300" y="2565400"/>
          <p14:tracePt t="50187" x="6216650" y="2565400"/>
          <p14:tracePt t="50199" x="6223000" y="2559050"/>
          <p14:tracePt t="50199" x="6229350" y="2552700"/>
          <p14:tracePt t="50217" x="6235700" y="2546350"/>
          <p14:tracePt t="50217" x="6248400" y="2533650"/>
          <p14:tracePt t="50233" x="6254750" y="2533650"/>
          <p14:tracePt t="50233" x="6254750" y="2520950"/>
          <p14:tracePt t="50250" x="6261100" y="2520950"/>
          <p14:tracePt t="50250" x="6267450" y="2514600"/>
          <p14:tracePt t="50268" x="6267450" y="2508250"/>
          <p14:tracePt t="50268" x="6273800" y="2495550"/>
          <p14:tracePt t="50284" x="6273800" y="2489200"/>
          <p14:tracePt t="50299" x="6267450" y="2482850"/>
          <p14:tracePt t="50316" x="6254750" y="2482850"/>
          <p14:tracePt t="50333" x="6248400" y="2482850"/>
          <p14:tracePt t="50349" x="6235700" y="2482850"/>
          <p14:tracePt t="50349" x="6223000" y="2482850"/>
          <p14:tracePt t="50367" x="6216650" y="2482850"/>
          <p14:tracePt t="50367" x="6203950" y="2482850"/>
          <p14:tracePt t="50384" x="6197600" y="2482850"/>
          <p14:tracePt t="50384" x="6191250" y="2482850"/>
          <p14:tracePt t="50401" x="6178550" y="2482850"/>
          <p14:tracePt t="50401" x="6172200" y="2482850"/>
          <p14:tracePt t="50417" x="6165850" y="2482850"/>
          <p14:tracePt t="50417" x="6153150" y="2482850"/>
          <p14:tracePt t="50435" x="6146800" y="2482850"/>
          <p14:tracePt t="50450" x="6140450" y="2482850"/>
          <p14:tracePt t="50467" x="6140450" y="2476500"/>
          <p14:tracePt t="50511" x="6146800" y="2470150"/>
          <p14:tracePt t="50523" x="6153150" y="2470150"/>
          <p14:tracePt t="50539" x="6165850" y="2463800"/>
          <p14:tracePt t="50555" x="6172200" y="2457450"/>
          <p14:tracePt t="50571" x="6178550" y="2451100"/>
          <p14:tracePt t="50571" x="6184900" y="2451100"/>
          <p14:tracePt t="50585" x="6191250" y="2444750"/>
          <p14:tracePt t="50585" x="6197600" y="2438400"/>
          <p14:tracePt t="50602" x="6203950" y="2432050"/>
          <p14:tracePt t="50602" x="6210300" y="2432050"/>
          <p14:tracePt t="50618" x="6216650" y="2425700"/>
          <p14:tracePt t="50618" x="6223000" y="2419350"/>
          <p14:tracePt t="50634" x="6229350" y="2413000"/>
          <p14:tracePt t="50634" x="6242050" y="2393950"/>
          <p14:tracePt t="50651" x="6248400" y="2387600"/>
          <p14:tracePt t="50651" x="6254750" y="2381250"/>
          <p14:tracePt t="50668" x="6267450" y="2368550"/>
          <p14:tracePt t="50668" x="6267450" y="2362200"/>
          <p14:tracePt t="50685" x="6280150" y="2349500"/>
          <p14:tracePt t="50685" x="6286500" y="2343150"/>
          <p14:tracePt t="50685" x="6292850" y="2336800"/>
          <p14:tracePt t="50703" x="6299200" y="2330450"/>
          <p14:tracePt t="50717" x="6305550" y="2317750"/>
          <p14:tracePt t="50717" x="6318250" y="2311400"/>
          <p14:tracePt t="50735" x="6318250" y="2305050"/>
          <p14:tracePt t="50751" x="6324600" y="2298700"/>
          <p14:tracePt t="50769" x="6324600" y="2305050"/>
          <p14:tracePt t="50787" x="6324600" y="2311400"/>
          <p14:tracePt t="50801" x="6324600" y="2317750"/>
          <p14:tracePt t="50801" x="6311900" y="2330450"/>
          <p14:tracePt t="50819" x="6311900" y="2336800"/>
          <p14:tracePt t="50819" x="6305550" y="2349500"/>
          <p14:tracePt t="50836" x="6299200" y="2355850"/>
          <p14:tracePt t="50836" x="6292850" y="2368550"/>
          <p14:tracePt t="50852" x="6286500" y="2374900"/>
          <p14:tracePt t="50852" x="6280150" y="2393950"/>
          <p14:tracePt t="50869" x="6273800" y="2400300"/>
          <p14:tracePt t="50869" x="6261100" y="2425700"/>
          <p14:tracePt t="50886" x="6261100" y="2432050"/>
          <p14:tracePt t="50886" x="6254750" y="2438400"/>
          <p14:tracePt t="50903" x="6248400" y="2444750"/>
          <p14:tracePt t="50903" x="6242050" y="2451100"/>
          <p14:tracePt t="50919" x="6235700" y="2457450"/>
          <p14:tracePt t="50919" x="6229350" y="2463800"/>
          <p14:tracePt t="50936" x="6229350" y="2470150"/>
          <p14:tracePt t="50936" x="6216650" y="2476500"/>
          <p14:tracePt t="50953" x="6210300" y="2476500"/>
          <p14:tracePt t="50953" x="6203950" y="2482850"/>
          <p14:tracePt t="50969" x="6197600" y="2482850"/>
          <p14:tracePt t="50985" x="6191250" y="2482850"/>
          <p14:tracePt t="51002" x="6178550" y="2482850"/>
          <p14:tracePt t="51002" x="6178550" y="2476500"/>
          <p14:tracePt t="51022" x="6165850" y="2476500"/>
          <p14:tracePt t="51035" x="6159500" y="2476500"/>
          <p14:tracePt t="51052" x="6153150" y="2470150"/>
          <p14:tracePt t="51068" x="6146800" y="2470150"/>
          <p14:tracePt t="51085" x="6140450" y="2463800"/>
          <p14:tracePt t="51085" x="6134100" y="2463800"/>
          <p14:tracePt t="51103" x="6127750" y="2470150"/>
          <p14:tracePt t="51119" x="6121400" y="2470150"/>
          <p14:tracePt t="51135" x="6115050" y="2470150"/>
          <p14:tracePt t="51152" x="6108700" y="2476500"/>
          <p14:tracePt t="51178" x="6102350" y="2482850"/>
          <p14:tracePt t="51215" x="6096000" y="2482850"/>
          <p14:tracePt t="51230" x="6089650" y="2482850"/>
          <p14:tracePt t="51242" x="6076950" y="2482850"/>
          <p14:tracePt t="51259" x="6070600" y="2482850"/>
          <p14:tracePt t="51274" x="6064250" y="2476500"/>
          <p14:tracePt t="51291" x="6057900" y="2476500"/>
          <p14:tracePt t="51303" x="6057900" y="2470150"/>
          <p14:tracePt t="51327" x="6057900" y="2463800"/>
          <p14:tracePt t="51378" x="6064250" y="2463800"/>
          <p14:tracePt t="51419" x="6064250" y="2457450"/>
          <p14:tracePt t="51439" x="6070600" y="2457450"/>
          <p14:tracePt t="51463" x="6076950" y="2451100"/>
          <p14:tracePt t="51482" x="6076950" y="2444750"/>
          <p14:tracePt t="51515" x="6076950" y="2438400"/>
          <p14:tracePt t="51550" x="6076950" y="2432050"/>
          <p14:tracePt t="51575" x="6070600" y="2425700"/>
          <p14:tracePt t="51634" x="6064250" y="2425700"/>
          <p14:tracePt t="51662" x="6057900" y="2425700"/>
          <p14:tracePt t="51687" x="6051550" y="2425700"/>
          <p14:tracePt t="51771" x="6045200" y="2419350"/>
          <p14:tracePt t="51814" x="6045200" y="2413000"/>
          <p14:tracePt t="51874" x="6038850" y="2419350"/>
          <p14:tracePt t="51962" x="6038850" y="2425700"/>
          <p14:tracePt t="51987" x="6032500" y="2432050"/>
          <p14:tracePt t="52011" x="6032500" y="2438400"/>
          <p14:tracePt t="52023" x="6038850" y="2432050"/>
          <p14:tracePt t="52091" x="6038850" y="2425700"/>
          <p14:tracePt t="52107" x="6038850" y="2419350"/>
          <p14:tracePt t="52123" x="6038850" y="2406650"/>
          <p14:tracePt t="52139" x="6045200" y="2400300"/>
          <p14:tracePt t="52159" x="6045200" y="2393950"/>
          <p14:tracePt t="52175" x="6051550" y="2387600"/>
          <p14:tracePt t="52191" x="6051550" y="2381250"/>
          <p14:tracePt t="52210" x="6057900" y="2374900"/>
          <p14:tracePt t="52227" x="6064250" y="2374900"/>
          <p14:tracePt t="52250" x="6070600" y="2374900"/>
          <p14:tracePt t="52262" x="6076950" y="2374900"/>
          <p14:tracePt t="52286" x="6083300" y="2374900"/>
          <p14:tracePt t="52310" x="6076950" y="2368550"/>
          <p14:tracePt t="52390" x="6070600" y="2368550"/>
          <p14:tracePt t="52407" x="6064250" y="2362200"/>
          <p14:tracePt t="52423" x="6057900" y="2362200"/>
          <p14:tracePt t="52442" x="6057900" y="2368550"/>
          <p14:tracePt t="52542" x="6051550" y="2368550"/>
          <p14:tracePt t="52622" x="6045200" y="2368550"/>
          <p14:tracePt t="52638" x="6038850" y="2368550"/>
          <p14:tracePt t="52655" x="6032500" y="2368550"/>
          <p14:tracePt t="52663" x="6026150" y="2368550"/>
          <p14:tracePt t="52679" x="6019800" y="2368550"/>
          <p14:tracePt t="52679" x="6013450" y="2368550"/>
          <p14:tracePt t="52692" x="6007100" y="2368550"/>
          <p14:tracePt t="52692" x="6000750" y="2368550"/>
          <p14:tracePt t="52708" x="5994400" y="2368550"/>
          <p14:tracePt t="52724" x="5988050" y="2368550"/>
          <p14:tracePt t="52741" x="5981700" y="2368550"/>
          <p14:tracePt t="52757" x="5975350" y="2374900"/>
          <p14:tracePt t="52774" x="5969000" y="2374900"/>
          <p14:tracePt t="52774" x="5962650" y="2381250"/>
          <p14:tracePt t="52791" x="5949950" y="2381250"/>
          <p14:tracePt t="52791" x="5943600" y="2387600"/>
          <p14:tracePt t="52808" x="5930900" y="2393950"/>
          <p14:tracePt t="52808" x="5918200" y="2400300"/>
          <p14:tracePt t="52825" x="5905500" y="2400300"/>
          <p14:tracePt t="52825" x="5892800" y="2406650"/>
          <p14:tracePt t="52825" x="5880100" y="2413000"/>
          <p14:tracePt t="52843" x="5867400" y="2419350"/>
          <p14:tracePt t="52857" x="5854700" y="2425700"/>
          <p14:tracePt t="52874" x="5867400" y="2419350"/>
          <p14:tracePt t="52955" x="5880100" y="2413000"/>
          <p14:tracePt t="52962" x="5892800" y="2413000"/>
          <p14:tracePt t="52974" x="5911850" y="2406650"/>
          <p14:tracePt t="52974" x="5956300" y="2393950"/>
          <p14:tracePt t="52992" x="5975350" y="2387600"/>
          <p14:tracePt t="52992" x="5988050" y="2381250"/>
          <p14:tracePt t="53009" x="5994400" y="2381250"/>
          <p14:tracePt t="53009" x="6000750" y="2374900"/>
          <p14:tracePt t="53028" x="6007100" y="2374900"/>
          <p14:tracePt t="53028" x="6013450" y="2368550"/>
          <p14:tracePt t="53043" x="6013450" y="2362200"/>
          <p14:tracePt t="53059" x="6007100" y="2362200"/>
          <p14:tracePt t="53075" x="6000750" y="2362200"/>
          <p14:tracePt t="53092" x="5994400" y="2362200"/>
          <p14:tracePt t="53092" x="5988050" y="2368550"/>
          <p14:tracePt t="53092" x="5981700" y="2368550"/>
          <p14:tracePt t="53111" x="5969000" y="2368550"/>
          <p14:tracePt t="53134" x="5969000" y="2374900"/>
          <p14:tracePt t="53150" x="5969000" y="2381250"/>
          <p14:tracePt t="53163" x="5969000" y="2387600"/>
          <p14:tracePt t="53179" x="5975350" y="2393950"/>
          <p14:tracePt t="53195" x="5975350" y="2400300"/>
          <p14:tracePt t="53209" x="5981700" y="2406650"/>
          <p14:tracePt t="53209" x="5994400" y="2425700"/>
          <p14:tracePt t="53226" x="6000750" y="2438400"/>
          <p14:tracePt t="53226" x="6013450" y="2451100"/>
          <p14:tracePt t="53243" x="6019800" y="2463800"/>
          <p14:tracePt t="53243" x="6026150" y="2482850"/>
          <p14:tracePt t="53260" x="6038850" y="2495550"/>
          <p14:tracePt t="53260" x="6045200" y="2520950"/>
          <p14:tracePt t="53277" x="6051550" y="2546350"/>
          <p14:tracePt t="53277" x="6064250" y="2597150"/>
          <p14:tracePt t="53293" x="6070600" y="2628900"/>
          <p14:tracePt t="53293" x="6070600" y="2654300"/>
          <p14:tracePt t="53310" x="6076950" y="2686050"/>
          <p14:tracePt t="53310" x="6083300" y="2711450"/>
          <p14:tracePt t="53327" x="6089650" y="2743200"/>
          <p14:tracePt t="53327" x="6102350" y="2800350"/>
          <p14:tracePt t="53343" x="6102350" y="2832100"/>
          <p14:tracePt t="53343" x="6108700" y="2870200"/>
          <p14:tracePt t="53360" x="6115050" y="2901950"/>
          <p14:tracePt t="53360" x="6115050" y="2933700"/>
          <p14:tracePt t="53376" x="6115050" y="2971800"/>
          <p14:tracePt t="53376" x="6121400" y="3009900"/>
          <p14:tracePt t="53395" x="6121400" y="3054350"/>
          <p14:tracePt t="53395" x="6127750" y="3136900"/>
          <p14:tracePt t="53411" x="6127750" y="3187700"/>
          <p14:tracePt t="53411" x="6127750" y="3232150"/>
          <p14:tracePt t="53427" x="6127750" y="3289300"/>
          <p14:tracePt t="53427" x="6127750" y="3340100"/>
          <p14:tracePt t="53444" x="6121400" y="3397250"/>
          <p14:tracePt t="53444" x="6121400" y="3454400"/>
          <p14:tracePt t="53460" x="6121400" y="3505200"/>
          <p14:tracePt t="53460" x="6127750" y="3556000"/>
          <p14:tracePt t="53477" x="6127750" y="3606800"/>
          <p14:tracePt t="53477" x="6127750" y="3663950"/>
          <p14:tracePt t="53477" x="6134100" y="3714750"/>
          <p14:tracePt t="53495" x="6134100" y="3765550"/>
          <p14:tracePt t="53495" x="6134100" y="3816350"/>
          <p14:tracePt t="53511" x="6140450" y="3867150"/>
          <p14:tracePt t="54203" x="4476750" y="5784850"/>
          <p14:tracePt t="54234" x="4476750" y="5791200"/>
          <p14:tracePt t="54250" x="4476750" y="5803900"/>
          <p14:tracePt t="54262" x="4483100" y="5803900"/>
          <p14:tracePt t="54286" x="4489450" y="5803900"/>
          <p14:tracePt t="54302" x="4489450" y="5797550"/>
          <p14:tracePt t="54310" x="4495800" y="5791200"/>
          <p14:tracePt t="54318" x="4495800" y="5778500"/>
          <p14:tracePt t="54329" x="4502150" y="5778500"/>
          <p14:tracePt t="54329" x="4508500" y="5759450"/>
          <p14:tracePt t="54347" x="4508500" y="5753100"/>
          <p14:tracePt t="54347" x="4514850" y="5746750"/>
          <p14:tracePt t="54363" x="4514850" y="5734050"/>
          <p14:tracePt t="54363" x="4514850" y="5727700"/>
          <p14:tracePt t="54379" x="4514850" y="5721350"/>
          <p14:tracePt t="54379" x="4514850" y="5715000"/>
          <p14:tracePt t="54396" x="4521200" y="5708650"/>
          <p14:tracePt t="54396" x="4521200" y="5702300"/>
          <p14:tracePt t="54413" x="4521200" y="5695950"/>
          <p14:tracePt t="54413" x="4521200" y="5689600"/>
          <p14:tracePt t="54430" x="4521200" y="5683250"/>
          <p14:tracePt t="54446" x="4514850" y="5689600"/>
          <p14:tracePt t="54474" x="4514850" y="5695950"/>
          <p14:tracePt t="54490" x="4514850" y="5702300"/>
          <p14:tracePt t="54499" x="4521200" y="5715000"/>
          <p14:tracePt t="54513" x="4521200" y="5721350"/>
          <p14:tracePt t="54513" x="4527550" y="5734050"/>
          <p14:tracePt t="54530" x="4533900" y="5746750"/>
          <p14:tracePt t="54530" x="4540250" y="5759450"/>
          <p14:tracePt t="54547" x="4546600" y="5772150"/>
          <p14:tracePt t="54547" x="4565650" y="5797550"/>
          <p14:tracePt t="54564" x="4572000" y="5816600"/>
          <p14:tracePt t="54564" x="4584700" y="5835650"/>
          <p14:tracePt t="54580" x="4597400" y="5848350"/>
          <p14:tracePt t="54580" x="4603750" y="5861050"/>
          <p14:tracePt t="54597" x="4616450" y="5880100"/>
          <p14:tracePt t="54597" x="4629150" y="5892800"/>
          <p14:tracePt t="54614" x="4641850" y="5905500"/>
          <p14:tracePt t="54614" x="4660900" y="5924550"/>
          <p14:tracePt t="54631" x="4667250" y="5930900"/>
          <p14:tracePt t="54631" x="4673600" y="5937250"/>
          <p14:tracePt t="54648" x="4679950" y="5937250"/>
          <p14:tracePt t="54648" x="4686300" y="5943600"/>
          <p14:tracePt t="54664" x="4692650" y="5943600"/>
          <p14:tracePt t="54680" x="4692650" y="5949950"/>
          <p14:tracePt t="54697" x="4692650" y="5956300"/>
          <p14:tracePt t="54697" x="4686300" y="5962650"/>
          <p14:tracePt t="54714" x="4679950" y="5962650"/>
          <p14:tracePt t="54714" x="4673600" y="5962650"/>
          <p14:tracePt t="54731" x="4667250" y="5962650"/>
          <p14:tracePt t="54731" x="4660900" y="5962650"/>
          <p14:tracePt t="54748" x="4654550" y="5962650"/>
          <p14:tracePt t="54748" x="4641850" y="5962650"/>
          <p14:tracePt t="54765" x="4635500" y="5962650"/>
          <p14:tracePt t="54765" x="4622800" y="5962650"/>
          <p14:tracePt t="54765" x="4610100" y="5962650"/>
          <p14:tracePt t="54783" x="4603750" y="5962650"/>
          <p14:tracePt t="54797" x="4591050" y="5969000"/>
          <p14:tracePt t="54797" x="4572000" y="5969000"/>
          <p14:tracePt t="54815" x="4565650" y="5975350"/>
          <p14:tracePt t="54815" x="4552950" y="5975350"/>
          <p14:tracePt t="54832" x="4546600" y="5981700"/>
          <p14:tracePt t="54832" x="4540250" y="5981700"/>
          <p14:tracePt t="54849" x="4533900" y="5981700"/>
          <p14:tracePt t="54849" x="4521200" y="5981700"/>
          <p14:tracePt t="54865" x="4514850" y="5975350"/>
          <p14:tracePt t="54865" x="4508500" y="5975350"/>
          <p14:tracePt t="54882" x="4502150" y="5969000"/>
          <p14:tracePt t="54897" x="4495800" y="5962650"/>
          <p14:tracePt t="54914" x="4489450" y="5956300"/>
          <p14:tracePt t="54914" x="4489450" y="5943600"/>
          <p14:tracePt t="54932" x="4483100" y="5937250"/>
          <p14:tracePt t="54932" x="4483100" y="5930900"/>
          <p14:tracePt t="54948" x="4483100" y="5918200"/>
          <p14:tracePt t="54948" x="4483100" y="5905500"/>
          <p14:tracePt t="54966" x="4483100" y="5892800"/>
          <p14:tracePt t="54966" x="4476750" y="5867400"/>
          <p14:tracePt t="54983" x="4476750" y="5848350"/>
          <p14:tracePt t="54983" x="4476750" y="5835650"/>
          <p14:tracePt t="54999" x="4476750" y="5816600"/>
          <p14:tracePt t="54999" x="4476750" y="5803900"/>
          <p14:tracePt t="55017" x="4470400" y="5791200"/>
          <p14:tracePt t="55017" x="4470400" y="5772150"/>
          <p14:tracePt t="55033" x="4464050" y="5759450"/>
          <p14:tracePt t="55033" x="4464050" y="5740400"/>
          <p14:tracePt t="55033" x="4457700" y="5727700"/>
          <p14:tracePt t="55051" x="4451350" y="5708650"/>
          <p14:tracePt t="55065" x="4445000" y="5689600"/>
          <p14:tracePt t="55065" x="4432300" y="5645150"/>
          <p14:tracePt t="55083" x="4425950" y="5626100"/>
          <p14:tracePt t="55083" x="4419600" y="5600700"/>
          <p14:tracePt t="55099" x="4413250" y="5575300"/>
          <p14:tracePt t="55099" x="4406900" y="5549900"/>
          <p14:tracePt t="55116" x="4394200" y="5524500"/>
          <p14:tracePt t="55116" x="4387850" y="5505450"/>
          <p14:tracePt t="55132" x="4381500" y="5480050"/>
          <p14:tracePt t="55132" x="4375150" y="5454650"/>
          <p14:tracePt t="55149" x="4362450" y="5429250"/>
          <p14:tracePt t="55149" x="4349750" y="5384800"/>
          <p14:tracePt t="55166" x="4343400" y="5359400"/>
          <p14:tracePt t="55166" x="4343400" y="5334000"/>
          <p14:tracePt t="55183" x="4337050" y="5308600"/>
          <p14:tracePt t="55183" x="4330700" y="5276850"/>
          <p14:tracePt t="55199" x="4330700" y="5245100"/>
          <p14:tracePt t="55199" x="4330700" y="5219700"/>
          <p14:tracePt t="55216" x="4324350" y="5181600"/>
          <p14:tracePt t="55216" x="4324350" y="5111750"/>
          <p14:tracePt t="55232" x="4330700" y="5073650"/>
          <p14:tracePt t="55232" x="4330700" y="5035550"/>
          <p14:tracePt t="55249" x="4330700" y="4991100"/>
          <p14:tracePt t="55249" x="4337050" y="4946650"/>
          <p14:tracePt t="55266" x="4337050" y="4902200"/>
          <p14:tracePt t="55266" x="4349750" y="4806950"/>
          <p14:tracePt t="55283" x="4356100" y="4762500"/>
          <p14:tracePt t="55283" x="4362450" y="4718050"/>
          <p14:tracePt t="55300" x="4368800" y="4673600"/>
          <p14:tracePt t="55300" x="4381500" y="4629150"/>
          <p14:tracePt t="55316" x="4387850" y="4591050"/>
          <p14:tracePt t="55316" x="4400550" y="4552950"/>
          <p14:tracePt t="55333" x="4413250" y="4514850"/>
          <p14:tracePt t="55333" x="4425950" y="4483100"/>
          <p14:tracePt t="55333" x="4438650" y="4445000"/>
          <p14:tracePt t="55351" x="4451350" y="4413250"/>
          <p14:tracePt t="55351" x="4470400" y="4375150"/>
          <p14:tracePt t="55367" x="4483100" y="4343400"/>
          <p14:tracePt t="55367" x="4502150" y="4305300"/>
          <p14:tracePt t="55383" x="4521200" y="4267200"/>
          <p14:tracePt t="55383" x="4540250" y="4229100"/>
          <p14:tracePt t="55400" x="4559300" y="4191000"/>
          <p14:tracePt t="55400" x="4578350" y="4146550"/>
          <p14:tracePt t="55417" x="4597400" y="4108450"/>
          <p14:tracePt t="55417" x="4616450" y="4070350"/>
          <p14:tracePt t="55417" x="4629150" y="4032250"/>
          <p14:tracePt t="55436" x="4648200" y="3987800"/>
          <p14:tracePt t="55449" x="4660900" y="3949700"/>
          <p14:tracePt t="55449" x="4686300" y="3873500"/>
          <p14:tracePt t="55467" x="4699000" y="3841750"/>
          <p14:tracePt t="55467" x="4711700" y="3810000"/>
          <p14:tracePt t="55484" x="4718050" y="3778250"/>
          <p14:tracePt t="55484" x="4724400" y="3752850"/>
          <p14:tracePt t="55500" x="4730750" y="3727450"/>
          <p14:tracePt t="55500" x="4737100" y="3708400"/>
          <p14:tracePt t="55517" x="4743450" y="3689350"/>
          <p14:tracePt t="55517" x="4743450" y="3651250"/>
          <p14:tracePt t="55534" x="4743450" y="3632200"/>
          <p14:tracePt t="55534" x="4743450" y="3619500"/>
          <p14:tracePt t="55551" x="4743450" y="3600450"/>
          <p14:tracePt t="55551" x="4737100" y="3581400"/>
          <p14:tracePt t="55568" x="4737100" y="3562350"/>
          <p14:tracePt t="55568" x="4730750" y="3530600"/>
          <p14:tracePt t="55584" x="4730750" y="3517900"/>
          <p14:tracePt t="55584" x="4724400" y="3498850"/>
          <p14:tracePt t="55601" x="4724400" y="3486150"/>
          <p14:tracePt t="55601" x="4724400" y="3473450"/>
          <p14:tracePt t="55617" x="4718050" y="3460750"/>
          <p14:tracePt t="55617" x="4718050" y="3448050"/>
          <p14:tracePt t="55635" x="4718050" y="3435350"/>
          <p14:tracePt t="55635" x="4711700" y="3416300"/>
          <p14:tracePt t="55651" x="4711700" y="3409950"/>
          <p14:tracePt t="55651" x="4711700" y="3403600"/>
          <p14:tracePt t="55667" x="4711700" y="3397250"/>
          <p14:tracePt t="55667" x="4711700" y="3384550"/>
          <p14:tracePt t="55684" x="4718050" y="3384550"/>
          <p14:tracePt t="55684" x="4718050" y="3378200"/>
          <p14:tracePt t="55701" x="4724400" y="3371850"/>
          <p14:tracePt t="55701" x="4730750" y="3371850"/>
          <p14:tracePt t="55701" x="4737100" y="3365500"/>
          <p14:tracePt t="55719" x="4743450" y="3365500"/>
          <p14:tracePt t="55733" x="4749800" y="3365500"/>
          <p14:tracePt t="55733" x="4768850" y="3359150"/>
          <p14:tracePt t="55751" x="4781550" y="3359150"/>
          <p14:tracePt t="55751" x="4794250" y="3359150"/>
          <p14:tracePt t="55768" x="4806950" y="3365500"/>
          <p14:tracePt t="55768" x="4819650" y="3365500"/>
          <p14:tracePt t="55784" x="4832350" y="3365500"/>
          <p14:tracePt t="55784" x="4851400" y="3371850"/>
          <p14:tracePt t="55784" x="4864100" y="3378200"/>
          <p14:tracePt t="55803" x="4876800" y="3384550"/>
          <p14:tracePt t="55817" x="4889500" y="3390900"/>
          <p14:tracePt t="55817" x="4914900" y="3416300"/>
          <p14:tracePt t="55834" x="4927600" y="3429000"/>
          <p14:tracePt t="55834" x="4940300" y="3448050"/>
          <p14:tracePt t="55851" x="4953000" y="3467100"/>
          <p14:tracePt t="55851" x="4965700" y="3486150"/>
          <p14:tracePt t="55868" x="4978400" y="3505200"/>
          <p14:tracePt t="55868" x="4997450" y="3556000"/>
          <p14:tracePt t="55885" x="5003800" y="3581400"/>
          <p14:tracePt t="55885" x="5016500" y="3606800"/>
          <p14:tracePt t="55902" x="5016500" y="3638550"/>
          <p14:tracePt t="55902" x="5022850" y="3663950"/>
          <p14:tracePt t="55919" x="5022850" y="3683000"/>
          <p14:tracePt t="55919" x="5022850" y="3708400"/>
          <p14:tracePt t="55935" x="5022850" y="3727450"/>
          <p14:tracePt t="55935" x="5010150" y="3765550"/>
          <p14:tracePt t="55952" x="5003800" y="3784600"/>
          <p14:tracePt t="55952" x="4997450" y="3797300"/>
          <p14:tracePt t="55969" x="4984750" y="3810000"/>
          <p14:tracePt t="55969" x="4972050" y="3822700"/>
          <p14:tracePt t="55986" x="4953000" y="3835400"/>
          <p14:tracePt t="55986" x="4921250" y="3854450"/>
          <p14:tracePt t="56003" x="4902200" y="3867150"/>
          <p14:tracePt t="56003" x="4883150" y="3873500"/>
          <p14:tracePt t="56022" x="4857750" y="3886200"/>
          <p14:tracePt t="56022" x="4838700" y="3898900"/>
          <p14:tracePt t="56036" x="4813300" y="3905250"/>
          <p14:tracePt t="56036" x="4781550" y="3917950"/>
          <p14:tracePt t="56052" x="4756150" y="3930650"/>
          <p14:tracePt t="56052" x="4724400" y="3943350"/>
          <p14:tracePt t="56069" x="4692650" y="3949700"/>
          <p14:tracePt t="56069" x="4667250" y="3962400"/>
          <p14:tracePt t="56069" x="4635500" y="3968750"/>
          <p14:tracePt t="56087" x="4603750" y="3981450"/>
          <p14:tracePt t="56101" x="4578350" y="3987800"/>
          <p14:tracePt t="56101" x="4521200" y="4006850"/>
          <p14:tracePt t="56119" x="4495800" y="4013200"/>
          <p14:tracePt t="56119" x="4470400" y="4019550"/>
          <p14:tracePt t="56136" x="4445000" y="4025900"/>
          <p14:tracePt t="56136" x="4425950" y="4032250"/>
          <p14:tracePt t="56153" x="4400550" y="4038600"/>
          <p14:tracePt t="56153" x="4381500" y="4044950"/>
          <p14:tracePt t="56153" x="4362450" y="4044950"/>
          <p14:tracePt t="56171" x="4349750" y="4051300"/>
          <p14:tracePt t="56171" x="4337050" y="4051300"/>
          <p14:tracePt t="56186" x="4324350" y="4051300"/>
          <p14:tracePt t="56186" x="4318000" y="4051300"/>
          <p14:tracePt t="56202" x="4311650" y="4051300"/>
          <p14:tracePt t="56202" x="4305300" y="4051300"/>
          <p14:tracePt t="56219" x="4298950" y="4044950"/>
          <p14:tracePt t="56235" x="4292600" y="4044950"/>
          <p14:tracePt t="56235" x="4286250" y="4038600"/>
          <p14:tracePt t="56253" x="4279900" y="4038600"/>
          <p14:tracePt t="56253" x="4273550" y="4038600"/>
          <p14:tracePt t="56271" x="4267200" y="4038600"/>
          <p14:tracePt t="56271" x="4260850" y="4038600"/>
          <p14:tracePt t="56286" x="4254500" y="4038600"/>
          <p14:tracePt t="56286" x="4229100" y="4038600"/>
          <p14:tracePt t="56303" x="4222750" y="4038600"/>
          <p14:tracePt t="56303" x="4203700" y="4032250"/>
          <p14:tracePt t="56320" x="4191000" y="4032250"/>
          <p14:tracePt t="56320" x="4171950" y="4025900"/>
          <p14:tracePt t="56336" x="4152900" y="4025900"/>
          <p14:tracePt t="56336" x="4133850" y="4019550"/>
          <p14:tracePt t="56353" x="3924300" y="3981450"/>
          <p14:tracePt t="56434" x="3898900" y="3975100"/>
          <p14:tracePt t="56440" x="3867150" y="3968750"/>
          <p14:tracePt t="56452" x="3797300" y="3956050"/>
          <p14:tracePt t="56452" x="3765550" y="3949700"/>
          <p14:tracePt t="56471" x="3689350" y="3930650"/>
          <p14:tracePt t="56486" x="3606800" y="3898900"/>
          <p14:tracePt t="56503" x="3524250" y="3867150"/>
          <p14:tracePt t="56521" x="3441700" y="3822700"/>
          <p14:tracePt t="56537" x="3321050" y="3746500"/>
          <p14:tracePt t="56553" x="3257550" y="3683000"/>
          <p14:tracePt t="56570" x="3206750" y="3606800"/>
          <p14:tracePt t="56586" x="3155950" y="3498850"/>
          <p14:tracePt t="56603" x="3143250" y="3422650"/>
          <p14:tracePt t="56620" x="3149600" y="3346450"/>
          <p14:tracePt t="56637" x="3175000" y="3270250"/>
          <p14:tracePt t="56654" x="3257550" y="3149600"/>
          <p14:tracePt t="56671" x="3340100" y="3073400"/>
          <p14:tracePt t="56687" x="3448050" y="2997200"/>
          <p14:tracePt t="56704" x="3568700" y="2927350"/>
          <p14:tracePt t="56721" x="3714750" y="2857500"/>
          <p14:tracePt t="56737" x="3873500" y="2794000"/>
          <p14:tracePt t="56737" x="3962400" y="2762250"/>
          <p14:tracePt t="56756" x="4140200" y="2705100"/>
          <p14:tracePt t="56771" x="4330700" y="2654300"/>
          <p14:tracePt t="56787" x="4533900" y="2609850"/>
          <p14:tracePt t="56804" x="4737100" y="2578100"/>
          <p14:tracePt t="56821" x="4933950" y="2565400"/>
          <p14:tracePt t="56821" x="5035550" y="2559050"/>
          <p14:tracePt t="56839" x="5226050" y="2565400"/>
          <p14:tracePt t="56854" x="5416550" y="2571750"/>
          <p14:tracePt t="56871" x="5594350" y="2590800"/>
          <p14:tracePt t="56888" x="5765800" y="2616200"/>
          <p14:tracePt t="56905" x="6013450" y="2667000"/>
          <p14:tracePt t="56921" x="6153150" y="2705100"/>
          <p14:tracePt t="56938" x="6280150" y="2755900"/>
          <p14:tracePt t="56954" x="6426200" y="2832100"/>
          <p14:tracePt t="56971" x="6502400" y="2889250"/>
          <p14:tracePt t="56988" x="6553200" y="2946400"/>
          <p14:tracePt t="57005" x="6591300" y="3009900"/>
          <p14:tracePt t="57005" x="6597650" y="3041650"/>
          <p14:tracePt t="57025" x="6604000" y="3105150"/>
          <p14:tracePt t="57039" x="6591300" y="3168650"/>
          <p14:tracePt t="57055" x="6559550" y="3238500"/>
          <p14:tracePt t="57072" x="6502400" y="3314700"/>
          <p14:tracePt t="57088" x="6432550" y="3384550"/>
          <p14:tracePt t="57088" x="6388100" y="3422650"/>
          <p14:tracePt t="57107" x="6343650" y="3460750"/>
          <p14:tracePt t="57121" x="6172200" y="3556000"/>
          <p14:tracePt t="57139" x="6038850" y="3619500"/>
          <p14:tracePt t="57155" x="5899150" y="3683000"/>
          <p14:tracePt t="57172" x="5740400" y="3733800"/>
          <p14:tracePt t="57189" x="5492750" y="3803650"/>
          <p14:tracePt t="57205" x="5314950" y="3841750"/>
          <p14:tracePt t="57222" x="5137150" y="3879850"/>
          <p14:tracePt t="57239" x="4959350" y="3911600"/>
          <p14:tracePt t="57256" x="4705350" y="3949700"/>
          <p14:tracePt t="57272" x="4546600" y="3962400"/>
          <p14:tracePt t="57289" x="4394200" y="3975100"/>
          <p14:tracePt t="57306" x="4197350" y="3981450"/>
          <p14:tracePt t="57323" x="4083050" y="3987800"/>
          <p14:tracePt t="57339" x="3987800" y="3981450"/>
          <p14:tracePt t="57356" x="3911600" y="3981450"/>
          <p14:tracePt t="57372" x="3854450" y="3975100"/>
          <p14:tracePt t="57389" x="3803650" y="3968750"/>
          <p14:tracePt t="57407" x="3784600" y="3968750"/>
          <p14:tracePt t="57423" x="3790950" y="3968750"/>
          <p14:tracePt t="57458" x="3803650" y="3975100"/>
          <p14:tracePt t="57466" x="3810000" y="3975100"/>
          <p14:tracePt t="57475" x="3822700" y="3975100"/>
          <p14:tracePt t="57489" x="3867150" y="3981450"/>
          <p14:tracePt t="57506" x="3898900" y="3994150"/>
          <p14:tracePt t="57524" x="3930650" y="4006850"/>
          <p14:tracePt t="57540" x="3943350" y="4025900"/>
          <p14:tracePt t="57557" x="3949700" y="4032250"/>
          <p14:tracePt t="57557" x="3949700" y="4044950"/>
          <p14:tracePt t="57574" x="3943350" y="4051300"/>
          <p14:tracePt t="57574" x="3943350" y="4064000"/>
          <p14:tracePt t="57591" x="3937000" y="4070350"/>
          <p14:tracePt t="57591" x="3937000" y="4076700"/>
          <p14:tracePt t="57607" x="3937000" y="4089400"/>
          <p14:tracePt t="57607" x="3943350" y="4108450"/>
          <p14:tracePt t="57624" x="3943350" y="4121150"/>
          <p14:tracePt t="57624" x="3949700" y="4127500"/>
          <p14:tracePt t="57641" x="3956050" y="4140200"/>
          <p14:tracePt t="57641" x="3956050" y="4152900"/>
          <p14:tracePt t="57657" x="3962400" y="4165600"/>
          <p14:tracePt t="57657" x="3968750" y="4178300"/>
          <p14:tracePt t="57674" x="3968750" y="4191000"/>
          <p14:tracePt t="57674" x="3975100" y="4216400"/>
          <p14:tracePt t="57691" x="3981450" y="4229100"/>
          <p14:tracePt t="57691" x="3981450" y="4241800"/>
          <p14:tracePt t="57708" x="3975100" y="4260850"/>
          <p14:tracePt t="57708" x="3975100" y="4279900"/>
          <p14:tracePt t="57724" x="3968750" y="4298950"/>
          <p14:tracePt t="57724" x="3968750" y="4318000"/>
          <p14:tracePt t="57741" x="3962400" y="4337050"/>
          <p14:tracePt t="57741" x="3943350" y="4387850"/>
          <p14:tracePt t="57760" x="3937000" y="4406900"/>
          <p14:tracePt t="57760" x="3930650" y="4432300"/>
          <p14:tracePt t="57775" x="3917950" y="4457700"/>
          <p14:tracePt t="57775" x="3911600" y="4476750"/>
          <p14:tracePt t="57792" x="3905250" y="4495800"/>
          <p14:tracePt t="57792" x="3898900" y="4514850"/>
          <p14:tracePt t="57808" x="3898900" y="4533900"/>
          <p14:tracePt t="57808" x="3892550" y="4546600"/>
          <p14:tracePt t="57824" x="3892550" y="4559300"/>
          <p14:tracePt t="57824" x="3892550" y="4572000"/>
          <p14:tracePt t="57824" x="3892550" y="4578350"/>
          <p14:tracePt t="57843" x="3898900" y="4584700"/>
          <p14:tracePt t="57857" x="3898900" y="4591050"/>
          <p14:tracePt t="57857" x="3911600" y="4597400"/>
          <p14:tracePt t="57875" x="3917950" y="4603750"/>
          <p14:tracePt t="57875" x="3930650" y="4603750"/>
          <p14:tracePt t="57891" x="3943350" y="4610100"/>
          <p14:tracePt t="57891" x="3956050" y="4616450"/>
          <p14:tracePt t="57909" x="3968750" y="4622800"/>
          <p14:tracePt t="57909" x="4000500" y="4635500"/>
          <p14:tracePt t="57925" x="4019550" y="4641850"/>
          <p14:tracePt t="57925" x="4038600" y="4654550"/>
          <p14:tracePt t="57941" x="4057650" y="4660900"/>
          <p14:tracePt t="57941" x="4076700" y="4667250"/>
          <p14:tracePt t="57958" x="4095750" y="4673600"/>
          <p14:tracePt t="57958" x="4114800" y="4679950"/>
          <p14:tracePt t="57975" x="4127500" y="4686300"/>
          <p14:tracePt t="57975" x="4159250" y="4686300"/>
          <p14:tracePt t="57992" x="4171950" y="4692650"/>
          <p14:tracePt t="57992" x="4184650" y="4686300"/>
          <p14:tracePt t="58009" x="4191000" y="4686300"/>
          <p14:tracePt t="58009" x="4203700" y="4686300"/>
          <p14:tracePt t="58027" x="4210050" y="4679950"/>
          <p14:tracePt t="58043" x="4203700" y="4686300"/>
          <p14:tracePt t="58067" x="4197350" y="4699000"/>
          <p14:tracePt t="58082" x="4184650" y="4705350"/>
          <p14:tracePt t="58091" x="4178300" y="4711700"/>
          <p14:tracePt t="58091" x="4165600" y="4724400"/>
          <p14:tracePt t="58109" x="4146550" y="4730750"/>
          <p14:tracePt t="58109" x="4127500" y="4743450"/>
          <p14:tracePt t="58109" x="4108450" y="4756150"/>
          <p14:tracePt t="58128" x="4089400" y="4768850"/>
          <p14:tracePt t="58141" x="4064000" y="4781550"/>
          <p14:tracePt t="58141" x="4013200" y="4813300"/>
          <p14:tracePt t="58159" x="3987800" y="4826000"/>
          <p14:tracePt t="58159" x="3962400" y="4845050"/>
          <p14:tracePt t="58176" x="3930650" y="4864100"/>
          <p14:tracePt t="58176" x="3905250" y="4889500"/>
          <p14:tracePt t="58192" x="3873500" y="4902200"/>
          <p14:tracePt t="58192" x="3848100" y="4921250"/>
          <p14:tracePt t="58192" x="3822700" y="4940300"/>
          <p14:tracePt t="58211" x="3797300" y="4959350"/>
          <p14:tracePt t="58211" x="3771900" y="4972050"/>
          <p14:tracePt t="58226" x="3746500" y="4984750"/>
          <p14:tracePt t="58226" x="3727450" y="5003800"/>
          <p14:tracePt t="58243" x="3708400" y="5016500"/>
          <p14:tracePt t="58243" x="3689350" y="5029200"/>
          <p14:tracePt t="58260" x="3670300" y="5035550"/>
          <p14:tracePt t="58260" x="3651250" y="5041900"/>
          <p14:tracePt t="58276" x="3632200" y="5048250"/>
          <p14:tracePt t="58276" x="3600450" y="5060950"/>
          <p14:tracePt t="58293" x="3587750" y="5060950"/>
          <p14:tracePt t="58293" x="3568700" y="5067300"/>
          <p14:tracePt t="58310" x="3556000" y="5067300"/>
          <p14:tracePt t="58310" x="3536950" y="5073650"/>
          <p14:tracePt t="58326" x="3524250" y="5080000"/>
          <p14:tracePt t="58326" x="3486150" y="5092700"/>
          <p14:tracePt t="58343" x="3467100" y="5105400"/>
          <p14:tracePt t="58343" x="3448050" y="5118100"/>
          <p14:tracePt t="58360" x="3429000" y="5130800"/>
          <p14:tracePt t="58360" x="3409950" y="5149850"/>
          <p14:tracePt t="58376" x="3390900" y="5162550"/>
          <p14:tracePt t="58376" x="3371850" y="5181600"/>
          <p14:tracePt t="58394" x="3352800" y="5200650"/>
          <p14:tracePt t="58394" x="3327400" y="5219700"/>
          <p14:tracePt t="58394" x="3308350" y="5238750"/>
          <p14:tracePt t="58411" x="3289300" y="5257800"/>
          <p14:tracePt t="58411" x="3270250" y="5276850"/>
          <p14:tracePt t="58427" x="3251200" y="5295900"/>
          <p14:tracePt t="58427" x="3232150" y="5314950"/>
          <p14:tracePt t="58444" x="3213100" y="5327650"/>
          <p14:tracePt t="58444" x="3194050" y="5346700"/>
          <p14:tracePt t="58460" x="3181350" y="5359400"/>
          <p14:tracePt t="58460" x="3168650" y="5378450"/>
          <p14:tracePt t="58476" x="3155950" y="5391150"/>
          <p14:tracePt t="58476" x="3149600" y="5403850"/>
          <p14:tracePt t="58476" x="3136900" y="5416550"/>
          <p14:tracePt t="58495" x="3130550" y="5429250"/>
          <p14:tracePt t="58509" x="3124200" y="5441950"/>
          <p14:tracePt t="58509" x="3117850" y="5461000"/>
          <p14:tracePt t="58528" x="3117850" y="5473700"/>
          <p14:tracePt t="58528" x="3111500" y="5486400"/>
          <p14:tracePt t="58544" x="3111500" y="5492750"/>
          <p14:tracePt t="58544" x="3105150" y="5505450"/>
          <p14:tracePt t="58560" x="3105150" y="5524500"/>
          <p14:tracePt t="58560" x="3098800" y="5537200"/>
          <p14:tracePt t="58577" x="3092450" y="5549900"/>
          <p14:tracePt t="58577" x="3073400" y="5575300"/>
          <p14:tracePt t="58594" x="3060700" y="5594350"/>
          <p14:tracePt t="58594" x="3048000" y="5613400"/>
          <p14:tracePt t="58611" x="3028950" y="5626100"/>
          <p14:tracePt t="58611" x="3009900" y="5638800"/>
          <p14:tracePt t="58627" x="2984500" y="5657850"/>
          <p14:tracePt t="58627" x="2927350" y="5695950"/>
          <p14:tracePt t="58644" x="2895600" y="5715000"/>
          <p14:tracePt t="58644" x="2863850" y="5734050"/>
          <p14:tracePt t="58661" x="2832100" y="5753100"/>
          <p14:tracePt t="58661" x="2794000" y="5772150"/>
          <p14:tracePt t="58677" x="2755900" y="5797550"/>
          <p14:tracePt t="58677" x="2717800" y="5816600"/>
          <p14:tracePt t="58694" x="2679700" y="5835650"/>
          <p14:tracePt t="58694" x="2609850" y="5873750"/>
          <p14:tracePt t="58711" x="2571750" y="5886450"/>
          <p14:tracePt t="58711" x="2540000" y="5905500"/>
          <p14:tracePt t="58727" x="2508250" y="5918200"/>
          <p14:tracePt t="58727" x="2482850" y="5930900"/>
          <p14:tracePt t="58744" x="2457450" y="5943600"/>
          <p14:tracePt t="58744" x="2425700" y="5949950"/>
          <p14:tracePt t="58761" x="2406650" y="5956300"/>
          <p14:tracePt t="58761" x="2387600" y="5962650"/>
          <p14:tracePt t="58761" x="2368550" y="5969000"/>
          <p14:tracePt t="58780" x="2355850" y="5969000"/>
          <p14:tracePt t="58780" x="2343150" y="5975350"/>
          <p14:tracePt t="58795" x="2330450" y="5975350"/>
          <p14:tracePt t="58795" x="2324100" y="5975350"/>
          <p14:tracePt t="58811" x="2317750" y="5969000"/>
          <p14:tracePt t="58827" x="2317750" y="5962650"/>
          <p14:tracePt t="58827" x="2317750" y="5956300"/>
          <p14:tracePt t="58844" x="2324100" y="5949950"/>
          <p14:tracePt t="58860" x="2330450" y="5943600"/>
          <p14:tracePt t="58860" x="2336800" y="5937250"/>
          <p14:tracePt t="58860" x="2343150" y="5930900"/>
          <p14:tracePt t="58879" x="2349500" y="5924550"/>
          <p14:tracePt t="58879" x="2362200" y="5918200"/>
          <p14:tracePt t="58896" x="2368550" y="5911850"/>
          <p14:tracePt t="58896" x="2381250" y="5905500"/>
          <p14:tracePt t="58911" x="2387600" y="5905500"/>
          <p14:tracePt t="58911" x="2400300" y="5899150"/>
          <p14:tracePt t="58928" x="2413000" y="5899150"/>
          <p14:tracePt t="58928" x="2432050" y="5886450"/>
          <p14:tracePt t="58945" x="2438400" y="5886450"/>
          <p14:tracePt t="58945" x="2444750" y="5886450"/>
          <p14:tracePt t="58961" x="2451100" y="5886450"/>
          <p14:tracePt t="58961" x="2457450" y="5880100"/>
          <p14:tracePt t="58978" x="2463800" y="5880100"/>
          <p14:tracePt t="58978" x="2470150" y="5880100"/>
          <p14:tracePt t="58995" x="2476500" y="5886450"/>
          <p14:tracePt t="58995" x="2489200" y="5892800"/>
          <p14:tracePt t="59012" x="2495550" y="5899150"/>
          <p14:tracePt t="59028" x="2501900" y="5905500"/>
          <p14:tracePt t="59044" x="2508250" y="5911850"/>
          <p14:tracePt t="59061" x="2514600" y="5918200"/>
          <p14:tracePt t="59061" x="2520950" y="5924550"/>
          <p14:tracePt t="59079" x="2527300" y="5924550"/>
          <p14:tracePt t="59079" x="2533650" y="5930900"/>
          <p14:tracePt t="59095" x="2546350" y="5937250"/>
          <p14:tracePt t="59095" x="2552700" y="5937250"/>
          <p14:tracePt t="59112" x="2559050" y="5943600"/>
          <p14:tracePt t="59112" x="2571750" y="5949950"/>
          <p14:tracePt t="59129" x="2578100" y="5956300"/>
          <p14:tracePt t="59129" x="2590800" y="5956300"/>
          <p14:tracePt t="59129" x="2597150" y="5962650"/>
          <p14:tracePt t="59147" x="2609850" y="5962650"/>
          <p14:tracePt t="59161" x="2622550" y="5962650"/>
          <p14:tracePt t="59161" x="2647950" y="5969000"/>
          <p14:tracePt t="59179" x="2660650" y="5969000"/>
          <p14:tracePt t="59179" x="2673350" y="5975350"/>
          <p14:tracePt t="59195" x="2692400" y="5975350"/>
          <p14:tracePt t="59195" x="2705100" y="5975350"/>
          <p14:tracePt t="59212" x="2717800" y="5975350"/>
          <p14:tracePt t="59212" x="2736850" y="5981700"/>
          <p14:tracePt t="59229" x="2749550" y="5981700"/>
          <p14:tracePt t="59229" x="2774950" y="5981700"/>
          <p14:tracePt t="59246" x="2787650" y="5981700"/>
          <p14:tracePt t="59246" x="2800350" y="5981700"/>
          <p14:tracePt t="59262" x="2813050" y="5988050"/>
          <p14:tracePt t="59262" x="2825750" y="5988050"/>
          <p14:tracePt t="59279" x="2832100" y="5988050"/>
          <p14:tracePt t="59279" x="2838450" y="5988050"/>
          <p14:tracePt t="59296" x="2844800" y="5988050"/>
          <p14:tracePt t="59296" x="2851150" y="5994400"/>
          <p14:tracePt t="59312" x="2857500" y="5994400"/>
          <p14:tracePt t="59329" x="2863850" y="6000750"/>
          <p14:tracePt t="59345" x="2857500" y="6007100"/>
          <p14:tracePt t="59362" x="2851150" y="6013450"/>
          <p14:tracePt t="59362" x="2844800" y="6013450"/>
          <p14:tracePt t="59380" x="2838450" y="6019800"/>
          <p14:tracePt t="59380" x="2832100" y="6026150"/>
          <p14:tracePt t="59398" x="2825750" y="6026150"/>
          <p14:tracePt t="59398" x="2819400" y="6032500"/>
          <p14:tracePt t="59413" x="2813050" y="6032500"/>
          <p14:tracePt t="59413" x="2806700" y="6038850"/>
          <p14:tracePt t="59413" x="2800350" y="6038850"/>
          <p14:tracePt t="59431" x="2787650" y="6045200"/>
          <p14:tracePt t="59445" x="2781300" y="6045200"/>
          <p14:tracePt t="59445" x="2768600" y="6051550"/>
          <p14:tracePt t="59464" x="2762250" y="6051550"/>
          <p14:tracePt t="59479" x="2755900" y="6057900"/>
          <p14:tracePt t="59495" x="2749550" y="6057900"/>
          <p14:tracePt t="59513" x="2743200" y="6051550"/>
          <p14:tracePt t="59574" x="2736850" y="6051550"/>
          <p14:tracePt t="59598" x="2730500" y="6045200"/>
          <p14:tracePt t="59610" x="2717800" y="6045200"/>
          <p14:tracePt t="59626" x="2711450" y="6051550"/>
          <p14:tracePt t="59634" x="2705100" y="6051550"/>
          <p14:tracePt t="59646" x="2698750" y="6051550"/>
          <p14:tracePt t="59646" x="2686050" y="6051550"/>
          <p14:tracePt t="59664" x="2679700" y="6051550"/>
          <p14:tracePt t="59664" x="2673350" y="6051550"/>
          <p14:tracePt t="59681" x="2667000" y="6051550"/>
          <p14:tracePt t="59681" x="2660650" y="6051550"/>
          <p14:tracePt t="59697" x="2654300" y="6051550"/>
          <p14:tracePt t="59697" x="2647950" y="6051550"/>
          <p14:tracePt t="59714" x="2641600" y="6051550"/>
          <p14:tracePt t="59714" x="2635250" y="6051550"/>
          <p14:tracePt t="59731" x="2628900" y="6045200"/>
          <p14:tracePt t="59747" x="2622550" y="6045200"/>
          <p14:tracePt t="59763" x="2616200" y="6045200"/>
          <p14:tracePt t="59780" x="2609850" y="6051550"/>
          <p14:tracePt t="59797" x="2597150" y="6064250"/>
          <p14:tracePt t="59814" x="2584450" y="6083300"/>
          <p14:tracePt t="59814" x="2578100" y="6089650"/>
          <p14:tracePt t="59831" x="2571750" y="6096000"/>
          <p14:tracePt t="59831" x="2565400" y="6102350"/>
          <p14:tracePt t="59848" x="2565400" y="6108700"/>
          <p14:tracePt t="59848" x="2559050" y="6108700"/>
          <p14:tracePt t="59864" x="2546350" y="6115050"/>
          <p14:tracePt t="59864" x="2540000" y="6121400"/>
          <p14:tracePt t="59881" x="2533650" y="6127750"/>
          <p14:tracePt t="59881" x="2520950" y="6140450"/>
          <p14:tracePt t="59899" x="2508250" y="6146800"/>
          <p14:tracePt t="59899" x="2501900" y="6153150"/>
          <p14:tracePt t="59915" x="2489200" y="6159500"/>
          <p14:tracePt t="59915" x="2482850" y="6165850"/>
          <p14:tracePt t="59931" x="2476500" y="6172200"/>
          <p14:tracePt t="59931" x="2463800" y="6172200"/>
          <p14:tracePt t="59948" x="2457450" y="6178550"/>
          <p14:tracePt t="59948" x="2438400" y="6184900"/>
          <p14:tracePt t="59965" x="2432050" y="6191250"/>
          <p14:tracePt t="59965" x="2419350" y="6191250"/>
          <p14:tracePt t="59981" x="2413000" y="6197600"/>
          <p14:tracePt t="59981" x="2400300" y="6203950"/>
          <p14:tracePt t="59998" x="2393950" y="6210300"/>
          <p14:tracePt t="59998" x="2381250" y="6223000"/>
          <p14:tracePt t="60015" x="2368550" y="6229350"/>
          <p14:tracePt t="60015" x="2343150" y="6248400"/>
          <p14:tracePt t="60033" x="2336800" y="6261100"/>
          <p14:tracePt t="60048" x="2311400" y="6286500"/>
          <p14:tracePt t="60064" x="2279650" y="6324600"/>
          <p14:tracePt t="60064" x="2266950" y="6343650"/>
          <p14:tracePt t="60064" x="2254250" y="6362700"/>
          <p14:tracePt t="60083" x="2241550" y="6388100"/>
          <p14:tracePt t="60083" x="2228850" y="6407150"/>
          <p14:tracePt t="60099" x="2209800" y="6432550"/>
          <p14:tracePt t="60099" x="2197100" y="6451600"/>
          <p14:tracePt t="60115" x="2171700" y="6496050"/>
          <p14:tracePt t="60322" x="2216150" y="6502400"/>
          <p14:tracePt t="60346" x="2241550" y="6496050"/>
          <p14:tracePt t="60370" x="2266950" y="6502400"/>
          <p14:tracePt t="60398" x="2273300" y="6534150"/>
          <p14:tracePt t="60430" x="2266950" y="6565900"/>
          <p14:tracePt t="60450" x="2247900" y="6591300"/>
          <p14:tracePt t="60466" x="2222500" y="6616700"/>
          <p14:tracePt t="60482" x="2203450" y="6623050"/>
          <p14:tracePt t="60573" x="1911350" y="6451600"/>
          <p14:tracePt t="60579" x="1898650" y="6413500"/>
          <p14:tracePt t="60587" x="1892300" y="6369050"/>
          <p14:tracePt t="60599" x="1885950" y="6292850"/>
          <p14:tracePt t="60616" x="1911350" y="6184900"/>
          <p14:tracePt t="60633" x="1949450" y="6127750"/>
          <p14:tracePt t="60650" x="2000250" y="6070600"/>
          <p14:tracePt t="60666" x="2114550" y="6007100"/>
          <p14:tracePt t="60683" x="2203450" y="5969000"/>
          <p14:tracePt t="60700" x="2311400" y="5949950"/>
          <p14:tracePt t="60717" x="2425700" y="5930900"/>
          <p14:tracePt t="60733" x="2622550" y="5924550"/>
          <p14:tracePt t="60751" x="2755900" y="5930900"/>
          <p14:tracePt t="60769" x="2882900" y="5937250"/>
          <p14:tracePt t="60784" x="3003550" y="5949950"/>
          <p14:tracePt t="60801" x="3111500" y="5969000"/>
          <p14:tracePt t="60817" x="3206750" y="5988050"/>
          <p14:tracePt t="60817" x="3244850" y="6007100"/>
          <p14:tracePt t="60835" x="3308350" y="6038850"/>
          <p14:tracePt t="60851" x="3359150" y="6083300"/>
          <p14:tracePt t="60867" x="3384550" y="6127750"/>
          <p14:tracePt t="60884" x="3397250" y="6165850"/>
          <p14:tracePt t="60901" x="3397250" y="6210300"/>
          <p14:tracePt t="60901" x="3390900" y="6235700"/>
          <p14:tracePt t="60919" x="3359150" y="6286500"/>
          <p14:tracePt t="60934" x="3321050" y="6343650"/>
          <p14:tracePt t="60951" x="3257550" y="6394450"/>
          <p14:tracePt t="60967" x="3136900" y="6477000"/>
          <p14:tracePt t="60984" x="3022600" y="6521450"/>
          <p14:tracePt t="61001" x="2895600" y="6559550"/>
          <p14:tracePt t="61021" x="2762250" y="6597650"/>
          <p14:tracePt t="61035" x="2552700" y="6616700"/>
          <p14:tracePt t="61051" x="2425700" y="6616700"/>
          <p14:tracePt t="61068" x="2324100" y="6604000"/>
          <p14:tracePt t="61085" x="2254250" y="6572250"/>
          <p14:tracePt t="61101" x="2209800" y="6521450"/>
          <p14:tracePt t="61120" x="2190750" y="6464300"/>
          <p14:tracePt t="61120" x="2184400" y="6432550"/>
          <p14:tracePt t="61135" x="2184400" y="6400800"/>
          <p14:tracePt t="61135" x="2197100" y="6362700"/>
          <p14:tracePt t="61152" x="2209800" y="6337300"/>
          <p14:tracePt t="61152" x="2222500" y="6305550"/>
          <p14:tracePt t="61169" x="2241550" y="6280150"/>
          <p14:tracePt t="61169" x="2292350" y="6229350"/>
          <p14:tracePt t="61188" x="2330450" y="6203950"/>
          <p14:tracePt t="61188" x="2362200" y="6178550"/>
          <p14:tracePt t="61205" x="2400300" y="6153150"/>
          <p14:tracePt t="61205" x="2444750" y="6127750"/>
          <p14:tracePt t="61221" x="2495550" y="6102350"/>
          <p14:tracePt t="61221" x="2603500" y="6038850"/>
          <p14:tracePt t="61241" x="2660650" y="6007100"/>
          <p14:tracePt t="61241" x="2717800" y="5969000"/>
          <p14:tracePt t="61257" x="2787650" y="5930900"/>
          <p14:tracePt t="61268" x="2851150" y="5892800"/>
          <p14:tracePt t="61268" x="2984500" y="5816600"/>
          <p14:tracePt t="61286" x="3048000" y="5778500"/>
          <p14:tracePt t="61286" x="3111500" y="5740400"/>
          <p14:tracePt t="61303" x="3175000" y="5695950"/>
          <p14:tracePt t="61303" x="3238500" y="5657850"/>
          <p14:tracePt t="61319" x="3295650" y="5619750"/>
          <p14:tracePt t="61319" x="3352800" y="5581650"/>
          <p14:tracePt t="61336" x="3409950" y="5543550"/>
          <p14:tracePt t="61336" x="3517900" y="5473700"/>
          <p14:tracePt t="61353" x="3575050" y="5441950"/>
          <p14:tracePt t="61353" x="3625850" y="5403850"/>
          <p14:tracePt t="61369" x="3683000" y="5372100"/>
          <p14:tracePt t="61369" x="3740150" y="5340350"/>
          <p14:tracePt t="61386" x="3797300" y="5308600"/>
          <p14:tracePt t="61386" x="3911600" y="5251450"/>
          <p14:tracePt t="61403" x="3968750" y="5219700"/>
          <p14:tracePt t="61403" x="4025900" y="5194300"/>
          <p14:tracePt t="61419" x="4076700" y="5168900"/>
          <p14:tracePt t="61419" x="4127500" y="5143500"/>
          <p14:tracePt t="61436" x="4178300" y="5118100"/>
          <p14:tracePt t="61436" x="4229100" y="5099050"/>
          <p14:tracePt t="61453" x="4279900" y="5080000"/>
          <p14:tracePt t="61453" x="4324350" y="5060950"/>
          <p14:tracePt t="61453" x="4368800" y="5035550"/>
          <p14:tracePt t="61471" x="4413250" y="5022850"/>
          <p14:tracePt t="61471" x="4451350" y="4997450"/>
          <p14:tracePt t="61487" x="4489450" y="4984750"/>
          <p14:tracePt t="61502" x="4533900" y="4965700"/>
          <p14:tracePt t="61995" x="1682750" y="5975350"/>
          <p14:tracePt t="62004" x="1651000" y="5981700"/>
          <p14:tracePt t="62004" x="1612900" y="5988050"/>
          <p14:tracePt t="62004" x="1568450" y="5994400"/>
          <p14:tracePt t="62024" x="1517650" y="6007100"/>
          <p14:tracePt t="62037" x="1460500" y="6019800"/>
          <p14:tracePt t="62037" x="1365250" y="6038850"/>
          <p14:tracePt t="62055" x="1327150" y="6051550"/>
          <p14:tracePt t="62055" x="1289050" y="6057900"/>
          <p14:tracePt t="62071" x="1257300" y="6070600"/>
          <p14:tracePt t="62071" x="1225550" y="6089650"/>
          <p14:tracePt t="62088" x="1200150" y="6102350"/>
          <p14:tracePt t="62088" x="1174750" y="6115050"/>
          <p14:tracePt t="62105" x="1155700" y="6127750"/>
          <p14:tracePt t="62105" x="1130300" y="6140450"/>
          <p14:tracePt t="62105" x="1117600" y="6153150"/>
          <p14:tracePt t="62123" x="1104900" y="6159500"/>
          <p14:tracePt t="62123" x="1092200" y="6165850"/>
          <p14:tracePt t="62138" x="1079500" y="6172200"/>
          <p14:tracePt t="62138" x="1066800" y="6178550"/>
          <p14:tracePt t="62155" x="1060450" y="6178550"/>
          <p14:tracePt t="62155" x="1054100" y="6178550"/>
          <p14:tracePt t="62171" x="1047750" y="6178550"/>
          <p14:tracePt t="62171" x="1035050" y="6184900"/>
          <p14:tracePt t="62188" x="1028700" y="6184900"/>
          <p14:tracePt t="62204" x="1022350" y="6184900"/>
          <p14:tracePt t="62204" x="1016000" y="6184900"/>
          <p14:tracePt t="62222" x="1009650" y="6184900"/>
          <p14:tracePt t="62222" x="1003300" y="6191250"/>
          <p14:tracePt t="62238" x="996950" y="6191250"/>
          <p14:tracePt t="62255" x="990600" y="6197600"/>
          <p14:tracePt t="62272" x="984250" y="6203950"/>
          <p14:tracePt t="62288" x="977900" y="6210300"/>
          <p14:tracePt t="62305" x="971550" y="6210300"/>
          <p14:tracePt t="62322" x="965200" y="6216650"/>
          <p14:tracePt t="62338" x="958850" y="6223000"/>
          <p14:tracePt t="62355" x="965200" y="6223000"/>
          <p14:tracePt t="62414" x="971550" y="6223000"/>
          <p14:tracePt t="62426" x="977900" y="6223000"/>
          <p14:tracePt t="62443" x="984250" y="6216650"/>
          <p14:tracePt t="62459" x="990600" y="6216650"/>
          <p14:tracePt t="62475" x="1003300" y="6216650"/>
          <p14:tracePt t="62488" x="1009650" y="6216650"/>
          <p14:tracePt t="62505" x="1016000" y="6216650"/>
          <p14:tracePt t="62524" x="1022350" y="6216650"/>
          <p14:tracePt t="62539" x="1028700" y="6216650"/>
          <p14:tracePt t="62606" x="1035050" y="6216650"/>
          <p14:tracePt t="62638" x="1035050" y="6223000"/>
          <p14:tracePt t="62663" x="1035050" y="6229350"/>
          <p14:tracePt t="62675" x="1028700" y="6229350"/>
          <p14:tracePt t="62682" x="1016000" y="6235700"/>
          <p14:tracePt t="62698" x="1009650" y="6235700"/>
          <p14:tracePt t="62707" x="1003300" y="6235700"/>
          <p14:tracePt t="62707" x="990600" y="6235700"/>
          <p14:tracePt t="62724" x="825500" y="6254750"/>
          <p14:tracePt t="62813" x="812800" y="6254750"/>
          <p14:tracePt t="62819" x="800100" y="6248400"/>
          <p14:tracePt t="62827" x="787400" y="6248400"/>
          <p14:tracePt t="62840" x="755650" y="6235700"/>
          <p14:tracePt t="62857" x="736600" y="6223000"/>
          <p14:tracePt t="62874" x="723900" y="6210300"/>
          <p14:tracePt t="62890" x="717550" y="6178550"/>
          <p14:tracePt t="62908" x="717550" y="6153150"/>
          <p14:tracePt t="62924" x="730250" y="6127750"/>
          <p14:tracePt t="62941" x="742950" y="6096000"/>
          <p14:tracePt t="62957" x="768350" y="6070600"/>
          <p14:tracePt t="62957" x="781050" y="6051550"/>
          <p14:tracePt t="62975" x="812800" y="6026150"/>
          <p14:tracePt t="62991" x="857250" y="6000750"/>
          <p14:tracePt t="63008" x="901700" y="5975350"/>
          <p14:tracePt t="63008" x="927100" y="5969000"/>
          <p14:tracePt t="63027" x="952500" y="5956300"/>
          <p14:tracePt t="63041" x="1009650" y="5949950"/>
          <p14:tracePt t="63041" x="1035050" y="5949950"/>
          <p14:tracePt t="63059" x="1085850" y="5962650"/>
          <p14:tracePt t="63075" x="1136650" y="5981700"/>
          <p14:tracePt t="63091" x="1187450" y="6007100"/>
          <p14:tracePt t="63108" x="1231900" y="6038850"/>
          <p14:tracePt t="63124" x="1257300" y="6076950"/>
          <p14:tracePt t="63141" x="1270000" y="6134100"/>
          <p14:tracePt t="63158" x="1263650" y="6172200"/>
          <p14:tracePt t="63175" x="1238250" y="6203950"/>
          <p14:tracePt t="63191" x="1187450" y="6235700"/>
          <p14:tracePt t="63208" x="1149350" y="6254750"/>
          <p14:tracePt t="63225" x="1104900" y="6267450"/>
          <p14:tracePt t="63241" x="1073150" y="6273800"/>
          <p14:tracePt t="63258" x="1035050" y="6280150"/>
          <p14:tracePt t="63275" x="1035050" y="6273800"/>
          <p14:tracePt t="63298" x="1041400" y="6267450"/>
          <p14:tracePt t="63308" x="1066800" y="6254750"/>
          <p14:tracePt t="63308" x="1085850" y="6242050"/>
          <p14:tracePt t="63327" x="1098550" y="6235700"/>
          <p14:tracePt t="63327" x="1123950" y="6223000"/>
          <p14:tracePt t="63343" x="1149350" y="6216650"/>
          <p14:tracePt t="63343" x="1174750" y="6203950"/>
          <p14:tracePt t="63359" x="1200150" y="6197600"/>
          <p14:tracePt t="63359" x="1231900" y="6191250"/>
          <p14:tracePt t="63375" x="1270000" y="6191250"/>
          <p14:tracePt t="63375" x="1314450" y="6191250"/>
          <p14:tracePt t="63392" x="1358900" y="6197600"/>
          <p14:tracePt t="63392" x="1409700" y="6197600"/>
          <p14:tracePt t="63392" x="1460500" y="6210300"/>
          <p14:tracePt t="63411" x="1511300" y="6216650"/>
          <p14:tracePt t="63425" x="1568450" y="6229350"/>
          <p14:tracePt t="63425" x="1682750" y="6248400"/>
          <p14:tracePt t="63443" x="1739900" y="6254750"/>
          <p14:tracePt t="63443" x="1797050" y="6261100"/>
          <p14:tracePt t="63459" x="1847850" y="6267450"/>
          <p14:tracePt t="63459" x="1905000" y="6267450"/>
          <p14:tracePt t="63476" x="1962150" y="6267450"/>
          <p14:tracePt t="63476" x="2012950" y="6261100"/>
          <p14:tracePt t="63493" x="2070100" y="6261100"/>
          <p14:tracePt t="63493" x="2171700" y="6261100"/>
          <p14:tracePt t="63510" x="2228850" y="6261100"/>
          <p14:tracePt t="63510" x="2279650" y="6261100"/>
          <p14:tracePt t="63527" x="2336800" y="6267450"/>
          <p14:tracePt t="63527" x="2387600" y="6267450"/>
          <p14:tracePt t="63543" x="2444750" y="6267450"/>
          <p14:tracePt t="63543" x="2501900" y="6267450"/>
          <p14:tracePt t="63559" x="2552700" y="6261100"/>
          <p14:tracePt t="63559" x="2667000" y="6254750"/>
          <p14:tracePt t="63576" x="2717800" y="6248400"/>
          <p14:tracePt t="63576" x="2768600" y="6248400"/>
          <p14:tracePt t="63593" x="2819400" y="6248400"/>
          <p14:tracePt t="63593" x="2870200" y="6242050"/>
          <p14:tracePt t="63610" x="2921000" y="6242050"/>
          <p14:tracePt t="63610" x="3003550" y="6242050"/>
          <p14:tracePt t="63626" x="3041650" y="6248400"/>
          <p14:tracePt t="63626" x="3073400" y="6248400"/>
          <p14:tracePt t="63645" x="3105150" y="6242050"/>
          <p14:tracePt t="63645" x="3130550" y="6242050"/>
          <p14:tracePt t="63660" x="3155950" y="6242050"/>
          <p14:tracePt t="63660" x="3175000" y="6235700"/>
          <p14:tracePt t="63676" x="3187700" y="6235700"/>
          <p14:tracePt t="63676" x="3206750" y="6235700"/>
          <p14:tracePt t="63693" x="3213100" y="6229350"/>
          <p14:tracePt t="63693" x="3225800" y="6223000"/>
          <p14:tracePt t="63693" x="3232150" y="6223000"/>
          <p14:tracePt t="63711" x="3238500" y="6216650"/>
          <p14:tracePt t="63711" x="3244850" y="6216650"/>
          <p14:tracePt t="63727" x="3251200" y="6216650"/>
          <p14:tracePt t="63743" x="3257550" y="6216650"/>
          <p14:tracePt t="63763" x="3263900" y="6216650"/>
          <p14:tracePt t="63838" x="3270250" y="6216650"/>
          <p14:tracePt t="63855" x="3282950" y="6216650"/>
          <p14:tracePt t="63866" x="3289300" y="6210300"/>
          <p14:tracePt t="63882" x="3295650" y="6210300"/>
          <p14:tracePt t="63894" x="3302000" y="6210300"/>
          <p14:tracePt t="63894" x="3308350" y="6203950"/>
          <p14:tracePt t="63911" x="3314700" y="6197600"/>
          <p14:tracePt t="63927" x="3321050" y="6191250"/>
          <p14:tracePt t="63944" x="3327400" y="6184900"/>
          <p14:tracePt t="63960" x="3333750" y="6178550"/>
          <p14:tracePt t="63977" x="3340100" y="6178550"/>
          <p14:tracePt t="63994" x="3346450" y="6178550"/>
          <p14:tracePt t="64011" x="3352800" y="6184900"/>
          <p14:tracePt t="64027" x="3359150" y="6191250"/>
          <p14:tracePt t="64044" x="3365500" y="6197600"/>
          <p14:tracePt t="64060" x="3371850" y="6203950"/>
          <p14:tracePt t="64077" x="3378200" y="6210300"/>
          <p14:tracePt t="64077" x="3378200" y="6216650"/>
          <p14:tracePt t="64095" x="3384550" y="6223000"/>
          <p14:tracePt t="64095" x="3390900" y="6229350"/>
          <p14:tracePt t="64111" x="3397250" y="6235700"/>
          <p14:tracePt t="64111" x="3397250" y="6242050"/>
          <p14:tracePt t="64128" x="3403600" y="6248400"/>
          <p14:tracePt t="64128" x="3409950" y="6254750"/>
          <p14:tracePt t="64128" x="3409950" y="6261100"/>
          <p14:tracePt t="64148" x="3416300" y="6267450"/>
          <p14:tracePt t="64161" x="3416300" y="6273800"/>
          <p14:tracePt t="64161" x="3422650" y="6286500"/>
          <p14:tracePt t="64179" x="3422650" y="6299200"/>
          <p14:tracePt t="64194" x="3422650" y="6305550"/>
          <p14:tracePt t="64211" x="3422650" y="6311900"/>
          <p14:tracePt t="64228" x="3416300" y="6305550"/>
          <p14:tracePt t="64283" x="3409950" y="6305550"/>
          <p14:tracePt t="64342" x="3403600" y="6305550"/>
          <p14:tracePt t="64363" x="3397250" y="6311900"/>
          <p14:tracePt t="64379" x="3384550" y="6318250"/>
          <p14:tracePt t="64406" x="3365500" y="6324600"/>
          <p14:tracePt t="64438" x="3346450" y="6337300"/>
          <p14:tracePt t="64498" x="3365500" y="6337300"/>
          <p14:tracePt t="64626" x="3378200" y="6330950"/>
          <p14:tracePt t="64647" x="3390900" y="6324600"/>
          <p14:tracePt t="64694" x="3409950" y="6337300"/>
          <p14:tracePt t="64755" x="3422650" y="6330950"/>
          <p14:tracePt t="64866" x="3422650" y="6324600"/>
          <p14:tracePt t="64895" x="3435350" y="6324600"/>
          <p14:tracePt t="64962" x="3441700" y="6324600"/>
          <p14:tracePt t="65023" x="3448050" y="6318250"/>
          <p14:tracePt t="65055" x="3454400" y="6311900"/>
          <p14:tracePt t="65074" x="3454400" y="6305550"/>
          <p14:tracePt t="65090" x="3454400" y="6299200"/>
          <p14:tracePt t="65106" x="3460750" y="6292850"/>
          <p14:tracePt t="65122" x="3467100" y="6286500"/>
          <p14:tracePt t="65135" x="3467100" y="6280150"/>
          <p14:tracePt t="65147" x="3473450" y="6273800"/>
          <p14:tracePt t="65164" x="3479800" y="6267450"/>
          <p14:tracePt t="65181" x="3486150" y="6267450"/>
          <p14:tracePt t="65198" x="3486150" y="6273800"/>
          <p14:tracePt t="65287" x="3479800" y="6280150"/>
          <p14:tracePt t="65315" x="3479800" y="6273800"/>
          <p14:tracePt t="65366" x="3479800" y="6267450"/>
          <p14:tracePt t="65382" x="3486150" y="6261100"/>
          <p14:tracePt t="65399" x="3492500" y="6254750"/>
          <p14:tracePt t="65414" x="3505200" y="6248400"/>
          <p14:tracePt t="65426" x="3505200" y="6242050"/>
          <p14:tracePt t="65435" x="3511550" y="6242050"/>
          <p14:tracePt t="65448" x="3517900" y="6235700"/>
          <p14:tracePt t="65448" x="3524250" y="6229350"/>
          <p14:tracePt t="65467" x="3543300" y="6223000"/>
          <p14:tracePt t="65467" x="3549650" y="6216650"/>
          <p14:tracePt t="65483" x="3556000" y="6216650"/>
          <p14:tracePt t="65483" x="3562350" y="6210300"/>
          <p14:tracePt t="65499" x="3568700" y="6203950"/>
          <p14:tracePt t="65499" x="3575050" y="6203950"/>
          <p14:tracePt t="65517" x="3581400" y="6197600"/>
          <p14:tracePt t="65517" x="3594100" y="6197600"/>
          <p14:tracePt t="65517" x="3600450" y="6197600"/>
          <p14:tracePt t="65535" x="3606800" y="6191250"/>
          <p14:tracePt t="65535" x="3613150" y="6191250"/>
          <p14:tracePt t="65550" x="3619500" y="6191250"/>
          <p14:tracePt t="65565" x="3625850" y="6191250"/>
          <p14:tracePt t="65582" x="3632200" y="6184900"/>
          <p14:tracePt t="65599" x="3625850" y="6184900"/>
          <p14:tracePt t="65646" x="3619500" y="6184900"/>
          <p14:tracePt t="65667" x="3625850" y="6191250"/>
          <p14:tracePt t="65722" x="3632200" y="6191250"/>
          <p14:tracePt t="65727" x="3638550" y="6191250"/>
          <p14:tracePt t="65735" x="3644900" y="6191250"/>
          <p14:tracePt t="65749" x="3651250" y="6191250"/>
          <p14:tracePt t="65749" x="3670300" y="6191250"/>
          <p14:tracePt t="65767" x="3683000" y="6191250"/>
          <p14:tracePt t="65767" x="3695700" y="6191250"/>
          <p14:tracePt t="65784" x="3714750" y="6191250"/>
          <p14:tracePt t="65784" x="3733800" y="6184900"/>
          <p14:tracePt t="65800" x="3752850" y="6184900"/>
          <p14:tracePt t="65800" x="3771900" y="6184900"/>
          <p14:tracePt t="65817" x="3797300" y="6178550"/>
          <p14:tracePt t="65817" x="3822700" y="6178550"/>
          <p14:tracePt t="65817" x="3848100" y="6178550"/>
          <p14:tracePt t="65835" x="3879850" y="6172200"/>
          <p14:tracePt t="65835" x="3911600" y="6172200"/>
          <p14:tracePt t="65850" x="3943350" y="6165850"/>
          <p14:tracePt t="65850" x="3981450" y="6165850"/>
          <p14:tracePt t="65867" x="4019550" y="6159500"/>
          <p14:tracePt t="65867" x="4057650" y="6159500"/>
          <p14:tracePt t="65884" x="4095750" y="6153150"/>
          <p14:tracePt t="65884" x="4140200" y="6153150"/>
          <p14:tracePt t="65901" x="4184650" y="6153150"/>
          <p14:tracePt t="65901" x="4286250" y="6165850"/>
          <p14:tracePt t="65917" x="4337050" y="6178550"/>
          <p14:tracePt t="65917" x="4387850" y="6191250"/>
          <p14:tracePt t="65934" x="4445000" y="6210300"/>
          <p14:tracePt t="65934" x="4495800" y="6223000"/>
          <p14:tracePt t="65951" x="4552950" y="6242050"/>
          <p14:tracePt t="65951" x="4667250" y="6267450"/>
          <p14:tracePt t="65967" x="4718050" y="6280150"/>
          <p14:tracePt t="65967" x="4775200" y="6292850"/>
          <p14:tracePt t="65984" x="4826000" y="6305550"/>
          <p14:tracePt t="65984" x="4876800" y="6311900"/>
          <p14:tracePt t="66001" x="4933950" y="6318250"/>
          <p14:tracePt t="66001" x="4984750" y="6330950"/>
          <p14:tracePt t="66018" x="5035550" y="6337300"/>
          <p14:tracePt t="66018" x="5143500" y="6356350"/>
          <p14:tracePt t="66035" x="5194300" y="6369050"/>
          <p14:tracePt t="66035" x="5245100" y="6375400"/>
          <p14:tracePt t="66051" x="5295900" y="6381750"/>
          <p14:tracePt t="66051" x="5346700" y="6388100"/>
          <p14:tracePt t="66068" x="5397500" y="6388100"/>
          <p14:tracePt t="66068" x="5448300" y="6388100"/>
          <p14:tracePt t="66085" x="5492750" y="6388100"/>
          <p14:tracePt t="66085" x="5543550" y="6381750"/>
          <p14:tracePt t="66085" x="5588000" y="6375400"/>
          <p14:tracePt t="66103" x="5632450" y="6375400"/>
          <p14:tracePt t="66117" x="5676900" y="6369050"/>
          <p14:tracePt t="66117" x="5772150" y="6362700"/>
          <p14:tracePt t="66135" x="5816600" y="6356350"/>
          <p14:tracePt t="66135" x="5861050" y="6350000"/>
          <p14:tracePt t="66151" x="5905500" y="6350000"/>
          <p14:tracePt t="66151" x="5949950" y="6343650"/>
          <p14:tracePt t="66168" x="5994400" y="6343650"/>
          <p14:tracePt t="66168" x="6032500" y="6337300"/>
          <p14:tracePt t="66184" x="6076950" y="6330950"/>
          <p14:tracePt t="66184" x="6115050" y="6324600"/>
          <p14:tracePt t="66184" x="6146800" y="6318250"/>
          <p14:tracePt t="66202" x="6184900" y="6318250"/>
          <p14:tracePt t="66202" x="6216650" y="6305550"/>
          <p14:tracePt t="66218" x="6254750" y="6299200"/>
          <p14:tracePt t="66218" x="6280150" y="6292850"/>
          <p14:tracePt t="66234" x="6311900" y="6280150"/>
          <p14:tracePt t="66234" x="6343650" y="6273800"/>
          <p14:tracePt t="66251" x="6369050" y="6261100"/>
          <p14:tracePt t="66251" x="6426200" y="6242050"/>
          <p14:tracePt t="66269" x="6451600" y="6235700"/>
          <p14:tracePt t="66269" x="6483350" y="6229350"/>
          <p14:tracePt t="66284" x="6515100" y="6223000"/>
          <p14:tracePt t="66284" x="6540500" y="6216650"/>
          <p14:tracePt t="66301" x="6572250" y="6216650"/>
          <p14:tracePt t="66301" x="6604000" y="6216650"/>
          <p14:tracePt t="66318" x="6635750" y="6210300"/>
          <p14:tracePt t="66318" x="6699250" y="6210300"/>
          <p14:tracePt t="66335" x="6737350" y="6210300"/>
          <p14:tracePt t="66335" x="6769100" y="6210300"/>
          <p14:tracePt t="66351" x="6807200" y="6216650"/>
          <p14:tracePt t="66351" x="6845300" y="6216650"/>
          <p14:tracePt t="66368" x="6889750" y="6216650"/>
          <p14:tracePt t="66368" x="6927850" y="6223000"/>
          <p14:tracePt t="66385" x="6972300" y="6223000"/>
          <p14:tracePt t="66385" x="7054850" y="6223000"/>
          <p14:tracePt t="66403" x="7099300" y="6223000"/>
          <p14:tracePt t="66403" x="7143750" y="6229350"/>
          <p14:tracePt t="66419" x="7188200" y="6229350"/>
          <p14:tracePt t="66419" x="7226300" y="6235700"/>
          <p14:tracePt t="66435" x="7270750" y="6235700"/>
          <p14:tracePt t="66435" x="7308850" y="6235700"/>
          <p14:tracePt t="66452" x="7353300" y="6242050"/>
          <p14:tracePt t="66452" x="7391400" y="6242050"/>
          <p14:tracePt t="66469" x="7429500" y="6248400"/>
          <p14:tracePt t="66469" x="7467600" y="6248400"/>
          <p14:tracePt t="66469" x="7505700" y="6248400"/>
          <p14:tracePt t="66486" x="7537450" y="6254750"/>
          <p14:tracePt t="66486" x="7569200" y="6254750"/>
          <p14:tracePt t="66502" x="7594600" y="6254750"/>
          <p14:tracePt t="66502" x="7620000" y="6254750"/>
          <p14:tracePt t="66521" x="7645400" y="6254750"/>
          <p14:tracePt t="66521" x="7664450" y="6254750"/>
          <p14:tracePt t="66536" x="7677150" y="6254750"/>
          <p14:tracePt t="66536" x="7683500" y="6254750"/>
          <p14:tracePt t="66553" x="7689850" y="6261100"/>
          <p14:tracePt t="66553" x="7683500" y="6261100"/>
          <p14:tracePt t="66569" x="7677150" y="6261100"/>
          <p14:tracePt t="66569" x="7664450" y="6261100"/>
          <p14:tracePt t="66586" x="7639050" y="6261100"/>
          <p14:tracePt t="66586" x="7620000" y="6261100"/>
          <p14:tracePt t="66603" x="7588250" y="6261100"/>
          <p14:tracePt t="66603" x="7556500" y="6261100"/>
          <p14:tracePt t="66619" x="7518400" y="6261100"/>
          <p14:tracePt t="66619" x="7423150" y="6254750"/>
          <p14:tracePt t="66636" x="7378700" y="6254750"/>
          <p14:tracePt t="66636" x="7321550" y="6248400"/>
          <p14:tracePt t="66652" x="7270750" y="6235700"/>
          <p14:tracePt t="66652" x="7207250" y="62230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a:xfrm>
            <a:off x="457200" y="274638"/>
            <a:ext cx="8229600" cy="725470"/>
          </a:xfrm>
        </p:spPr>
        <p:txBody>
          <a:bodyPr>
            <a:normAutofit/>
          </a:bodyPr>
          <a:lstStyle/>
          <a:p>
            <a:r>
              <a:rPr lang="ja-JP" altLang="en-US" dirty="0"/>
              <a:t>部分（標本）から全体（母集団）を推測</a:t>
            </a:r>
          </a:p>
        </p:txBody>
      </p:sp>
      <p:sp>
        <p:nvSpPr>
          <p:cNvPr id="442373" name="Text Box 5"/>
          <p:cNvSpPr txBox="1">
            <a:spLocks noChangeArrowheads="1"/>
          </p:cNvSpPr>
          <p:nvPr/>
        </p:nvSpPr>
        <p:spPr bwMode="auto">
          <a:xfrm>
            <a:off x="395536" y="1196752"/>
            <a:ext cx="8280920" cy="1822743"/>
          </a:xfrm>
          <a:prstGeom prst="rect">
            <a:avLst/>
          </a:prstGeom>
          <a:noFill/>
          <a:ln w="38100">
            <a:noFill/>
            <a:miter lim="800000"/>
            <a:headEnd/>
            <a:tailEnd/>
          </a:ln>
          <a:effectLst/>
        </p:spPr>
        <p:txBody>
          <a:bodyPr wrap="square">
            <a:spAutoFit/>
          </a:bodyPr>
          <a:lstStyle/>
          <a:p>
            <a:pPr>
              <a:lnSpc>
                <a:spcPct val="120000"/>
              </a:lnSpc>
            </a:pPr>
            <a:r>
              <a:rPr lang="ja-JP" altLang="ja-JP" dirty="0" smtClean="0"/>
              <a:t>例：クロールのタイムがほぼ同等であった日本人の</a:t>
            </a:r>
            <a:r>
              <a:rPr lang="en-US" altLang="ja-JP" dirty="0" smtClean="0"/>
              <a:t>15</a:t>
            </a:r>
            <a:r>
              <a:rPr lang="ja-JP" altLang="ja-JP" dirty="0" smtClean="0"/>
              <a:t>歳の男子</a:t>
            </a:r>
            <a:r>
              <a:rPr lang="en-US" altLang="ja-JP" dirty="0" smtClean="0"/>
              <a:t>40</a:t>
            </a:r>
            <a:r>
              <a:rPr lang="ja-JP" altLang="ja-JP" dirty="0" smtClean="0"/>
              <a:t>人を均等に</a:t>
            </a:r>
            <a:r>
              <a:rPr lang="en-US" altLang="ja-JP" dirty="0" smtClean="0"/>
              <a:t>2</a:t>
            </a:r>
            <a:r>
              <a:rPr lang="ja-JP" altLang="ja-JP" dirty="0" err="1" smtClean="0"/>
              <a:t>つの</a:t>
            </a:r>
            <a:r>
              <a:rPr lang="ja-JP" altLang="ja-JP" dirty="0" smtClean="0"/>
              <a:t>グループに分け，一方の</a:t>
            </a:r>
            <a:r>
              <a:rPr lang="en-US" altLang="ja-JP" dirty="0" smtClean="0"/>
              <a:t>20</a:t>
            </a:r>
            <a:r>
              <a:rPr lang="ja-JP" altLang="ja-JP" dirty="0" smtClean="0"/>
              <a:t>人に新しいクロールの教え方を適用したところ，従来の教え方を適用したグループ</a:t>
            </a:r>
            <a:r>
              <a:rPr lang="en-US" altLang="ja-JP" dirty="0" smtClean="0"/>
              <a:t>20</a:t>
            </a:r>
            <a:r>
              <a:rPr lang="ja-JP" altLang="ja-JP" dirty="0" smtClean="0"/>
              <a:t>人よりも</a:t>
            </a:r>
            <a:r>
              <a:rPr lang="en-US" altLang="ja-JP" dirty="0" smtClean="0"/>
              <a:t>50m</a:t>
            </a:r>
            <a:r>
              <a:rPr lang="ja-JP" altLang="ja-JP" dirty="0" smtClean="0"/>
              <a:t>のタイムが向上した．</a:t>
            </a:r>
          </a:p>
        </p:txBody>
      </p:sp>
      <p:sp>
        <p:nvSpPr>
          <p:cNvPr id="442375" name="Line 7"/>
          <p:cNvSpPr>
            <a:spLocks noChangeShapeType="1"/>
          </p:cNvSpPr>
          <p:nvPr/>
        </p:nvSpPr>
        <p:spPr bwMode="auto">
          <a:xfrm>
            <a:off x="971600" y="3573016"/>
            <a:ext cx="2160588"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42376" name="Text Box 8"/>
          <p:cNvSpPr txBox="1">
            <a:spLocks noChangeArrowheads="1"/>
          </p:cNvSpPr>
          <p:nvPr/>
        </p:nvSpPr>
        <p:spPr bwMode="auto">
          <a:xfrm>
            <a:off x="3256013" y="3284091"/>
            <a:ext cx="4392612" cy="457200"/>
          </a:xfrm>
          <a:prstGeom prst="rect">
            <a:avLst/>
          </a:prstGeom>
          <a:noFill/>
          <a:ln w="38100">
            <a:noFill/>
            <a:miter lim="800000"/>
            <a:headEnd/>
            <a:tailEnd/>
          </a:ln>
          <a:effectLst/>
        </p:spPr>
        <p:txBody>
          <a:bodyPr wrap="none">
            <a:spAutoFit/>
          </a:bodyPr>
          <a:lstStyle/>
          <a:p>
            <a:r>
              <a:rPr lang="ja-JP" altLang="en-US" dirty="0"/>
              <a:t>どこまで推論を拡張してよいか？</a:t>
            </a:r>
          </a:p>
        </p:txBody>
      </p:sp>
      <p:sp>
        <p:nvSpPr>
          <p:cNvPr id="442377" name="Text Box 9"/>
          <p:cNvSpPr txBox="1">
            <a:spLocks noChangeArrowheads="1"/>
          </p:cNvSpPr>
          <p:nvPr/>
        </p:nvSpPr>
        <p:spPr bwMode="auto">
          <a:xfrm>
            <a:off x="395536" y="4149080"/>
            <a:ext cx="8352927" cy="2265941"/>
          </a:xfrm>
          <a:prstGeom prst="rect">
            <a:avLst/>
          </a:prstGeom>
          <a:noFill/>
          <a:ln w="38100">
            <a:noFill/>
            <a:miter lim="800000"/>
            <a:headEnd/>
            <a:tailEnd/>
          </a:ln>
          <a:effectLst/>
        </p:spPr>
        <p:txBody>
          <a:bodyPr wrap="square">
            <a:spAutoFit/>
          </a:bodyPr>
          <a:lstStyle/>
          <a:p>
            <a:pPr>
              <a:lnSpc>
                <a:spcPct val="120000"/>
              </a:lnSpc>
            </a:pPr>
            <a:r>
              <a:rPr lang="ja-JP" altLang="en-US" dirty="0"/>
              <a:t>たとえば</a:t>
            </a:r>
            <a:r>
              <a:rPr lang="ja-JP" altLang="en-US" dirty="0" smtClean="0"/>
              <a:t>，</a:t>
            </a:r>
            <a:r>
              <a:rPr lang="ja-JP" altLang="ja-JP" dirty="0" smtClean="0"/>
              <a:t>①　日本人の</a:t>
            </a:r>
            <a:r>
              <a:rPr lang="en-US" altLang="ja-JP" dirty="0" smtClean="0"/>
              <a:t>15</a:t>
            </a:r>
            <a:r>
              <a:rPr lang="ja-JP" altLang="ja-JP" dirty="0" smtClean="0"/>
              <a:t>歳の男子全体，</a:t>
            </a:r>
            <a:endParaRPr lang="en-US" altLang="ja-JP" dirty="0" smtClean="0"/>
          </a:p>
          <a:p>
            <a:pPr>
              <a:lnSpc>
                <a:spcPct val="120000"/>
              </a:lnSpc>
            </a:pPr>
            <a:r>
              <a:rPr lang="ja-JP" altLang="ja-JP" dirty="0" smtClean="0"/>
              <a:t>②　日本人の</a:t>
            </a:r>
            <a:r>
              <a:rPr lang="en-US" altLang="ja-JP" dirty="0" smtClean="0"/>
              <a:t>13</a:t>
            </a:r>
            <a:r>
              <a:rPr lang="ja-JP" altLang="ja-JP" dirty="0" smtClean="0"/>
              <a:t>～</a:t>
            </a:r>
            <a:r>
              <a:rPr lang="en-US" altLang="ja-JP" dirty="0" smtClean="0"/>
              <a:t>16</a:t>
            </a:r>
            <a:r>
              <a:rPr lang="ja-JP" altLang="ja-JP" dirty="0" smtClean="0"/>
              <a:t>歳の男子全体，③　日本人の</a:t>
            </a:r>
            <a:r>
              <a:rPr lang="en-US" altLang="ja-JP" dirty="0" smtClean="0"/>
              <a:t>15</a:t>
            </a:r>
            <a:r>
              <a:rPr lang="ja-JP" altLang="ja-JP" dirty="0" smtClean="0"/>
              <a:t>歳男女とも，④　日本人男子全体，⑤　アメリカ人の</a:t>
            </a:r>
            <a:r>
              <a:rPr lang="en-US" altLang="ja-JP" dirty="0" smtClean="0"/>
              <a:t>15</a:t>
            </a:r>
            <a:r>
              <a:rPr lang="ja-JP" altLang="ja-JP" dirty="0" smtClean="0"/>
              <a:t>歳の男子全体，</a:t>
            </a:r>
            <a:endParaRPr lang="en-US" altLang="ja-JP" dirty="0" smtClean="0"/>
          </a:p>
          <a:p>
            <a:pPr>
              <a:lnSpc>
                <a:spcPct val="120000"/>
              </a:lnSpc>
            </a:pPr>
            <a:r>
              <a:rPr lang="ja-JP" altLang="ja-JP" dirty="0" smtClean="0"/>
              <a:t>⑥　砂漠に住む</a:t>
            </a:r>
            <a:r>
              <a:rPr lang="en-US" altLang="ja-JP" dirty="0" smtClean="0"/>
              <a:t>15</a:t>
            </a:r>
            <a:r>
              <a:rPr lang="ja-JP" altLang="ja-JP" dirty="0" smtClean="0"/>
              <a:t>歳の男子全体，⑦　すべての人間・・・</a:t>
            </a:r>
            <a:endParaRPr lang="en-US" altLang="ja-JP" dirty="0" smtClean="0"/>
          </a:p>
          <a:p>
            <a:pPr>
              <a:lnSpc>
                <a:spcPct val="120000"/>
              </a:lnSpc>
            </a:pPr>
            <a:r>
              <a:rPr lang="en-US" altLang="ja-JP" dirty="0" smtClean="0"/>
              <a:t>                                                                   </a:t>
            </a:r>
            <a:r>
              <a:rPr lang="ja-JP" altLang="ja-JP" dirty="0" smtClean="0"/>
              <a:t>に適用できるだろうか？</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5239"/>
    </mc:Choice>
    <mc:Fallback>
      <p:transition spd="slow" advTm="1652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639" x="5562600" y="1701800"/>
          <p14:tracePt t="9991" x="5543550" y="1701800"/>
          <p14:tracePt t="9998" x="5524500" y="1701800"/>
          <p14:tracePt t="10006" x="5499100" y="1701800"/>
          <p14:tracePt t="10014" x="5467350" y="1701800"/>
          <p14:tracePt t="10014" x="5435600" y="1701800"/>
          <p14:tracePt t="10030" x="5391150" y="1701800"/>
          <p14:tracePt t="10030" x="5346700" y="1701800"/>
          <p14:tracePt t="10046" x="5308600" y="1701800"/>
          <p14:tracePt t="10046" x="5264150" y="1701800"/>
          <p14:tracePt t="10063" x="5219700" y="1701800"/>
          <p14:tracePt t="10063" x="5181600" y="1701800"/>
          <p14:tracePt t="10080" x="5137150" y="1695450"/>
          <p14:tracePt t="10080" x="5054600" y="1695450"/>
          <p14:tracePt t="10097" x="5016500" y="1689100"/>
          <p14:tracePt t="10097" x="4984750" y="1689100"/>
          <p14:tracePt t="10113" x="4946650" y="1682750"/>
          <p14:tracePt t="10113" x="4914900" y="1682750"/>
          <p14:tracePt t="10130" x="4883150" y="1676400"/>
          <p14:tracePt t="10130" x="4857750" y="1670050"/>
          <p14:tracePt t="10147" x="4832350" y="1663700"/>
          <p14:tracePt t="10147" x="4787900" y="1657350"/>
          <p14:tracePt t="10163" x="4775200" y="1651000"/>
          <p14:tracePt t="10163" x="4762500" y="1644650"/>
          <p14:tracePt t="10180" x="4749800" y="1638300"/>
          <p14:tracePt t="10180" x="4749800" y="1631950"/>
          <p14:tracePt t="10197" x="4743450" y="1625600"/>
          <p14:tracePt t="10213" x="4743450" y="1619250"/>
          <p14:tracePt t="10213" x="4756150" y="1612900"/>
          <p14:tracePt t="10230" x="4762500" y="1606550"/>
          <p14:tracePt t="10230" x="4768850" y="1606550"/>
          <p14:tracePt t="10247" x="4781550" y="1606550"/>
          <p14:tracePt t="10247" x="4794250" y="1600200"/>
          <p14:tracePt t="10264" x="4800600" y="1600200"/>
          <p14:tracePt t="10264" x="4826000" y="1600200"/>
          <p14:tracePt t="10282" x="4832350" y="1600200"/>
          <p14:tracePt t="10282" x="4845050" y="1600200"/>
          <p14:tracePt t="10298" x="4857750" y="1606550"/>
          <p14:tracePt t="10298" x="4870450" y="1606550"/>
          <p14:tracePt t="10315" x="4876800" y="1612900"/>
          <p14:tracePt t="10315" x="4889500" y="1619250"/>
          <p14:tracePt t="10332" x="4902200" y="1619250"/>
          <p14:tracePt t="10332" x="4914900" y="1625600"/>
          <p14:tracePt t="10332" x="4933950" y="1631950"/>
          <p14:tracePt t="10350" x="4946650" y="1638300"/>
          <p14:tracePt t="10364" x="4965700" y="1644650"/>
          <p14:tracePt t="10364" x="5003800" y="1657350"/>
          <p14:tracePt t="10382" x="5029200" y="1663700"/>
          <p14:tracePt t="10382" x="5048250" y="1670050"/>
          <p14:tracePt t="10398" x="5073650" y="1676400"/>
          <p14:tracePt t="10398" x="5099050" y="1682750"/>
          <p14:tracePt t="10415" x="5118100" y="1689100"/>
          <p14:tracePt t="10415" x="5143500" y="1695450"/>
          <p14:tracePt t="10415" x="5168900" y="1701800"/>
          <p14:tracePt t="10434" x="5194300" y="1708150"/>
          <p14:tracePt t="10448" x="5226050" y="1714500"/>
          <p14:tracePt t="10448" x="5276850" y="1733550"/>
          <p14:tracePt t="10466" x="5308600" y="1739900"/>
          <p14:tracePt t="10466" x="5334000" y="1746250"/>
          <p14:tracePt t="10482" x="5359400" y="1752600"/>
          <p14:tracePt t="10482" x="5384800" y="1765300"/>
          <p14:tracePt t="10499" x="5410200" y="1771650"/>
          <p14:tracePt t="10499" x="5435600" y="1778000"/>
          <p14:tracePt t="10516" x="5461000" y="1790700"/>
          <p14:tracePt t="10516" x="5505450" y="1803400"/>
          <p14:tracePt t="10533" x="5524500" y="1809750"/>
          <p14:tracePt t="10533" x="5549900" y="1816100"/>
          <p14:tracePt t="10550" x="5568950" y="1822450"/>
          <p14:tracePt t="10550" x="5588000" y="1828800"/>
          <p14:tracePt t="10566" x="5607050" y="1835150"/>
          <p14:tracePt t="10566" x="5638800" y="1835150"/>
          <p14:tracePt t="10583" x="5651500" y="1841500"/>
          <p14:tracePt t="10583" x="5664200" y="1841500"/>
          <p14:tracePt t="10600" x="5683250" y="1841500"/>
          <p14:tracePt t="10600" x="5695950" y="1841500"/>
          <p14:tracePt t="10616" x="5708650" y="1835150"/>
          <p14:tracePt t="10616" x="5715000" y="1835150"/>
          <p14:tracePt t="10633" x="5727700" y="1835150"/>
          <p14:tracePt t="10633" x="5746750" y="1828800"/>
          <p14:tracePt t="10650" x="5753100" y="1828800"/>
          <p14:tracePt t="10650" x="5759450" y="1822450"/>
          <p14:tracePt t="10666" x="5759450" y="1816100"/>
          <p14:tracePt t="10666" x="5765800" y="1809750"/>
          <p14:tracePt t="10683" x="5765800" y="1803400"/>
          <p14:tracePt t="10683" x="5765800" y="1797050"/>
          <p14:tracePt t="10700" x="5759450" y="1790700"/>
          <p14:tracePt t="10700" x="5759450" y="1784350"/>
          <p14:tracePt t="10700" x="5753100" y="1771650"/>
          <p14:tracePt t="10718" x="5746750" y="1765300"/>
          <p14:tracePt t="10732" x="5740400" y="1758950"/>
          <p14:tracePt t="10732" x="5727700" y="1746250"/>
          <p14:tracePt t="10750" x="5715000" y="1739900"/>
          <p14:tracePt t="10750" x="5708650" y="1739900"/>
          <p14:tracePt t="10766" x="5702300" y="1733550"/>
          <p14:tracePt t="10766" x="5689600" y="1733550"/>
          <p14:tracePt t="10783" x="5683250" y="1733550"/>
          <p14:tracePt t="10783" x="5676900" y="1733550"/>
          <p14:tracePt t="10800" x="5670550" y="1727200"/>
          <p14:tracePt t="10800" x="5657850" y="1727200"/>
          <p14:tracePt t="10818" x="5651500" y="1727200"/>
          <p14:tracePt t="10818" x="5645150" y="1727200"/>
          <p14:tracePt t="10834" x="5638800" y="1727200"/>
          <p14:tracePt t="10849" x="5645150" y="1720850"/>
          <p14:tracePt t="10889" x="5651500" y="1720850"/>
          <p14:tracePt t="10897" x="5657850" y="1714500"/>
          <p14:tracePt t="10905" x="5664200" y="1714500"/>
          <p14:tracePt t="10916" x="5676900" y="1708150"/>
          <p14:tracePt t="10916" x="5683250" y="1708150"/>
          <p14:tracePt t="10934" x="5695950" y="1708150"/>
          <p14:tracePt t="10934" x="5721350" y="1701800"/>
          <p14:tracePt t="10951" x="5727700" y="1701800"/>
          <p14:tracePt t="10951" x="5740400" y="1701800"/>
          <p14:tracePt t="10967" x="5746750" y="1701800"/>
          <p14:tracePt t="10967" x="5753100" y="1701800"/>
          <p14:tracePt t="10984" x="5759450" y="1695450"/>
          <p14:tracePt t="11000" x="5765800" y="1695450"/>
          <p14:tracePt t="11000" x="5772150" y="1682750"/>
          <p14:tracePt t="11018" x="5778500" y="1676400"/>
          <p14:tracePt t="11034" x="5784850" y="1670050"/>
          <p14:tracePt t="11034" x="5784850" y="1663700"/>
          <p14:tracePt t="11053" x="5784850" y="1657350"/>
          <p14:tracePt t="11053" x="5784850" y="1651000"/>
          <p14:tracePt t="11068" x="5784850" y="1644650"/>
          <p14:tracePt t="11068" x="5778500" y="1638300"/>
          <p14:tracePt t="11068" x="5778500" y="1631950"/>
          <p14:tracePt t="11086" x="5772150" y="1625600"/>
          <p14:tracePt t="11100" x="5765800" y="1625600"/>
          <p14:tracePt t="11100" x="5759450" y="1612900"/>
          <p14:tracePt t="11118" x="5753100" y="1612900"/>
          <p14:tracePt t="11118" x="5740400" y="1606550"/>
          <p14:tracePt t="11135" x="5734050" y="1606550"/>
          <p14:tracePt t="11135" x="5727700" y="1606550"/>
          <p14:tracePt t="11151" x="5715000" y="1606550"/>
          <p14:tracePt t="11151" x="5695950" y="1606550"/>
          <p14:tracePt t="11171" x="5689600" y="1612900"/>
          <p14:tracePt t="11171" x="5676900" y="1612900"/>
          <p14:tracePt t="11184" x="5664200" y="1612900"/>
          <p14:tracePt t="11184" x="5657850" y="1619250"/>
          <p14:tracePt t="11201" x="5645150" y="1619250"/>
          <p14:tracePt t="11201" x="5632450" y="1619250"/>
          <p14:tracePt t="11218" x="5626100" y="1619250"/>
          <p14:tracePt t="11218" x="5613400" y="1619250"/>
          <p14:tracePt t="11235" x="5607050" y="1612900"/>
          <p14:tracePt t="11235" x="5588000" y="1606550"/>
          <p14:tracePt t="11252" x="5581650" y="1606550"/>
          <p14:tracePt t="11252" x="5575300" y="1600200"/>
          <p14:tracePt t="11268" x="5568950" y="1600200"/>
          <p14:tracePt t="11268" x="5562600" y="1600200"/>
          <p14:tracePt t="11285" x="5556250" y="1593850"/>
          <p14:tracePt t="11285" x="5549900" y="1587500"/>
          <p14:tracePt t="11302" x="5543550" y="1581150"/>
          <p14:tracePt t="11302" x="5543550" y="1574800"/>
          <p14:tracePt t="11318" x="5549900" y="1568450"/>
          <p14:tracePt t="11334" x="5556250" y="1562100"/>
          <p14:tracePt t="11334" x="5562600" y="1555750"/>
          <p14:tracePt t="11352" x="5568950" y="1555750"/>
          <p14:tracePt t="11352" x="5581650" y="1549400"/>
          <p14:tracePt t="11352" x="5594350" y="1543050"/>
          <p14:tracePt t="11370" x="5607050" y="1543050"/>
          <p14:tracePt t="11370" x="5619750" y="1536700"/>
          <p14:tracePt t="11386" x="5632450" y="1530350"/>
          <p14:tracePt t="11386" x="5651500" y="1530350"/>
          <p14:tracePt t="11402" x="5664200" y="1524000"/>
          <p14:tracePt t="11402" x="5683250" y="1524000"/>
          <p14:tracePt t="11419" x="5702300" y="1524000"/>
          <p14:tracePt t="11419" x="5721350" y="1524000"/>
          <p14:tracePt t="11435" x="5740400" y="1517650"/>
          <p14:tracePt t="11435" x="5759450" y="1511300"/>
          <p14:tracePt t="11435" x="5784850" y="1511300"/>
          <p14:tracePt t="11454" x="5810250" y="1511300"/>
          <p14:tracePt t="11468" x="5835650" y="1504950"/>
          <p14:tracePt t="11468" x="5886450" y="1498600"/>
          <p14:tracePt t="11486" x="5918200" y="1498600"/>
          <p14:tracePt t="11486" x="5943600" y="1498600"/>
          <p14:tracePt t="11503" x="5969000" y="1498600"/>
          <p14:tracePt t="11503" x="5994400" y="1498600"/>
          <p14:tracePt t="11519" x="6019800" y="1492250"/>
          <p14:tracePt t="11519" x="6045200" y="1498600"/>
          <p14:tracePt t="11536" x="6064250" y="1498600"/>
          <p14:tracePt t="11536" x="6108700" y="1498600"/>
          <p14:tracePt t="11553" x="6127750" y="1492250"/>
          <p14:tracePt t="11553" x="6146800" y="1492250"/>
          <p14:tracePt t="11569" x="6159500" y="1492250"/>
          <p14:tracePt t="11569" x="6178550" y="1492250"/>
          <p14:tracePt t="11586" x="6191250" y="1485900"/>
          <p14:tracePt t="11586" x="6210300" y="1479550"/>
          <p14:tracePt t="11603" x="6216650" y="1473200"/>
          <p14:tracePt t="11603" x="6223000" y="1473200"/>
          <p14:tracePt t="11620" x="6229350" y="1473200"/>
          <p14:tracePt t="11620" x="6229350" y="1466850"/>
          <p14:tracePt t="11636" x="6235700" y="1460500"/>
          <p14:tracePt t="11657" x="6235700" y="1454150"/>
          <p14:tracePt t="11677" x="6229350" y="1454150"/>
          <p14:tracePt t="11701" x="6223000" y="1460500"/>
          <p14:tracePt t="11721" x="6216650" y="1460500"/>
          <p14:tracePt t="11753" x="6223000" y="1466850"/>
          <p14:tracePt t="11778" x="6223000" y="1479550"/>
          <p14:tracePt t="11789" x="6223000" y="1485900"/>
          <p14:tracePt t="11797" x="6223000" y="1492250"/>
          <p14:tracePt t="11806" x="6223000" y="1498600"/>
          <p14:tracePt t="11819" x="6223000" y="1504950"/>
          <p14:tracePt t="11819" x="6223000" y="1517650"/>
          <p14:tracePt t="11819" x="6223000" y="1524000"/>
          <p14:tracePt t="11838" x="6223000" y="1536700"/>
          <p14:tracePt t="11838" x="6216650" y="1549400"/>
          <p14:tracePt t="11853" x="6216650" y="1555750"/>
          <p14:tracePt t="11853" x="6210300" y="1568450"/>
          <p14:tracePt t="11870" x="6210300" y="1581150"/>
          <p14:tracePt t="11870" x="6203950" y="1587500"/>
          <p14:tracePt t="11887" x="6203950" y="1600200"/>
          <p14:tracePt t="11887" x="6197600" y="1612900"/>
          <p14:tracePt t="11904" x="6197600" y="1619250"/>
          <p14:tracePt t="11904" x="6191250" y="1625600"/>
          <p14:tracePt t="11920" x="6191250" y="1638300"/>
          <p14:tracePt t="11920" x="6191250" y="1644650"/>
          <p14:tracePt t="11937" x="6191250" y="1651000"/>
          <p14:tracePt t="11937" x="6191250" y="1663700"/>
          <p14:tracePt t="11953" x="6184900" y="1670050"/>
          <p14:tracePt t="11953" x="6184900" y="1689100"/>
          <p14:tracePt t="11971" x="6178550" y="1695450"/>
          <p14:tracePt t="11971" x="6178550" y="1708150"/>
          <p14:tracePt t="11987" x="6178550" y="1714500"/>
          <p14:tracePt t="11987" x="6178550" y="1720850"/>
          <p14:tracePt t="12004" x="6178550" y="1727200"/>
          <p14:tracePt t="12004" x="6178550" y="1733550"/>
          <p14:tracePt t="12004" x="6184900" y="1739900"/>
          <p14:tracePt t="12023" x="6191250" y="1752600"/>
          <p14:tracePt t="12047" x="6197600" y="1752600"/>
          <p14:tracePt t="12061" x="6191250" y="1752600"/>
          <p14:tracePt t="12081" x="6184900" y="1752600"/>
          <p14:tracePt t="12097" x="6178550" y="1746250"/>
          <p14:tracePt t="12106" x="6172200" y="1746250"/>
          <p14:tracePt t="12106" x="6165850" y="1739900"/>
          <p14:tracePt t="12122" x="6165850" y="1733550"/>
          <p14:tracePt t="12122" x="6159500" y="1727200"/>
          <p14:tracePt t="12138" x="6153150" y="1720850"/>
          <p14:tracePt t="12138" x="6153150" y="1714500"/>
          <p14:tracePt t="12154" x="6146800" y="1708150"/>
          <p14:tracePt t="12154" x="6140450" y="1701800"/>
          <p14:tracePt t="12154" x="6140450" y="1689100"/>
          <p14:tracePt t="12174" x="6134100" y="1682750"/>
          <p14:tracePt t="12187" x="6134100" y="1676400"/>
          <p14:tracePt t="12187" x="6127750" y="1663700"/>
          <p14:tracePt t="12204" x="6127750" y="1657350"/>
          <p14:tracePt t="12204" x="6121400" y="1651000"/>
          <p14:tracePt t="12221" x="6121400" y="1644650"/>
          <p14:tracePt t="12221" x="6127750" y="1644650"/>
          <p14:tracePt t="12238" x="6134100" y="1638300"/>
          <p14:tracePt t="12253" x="6140450" y="1631950"/>
          <p14:tracePt t="12253" x="6153150" y="1625600"/>
          <p14:tracePt t="12271" x="6165850" y="1625600"/>
          <p14:tracePt t="12271" x="6178550" y="1625600"/>
          <p14:tracePt t="12288" x="6191250" y="1625600"/>
          <p14:tracePt t="12288" x="6203950" y="1625600"/>
          <p14:tracePt t="12305" x="6223000" y="1625600"/>
          <p14:tracePt t="12305" x="6261100" y="1631950"/>
          <p14:tracePt t="12321" x="6286500" y="1631950"/>
          <p14:tracePt t="12321" x="6318250" y="1631950"/>
          <p14:tracePt t="12338" x="6343650" y="1631950"/>
          <p14:tracePt t="12338" x="6381750" y="1631950"/>
          <p14:tracePt t="12355" x="6413500" y="1631950"/>
          <p14:tracePt t="12355" x="6451600" y="1625600"/>
          <p14:tracePt t="12372" x="6496050" y="1625600"/>
          <p14:tracePt t="12372" x="6534150" y="1625600"/>
          <p14:tracePt t="12372" x="6578600" y="1625600"/>
          <p14:tracePt t="12390" x="6623050" y="1625600"/>
          <p14:tracePt t="12404" x="6673850" y="1625600"/>
          <p14:tracePt t="12404" x="6762750" y="1631950"/>
          <p14:tracePt t="12422" x="6813550" y="1631950"/>
          <p14:tracePt t="12422" x="6864350" y="1631950"/>
          <p14:tracePt t="12439" x="6908800" y="1638300"/>
          <p14:tracePt t="12439" x="6959600" y="1638300"/>
          <p14:tracePt t="12455" x="7010400" y="1644650"/>
          <p14:tracePt t="12455" x="7054850" y="1644650"/>
          <p14:tracePt t="12455" x="7105650" y="1651000"/>
          <p14:tracePt t="12474" x="7150100" y="1651000"/>
          <p14:tracePt t="12488" x="7194550" y="1657350"/>
          <p14:tracePt t="12488" x="7289800" y="1657350"/>
          <p14:tracePt t="12506" x="7327900" y="1663700"/>
          <p14:tracePt t="12506" x="7372350" y="1663700"/>
          <p14:tracePt t="12523" x="7410450" y="1663700"/>
          <p14:tracePt t="12523" x="7448550" y="1670050"/>
          <p14:tracePt t="12539" x="7486650" y="1670050"/>
          <p14:tracePt t="12539" x="7518400" y="1670050"/>
          <p14:tracePt t="12539" x="7550150" y="1676400"/>
          <p14:tracePt t="12558" x="7575550" y="1676400"/>
          <p14:tracePt t="12558" x="7607300" y="1676400"/>
          <p14:tracePt t="12572" x="7626350" y="1676400"/>
          <p14:tracePt t="12572" x="7651750" y="1682750"/>
          <p14:tracePt t="12589" x="7670800" y="1682750"/>
          <p14:tracePt t="12589" x="7683500" y="1682750"/>
          <p14:tracePt t="12606" x="7696200" y="1682750"/>
          <p14:tracePt t="12606" x="7715250" y="1682750"/>
          <p14:tracePt t="12623" x="7721600" y="1689100"/>
          <p14:tracePt t="12639" x="7727950" y="1689100"/>
          <p14:tracePt t="12655" x="7727950" y="1695450"/>
          <p14:tracePt t="12672" x="7721600" y="1701800"/>
          <p14:tracePt t="12672" x="7715250" y="1708150"/>
          <p14:tracePt t="12690" x="7708900" y="1714500"/>
          <p14:tracePt t="12706" x="7702550" y="1714500"/>
          <p14:tracePt t="12722" x="7708900" y="1714500"/>
          <p14:tracePt t="12781" x="7715250" y="1714500"/>
          <p14:tracePt t="12789" x="7721600" y="1714500"/>
          <p14:tracePt t="12801" x="7727950" y="1714500"/>
          <p14:tracePt t="12810" x="7740650" y="1708150"/>
          <p14:tracePt t="12822" x="7747000" y="1708150"/>
          <p14:tracePt t="12822" x="7753350" y="1708150"/>
          <p14:tracePt t="12840" x="7766050" y="1701800"/>
          <p14:tracePt t="12840" x="7772400" y="1701800"/>
          <p14:tracePt t="12840" x="7785100" y="1695450"/>
          <p14:tracePt t="12858" x="7791450" y="1695450"/>
          <p14:tracePt t="12858" x="7804150" y="1689100"/>
          <p14:tracePt t="12874" x="7816850" y="1689100"/>
          <p14:tracePt t="12874" x="7829550" y="1682750"/>
          <p14:tracePt t="12890" x="7842250" y="1682750"/>
          <p14:tracePt t="12890" x="7854950" y="1676400"/>
          <p14:tracePt t="12907" x="7867650" y="1676400"/>
          <p14:tracePt t="12907" x="7893050" y="1670050"/>
          <p14:tracePt t="12924" x="7912100" y="1663700"/>
          <p14:tracePt t="12924" x="7924800" y="1663700"/>
          <p14:tracePt t="12940" x="7937500" y="1663700"/>
          <p14:tracePt t="12940" x="7950200" y="1657350"/>
          <p14:tracePt t="12957" x="7969250" y="1657350"/>
          <p14:tracePt t="12957" x="7981950" y="1657350"/>
          <p14:tracePt t="12974" x="7994650" y="1651000"/>
          <p14:tracePt t="12974" x="8020050" y="1651000"/>
          <p14:tracePt t="12990" x="8032750" y="1644650"/>
          <p14:tracePt t="12990" x="8045450" y="1644650"/>
          <p14:tracePt t="13008" x="8058150" y="1644650"/>
          <p14:tracePt t="13008" x="8070850" y="1644650"/>
          <p14:tracePt t="13024" x="8077200" y="1644650"/>
          <p14:tracePt t="13024" x="8089900" y="1644650"/>
          <p14:tracePt t="13045" x="8108950" y="1644650"/>
          <p14:tracePt t="13045" x="8121650" y="1644650"/>
          <p14:tracePt t="13058" x="8128000" y="1644650"/>
          <p14:tracePt t="13058" x="8140700" y="1644650"/>
          <p14:tracePt t="13074" x="8147050" y="1644650"/>
          <p14:tracePt t="13074" x="8159750" y="1651000"/>
          <p14:tracePt t="13091" x="8166100" y="1651000"/>
          <p14:tracePt t="13091" x="8178800" y="1651000"/>
          <p14:tracePt t="13108" x="8191500" y="1651000"/>
          <p14:tracePt t="13108" x="8204200" y="1651000"/>
          <p14:tracePt t="13108" x="8210550" y="1651000"/>
          <p14:tracePt t="13126" x="8223250" y="1657350"/>
          <p14:tracePt t="13140" x="8235950" y="1657350"/>
          <p14:tracePt t="13140" x="8255000" y="1657350"/>
          <p14:tracePt t="13158" x="8261350" y="1657350"/>
          <p14:tracePt t="13158" x="8267700" y="1657350"/>
          <p14:tracePt t="13175" x="8280400" y="1657350"/>
          <p14:tracePt t="13175" x="8286750" y="1657350"/>
          <p14:tracePt t="13191" x="8299450" y="1663700"/>
          <p14:tracePt t="13210" x="8293100" y="1670050"/>
          <p14:tracePt t="13245" x="8280400" y="1676400"/>
          <p14:tracePt t="13261" x="8274050" y="1676400"/>
          <p14:tracePt t="13269" x="8267700" y="1676400"/>
          <p14:tracePt t="13278" x="8261350" y="1676400"/>
          <p14:tracePt t="13278" x="8255000" y="1682750"/>
          <p14:tracePt t="13291" x="8242300" y="1682750"/>
          <p14:tracePt t="13291" x="8235950" y="1682750"/>
          <p14:tracePt t="13308" x="8223250" y="1682750"/>
          <p14:tracePt t="13308" x="8210550" y="1682750"/>
          <p14:tracePt t="13325" x="8204200" y="1682750"/>
          <p14:tracePt t="13325" x="8178800" y="1682750"/>
          <p14:tracePt t="13342" x="8172450" y="1682750"/>
          <p14:tracePt t="13342" x="8159750" y="1682750"/>
          <p14:tracePt t="13358" x="8153400" y="1682750"/>
          <p14:tracePt t="13358" x="8140700" y="1682750"/>
          <p14:tracePt t="13375" x="8134350" y="1689100"/>
          <p14:tracePt t="13375" x="8128000" y="1689100"/>
          <p14:tracePt t="13392" x="8115300" y="1689100"/>
          <p14:tracePt t="13392" x="8108950" y="1689100"/>
          <p14:tracePt t="13392" x="8102600" y="1689100"/>
          <p14:tracePt t="13410" x="8096250" y="1689100"/>
          <p14:tracePt t="13433" x="8089900" y="1695450"/>
          <p14:tracePt t="13449" x="8083550" y="1701800"/>
          <p14:tracePt t="13478" x="8089900" y="1701800"/>
          <p14:tracePt t="13501" x="8089900" y="1708150"/>
          <p14:tracePt t="13521" x="8096250" y="1708150"/>
          <p14:tracePt t="13537" x="8102600" y="1714500"/>
          <p14:tracePt t="13553" x="8108950" y="1708150"/>
          <p14:tracePt t="13569" x="8115300" y="1708150"/>
          <p14:tracePt t="13581" x="8121650" y="1708150"/>
          <p14:tracePt t="13597" x="8128000" y="1701800"/>
          <p14:tracePt t="13621" x="8128000" y="1695450"/>
          <p14:tracePt t="13649" x="8121650" y="1695450"/>
          <p14:tracePt t="13673" x="8115300" y="1695450"/>
          <p14:tracePt t="13689" x="8102600" y="1695450"/>
          <p14:tracePt t="13701" x="8096250" y="1695450"/>
          <p14:tracePt t="13717" x="8089900" y="1701800"/>
          <p14:tracePt t="13733" x="8083550" y="1701800"/>
          <p14:tracePt t="13749" x="8070850" y="1708150"/>
          <p14:tracePt t="13762" x="8064500" y="1714500"/>
          <p14:tracePt t="13778" x="8058150" y="1720850"/>
          <p14:tracePt t="13795" x="8058150" y="1733550"/>
          <p14:tracePt t="13809" x="8058150" y="1739900"/>
          <p14:tracePt t="13825" x="8058150" y="1752600"/>
          <p14:tracePt t="13842" x="8064500" y="1758950"/>
          <p14:tracePt t="13859" x="8070850" y="1765300"/>
          <p14:tracePt t="13875" x="8077200" y="1765300"/>
          <p14:tracePt t="13892" x="8089900" y="1771650"/>
          <p14:tracePt t="13909" x="8096250" y="1771650"/>
          <p14:tracePt t="13926" x="8102600" y="1765300"/>
          <p14:tracePt t="13942" x="8096250" y="1758950"/>
          <p14:tracePt t="13989" x="8089900" y="1758950"/>
          <p14:tracePt t="14001" x="8083550" y="1752600"/>
          <p14:tracePt t="14017" x="8070850" y="1752600"/>
          <p14:tracePt t="14033" x="8064500" y="1752600"/>
          <p14:tracePt t="14043" x="8058150" y="1752600"/>
          <p14:tracePt t="14043" x="8051800" y="1752600"/>
          <p14:tracePt t="14043" x="8051800" y="1758950"/>
          <p14:tracePt t="14061" x="8045450" y="1758950"/>
          <p14:tracePt t="14076" x="8039100" y="1758950"/>
          <p14:tracePt t="14076" x="8026400" y="1758950"/>
          <p14:tracePt t="14094" x="8020050" y="1765300"/>
          <p14:tracePt t="14110" x="8013700" y="1765300"/>
          <p14:tracePt t="14126" x="8007350" y="1771650"/>
          <p14:tracePt t="14143" x="8001000" y="1778000"/>
          <p14:tracePt t="14160" x="8001000" y="1784350"/>
          <p14:tracePt t="14160" x="7994650" y="1790700"/>
          <p14:tracePt t="14178" x="7988300" y="1797050"/>
          <p14:tracePt t="14205" x="7988300" y="1803400"/>
          <p14:tracePt t="14229" x="7981950" y="1803400"/>
          <p14:tracePt t="14249" x="7975600" y="1809750"/>
          <p14:tracePt t="14273" x="7969250" y="1809750"/>
          <p14:tracePt t="14297" x="7962900" y="1809750"/>
          <p14:tracePt t="14309" x="7956550" y="1809750"/>
          <p14:tracePt t="14341" x="7950200" y="1809750"/>
          <p14:tracePt t="14357" x="7937500" y="1809750"/>
          <p14:tracePt t="14369" x="7931150" y="1809750"/>
          <p14:tracePt t="14385" x="7924800" y="1809750"/>
          <p14:tracePt t="14401" x="7918450" y="1809750"/>
          <p14:tracePt t="14411" x="7912100" y="1803400"/>
          <p14:tracePt t="14427" x="7905750" y="1803400"/>
          <p14:tracePt t="14444" x="7899400" y="1803400"/>
          <p14:tracePt t="14462" x="7893050" y="1803400"/>
          <p14:tracePt t="14478" x="7886700" y="1803400"/>
          <p14:tracePt t="14494" x="7880350" y="1803400"/>
          <p14:tracePt t="14514" x="7874000" y="1797050"/>
          <p14:tracePt t="14537" x="7867650" y="1797050"/>
          <p14:tracePt t="14549" x="7861300" y="1797050"/>
          <p14:tracePt t="14565" x="7861300" y="1790700"/>
          <p14:tracePt t="14582" x="7854950" y="1790700"/>
          <p14:tracePt t="14598" x="7848600" y="1790700"/>
          <p14:tracePt t="14611" x="7842250" y="1790700"/>
          <p14:tracePt t="14628" x="7835900" y="1784350"/>
          <p14:tracePt t="14645" x="7829550" y="1778000"/>
          <p14:tracePt t="14693" x="7835900" y="1771650"/>
          <p14:tracePt t="14709" x="7835900" y="1765300"/>
          <p14:tracePt t="14721" x="7842250" y="1758950"/>
          <p14:tracePt t="14737" x="7848600" y="1752600"/>
          <p14:tracePt t="14778" x="7854950" y="1752600"/>
          <p14:tracePt t="14798" x="7861300" y="1752600"/>
          <p14:tracePt t="14821" x="7867650" y="1752600"/>
          <p14:tracePt t="14841" x="7867650" y="1758950"/>
          <p14:tracePt t="14857" x="7874000" y="1765300"/>
          <p14:tracePt t="14873" x="7880350" y="1771650"/>
          <p14:tracePt t="14889" x="7880350" y="1778000"/>
          <p14:tracePt t="14901" x="7886700" y="1784350"/>
          <p14:tracePt t="14917" x="7893050" y="1790700"/>
          <p14:tracePt t="14933" x="7893050" y="1797050"/>
          <p14:tracePt t="14950" x="7899400" y="1803400"/>
          <p14:tracePt t="14969" x="7893050" y="1803400"/>
          <p14:tracePt t="15021" x="7886700" y="1797050"/>
          <p14:tracePt t="15045" x="7880350" y="1797050"/>
          <p14:tracePt t="15061" x="7874000" y="1790700"/>
          <p14:tracePt t="15077" x="7867650" y="1790700"/>
          <p14:tracePt t="15089" x="7861300" y="1784350"/>
          <p14:tracePt t="15105" x="7854950" y="1784350"/>
          <p14:tracePt t="15121" x="7848600" y="1778000"/>
          <p14:tracePt t="15137" x="7835900" y="1778000"/>
          <p14:tracePt t="15150" x="7829550" y="1778000"/>
          <p14:tracePt t="15166" x="7823200" y="1778000"/>
          <p14:tracePt t="15182" x="7816850" y="1778000"/>
          <p14:tracePt t="15198" x="7810500" y="1784350"/>
          <p14:tracePt t="15213" x="7804150" y="1784350"/>
          <p14:tracePt t="15235" x="7810500" y="1784350"/>
          <p14:tracePt t="15301" x="7816850" y="1778000"/>
          <p14:tracePt t="15321" x="7823200" y="1778000"/>
          <p14:tracePt t="15337" x="7829550" y="1778000"/>
          <p14:tracePt t="15377" x="7823200" y="1784350"/>
          <p14:tracePt t="15441" x="7823200" y="1790700"/>
          <p14:tracePt t="15465" x="7816850" y="1797050"/>
          <p14:tracePt t="15482" x="7816850" y="1803400"/>
          <p14:tracePt t="15497" x="7810500" y="1809750"/>
          <p14:tracePt t="15569" x="7804150" y="1809750"/>
          <p14:tracePt t="15609" x="7797800" y="1803400"/>
          <p14:tracePt t="15645" x="7797800" y="1797050"/>
          <p14:tracePt t="15689" x="7804150" y="1790700"/>
          <p14:tracePt t="15713" x="7804150" y="1784350"/>
          <p14:tracePt t="15737" x="7797800" y="1784350"/>
          <p14:tracePt t="15841" x="7791450" y="1778000"/>
          <p14:tracePt t="15869" x="7791450" y="1771650"/>
          <p14:tracePt t="15917" x="7797800" y="1765300"/>
          <p14:tracePt t="15945" x="7804150" y="1765300"/>
          <p14:tracePt t="15961" x="7810500" y="1765300"/>
          <p14:tracePt t="15981" x="7804150" y="1765300"/>
          <p14:tracePt t="16021" x="7797800" y="1765300"/>
          <p14:tracePt t="16029" x="7791450" y="1765300"/>
          <p14:tracePt t="16037" x="7778750" y="1765300"/>
          <p14:tracePt t="16037" x="7766050" y="1758950"/>
          <p14:tracePt t="16051" x="7747000" y="1758950"/>
          <p14:tracePt t="16051" x="7721600" y="1758950"/>
          <p14:tracePt t="16067" x="7696200" y="1758950"/>
          <p14:tracePt t="16067" x="7664450" y="1765300"/>
          <p14:tracePt t="16084" x="7626350" y="1765300"/>
          <p14:tracePt t="16084" x="7581900" y="1765300"/>
          <p14:tracePt t="16084" x="7531100" y="1765300"/>
          <p14:tracePt t="16102" x="7473950" y="1771650"/>
          <p14:tracePt t="16102" x="7416800" y="1771650"/>
          <p14:tracePt t="16117" x="7353300" y="1778000"/>
          <p14:tracePt t="16117" x="7289800" y="1778000"/>
          <p14:tracePt t="16134" x="7219950" y="1784350"/>
          <p14:tracePt t="16134" x="7143750" y="1784350"/>
          <p14:tracePt t="16150" x="7067550" y="1790700"/>
          <p14:tracePt t="16150" x="6985000" y="1790700"/>
          <p14:tracePt t="16167" x="6902450" y="1790700"/>
          <p14:tracePt t="16167" x="6813550" y="1797050"/>
          <p14:tracePt t="16167" x="6724650" y="1797050"/>
          <p14:tracePt t="16186" x="6635750" y="1803400"/>
          <p14:tracePt t="16200" x="6540500" y="1803400"/>
          <p14:tracePt t="16200" x="6356350" y="1809750"/>
          <p14:tracePt t="16218" x="6261100" y="1816100"/>
          <p14:tracePt t="16218" x="6165850" y="1822450"/>
          <p14:tracePt t="16234" x="6070600" y="1828800"/>
          <p14:tracePt t="16234" x="5969000" y="1835150"/>
          <p14:tracePt t="16251" x="5867400" y="1835150"/>
          <p14:tracePt t="16251" x="5765800" y="1841500"/>
          <p14:tracePt t="16268" x="5664200" y="1847850"/>
          <p14:tracePt t="16268" x="5461000" y="1860550"/>
          <p14:tracePt t="16284" x="5359400" y="1866900"/>
          <p14:tracePt t="16284" x="5257800" y="1879600"/>
          <p14:tracePt t="16301" x="5156200" y="1885950"/>
          <p14:tracePt t="16301" x="5054600" y="1892300"/>
          <p14:tracePt t="16317" x="4959350" y="1898650"/>
          <p14:tracePt t="16317" x="4864100" y="1911350"/>
          <p14:tracePt t="16334" x="4768850" y="1911350"/>
          <p14:tracePt t="16334" x="4584700" y="1924050"/>
          <p14:tracePt t="16351" x="4502150" y="1930400"/>
          <p14:tracePt t="16351" x="4413250" y="1936750"/>
          <p14:tracePt t="16368" x="4330700" y="1936750"/>
          <p14:tracePt t="16368" x="4248150" y="1943100"/>
          <p14:tracePt t="16384" x="4165600" y="1943100"/>
          <p14:tracePt t="16384" x="4006850" y="1943100"/>
          <p14:tracePt t="16401" x="3930650" y="1943100"/>
          <p14:tracePt t="16401" x="3854450" y="1943100"/>
          <p14:tracePt t="16419" x="3778250" y="1943100"/>
          <p14:tracePt t="16419" x="3708400" y="1936750"/>
          <p14:tracePt t="16434" x="3632200" y="1936750"/>
          <p14:tracePt t="16434" x="3562350" y="1936750"/>
          <p14:tracePt t="16451" x="3492500" y="1936750"/>
          <p14:tracePt t="16451" x="3422650" y="1936750"/>
          <p14:tracePt t="16468" x="3359150" y="1936750"/>
          <p14:tracePt t="16468" x="3225800" y="1936750"/>
          <p14:tracePt t="16486" x="3162300" y="1943100"/>
          <p14:tracePt t="16486" x="3105150" y="1943100"/>
          <p14:tracePt t="16502" x="3041650" y="1949450"/>
          <p14:tracePt t="16502" x="2984500" y="1949450"/>
          <p14:tracePt t="16519" x="2927350" y="1955800"/>
          <p14:tracePt t="16519" x="2870200" y="1955800"/>
          <p14:tracePt t="16535" x="2819400" y="1962150"/>
          <p14:tracePt t="16535" x="2768600" y="1968500"/>
          <p14:tracePt t="16535" x="2717800" y="1974850"/>
          <p14:tracePt t="16554" x="2673350" y="1981200"/>
          <p14:tracePt t="16568" x="2628900" y="1987550"/>
          <p14:tracePt t="16568" x="2552700" y="2006600"/>
          <p14:tracePt t="16585" x="2520950" y="2012950"/>
          <p14:tracePt t="16585" x="2495550" y="2019300"/>
          <p14:tracePt t="16602" x="2470150" y="2025650"/>
          <p14:tracePt t="16602" x="2451100" y="2032000"/>
          <p14:tracePt t="16619" x="2432050" y="2038350"/>
          <p14:tracePt t="16619" x="2419350" y="2044700"/>
          <p14:tracePt t="16636" x="2406650" y="2057400"/>
          <p14:tracePt t="16636" x="2393950" y="2070100"/>
          <p14:tracePt t="16652" x="2393950" y="2082800"/>
          <p14:tracePt t="16652" x="2393950" y="2089150"/>
          <p14:tracePt t="16669" x="2400300" y="2101850"/>
          <p14:tracePt t="16669" x="2406650" y="2108200"/>
          <p14:tracePt t="16686" x="2419350" y="2114550"/>
          <p14:tracePt t="16686" x="2444750" y="2133600"/>
          <p14:tracePt t="16702" x="2457450" y="2139950"/>
          <p14:tracePt t="16702" x="2476500" y="2152650"/>
          <p14:tracePt t="16719" x="2495550" y="2159000"/>
          <p14:tracePt t="16719" x="2514600" y="2165350"/>
          <p14:tracePt t="16736" x="2533650" y="2171700"/>
          <p14:tracePt t="16736" x="2559050" y="2178050"/>
          <p14:tracePt t="16752" x="2584450" y="2178050"/>
          <p14:tracePt t="16752" x="2628900" y="2184400"/>
          <p14:tracePt t="16770" x="2654300" y="2190750"/>
          <p14:tracePt t="16770" x="2679700" y="2190750"/>
          <p14:tracePt t="16786" x="2711450" y="2190750"/>
          <p14:tracePt t="16786" x="2730500" y="2190750"/>
          <p14:tracePt t="16803" x="2755900" y="2190750"/>
          <p14:tracePt t="16803" x="2781300" y="2184400"/>
          <p14:tracePt t="16820" x="2800350" y="2184400"/>
          <p14:tracePt t="16820" x="2819400" y="2184400"/>
          <p14:tracePt t="16820" x="2844800" y="2178050"/>
          <p14:tracePt t="16838" x="2863850" y="2178050"/>
          <p14:tracePt t="16852" x="2882900" y="2171700"/>
          <p14:tracePt t="16852" x="2927350" y="2165350"/>
          <p14:tracePt t="16870" x="2946400" y="2165350"/>
          <p14:tracePt t="16870" x="2971800" y="2159000"/>
          <p14:tracePt t="16886" x="2997200" y="2159000"/>
          <p14:tracePt t="16886" x="3022600" y="2152650"/>
          <p14:tracePt t="16903" x="3048000" y="2146300"/>
          <p14:tracePt t="16903" x="3073400" y="2146300"/>
          <p14:tracePt t="16920" x="3105150" y="2139950"/>
          <p14:tracePt t="16920" x="3130550" y="2133600"/>
          <p14:tracePt t="16920" x="3162300" y="2127250"/>
          <p14:tracePt t="16938" x="3194050" y="2120900"/>
          <p14:tracePt t="16938" x="3232150" y="2114550"/>
          <p14:tracePt t="16953" x="3270250" y="2108200"/>
          <p14:tracePt t="16953" x="3308350" y="2101850"/>
          <p14:tracePt t="16970" x="3346450" y="2101850"/>
          <p14:tracePt t="16970" x="3390900" y="2095500"/>
          <p14:tracePt t="16987" x="3429000" y="2095500"/>
          <p14:tracePt t="16987" x="3517900" y="2089150"/>
          <p14:tracePt t="17003" x="3556000" y="2089150"/>
          <p14:tracePt t="17003" x="3600450" y="2089150"/>
          <p14:tracePt t="17021" x="3644900" y="2089150"/>
          <p14:tracePt t="17021" x="3695700" y="2082800"/>
          <p14:tracePt t="17037" x="3740150" y="2082800"/>
          <p14:tracePt t="17037" x="3790950" y="2082800"/>
          <p14:tracePt t="17055" x="3835400" y="2076450"/>
          <p14:tracePt t="17055" x="3930650" y="2076450"/>
          <p14:tracePt t="17071" x="3975100" y="2076450"/>
          <p14:tracePt t="17071" x="4019550" y="2076450"/>
          <p14:tracePt t="17087" x="4064000" y="2070100"/>
          <p14:tracePt t="17087" x="4108450" y="2070100"/>
          <p14:tracePt t="17104" x="4152900" y="2070100"/>
          <p14:tracePt t="17104" x="4191000" y="2063750"/>
          <p14:tracePt t="17104" x="4229100" y="2063750"/>
          <p14:tracePt t="17122" x="4267200" y="2057400"/>
          <p14:tracePt t="17122" x="4298950" y="2057400"/>
          <p14:tracePt t="17138" x="4330700" y="2051050"/>
          <p14:tracePt t="17138" x="4362450" y="2051050"/>
          <p14:tracePt t="17154" x="4394200" y="2044700"/>
          <p14:tracePt t="17154" x="4419600" y="2038350"/>
          <p14:tracePt t="17171" x="4445000" y="2038350"/>
          <p14:tracePt t="17171" x="4470400" y="2038350"/>
          <p14:tracePt t="17187" x="4495800" y="2032000"/>
          <p14:tracePt t="17187" x="4514850" y="2032000"/>
          <p14:tracePt t="17187" x="4527550" y="2032000"/>
          <p14:tracePt t="17206" x="4546600" y="2032000"/>
          <p14:tracePt t="17220" x="4559300" y="2038350"/>
          <p14:tracePt t="17220" x="4578350" y="2038350"/>
          <p14:tracePt t="17238" x="4584700" y="2044700"/>
          <p14:tracePt t="17238" x="4597400" y="2044700"/>
          <p14:tracePt t="17254" x="4603750" y="2044700"/>
          <p14:tracePt t="17254" x="4610100" y="2044700"/>
          <p14:tracePt t="17271" x="4616450" y="2044700"/>
          <p14:tracePt t="17287" x="4622800" y="2044700"/>
          <p14:tracePt t="17304" x="4686300" y="2006600"/>
          <p14:tracePt t="17576" x="4699000" y="2006600"/>
          <p14:tracePt t="17589" x="4705350" y="2000250"/>
          <p14:tracePt t="17601" x="4711700" y="1993900"/>
          <p14:tracePt t="17617" x="4718050" y="1987550"/>
          <p14:tracePt t="17633" x="4724400" y="1987550"/>
          <p14:tracePt t="17642" x="4730750" y="1981200"/>
          <p14:tracePt t="17658" x="4743450" y="1974850"/>
          <p14:tracePt t="17671" x="4743450" y="1968500"/>
          <p14:tracePt t="17688" x="4749800" y="1962150"/>
          <p14:tracePt t="17705" x="4768850" y="1949450"/>
          <p14:tracePt t="17726" x="4781550" y="1949450"/>
          <p14:tracePt t="17743" x="4787900" y="1949450"/>
          <p14:tracePt t="17758" x="4800600" y="1955800"/>
          <p14:tracePt t="17772" x="4806950" y="1955800"/>
          <p14:tracePt t="17790" x="4819650" y="1962150"/>
          <p14:tracePt t="17790" x="4826000" y="1968500"/>
          <p14:tracePt t="17807" x="4832350" y="1974850"/>
          <p14:tracePt t="17822" x="4838700" y="1974850"/>
          <p14:tracePt t="17857" x="4845050" y="1974850"/>
          <p14:tracePt t="17865" x="4857750" y="1974850"/>
          <p14:tracePt t="17881" x="4864100" y="1974850"/>
          <p14:tracePt t="17890" x="4870450" y="1974850"/>
          <p14:tracePt t="17890" x="4876800" y="1974850"/>
          <p14:tracePt t="17906" x="4883150" y="1974850"/>
          <p14:tracePt t="17906" x="4895850" y="1974850"/>
          <p14:tracePt t="17923" x="4902200" y="1974850"/>
          <p14:tracePt t="17923" x="4914900" y="1974850"/>
          <p14:tracePt t="17940" x="4927600" y="1974850"/>
          <p14:tracePt t="17940" x="4940300" y="1974850"/>
          <p14:tracePt t="17940" x="4959350" y="1968500"/>
          <p14:tracePt t="17959" x="4972050" y="1968500"/>
          <p14:tracePt t="17959" x="4991100" y="1968500"/>
          <p14:tracePt t="17973" x="5010150" y="1968500"/>
          <p14:tracePt t="17973" x="5029200" y="1968500"/>
          <p14:tracePt t="17990" x="5048250" y="1968500"/>
          <p14:tracePt t="17990" x="5067300" y="1968500"/>
          <p14:tracePt t="18007" x="5086350" y="1968500"/>
          <p14:tracePt t="18007" x="5130800" y="1962150"/>
          <p14:tracePt t="18024" x="5149850" y="1962150"/>
          <p14:tracePt t="18024" x="5168900" y="1962150"/>
          <p14:tracePt t="18043" x="5194300" y="1968500"/>
          <p14:tracePt t="18043" x="5219700" y="1968500"/>
          <p14:tracePt t="18057" x="5238750" y="1968500"/>
          <p14:tracePt t="18057" x="5264150" y="1968500"/>
          <p14:tracePt t="18074" x="5283200" y="1974850"/>
          <p14:tracePt t="18074" x="5327650" y="1981200"/>
          <p14:tracePt t="18091" x="5346700" y="1981200"/>
          <p14:tracePt t="18091" x="5365750" y="1987550"/>
          <p14:tracePt t="18108" x="5391150" y="1993900"/>
          <p14:tracePt t="18108" x="5403850" y="2000250"/>
          <p14:tracePt t="18124" x="5422900" y="2006600"/>
          <p14:tracePt t="18124" x="5441950" y="2006600"/>
          <p14:tracePt t="18124" x="5461000" y="2012950"/>
          <p14:tracePt t="18142" x="5480050" y="2012950"/>
          <p14:tracePt t="18142" x="5499100" y="2019300"/>
          <p14:tracePt t="18158" x="5518150" y="2025650"/>
          <p14:tracePt t="18158" x="5530850" y="2025650"/>
          <p14:tracePt t="18175" x="5549900" y="2032000"/>
          <p14:tracePt t="18175" x="5568950" y="2032000"/>
          <p14:tracePt t="18191" x="5588000" y="2038350"/>
          <p14:tracePt t="18191" x="5600700" y="2044700"/>
          <p14:tracePt t="18207" x="5619750" y="2044700"/>
          <p14:tracePt t="18207" x="5632450" y="2044700"/>
          <p14:tracePt t="18207" x="5651500" y="2044700"/>
          <p14:tracePt t="18226" x="5664200" y="2044700"/>
          <p14:tracePt t="18240" x="5676900" y="2044700"/>
          <p14:tracePt t="18240" x="5708650" y="2038350"/>
          <p14:tracePt t="18258" x="5721350" y="2032000"/>
          <p14:tracePt t="18258" x="5740400" y="2032000"/>
          <p14:tracePt t="18274" x="5753100" y="2025650"/>
          <p14:tracePt t="18274" x="5772150" y="2025650"/>
          <p14:tracePt t="18291" x="5791200" y="2019300"/>
          <p14:tracePt t="18291" x="5803900" y="2019300"/>
          <p14:tracePt t="18308" x="5822950" y="2012950"/>
          <p14:tracePt t="18308" x="5861050" y="2006600"/>
          <p14:tracePt t="18324" x="5880100" y="2000250"/>
          <p14:tracePt t="18324" x="5899150" y="1993900"/>
          <p14:tracePt t="18341" x="5918200" y="1987550"/>
          <p14:tracePt t="18341" x="5937250" y="1974850"/>
          <p14:tracePt t="18358" x="5956300" y="1968500"/>
          <p14:tracePt t="18358" x="5975350" y="1962150"/>
          <p14:tracePt t="18375" x="5988050" y="1955800"/>
          <p14:tracePt t="18375" x="6026150" y="1936750"/>
          <p14:tracePt t="18391" x="6038850" y="1930400"/>
          <p14:tracePt t="18391" x="6051550" y="1924050"/>
          <p14:tracePt t="18408" x="6064250" y="1924050"/>
          <p14:tracePt t="18408" x="6076950" y="1917700"/>
          <p14:tracePt t="18425" x="6083300" y="1911350"/>
          <p14:tracePt t="18425" x="6096000" y="1911350"/>
          <p14:tracePt t="18442" x="6102350" y="1911350"/>
          <p14:tracePt t="18457" x="6108700" y="1911350"/>
          <p14:tracePt t="18474" x="6102350" y="1917700"/>
          <p14:tracePt t="18491" x="6096000" y="1917700"/>
          <p14:tracePt t="18508" x="6089650" y="1917700"/>
          <p14:tracePt t="18508" x="6076950" y="1924050"/>
          <p14:tracePt t="18526" x="6064250" y="1924050"/>
          <p14:tracePt t="18526" x="6057900" y="1930400"/>
          <p14:tracePt t="18544" x="6045200" y="1930400"/>
          <p14:tracePt t="18544" x="6032500" y="1930400"/>
          <p14:tracePt t="18559" x="6019800" y="1936750"/>
          <p14:tracePt t="18559" x="6007100" y="1936750"/>
          <p14:tracePt t="18575" x="5988050" y="1943100"/>
          <p14:tracePt t="18575" x="5975350" y="1943100"/>
          <p14:tracePt t="18592" x="5956300" y="1943100"/>
          <p14:tracePt t="18592" x="5937250" y="1949450"/>
          <p14:tracePt t="18592" x="5918200" y="1949450"/>
          <p14:tracePt t="18610" x="5899150" y="1949450"/>
          <p14:tracePt t="18610" x="5880100" y="1955800"/>
          <p14:tracePt t="18625" x="5861050" y="1955800"/>
          <p14:tracePt t="18625" x="5835650" y="1962150"/>
          <p14:tracePt t="18642" x="5816600" y="1962150"/>
          <p14:tracePt t="18642" x="5791200" y="1968500"/>
          <p14:tracePt t="18659" x="5772150" y="1968500"/>
          <p14:tracePt t="18659" x="5727700" y="1974850"/>
          <p14:tracePt t="18678" x="5708650" y="1981200"/>
          <p14:tracePt t="18678" x="5683250" y="1981200"/>
          <p14:tracePt t="18692" x="5664200" y="1987550"/>
          <p14:tracePt t="18692" x="5645150" y="1987550"/>
          <p14:tracePt t="18709" x="5626100" y="1993900"/>
          <p14:tracePt t="18709" x="5600700" y="1993900"/>
          <p14:tracePt t="18726" x="5581650" y="2000250"/>
          <p14:tracePt t="18726" x="5537200" y="2006600"/>
          <p14:tracePt t="18743" x="5511800" y="2012950"/>
          <p14:tracePt t="18743" x="5486400" y="2019300"/>
          <p14:tracePt t="18759" x="5461000" y="2019300"/>
          <p14:tracePt t="18759" x="5435600" y="2025650"/>
          <p14:tracePt t="18776" x="5410200" y="2032000"/>
          <p14:tracePt t="18776" x="5378450" y="2032000"/>
          <p14:tracePt t="18793" x="5346700" y="2038350"/>
          <p14:tracePt t="18793" x="5276850" y="2051050"/>
          <p14:tracePt t="18810" x="5238750" y="2057400"/>
          <p14:tracePt t="18810" x="5194300" y="2070100"/>
          <p14:tracePt t="18826" x="5149850" y="2076450"/>
          <p14:tracePt t="18826" x="5111750" y="2089150"/>
          <p14:tracePt t="18843" x="5067300" y="2095500"/>
          <p14:tracePt t="18843" x="5022850" y="2108200"/>
          <p14:tracePt t="18859" x="4978400" y="2120900"/>
          <p14:tracePt t="18859" x="4933950" y="2127250"/>
          <p14:tracePt t="18859" x="4889500" y="2139950"/>
          <p14:tracePt t="18878" x="4845050" y="2146300"/>
          <p14:tracePt t="18892" x="4800600" y="2152650"/>
          <p14:tracePt t="18892" x="4711700" y="2171700"/>
          <p14:tracePt t="18910" x="4673600" y="2178050"/>
          <p14:tracePt t="18910" x="4629150" y="2178050"/>
          <p14:tracePt t="18927" x="4591050" y="2184400"/>
          <p14:tracePt t="18927" x="4559300" y="2184400"/>
          <p14:tracePt t="18943" x="4521200" y="2190750"/>
          <p14:tracePt t="18943" x="4489450" y="2190750"/>
          <p14:tracePt t="18959" x="4464050" y="2190750"/>
          <p14:tracePt t="18959" x="4432300" y="2190750"/>
          <p14:tracePt t="18959" x="4406900" y="2190750"/>
          <p14:tracePt t="18978" x="4381500" y="2190750"/>
          <p14:tracePt t="18978" x="4362450" y="2184400"/>
          <p14:tracePt t="18993" x="4337050" y="2184400"/>
          <p14:tracePt t="18993" x="4318000" y="2184400"/>
          <p14:tracePt t="19010" x="4298950" y="2184400"/>
          <p14:tracePt t="19010" x="4279900" y="2178050"/>
          <p14:tracePt t="19026" x="4267200" y="2178050"/>
          <p14:tracePt t="19026" x="4235450" y="2178050"/>
          <p14:tracePt t="19046" x="4216400" y="2171700"/>
          <p14:tracePt t="19046" x="4203700" y="2171700"/>
          <p14:tracePt t="19061" x="4184650" y="2171700"/>
          <p14:tracePt t="19061" x="4171950" y="2171700"/>
          <p14:tracePt t="19077" x="4152900" y="2171700"/>
          <p14:tracePt t="19077" x="4133850" y="2171700"/>
          <p14:tracePt t="19093" x="4114800" y="2165350"/>
          <p14:tracePt t="19093" x="4070350" y="2159000"/>
          <p14:tracePt t="19110" x="4044950" y="2152650"/>
          <p14:tracePt t="19110" x="4019550" y="2152650"/>
          <p14:tracePt t="19127" x="3994150" y="2146300"/>
          <p14:tracePt t="19127" x="3962400" y="2139950"/>
          <p14:tracePt t="19144" x="3930650" y="2139950"/>
          <p14:tracePt t="19144" x="3892550" y="2133600"/>
          <p14:tracePt t="19144" x="3860800" y="2127250"/>
          <p14:tracePt t="19162" x="3816350" y="2127250"/>
          <p14:tracePt t="19176" x="3778250" y="2127250"/>
          <p14:tracePt t="19176" x="3695700" y="2127250"/>
          <p14:tracePt t="19194" x="3651250" y="2127250"/>
          <p14:tracePt t="19194" x="3606800" y="2127250"/>
          <p14:tracePt t="19210" x="3562350" y="2133600"/>
          <p14:tracePt t="19210" x="3517900" y="2133600"/>
          <p14:tracePt t="19228" x="3473450" y="2133600"/>
          <p14:tracePt t="19228" x="3435350" y="2133600"/>
          <p14:tracePt t="19244" x="3390900" y="2133600"/>
          <p14:tracePt t="19244" x="3352800" y="2127250"/>
          <p14:tracePt t="19244" x="3308350" y="2127250"/>
          <p14:tracePt t="19263" x="3270250" y="2127250"/>
          <p14:tracePt t="19263" x="3232150" y="2120900"/>
          <p14:tracePt t="19278" x="3194050" y="2120900"/>
          <p14:tracePt t="19278" x="3155950" y="2114550"/>
          <p14:tracePt t="19294" x="3111500" y="2114550"/>
          <p14:tracePt t="19294" x="3079750" y="2114550"/>
          <p14:tracePt t="19310" x="3041650" y="2114550"/>
          <p14:tracePt t="19310" x="3003550" y="2114550"/>
          <p14:tracePt t="19328" x="2971800" y="2108200"/>
          <p14:tracePt t="19328" x="2908300" y="2108200"/>
          <p14:tracePt t="19344" x="2876550" y="2108200"/>
          <p14:tracePt t="19344" x="2844800" y="2108200"/>
          <p14:tracePt t="19361" x="2819400" y="2108200"/>
          <p14:tracePt t="19361" x="2794000" y="2108200"/>
          <p14:tracePt t="19378" x="2768600" y="2108200"/>
          <p14:tracePt t="19378" x="2743200" y="2108200"/>
          <p14:tracePt t="19395" x="2724150" y="2108200"/>
          <p14:tracePt t="19395" x="2679700" y="2101850"/>
          <p14:tracePt t="19411" x="2660650" y="2101850"/>
          <p14:tracePt t="19411" x="2641600" y="2101850"/>
          <p14:tracePt t="19428" x="2622550" y="2095500"/>
          <p14:tracePt t="19428" x="2603500" y="2095500"/>
          <p14:tracePt t="19444" x="2590800" y="2095500"/>
          <p14:tracePt t="19444" x="2571750" y="2089150"/>
          <p14:tracePt t="19461" x="2540000" y="2082800"/>
          <p14:tracePt t="19461" x="2520950" y="2076450"/>
          <p14:tracePt t="19479" x="2508250" y="2070100"/>
          <p14:tracePt t="19479" x="2489200" y="2063750"/>
          <p14:tracePt t="19495" x="2470150" y="2051050"/>
          <p14:tracePt t="19512" x="2279650" y="1917700"/>
          <p14:tracePt t="19599" x="2286000" y="1898650"/>
          <p14:tracePt t="19605" x="2286000" y="1879600"/>
          <p14:tracePt t="19614" x="2298700" y="1860550"/>
          <p14:tracePt t="19628" x="2349500" y="1803400"/>
          <p14:tracePt t="19645" x="2400300" y="1765300"/>
          <p14:tracePt t="19661" x="2463800" y="1739900"/>
          <p14:tracePt t="19679" x="2540000" y="1714500"/>
          <p14:tracePt t="19695" x="2679700" y="1689100"/>
          <p14:tracePt t="19711" x="2794000" y="1670050"/>
          <p14:tracePt t="19728" x="2921000" y="1663700"/>
          <p14:tracePt t="19745" x="3124200" y="1657350"/>
          <p14:tracePt t="19762" x="3270250" y="1663700"/>
          <p14:tracePt t="19779" x="3422650" y="1670050"/>
          <p14:tracePt t="19796" x="3581400" y="1676400"/>
          <p14:tracePt t="19812" x="3822700" y="1695450"/>
          <p14:tracePt t="19829" x="3987800" y="1701800"/>
          <p14:tracePt t="19846" x="4146550" y="1708150"/>
          <p14:tracePt t="19862" x="4298950" y="1714500"/>
          <p14:tracePt t="19879" x="4451350" y="1720850"/>
          <p14:tracePt t="19896" x="4591050" y="1720850"/>
          <p14:tracePt t="19896" x="4654550" y="1727200"/>
          <p14:tracePt t="19914" x="4781550" y="1746250"/>
          <p14:tracePt t="19930" x="4889500" y="1758950"/>
          <p14:tracePt t="19946" x="4997450" y="1784350"/>
          <p14:tracePt t="19962" x="5086350" y="1803400"/>
          <p14:tracePt t="19979" x="5156200" y="1828800"/>
          <p14:tracePt t="19996" x="5232400" y="1873250"/>
          <p14:tracePt t="20013" x="5251450" y="1905000"/>
          <p14:tracePt t="20030" x="5257800" y="1936750"/>
          <p14:tracePt t="20030" x="5251450" y="1955800"/>
          <p14:tracePt t="20050" x="5232400" y="1981200"/>
          <p14:tracePt t="20063" x="5187950" y="2012950"/>
          <p14:tracePt t="20080" x="5124450" y="2038350"/>
          <p14:tracePt t="20096" x="4991100" y="2076450"/>
          <p14:tracePt t="20114" x="4876800" y="2101850"/>
          <p14:tracePt t="20130" x="4756150" y="2127250"/>
          <p14:tracePt t="20146" x="4622800" y="2146300"/>
          <p14:tracePt t="20163" x="4483100" y="2159000"/>
          <p14:tracePt t="20180" x="4330700" y="2165350"/>
          <p14:tracePt t="20180" x="4254500" y="2171700"/>
          <p14:tracePt t="20198" x="4089400" y="2171700"/>
          <p14:tracePt t="20214" x="3917950" y="2178050"/>
          <p14:tracePt t="20230" x="3740150" y="2178050"/>
          <p14:tracePt t="20247" x="3575050" y="2178050"/>
          <p14:tracePt t="20263" x="3403600" y="2171700"/>
          <p14:tracePt t="20263" x="3327400" y="2165350"/>
          <p14:tracePt t="20282" x="3168650" y="2146300"/>
          <p14:tracePt t="20298" x="3028950" y="2127250"/>
          <p14:tracePt t="20314" x="2901950" y="2108200"/>
          <p14:tracePt t="20330" x="2781300" y="2101850"/>
          <p14:tracePt t="20347" x="2647950" y="2101850"/>
          <p14:tracePt t="20364" x="2584450" y="2095500"/>
          <p14:tracePt t="20381" x="2565400" y="2095500"/>
          <p14:tracePt t="20381" x="2546350" y="2089150"/>
          <p14:tracePt t="20398" x="2533650" y="2082800"/>
          <p14:tracePt t="20398" x="2527300" y="2070100"/>
          <p14:tracePt t="20414" x="2527300" y="2063750"/>
          <p14:tracePt t="20414" x="2540000" y="2051050"/>
          <p14:tracePt t="20431" x="2552700" y="2044700"/>
          <p14:tracePt t="20431" x="2571750" y="2038350"/>
          <p14:tracePt t="20448" x="2597150" y="2032000"/>
          <p14:tracePt t="20448" x="2628900" y="2019300"/>
          <p14:tracePt t="20465" x="2667000" y="2012950"/>
          <p14:tracePt t="20465" x="2743200" y="2000250"/>
          <p14:tracePt t="20482" x="2794000" y="1993900"/>
          <p14:tracePt t="20482" x="2838450" y="1981200"/>
          <p14:tracePt t="20498" x="2889250" y="1974850"/>
          <p14:tracePt t="20498" x="2940050" y="1968500"/>
          <p14:tracePt t="20515" x="2997200" y="1962150"/>
          <p14:tracePt t="20515" x="3054350" y="1955800"/>
          <p14:tracePt t="20532" x="3111500" y="1955800"/>
          <p14:tracePt t="20532" x="3175000" y="1949450"/>
          <p14:tracePt t="20532" x="3238500" y="1943100"/>
          <p14:tracePt t="20551" x="3302000" y="1936750"/>
          <p14:tracePt t="20564" x="3365500" y="1936750"/>
          <p14:tracePt t="20564" x="3498850" y="1930400"/>
          <p14:tracePt t="20582" x="3568700" y="1930400"/>
          <p14:tracePt t="20582" x="3638550" y="1930400"/>
          <p14:tracePt t="20599" x="3702050" y="1930400"/>
          <p14:tracePt t="20599" x="3771900" y="1924050"/>
          <p14:tracePt t="20615" x="3835400" y="1930400"/>
          <p14:tracePt t="20615" x="3898900" y="1930400"/>
          <p14:tracePt t="20632" x="3962400" y="1930400"/>
          <p14:tracePt t="20632" x="4019550" y="1936750"/>
          <p14:tracePt t="20632" x="4083050" y="1936750"/>
          <p14:tracePt t="20650" x="4133850" y="1936750"/>
          <p14:tracePt t="20650" x="4191000" y="1943100"/>
          <p14:tracePt t="20666" x="4248150" y="1949450"/>
          <p14:tracePt t="20666" x="4298950" y="1955800"/>
          <p14:tracePt t="20682" x="4343400" y="1955800"/>
          <p14:tracePt t="20682" x="4394200" y="1962150"/>
          <p14:tracePt t="20698" x="4438650" y="1968500"/>
          <p14:tracePt t="20698" x="4521200" y="1987550"/>
          <p14:tracePt t="20716" x="4559300" y="1993900"/>
          <p14:tracePt t="20716" x="4591050" y="1993900"/>
          <p14:tracePt t="20732" x="4622800" y="2000250"/>
          <p14:tracePt t="20732" x="4654550" y="2006600"/>
          <p14:tracePt t="20749" x="4686300" y="2012950"/>
          <p14:tracePt t="20749" x="4711700" y="2012950"/>
          <p14:tracePt t="20765" x="4730750" y="2012950"/>
          <p14:tracePt t="20765" x="4775200" y="2019300"/>
          <p14:tracePt t="20783" x="4794250" y="2025650"/>
          <p14:tracePt t="20783" x="4806950" y="2025650"/>
          <p14:tracePt t="20799" x="4813300" y="2032000"/>
          <p14:tracePt t="20799" x="4819650" y="2032000"/>
          <p14:tracePt t="20816" x="4826000" y="2038350"/>
          <p14:tracePt t="20832" x="4832350" y="2044700"/>
          <p14:tracePt t="20832" x="4826000" y="2057400"/>
          <p14:tracePt t="20849" x="4819650" y="2063750"/>
          <p14:tracePt t="20866" x="4813300" y="2063750"/>
          <p14:tracePt t="20882" x="4800600" y="2063750"/>
          <p14:tracePt t="20898" x="4794250" y="2070100"/>
          <p14:tracePt t="20915" x="4787900" y="2070100"/>
          <p14:tracePt t="20932" x="4781550" y="2082800"/>
          <p14:tracePt t="20949" x="4781550" y="2089150"/>
          <p14:tracePt t="20949" x="4781550" y="2095500"/>
          <p14:tracePt t="20966" x="4781550" y="2101850"/>
          <p14:tracePt t="20966" x="4781550" y="2108200"/>
          <p14:tracePt t="20983" x="4781550" y="2114550"/>
          <p14:tracePt t="20983" x="4787900" y="2120900"/>
          <p14:tracePt t="20999" x="4794250" y="2127250"/>
          <p14:tracePt t="21015" x="4794250" y="2133600"/>
          <p14:tracePt t="21015" x="4806950" y="2146300"/>
          <p14:tracePt t="21033" x="4819650" y="2152650"/>
          <p14:tracePt t="21033" x="4826000" y="2152650"/>
          <p14:tracePt t="21051" x="4832350" y="2152650"/>
          <p14:tracePt t="21051" x="4845050" y="2159000"/>
          <p14:tracePt t="21066" x="4857750" y="2159000"/>
          <p14:tracePt t="21066" x="4876800" y="2152650"/>
          <p14:tracePt t="21083" x="4883150" y="2159000"/>
          <p14:tracePt t="21083" x="4889500" y="2152650"/>
          <p14:tracePt t="21100" x="4902200" y="2152650"/>
          <p14:tracePt t="21100" x="4908550" y="2152650"/>
          <p14:tracePt t="21117" x="4921250" y="2146300"/>
          <p14:tracePt t="21117" x="4933950" y="2139950"/>
          <p14:tracePt t="21134" x="4940300" y="2139950"/>
          <p14:tracePt t="21134" x="4946650" y="2133600"/>
          <p14:tracePt t="21150" x="4953000" y="2127250"/>
          <p14:tracePt t="21166" x="4953000" y="2120900"/>
          <p14:tracePt t="21183" x="4953000" y="2114550"/>
          <p14:tracePt t="21199" x="4946650" y="2108200"/>
          <p14:tracePt t="21199" x="4933950" y="2108200"/>
          <p14:tracePt t="21217" x="4927600" y="2101850"/>
          <p14:tracePt t="21217" x="4921250" y="2101850"/>
          <p14:tracePt t="21234" x="4914900" y="2108200"/>
          <p14:tracePt t="21234" x="4902200" y="2108200"/>
          <p14:tracePt t="21250" x="4895850" y="2108200"/>
          <p14:tracePt t="21250" x="4883150" y="2108200"/>
          <p14:tracePt t="21267" x="4870450" y="2108200"/>
          <p14:tracePt t="21267" x="4864100" y="2108200"/>
          <p14:tracePt t="21284" x="4851400" y="2114550"/>
          <p14:tracePt t="21284" x="4832350" y="2114550"/>
          <p14:tracePt t="21303" x="4819650" y="2120900"/>
          <p14:tracePt t="21303" x="4806950" y="2120900"/>
          <p14:tracePt t="21317" x="4800600" y="2127250"/>
          <p14:tracePt t="21317" x="4787900" y="2133600"/>
          <p14:tracePt t="21334" x="4781550" y="2133600"/>
          <p14:tracePt t="21334" x="4768850" y="2133600"/>
          <p14:tracePt t="21351" x="4762500" y="2139950"/>
          <p14:tracePt t="21351" x="4756150" y="2139950"/>
          <p14:tracePt t="21368" x="4749800" y="2146300"/>
          <p14:tracePt t="21368" x="4743450" y="2146300"/>
          <p14:tracePt t="21385" x="4737100" y="2152650"/>
          <p14:tracePt t="21400" x="4730750" y="2159000"/>
          <p14:tracePt t="21417" x="4724400" y="2159000"/>
          <p14:tracePt t="21434" x="4724400" y="2165350"/>
          <p14:tracePt t="21457" x="4724400" y="2171700"/>
          <p14:tracePt t="21489" x="4730750" y="2171700"/>
          <p14:tracePt t="21501" x="4737100" y="2178050"/>
          <p14:tracePt t="21518" x="4743450" y="2178050"/>
          <p14:tracePt t="21533" x="4756150" y="2178050"/>
          <p14:tracePt t="21549" x="4762500" y="2171700"/>
          <p14:tracePt t="21554" x="4768850" y="2165350"/>
          <p14:tracePt t="21570" x="4775200" y="2165350"/>
          <p14:tracePt t="21584" x="4781550" y="2159000"/>
          <p14:tracePt t="21584" x="4787900" y="2152650"/>
          <p14:tracePt t="21602" x="4794250" y="2152650"/>
          <p14:tracePt t="21602" x="4800600" y="2146300"/>
          <p14:tracePt t="21618" x="4806950" y="2139950"/>
          <p14:tracePt t="21618" x="4806950" y="2133600"/>
          <p14:tracePt t="21635" x="4813300" y="2127250"/>
          <p14:tracePt t="21635" x="4819650" y="2120900"/>
          <p14:tracePt t="21652" x="4826000" y="2114550"/>
          <p14:tracePt t="21652" x="4832350" y="2108200"/>
          <p14:tracePt t="21671" x="4838700" y="2095500"/>
          <p14:tracePt t="21684" x="4845050" y="2095500"/>
          <p14:tracePt t="21701" x="4851400" y="2082800"/>
          <p14:tracePt t="21718" x="4864100" y="2076450"/>
          <p14:tracePt t="21718" x="4870450" y="2063750"/>
          <p14:tracePt t="21735" x="4876800" y="2057400"/>
          <p14:tracePt t="21735" x="4883150" y="2051050"/>
          <p14:tracePt t="21752" x="4883150" y="2044700"/>
          <p14:tracePt t="21752" x="4889500" y="2038350"/>
          <p14:tracePt t="21769" x="4895850" y="2032000"/>
          <p14:tracePt t="21769" x="4908550" y="2025650"/>
          <p14:tracePt t="21786" x="4914900" y="2019300"/>
          <p14:tracePt t="21786" x="4940300" y="2006600"/>
          <p14:tracePt t="21802" x="4953000" y="1993900"/>
          <p14:tracePt t="21802" x="4965700" y="1981200"/>
          <p14:tracePt t="21819" x="4978400" y="1974850"/>
          <p14:tracePt t="21819" x="4997450" y="1962150"/>
          <p14:tracePt t="21836" x="5016500" y="1949450"/>
          <p14:tracePt t="21836" x="5029200" y="1936750"/>
          <p14:tracePt t="21836" x="5048250" y="1924050"/>
          <p14:tracePt t="21854" x="5067300" y="1911350"/>
          <p14:tracePt t="21854" x="5086350" y="1898650"/>
          <p14:tracePt t="21869" x="5111750" y="1892300"/>
          <p14:tracePt t="21869" x="5130800" y="1873250"/>
          <p14:tracePt t="21886" x="5156200" y="1866900"/>
          <p14:tracePt t="21886" x="5181600" y="1854200"/>
          <p14:tracePt t="21903" x="5207000" y="1847850"/>
          <p14:tracePt t="21903" x="5270500" y="1828800"/>
          <p14:tracePt t="21922" x="5295900" y="1822450"/>
          <p14:tracePt t="21935" x="5327650" y="1816100"/>
          <p14:tracePt t="21935" x="5365750" y="1809750"/>
          <p14:tracePt t="21935" x="5397500" y="1809750"/>
          <p14:tracePt t="21954" x="5429250" y="1803400"/>
          <p14:tracePt t="21954" x="5467350" y="1803400"/>
          <p14:tracePt t="21970" x="5505450" y="1809750"/>
          <p14:tracePt t="21970" x="5537200" y="1809750"/>
          <p14:tracePt t="21986" x="5575300" y="1809750"/>
          <p14:tracePt t="21986" x="5607050" y="1809750"/>
          <p14:tracePt t="22003" x="5638800" y="1816100"/>
          <p14:tracePt t="22003" x="5670550" y="1816100"/>
          <p14:tracePt t="22020" x="5695950" y="1822450"/>
          <p14:tracePt t="22020" x="5753100" y="1835150"/>
          <p14:tracePt t="22036" x="5778500" y="1841500"/>
          <p14:tracePt t="22036" x="5797550" y="1854200"/>
          <p14:tracePt t="22053" x="5816600" y="1866900"/>
          <p14:tracePt t="22053" x="5835650" y="1873250"/>
          <p14:tracePt t="22069" x="5848350" y="1885950"/>
          <p14:tracePt t="22069" x="5861050" y="1898650"/>
          <p14:tracePt t="22087" x="5867400" y="1911350"/>
          <p14:tracePt t="22087" x="5880100" y="1930400"/>
          <p14:tracePt t="22103" x="5880100" y="1943100"/>
          <p14:tracePt t="22103" x="5880100" y="1955800"/>
          <p14:tracePt t="22120" x="5880100" y="1968500"/>
          <p14:tracePt t="22120" x="5880100" y="1974850"/>
          <p14:tracePt t="22137" x="5873750" y="1981200"/>
          <p14:tracePt t="22137" x="5873750" y="1993900"/>
          <p14:tracePt t="22153" x="5867400" y="2000250"/>
          <p14:tracePt t="22153" x="5861050" y="2012950"/>
          <p14:tracePt t="22170" x="5854700" y="2012950"/>
          <p14:tracePt t="22186" x="5854700" y="2025650"/>
          <p14:tracePt t="22203" x="5848350" y="2032000"/>
          <p14:tracePt t="22219" x="5848350" y="2038350"/>
          <p14:tracePt t="22219" x="5848350" y="2057400"/>
          <p14:tracePt t="22238" x="5854700" y="2063750"/>
          <p14:tracePt t="22238" x="5854700" y="2070100"/>
          <p14:tracePt t="22254" x="5854700" y="2082800"/>
          <p14:tracePt t="22254" x="5861050" y="2095500"/>
          <p14:tracePt t="22270" x="5867400" y="2108200"/>
          <p14:tracePt t="22270" x="5867400" y="2127250"/>
          <p14:tracePt t="22287" x="5873750" y="2139950"/>
          <p14:tracePt t="22287" x="5873750" y="2152650"/>
          <p14:tracePt t="22287" x="5880100" y="2171700"/>
          <p14:tracePt t="22306" x="5886450" y="2184400"/>
          <p14:tracePt t="22320" x="5886450" y="2197100"/>
          <p14:tracePt t="22320" x="5899150" y="2222500"/>
          <p14:tracePt t="22338" x="5905500" y="2235200"/>
          <p14:tracePt t="22338" x="5905500" y="2247900"/>
          <p14:tracePt t="22354" x="5905500" y="2260600"/>
          <p14:tracePt t="22354" x="5911850" y="2273300"/>
          <p14:tracePt t="22370" x="5911850" y="2279650"/>
          <p14:tracePt t="22370" x="5911850" y="2286000"/>
          <p14:tracePt t="22388" x="5911850" y="2298700"/>
          <p14:tracePt t="22388" x="5911850" y="2311400"/>
          <p14:tracePt t="22404" x="5905500" y="2317750"/>
          <p14:tracePt t="22420" x="5905500" y="2324100"/>
          <p14:tracePt t="22437" x="5899150" y="2330450"/>
          <p14:tracePt t="22454" x="5892800" y="2330450"/>
          <p14:tracePt t="22470" x="5880100" y="2336800"/>
          <p14:tracePt t="22487" x="5873750" y="2336800"/>
          <p14:tracePt t="22487" x="5867400" y="2336800"/>
          <p14:tracePt t="22505" x="5861050" y="2343150"/>
          <p14:tracePt t="22505" x="5854700" y="2343150"/>
          <p14:tracePt t="22522" x="5848350" y="2343150"/>
          <p14:tracePt t="22522" x="5848350" y="2349500"/>
          <p14:tracePt t="22538" x="5842000" y="2349500"/>
          <p14:tracePt t="22538" x="5835650" y="2355850"/>
          <p14:tracePt t="22555" x="5829300" y="2355850"/>
          <p14:tracePt t="22555" x="5822950" y="2355850"/>
          <p14:tracePt t="22572" x="5816600" y="2362200"/>
          <p14:tracePt t="22572" x="5803900" y="2362200"/>
          <p14:tracePt t="22572" x="5797550" y="2368550"/>
          <p14:tracePt t="22590" x="5791200" y="2368550"/>
          <p14:tracePt t="22590" x="5784850" y="2368550"/>
          <p14:tracePt t="22605" x="5772150" y="2368550"/>
          <p14:tracePt t="22605" x="5765800" y="2374900"/>
          <p14:tracePt t="22622" x="5759450" y="2374900"/>
          <p14:tracePt t="22622" x="5746750" y="2374900"/>
          <p14:tracePt t="22639" x="5740400" y="2374900"/>
          <p14:tracePt t="22639" x="5734050" y="2374900"/>
          <p14:tracePt t="22655" x="5727700" y="2374900"/>
          <p14:tracePt t="22655" x="5721350" y="2374900"/>
          <p14:tracePt t="22672" x="5715000" y="2374900"/>
          <p14:tracePt t="22672" x="5708650" y="2374900"/>
          <p14:tracePt t="22689" x="5702300" y="2368550"/>
          <p14:tracePt t="22704" x="5702300" y="2362200"/>
          <p14:tracePt t="22721" x="5702300" y="2355850"/>
          <p14:tracePt t="22721" x="5702300" y="2349500"/>
          <p14:tracePt t="22738" x="5708650" y="2343150"/>
          <p14:tracePt t="22738" x="5715000" y="2330450"/>
          <p14:tracePt t="22755" x="5721350" y="2324100"/>
          <p14:tracePt t="22755" x="5727700" y="2317750"/>
          <p14:tracePt t="22772" x="5740400" y="2311400"/>
          <p14:tracePt t="22772" x="5746750" y="2298700"/>
          <p14:tracePt t="22789" x="5753100" y="2292350"/>
          <p14:tracePt t="22789" x="5759450" y="2286000"/>
          <p14:tracePt t="22807" x="5765800" y="2273300"/>
          <p14:tracePt t="22807" x="5778500" y="2260600"/>
          <p14:tracePt t="22822" x="5784850" y="2247900"/>
          <p14:tracePt t="22822" x="5791200" y="2241550"/>
          <p14:tracePt t="22839" x="5797550" y="2235200"/>
          <p14:tracePt t="22839" x="5803900" y="2222500"/>
          <p14:tracePt t="22856" x="5803900" y="2216150"/>
          <p14:tracePt t="22872" x="5803900" y="2209800"/>
          <p14:tracePt t="22889" x="5803900" y="2203450"/>
          <p14:tracePt t="22905" x="5791200" y="2209800"/>
          <p14:tracePt t="22905" x="5784850" y="2209800"/>
          <p14:tracePt t="22923" x="5778500" y="2209800"/>
          <p14:tracePt t="22923" x="5772150" y="2209800"/>
          <p14:tracePt t="22940" x="5765800" y="2216150"/>
          <p14:tracePt t="22940" x="5753100" y="2216150"/>
          <p14:tracePt t="22940" x="5746750" y="2216150"/>
          <p14:tracePt t="22958" x="5734050" y="2216150"/>
          <p14:tracePt t="22972" x="5721350" y="2209800"/>
          <p14:tracePt t="22972" x="5689600" y="2197100"/>
          <p14:tracePt t="22989" x="5670550" y="2190750"/>
          <p14:tracePt t="22989" x="5657850" y="2178050"/>
          <p14:tracePt t="23006" x="5638800" y="2165350"/>
          <p14:tracePt t="23023" x="5416550" y="1974850"/>
          <p14:tracePt t="23103" x="5410200" y="1955800"/>
          <p14:tracePt t="23109" x="5403850" y="1911350"/>
          <p14:tracePt t="23123" x="5410200" y="1860550"/>
          <p14:tracePt t="23139" x="5435600" y="1809750"/>
          <p14:tracePt t="23156" x="5499100" y="1746250"/>
          <p14:tracePt t="23174" x="5568950" y="1714500"/>
          <p14:tracePt t="23190" x="5657850" y="1682750"/>
          <p14:tracePt t="23206" x="5772150" y="1651000"/>
          <p14:tracePt t="23223" x="5899150" y="1631950"/>
          <p14:tracePt t="23240" x="6038850" y="1612900"/>
          <p14:tracePt t="23240" x="6108700" y="1606550"/>
          <p14:tracePt t="23258" x="6254750" y="1600200"/>
          <p14:tracePt t="23274" x="6394450" y="1606550"/>
          <p14:tracePt t="23290" x="6527800" y="1619250"/>
          <p14:tracePt t="23307" x="6654800" y="1638300"/>
          <p14:tracePt t="23324" x="6762750" y="1670050"/>
          <p14:tracePt t="23324" x="6813550" y="1682750"/>
          <p14:tracePt t="23342" x="6896100" y="1720850"/>
          <p14:tracePt t="23357" x="6959600" y="1765300"/>
          <p14:tracePt t="23374" x="7004050" y="1816100"/>
          <p14:tracePt t="23390" x="7023100" y="1866900"/>
          <p14:tracePt t="23407" x="7016750" y="1943100"/>
          <p14:tracePt t="23424" x="6985000" y="1987550"/>
          <p14:tracePt t="23440" x="6927850" y="2032000"/>
          <p14:tracePt t="23457" x="6851650" y="2070100"/>
          <p14:tracePt t="23474" x="6699250" y="2133600"/>
          <p14:tracePt t="23490" x="6584950" y="2171700"/>
          <p14:tracePt t="23507" x="6457950" y="2197100"/>
          <p14:tracePt t="23524" x="6273800" y="2222500"/>
          <p14:tracePt t="23544" x="6159500" y="2228850"/>
          <p14:tracePt t="23558" x="6057900" y="2228850"/>
          <p14:tracePt t="23574" x="5969000" y="2228850"/>
          <p14:tracePt t="23591" x="5905500" y="2228850"/>
          <p14:tracePt t="23608" x="5854700" y="2228850"/>
          <p14:tracePt t="23608" x="5835650" y="2228850"/>
          <p14:tracePt t="23626" x="5810250" y="2235200"/>
          <p14:tracePt t="23642" x="5803900" y="2241550"/>
          <p14:tracePt t="23658" x="5803900" y="2247900"/>
          <p14:tracePt t="23674" x="5816600" y="2241550"/>
          <p14:tracePt t="23691" x="5822950" y="2235200"/>
          <p14:tracePt t="23691" x="5848350" y="2228850"/>
          <p14:tracePt t="23710" x="5867400" y="2228850"/>
          <p14:tracePt t="23710" x="5880100" y="2222500"/>
          <p14:tracePt t="23726" x="5899150" y="2222500"/>
          <p14:tracePt t="23726" x="5911850" y="2216150"/>
          <p14:tracePt t="23743" x="5930900" y="2216150"/>
          <p14:tracePt t="23743" x="5943600" y="2209800"/>
          <p14:tracePt t="23759" x="5962650" y="2209800"/>
          <p14:tracePt t="23759" x="5994400" y="2203450"/>
          <p14:tracePt t="23776" x="6007100" y="2203450"/>
          <p14:tracePt t="23776" x="6019800" y="2197100"/>
          <p14:tracePt t="23794" x="6038850" y="2197100"/>
          <p14:tracePt t="23794" x="6051550" y="2197100"/>
          <p14:tracePt t="23809" x="6070600" y="2190750"/>
          <p14:tracePt t="23809" x="6089650" y="2190750"/>
          <p14:tracePt t="23826" x="6102350" y="2184400"/>
          <p14:tracePt t="23826" x="6140450" y="2178050"/>
          <p14:tracePt t="23843" x="6153150" y="2171700"/>
          <p14:tracePt t="23843" x="6172200" y="2165350"/>
          <p14:tracePt t="23859" x="6191250" y="2165350"/>
          <p14:tracePt t="23859" x="6203950" y="2159000"/>
          <p14:tracePt t="23876" x="6223000" y="2152650"/>
          <p14:tracePt t="23876" x="6235700" y="2152650"/>
          <p14:tracePt t="23876" x="6248400" y="2146300"/>
          <p14:tracePt t="23894" x="6261100" y="2139950"/>
          <p14:tracePt t="23894" x="6267450" y="2139950"/>
          <p14:tracePt t="23909" x="6280150" y="2133600"/>
          <p14:tracePt t="23909" x="6292850" y="2133600"/>
          <p14:tracePt t="23926" x="6305550" y="2127250"/>
          <p14:tracePt t="23926" x="6318250" y="2127250"/>
          <p14:tracePt t="23943" x="6324600" y="2120900"/>
          <p14:tracePt t="23943" x="6337300" y="2120900"/>
          <p14:tracePt t="23959" x="6350000" y="2120900"/>
          <p14:tracePt t="23959" x="6362700" y="2120900"/>
          <p14:tracePt t="23959" x="6375400" y="2114550"/>
          <p14:tracePt t="23978" x="6388100" y="2114550"/>
          <p14:tracePt t="23992" x="6400800" y="2114550"/>
          <p14:tracePt t="23992" x="6426200" y="2114550"/>
          <p14:tracePt t="24010" x="6438900" y="2114550"/>
          <p14:tracePt t="24010" x="6445250" y="2108200"/>
          <p14:tracePt t="24027" x="6457950" y="2108200"/>
          <p14:tracePt t="24027" x="6470650" y="2108200"/>
          <p14:tracePt t="24043" x="6483350" y="2108200"/>
          <p14:tracePt t="24043" x="6489700" y="2108200"/>
          <p14:tracePt t="24043" x="6502400" y="2101850"/>
          <p14:tracePt t="24062" x="6515100" y="2101850"/>
          <p14:tracePt t="24062" x="6521450" y="2101850"/>
          <p14:tracePt t="24077" x="6527800" y="2101850"/>
          <p14:tracePt t="24077" x="6540500" y="2095500"/>
          <p14:tracePt t="24093" x="6546850" y="2095500"/>
          <p14:tracePt t="24093" x="6553200" y="2095500"/>
          <p14:tracePt t="24110" x="6559550" y="2095500"/>
          <p14:tracePt t="24110" x="6565900" y="2095500"/>
          <p14:tracePt t="24127" x="6572250" y="2095500"/>
          <p14:tracePt t="24127" x="6578600" y="2095500"/>
          <p14:tracePt t="24143" x="6584950" y="2101850"/>
          <p14:tracePt t="24159" x="6584950" y="2108200"/>
          <p14:tracePt t="24176" x="6591300" y="2120900"/>
          <p14:tracePt t="24176" x="6597650" y="2127250"/>
          <p14:tracePt t="24194" x="6604000" y="2139950"/>
          <p14:tracePt t="24217" x="6610350" y="2152650"/>
          <p14:tracePt t="24241" x="6616700" y="2159000"/>
          <p14:tracePt t="24269" x="6616700" y="2165350"/>
          <p14:tracePt t="24285" x="6623050" y="2171700"/>
          <p14:tracePt t="24309" x="6623050" y="2165350"/>
          <p14:tracePt t="24369" x="6629400" y="2165350"/>
          <p14:tracePt t="24389" x="6629400" y="2159000"/>
          <p14:tracePt t="24405" x="6629400" y="2152650"/>
          <p14:tracePt t="24441" x="6635750" y="2159000"/>
          <p14:tracePt t="24493" x="6642100" y="2159000"/>
          <p14:tracePt t="24509" x="6648450" y="2159000"/>
          <p14:tracePt t="24525" x="6661150" y="2159000"/>
          <p14:tracePt t="24543" x="6667500" y="2159000"/>
          <p14:tracePt t="24549" x="6673850" y="2159000"/>
          <p14:tracePt t="24562" x="6680200" y="2159000"/>
          <p14:tracePt t="24562" x="6686550" y="2165350"/>
          <p14:tracePt t="24579" x="6692900" y="2165350"/>
          <p14:tracePt t="24594" x="6699250" y="2165350"/>
          <p14:tracePt t="24594" x="6705600" y="2165350"/>
          <p14:tracePt t="24611" x="6711950" y="2165350"/>
          <p14:tracePt t="24611" x="6718300" y="2171700"/>
          <p14:tracePt t="24611" x="6724650" y="2171700"/>
          <p14:tracePt t="24630" x="6731000" y="2171700"/>
          <p14:tracePt t="24646" x="6737350" y="2178050"/>
          <p14:tracePt t="24662" x="6737350" y="2184400"/>
          <p14:tracePt t="24681" x="6743700" y="2197100"/>
          <p14:tracePt t="24698" x="6750050" y="2197100"/>
          <p14:tracePt t="24714" x="6756400" y="2203450"/>
          <p14:tracePt t="24730" x="6756400" y="2209800"/>
          <p14:tracePt t="24744" x="6762750" y="2216150"/>
          <p14:tracePt t="24761" x="6775450" y="2222500"/>
          <p14:tracePt t="24778" x="6781800" y="2228850"/>
          <p14:tracePt t="24778" x="6788150" y="2228850"/>
          <p14:tracePt t="24795" x="6794500" y="2235200"/>
          <p14:tracePt t="24811" x="6800850" y="2241550"/>
          <p14:tracePt t="24828" x="6800850" y="2247900"/>
          <p14:tracePt t="24844" x="6807200" y="2254250"/>
          <p14:tracePt t="24861" x="6813550" y="2260600"/>
          <p14:tracePt t="24922" x="6819900" y="2266950"/>
          <p14:tracePt t="24953" x="6826250" y="2273300"/>
          <p14:tracePt t="25005" x="6832600" y="2273300"/>
          <p14:tracePt t="25021" x="6838950" y="2273300"/>
          <p14:tracePt t="25033" x="6845300" y="2273300"/>
          <p14:tracePt t="25041" x="6851650" y="2273300"/>
          <p14:tracePt t="25050" x="6858000" y="2273300"/>
          <p14:tracePt t="25062" x="6870700" y="2273300"/>
          <p14:tracePt t="25062" x="6877050" y="2273300"/>
          <p14:tracePt t="25079" x="6889750" y="2273300"/>
          <p14:tracePt t="25079" x="6915150" y="2273300"/>
          <p14:tracePt t="25096" x="6927850" y="2273300"/>
          <p14:tracePt t="25096" x="6940550" y="2273300"/>
          <p14:tracePt t="25113" x="6953250" y="2279650"/>
          <p14:tracePt t="25113" x="6965950" y="2279650"/>
          <p14:tracePt t="25130" x="6985000" y="2279650"/>
          <p14:tracePt t="25130" x="6997700" y="2279650"/>
          <p14:tracePt t="25146" x="7016750" y="2279650"/>
          <p14:tracePt t="25146" x="7048500" y="2279650"/>
          <p14:tracePt t="25163" x="7061200" y="2279650"/>
          <p14:tracePt t="25163" x="7080250" y="2279650"/>
          <p14:tracePt t="25180" x="7092950" y="2279650"/>
          <p14:tracePt t="25180" x="7112000" y="2279650"/>
          <p14:tracePt t="25197" x="7124700" y="2279650"/>
          <p14:tracePt t="25197" x="7150100" y="2279650"/>
          <p14:tracePt t="25214" x="7162800" y="2279650"/>
          <p14:tracePt t="25214" x="7175500" y="2279650"/>
          <p14:tracePt t="25230" x="7188200" y="2279650"/>
          <p14:tracePt t="25230" x="7194550" y="2279650"/>
          <p14:tracePt t="25247" x="7207250" y="2279650"/>
          <p14:tracePt t="25247" x="7213600" y="2279650"/>
          <p14:tracePt t="25263" x="7226300" y="2279650"/>
          <p14:tracePt t="25263" x="7232650" y="2286000"/>
          <p14:tracePt t="25263" x="7239000" y="2286000"/>
          <p14:tracePt t="25282" x="7245350" y="2286000"/>
          <p14:tracePt t="25296" x="7251700" y="2286000"/>
          <p14:tracePt t="25313" x="7264400" y="2286000"/>
          <p14:tracePt t="25330" x="7270750" y="2286000"/>
          <p14:tracePt t="25346" x="7277100" y="2279650"/>
          <p14:tracePt t="25363" x="7283450" y="2273300"/>
          <p14:tracePt t="25379" x="7277100" y="2279650"/>
          <p14:tracePt t="25433" x="7270750" y="2279650"/>
          <p14:tracePt t="25449" x="7264400" y="2279650"/>
          <p14:tracePt t="25461" x="7258050" y="2286000"/>
          <p14:tracePt t="25477" x="7251700" y="2292350"/>
          <p14:tracePt t="25493" x="7251700" y="2298700"/>
          <p14:tracePt t="25509" x="7251700" y="2305050"/>
          <p14:tracePt t="25514" x="7258050" y="2311400"/>
          <p14:tracePt t="25530" x="7258050" y="2317750"/>
          <p14:tracePt t="25530" x="7264400" y="2317750"/>
          <p14:tracePt t="25548" x="7270750" y="2324100"/>
          <p14:tracePt t="25548" x="7283450" y="2324100"/>
          <p14:tracePt t="25565" x="7289800" y="2324100"/>
          <p14:tracePt t="25565" x="7308850" y="2324100"/>
          <p14:tracePt t="25582" x="7315200" y="2324100"/>
          <p14:tracePt t="25582" x="7321550" y="2324100"/>
          <p14:tracePt t="25598" x="7334250" y="2324100"/>
          <p14:tracePt t="25598" x="7340600" y="2324100"/>
          <p14:tracePt t="25615" x="7346950" y="2324100"/>
          <p14:tracePt t="25615" x="7353300" y="2324100"/>
          <p14:tracePt t="25631" x="7359650" y="2324100"/>
          <p14:tracePt t="25631" x="7366000" y="2324100"/>
          <p14:tracePt t="25648" x="7372350" y="2324100"/>
          <p14:tracePt t="25648" x="7385050" y="2324100"/>
          <p14:tracePt t="25666" x="7391400" y="2317750"/>
          <p14:tracePt t="25681" x="7397750" y="2317750"/>
          <p14:tracePt t="25697" x="7397750" y="2311400"/>
          <p14:tracePt t="25718" x="7397750" y="2317750"/>
          <p14:tracePt t="25769" x="7404100" y="2317750"/>
          <p14:tracePt t="25801" x="7410450" y="2317750"/>
          <p14:tracePt t="25809" x="7416800" y="2317750"/>
          <p14:tracePt t="25814" x="7423150" y="2317750"/>
          <p14:tracePt t="25814" x="7435850" y="2324100"/>
          <p14:tracePt t="25832" x="7448550" y="2330450"/>
          <p14:tracePt t="25832" x="7467600" y="2343150"/>
          <p14:tracePt t="25849" x="7486650" y="2349500"/>
          <p14:tracePt t="25849" x="7512050" y="2362200"/>
          <p14:tracePt t="25865" x="7537450" y="2374900"/>
          <p14:tracePt t="25865" x="7594600" y="2400300"/>
          <p14:tracePt t="25882" x="7626350" y="2413000"/>
          <p14:tracePt t="25882" x="7658100" y="2419350"/>
          <p14:tracePt t="25899" x="7689850" y="2432050"/>
          <p14:tracePt t="25899" x="7721600" y="2438400"/>
          <p14:tracePt t="25915" x="7753350" y="2438400"/>
          <p14:tracePt t="25915" x="7791450" y="2444750"/>
          <p14:tracePt t="25915" x="7823200" y="2444750"/>
          <p14:tracePt t="25934" x="7848600" y="2451100"/>
          <p14:tracePt t="25934" x="7880350" y="2451100"/>
          <p14:tracePt t="25949" x="7912100" y="2451100"/>
          <p14:tracePt t="25949" x="7937500" y="2451100"/>
          <p14:tracePt t="25966" x="7962900" y="2451100"/>
          <p14:tracePt t="25966" x="7988300" y="2451100"/>
          <p14:tracePt t="25982" x="8013700" y="2451100"/>
          <p14:tracePt t="25982" x="8032750" y="2451100"/>
          <p14:tracePt t="25999" x="8051800" y="2457450"/>
          <p14:tracePt t="25999" x="8070850" y="2463800"/>
          <p14:tracePt t="25999" x="8083550" y="2463800"/>
          <p14:tracePt t="26018" x="8096250" y="2470150"/>
          <p14:tracePt t="26031" x="8102600" y="2476500"/>
          <p14:tracePt t="26031" x="8115300" y="2489200"/>
          <p14:tracePt t="26051" x="8121650" y="2495550"/>
          <p14:tracePt t="26051" x="8121650" y="2501900"/>
          <p14:tracePt t="26066" x="8115300" y="2508250"/>
          <p14:tracePt t="26066" x="8108950" y="2514600"/>
          <p14:tracePt t="26083" x="8102600" y="2520950"/>
          <p14:tracePt t="26083" x="8089900" y="2520950"/>
          <p14:tracePt t="26100" x="8077200" y="2527300"/>
          <p14:tracePt t="26100" x="8039100" y="2540000"/>
          <p14:tracePt t="26116" x="8020050" y="2546350"/>
          <p14:tracePt t="26116" x="7994650" y="2552700"/>
          <p14:tracePt t="26133" x="7962900" y="2559050"/>
          <p14:tracePt t="26133" x="7931150" y="2565400"/>
          <p14:tracePt t="26150" x="7899400" y="2571750"/>
          <p14:tracePt t="26150" x="7861300" y="2578100"/>
          <p14:tracePt t="26150" x="7816850" y="2584450"/>
          <p14:tracePt t="26170" x="7772400" y="2590800"/>
          <p14:tracePt t="26170" x="7727950" y="2597150"/>
          <p14:tracePt t="26183" x="7677150" y="2603500"/>
          <p14:tracePt t="26183" x="7626350" y="2609850"/>
          <p14:tracePt t="26200" x="7569200" y="2616200"/>
          <p14:tracePt t="26200" x="7518400" y="2622550"/>
          <p14:tracePt t="26217" x="7461250" y="2628900"/>
          <p14:tracePt t="26217" x="7404100" y="2628900"/>
          <p14:tracePt t="26233" x="7353300" y="2635250"/>
          <p14:tracePt t="26233" x="7258050" y="2647950"/>
          <p14:tracePt t="26251" x="7213600" y="2654300"/>
          <p14:tracePt t="26251" x="7169150" y="2660650"/>
          <p14:tracePt t="26267" x="7124700" y="2660650"/>
          <p14:tracePt t="26267" x="7080250" y="2667000"/>
          <p14:tracePt t="26283" x="7042150" y="2673350"/>
          <p14:tracePt t="26283" x="6997700" y="2679700"/>
          <p14:tracePt t="26283" x="6953250" y="2679700"/>
          <p14:tracePt t="26303" x="6915150" y="2686050"/>
          <p14:tracePt t="26316" x="6864350" y="2692400"/>
          <p14:tracePt t="26316" x="6769100" y="2698750"/>
          <p14:tracePt t="26334" x="6718300" y="2705100"/>
          <p14:tracePt t="26334" x="6661150" y="2711450"/>
          <p14:tracePt t="26350" x="6604000" y="2711450"/>
          <p14:tracePt t="26350" x="6534150" y="2711450"/>
          <p14:tracePt t="26367" x="6464300" y="2717800"/>
          <p14:tracePt t="26367" x="6388100" y="2724150"/>
          <p14:tracePt t="26384" x="6305550" y="2724150"/>
          <p14:tracePt t="26384" x="6216650" y="2724150"/>
          <p14:tracePt t="26384" x="6121400" y="2724150"/>
          <p14:tracePt t="26402" x="6026150" y="2724150"/>
          <p14:tracePt t="26402" x="5924550" y="2724150"/>
          <p14:tracePt t="26419" x="5816600" y="2724150"/>
          <p14:tracePt t="26419" x="5708650" y="2724150"/>
          <p14:tracePt t="26434" x="5600700" y="2724150"/>
          <p14:tracePt t="26434" x="5492750" y="2724150"/>
          <p14:tracePt t="26451" x="5378450" y="2730500"/>
          <p14:tracePt t="26451" x="5270500" y="2736850"/>
          <p14:tracePt t="26467" x="5156200" y="2743200"/>
          <p14:tracePt t="26467" x="4927600" y="2768600"/>
          <p14:tracePt t="26484" x="4813300" y="2787650"/>
          <p14:tracePt t="26484" x="4705350" y="2800350"/>
          <p14:tracePt t="26501" x="4597400" y="2819400"/>
          <p14:tracePt t="26501" x="4489450" y="2825750"/>
          <p14:tracePt t="26518" x="4387850" y="2838450"/>
          <p14:tracePt t="26518" x="4197350" y="2851150"/>
          <p14:tracePt t="26535" x="4108450" y="2851150"/>
          <p14:tracePt t="26535" x="4025900" y="2851150"/>
          <p14:tracePt t="26551" x="3943350" y="2844800"/>
          <p14:tracePt t="26551" x="3867150" y="2832100"/>
          <p14:tracePt t="26568" x="3790950" y="2825750"/>
          <p14:tracePt t="26568" x="3721100" y="2819400"/>
          <p14:tracePt t="26585" x="3657600" y="2806700"/>
          <p14:tracePt t="26585" x="3543300" y="2787650"/>
          <p14:tracePt t="26602" x="3492500" y="2781300"/>
          <p14:tracePt t="26602" x="3448050" y="2774950"/>
          <p14:tracePt t="26618" x="3409950" y="2768600"/>
          <p14:tracePt t="26618" x="3371850" y="2762250"/>
          <p14:tracePt t="26635" x="3340100" y="2749550"/>
          <p14:tracePt t="26635" x="3308350" y="2743200"/>
          <p14:tracePt t="26651" x="3282950" y="2736850"/>
          <p14:tracePt t="26651" x="3263900" y="2724150"/>
          <p14:tracePt t="26668" x="3244850" y="2717800"/>
          <p14:tracePt t="26668" x="3213100" y="2705100"/>
          <p14:tracePt t="26686" x="3200400" y="2698750"/>
          <p14:tracePt t="26686" x="3194050" y="2692400"/>
          <p14:tracePt t="26702" x="3194050" y="2686050"/>
          <p14:tracePt t="26702" x="3194050" y="2679700"/>
          <p14:tracePt t="26718" x="3194050" y="2673350"/>
          <p14:tracePt t="26718" x="3200400" y="2673350"/>
          <p14:tracePt t="26735" x="3206750" y="2667000"/>
          <p14:tracePt t="26735" x="3219450" y="2660650"/>
          <p14:tracePt t="26751" x="3232150" y="2654300"/>
          <p14:tracePt t="26751" x="3244850" y="2654300"/>
          <p14:tracePt t="26751" x="3263900" y="2647950"/>
          <p14:tracePt t="26770" x="3276600" y="2647950"/>
          <p14:tracePt t="26770" x="3295650" y="2647950"/>
          <p14:tracePt t="26785" x="3321050" y="2641600"/>
          <p14:tracePt t="26785" x="3340100" y="2641600"/>
          <p14:tracePt t="26804" x="3365500" y="2641600"/>
          <p14:tracePt t="26804" x="3390900" y="2641600"/>
          <p14:tracePt t="26818" x="3416300" y="2635250"/>
          <p14:tracePt t="26818" x="3467100" y="2635250"/>
          <p14:tracePt t="26835" x="3492500" y="2635250"/>
          <p14:tracePt t="26835" x="3524250" y="2628900"/>
          <p14:tracePt t="26852" x="3549650" y="2635250"/>
          <p14:tracePt t="26852" x="3568700" y="2635250"/>
          <p14:tracePt t="26869" x="3594100" y="2641600"/>
          <p14:tracePt t="26869" x="3619500" y="2641600"/>
          <p14:tracePt t="26885" x="3638550" y="2647950"/>
          <p14:tracePt t="26885" x="3676650" y="2660650"/>
          <p14:tracePt t="26902" x="3695700" y="2667000"/>
          <p14:tracePt t="26902" x="3714750" y="2673350"/>
          <p14:tracePt t="26920" x="3733800" y="2679700"/>
          <p14:tracePt t="26920" x="3752850" y="2686050"/>
          <p14:tracePt t="26935" x="3765550" y="2686050"/>
          <p14:tracePt t="26935" x="3784600" y="2692400"/>
          <p14:tracePt t="26952" x="3797300" y="2692400"/>
          <p14:tracePt t="26952" x="3816350" y="2698750"/>
          <p14:tracePt t="26952" x="3829050" y="2698750"/>
          <p14:tracePt t="26970" x="3841750" y="2698750"/>
          <p14:tracePt t="26970" x="3854450" y="2698750"/>
          <p14:tracePt t="26986" x="3873500" y="2698750"/>
          <p14:tracePt t="26986" x="3886200" y="2692400"/>
          <p14:tracePt t="27002" x="3898900" y="2692400"/>
          <p14:tracePt t="27002" x="3911600" y="2692400"/>
          <p14:tracePt t="27019" x="3924300" y="2692400"/>
          <p14:tracePt t="27019" x="3937000" y="2686050"/>
          <p14:tracePt t="27036" x="3956050" y="2686050"/>
          <p14:tracePt t="27036" x="3968750" y="2679700"/>
          <p14:tracePt t="27036" x="3981450" y="2679700"/>
          <p14:tracePt t="27055" x="3994150" y="2673350"/>
          <p14:tracePt t="27055" x="4006850" y="2667000"/>
          <p14:tracePt t="27070" x="4025900" y="2660650"/>
          <p14:tracePt t="27070" x="4038600" y="2654300"/>
          <p14:tracePt t="27086" x="4051300" y="2647950"/>
          <p14:tracePt t="27086" x="4064000" y="2641600"/>
          <p14:tracePt t="27102" x="4083050" y="2628900"/>
          <p14:tracePt t="27102" x="4095750" y="2622550"/>
          <p14:tracePt t="27119" x="4108450" y="2616200"/>
          <p14:tracePt t="27119" x="4140200" y="2603500"/>
          <p14:tracePt t="27136" x="4152900" y="2603500"/>
          <p14:tracePt t="27136" x="4165600" y="2597150"/>
          <p14:tracePt t="27152" x="4178300" y="2590800"/>
          <p14:tracePt t="27152" x="4191000" y="2590800"/>
          <p14:tracePt t="27169" x="4203700" y="2584450"/>
          <p14:tracePt t="27169" x="4216400" y="2584450"/>
          <p14:tracePt t="27186" x="4229100" y="2578100"/>
          <p14:tracePt t="27186" x="4254500" y="2571750"/>
          <p14:tracePt t="27203" x="4260850" y="2571750"/>
          <p14:tracePt t="27203" x="4273550" y="2565400"/>
          <p14:tracePt t="27220" x="4286250" y="2565400"/>
          <p14:tracePt t="27220" x="4292600" y="2565400"/>
          <p14:tracePt t="27236" x="4305300" y="2559050"/>
          <p14:tracePt t="27236" x="4324350" y="2565400"/>
          <p14:tracePt t="27253" x="4330700" y="2565400"/>
          <p14:tracePt t="27253" x="4337050" y="2565400"/>
          <p14:tracePt t="27270" x="4343400" y="2565400"/>
          <p14:tracePt t="27270" x="4349750" y="2565400"/>
          <p14:tracePt t="27287" x="4356100" y="2565400"/>
          <p14:tracePt t="27287" x="4362450" y="2565400"/>
          <p14:tracePt t="27303" x="4368800" y="2565400"/>
          <p14:tracePt t="27303" x="4375150" y="2565400"/>
          <p14:tracePt t="27303" x="4381500" y="2565400"/>
          <p14:tracePt t="27322" x="4387850" y="2565400"/>
          <p14:tracePt t="27336" x="4387850" y="2559050"/>
          <p14:tracePt t="27353" x="4394200" y="2552700"/>
          <p14:tracePt t="27370" x="4394200" y="2546350"/>
          <p14:tracePt t="27386" x="4387850" y="2540000"/>
          <p14:tracePt t="27403" x="4381500" y="2533650"/>
          <p14:tracePt t="27420" x="4381500" y="2527300"/>
          <p14:tracePt t="27420" x="4375150" y="2527300"/>
          <p14:tracePt t="27437" x="4368800" y="2520950"/>
          <p14:tracePt t="27453" x="4362450" y="2520950"/>
          <p14:tracePt t="27470" x="4356100" y="2514600"/>
          <p14:tracePt t="27486" x="4356100" y="2501900"/>
          <p14:tracePt t="27517" x="4362450" y="2501900"/>
          <p14:tracePt t="27525" x="4368800" y="2495550"/>
          <p14:tracePt t="27537" x="4381500" y="2482850"/>
          <p14:tracePt t="27537" x="4406900" y="2470150"/>
          <p14:tracePt t="27555" x="4425950" y="2451100"/>
          <p14:tracePt t="27555" x="4445000" y="2444750"/>
          <p14:tracePt t="27571" x="4476750" y="2425700"/>
          <p14:tracePt t="27571" x="4502150" y="2413000"/>
          <p14:tracePt t="27588" x="4533900" y="2400300"/>
          <p14:tracePt t="27588" x="4572000" y="2381250"/>
          <p14:tracePt t="27605" x="4616450" y="2368550"/>
          <p14:tracePt t="27605" x="4711700" y="2349500"/>
          <p14:tracePt t="27622" x="4768850" y="2336800"/>
          <p14:tracePt t="27622" x="4826000" y="2330450"/>
          <p14:tracePt t="27638" x="4883150" y="2330450"/>
          <p14:tracePt t="27638" x="4946650" y="2324100"/>
          <p14:tracePt t="27655" x="5016500" y="2336800"/>
          <p14:tracePt t="27655" x="5080000" y="2336800"/>
          <p14:tracePt t="27672" x="5149850" y="2336800"/>
          <p14:tracePt t="27672" x="5219700" y="2349500"/>
          <p14:tracePt t="27688" x="5283200" y="2355850"/>
          <p14:tracePt t="27688" x="5416550" y="2381250"/>
          <p14:tracePt t="27706" x="5480050" y="2387600"/>
          <p14:tracePt t="27706" x="5543550" y="2393950"/>
          <p14:tracePt t="27721" x="5600700" y="2413000"/>
          <p14:tracePt t="27721" x="5664200" y="2419350"/>
          <p14:tracePt t="27738" x="5715000" y="2432050"/>
          <p14:tracePt t="27738" x="5772150" y="2444750"/>
          <p14:tracePt t="27755" x="5829300" y="2451100"/>
          <p14:tracePt t="27755" x="5880100" y="2457450"/>
          <p14:tracePt t="27772" x="5930900" y="2457450"/>
          <p14:tracePt t="27772" x="5981700" y="2463800"/>
          <p14:tracePt t="27772" x="6026150" y="2463800"/>
          <p14:tracePt t="27791" x="6070600" y="2470150"/>
          <p14:tracePt t="27791" x="6108700" y="2470150"/>
          <p14:tracePt t="27805" x="6146800" y="2470150"/>
          <p14:tracePt t="27805" x="6178550" y="2470150"/>
          <p14:tracePt t="27822" x="6210300" y="2463800"/>
          <p14:tracePt t="27822" x="6235700" y="2463800"/>
          <p14:tracePt t="27839" x="6254750" y="2463800"/>
          <p14:tracePt t="27839" x="6292850" y="2463800"/>
          <p14:tracePt t="27856" x="6305550" y="2463800"/>
          <p14:tracePt t="27856" x="6318250" y="2470150"/>
          <p14:tracePt t="27872" x="6324600" y="2470150"/>
          <p14:tracePt t="27872" x="6337300" y="2470150"/>
          <p14:tracePt t="27888" x="6343650" y="2476500"/>
          <p14:tracePt t="27904" x="6350000" y="2489200"/>
          <p14:tracePt t="27921" x="6356350" y="2501900"/>
          <p14:tracePt t="27921" x="6356350" y="2508250"/>
          <p14:tracePt t="27939" x="6356350" y="2514600"/>
          <p14:tracePt t="27939" x="6356350" y="2520950"/>
          <p14:tracePt t="27956" x="6362700" y="2527300"/>
          <p14:tracePt t="27956" x="6362700" y="2533650"/>
          <p14:tracePt t="27973" x="6369050" y="2540000"/>
          <p14:tracePt t="27973" x="6375400" y="2546350"/>
          <p14:tracePt t="27990" x="6381750" y="2552700"/>
          <p14:tracePt t="27990" x="6388100" y="2552700"/>
          <p14:tracePt t="28006" x="6400800" y="2559050"/>
          <p14:tracePt t="28006" x="6413500" y="2559050"/>
          <p14:tracePt t="28022" x="6426200" y="2559050"/>
          <p14:tracePt t="28022" x="6438900" y="2559050"/>
          <p14:tracePt t="28039" x="6457950" y="2559050"/>
          <p14:tracePt t="28039" x="6470650" y="2559050"/>
          <p14:tracePt t="28039" x="6489700" y="2559050"/>
          <p14:tracePt t="28059" x="6502400" y="2559050"/>
          <p14:tracePt t="28072" x="6521450" y="2552700"/>
          <p14:tracePt t="28072" x="6553200" y="2546350"/>
          <p14:tracePt t="28089" x="6565900" y="2546350"/>
          <p14:tracePt t="28089" x="6584950" y="2540000"/>
          <p14:tracePt t="28106" x="6597650" y="2540000"/>
          <p14:tracePt t="28106" x="6604000" y="2533650"/>
          <p14:tracePt t="28122" x="6616700" y="2527300"/>
          <p14:tracePt t="28122" x="6623050" y="2527300"/>
          <p14:tracePt t="28139" x="6629400" y="2520950"/>
          <p14:tracePt t="28139" x="6635750" y="2520950"/>
          <p14:tracePt t="28156" x="6642100" y="2520950"/>
          <p14:tracePt t="28172" x="6635750" y="2520950"/>
          <p14:tracePt t="28188" x="6623050" y="2520950"/>
          <p14:tracePt t="28205" x="6616700" y="2520950"/>
          <p14:tracePt t="28205" x="6604000" y="2520950"/>
          <p14:tracePt t="28224" x="6597650" y="2527300"/>
          <p14:tracePt t="28224" x="6591300" y="2527300"/>
          <p14:tracePt t="28240" x="6584950" y="2527300"/>
          <p14:tracePt t="28240" x="6578600" y="2527300"/>
          <p14:tracePt t="28257" x="6572250" y="2533650"/>
          <p14:tracePt t="28273" x="6565900" y="2540000"/>
          <p14:tracePt t="28289" x="6565900" y="2546350"/>
          <p14:tracePt t="28307" x="6572250" y="2552700"/>
          <p14:tracePt t="28322" x="6578600" y="2552700"/>
          <p14:tracePt t="28322" x="6584950" y="2552700"/>
          <p14:tracePt t="28322" x="6591300" y="2552700"/>
          <p14:tracePt t="28342" x="6597650" y="2559050"/>
          <p14:tracePt t="28356" x="6610350" y="2559050"/>
          <p14:tracePt t="28356" x="6635750" y="2565400"/>
          <p14:tracePt t="28374" x="6654800" y="2571750"/>
          <p14:tracePt t="28374" x="6673850" y="2578100"/>
          <p14:tracePt t="28390" x="6692900" y="2584450"/>
          <p14:tracePt t="28390" x="6718300" y="2590800"/>
          <p14:tracePt t="28407" x="6750050" y="2597150"/>
          <p14:tracePt t="28407" x="6813550" y="2609850"/>
          <p14:tracePt t="28427" x="6845300" y="2616200"/>
          <p14:tracePt t="28439" x="6883400" y="2616200"/>
          <p14:tracePt t="28439" x="6965950" y="2622550"/>
          <p14:tracePt t="28458" x="7004050" y="2622550"/>
          <p14:tracePt t="28458" x="7048500" y="2622550"/>
          <p14:tracePt t="28474" x="7086600" y="2628900"/>
          <p14:tracePt t="28474" x="7124700" y="2628900"/>
          <p14:tracePt t="28491" x="7162800" y="2628900"/>
          <p14:tracePt t="28491" x="7226300" y="2641600"/>
          <p14:tracePt t="28510" x="7258050" y="2641600"/>
          <p14:tracePt t="28510" x="7289800" y="2647950"/>
          <p14:tracePt t="28525" x="7315200" y="2647950"/>
          <p14:tracePt t="28525" x="7346950" y="2654300"/>
          <p14:tracePt t="28541" x="7372350" y="2654300"/>
          <p14:tracePt t="28541" x="7391400" y="2654300"/>
          <p14:tracePt t="28558" x="7416800" y="2654300"/>
          <p14:tracePt t="28558" x="7448550" y="2647950"/>
          <p14:tracePt t="28574" x="7467600" y="2647950"/>
          <p14:tracePt t="28574" x="7480300" y="2641600"/>
          <p14:tracePt t="28591" x="7493000" y="2641600"/>
          <p14:tracePt t="28591" x="7505700" y="2635250"/>
          <p14:tracePt t="28608" x="7512050" y="2635250"/>
          <p14:tracePt t="28608" x="7518400" y="2635250"/>
          <p14:tracePt t="28624" x="7524750" y="2635250"/>
          <p14:tracePt t="28624" x="7531100" y="2628900"/>
          <p14:tracePt t="28642" x="7537450" y="2628900"/>
          <p14:tracePt t="28658" x="7537450" y="2622550"/>
          <p14:tracePt t="28689" x="7543800" y="2616200"/>
          <p14:tracePt t="28717" x="7550150" y="2609850"/>
          <p14:tracePt t="28741" x="7556500" y="2603500"/>
          <p14:tracePt t="28753" x="7562850" y="2597150"/>
          <p14:tracePt t="28769" x="7569200" y="2597150"/>
          <p14:tracePt t="28778" x="7575550" y="2597150"/>
          <p14:tracePt t="28790" x="7588250" y="2590800"/>
          <p14:tracePt t="28790" x="7594600" y="2590800"/>
          <p14:tracePt t="28790" x="7607300" y="2584450"/>
          <p14:tracePt t="28811" x="7613650" y="2584450"/>
          <p14:tracePt t="28811" x="7626350" y="2578100"/>
          <p14:tracePt t="28825" x="7639050" y="2578100"/>
          <p14:tracePt t="28825" x="7651750" y="2571750"/>
          <p14:tracePt t="28842" x="7670800" y="2571750"/>
          <p14:tracePt t="28842" x="7683500" y="2565400"/>
          <p14:tracePt t="28859" x="7696200" y="2565400"/>
          <p14:tracePt t="28859" x="7727950" y="2559050"/>
          <p14:tracePt t="28875" x="7740650" y="2552700"/>
          <p14:tracePt t="28875" x="7759700" y="2552700"/>
          <p14:tracePt t="28892" x="7772400" y="2546350"/>
          <p14:tracePt t="28892" x="7785100" y="2546350"/>
          <p14:tracePt t="28909" x="7797800" y="2546350"/>
          <p14:tracePt t="28909" x="7810500" y="2540000"/>
          <p14:tracePt t="28925" x="7823200" y="2540000"/>
          <p14:tracePt t="28925" x="7842250" y="2540000"/>
          <p14:tracePt t="28942" x="7854950" y="2546350"/>
          <p14:tracePt t="28942" x="7861300" y="2546350"/>
          <p14:tracePt t="28959" x="7867650" y="2546350"/>
          <p14:tracePt t="28975" x="7874000" y="2552700"/>
          <p14:tracePt t="28991" x="7874000" y="2559050"/>
          <p14:tracePt t="28991" x="7867650" y="2565400"/>
          <p14:tracePt t="29010" x="7861300" y="2571750"/>
          <p14:tracePt t="29026" x="7854950" y="2578100"/>
          <p14:tracePt t="29026" x="7848600" y="2584450"/>
          <p14:tracePt t="29046" x="7842250" y="2584450"/>
          <p14:tracePt t="29046" x="7835900" y="2590800"/>
          <p14:tracePt t="29059" x="7829550" y="2590800"/>
          <p14:tracePt t="29059" x="7829550" y="2597150"/>
          <p14:tracePt t="29076" x="7823200" y="2597150"/>
          <p14:tracePt t="29076" x="7816850" y="2603500"/>
          <p14:tracePt t="29093" x="7810500" y="2609850"/>
          <p14:tracePt t="29108" x="7804150" y="2616200"/>
          <p14:tracePt t="29125" x="7797800" y="2622550"/>
          <p14:tracePt t="29142" x="7791450" y="2628900"/>
          <p14:tracePt t="29159" x="7791450" y="2635250"/>
          <p14:tracePt t="29159" x="7791450" y="2641600"/>
          <p14:tracePt t="29176" x="7791450" y="2647950"/>
          <p14:tracePt t="29197" x="7797800" y="2647950"/>
          <p14:tracePt t="29229" x="7804150" y="2641600"/>
          <p14:tracePt t="29249" x="7810500" y="2647950"/>
          <p14:tracePt t="29453" x="7823200" y="2647950"/>
          <p14:tracePt t="29469" x="7823200" y="2654300"/>
          <p14:tracePt t="29474" x="7829550" y="2654300"/>
          <p14:tracePt t="29481" x="7835900" y="2654300"/>
          <p14:tracePt t="29493" x="7842250" y="2654300"/>
          <p14:tracePt t="29493" x="7848600" y="2654300"/>
          <p14:tracePt t="29511" x="7861300" y="2654300"/>
          <p14:tracePt t="29511" x="7867650" y="2654300"/>
          <p14:tracePt t="29528" x="7880350" y="2654300"/>
          <p14:tracePt t="29528" x="7899400" y="2660650"/>
          <p14:tracePt t="29544" x="7912100" y="2660650"/>
          <p14:tracePt t="29544" x="7918450" y="2660650"/>
          <p14:tracePt t="29561" x="7931150" y="2660650"/>
          <p14:tracePt t="29561" x="7943850" y="2660650"/>
          <p14:tracePt t="29578" x="7950200" y="2660650"/>
          <p14:tracePt t="29578" x="7969250" y="2660650"/>
          <p14:tracePt t="29595" x="7981950" y="2660650"/>
          <p14:tracePt t="29595" x="7988300" y="2660650"/>
          <p14:tracePt t="29611" x="7994650" y="2660650"/>
          <p14:tracePt t="29611" x="8001000" y="2660650"/>
          <p14:tracePt t="29628" x="8007350" y="2660650"/>
          <p14:tracePt t="29628" x="8013700" y="2660650"/>
          <p14:tracePt t="29644" x="8020050" y="2667000"/>
          <p14:tracePt t="29661" x="8026400" y="2667000"/>
          <p14:tracePt t="29677" x="8032750" y="2667000"/>
          <p14:tracePt t="29694" x="8039100" y="2673350"/>
          <p14:tracePt t="29714" x="8045450" y="2667000"/>
          <p14:tracePt t="29753" x="8058150" y="2667000"/>
          <p14:tracePt t="29769" x="8064500" y="2667000"/>
          <p14:tracePt t="29774" x="8070850" y="2667000"/>
          <p14:tracePt t="29781" x="8077200" y="2667000"/>
          <p14:tracePt t="29795" x="8083550" y="2667000"/>
          <p14:tracePt t="29795" x="8089900" y="2660650"/>
          <p14:tracePt t="29812" x="8096250" y="2660650"/>
          <p14:tracePt t="29812" x="8102600" y="2660650"/>
          <p14:tracePt t="29812" x="8115300" y="2660650"/>
          <p14:tracePt t="29830" x="8121650" y="2654300"/>
          <p14:tracePt t="29830" x="8128000" y="2654300"/>
          <p14:tracePt t="29845" x="8140700" y="2654300"/>
          <p14:tracePt t="29845" x="8147050" y="2654300"/>
          <p14:tracePt t="29862" x="8153400" y="2654300"/>
          <p14:tracePt t="29862" x="8166100" y="2654300"/>
          <p14:tracePt t="29879" x="8172450" y="2647950"/>
          <p14:tracePt t="29879" x="8185150" y="2647950"/>
          <p14:tracePt t="29895" x="8191500" y="2647950"/>
          <p14:tracePt t="29911" x="8204200" y="2641600"/>
          <p14:tracePt t="29928" x="8197850" y="2641600"/>
          <p14:tracePt t="29961" x="8191500" y="2647950"/>
          <p14:tracePt t="29969" x="8185150" y="2647950"/>
          <p14:tracePt t="29978" x="8172450" y="2654300"/>
          <p14:tracePt t="29978" x="8159750" y="2654300"/>
          <p14:tracePt t="29995" x="8147050" y="2660650"/>
          <p14:tracePt t="29995" x="8128000" y="2667000"/>
          <p14:tracePt t="29995" x="8108950" y="2667000"/>
          <p14:tracePt t="30014" x="8083550" y="2673350"/>
          <p14:tracePt t="30014" x="8058150" y="2679700"/>
          <p14:tracePt t="30030" x="8026400" y="2692400"/>
          <p14:tracePt t="30030" x="7988300" y="2698750"/>
          <p14:tracePt t="30048" x="7950200" y="2711450"/>
          <p14:tracePt t="30048" x="7905750" y="2717800"/>
          <p14:tracePt t="30063" x="7848600" y="2730500"/>
          <p14:tracePt t="30063" x="7791450" y="2743200"/>
          <p14:tracePt t="30079" x="7721600" y="2755900"/>
          <p14:tracePt t="30079" x="7651750" y="2768600"/>
          <p14:tracePt t="30096" x="7562850" y="2774950"/>
          <p14:tracePt t="30096" x="7366000" y="2794000"/>
          <p14:tracePt t="30114" x="7251700" y="2800350"/>
          <p14:tracePt t="30114" x="7124700" y="2806700"/>
          <p14:tracePt t="30129" x="6991350" y="2819400"/>
          <p14:tracePt t="30129" x="6845300" y="2825750"/>
          <p14:tracePt t="30146" x="6692900" y="2832100"/>
          <p14:tracePt t="30146" x="6540500" y="2838450"/>
          <p14:tracePt t="30163" x="6375400" y="2844800"/>
          <p14:tracePt t="30163" x="6210300" y="2851150"/>
          <p14:tracePt t="30179" x="6038850" y="2857500"/>
          <p14:tracePt t="30179" x="5683250" y="2876550"/>
          <p14:tracePt t="30196" x="5499100" y="2882900"/>
          <p14:tracePt t="30196" x="5314950" y="2895600"/>
          <p14:tracePt t="30213" x="5124450" y="2908300"/>
          <p14:tracePt t="30213" x="4933950" y="2927350"/>
          <p14:tracePt t="30230" x="4737100" y="2940050"/>
          <p14:tracePt t="30230" x="4546600" y="2959100"/>
          <p14:tracePt t="30247" x="4349750" y="2978150"/>
          <p14:tracePt t="30247" x="3968750" y="3016250"/>
          <p14:tracePt t="30263" x="3784600" y="3028950"/>
          <p14:tracePt t="30263" x="3613150" y="3035300"/>
          <p14:tracePt t="30280" x="3441700" y="3041650"/>
          <p14:tracePt t="30280" x="3282950" y="3048000"/>
          <p14:tracePt t="30297" x="3130550" y="3048000"/>
          <p14:tracePt t="30297" x="2844800" y="3041650"/>
          <p14:tracePt t="30314" x="2717800" y="3041650"/>
          <p14:tracePt t="30314" x="2597150" y="3041650"/>
          <p14:tracePt t="30330" x="2489200" y="3041650"/>
          <p14:tracePt t="30330" x="2381250" y="3035300"/>
          <p14:tracePt t="30347" x="2286000" y="3035300"/>
          <p14:tracePt t="30347" x="2197100" y="3028950"/>
          <p14:tracePt t="30363" x="2120900" y="3022600"/>
          <p14:tracePt t="30363" x="2044700" y="3009900"/>
          <p14:tracePt t="30363" x="1981200" y="2990850"/>
          <p14:tracePt t="30382" x="1917700" y="2971800"/>
          <p14:tracePt t="30396" x="1866900" y="2952750"/>
          <p14:tracePt t="30396" x="1771650" y="2921000"/>
          <p14:tracePt t="30415" x="1727200" y="2908300"/>
          <p14:tracePt t="30415" x="1695450" y="2895600"/>
          <p14:tracePt t="30430" x="1657350" y="2889250"/>
          <p14:tracePt t="30430" x="1631950" y="2882900"/>
          <p14:tracePt t="30447" x="1600200" y="2876550"/>
          <p14:tracePt t="30447" x="1574800" y="2876550"/>
          <p14:tracePt t="30464" x="1549400" y="2876550"/>
          <p14:tracePt t="30464" x="1530350" y="2882900"/>
          <p14:tracePt t="30464" x="1511300" y="2882900"/>
          <p14:tracePt t="30482" x="1492250" y="2889250"/>
          <p14:tracePt t="30482" x="1479550" y="2895600"/>
          <p14:tracePt t="30497" x="1460500" y="2901950"/>
          <p14:tracePt t="30497" x="1447800" y="2908300"/>
          <p14:tracePt t="30514" x="1435100" y="2914650"/>
          <p14:tracePt t="30514" x="1428750" y="2927350"/>
          <p14:tracePt t="30531" x="1416050" y="2933700"/>
          <p14:tracePt t="30531" x="1409700" y="2946400"/>
          <p14:tracePt t="30548" x="1409700" y="2952750"/>
          <p14:tracePt t="30548" x="1409700" y="2978150"/>
          <p14:tracePt t="30564" x="1409700" y="2984500"/>
          <p14:tracePt t="30564" x="1416050" y="2997200"/>
          <p14:tracePt t="30581" x="1422400" y="3003550"/>
          <p14:tracePt t="30581" x="1435100" y="3016250"/>
          <p14:tracePt t="30597" x="1441450" y="3022600"/>
          <p14:tracePt t="30597" x="1466850" y="3041650"/>
          <p14:tracePt t="30614" x="1485900" y="3048000"/>
          <p14:tracePt t="30614" x="1498600" y="3054350"/>
          <p14:tracePt t="30631" x="1517650" y="3060700"/>
          <p14:tracePt t="30631" x="1536700" y="3067050"/>
          <p14:tracePt t="30648" x="1555750" y="3073400"/>
          <p14:tracePt t="30648" x="1581150" y="3073400"/>
          <p14:tracePt t="30664" x="1600200" y="3079750"/>
          <p14:tracePt t="30664" x="1638300" y="3079750"/>
          <p14:tracePt t="30682" x="1663700" y="3086100"/>
          <p14:tracePt t="30682" x="1682750" y="3086100"/>
          <p14:tracePt t="30698" x="1701800" y="3086100"/>
          <p14:tracePt t="30698" x="1720850" y="3092450"/>
          <p14:tracePt t="30715" x="1739900" y="3092450"/>
          <p14:tracePt t="30715" x="1758950" y="3092450"/>
          <p14:tracePt t="30732" x="1778000" y="3098800"/>
          <p14:tracePt t="30732" x="1797050" y="3098800"/>
          <p14:tracePt t="30732" x="1809750" y="3098800"/>
          <p14:tracePt t="30750" x="1828800" y="3105150"/>
          <p14:tracePt t="30764" x="1841500" y="3105150"/>
          <p14:tracePt t="30764" x="1873250" y="3105150"/>
          <p14:tracePt t="30782" x="1879600" y="3111500"/>
          <p14:tracePt t="30782" x="1892300" y="3111500"/>
          <p14:tracePt t="30798" x="1905000" y="3117850"/>
          <p14:tracePt t="30798" x="1911350" y="3117850"/>
          <p14:tracePt t="30815" x="1917700" y="3124200"/>
          <p14:tracePt t="30815" x="1930400" y="3124200"/>
          <p14:tracePt t="30831" x="1936750" y="3124200"/>
          <p14:tracePt t="30831" x="1943100" y="3130550"/>
          <p14:tracePt t="30831" x="1949450" y="3130550"/>
          <p14:tracePt t="30850" x="1955800" y="3136900"/>
          <p14:tracePt t="30864" x="1962150" y="3136900"/>
          <p14:tracePt t="30881" x="1968500" y="3136900"/>
          <p14:tracePt t="30898" x="1974850" y="3143250"/>
          <p14:tracePt t="30915" x="1981200" y="3143250"/>
          <p14:tracePt t="30931" x="1981200" y="3136900"/>
          <p14:tracePt t="30973" x="1981200" y="3130550"/>
          <p14:tracePt t="30997" x="1974850" y="3124200"/>
          <p14:tracePt t="31013" x="1974850" y="3117850"/>
          <p14:tracePt t="31029" x="1974850" y="3111500"/>
          <p14:tracePt t="31043" x="1981200" y="3105150"/>
          <p14:tracePt t="31057" x="1981200" y="3098800"/>
          <p14:tracePt t="31073" x="1987550" y="3092450"/>
          <p14:tracePt t="31089" x="1987550" y="3086100"/>
          <p14:tracePt t="31101" x="1993900" y="3079750"/>
          <p14:tracePt t="31125" x="2000250" y="3073400"/>
          <p14:tracePt t="31149" x="2006600" y="3073400"/>
          <p14:tracePt t="31161" x="2012950" y="3067050"/>
          <p14:tracePt t="31177" x="2019300" y="3067050"/>
          <p14:tracePt t="31261" x="2025650" y="3073400"/>
          <p14:tracePt t="31298" x="2032000" y="3073400"/>
          <p14:tracePt t="31329" x="2038350" y="3067050"/>
          <p14:tracePt t="31373" x="2044700" y="3067050"/>
          <p14:tracePt t="31389" x="2051050" y="3067050"/>
          <p14:tracePt t="31394" x="2057400" y="3067050"/>
          <p14:tracePt t="31402" x="2063750" y="3060700"/>
          <p14:tracePt t="31416" x="2070100" y="3060700"/>
          <p14:tracePt t="31416" x="2082800" y="3054350"/>
          <p14:tracePt t="31434" x="2089150" y="3048000"/>
          <p14:tracePt t="31434" x="2095500" y="3041650"/>
          <p14:tracePt t="31450" x="2108200" y="3041650"/>
          <p14:tracePt t="31450" x="2114550" y="3035300"/>
          <p14:tracePt t="31467" x="2127250" y="3028950"/>
          <p14:tracePt t="31467" x="2133600" y="3022600"/>
          <p14:tracePt t="31484" x="2146300" y="3022600"/>
          <p14:tracePt t="31484" x="2152650" y="3016250"/>
          <p14:tracePt t="31484" x="2165350" y="3009900"/>
          <p14:tracePt t="31502" x="2171700" y="3009900"/>
          <p14:tracePt t="31502" x="2178050" y="3003550"/>
          <p14:tracePt t="31517" x="2190750" y="3003550"/>
          <p14:tracePt t="31517" x="2197100" y="3003550"/>
          <p14:tracePt t="31534" x="2203450" y="2997200"/>
          <p14:tracePt t="31534" x="2216150" y="2997200"/>
          <p14:tracePt t="31551" x="2222500" y="2997200"/>
          <p14:tracePt t="31551" x="2228850" y="2997200"/>
          <p14:tracePt t="31567" x="2235200" y="2990850"/>
          <p14:tracePt t="31567" x="2254250" y="2990850"/>
          <p14:tracePt t="31584" x="2260600" y="2990850"/>
          <p14:tracePt t="31584" x="2266950" y="2990850"/>
          <p14:tracePt t="31601" x="2273300" y="2990850"/>
          <p14:tracePt t="31601" x="2279650" y="2984500"/>
          <p14:tracePt t="31617" x="2286000" y="2984500"/>
          <p14:tracePt t="31617" x="2298700" y="2984500"/>
          <p14:tracePt t="31634" x="2305050" y="2984500"/>
          <p14:tracePt t="31634" x="2311400" y="2984500"/>
          <p14:tracePt t="31651" x="2311400" y="2978150"/>
          <p14:tracePt t="31651" x="2317750" y="2978150"/>
          <p14:tracePt t="31667" x="2324100" y="2978150"/>
          <p14:tracePt t="31684" x="2330450" y="2978150"/>
          <p14:tracePt t="31684" x="2336800" y="2978150"/>
          <p14:tracePt t="31702" x="2343150" y="2978150"/>
          <p14:tracePt t="31717" x="2349500" y="2978150"/>
          <p14:tracePt t="31734" x="2355850" y="2978150"/>
          <p14:tracePt t="31750" x="2355850" y="2990850"/>
          <p14:tracePt t="31770" x="2355850" y="2997200"/>
          <p14:tracePt t="31801" x="2355850" y="3003550"/>
          <p14:tracePt t="31813" x="2355850" y="3009900"/>
          <p14:tracePt t="31829" x="2349500" y="3016250"/>
          <p14:tracePt t="31853" x="2355850" y="3009900"/>
          <p14:tracePt t="31921" x="2362200" y="3003550"/>
          <p14:tracePt t="31941" x="2368550" y="3003550"/>
          <p14:tracePt t="31957" x="2374900" y="2997200"/>
          <p14:tracePt t="31989" x="2381250" y="2997200"/>
          <p14:tracePt t="32001" x="2387600" y="3003550"/>
          <p14:tracePt t="32017" x="2400300" y="3003550"/>
          <p14:tracePt t="32033" x="2406650" y="3003550"/>
          <p14:tracePt t="32049" x="2413000" y="3003550"/>
          <p14:tracePt t="32061" x="2419350" y="3003550"/>
          <p14:tracePt t="32077" x="2425700" y="3003550"/>
          <p14:tracePt t="32093" x="2432050" y="3003550"/>
          <p14:tracePt t="32109" x="2432050" y="3009900"/>
          <p14:tracePt t="32122" x="2438400" y="3009900"/>
          <p14:tracePt t="32145" x="2438400" y="3016250"/>
          <p14:tracePt t="32189" x="2438400" y="3022600"/>
          <p14:tracePt t="32221" x="2432050" y="3028950"/>
          <p14:tracePt t="32265" x="2432050" y="3035300"/>
          <p14:tracePt t="32289" x="2432050" y="3041650"/>
          <p14:tracePt t="32325" x="2425700" y="3048000"/>
          <p14:tracePt t="32341" x="2419350" y="3054350"/>
          <p14:tracePt t="32353" x="2413000" y="3060700"/>
          <p14:tracePt t="32369" x="2406650" y="3067050"/>
          <p14:tracePt t="32385" x="2400300" y="3073400"/>
          <p14:tracePt t="32401" x="2393950" y="3073400"/>
          <p14:tracePt t="32421" x="2400300" y="3073400"/>
          <p14:tracePt t="32453" x="2406650" y="3073400"/>
          <p14:tracePt t="32469" x="2413000" y="3073400"/>
          <p14:tracePt t="32481" x="2419350" y="3067050"/>
          <p14:tracePt t="32497" x="2425700" y="3067050"/>
          <p14:tracePt t="32506" x="2438400" y="3067050"/>
          <p14:tracePt t="32522" x="2444750" y="3060700"/>
          <p14:tracePt t="32536" x="2451100" y="3060700"/>
          <p14:tracePt t="32553" x="2457450" y="3060700"/>
          <p14:tracePt t="32553" x="2463800" y="3054350"/>
          <p14:tracePt t="32571" x="2470150" y="3054350"/>
          <p14:tracePt t="32586" x="2476500" y="3048000"/>
          <p14:tracePt t="32586" x="2489200" y="3048000"/>
          <p14:tracePt t="32604" x="2495550" y="3048000"/>
          <p14:tracePt t="32604" x="2501900" y="3041650"/>
          <p14:tracePt t="32620" x="2508250" y="3041650"/>
          <p14:tracePt t="32620" x="2514600" y="3041650"/>
          <p14:tracePt t="32638" x="2520950" y="3035300"/>
          <p14:tracePt t="32638" x="2540000" y="3035300"/>
          <p14:tracePt t="32654" x="2546350" y="3035300"/>
          <p14:tracePt t="32654" x="2559050" y="3041650"/>
          <p14:tracePt t="32673" x="2571750" y="3041650"/>
          <p14:tracePt t="32673" x="2584450" y="3041650"/>
          <p14:tracePt t="32687" x="2603500" y="3048000"/>
          <p14:tracePt t="32687" x="2622550" y="3048000"/>
          <p14:tracePt t="32706" x="2641600" y="3054350"/>
          <p14:tracePt t="32706" x="2692400" y="3060700"/>
          <p14:tracePt t="32726" x="2717800" y="3067050"/>
          <p14:tracePt t="32726" x="2743200" y="3073400"/>
          <p14:tracePt t="32743" x="2768600" y="3073400"/>
          <p14:tracePt t="32743" x="2800350" y="3079750"/>
          <p14:tracePt t="32758" x="2832100" y="3079750"/>
          <p14:tracePt t="32758" x="2857500" y="3079750"/>
          <p14:tracePt t="32771" x="2889250" y="3086100"/>
          <p14:tracePt t="32771" x="2921000" y="3086100"/>
          <p14:tracePt t="32788" x="2952750" y="3086100"/>
          <p14:tracePt t="32788" x="3016250" y="3086100"/>
          <p14:tracePt t="32806" x="3048000" y="3092450"/>
          <p14:tracePt t="32806" x="3079750" y="3092450"/>
          <p14:tracePt t="32822" x="3105150" y="3092450"/>
          <p14:tracePt t="32822" x="3136900" y="3092450"/>
          <p14:tracePt t="32838" x="3162300" y="3092450"/>
          <p14:tracePt t="32838" x="3187700" y="3092450"/>
          <p14:tracePt t="32855" x="3213100" y="3092450"/>
          <p14:tracePt t="32855" x="3232150" y="3092450"/>
          <p14:tracePt t="32872" x="3257550" y="3092450"/>
          <p14:tracePt t="32872" x="3276600" y="3086100"/>
          <p14:tracePt t="32872" x="3289300" y="3086100"/>
          <p14:tracePt t="32890" x="3308350" y="3086100"/>
          <p14:tracePt t="32890" x="3321050" y="3086100"/>
          <p14:tracePt t="32905" x="3333750" y="3086100"/>
          <p14:tracePt t="32905" x="3340100" y="3086100"/>
          <p14:tracePt t="32922" x="3352800" y="3079750"/>
          <p14:tracePt t="32922" x="3359150" y="3079750"/>
          <p14:tracePt t="32939" x="3365500" y="3079750"/>
          <p14:tracePt t="32939" x="3384550" y="3079750"/>
          <p14:tracePt t="32955" x="3390900" y="3079750"/>
          <p14:tracePt t="32955" x="3397250" y="3079750"/>
          <p14:tracePt t="32972" x="3403600" y="3079750"/>
          <p14:tracePt t="32972" x="3409950" y="3079750"/>
          <p14:tracePt t="32989" x="3422650" y="3073400"/>
          <p14:tracePt t="32989" x="3429000" y="3073400"/>
          <p14:tracePt t="33005" x="3435350" y="3073400"/>
          <p14:tracePt t="33005" x="3454400" y="3060700"/>
          <p14:tracePt t="33023" x="3460750" y="3060700"/>
          <p14:tracePt t="33023" x="3473450" y="3054350"/>
          <p14:tracePt t="33039" x="3486150" y="3054350"/>
          <p14:tracePt t="33039" x="3498850" y="3048000"/>
          <p14:tracePt t="33056" x="3505200" y="3048000"/>
          <p14:tracePt t="33056" x="3524250" y="3048000"/>
          <p14:tracePt t="33056" x="3536950" y="3041650"/>
          <p14:tracePt t="33073" x="3549650" y="3041650"/>
          <p14:tracePt t="33073" x="3568700" y="3041650"/>
          <p14:tracePt t="33089" x="3581400" y="3035300"/>
          <p14:tracePt t="33089" x="3600450" y="3035300"/>
          <p14:tracePt t="33106" x="3613150" y="3035300"/>
          <p14:tracePt t="33106" x="3632200" y="3035300"/>
          <p14:tracePt t="33122" x="3644900" y="3028950"/>
          <p14:tracePt t="33122" x="3663950" y="3028950"/>
          <p14:tracePt t="33139" x="3676650" y="3028950"/>
          <p14:tracePt t="33139" x="3695700" y="3022600"/>
          <p14:tracePt t="33156" x="3714750" y="3022600"/>
          <p14:tracePt t="33156" x="3727450" y="3022600"/>
          <p14:tracePt t="33156" x="3746500" y="3016250"/>
          <p14:tracePt t="33174" x="3759200" y="3016250"/>
          <p14:tracePt t="33174" x="3778250" y="3016250"/>
          <p14:tracePt t="33189" x="3797300" y="3009900"/>
          <p14:tracePt t="33189" x="3810000" y="3009900"/>
          <p14:tracePt t="33206" x="3829050" y="3003550"/>
          <p14:tracePt t="33206" x="3848100" y="3003550"/>
          <p14:tracePt t="33223" x="3860800" y="3003550"/>
          <p14:tracePt t="33223" x="3879850" y="3003550"/>
          <p14:tracePt t="33239" x="3892550" y="2997200"/>
          <p14:tracePt t="33239" x="3924300" y="2997200"/>
          <p14:tracePt t="33256" x="3930650" y="2997200"/>
          <p14:tracePt t="33256" x="3943350" y="3003550"/>
          <p14:tracePt t="33273" x="3956050" y="3003550"/>
          <p14:tracePt t="33273" x="3968750" y="3003550"/>
          <p14:tracePt t="33290" x="3975100" y="3003550"/>
          <p14:tracePt t="33290" x="3987800" y="3003550"/>
          <p14:tracePt t="33306" x="4000500" y="3003550"/>
          <p14:tracePt t="33306" x="4019550" y="3003550"/>
          <p14:tracePt t="33323" x="4025900" y="3003550"/>
          <p14:tracePt t="33323" x="4038600" y="3003550"/>
          <p14:tracePt t="33339" x="4044950" y="3003550"/>
          <p14:tracePt t="33339" x="4057650" y="3003550"/>
          <p14:tracePt t="33356" x="4064000" y="3003550"/>
          <p14:tracePt t="33356" x="4070350" y="3003550"/>
          <p14:tracePt t="33374" x="4083050" y="3009900"/>
          <p14:tracePt t="33374" x="4089400" y="3009900"/>
          <p14:tracePt t="33390" x="4095750" y="3009900"/>
          <p14:tracePt t="33390" x="4102100" y="3009900"/>
          <p14:tracePt t="33406" x="4108450" y="3009900"/>
          <p14:tracePt t="33406" x="4114800" y="3009900"/>
          <p14:tracePt t="33423" x="4121150" y="3009900"/>
          <p14:tracePt t="33423" x="4127500" y="3009900"/>
          <p14:tracePt t="33440" x="4133850" y="3009900"/>
          <p14:tracePt t="33456" x="4140200" y="3009900"/>
          <p14:tracePt t="33456" x="4152900" y="3009900"/>
          <p14:tracePt t="33473" x="4159250" y="3009900"/>
          <p14:tracePt t="33473" x="4165600" y="3009900"/>
          <p14:tracePt t="33490" x="4171950" y="3009900"/>
          <p14:tracePt t="33490" x="4178300" y="3009900"/>
          <p14:tracePt t="33508" x="4184650" y="3009900"/>
          <p14:tracePt t="33508" x="4191000" y="3009900"/>
          <p14:tracePt t="33524" x="4197350" y="3009900"/>
          <p14:tracePt t="33524" x="4216400" y="3009900"/>
          <p14:tracePt t="33543" x="4222750" y="3009900"/>
          <p14:tracePt t="33543" x="4229100" y="3009900"/>
          <p14:tracePt t="33557" x="4235450" y="3009900"/>
          <p14:tracePt t="33557" x="4241800" y="3009900"/>
          <p14:tracePt t="33574" x="4254500" y="3009900"/>
          <p14:tracePt t="33574" x="4260850" y="3009900"/>
          <p14:tracePt t="33590" x="4267200" y="3009900"/>
          <p14:tracePt t="33590" x="4279900" y="3003550"/>
          <p14:tracePt t="33608" x="4286250" y="3003550"/>
          <p14:tracePt t="33608" x="4305300" y="3003550"/>
          <p14:tracePt t="33624" x="4311650" y="3003550"/>
          <p14:tracePt t="33624" x="4318000" y="3003550"/>
          <p14:tracePt t="33641" x="4324350" y="3003550"/>
          <p14:tracePt t="33641" x="4330700" y="3003550"/>
          <p14:tracePt t="33657" x="4337050" y="3003550"/>
          <p14:tracePt t="33657" x="4349750" y="3009900"/>
          <p14:tracePt t="33674" x="4356100" y="3009900"/>
          <p14:tracePt t="33690" x="4362450" y="3009900"/>
          <p14:tracePt t="33706" x="4375150" y="3016250"/>
          <p14:tracePt t="33723" x="4381500" y="3016250"/>
          <p14:tracePt t="33741" x="4387850" y="3022600"/>
          <p14:tracePt t="33757" x="4394200" y="3022600"/>
          <p14:tracePt t="33774" x="4400550" y="3028950"/>
          <p14:tracePt t="33791" x="4406900" y="3035300"/>
          <p14:tracePt t="33817" x="4413250" y="3041650"/>
          <p14:tracePt t="33841" x="4419600" y="3041650"/>
          <p14:tracePt t="33885" x="4413250" y="3048000"/>
          <p14:tracePt t="33913" x="4406900" y="3048000"/>
          <p14:tracePt t="33929" x="4400550" y="3048000"/>
          <p14:tracePt t="33945" x="4387850" y="3048000"/>
          <p14:tracePt t="33961" x="4381500" y="3048000"/>
          <p14:tracePt t="33973" x="4375150" y="3048000"/>
          <p14:tracePt t="33989" x="4381500" y="3048000"/>
          <p14:tracePt t="34041" x="4387850" y="3048000"/>
          <p14:tracePt t="34049" x="4394200" y="3048000"/>
          <p14:tracePt t="34065" x="4400550" y="3048000"/>
          <p14:tracePt t="34074" x="4413250" y="3048000"/>
          <p14:tracePt t="34074" x="4419600" y="3048000"/>
          <p14:tracePt t="34092" x="4425950" y="3048000"/>
          <p14:tracePt t="34092" x="4445000" y="3041650"/>
          <p14:tracePt t="34110" x="4457700" y="3041650"/>
          <p14:tracePt t="34110" x="4470400" y="3041650"/>
          <p14:tracePt t="34125" x="4483100" y="3041650"/>
          <p14:tracePt t="34125" x="4495800" y="3041650"/>
          <p14:tracePt t="34142" x="4508500" y="3041650"/>
          <p14:tracePt t="34142" x="4521200" y="3035300"/>
          <p14:tracePt t="34159" x="4533900" y="3035300"/>
          <p14:tracePt t="34159" x="4552950" y="3035300"/>
          <p14:tracePt t="34175" x="4565650" y="3035300"/>
          <p14:tracePt t="34175" x="4578350" y="3035300"/>
          <p14:tracePt t="34175" x="4597400" y="3035300"/>
          <p14:tracePt t="34193" x="4616450" y="3035300"/>
          <p14:tracePt t="34193" x="4635500" y="3035300"/>
          <p14:tracePt t="34209" x="4654550" y="3035300"/>
          <p14:tracePt t="34209" x="4673600" y="3035300"/>
          <p14:tracePt t="34225" x="4692650" y="3035300"/>
          <p14:tracePt t="34225" x="4718050" y="3035300"/>
          <p14:tracePt t="34242" x="4737100" y="3035300"/>
          <p14:tracePt t="34242" x="4756150" y="3035300"/>
          <p14:tracePt t="34259" x="4775200" y="3035300"/>
          <p14:tracePt t="34259" x="4813300" y="3035300"/>
          <p14:tracePt t="34275" x="4832350" y="3035300"/>
          <p14:tracePt t="34275" x="4845050" y="3035300"/>
          <p14:tracePt t="34294" x="4864100" y="3035300"/>
          <p14:tracePt t="34294" x="4876800" y="3035300"/>
          <p14:tracePt t="34309" x="4889500" y="3035300"/>
          <p14:tracePt t="34309" x="4902200" y="3035300"/>
          <p14:tracePt t="34326" x="4908550" y="3035300"/>
          <p14:tracePt t="34326" x="4927600" y="3035300"/>
          <p14:tracePt t="34343" x="4933950" y="3035300"/>
          <p14:tracePt t="34343" x="4940300" y="3035300"/>
          <p14:tracePt t="34359" x="4946650" y="3035300"/>
          <p14:tracePt t="34375" x="4953000" y="3041650"/>
          <p14:tracePt t="34393" x="4959350" y="3041650"/>
          <p14:tracePt t="34409" x="4959350" y="3048000"/>
          <p14:tracePt t="34425" x="4953000" y="3054350"/>
          <p14:tracePt t="34469" x="4959350" y="3048000"/>
          <p14:tracePt t="34521" x="4965700" y="3048000"/>
          <p14:tracePt t="34537" x="4978400" y="3048000"/>
          <p14:tracePt t="34553" x="4978400" y="3041650"/>
          <p14:tracePt t="34562" x="4984750" y="3041650"/>
          <p14:tracePt t="34562" x="4991100" y="3041650"/>
          <p14:tracePt t="34577" x="4997450" y="3035300"/>
          <p14:tracePt t="34577" x="5003800" y="3035300"/>
          <p14:tracePt t="34593" x="5010150" y="3035300"/>
          <p14:tracePt t="34593" x="5016500" y="3028950"/>
          <p14:tracePt t="34610" x="5022850" y="3028950"/>
          <p14:tracePt t="34610" x="5029200" y="3028950"/>
          <p14:tracePt t="34627" x="5041900" y="3022600"/>
          <p14:tracePt t="34627" x="5054600" y="3022600"/>
          <p14:tracePt t="34644" x="5060950" y="3022600"/>
          <p14:tracePt t="34644" x="5067300" y="3022600"/>
          <p14:tracePt t="34660" x="5073650" y="3016250"/>
          <p14:tracePt t="34660" x="5080000" y="3016250"/>
          <p14:tracePt t="34677" x="5086350" y="3016250"/>
          <p14:tracePt t="34693" x="5092700" y="3022600"/>
          <p14:tracePt t="34709" x="5099050" y="3022600"/>
          <p14:tracePt t="34726" x="5105400" y="3028950"/>
          <p14:tracePt t="34743" x="5105400" y="3035300"/>
          <p14:tracePt t="34759" x="5111750" y="3041650"/>
          <p14:tracePt t="34777" x="5118100" y="3048000"/>
          <p14:tracePt t="34801" x="5124450" y="3048000"/>
          <p14:tracePt t="34829" x="5118100" y="3048000"/>
          <p14:tracePt t="34905" x="5111750" y="3048000"/>
          <p14:tracePt t="34929" x="5105400" y="3048000"/>
          <p14:tracePt t="34949" x="5099050" y="3054350"/>
          <p14:tracePt t="34965" x="5092700" y="3060700"/>
          <p14:tracePt t="34993" x="5080000" y="3060700"/>
          <p14:tracePt t="35009" x="5073650" y="3067050"/>
          <p14:tracePt t="35025" x="5067300" y="3073400"/>
          <p14:tracePt t="35042" x="5060950" y="3073400"/>
          <p14:tracePt t="35053" x="5054600" y="3079750"/>
          <p14:tracePt t="35069" x="5048250" y="3079750"/>
          <p14:tracePt t="35085" x="5041900" y="3079750"/>
          <p14:tracePt t="35101" x="5035550" y="3086100"/>
          <p14:tracePt t="35129" x="5041900" y="3079750"/>
          <p14:tracePt t="35169" x="5048250" y="3079750"/>
          <p14:tracePt t="35189" x="5054600" y="3079750"/>
          <p14:tracePt t="35205" x="5060950" y="3079750"/>
          <p14:tracePt t="35221" x="5067300" y="3079750"/>
          <p14:tracePt t="35233" x="5073650" y="3079750"/>
          <p14:tracePt t="35257" x="5080000" y="3079750"/>
          <p14:tracePt t="35429" x="5086350" y="3079750"/>
          <p14:tracePt t="35445" x="5092700" y="3079750"/>
          <p14:tracePt t="35461" x="5099050" y="3086100"/>
          <p14:tracePt t="35473" x="5105400" y="3092450"/>
          <p14:tracePt t="35497" x="5105400" y="3098800"/>
          <p14:tracePt t="35521" x="5099050" y="3098800"/>
          <p14:tracePt t="35541" x="5092700" y="3105150"/>
          <p14:tracePt t="35557" x="5086350" y="3105150"/>
          <p14:tracePt t="35573" x="5080000" y="3105150"/>
          <p14:tracePt t="35589" x="5067300" y="3105150"/>
          <p14:tracePt t="35601" x="5060950" y="3105150"/>
          <p14:tracePt t="35617" x="5054600" y="3105150"/>
          <p14:tracePt t="35633" x="5048250" y="3105150"/>
          <p14:tracePt t="35650" x="5035550" y="3105150"/>
          <p14:tracePt t="35663" x="5029200" y="3105150"/>
          <p14:tracePt t="35680" x="5022850" y="3105150"/>
          <p14:tracePt t="35696" x="5016500" y="3105150"/>
          <p14:tracePt t="35713" x="5010150" y="3105150"/>
          <p14:tracePt t="35730" x="5003800" y="3105150"/>
          <p14:tracePt t="35747" x="4997450" y="3111500"/>
          <p14:tracePt t="35763" x="4991100" y="3111500"/>
          <p14:tracePt t="35781" x="4984750" y="3117850"/>
          <p14:tracePt t="35797" x="4991100" y="3124200"/>
          <p14:tracePt t="35833" x="4997450" y="3117850"/>
          <p14:tracePt t="35849" x="5003800" y="3117850"/>
          <p14:tracePt t="35857" x="5010150" y="3111500"/>
          <p14:tracePt t="35866" x="5016500" y="3111500"/>
          <p14:tracePt t="35866" x="5022850" y="3111500"/>
          <p14:tracePt t="35882" x="5029200" y="3111500"/>
          <p14:tracePt t="35882" x="5035550" y="3105150"/>
          <p14:tracePt t="35898" x="5041900" y="3105150"/>
          <p14:tracePt t="35898" x="5048250" y="3105150"/>
          <p14:tracePt t="35915" x="5054600" y="3098800"/>
          <p14:tracePt t="35915" x="5060950" y="3098800"/>
          <p14:tracePt t="35931" x="5067300" y="3092450"/>
          <p14:tracePt t="35931" x="5073650" y="3092450"/>
          <p14:tracePt t="35931" x="5080000" y="3086100"/>
          <p14:tracePt t="35950" x="5086350" y="3086100"/>
          <p14:tracePt t="35950" x="5092700" y="3079750"/>
          <p14:tracePt t="35965" x="5099050" y="3073400"/>
          <p14:tracePt t="35965" x="5105400" y="3073400"/>
          <p14:tracePt t="35981" x="5111750" y="3067050"/>
          <p14:tracePt t="35997" x="5118100" y="3054350"/>
          <p14:tracePt t="36014" x="5124450" y="3048000"/>
          <p14:tracePt t="36031" x="5130800" y="3041650"/>
          <p14:tracePt t="36031" x="5137150" y="3041650"/>
          <p14:tracePt t="36050" x="5143500" y="3028950"/>
          <p14:tracePt t="36064" x="5149850" y="3028950"/>
          <p14:tracePt t="36064" x="5162550" y="3022600"/>
          <p14:tracePt t="36082" x="5168900" y="3016250"/>
          <p14:tracePt t="36082" x="5175250" y="3016250"/>
          <p14:tracePt t="36099" x="5187950" y="3009900"/>
          <p14:tracePt t="36099" x="5194300" y="3009900"/>
          <p14:tracePt t="36115" x="5207000" y="3003550"/>
          <p14:tracePt t="36115" x="5213350" y="3003550"/>
          <p14:tracePt t="36115" x="5226050" y="3003550"/>
          <p14:tracePt t="36133" x="5238750" y="2997200"/>
          <p14:tracePt t="36148" x="5257800" y="2997200"/>
          <p14:tracePt t="36148" x="5289550" y="2990850"/>
          <p14:tracePt t="36165" x="5302250" y="2990850"/>
          <p14:tracePt t="36165" x="5321300" y="2984500"/>
          <p14:tracePt t="36182" x="5340350" y="2984500"/>
          <p14:tracePt t="36182" x="5359400" y="2978150"/>
          <p14:tracePt t="36199" x="5384800" y="2971800"/>
          <p14:tracePt t="36199" x="5403850" y="2971800"/>
          <p14:tracePt t="36216" x="5422900" y="2965450"/>
          <p14:tracePt t="36216" x="5448300" y="2959100"/>
          <p14:tracePt t="36216" x="5473700" y="2959100"/>
          <p14:tracePt t="36234" x="5499100" y="2952750"/>
          <p14:tracePt t="36234" x="5524500" y="2946400"/>
          <p14:tracePt t="36249" x="5549900" y="2940050"/>
          <p14:tracePt t="36249" x="5581650" y="2933700"/>
          <p14:tracePt t="36266" x="5613400" y="2933700"/>
          <p14:tracePt t="36266" x="5645150" y="2927350"/>
          <p14:tracePt t="36282" x="5670550" y="2921000"/>
          <p14:tracePt t="36282" x="5702300" y="2914650"/>
          <p14:tracePt t="36300" x="5740400" y="2908300"/>
          <p14:tracePt t="36300" x="5810250" y="2908300"/>
          <p14:tracePt t="36316" x="5842000" y="2908300"/>
          <p14:tracePt t="36316" x="5880100" y="2908300"/>
          <p14:tracePt t="36333" x="5918200" y="2908300"/>
          <p14:tracePt t="36333" x="5956300" y="2914650"/>
          <p14:tracePt t="36349" x="5994400" y="2914650"/>
          <p14:tracePt t="36349" x="6070600" y="2921000"/>
          <p14:tracePt t="36366" x="6108700" y="2921000"/>
          <p14:tracePt t="36366" x="6146800" y="2921000"/>
          <p14:tracePt t="36383" x="6184900" y="2927350"/>
          <p14:tracePt t="36383" x="6223000" y="2927350"/>
          <p14:tracePt t="36399" x="6267450" y="2927350"/>
          <p14:tracePt t="36399" x="6299200" y="2933700"/>
          <p14:tracePt t="36416" x="6337300" y="2940050"/>
          <p14:tracePt t="36416" x="6413500" y="2952750"/>
          <p14:tracePt t="36433" x="6445250" y="2959100"/>
          <p14:tracePt t="36433" x="6483350" y="2965450"/>
          <p14:tracePt t="36450" x="6515100" y="2978150"/>
          <p14:tracePt t="36450" x="6546850" y="2978150"/>
          <p14:tracePt t="36466" x="6578600" y="2984500"/>
          <p14:tracePt t="36466" x="6604000" y="2984500"/>
          <p14:tracePt t="36483" x="6629400" y="2984500"/>
          <p14:tracePt t="36483" x="6654800" y="2984500"/>
          <p14:tracePt t="36483" x="6680200" y="2984500"/>
          <p14:tracePt t="36502" x="6705600" y="2978150"/>
          <p14:tracePt t="36516" x="6731000" y="2971800"/>
          <p14:tracePt t="36516" x="6769100" y="2965450"/>
          <p14:tracePt t="36534" x="6788150" y="2959100"/>
          <p14:tracePt t="36534" x="6800850" y="2946400"/>
          <p14:tracePt t="36551" x="6819900" y="2940050"/>
          <p14:tracePt t="36551" x="6832600" y="2927350"/>
          <p14:tracePt t="36567" x="6845300" y="2921000"/>
          <p14:tracePt t="36567" x="6858000" y="2908300"/>
          <p14:tracePt t="36584" x="6864350" y="2901950"/>
          <p14:tracePt t="36584" x="6877050" y="2889250"/>
          <p14:tracePt t="36584" x="6883400" y="2882900"/>
          <p14:tracePt t="36602" x="6883400" y="2876550"/>
          <p14:tracePt t="36602" x="6889750" y="2870200"/>
          <p14:tracePt t="36617" x="6889750" y="2857500"/>
          <p14:tracePt t="36617" x="6889750" y="2851150"/>
          <p14:tracePt t="36634" x="6889750" y="2844800"/>
          <p14:tracePt t="36634" x="6889750" y="2838450"/>
          <p14:tracePt t="36650" x="6883400" y="2832100"/>
          <p14:tracePt t="36650" x="6877050" y="2813050"/>
          <p14:tracePt t="36669" x="6870700" y="2800350"/>
          <p14:tracePt t="36669" x="6864350" y="2794000"/>
          <p14:tracePt t="36684" x="6851650" y="2781300"/>
          <p14:tracePt t="36684" x="6845300" y="2768600"/>
          <p14:tracePt t="36700" x="6832600" y="2762250"/>
          <p14:tracePt t="36700" x="6819900" y="2749550"/>
          <p14:tracePt t="36717" x="6807200" y="2736850"/>
          <p14:tracePt t="36717" x="6781800" y="2717800"/>
          <p14:tracePt t="36735" x="6769100" y="2711450"/>
          <p14:tracePt t="36735" x="6756400" y="2705100"/>
          <p14:tracePt t="36751" x="6737350" y="2705100"/>
          <p14:tracePt t="36751" x="6724650" y="2698750"/>
          <p14:tracePt t="36768" x="6711950" y="2698750"/>
          <p14:tracePt t="36768" x="6699250" y="2698750"/>
          <p14:tracePt t="36768" x="6686550" y="2698750"/>
          <p14:tracePt t="36786" x="6673850" y="2698750"/>
          <p14:tracePt t="36786" x="6661150" y="2705100"/>
          <p14:tracePt t="36801" x="6648450" y="2705100"/>
          <p14:tracePt t="36801" x="6642100" y="2705100"/>
          <p14:tracePt t="36818" x="6629400" y="2711450"/>
          <p14:tracePt t="36818" x="6623050" y="2711450"/>
          <p14:tracePt t="36834" x="6616700" y="2717800"/>
          <p14:tracePt t="36834" x="6610350" y="2717800"/>
          <p14:tracePt t="36851" x="6610350" y="2724150"/>
          <p14:tracePt t="36851" x="6604000" y="2730500"/>
          <p14:tracePt t="36868" x="6591300" y="2736850"/>
          <p14:tracePt t="36883" x="6591300" y="2743200"/>
          <p14:tracePt t="36883" x="6578600" y="2755900"/>
          <p14:tracePt t="36902" x="6572250" y="2768600"/>
          <p14:tracePt t="36902" x="6565900" y="2774950"/>
          <p14:tracePt t="36920" x="6559550" y="2787650"/>
          <p14:tracePt t="36920" x="6546850" y="2800350"/>
          <p14:tracePt t="36935" x="6540500" y="2813050"/>
          <p14:tracePt t="36935" x="6527800" y="2825750"/>
          <p14:tracePt t="36951" x="6515100" y="2838450"/>
          <p14:tracePt t="36951" x="6483350" y="2863850"/>
          <p14:tracePt t="36968" x="6470650" y="2876550"/>
          <p14:tracePt t="36968" x="6451600" y="2889250"/>
          <p14:tracePt t="36985" x="6438900" y="2901950"/>
          <p14:tracePt t="36985" x="6419850" y="2914650"/>
          <p14:tracePt t="37002" x="6400800" y="2921000"/>
          <p14:tracePt t="37002" x="6381750" y="2933700"/>
          <p14:tracePt t="37019" x="6369050" y="2940050"/>
          <p14:tracePt t="37019" x="6330950" y="2959100"/>
          <p14:tracePt t="37035" x="6318250" y="2965450"/>
          <p14:tracePt t="37035" x="6305550" y="2971800"/>
          <p14:tracePt t="37053" x="6292850" y="2978150"/>
          <p14:tracePt t="37053" x="6280150" y="2978150"/>
          <p14:tracePt t="37069" x="6267450" y="2984500"/>
          <p14:tracePt t="37069" x="6254750" y="2984500"/>
          <p14:tracePt t="37085" x="6248400" y="2984500"/>
          <p14:tracePt t="37085" x="6235700" y="2978150"/>
          <p14:tracePt t="37102" x="6229350" y="2971800"/>
          <p14:tracePt t="37118" x="6229350" y="2965450"/>
          <p14:tracePt t="37118" x="6223000" y="2965450"/>
          <p14:tracePt t="37136" x="6229350" y="2952750"/>
          <p14:tracePt t="37151" x="6229350" y="2946400"/>
          <p14:tracePt t="37151" x="6235700" y="2946400"/>
          <p14:tracePt t="37170" x="6242050" y="2933700"/>
          <p14:tracePt t="37170" x="6248400" y="2933700"/>
          <p14:tracePt t="37186" x="6254750" y="2927350"/>
          <p14:tracePt t="37186" x="6261100" y="2921000"/>
          <p14:tracePt t="37202" x="6273800" y="2921000"/>
          <p14:tracePt t="37202" x="6280150" y="2914650"/>
          <p14:tracePt t="37219" x="6292850" y="2914650"/>
          <p14:tracePt t="37219" x="6299200" y="2914650"/>
          <p14:tracePt t="37236" x="6311900" y="2908300"/>
          <p14:tracePt t="37236" x="6330950" y="2908300"/>
          <p14:tracePt t="37254" x="6343650" y="2901950"/>
          <p14:tracePt t="37254" x="6350000" y="2901950"/>
          <p14:tracePt t="37269" x="6362700" y="2901950"/>
          <p14:tracePt t="37269" x="6375400" y="2895600"/>
          <p14:tracePt t="37286" x="6388100" y="2895600"/>
          <p14:tracePt t="37286" x="6400800" y="2889250"/>
          <p14:tracePt t="37303" x="6413500" y="2889250"/>
          <p14:tracePt t="37303" x="6426200" y="2889250"/>
          <p14:tracePt t="37319" x="6432550" y="2882900"/>
          <p14:tracePt t="37319" x="6451600" y="2876550"/>
          <p14:tracePt t="37336" x="6457950" y="2876550"/>
          <p14:tracePt t="37352" x="6464300" y="2876550"/>
          <p14:tracePt t="37369" x="6451600" y="2876550"/>
          <p14:tracePt t="37386" x="6438900" y="2876550"/>
          <p14:tracePt t="37402" x="6432550" y="2876550"/>
          <p14:tracePt t="37402" x="6426200" y="2876550"/>
          <p14:tracePt t="37421" x="6419850" y="2876550"/>
          <p14:tracePt t="37421" x="6413500" y="2876550"/>
          <p14:tracePt t="37436" x="6407150" y="2876550"/>
          <p14:tracePt t="37436" x="6394450" y="2876550"/>
          <p14:tracePt t="37454" x="6388100" y="2876550"/>
          <p14:tracePt t="37470" x="6394450" y="2876550"/>
          <p14:tracePt t="37521" x="6400800" y="2876550"/>
          <p14:tracePt t="37537" x="6407150" y="2876550"/>
          <p14:tracePt t="37547" x="6419850" y="2870200"/>
          <p14:tracePt t="37553" x="6426200" y="2870200"/>
          <p14:tracePt t="37553" x="6438900" y="2870200"/>
          <p14:tracePt t="37570" x="6445250" y="2863850"/>
          <p14:tracePt t="37570" x="6457950" y="2857500"/>
          <p14:tracePt t="37587" x="6470650" y="2857500"/>
          <p14:tracePt t="37587" x="6483350" y="2851150"/>
          <p14:tracePt t="37604" x="6496050" y="2844800"/>
          <p14:tracePt t="37604" x="6515100" y="2838450"/>
          <p14:tracePt t="37604" x="6521450" y="2832100"/>
          <p14:tracePt t="37622" x="6534150" y="2819400"/>
          <p14:tracePt t="37622" x="6546850" y="2813050"/>
          <p14:tracePt t="37637" x="6559550" y="2806700"/>
          <p14:tracePt t="37637" x="6572250" y="2800350"/>
          <p14:tracePt t="37654" x="6578600" y="2794000"/>
          <p14:tracePt t="37654" x="6591300" y="2781300"/>
          <p14:tracePt t="37671" x="6597650" y="2774950"/>
          <p14:tracePt t="37671" x="6610350" y="2755900"/>
          <p14:tracePt t="37687" x="6616700" y="2743200"/>
          <p14:tracePt t="37687" x="6623050" y="2736850"/>
          <p14:tracePt t="37704" x="6623050" y="2724150"/>
          <p14:tracePt t="37704" x="6623050" y="2717800"/>
          <p14:tracePt t="37721" x="6623050" y="2705100"/>
          <p14:tracePt t="37721" x="6623050" y="2692400"/>
          <p14:tracePt t="37738" x="6616700" y="2679700"/>
          <p14:tracePt t="37738" x="6604000" y="2647950"/>
          <p14:tracePt t="37754" x="6597650" y="2628900"/>
          <p14:tracePt t="37754" x="6591300" y="2609850"/>
          <p14:tracePt t="37771" x="6578600" y="2584450"/>
          <p14:tracePt t="37771" x="6572250" y="2559050"/>
          <p14:tracePt t="37788" x="6559550" y="2527300"/>
          <p14:tracePt t="37788" x="6553200" y="2489200"/>
          <p14:tracePt t="37788" x="6540500" y="2451100"/>
          <p14:tracePt t="37806" x="6527800" y="2406650"/>
          <p14:tracePt t="37820" x="6521450" y="2362200"/>
          <p14:tracePt t="37820" x="6502400" y="2273300"/>
          <p14:tracePt t="37838" x="6496050" y="2228850"/>
          <p14:tracePt t="37838" x="6489700" y="2197100"/>
          <p14:tracePt t="37855" x="6489700" y="2159000"/>
          <p14:tracePt t="37855" x="6483350" y="2133600"/>
          <p14:tracePt t="37871" x="6483350" y="2108200"/>
          <p14:tracePt t="37871" x="6489700" y="2082800"/>
          <p14:tracePt t="37888" x="6489700" y="2063750"/>
          <p14:tracePt t="37888" x="6496050" y="2051050"/>
          <p14:tracePt t="37888" x="6496050" y="2032000"/>
          <p14:tracePt t="37906" x="6502400" y="2025650"/>
          <p14:tracePt t="37906" x="6515100" y="2012950"/>
          <p14:tracePt t="37922" x="6521450" y="2006600"/>
          <p14:tracePt t="37922" x="6527800" y="2000250"/>
          <p14:tracePt t="37938" x="6540500" y="2000250"/>
          <p14:tracePt t="37938" x="6546850" y="2000250"/>
          <p14:tracePt t="37955" x="6559550" y="1993900"/>
          <p14:tracePt t="37955" x="6572250" y="1993900"/>
          <p14:tracePt t="37971" x="6584950" y="1993900"/>
          <p14:tracePt t="37971" x="6610350" y="1993900"/>
          <p14:tracePt t="37988" x="6623050" y="1993900"/>
          <p14:tracePt t="37988" x="6635750" y="1993900"/>
          <p14:tracePt t="38005" x="6648450" y="1993900"/>
          <p14:tracePt t="38005" x="6661150" y="2000250"/>
          <p14:tracePt t="38022" x="6673850" y="2000250"/>
          <p14:tracePt t="38022" x="6686550" y="2006600"/>
          <p14:tracePt t="38038" x="6699250" y="2012950"/>
          <p14:tracePt t="38038" x="6724650" y="2019300"/>
          <p14:tracePt t="38056" x="6731000" y="2025650"/>
          <p14:tracePt t="38056" x="6743700" y="2032000"/>
          <p14:tracePt t="38072" x="6750050" y="2038350"/>
          <p14:tracePt t="38072" x="6756400" y="2038350"/>
          <p14:tracePt t="38089" x="6762750" y="2044700"/>
          <p14:tracePt t="38089" x="6775450" y="2057400"/>
          <p14:tracePt t="38106" x="6788150" y="2057400"/>
          <p14:tracePt t="38106" x="6794500" y="2063750"/>
          <p14:tracePt t="38122" x="6800850" y="2063750"/>
          <p14:tracePt t="38122" x="6813550" y="2070100"/>
          <p14:tracePt t="38138" x="6826250" y="2070100"/>
          <p14:tracePt t="38138" x="6838950" y="2070100"/>
          <p14:tracePt t="38155" x="6851650" y="2070100"/>
          <p14:tracePt t="38155" x="6870700" y="2070100"/>
          <p14:tracePt t="38155" x="6889750" y="2070100"/>
          <p14:tracePt t="38174" x="6908800" y="2063750"/>
          <p14:tracePt t="38188" x="6934200" y="2063750"/>
          <p14:tracePt t="38188" x="6985000" y="2057400"/>
          <p14:tracePt t="38206" x="7010400" y="2057400"/>
          <p14:tracePt t="38206" x="7042150" y="2057400"/>
          <p14:tracePt t="38223" x="7073900" y="2057400"/>
          <p14:tracePt t="38223" x="7105650" y="2057400"/>
          <p14:tracePt t="38239" x="7137400" y="2057400"/>
          <p14:tracePt t="38239" x="7175500" y="2057400"/>
          <p14:tracePt t="38256" x="7207250" y="2057400"/>
          <p14:tracePt t="38256" x="7239000" y="2057400"/>
          <p14:tracePt t="38256" x="7277100" y="2057400"/>
          <p14:tracePt t="38274" x="7308850" y="2063750"/>
          <p14:tracePt t="38274" x="7340600" y="2063750"/>
          <p14:tracePt t="38290" x="7372350" y="2070100"/>
          <p14:tracePt t="38290" x="7397750" y="2070100"/>
          <p14:tracePt t="38306" x="7423150" y="2070100"/>
          <p14:tracePt t="38306" x="7448550" y="2076450"/>
          <p14:tracePt t="38323" x="7467600" y="2082800"/>
          <p14:tracePt t="38323" x="7486650" y="2082800"/>
          <p14:tracePt t="38339" x="7499350" y="2089150"/>
          <p14:tracePt t="38339" x="7524750" y="2095500"/>
          <p14:tracePt t="38356" x="7531100" y="2101850"/>
          <p14:tracePt t="38356" x="7537450" y="2108200"/>
          <p14:tracePt t="38372" x="7543800" y="2108200"/>
          <p14:tracePt t="38372" x="7543800" y="2114550"/>
          <p14:tracePt t="38389" x="7543800" y="2127250"/>
          <p14:tracePt t="38405" x="7537450" y="2127250"/>
          <p14:tracePt t="38405" x="7531100" y="2139950"/>
          <p14:tracePt t="38423" x="7524750" y="2146300"/>
          <p14:tracePt t="38423" x="7518400" y="2152650"/>
          <p14:tracePt t="38440" x="7505700" y="2159000"/>
          <p14:tracePt t="38440" x="7499350" y="2165350"/>
          <p14:tracePt t="38456" x="7486650" y="2171700"/>
          <p14:tracePt t="38456" x="7467600" y="2184400"/>
          <p14:tracePt t="38473" x="7454900" y="2184400"/>
          <p14:tracePt t="38473" x="7448550" y="2190750"/>
          <p14:tracePt t="38490" x="7442200" y="2197100"/>
          <p14:tracePt t="38490" x="7435850" y="2197100"/>
          <p14:tracePt t="38507" x="7429500" y="2203450"/>
          <p14:tracePt t="38507" x="7423150" y="2203450"/>
          <p14:tracePt t="38507" x="7416800" y="2209800"/>
          <p14:tracePt t="38526" x="7410450" y="2209800"/>
          <p14:tracePt t="38543" x="7404100" y="2216150"/>
          <p14:tracePt t="38565" x="7410450" y="2216150"/>
          <p14:tracePt t="38589" x="7416800" y="2216150"/>
          <p14:tracePt t="38601" x="7423150" y="2216150"/>
          <p14:tracePt t="38610" x="7423150" y="2222500"/>
          <p14:tracePt t="38623" x="7429500" y="2216150"/>
          <p14:tracePt t="38639" x="7442200" y="2222500"/>
          <p14:tracePt t="38656" x="7435850" y="2228850"/>
          <p14:tracePt t="38677" x="7429500" y="2228850"/>
          <p14:tracePt t="38689" x="7416800" y="2235200"/>
          <p14:tracePt t="38689" x="7391400" y="2241550"/>
          <p14:tracePt t="38707" x="7378700" y="2247900"/>
          <p14:tracePt t="38707" x="7353300" y="2254250"/>
          <p14:tracePt t="38724" x="7334250" y="2260600"/>
          <p14:tracePt t="38724" x="7308850" y="2266950"/>
          <p14:tracePt t="38740" x="7277100" y="2273300"/>
          <p14:tracePt t="38740" x="7251700" y="2286000"/>
          <p14:tracePt t="38757" x="7213600" y="2298700"/>
          <p14:tracePt t="38757" x="7137400" y="2324100"/>
          <p14:tracePt t="38774" x="7099300" y="2336800"/>
          <p14:tracePt t="38774" x="7054850" y="2355850"/>
          <p14:tracePt t="38791" x="7004050" y="2374900"/>
          <p14:tracePt t="38791" x="6953250" y="2393950"/>
          <p14:tracePt t="38807" x="6902450" y="2413000"/>
          <p14:tracePt t="38807" x="6845300" y="2432050"/>
          <p14:tracePt t="38824" x="6781800" y="2451100"/>
          <p14:tracePt t="38824" x="6661150" y="2495550"/>
          <p14:tracePt t="38842" x="6597650" y="2514600"/>
          <p14:tracePt t="38842" x="6527800" y="2533650"/>
          <p14:tracePt t="38858" x="6451600" y="2552700"/>
          <p14:tracePt t="38858" x="6375400" y="2571750"/>
          <p14:tracePt t="38874" x="6299200" y="2590800"/>
          <p14:tracePt t="38874" x="6216650" y="2609850"/>
          <p14:tracePt t="38891" x="6127750" y="2628900"/>
          <p14:tracePt t="38891" x="6045200" y="2641600"/>
          <p14:tracePt t="38907" x="5956300" y="2660650"/>
          <p14:tracePt t="38907" x="5861050" y="2673350"/>
          <p14:tracePt t="38907" x="5772150" y="2686050"/>
          <p14:tracePt t="38926" x="5683250" y="2698750"/>
          <p14:tracePt t="38926" x="5600700" y="2711450"/>
          <p14:tracePt t="38942" x="5511800" y="2724150"/>
          <p14:tracePt t="38942" x="5435600" y="2730500"/>
          <p14:tracePt t="38958" x="5353050" y="2743200"/>
          <p14:tracePt t="38958" x="5276850" y="2755900"/>
          <p14:tracePt t="38974" x="5207000" y="2768600"/>
          <p14:tracePt t="38974" x="5137150" y="2781300"/>
          <p14:tracePt t="38991" x="5073650" y="2787650"/>
          <p14:tracePt t="38991" x="4953000" y="2800350"/>
          <p14:tracePt t="39008" x="4895850" y="2806700"/>
          <p14:tracePt t="39008" x="4851400" y="2806700"/>
          <p14:tracePt t="39025" x="4800600" y="2800350"/>
          <p14:tracePt t="39025" x="4756150" y="2794000"/>
          <p14:tracePt t="39025" x="4718050" y="2787650"/>
          <p14:tracePt t="39045" x="4679950" y="2781300"/>
          <p14:tracePt t="39057" x="4648200" y="2768600"/>
          <p14:tracePt t="39057" x="4578350" y="2749550"/>
          <p14:tracePt t="39075" x="4546600" y="2736850"/>
          <p14:tracePt t="39075" x="4514850" y="2730500"/>
          <p14:tracePt t="39092" x="4483100" y="2717800"/>
          <p14:tracePt t="39092" x="4451350" y="2705100"/>
          <p14:tracePt t="39108" x="4413250" y="2692400"/>
          <p14:tracePt t="39108" x="4330700" y="2660650"/>
          <p14:tracePt t="39126" x="4286250" y="2641600"/>
          <p14:tracePt t="39126" x="4235450" y="2622550"/>
          <p14:tracePt t="39142" x="4178300" y="2609850"/>
          <p14:tracePt t="39142" x="4121150" y="2597150"/>
          <p14:tracePt t="39158" x="4051300" y="2584450"/>
          <p14:tracePt t="39158" x="3981450" y="2578100"/>
          <p14:tracePt t="39175" x="3905250" y="2578100"/>
          <p14:tracePt t="39175" x="3829050" y="2578100"/>
          <p14:tracePt t="39192" x="3746500" y="2584450"/>
          <p14:tracePt t="39192" x="3575050" y="2597150"/>
          <p14:tracePt t="39210" x="3486150" y="2609850"/>
          <p14:tracePt t="39210" x="3397250" y="2616200"/>
          <p14:tracePt t="39226" x="3314700" y="2628900"/>
          <p14:tracePt t="39226" x="3225800" y="2635250"/>
          <p14:tracePt t="39242" x="3136900" y="2654300"/>
          <p14:tracePt t="39242" x="3054350" y="2667000"/>
          <p14:tracePt t="39259" x="2971800" y="2679700"/>
          <p14:tracePt t="39259" x="2895600" y="2692400"/>
          <p14:tracePt t="39275" x="2819400" y="2711450"/>
          <p14:tracePt t="39275" x="2749550" y="2724150"/>
          <p14:tracePt t="39275" x="2686050" y="2736850"/>
          <p14:tracePt t="39294" x="2628900" y="2749550"/>
          <p14:tracePt t="39294" x="2571750" y="2755900"/>
          <p14:tracePt t="39309" x="2527300" y="2755900"/>
          <p14:tracePt t="39309" x="2482850" y="2762250"/>
          <p14:tracePt t="39326" x="2444750" y="2755900"/>
          <p14:tracePt t="39326" x="2413000" y="2755900"/>
          <p14:tracePt t="39342" x="2381250" y="2749550"/>
          <p14:tracePt t="39342" x="2362200" y="2743200"/>
          <p14:tracePt t="39359" x="2343150" y="2736850"/>
          <p14:tracePt t="39359" x="2324100" y="2724150"/>
          <p14:tracePt t="39376" x="2317750" y="2717800"/>
          <p14:tracePt t="39376" x="2324100" y="2711450"/>
          <p14:tracePt t="39392" x="2330450" y="2705100"/>
          <p14:tracePt t="39392" x="2343150" y="2692400"/>
          <p14:tracePt t="39409" x="2355850" y="2686050"/>
          <p14:tracePt t="39409" x="2393950" y="2667000"/>
          <p14:tracePt t="39426" x="2419350" y="2660650"/>
          <p14:tracePt t="39426" x="2451100" y="2647950"/>
          <p14:tracePt t="39443" x="2482850" y="2641600"/>
          <p14:tracePt t="39443" x="2520950" y="2635250"/>
          <p14:tracePt t="39460" x="2565400" y="2628900"/>
          <p14:tracePt t="39460" x="2609850" y="2622550"/>
          <p14:tracePt t="39476" x="2654300" y="2622550"/>
          <p14:tracePt t="39476" x="2705100" y="2616200"/>
          <p14:tracePt t="39493" x="2819400" y="2609850"/>
          <p14:tracePt t="39493" x="2876550" y="2603500"/>
          <p14:tracePt t="39510" x="2933700" y="2603500"/>
          <p14:tracePt t="39510" x="2997200" y="2603500"/>
          <p14:tracePt t="39527" x="3060700" y="2597150"/>
          <p14:tracePt t="39527" x="3117850" y="2597150"/>
          <p14:tracePt t="39546" x="3175000" y="2597150"/>
          <p14:tracePt t="39546" x="3232150" y="2603500"/>
          <p14:tracePt t="39546" x="3282950" y="2603500"/>
          <p14:tracePt t="39562" x="3333750" y="2609850"/>
          <p14:tracePt t="39576" x="3384550" y="2616200"/>
          <p14:tracePt t="39576" x="3467100" y="2622550"/>
          <p14:tracePt t="39594" x="3505200" y="2628900"/>
          <p14:tracePt t="39594" x="3543300" y="2628900"/>
          <p14:tracePt t="39610" x="3575050" y="2628900"/>
          <p14:tracePt t="39610" x="3600450" y="2628900"/>
          <p14:tracePt t="39626" x="3625850" y="2628900"/>
          <p14:tracePt t="39626" x="3651250" y="2622550"/>
          <p14:tracePt t="39643" x="3670300" y="2616200"/>
          <p14:tracePt t="39643" x="3683000" y="2609850"/>
          <p14:tracePt t="39643" x="3695700" y="2603500"/>
          <p14:tracePt t="39662" x="3708400" y="2597150"/>
          <p14:tracePt t="39662" x="3714750" y="2590800"/>
          <p14:tracePt t="39677" x="3721100" y="2584450"/>
          <p14:tracePt t="39677" x="3727450" y="2578100"/>
          <p14:tracePt t="39694" x="3733800" y="2571750"/>
          <p14:tracePt t="39709" x="3740150" y="2565400"/>
          <p14:tracePt t="39726" x="3752850" y="2565400"/>
          <p14:tracePt t="39743" x="3759200" y="2559050"/>
          <p14:tracePt t="39743" x="3765550" y="2552700"/>
          <p14:tracePt t="39760" x="3771900" y="2552700"/>
          <p14:tracePt t="39776" x="3778250" y="2552700"/>
          <p14:tracePt t="39776" x="3790950" y="2552700"/>
          <p14:tracePt t="39795" x="3797300" y="2559050"/>
          <p14:tracePt t="39810" x="3803650" y="2565400"/>
          <p14:tracePt t="39810" x="3810000" y="2565400"/>
          <p14:tracePt t="39828" x="3810000" y="2571750"/>
          <p14:tracePt t="39828" x="3816350" y="2584450"/>
          <p14:tracePt t="39844" x="3822700" y="2590800"/>
          <p14:tracePt t="39844" x="3822700" y="2603500"/>
          <p14:tracePt t="39862" x="3822700" y="2609850"/>
          <p14:tracePt t="39862" x="3829050" y="2609850"/>
          <p14:tracePt t="39878" x="3829050" y="2616200"/>
          <p14:tracePt t="39894" x="3829050" y="2622550"/>
          <p14:tracePt t="39910" x="3816350" y="2628900"/>
          <p14:tracePt t="39927" x="3810000" y="2628900"/>
          <p14:tracePt t="39927" x="3810000" y="2635250"/>
          <p14:tracePt t="39927" x="3797300" y="2635250"/>
          <p14:tracePt t="39946" x="3790950" y="2641600"/>
          <p14:tracePt t="39946" x="3784600" y="2641600"/>
          <p14:tracePt t="39962" x="3771900" y="2647950"/>
          <p14:tracePt t="39962" x="3765550" y="2654300"/>
          <p14:tracePt t="39978" x="3752850" y="2654300"/>
          <p14:tracePt t="39978" x="3746500" y="2660650"/>
          <p14:tracePt t="39994" x="3733800" y="2667000"/>
          <p14:tracePt t="39994" x="3721100" y="2673350"/>
          <p14:tracePt t="40012" x="3708400" y="2679700"/>
          <p14:tracePt t="40012" x="3689350" y="2686050"/>
          <p14:tracePt t="40029" x="3683000" y="2692400"/>
          <p14:tracePt t="40029" x="3670300" y="2698750"/>
          <p14:tracePt t="40029" x="3663950" y="2698750"/>
          <p14:tracePt t="40051" x="3657600" y="2705100"/>
          <p14:tracePt t="40061" x="3651250" y="2705100"/>
          <p14:tracePt t="40061" x="3644900" y="2711450"/>
          <p14:tracePt t="40078" x="3638550" y="2711450"/>
          <p14:tracePt t="40078" x="3625850" y="2711450"/>
          <p14:tracePt t="40095" x="3619500" y="2711450"/>
          <p14:tracePt t="40111" x="3613150" y="2711450"/>
          <p14:tracePt t="40111" x="3606800" y="2711450"/>
          <p14:tracePt t="40129" x="3600450" y="2711450"/>
          <p14:tracePt t="40129" x="3587750" y="2711450"/>
          <p14:tracePt t="40146" x="3581400" y="2717800"/>
          <p14:tracePt t="40161" x="3575050" y="2717800"/>
          <p14:tracePt t="40161" x="3568700" y="2717800"/>
          <p14:tracePt t="40179" x="3562350" y="2717800"/>
          <p14:tracePt t="40179" x="3556000" y="2717800"/>
          <p14:tracePt t="40195" x="3549650" y="2724150"/>
          <p14:tracePt t="40211" x="3543300" y="2724150"/>
          <p14:tracePt t="40211" x="3530600" y="2717800"/>
          <p14:tracePt t="40230" x="3524250" y="2717800"/>
          <p14:tracePt t="40230" x="3524250" y="2711450"/>
          <p14:tracePt t="40246" x="3517900" y="2711450"/>
          <p14:tracePt t="40246" x="3511550" y="2711450"/>
          <p14:tracePt t="40262" x="3505200" y="2711450"/>
          <p14:tracePt t="40278" x="3498850" y="2705100"/>
          <p14:tracePt t="40295" x="3492500" y="2698750"/>
          <p14:tracePt t="40311" x="3486150" y="2698750"/>
          <p14:tracePt t="40328" x="3479800" y="2698750"/>
          <p14:tracePt t="40345" x="3486150" y="2705100"/>
          <p14:tracePt t="40381" x="3498850" y="2705100"/>
          <p14:tracePt t="40393" x="3505200" y="2705100"/>
          <p14:tracePt t="40409" x="3511550" y="2705100"/>
          <p14:tracePt t="40418" x="3517900" y="2705100"/>
          <p14:tracePt t="40428" x="3530600" y="2705100"/>
          <p14:tracePt t="40428" x="3543300" y="2698750"/>
          <p14:tracePt t="40446" x="3556000" y="2698750"/>
          <p14:tracePt t="40446" x="3562350" y="2698750"/>
          <p14:tracePt t="40463" x="3575050" y="2692400"/>
          <p14:tracePt t="40463" x="3581400" y="2692400"/>
          <p14:tracePt t="40479" x="3594100" y="2692400"/>
          <p14:tracePt t="40479" x="3600450" y="2686050"/>
          <p14:tracePt t="40496" x="3613150" y="2686050"/>
          <p14:tracePt t="40496" x="3625850" y="2686050"/>
          <p14:tracePt t="40513" x="3632200" y="2686050"/>
          <p14:tracePt t="40513" x="3638550" y="2692400"/>
          <p14:tracePt t="40530" x="3644900" y="2692400"/>
          <p14:tracePt t="40530" x="3651250" y="2692400"/>
          <p14:tracePt t="40547" x="3657600" y="2692400"/>
          <p14:tracePt t="40563" x="3663950" y="2698750"/>
          <p14:tracePt t="40579" x="3670300" y="2698750"/>
          <p14:tracePt t="40579" x="3676650" y="2705100"/>
          <p14:tracePt t="40598" x="3676650" y="2711450"/>
          <p14:tracePt t="40614" x="3676650" y="2717800"/>
          <p14:tracePt t="40629" x="3683000" y="2724150"/>
          <p14:tracePt t="40646" x="3689350" y="2724150"/>
          <p14:tracePt t="40761" x="3695700" y="2724150"/>
          <p14:tracePt t="40785" x="3702050" y="2717800"/>
          <p14:tracePt t="40809" x="3695700" y="2711450"/>
          <p14:tracePt t="40897" x="3689350" y="2717800"/>
          <p14:tracePt t="40921" x="3683000" y="2717800"/>
          <p14:tracePt t="40933" x="3676650" y="2724150"/>
          <p14:tracePt t="40949" x="3670300" y="2730500"/>
          <p14:tracePt t="40957" x="3663950" y="2736850"/>
          <p14:tracePt t="40966" x="3657600" y="2736850"/>
          <p14:tracePt t="40981" x="3651250" y="2749550"/>
          <p14:tracePt t="40997" x="3644900" y="2749550"/>
          <p14:tracePt t="41014" x="3644900" y="2755900"/>
          <p14:tracePt t="41031" x="3644900" y="2762250"/>
          <p14:tracePt t="41047" x="3644900" y="2768600"/>
          <p14:tracePt t="41085" x="3651250" y="2768600"/>
          <p14:tracePt t="41105" x="3657600" y="2768600"/>
          <p14:tracePt t="41121" x="3663950" y="2762250"/>
          <p14:tracePt t="41137" x="3676650" y="2762250"/>
          <p14:tracePt t="41153" x="3683000" y="2755900"/>
          <p14:tracePt t="41165" x="3689350" y="2755900"/>
          <p14:tracePt t="41181" x="3695700" y="2755900"/>
          <p14:tracePt t="41197" x="3702050" y="2749550"/>
          <p14:tracePt t="41213" x="3708400" y="2743200"/>
          <p14:tracePt t="41225" x="3708400" y="2736850"/>
          <p14:tracePt t="41241" x="3714750" y="2730500"/>
          <p14:tracePt t="41257" x="3721100" y="2724150"/>
          <p14:tracePt t="41273" x="3721100" y="2717800"/>
          <p14:tracePt t="41285" x="3727450" y="2711450"/>
          <p14:tracePt t="41301" x="3733800" y="2705100"/>
          <p14:tracePt t="41318" x="3740150" y="2698750"/>
          <p14:tracePt t="41334" x="3740150" y="2692400"/>
          <p14:tracePt t="41348" x="3746500" y="2692400"/>
          <p14:tracePt t="41365" x="3752850" y="2686050"/>
          <p14:tracePt t="41381" x="3746500" y="2679700"/>
          <p14:tracePt t="41445" x="3752850" y="2673350"/>
          <p14:tracePt t="41465" x="3759200" y="2667000"/>
          <p14:tracePt t="41481" x="3765550" y="2667000"/>
          <p14:tracePt t="41489" x="3771900" y="2667000"/>
          <p14:tracePt t="41499" x="3778250" y="2660650"/>
          <p14:tracePt t="41499" x="3784600" y="2660650"/>
          <p14:tracePt t="41517" x="3797300" y="2660650"/>
          <p14:tracePt t="41517" x="3816350" y="2654300"/>
          <p14:tracePt t="41533" x="3835400" y="2647950"/>
          <p14:tracePt t="41533" x="3848100" y="2641600"/>
          <p14:tracePt t="41550" x="3867150" y="2635250"/>
          <p14:tracePt t="41550" x="3886200" y="2635250"/>
          <p14:tracePt t="41566" x="3905250" y="2628900"/>
          <p14:tracePt t="41566" x="3924300" y="2622550"/>
          <p14:tracePt t="41583" x="3949700" y="2616200"/>
          <p14:tracePt t="41583" x="3968750" y="2609850"/>
          <p14:tracePt t="41600" x="3994150" y="2603500"/>
          <p14:tracePt t="41600" x="4019550" y="2603500"/>
          <p14:tracePt t="41600" x="4038600" y="2597150"/>
          <p14:tracePt t="41618" x="4064000" y="2597150"/>
          <p14:tracePt t="41618" x="4089400" y="2603500"/>
          <p14:tracePt t="41633" x="4114800" y="2609850"/>
          <p14:tracePt t="41633" x="4140200" y="2609850"/>
          <p14:tracePt t="41650" x="4165600" y="2616200"/>
          <p14:tracePt t="41650" x="4191000" y="2628900"/>
          <p14:tracePt t="41666" x="4216400" y="2635250"/>
          <p14:tracePt t="41666" x="4241800" y="2641600"/>
          <p14:tracePt t="41683" x="4260850" y="2654300"/>
          <p14:tracePt t="41683" x="4286250" y="2660650"/>
          <p14:tracePt t="41683" x="4305300" y="2667000"/>
          <p14:tracePt t="41701" x="4330700" y="2673350"/>
          <p14:tracePt t="41701" x="4349750" y="2679700"/>
          <p14:tracePt t="41717" x="4375150" y="2686050"/>
          <p14:tracePt t="41717" x="4394200" y="2686050"/>
          <p14:tracePt t="41733" x="4413250" y="2692400"/>
          <p14:tracePt t="41733" x="4432300" y="2698750"/>
          <p14:tracePt t="41750" x="4451350" y="2711450"/>
          <p14:tracePt t="41750" x="4489450" y="2724150"/>
          <p14:tracePt t="41767" x="4508500" y="2736850"/>
          <p14:tracePt t="41767" x="4527550" y="2743200"/>
          <p14:tracePt t="41784" x="4546600" y="2755900"/>
          <p14:tracePt t="41784" x="4572000" y="2768600"/>
          <p14:tracePt t="41800" x="4591050" y="2774950"/>
          <p14:tracePt t="41800" x="4616450" y="2787650"/>
          <p14:tracePt t="41817" x="4641850" y="2800350"/>
          <p14:tracePt t="41817" x="4692650" y="2825750"/>
          <p14:tracePt t="41834" x="4724400" y="2844800"/>
          <p14:tracePt t="41834" x="4756150" y="2851150"/>
          <p14:tracePt t="41850" x="4787900" y="2863850"/>
          <p14:tracePt t="41850" x="4826000" y="2876550"/>
          <p14:tracePt t="41867" x="4857750" y="2882900"/>
          <p14:tracePt t="41867" x="4895850" y="2889250"/>
          <p14:tracePt t="41884" x="4933950" y="2901950"/>
          <p14:tracePt t="41884" x="5016500" y="2908300"/>
          <p14:tracePt t="41901" x="5054600" y="2914650"/>
          <p14:tracePt t="41901" x="5092700" y="2921000"/>
          <p14:tracePt t="41917" x="5137150" y="2927350"/>
          <p14:tracePt t="41917" x="5181600" y="2933700"/>
          <p14:tracePt t="41934" x="5219700" y="2933700"/>
          <p14:tracePt t="41934" x="5264150" y="2940050"/>
          <p14:tracePt t="41950" x="5302250" y="2952750"/>
          <p14:tracePt t="41950" x="5346700" y="2959100"/>
          <p14:tracePt t="41967" x="5384800" y="2965450"/>
          <p14:tracePt t="41967" x="5429250" y="2971800"/>
          <p14:tracePt t="41967" x="5467350" y="2971800"/>
          <p14:tracePt t="41985" x="5499100" y="2978150"/>
          <p14:tracePt t="41985" x="5537200" y="2984500"/>
          <p14:tracePt t="42001" x="5575300" y="2984500"/>
          <p14:tracePt t="42001" x="5607050" y="2990850"/>
          <p14:tracePt t="42017" x="5638800" y="2990850"/>
          <p14:tracePt t="42017" x="5670550" y="2990850"/>
          <p14:tracePt t="42034" x="5702300" y="2990850"/>
          <p14:tracePt t="42034" x="5727700" y="2997200"/>
          <p14:tracePt t="42052" x="5753100" y="2997200"/>
          <p14:tracePt t="42052" x="5803900" y="2997200"/>
          <p14:tracePt t="42068" x="5829300" y="3003550"/>
          <p14:tracePt t="42068" x="5848350" y="3003550"/>
          <p14:tracePt t="42084" x="5867400" y="3003550"/>
          <p14:tracePt t="42084" x="5886450" y="3003550"/>
          <p14:tracePt t="42101" x="5905500" y="3009900"/>
          <p14:tracePt t="42101" x="5924550" y="3009900"/>
          <p14:tracePt t="42118" x="5937250" y="3016250"/>
          <p14:tracePt t="42118" x="5956300" y="3028950"/>
          <p14:tracePt t="42134" x="5962650" y="3035300"/>
          <p14:tracePt t="42134" x="5969000" y="3048000"/>
          <p14:tracePt t="42151" x="5975350" y="3060700"/>
          <p14:tracePt t="42151" x="5975350" y="3079750"/>
          <p14:tracePt t="42169" x="5981700" y="3098800"/>
          <p14:tracePt t="42169" x="5975350" y="3136900"/>
          <p14:tracePt t="42185" x="5969000" y="3162300"/>
          <p14:tracePt t="42185" x="5962650" y="3181350"/>
          <p14:tracePt t="42202" x="5956300" y="3206750"/>
          <p14:tracePt t="42202" x="5943600" y="3238500"/>
          <p14:tracePt t="42218" x="5924550" y="3263900"/>
          <p14:tracePt t="42218" x="5899150" y="3295650"/>
          <p14:tracePt t="42235" x="5873750" y="3327400"/>
          <p14:tracePt t="42235" x="5842000" y="3359150"/>
          <p14:tracePt t="42251" x="5810250" y="3397250"/>
          <p14:tracePt t="42251" x="5772150" y="3435350"/>
          <p14:tracePt t="42251" x="5727700" y="3473450"/>
          <p14:tracePt t="42269" x="5676900" y="3511550"/>
          <p14:tracePt t="42269" x="5626100" y="3549650"/>
          <p14:tracePt t="42285" x="5575300" y="3587750"/>
          <p14:tracePt t="42285" x="5524500" y="3625850"/>
          <p14:tracePt t="42302" x="5480050" y="3663950"/>
          <p14:tracePt t="42302" x="5429250" y="3695700"/>
          <p14:tracePt t="42319" x="5384800" y="3727450"/>
          <p14:tracePt t="42319" x="5340350" y="3752850"/>
          <p14:tracePt t="42335" x="5295900" y="3778250"/>
          <p14:tracePt t="42335" x="5257800" y="3803650"/>
          <p14:tracePt t="42335" x="5219700" y="3822700"/>
          <p14:tracePt t="42354" x="5187950" y="3841750"/>
          <p14:tracePt t="42354" x="5156200" y="3860800"/>
          <p14:tracePt t="42369" x="5130800" y="3873500"/>
          <p14:tracePt t="42369" x="5105400" y="3886200"/>
          <p14:tracePt t="42386" x="5086350" y="3892550"/>
          <p14:tracePt t="42386" x="5067300" y="3898900"/>
          <p14:tracePt t="42402" x="5054600" y="3905250"/>
          <p14:tracePt t="42402" x="5029200" y="3917950"/>
          <p14:tracePt t="42423" x="5022850" y="3917950"/>
          <p14:tracePt t="42423" x="5016500" y="3917950"/>
          <p14:tracePt t="42436" x="5010150" y="3917950"/>
          <p14:tracePt t="42451" x="5016500" y="3911600"/>
          <p14:tracePt t="42473" x="5022850" y="3905250"/>
          <p14:tracePt t="42486" x="5029200" y="3905250"/>
          <p14:tracePt t="42502" x="5035550" y="3898900"/>
          <p14:tracePt t="42519" x="5035550" y="3892550"/>
          <p14:tracePt t="42535" x="5022850" y="3879850"/>
          <p14:tracePt t="42554" x="5016500" y="3879850"/>
          <p14:tracePt t="42554" x="5010150" y="3873500"/>
          <p14:tracePt t="42570" x="4997450" y="3867150"/>
          <p14:tracePt t="42570" x="4984750" y="3867150"/>
          <p14:tracePt t="42587" x="4787900" y="3841750"/>
          <p14:tracePt t="42670" x="4762500" y="3835400"/>
          <p14:tracePt t="42674" x="4737100" y="3822700"/>
          <p14:tracePt t="42686" x="4679950" y="3797300"/>
          <p14:tracePt t="42703" x="4622800" y="3765550"/>
          <p14:tracePt t="42720" x="4552950" y="3708400"/>
          <p14:tracePt t="42736" x="4514850" y="3663950"/>
          <p14:tracePt t="42753" x="4483100" y="3606800"/>
          <p14:tracePt t="42770" x="4476750" y="3524250"/>
          <p14:tracePt t="42786" x="4489450" y="3473450"/>
          <p14:tracePt t="42803" x="4514850" y="3422650"/>
          <p14:tracePt t="42820" x="4559300" y="3384550"/>
          <p14:tracePt t="42837" x="4654550" y="3333750"/>
          <p14:tracePt t="42854" x="4743450" y="3295650"/>
          <p14:tracePt t="42870" x="4838700" y="3257550"/>
          <p14:tracePt t="42887" x="4953000" y="3219450"/>
          <p14:tracePt t="42903" x="5073650" y="3187700"/>
          <p14:tracePt t="42903" x="5137150" y="3181350"/>
          <p14:tracePt t="42921" x="5270500" y="3155950"/>
          <p14:tracePt t="42937" x="5403850" y="3136900"/>
          <p14:tracePt t="42953" x="5543550" y="3124200"/>
          <p14:tracePt t="42970" x="5683250" y="3105150"/>
          <p14:tracePt t="42987" x="5822950" y="3092450"/>
          <p14:tracePt t="43004" x="6038850" y="3073400"/>
          <p14:tracePt t="43021" x="6184900" y="3067050"/>
          <p14:tracePt t="43037" x="6324600" y="3067050"/>
          <p14:tracePt t="43055" x="6464300" y="3079750"/>
          <p14:tracePt t="43070" x="6673850" y="3105150"/>
          <p14:tracePt t="43087" x="6813550" y="3124200"/>
          <p14:tracePt t="43104" x="6953250" y="3136900"/>
          <p14:tracePt t="43120" x="7092950" y="3155950"/>
          <p14:tracePt t="43137" x="7277100" y="3200400"/>
          <p14:tracePt t="43154" x="7385050" y="3244850"/>
          <p14:tracePt t="43171" x="7467600" y="3295650"/>
          <p14:tracePt t="43188" x="7537450" y="3346450"/>
          <p14:tracePt t="43188" x="7569200" y="3371850"/>
          <p14:tracePt t="43205" x="7620000" y="3429000"/>
          <p14:tracePt t="43221" x="7658100" y="3479800"/>
          <p14:tracePt t="43238" x="7683500" y="3543300"/>
          <p14:tracePt t="43254" x="7689850" y="3600450"/>
          <p14:tracePt t="43271" x="7677150" y="3663950"/>
          <p14:tracePt t="43271" x="7664450" y="3695700"/>
          <p14:tracePt t="43290" x="7626350" y="3746500"/>
          <p14:tracePt t="43305" x="7562850" y="3803650"/>
          <p14:tracePt t="43322" x="7480300" y="3854450"/>
          <p14:tracePt t="43338" x="7378700" y="3898900"/>
          <p14:tracePt t="43355" x="7258050" y="3943350"/>
          <p14:tracePt t="43372" x="7042150" y="3981450"/>
          <p14:tracePt t="43389" x="6877050" y="4000500"/>
          <p14:tracePt t="43405" x="6692900" y="4019550"/>
          <p14:tracePt t="43422" x="6496050" y="4038600"/>
          <p14:tracePt t="43438" x="6172200" y="4064000"/>
          <p14:tracePt t="43455" x="5943600" y="4064000"/>
          <p14:tracePt t="43472" x="5727700" y="4057650"/>
          <p14:tracePt t="43489" x="5416550" y="4013200"/>
          <p14:tracePt t="43505" x="5232400" y="3981450"/>
          <p14:tracePt t="43522" x="5067300" y="3956050"/>
          <p14:tracePt t="43539" x="4933950" y="3937000"/>
          <p14:tracePt t="43556" x="4832350" y="3924300"/>
          <p14:tracePt t="43556" x="4794250" y="3917950"/>
          <p14:tracePt t="43573" x="4756150" y="3911600"/>
          <p14:tracePt t="43590" x="4749800" y="3892550"/>
          <p14:tracePt t="43606" x="4749800" y="3873500"/>
          <p14:tracePt t="43606" x="4762500" y="3867150"/>
          <p14:tracePt t="43623" x="4781550" y="3848100"/>
          <p14:tracePt t="43623" x="4800600" y="3829050"/>
          <p14:tracePt t="43623" x="4819650" y="3803650"/>
          <p14:tracePt t="43641" x="4851400" y="3784600"/>
          <p14:tracePt t="43655" x="4876800" y="3765550"/>
          <p14:tracePt t="43655" x="4946650" y="3727450"/>
          <p14:tracePt t="43673" x="4984750" y="3714750"/>
          <p14:tracePt t="43673" x="5022850" y="3695700"/>
          <p14:tracePt t="43690" x="5060950" y="3683000"/>
          <p14:tracePt t="43690" x="5099050" y="3663950"/>
          <p14:tracePt t="43707" x="5137150" y="3651250"/>
          <p14:tracePt t="43707" x="5181600" y="3632200"/>
          <p14:tracePt t="43723" x="5219700" y="3619500"/>
          <p14:tracePt t="43723" x="5251450" y="3606800"/>
          <p14:tracePt t="43723" x="5295900" y="3594100"/>
          <p14:tracePt t="43741" x="5334000" y="3575050"/>
          <p14:tracePt t="43741" x="5372100" y="3562350"/>
          <p14:tracePt t="43757" x="5410200" y="3549650"/>
          <p14:tracePt t="43757" x="5448300" y="3536950"/>
          <p14:tracePt t="43773" x="5480050" y="3530600"/>
          <p14:tracePt t="43773" x="5518150" y="3517900"/>
          <p14:tracePt t="43790" x="5549900" y="3505200"/>
          <p14:tracePt t="43790" x="5613400" y="3486150"/>
          <p14:tracePt t="43809" x="5638800" y="3479800"/>
          <p14:tracePt t="43809" x="5664200" y="3467100"/>
          <p14:tracePt t="43824" x="5689600" y="3460750"/>
          <p14:tracePt t="43824" x="5708650" y="3454400"/>
          <p14:tracePt t="43840" x="5727700" y="3454400"/>
          <p14:tracePt t="43840" x="5746750" y="3448050"/>
          <p14:tracePt t="43857" x="5759450" y="3448050"/>
          <p14:tracePt t="43857" x="5797550" y="3441700"/>
          <p14:tracePt t="43874" x="5810250" y="3441700"/>
          <p14:tracePt t="43874" x="5829300" y="3441700"/>
          <p14:tracePt t="43891" x="5842000" y="3441700"/>
          <p14:tracePt t="43891" x="5861050" y="3435350"/>
          <p14:tracePt t="43907" x="5873750" y="3435350"/>
          <p14:tracePt t="43907" x="5886450" y="3435350"/>
          <p14:tracePt t="43907" x="5899150" y="3435350"/>
          <p14:tracePt t="43926" x="5911850" y="3435350"/>
          <p14:tracePt t="43940" x="5924550" y="3435350"/>
          <p14:tracePt t="43940" x="5949950" y="3441700"/>
          <p14:tracePt t="43958" x="5956300" y="3441700"/>
          <p14:tracePt t="43958" x="5969000" y="3441700"/>
          <p14:tracePt t="43974" x="5975350" y="3448050"/>
          <p14:tracePt t="43974" x="5988050" y="3448050"/>
          <p14:tracePt t="43991" x="5994400" y="3454400"/>
          <p14:tracePt t="43991" x="6000750" y="3460750"/>
          <p14:tracePt t="44008" x="6007100" y="3460750"/>
          <p14:tracePt t="44008" x="6019800" y="3473450"/>
          <p14:tracePt t="44026" x="6026150" y="3479800"/>
          <p14:tracePt t="44026" x="6026150" y="3486150"/>
          <p14:tracePt t="44026" x="6032500" y="3492500"/>
          <p14:tracePt t="44047" x="6032500" y="3505200"/>
          <p14:tracePt t="44057" x="6032500" y="3511550"/>
          <p14:tracePt t="44057" x="6032500" y="3524250"/>
          <p14:tracePt t="44075" x="6038850" y="3530600"/>
          <p14:tracePt t="44075" x="6038850" y="3543300"/>
          <p14:tracePt t="44091" x="6038850" y="3549650"/>
          <p14:tracePt t="44091" x="6038850" y="3568700"/>
          <p14:tracePt t="44108" x="6038850" y="3575050"/>
          <p14:tracePt t="44108" x="6038850" y="3581400"/>
          <p14:tracePt t="44124" x="6038850" y="3594100"/>
          <p14:tracePt t="44124" x="6032500" y="3600450"/>
          <p14:tracePt t="44142" x="6032500" y="3606800"/>
          <p14:tracePt t="44157" x="6032500" y="3613150"/>
          <p14:tracePt t="44157" x="6032500" y="3619500"/>
          <p14:tracePt t="44175" x="6032500" y="3625850"/>
          <p14:tracePt t="44191" x="6032500" y="3632200"/>
          <p14:tracePt t="44207" x="6032500" y="3638550"/>
          <p14:tracePt t="44207" x="6032500" y="3644900"/>
          <p14:tracePt t="44225" x="6032500" y="3657600"/>
          <p14:tracePt t="44241" x="6026150" y="3663950"/>
          <p14:tracePt t="44241" x="6026150" y="3670300"/>
          <p14:tracePt t="44258" x="6026150" y="3676650"/>
          <p14:tracePt t="44258" x="6026150" y="3683000"/>
          <p14:tracePt t="44275" x="6026150" y="3689350"/>
          <p14:tracePt t="44275" x="6019800" y="3702050"/>
          <p14:tracePt t="44295" x="6019800" y="3714750"/>
          <p14:tracePt t="44308" x="6013450" y="3721100"/>
          <p14:tracePt t="44308" x="6013450" y="3740150"/>
          <p14:tracePt t="44326" x="6007100" y="3746500"/>
          <p14:tracePt t="44326" x="6007100" y="3759200"/>
          <p14:tracePt t="44342" x="6000750" y="3765550"/>
          <p14:tracePt t="44342" x="6000750" y="3771900"/>
          <p14:tracePt t="44359" x="5994400" y="3778250"/>
          <p14:tracePt t="44359" x="5994400" y="3790950"/>
          <p14:tracePt t="44359" x="5994400" y="3797300"/>
          <p14:tracePt t="44378" x="5988050" y="3803650"/>
          <p14:tracePt t="44391" x="5988050" y="3810000"/>
          <p14:tracePt t="44391" x="5981700" y="3822700"/>
          <p14:tracePt t="44409" x="5981700" y="3829050"/>
          <p14:tracePt t="44409" x="5981700" y="3835400"/>
          <p14:tracePt t="44426" x="5981700" y="3841750"/>
          <p14:tracePt t="44426" x="5981700" y="3848100"/>
          <p14:tracePt t="44442" x="5975350" y="3854450"/>
          <p14:tracePt t="44458" x="5975350" y="3860800"/>
          <p14:tracePt t="44475" x="5975350" y="3867150"/>
          <p14:tracePt t="44492" x="5969000" y="3867150"/>
          <p14:tracePt t="44543" x="5962650" y="3860800"/>
          <p14:tracePt t="44581" x="5962650" y="3854450"/>
          <p14:tracePt t="44721" x="5969000" y="3848100"/>
          <p14:tracePt t="44761" x="5975350" y="3854450"/>
          <p14:tracePt t="44825" x="5981700" y="3860800"/>
          <p14:tracePt t="44917" x="5988050" y="3860800"/>
          <p14:tracePt t="44941" x="5994400" y="3860800"/>
          <p14:tracePt t="44961" x="6000750" y="3867150"/>
          <p14:tracePt t="44993" x="5994400" y="3867150"/>
          <p14:tracePt t="45073" x="5988050" y="3867150"/>
          <p14:tracePt t="45097" x="5981700" y="3867150"/>
          <p14:tracePt t="45113" x="5975350" y="3873500"/>
          <p14:tracePt t="45125" x="5969000" y="3873500"/>
          <p14:tracePt t="45141" x="5962650" y="3879850"/>
          <p14:tracePt t="45157" x="5956300" y="3879850"/>
          <p14:tracePt t="45165" x="5949950" y="3886200"/>
          <p14:tracePt t="45181" x="5943600" y="3886200"/>
          <p14:tracePt t="45181" x="5937250" y="3886200"/>
          <p14:tracePt t="45195" x="5930900" y="3892550"/>
          <p14:tracePt t="45195" x="5924550" y="3892550"/>
          <p14:tracePt t="45212" x="5918200" y="3898900"/>
          <p14:tracePt t="45212" x="5911850" y="3898900"/>
          <p14:tracePt t="45228" x="5905500" y="3898900"/>
          <p14:tracePt t="45228" x="5892800" y="3905250"/>
          <p14:tracePt t="45245" x="5880100" y="3905250"/>
          <p14:tracePt t="45245" x="5873750" y="3911600"/>
          <p14:tracePt t="45262" x="5861050" y="3911600"/>
          <p14:tracePt t="45285" x="5867400" y="3911600"/>
          <p14:tracePt t="45329" x="5880100" y="3905250"/>
          <p14:tracePt t="45345" x="5886450" y="3905250"/>
          <p14:tracePt t="45353" x="5892800" y="3898900"/>
          <p14:tracePt t="45365" x="5899150" y="3898900"/>
          <p14:tracePt t="45378" x="5905500" y="3892550"/>
          <p14:tracePt t="45378" x="5911850" y="3892550"/>
          <p14:tracePt t="45395" x="5918200" y="3892550"/>
          <p14:tracePt t="45395" x="5924550" y="3886200"/>
          <p14:tracePt t="45413" x="5937250" y="3873500"/>
          <p14:tracePt t="45428" x="5943600" y="3867150"/>
          <p14:tracePt t="45445" x="5949950" y="3860800"/>
          <p14:tracePt t="45445" x="5956300" y="3860800"/>
          <p14:tracePt t="45462" x="5962650" y="3854450"/>
          <p14:tracePt t="45462" x="5962650" y="3848100"/>
          <p14:tracePt t="45479" x="5969000" y="3841750"/>
          <p14:tracePt t="45479" x="5981700" y="3829050"/>
          <p14:tracePt t="45496" x="5988050" y="3822700"/>
          <p14:tracePt t="45496" x="5994400" y="3816350"/>
          <p14:tracePt t="45513" x="6000750" y="3810000"/>
          <p14:tracePt t="45513" x="6007100" y="3803650"/>
          <p14:tracePt t="45529" x="6013450" y="3797300"/>
          <p14:tracePt t="45529" x="6019800" y="3784600"/>
          <p14:tracePt t="45547" x="6026150" y="3778250"/>
          <p14:tracePt t="45547" x="6032500" y="3771900"/>
          <p14:tracePt t="45563" x="6038850" y="3771900"/>
          <p14:tracePt t="45563" x="6038850" y="3765550"/>
          <p14:tracePt t="45580" x="6045200" y="3759200"/>
          <p14:tracePt t="45595" x="6051550" y="3752850"/>
          <p14:tracePt t="45595" x="6057900" y="3746500"/>
          <p14:tracePt t="45613" x="6064250" y="3746500"/>
          <p14:tracePt t="45629" x="6070600" y="3746500"/>
          <p14:tracePt t="45646" x="6064250" y="3752850"/>
          <p14:tracePt t="45705" x="6057900" y="3759200"/>
          <p14:tracePt t="45713" x="6051550" y="3765550"/>
          <p14:tracePt t="45721" x="6045200" y="3771900"/>
          <p14:tracePt t="45729" x="6032500" y="3771900"/>
          <p14:tracePt t="45729" x="6026150" y="3784600"/>
          <p14:tracePt t="45747" x="6013450" y="3790950"/>
          <p14:tracePt t="45747" x="6000750" y="3797300"/>
          <p14:tracePt t="45763" x="5981700" y="3803650"/>
          <p14:tracePt t="45763" x="5969000" y="3810000"/>
          <p14:tracePt t="45763" x="5956300" y="3816350"/>
          <p14:tracePt t="45782" x="5937250" y="3822700"/>
          <p14:tracePt t="45782" x="5924550" y="3829050"/>
          <p14:tracePt t="45797" x="5905500" y="3835400"/>
          <p14:tracePt t="45797" x="5892800" y="3841750"/>
          <p14:tracePt t="45813" x="5873750" y="3848100"/>
          <p14:tracePt t="45813" x="5854700" y="3854450"/>
          <p14:tracePt t="45830" x="5842000" y="3867150"/>
          <p14:tracePt t="45830" x="5816600" y="3873500"/>
          <p14:tracePt t="45847" x="5803900" y="3879850"/>
          <p14:tracePt t="45847" x="5791200" y="3886200"/>
          <p14:tracePt t="45864" x="5784850" y="3892550"/>
          <p14:tracePt t="45864" x="5778500" y="3898900"/>
          <p14:tracePt t="45880" x="5772150" y="3905250"/>
          <p14:tracePt t="45896" x="5765800" y="3911600"/>
          <p14:tracePt t="45913" x="5772150" y="3898900"/>
          <p14:tracePt t="45945" x="5772150" y="3892550"/>
          <p14:tracePt t="45953" x="5778500" y="3886200"/>
          <p14:tracePt t="45963" x="5784850" y="3879850"/>
          <p14:tracePt t="45963" x="5784850" y="3873500"/>
          <p14:tracePt t="45982" x="5791200" y="3854450"/>
          <p14:tracePt t="45982" x="5797550" y="3841750"/>
          <p14:tracePt t="45998" x="5797550" y="3835400"/>
          <p14:tracePt t="45998" x="5797550" y="3822700"/>
          <p14:tracePt t="46015" x="5797550" y="3816350"/>
          <p14:tracePt t="46015" x="5797550" y="3810000"/>
          <p14:tracePt t="46031" x="5797550" y="3803650"/>
          <p14:tracePt t="46031" x="5791200" y="3797300"/>
          <p14:tracePt t="46050" x="5791200" y="3790950"/>
          <p14:tracePt t="46063" x="5778500" y="3790950"/>
          <p14:tracePt t="46081" x="5772150" y="3790950"/>
          <p14:tracePt t="46081" x="5765800" y="3797300"/>
          <p14:tracePt t="46098" x="5759450" y="3803650"/>
          <p14:tracePt t="46098" x="5753100" y="3810000"/>
          <p14:tracePt t="46114" x="5746750" y="3816350"/>
          <p14:tracePt t="46114" x="5740400" y="3829050"/>
          <p14:tracePt t="46131" x="5734050" y="3835400"/>
          <p14:tracePt t="46131" x="5721350" y="3854450"/>
          <p14:tracePt t="46148" x="5708650" y="3867150"/>
          <p14:tracePt t="46148" x="5702300" y="3873500"/>
          <p14:tracePt t="46165" x="5689600" y="3886200"/>
          <p14:tracePt t="46165" x="5683250" y="3892550"/>
          <p14:tracePt t="46182" x="5670550" y="3905250"/>
          <p14:tracePt t="46182" x="5664200" y="3917950"/>
          <p14:tracePt t="46198" x="5657850" y="3924300"/>
          <p14:tracePt t="46198" x="5638800" y="3937000"/>
          <p14:tracePt t="46215" x="5626100" y="3943350"/>
          <p14:tracePt t="46215" x="5619750" y="3949700"/>
          <p14:tracePt t="46232" x="5613400" y="3949700"/>
          <p14:tracePt t="46232" x="5607050" y="3949700"/>
          <p14:tracePt t="46248" x="5600700" y="3949700"/>
          <p14:tracePt t="46248" x="5588000" y="3956050"/>
          <p14:tracePt t="46265" x="5581650" y="3956050"/>
          <p14:tracePt t="46265" x="5575300" y="3949700"/>
          <p14:tracePt t="46282" x="5568950" y="3949700"/>
          <p14:tracePt t="46282" x="5562600" y="3949700"/>
          <p14:tracePt t="46299" x="5562600" y="3943350"/>
          <p14:tracePt t="46299" x="5556250" y="3943350"/>
          <p14:tracePt t="46315" x="5549900" y="3937000"/>
          <p14:tracePt t="46331" x="5543550" y="3924300"/>
          <p14:tracePt t="46348" x="5537200" y="3917950"/>
          <p14:tracePt t="46348" x="5530850" y="3911600"/>
          <p14:tracePt t="46366" x="5524500" y="3905250"/>
          <p14:tracePt t="46366" x="5524500" y="3898900"/>
          <p14:tracePt t="46382" x="5518150" y="3892550"/>
          <p14:tracePt t="46398" x="5511800" y="3886200"/>
          <p14:tracePt t="46414" x="5505450" y="3879850"/>
          <p14:tracePt t="46431" x="5505450" y="3873500"/>
          <p14:tracePt t="46448" x="5499100" y="3867150"/>
          <p14:tracePt t="46465" x="5511800" y="3860800"/>
          <p14:tracePt t="46501" x="5518150" y="3860800"/>
          <p14:tracePt t="46513" x="5524500" y="3860800"/>
          <p14:tracePt t="46521" x="5530850" y="3860800"/>
          <p14:tracePt t="46532" x="5537200" y="3860800"/>
          <p14:tracePt t="46532" x="5543550" y="3854450"/>
          <p14:tracePt t="46550" x="5556250" y="3848100"/>
          <p14:tracePt t="46550" x="5568950" y="3841750"/>
          <p14:tracePt t="46566" x="5581650" y="3841750"/>
          <p14:tracePt t="46566" x="5588000" y="3835400"/>
          <p14:tracePt t="46583" x="5594350" y="3829050"/>
          <p14:tracePt t="46583" x="5607050" y="3822700"/>
          <p14:tracePt t="46600" x="5613400" y="3816350"/>
          <p14:tracePt t="46600" x="5619750" y="3810000"/>
          <p14:tracePt t="46616" x="5626100" y="3810000"/>
          <p14:tracePt t="46616" x="5645150" y="3797300"/>
          <p14:tracePt t="46633" x="5651500" y="3797300"/>
          <p14:tracePt t="46633" x="5657850" y="3790950"/>
          <p14:tracePt t="46650" x="5664200" y="3790950"/>
          <p14:tracePt t="46666" x="5670550" y="3790950"/>
          <p14:tracePt t="46682" x="5676900" y="3784600"/>
          <p14:tracePt t="46699" x="5683250" y="3784600"/>
          <p14:tracePt t="46717" x="5689600" y="3784600"/>
          <p14:tracePt t="46753" x="5683250" y="3784600"/>
          <p14:tracePt t="46829" x="5676900" y="3790950"/>
          <p14:tracePt t="46853" x="5670550" y="3797300"/>
          <p14:tracePt t="46865" x="5670550" y="3803650"/>
          <p14:tracePt t="46881" x="5664200" y="3810000"/>
          <p14:tracePt t="46897" x="5657850" y="3816350"/>
          <p14:tracePt t="46921" x="5664200" y="3816350"/>
          <p14:tracePt t="46985" x="5670550" y="3816350"/>
          <p14:tracePt t="47009" x="5676900" y="3816350"/>
          <p14:tracePt t="47061" x="5683250" y="3810000"/>
          <p14:tracePt t="47093" x="5683250" y="3803650"/>
          <p14:tracePt t="47137" x="5676900" y="3803650"/>
          <p14:tracePt t="47165" x="5670550" y="3797300"/>
          <p14:tracePt t="47197" x="5664200" y="3797300"/>
          <p14:tracePt t="47221" x="5657850" y="3797300"/>
          <p14:tracePt t="47233" x="5651500" y="3803650"/>
          <p14:tracePt t="47265" x="5645150" y="3803650"/>
          <p14:tracePt t="47281" x="5638800" y="3803650"/>
          <p14:tracePt t="47293" x="5632450" y="3803650"/>
          <p14:tracePt t="47309" x="5626100" y="3797300"/>
          <p14:tracePt t="47325" x="5619750" y="3790950"/>
          <p14:tracePt t="47341" x="5613400" y="3784600"/>
          <p14:tracePt t="47354" x="5607050" y="3778250"/>
          <p14:tracePt t="47369" x="5600700" y="3771900"/>
          <p14:tracePt t="47385" x="5594350" y="3765550"/>
          <p14:tracePt t="47402" x="5594350" y="3759200"/>
          <p14:tracePt t="47418" x="5588000" y="3752850"/>
          <p14:tracePt t="47435" x="5588000" y="3746500"/>
          <p14:tracePt t="47435" x="5588000" y="3740150"/>
          <p14:tracePt t="47435" x="5588000" y="3733800"/>
          <p14:tracePt t="47454" x="5588000" y="3727450"/>
          <p14:tracePt t="47454" x="5588000" y="3721100"/>
          <p14:tracePt t="47469" x="5588000" y="3714750"/>
          <p14:tracePt t="47469" x="5588000" y="3708400"/>
          <p14:tracePt t="47486" x="5588000" y="3695700"/>
          <p14:tracePt t="47486" x="5588000" y="3689350"/>
          <p14:tracePt t="47502" x="5594350" y="3676650"/>
          <p14:tracePt t="47502" x="5594350" y="3670300"/>
          <p14:tracePt t="47519" x="5600700" y="3663950"/>
          <p14:tracePt t="47519" x="5607050" y="3644900"/>
          <p14:tracePt t="47536" x="5607050" y="3638550"/>
          <p14:tracePt t="47536" x="5613400" y="3625850"/>
          <p14:tracePt t="47553" x="5619750" y="3619500"/>
          <p14:tracePt t="47553" x="5619750" y="3613150"/>
          <p14:tracePt t="47569" x="5626100" y="3600450"/>
          <p14:tracePt t="47569" x="5626100" y="3587750"/>
          <p14:tracePt t="47586" x="5632450" y="3581400"/>
          <p14:tracePt t="47586" x="5632450" y="3575050"/>
          <p14:tracePt t="47602" x="5632450" y="3568700"/>
          <p14:tracePt t="47602" x="5632450" y="3562350"/>
          <p14:tracePt t="47620" x="5638800" y="3556000"/>
          <p14:tracePt t="47635" x="5632450" y="3543300"/>
          <p14:tracePt t="47652" x="5632450" y="3536950"/>
          <p14:tracePt t="47685" x="5645150" y="3536950"/>
          <p14:tracePt t="47737" x="5651500" y="3530600"/>
          <p14:tracePt t="47753" x="5657850" y="3530600"/>
          <p14:tracePt t="47761" x="5664200" y="3524250"/>
          <p14:tracePt t="47769" x="5670550" y="3524250"/>
          <p14:tracePt t="47769" x="5676900" y="3517900"/>
          <p14:tracePt t="47787" x="5683250" y="3511550"/>
          <p14:tracePt t="47787" x="5689600" y="3511550"/>
          <p14:tracePt t="47803" x="5695950" y="3511550"/>
          <p14:tracePt t="47803" x="5702300" y="3517900"/>
          <p14:tracePt t="47820" x="5708650" y="3511550"/>
          <p14:tracePt t="47820" x="5721350" y="3511550"/>
          <p14:tracePt t="47837" x="5727700" y="3511550"/>
          <p14:tracePt t="47837" x="5734050" y="3511550"/>
          <p14:tracePt t="47854" x="5740400" y="3505200"/>
          <p14:tracePt t="47854" x="5746750" y="3505200"/>
          <p14:tracePt t="47870" x="5753100" y="3498850"/>
          <p14:tracePt t="47886" x="5759450" y="3492500"/>
          <p14:tracePt t="47886" x="5759450" y="3486150"/>
          <p14:tracePt t="47903" x="5765800" y="3479800"/>
          <p14:tracePt t="47920" x="5765800" y="3467100"/>
          <p14:tracePt t="47936" x="5765800" y="3460750"/>
          <p14:tracePt t="47936" x="5765800" y="3454400"/>
          <p14:tracePt t="47954" x="5765800" y="3448050"/>
          <p14:tracePt t="47969" x="5759450" y="3441700"/>
          <p14:tracePt t="47986" x="5759450" y="3435350"/>
          <p14:tracePt t="48003" x="5753100" y="3429000"/>
          <p14:tracePt t="48021" x="5746750" y="3435350"/>
          <p14:tracePt t="48081" x="5746750" y="3441700"/>
          <p14:tracePt t="48121" x="5746750" y="3448050"/>
          <p14:tracePt t="48133" x="5746750" y="3454400"/>
          <p14:tracePt t="48149" x="5746750" y="3467100"/>
          <p14:tracePt t="48165" x="5746750" y="3473450"/>
          <p14:tracePt t="48182" x="5746750" y="3479800"/>
          <p14:tracePt t="48193" x="5746750" y="3486150"/>
          <p14:tracePt t="48209" x="5746750" y="3492500"/>
          <p14:tracePt t="48233" x="5753100" y="3498850"/>
          <p14:tracePt t="48245" x="5746750" y="3511550"/>
          <p14:tracePt t="48277" x="5740400" y="3517900"/>
          <p14:tracePt t="48285" x="5740400" y="3530600"/>
          <p14:tracePt t="48294" x="5734050" y="3536950"/>
          <p14:tracePt t="48294" x="5727700" y="3549650"/>
          <p14:tracePt t="48305" x="5715000" y="3556000"/>
          <p14:tracePt t="48305" x="5708650" y="3568700"/>
          <p14:tracePt t="48322" x="5695950" y="3581400"/>
          <p14:tracePt t="48322" x="5683250" y="3594100"/>
          <p14:tracePt t="48338" x="5670550" y="3600450"/>
          <p14:tracePt t="48338" x="5657850" y="3613150"/>
          <p14:tracePt t="48355" x="5638800" y="3625850"/>
          <p14:tracePt t="48355" x="5619750" y="3638550"/>
          <p14:tracePt t="48372" x="5600700" y="3651250"/>
          <p14:tracePt t="48372" x="5556250" y="3683000"/>
          <p14:tracePt t="48390" x="5537200" y="3695700"/>
          <p14:tracePt t="48390" x="5511800" y="3708400"/>
          <p14:tracePt t="48406" x="5492750" y="3727450"/>
          <p14:tracePt t="48406" x="5467350" y="3740150"/>
          <p14:tracePt t="48422" x="5448300" y="3752850"/>
          <p14:tracePt t="48422" x="5429250" y="3765550"/>
          <p14:tracePt t="48439" x="5410200" y="3778250"/>
          <p14:tracePt t="48439" x="5397500" y="3784600"/>
          <p14:tracePt t="48455" x="5378450" y="3797300"/>
          <p14:tracePt t="48455" x="5365750" y="3810000"/>
          <p14:tracePt t="48455" x="5359400" y="3816350"/>
          <p14:tracePt t="48474" x="5346700" y="3822700"/>
          <p14:tracePt t="48474" x="5340350" y="3822700"/>
          <p14:tracePt t="48489" x="5334000" y="3822700"/>
          <p14:tracePt t="48504" x="5340350" y="3822700"/>
          <p14:tracePt t="48521" x="5353050" y="3810000"/>
          <p14:tracePt t="48538" x="5359400" y="3803650"/>
          <p14:tracePt t="48538" x="5372100" y="3797300"/>
          <p14:tracePt t="48556" x="5378450" y="3790950"/>
          <p14:tracePt t="48556" x="5384800" y="3784600"/>
          <p14:tracePt t="48573" x="5391150" y="3778250"/>
          <p14:tracePt t="48573" x="5397500" y="3771900"/>
          <p14:tracePt t="48590" x="5403850" y="3771900"/>
          <p14:tracePt t="48590" x="5410200" y="3765550"/>
          <p14:tracePt t="48607" x="5416550" y="3759200"/>
          <p14:tracePt t="48622" x="5416550" y="3752850"/>
          <p14:tracePt t="48638" x="5410200" y="3759200"/>
          <p14:tracePt t="48697" x="5410200" y="3765550"/>
          <p14:tracePt t="48713" x="5410200" y="3771900"/>
          <p14:tracePt t="48721" x="5410200" y="3778250"/>
          <p14:tracePt t="48726" x="5410200" y="3784600"/>
          <p14:tracePt t="48739" x="5410200" y="3790950"/>
          <p14:tracePt t="48739" x="5416550" y="3797300"/>
          <p14:tracePt t="48739" x="5422900" y="3803650"/>
          <p14:tracePt t="48758" x="5422900" y="3810000"/>
          <p14:tracePt t="48758" x="5429250" y="3816350"/>
          <p14:tracePt t="48773" x="5441950" y="3822700"/>
          <p14:tracePt t="48773" x="5448300" y="3829050"/>
          <p14:tracePt t="48790" x="5461000" y="3835400"/>
          <p14:tracePt t="48790" x="5467350" y="3835400"/>
          <p14:tracePt t="48807" x="5480050" y="3841750"/>
          <p14:tracePt t="48807" x="5499100" y="3848100"/>
          <p14:tracePt t="48823" x="5511800" y="3848100"/>
          <p14:tracePt t="48823" x="5530850" y="3848100"/>
          <p14:tracePt t="48840" x="5549900" y="3854450"/>
          <p14:tracePt t="48840" x="5588000" y="3848100"/>
          <p14:tracePt t="48857" x="5607050" y="3848100"/>
          <p14:tracePt t="48857" x="5626100" y="3841750"/>
          <p14:tracePt t="48873" x="5645150" y="3835400"/>
          <p14:tracePt t="48873" x="5664200" y="3829050"/>
          <p14:tracePt t="48890" x="5683250" y="3822700"/>
          <p14:tracePt t="48890" x="5727700" y="3803650"/>
          <p14:tracePt t="48907" x="5740400" y="3797300"/>
          <p14:tracePt t="48907" x="5759450" y="3790950"/>
          <p14:tracePt t="48924" x="5778500" y="3778250"/>
          <p14:tracePt t="48924" x="5797550" y="3771900"/>
          <p14:tracePt t="48940" x="5810250" y="3765550"/>
          <p14:tracePt t="48940" x="5822950" y="3759200"/>
          <p14:tracePt t="48957" x="5835650" y="3752850"/>
          <p14:tracePt t="48957" x="5854700" y="3740150"/>
          <p14:tracePt t="48974" x="5861050" y="3740150"/>
          <p14:tracePt t="48990" x="5854700" y="3733800"/>
          <p14:tracePt t="49007" x="5848350" y="3740150"/>
          <p14:tracePt t="49007" x="5835650" y="3740150"/>
          <p14:tracePt t="49026" x="5810250" y="3746500"/>
          <p14:tracePt t="49026" x="5791200" y="3746500"/>
          <p14:tracePt t="49042" x="5778500" y="3752850"/>
          <p14:tracePt t="49042" x="5759450" y="3759200"/>
          <p14:tracePt t="49058" x="5740400" y="3759200"/>
          <p14:tracePt t="49058" x="5721350" y="3765550"/>
          <p14:tracePt t="49075" x="5702300" y="3771900"/>
          <p14:tracePt t="49075" x="5683250" y="3778250"/>
          <p14:tracePt t="49091" x="5664200" y="3778250"/>
          <p14:tracePt t="49091" x="5645150" y="3784600"/>
          <p14:tracePt t="49091" x="5626100" y="3790950"/>
          <p14:tracePt t="49110" x="5607050" y="3803650"/>
          <p14:tracePt t="49123" x="5588000" y="3810000"/>
          <p14:tracePt t="49123" x="5562600" y="3822700"/>
          <p14:tracePt t="49141" x="5543550" y="3829050"/>
          <p14:tracePt t="49141" x="5537200" y="3835400"/>
          <p14:tracePt t="49158" x="5524500" y="3835400"/>
          <p14:tracePt t="49158" x="5518150" y="3841750"/>
          <p14:tracePt t="49174" x="5511800" y="3841750"/>
          <p14:tracePt t="49174" x="5505450" y="3848100"/>
          <p14:tracePt t="49191" x="5499100" y="3848100"/>
          <p14:tracePt t="49207" x="5492750" y="3854450"/>
          <p14:tracePt t="49223" x="5486400" y="3854450"/>
          <p14:tracePt t="49253" x="5480050" y="3854450"/>
          <p14:tracePt t="49265" x="5473700" y="3848100"/>
          <p14:tracePt t="49281" x="5467350" y="3848100"/>
          <p14:tracePt t="49290" x="5461000" y="3854450"/>
          <p14:tracePt t="49290" x="5454650" y="3854450"/>
          <p14:tracePt t="49309" x="5448300" y="3854450"/>
          <p14:tracePt t="49309" x="5422900" y="3860800"/>
          <p14:tracePt t="49326" x="5416550" y="3867150"/>
          <p14:tracePt t="49326" x="5403850" y="3867150"/>
          <p14:tracePt t="49342" x="5391150" y="3873500"/>
          <p14:tracePt t="49342" x="5384800" y="3873500"/>
          <p14:tracePt t="49358" x="5372100" y="3873500"/>
          <p14:tracePt t="49358" x="5365750" y="3873500"/>
          <p14:tracePt t="49375" x="5359400" y="3873500"/>
          <p14:tracePt t="49375" x="5346700" y="3873500"/>
          <p14:tracePt t="49392" x="5340350" y="3873500"/>
          <p14:tracePt t="49392" x="5327650" y="3867150"/>
          <p14:tracePt t="49409" x="5327650" y="3860800"/>
          <p14:tracePt t="49425" x="5327650" y="3854450"/>
          <p14:tracePt t="49425" x="5327650" y="3848100"/>
          <p14:tracePt t="49442" x="5334000" y="3848100"/>
          <p14:tracePt t="49442" x="5340350" y="3841750"/>
          <p14:tracePt t="49459" x="5346700" y="3835400"/>
          <p14:tracePt t="49459" x="5353050" y="3829050"/>
          <p14:tracePt t="49475" x="5359400" y="3816350"/>
          <p14:tracePt t="49475" x="5365750" y="3810000"/>
          <p14:tracePt t="49475" x="5378450" y="3803650"/>
          <p14:tracePt t="49494" x="5384800" y="3797300"/>
          <p14:tracePt t="49494" x="5397500" y="3797300"/>
          <p14:tracePt t="49509" x="5403850" y="3790950"/>
          <p14:tracePt t="49509" x="5416550" y="3784600"/>
          <p14:tracePt t="49526" x="5422900" y="3784600"/>
          <p14:tracePt t="49526" x="5429250" y="3778250"/>
          <p14:tracePt t="49526" x="5435600" y="3778250"/>
          <p14:tracePt t="49546" x="5435600" y="3784600"/>
          <p14:tracePt t="49561" x="5435600" y="3790950"/>
          <p14:tracePt t="49561" x="5435600" y="3797300"/>
          <p14:tracePt t="49576" x="5429250" y="3803650"/>
          <p14:tracePt t="49576" x="5422900" y="3810000"/>
          <p14:tracePt t="49592" x="5416550" y="3822700"/>
          <p14:tracePt t="49592" x="5410200" y="3835400"/>
          <p14:tracePt t="49609" x="5403850" y="3841750"/>
          <p14:tracePt t="49609" x="5384800" y="3860800"/>
          <p14:tracePt t="49626" x="5378450" y="3873500"/>
          <p14:tracePt t="49626" x="5372100" y="3879850"/>
          <p14:tracePt t="49642" x="5359400" y="3886200"/>
          <p14:tracePt t="49642" x="5353050" y="3892550"/>
          <p14:tracePt t="49659" x="5346700" y="3898900"/>
          <p14:tracePt t="49659" x="5346700" y="3905250"/>
          <p14:tracePt t="49676" x="5340350" y="3911600"/>
          <p14:tracePt t="49676" x="5334000" y="3917950"/>
          <p14:tracePt t="49693" x="5334000" y="3924300"/>
          <p14:tracePt t="49709" x="5334000" y="3930650"/>
          <p14:tracePt t="49725" x="5334000" y="3937000"/>
          <p14:tracePt t="49742" x="5327650" y="3937000"/>
          <p14:tracePt t="49778" x="5314950" y="3937000"/>
          <p14:tracePt t="49794" x="5308600" y="3943350"/>
          <p14:tracePt t="49805" x="5295900" y="3943350"/>
          <p14:tracePt t="49813" x="5289550" y="3943350"/>
          <p14:tracePt t="49825" x="5276850" y="3943350"/>
          <p14:tracePt t="49825" x="5270500" y="3949700"/>
          <p14:tracePt t="49843" x="5257800" y="3949700"/>
          <p14:tracePt t="49843" x="5245100" y="3956050"/>
          <p14:tracePt t="49843" x="5232400" y="3956050"/>
          <p14:tracePt t="49862" x="5213350" y="3962400"/>
          <p14:tracePt t="49862" x="5200650" y="3962400"/>
          <p14:tracePt t="49877" x="5187950" y="3962400"/>
          <p14:tracePt t="49877" x="5175250" y="3968750"/>
          <p14:tracePt t="49894" x="5156200" y="3968750"/>
          <p14:tracePt t="49894" x="5143500" y="3968750"/>
          <p14:tracePt t="49910" x="5130800" y="3962400"/>
          <p14:tracePt t="49910" x="5105400" y="3956050"/>
          <p14:tracePt t="49927" x="5092700" y="3956050"/>
          <p14:tracePt t="49927" x="5086350" y="3949700"/>
          <p14:tracePt t="49944" x="5073650" y="3943350"/>
          <p14:tracePt t="49944" x="5067300" y="3937000"/>
          <p14:tracePt t="49960" x="5054600" y="3937000"/>
          <p14:tracePt t="49960" x="5048250" y="3930650"/>
          <p14:tracePt t="49977" x="5041900" y="3924300"/>
          <p14:tracePt t="49977" x="5029200" y="3917950"/>
          <p14:tracePt t="49994" x="5022850" y="3911600"/>
          <p14:tracePt t="50010" x="5016500" y="3905250"/>
          <p14:tracePt t="50026" x="5010150" y="3898900"/>
          <p14:tracePt t="50046" x="5016500" y="3898900"/>
          <p14:tracePt t="50105" x="5022850" y="3898900"/>
          <p14:tracePt t="50153" x="5029200" y="3898900"/>
          <p14:tracePt t="50173" x="5035550" y="3898900"/>
          <p14:tracePt t="50189" x="5041900" y="3898900"/>
          <p14:tracePt t="50205" x="5048250" y="3898900"/>
          <p14:tracePt t="50221" x="5054600" y="3892550"/>
          <p14:tracePt t="50233" x="5060950" y="3892550"/>
          <p14:tracePt t="50249" x="5067300" y="3892550"/>
          <p14:tracePt t="50260" x="5073650" y="3886200"/>
          <p14:tracePt t="50260" x="5080000" y="3886200"/>
          <p14:tracePt t="50279" x="5086350" y="3879850"/>
          <p14:tracePt t="50279" x="5105400" y="3867150"/>
          <p14:tracePt t="50295" x="5111750" y="3860800"/>
          <p14:tracePt t="50295" x="5124450" y="3854450"/>
          <p14:tracePt t="50312" x="5130800" y="3841750"/>
          <p14:tracePt t="50312" x="5137150" y="3835400"/>
          <p14:tracePt t="50329" x="5143500" y="3829050"/>
          <p14:tracePt t="50329" x="5156200" y="3810000"/>
          <p14:tracePt t="50345" x="5162550" y="3803650"/>
          <p14:tracePt t="50345" x="5162550" y="3797300"/>
          <p14:tracePt t="50362" x="5162550" y="3790950"/>
          <p14:tracePt t="50378" x="5162550" y="3784600"/>
          <p14:tracePt t="50394" x="5162550" y="3778250"/>
          <p14:tracePt t="50411" x="5156200" y="3778250"/>
          <p14:tracePt t="50411" x="5149850" y="3778250"/>
          <p14:tracePt t="50430" x="5137150" y="3784600"/>
          <p14:tracePt t="50430" x="5130800" y="3784600"/>
          <p14:tracePt t="50446" x="5124450" y="3790950"/>
          <p14:tracePt t="50446" x="5118100" y="3797300"/>
          <p14:tracePt t="50462" x="5111750" y="3803650"/>
          <p14:tracePt t="50462" x="5111750" y="3810000"/>
          <p14:tracePt t="50479" x="5105400" y="3816350"/>
          <p14:tracePt t="50479" x="5099050" y="3822700"/>
          <p14:tracePt t="50496" x="5099050" y="3829050"/>
          <p14:tracePt t="50496" x="5092700" y="3835400"/>
          <p14:tracePt t="50496" x="5092700" y="3841750"/>
          <p14:tracePt t="50514" x="5092700" y="3848100"/>
          <p14:tracePt t="50514" x="5086350" y="3854450"/>
          <p14:tracePt t="50529" x="5086350" y="3860800"/>
          <p14:tracePt t="50529" x="5092700" y="3867150"/>
          <p14:tracePt t="50529" x="5092700" y="3873500"/>
          <p14:tracePt t="50550" x="5099050" y="3879850"/>
          <p14:tracePt t="50565" x="5105400" y="3886200"/>
          <p14:tracePt t="50582" x="5111750" y="3886200"/>
          <p14:tracePt t="50595" x="5118100" y="3886200"/>
          <p14:tracePt t="50611" x="5124450" y="3886200"/>
          <p14:tracePt t="50628" x="5130800" y="3879850"/>
          <p14:tracePt t="50646" x="5130800" y="3873500"/>
          <p14:tracePt t="50662" x="5130800" y="3867150"/>
          <p14:tracePt t="50678" x="5130800" y="3860800"/>
          <p14:tracePt t="50695" x="5124450" y="3860800"/>
          <p14:tracePt t="50713" x="5118100" y="3860800"/>
          <p14:tracePt t="50745" x="5111750" y="3860800"/>
          <p14:tracePt t="50761" x="5105400" y="3867150"/>
          <p14:tracePt t="50773" x="5092700" y="3867150"/>
          <p14:tracePt t="50789" x="5086350" y="3873500"/>
          <p14:tracePt t="50805" x="5080000" y="3873500"/>
          <p14:tracePt t="50821" x="5073650" y="3873500"/>
          <p14:tracePt t="50833" x="5067300" y="3873500"/>
          <p14:tracePt t="50849" x="5060950" y="3873500"/>
          <p14:tracePt t="50866" x="5054600" y="3867150"/>
          <p14:tracePt t="50881" x="5048250" y="3860800"/>
          <p14:tracePt t="50909" x="5041900" y="3854450"/>
          <p14:tracePt t="50925" x="5041900" y="3841750"/>
          <p14:tracePt t="50941" x="5048250" y="3835400"/>
          <p14:tracePt t="50953" x="5048250" y="3829050"/>
          <p14:tracePt t="50962" x="5048250" y="3822700"/>
          <p14:tracePt t="50962" x="5054600" y="3816350"/>
          <p14:tracePt t="50980" x="5054600" y="3810000"/>
          <p14:tracePt t="50980" x="5060950" y="3810000"/>
          <p14:tracePt t="50997" x="5067300" y="3803650"/>
          <p14:tracePt t="50997" x="5080000" y="3790950"/>
          <p14:tracePt t="51014" x="5086350" y="3790950"/>
          <p14:tracePt t="51014" x="5092700" y="3784600"/>
          <p14:tracePt t="51030" x="5099050" y="3778250"/>
          <p14:tracePt t="51030" x="5105400" y="3778250"/>
          <p14:tracePt t="51048" x="5118100" y="3771900"/>
          <p14:tracePt t="51048" x="5124450" y="3771900"/>
          <p14:tracePt t="51063" x="5137150" y="3765550"/>
          <p14:tracePt t="51063" x="5156200" y="3765550"/>
          <p14:tracePt t="51082" x="5162550" y="3759200"/>
          <p14:tracePt t="51082" x="5168900" y="3759200"/>
          <p14:tracePt t="51097" x="5181600" y="3759200"/>
          <p14:tracePt t="51097" x="5187950" y="3752850"/>
          <p14:tracePt t="51114" x="5194300" y="3752850"/>
          <p14:tracePt t="51114" x="5207000" y="3752850"/>
          <p14:tracePt t="51130" x="5213350" y="3752850"/>
          <p14:tracePt t="51130" x="5219700" y="3752850"/>
          <p14:tracePt t="51147" x="5226050" y="3752850"/>
          <p14:tracePt t="51163" x="5232400" y="3752850"/>
          <p14:tracePt t="51181" x="5232400" y="3759200"/>
          <p14:tracePt t="51201" x="5226050" y="3759200"/>
          <p14:tracePt t="51217" x="5219700" y="3765550"/>
          <p14:tracePt t="51233" x="5213350" y="3765550"/>
          <p14:tracePt t="51246" x="5207000" y="3771900"/>
          <p14:tracePt t="51263" x="5194300" y="3771900"/>
          <p14:tracePt t="51280" x="5187950" y="3771900"/>
          <p14:tracePt t="51305" x="5181600" y="3765550"/>
          <p14:tracePt t="51353" x="5187950" y="3759200"/>
          <p14:tracePt t="51373" x="5187950" y="3752850"/>
          <p14:tracePt t="51397" x="5194300" y="3752850"/>
          <p14:tracePt t="51422" x="5200650" y="3746500"/>
          <p14:tracePt t="51441" x="5207000" y="3752850"/>
          <p14:tracePt t="51485" x="5200650" y="3759200"/>
          <p14:tracePt t="51509" x="5194300" y="3765550"/>
          <p14:tracePt t="51533" x="5187950" y="3771900"/>
          <p14:tracePt t="51545" x="5181600" y="3771900"/>
          <p14:tracePt t="51561" x="5175250" y="3778250"/>
          <p14:tracePt t="51577" x="5168900" y="3778250"/>
          <p14:tracePt t="51593" x="5162550" y="3784600"/>
          <p14:tracePt t="51605" x="5156200" y="3784600"/>
          <p14:tracePt t="51645" x="5149850" y="3784600"/>
          <p14:tracePt t="51665" x="5143500" y="3784600"/>
          <p14:tracePt t="51689" x="5143500" y="3790950"/>
          <p14:tracePt t="51833" x="5137150" y="3790950"/>
          <p14:tracePt t="51853" x="5137150" y="3797300"/>
          <p14:tracePt t="51877" x="5130800" y="3797300"/>
          <p14:tracePt t="51901" x="5124450" y="3797300"/>
          <p14:tracePt t="51929" x="5118100" y="3790950"/>
          <p14:tracePt t="51965" x="5124450" y="3784600"/>
          <p14:tracePt t="52125" x="5124450" y="3778250"/>
          <p14:tracePt t="52170" x="5124450" y="3771900"/>
          <p14:tracePt t="52273" x="5130800" y="3771900"/>
          <p14:tracePt t="52333" x="5137150" y="3771900"/>
          <p14:tracePt t="52401" x="5143500" y="3765550"/>
          <p14:tracePt t="52453" x="5143500" y="3759200"/>
          <p14:tracePt t="52485" x="5149850" y="3759200"/>
          <p14:tracePt t="52513" x="5156200" y="3759200"/>
          <p14:tracePt t="52546" x="5149850" y="3759200"/>
          <p14:tracePt t="52641" x="5149850" y="3765550"/>
          <p14:tracePt t="52745" x="5149850" y="3771900"/>
          <p14:tracePt t="52785" x="5149850" y="3778250"/>
          <p14:tracePt t="52829" x="5143500" y="3778250"/>
          <p14:tracePt t="52889" x="5137150" y="3778250"/>
          <p14:tracePt t="52913" x="5130800" y="3778250"/>
          <p14:tracePt t="52941" x="5137150" y="3778250"/>
          <p14:tracePt t="53001" x="5137150" y="3771900"/>
          <p14:tracePt t="53097" x="5130800" y="3765550"/>
          <p14:tracePt t="53173" x="5137150" y="3765550"/>
          <p14:tracePt t="53317" x="5143500" y="3765550"/>
          <p14:tracePt t="53345" x="5143500" y="3771900"/>
          <p14:tracePt t="53377" x="5143500" y="3778250"/>
          <p14:tracePt t="53457" x="5137150" y="3784600"/>
          <p14:tracePt t="53557" x="5130800" y="3784600"/>
          <p14:tracePt t="53581" x="5124450" y="3784600"/>
          <p14:tracePt t="53593" x="5118100" y="3784600"/>
          <p14:tracePt t="53617" x="5111750" y="3790950"/>
          <p14:tracePt t="53645" x="5105400" y="3797300"/>
          <p14:tracePt t="53813" x="5099050" y="3797300"/>
          <p14:tracePt t="53833" x="5092700" y="3797300"/>
          <p14:tracePt t="53849" x="5086350" y="3803650"/>
          <p14:tracePt t="53865" x="5080000" y="3803650"/>
          <p14:tracePt t="53893" x="5073650" y="3803650"/>
          <p14:tracePt t="53909" x="5067300" y="3797300"/>
          <p14:tracePt t="53933" x="5060950" y="3797300"/>
          <p14:tracePt t="53945" x="5054600" y="3790950"/>
          <p14:tracePt t="53961" x="5041900" y="3784600"/>
          <p14:tracePt t="53977" x="5035550" y="3784600"/>
          <p14:tracePt t="53993" x="5029200" y="3784600"/>
          <p14:tracePt t="53997" x="5022850" y="3784600"/>
          <p14:tracePt t="54006" x="5016500" y="3784600"/>
          <p14:tracePt t="54006" x="5016500" y="3778250"/>
          <p14:tracePt t="54023" x="5003800" y="3778250"/>
          <p14:tracePt t="54039" x="5010150" y="3771900"/>
          <p14:tracePt t="54081" x="5016500" y="3765550"/>
          <p14:tracePt t="54089" x="5022850" y="3765550"/>
          <p14:tracePt t="54097" x="5029200" y="3759200"/>
          <p14:tracePt t="54106" x="5035550" y="3752850"/>
          <p14:tracePt t="54106" x="5041900" y="3752850"/>
          <p14:tracePt t="54123" x="5054600" y="3746500"/>
          <p14:tracePt t="54123" x="5060950" y="3746500"/>
          <p14:tracePt t="54123" x="5067300" y="3740150"/>
          <p14:tracePt t="54142" x="5073650" y="3733800"/>
          <p14:tracePt t="54142" x="5086350" y="3733800"/>
          <p14:tracePt t="54157" x="5092700" y="3727450"/>
          <p14:tracePt t="54157" x="5099050" y="3721100"/>
          <p14:tracePt t="54174" x="5105400" y="3721100"/>
          <p14:tracePt t="54174" x="5111750" y="3714750"/>
          <p14:tracePt t="54190" x="5118100" y="3708400"/>
          <p14:tracePt t="54190" x="5124450" y="3702050"/>
          <p14:tracePt t="54207" x="5130800" y="3702050"/>
          <p14:tracePt t="54207" x="5137150" y="3695700"/>
          <p14:tracePt t="54224" x="5143500" y="3689350"/>
          <p14:tracePt t="54239" x="5149850" y="3683000"/>
          <p14:tracePt t="54256" x="5143500" y="3676650"/>
          <p14:tracePt t="54273" x="5130800" y="3676650"/>
          <p14:tracePt t="54297" x="5124450" y="3676650"/>
          <p14:tracePt t="54313" x="5118100" y="3676650"/>
          <p14:tracePt t="54323" x="5111750" y="3683000"/>
          <p14:tracePt t="54323" x="5105400" y="3683000"/>
          <p14:tracePt t="54341" x="5099050" y="3689350"/>
          <p14:tracePt t="54341" x="5086350" y="3689350"/>
          <p14:tracePt t="54358" x="5086350" y="3695700"/>
          <p14:tracePt t="54358" x="5080000" y="3695700"/>
          <p14:tracePt t="54374" x="5073650" y="3695700"/>
          <p14:tracePt t="54390" x="5067300" y="3695700"/>
          <p14:tracePt t="54407" x="5060950" y="3695700"/>
          <p14:tracePt t="54423" x="5060950" y="3689350"/>
          <p14:tracePt t="54485" x="5067300" y="3689350"/>
          <p14:tracePt t="54509" x="5073650" y="3689350"/>
          <p14:tracePt t="54533" x="5080000" y="3689350"/>
          <p14:tracePt t="54553" x="5086350" y="3689350"/>
          <p14:tracePt t="54593" x="5086350" y="3695700"/>
          <p14:tracePt t="54613" x="5086350" y="3702050"/>
          <p14:tracePt t="54629" x="5080000" y="3708400"/>
          <p14:tracePt t="54645" x="5080000" y="3714750"/>
          <p14:tracePt t="54657" x="5073650" y="3727450"/>
          <p14:tracePt t="54673" x="5067300" y="3733800"/>
          <p14:tracePt t="54689" x="5060950" y="3740150"/>
          <p14:tracePt t="54697" x="5054600" y="3740150"/>
          <p14:tracePt t="54708" x="5048250" y="3746500"/>
          <p14:tracePt t="54708" x="5035550" y="3759200"/>
          <p14:tracePt t="54725" x="5022850" y="3765550"/>
          <p14:tracePt t="54725" x="5010150" y="3771900"/>
          <p14:tracePt t="54742" x="5003800" y="3778250"/>
          <p14:tracePt t="54742" x="4991100" y="3784600"/>
          <p14:tracePt t="54759" x="4978400" y="3790950"/>
          <p14:tracePt t="54759" x="4965700" y="3803650"/>
          <p14:tracePt t="54775" x="4953000" y="3810000"/>
          <p14:tracePt t="54775" x="4927600" y="3822700"/>
          <p14:tracePt t="54795" x="4921250" y="3835400"/>
          <p14:tracePt t="54795" x="4908550" y="3841750"/>
          <p14:tracePt t="54809" x="4902200" y="3848100"/>
          <p14:tracePt t="54809" x="4895850" y="3854450"/>
          <p14:tracePt t="54826" x="4883150" y="3854450"/>
          <p14:tracePt t="54826" x="4883150" y="3860800"/>
          <p14:tracePt t="54842" x="4876800" y="3867150"/>
          <p14:tracePt t="54842" x="4870450" y="3867150"/>
          <p14:tracePt t="54859" x="4864100" y="3873500"/>
          <p14:tracePt t="54875" x="4857750" y="3879850"/>
          <p14:tracePt t="54875" x="4851400" y="3886200"/>
          <p14:tracePt t="54893" x="4845050" y="3886200"/>
          <p14:tracePt t="54913" x="4845050" y="3879850"/>
          <p14:tracePt t="54997" x="4851400" y="3873500"/>
          <p14:tracePt t="55013" x="4857750" y="3860800"/>
          <p14:tracePt t="55025" x="4864100" y="3854450"/>
          <p14:tracePt t="55033" x="4870450" y="3848100"/>
          <p14:tracePt t="55044" x="4876800" y="3841750"/>
          <p14:tracePt t="55044" x="4883150" y="3835400"/>
          <p14:tracePt t="55061" x="4895850" y="3835400"/>
          <p14:tracePt t="55061" x="4902200" y="3822700"/>
          <p14:tracePt t="55078" x="4927600" y="3810000"/>
          <p14:tracePt t="55078" x="4940300" y="3803650"/>
          <p14:tracePt t="55094" x="4959350" y="3797300"/>
          <p14:tracePt t="55094" x="4972050" y="3790950"/>
          <p14:tracePt t="55110" x="4991100" y="3778250"/>
          <p14:tracePt t="55110" x="5010150" y="3771900"/>
          <p14:tracePt t="55127" x="5029200" y="3765550"/>
          <p14:tracePt t="55127" x="5048250" y="3759200"/>
          <p14:tracePt t="55127" x="5067300" y="3759200"/>
          <p14:tracePt t="55146" x="5086350" y="3752850"/>
          <p14:tracePt t="55159" x="5105400" y="3752850"/>
          <p14:tracePt t="55159" x="5143500" y="3746500"/>
          <p14:tracePt t="55178" x="5156200" y="3740150"/>
          <p14:tracePt t="55178" x="5175250" y="3740150"/>
          <p14:tracePt t="55194" x="5194300" y="3740150"/>
          <p14:tracePt t="55194" x="5207000" y="3733800"/>
          <p14:tracePt t="55210" x="5226050" y="3733800"/>
          <p14:tracePt t="55210" x="5238750" y="3733800"/>
          <p14:tracePt t="55227" x="5251450" y="3727450"/>
          <p14:tracePt t="55227" x="5270500" y="3727450"/>
          <p14:tracePt t="55227" x="5283200" y="3727450"/>
          <p14:tracePt t="55245" x="5289550" y="3727450"/>
          <p14:tracePt t="55245" x="5302250" y="3721100"/>
          <p14:tracePt t="55261" x="5314950" y="3721100"/>
          <p14:tracePt t="55261" x="5321300" y="3721100"/>
          <p14:tracePt t="55278" x="5327650" y="3721100"/>
          <p14:tracePt t="55278" x="5334000" y="3721100"/>
          <p14:tracePt t="55294" x="5340350" y="3727450"/>
          <p14:tracePt t="55310" x="5340350" y="3733800"/>
          <p14:tracePt t="55327" x="5340350" y="3740150"/>
          <p14:tracePt t="55343" x="5334000" y="3746500"/>
          <p14:tracePt t="55360" x="5327650" y="3752850"/>
          <p14:tracePt t="55360" x="5321300" y="3752850"/>
          <p14:tracePt t="55378" x="5314950" y="3759200"/>
          <p14:tracePt t="55378" x="5308600" y="3759200"/>
          <p14:tracePt t="55394" x="5302250" y="3765550"/>
          <p14:tracePt t="55394" x="5302250" y="3771900"/>
          <p14:tracePt t="55411" x="5295900" y="3771900"/>
          <p14:tracePt t="55411" x="5289550" y="3778250"/>
          <p14:tracePt t="55430" x="5283200" y="3778250"/>
          <p14:tracePt t="55430" x="5270500" y="3784600"/>
          <p14:tracePt t="55446" x="5264150" y="3790950"/>
          <p14:tracePt t="55446" x="5257800" y="3790950"/>
          <p14:tracePt t="55461" x="5251450" y="3797300"/>
          <p14:tracePt t="55461" x="5245100" y="3797300"/>
          <p14:tracePt t="55478" x="5238750" y="3803650"/>
          <p14:tracePt t="55494" x="5232400" y="3803650"/>
          <p14:tracePt t="55510" x="5238750" y="3803650"/>
          <p14:tracePt t="55573" x="5251450" y="3803650"/>
          <p14:tracePt t="55589" x="5251450" y="3797300"/>
          <p14:tracePt t="55598" x="5264150" y="3797300"/>
          <p14:tracePt t="55611" x="5270500" y="3797300"/>
          <p14:tracePt t="55611" x="5283200" y="3790950"/>
          <p14:tracePt t="55629" x="5295900" y="3790950"/>
          <p14:tracePt t="55629" x="5302250" y="3797300"/>
          <p14:tracePt t="55645" x="5314950" y="3797300"/>
          <p14:tracePt t="55645" x="5321300" y="3803650"/>
          <p14:tracePt t="55662" x="5334000" y="3810000"/>
          <p14:tracePt t="55662" x="5353050" y="3822700"/>
          <p14:tracePt t="55679" x="5365750" y="3829050"/>
          <p14:tracePt t="55679" x="5378450" y="3835400"/>
          <p14:tracePt t="55695" x="5384800" y="3835400"/>
          <p14:tracePt t="55695" x="5397500" y="3841750"/>
          <p14:tracePt t="55712" x="5410200" y="3841750"/>
          <p14:tracePt t="55712" x="5422900" y="3841750"/>
          <p14:tracePt t="55729" x="5441950" y="3835400"/>
          <p14:tracePt t="55729" x="5473700" y="3829050"/>
          <p14:tracePt t="55746" x="5492750" y="3822700"/>
          <p14:tracePt t="55746" x="5511800" y="3816350"/>
          <p14:tracePt t="55762" x="5537200" y="3803650"/>
          <p14:tracePt t="55762" x="5562600" y="3790950"/>
          <p14:tracePt t="55779" x="5588000" y="3784600"/>
          <p14:tracePt t="55779" x="5638800" y="3752850"/>
          <p14:tracePt t="55799" x="5670550" y="3733800"/>
          <p14:tracePt t="55812" x="5702300" y="3714750"/>
          <p14:tracePt t="55812" x="5765800" y="3670300"/>
          <p14:tracePt t="55830" x="5797550" y="3644900"/>
          <p14:tracePt t="55830" x="5829300" y="3625850"/>
          <p14:tracePt t="55846" x="5867400" y="3600450"/>
          <p14:tracePt t="55846" x="5905500" y="3575050"/>
          <p14:tracePt t="55863" x="5937250" y="3549650"/>
          <p14:tracePt t="55863" x="5975350" y="3517900"/>
          <p14:tracePt t="55879" x="6013450" y="3486150"/>
          <p14:tracePt t="55879" x="6051550" y="3454400"/>
          <p14:tracePt t="55879" x="6089650" y="3422650"/>
          <p14:tracePt t="55898" x="6127750" y="3390900"/>
          <p14:tracePt t="55898" x="6159500" y="3352800"/>
          <p14:tracePt t="55913" x="6197600" y="3321050"/>
          <p14:tracePt t="55913" x="6235700" y="3282950"/>
          <p14:tracePt t="55930" x="6267450" y="3251200"/>
          <p14:tracePt t="55930" x="6299200" y="3219450"/>
          <p14:tracePt t="55946" x="6324600" y="3194050"/>
          <p14:tracePt t="55946" x="6356350" y="3168650"/>
          <p14:tracePt t="55963" x="6375400" y="3149600"/>
          <p14:tracePt t="55963" x="6419850" y="3124200"/>
          <p14:tracePt t="55980" x="6432550" y="3111500"/>
          <p14:tracePt t="55980" x="6451600" y="3105150"/>
          <p14:tracePt t="55996" x="6464300" y="3098800"/>
          <p14:tracePt t="55996" x="6470650" y="3092450"/>
          <p14:tracePt t="56014" x="6477000" y="3086100"/>
          <p14:tracePt t="56014" x="6483350" y="3079750"/>
          <p14:tracePt t="56030" x="6489700" y="3073400"/>
          <p14:tracePt t="56030" x="6489700" y="3067050"/>
          <p14:tracePt t="56049" x="6489700" y="3060700"/>
          <p14:tracePt t="56049" x="6489700" y="3054350"/>
          <p14:tracePt t="56064" x="6489700" y="3048000"/>
          <p14:tracePt t="56064" x="6489700" y="3041650"/>
          <p14:tracePt t="56080" x="6483350" y="3035300"/>
          <p14:tracePt t="56080" x="6477000" y="3028950"/>
          <p14:tracePt t="56097" x="6470650" y="3022600"/>
          <p14:tracePt t="56097" x="6464300" y="3016250"/>
          <p14:tracePt t="56114" x="6457950" y="3009900"/>
          <p14:tracePt t="56129" x="6457950" y="3003550"/>
          <p14:tracePt t="56129" x="6457950" y="2997200"/>
          <p14:tracePt t="56147" x="6457950" y="2984500"/>
          <p14:tracePt t="56147" x="6464300" y="2978150"/>
          <p14:tracePt t="56164" x="6464300" y="2965450"/>
          <p14:tracePt t="56164" x="6477000" y="2940050"/>
          <p14:tracePt t="56182" x="6483350" y="2933700"/>
          <p14:tracePt t="56182" x="6496050" y="2921000"/>
          <p14:tracePt t="56198" x="6502400" y="2908300"/>
          <p14:tracePt t="56198" x="6515100" y="2895600"/>
          <p14:tracePt t="56214" x="6527800" y="2876550"/>
          <p14:tracePt t="56214" x="6546850" y="2863850"/>
          <p14:tracePt t="56231" x="6559550" y="2851150"/>
          <p14:tracePt t="56231" x="6578600" y="2832100"/>
          <p14:tracePt t="56247" x="6597650" y="2813050"/>
          <p14:tracePt t="56247" x="6623050" y="2794000"/>
          <p14:tracePt t="56247" x="6648450" y="2768600"/>
          <p14:tracePt t="56266" x="6673850" y="2743200"/>
          <p14:tracePt t="56280" x="6699250" y="2711450"/>
          <p14:tracePt t="56280" x="6750050" y="2660650"/>
          <p14:tracePt t="56298" x="6775450" y="2628900"/>
          <p14:tracePt t="56298" x="6794500" y="2603500"/>
          <p14:tracePt t="56314" x="6813550" y="2578100"/>
          <p14:tracePt t="56314" x="6832600" y="2552700"/>
          <p14:tracePt t="56331" x="6845300" y="2533650"/>
          <p14:tracePt t="56331" x="6864350" y="2508250"/>
          <p14:tracePt t="56348" x="6870700" y="2501900"/>
          <p14:tracePt t="56348" x="6870700" y="2495550"/>
          <p14:tracePt t="56364" x="6864350" y="2501900"/>
          <p14:tracePt t="56393" x="6858000" y="2514600"/>
          <p14:tracePt t="56401" x="6851650" y="2520950"/>
          <p14:tracePt t="56401" x="6845300" y="2533650"/>
          <p14:tracePt t="56416" x="6838950" y="2546350"/>
          <p14:tracePt t="56416" x="6832600" y="2559050"/>
          <p14:tracePt t="56431" x="6819900" y="2571750"/>
          <p14:tracePt t="56431" x="6813550" y="2584450"/>
          <p14:tracePt t="56448" x="6807200" y="2597150"/>
          <p14:tracePt t="56448" x="6800850" y="2609850"/>
          <p14:tracePt t="56465" x="6794500" y="2628900"/>
          <p14:tracePt t="56465" x="6794500" y="2635250"/>
          <p14:tracePt t="56482" x="6794500" y="2641600"/>
          <p14:tracePt t="56482" x="6800850" y="2647950"/>
          <p14:tracePt t="56498" x="6807200" y="2660650"/>
          <p14:tracePt t="56514" x="6819900" y="2660650"/>
          <p14:tracePt t="56514" x="6826250" y="2660650"/>
          <p14:tracePt t="56531" x="6832600" y="2654300"/>
          <p14:tracePt t="56531" x="6845300" y="2654300"/>
          <p14:tracePt t="56531" x="6858000" y="2647950"/>
          <p14:tracePt t="56550" x="6870700" y="2641600"/>
          <p14:tracePt t="56550" x="6883400" y="2635250"/>
          <p14:tracePt t="56565" x="6896100" y="2628900"/>
          <p14:tracePt t="56565" x="6908800" y="2628900"/>
          <p14:tracePt t="56582" x="6921500" y="2622550"/>
          <p14:tracePt t="56582" x="6934200" y="2616200"/>
          <p14:tracePt t="56599" x="6946900" y="2609850"/>
          <p14:tracePt t="56599" x="6953250" y="2603500"/>
          <p14:tracePt t="56615" x="6965950" y="2603500"/>
          <p14:tracePt t="56615" x="6972300" y="2597150"/>
          <p14:tracePt t="56632" x="6978650" y="2597150"/>
          <p14:tracePt t="56632" x="6978650" y="2590800"/>
          <p14:tracePt t="56648" x="6985000" y="2590800"/>
          <p14:tracePt t="56664" x="6978650" y="2590800"/>
          <p14:tracePt t="56693" x="6972300" y="2590800"/>
          <p14:tracePt t="56698" x="6965950" y="2597150"/>
          <p14:tracePt t="56698" x="6959600" y="2597150"/>
          <p14:tracePt t="56715" x="6953250" y="2603500"/>
          <p14:tracePt t="56715" x="6946900" y="2603500"/>
          <p14:tracePt t="56733" x="6940550" y="2609850"/>
          <p14:tracePt t="56733" x="6934200" y="2609850"/>
          <p14:tracePt t="56750" x="6921500" y="2616200"/>
          <p14:tracePt t="56750" x="6902450" y="2622550"/>
          <p14:tracePt t="56767" x="6896100" y="2628900"/>
          <p14:tracePt t="56767" x="6889750" y="2628900"/>
          <p14:tracePt t="56784" x="6883400" y="2635250"/>
          <p14:tracePt t="56784" x="6877050" y="2635250"/>
          <p14:tracePt t="56801" x="6870700" y="2641600"/>
          <p14:tracePt t="56816" x="6877050" y="2641600"/>
          <p14:tracePt t="56842" x="6877050" y="2635250"/>
          <p14:tracePt t="56851" x="6883400" y="2635250"/>
          <p14:tracePt t="56851" x="6889750" y="2628900"/>
          <p14:tracePt t="56867" x="6902450" y="2628900"/>
          <p14:tracePt t="56867" x="6908800" y="2622550"/>
          <p14:tracePt t="56884" x="6921500" y="2616200"/>
          <p14:tracePt t="56884" x="6927850" y="2609850"/>
          <p14:tracePt t="56900" x="6940550" y="2603500"/>
          <p14:tracePt t="56900" x="6965950" y="2590800"/>
          <p14:tracePt t="56919" x="6978650" y="2584450"/>
          <p14:tracePt t="56919" x="6997700" y="2578100"/>
          <p14:tracePt t="56934" x="7010400" y="2571750"/>
          <p14:tracePt t="56934" x="7023100" y="2565400"/>
          <p14:tracePt t="56951" x="7042150" y="2565400"/>
          <p14:tracePt t="56951" x="7054850" y="2559050"/>
          <p14:tracePt t="56968" x="7067550" y="2552700"/>
          <p14:tracePt t="56968" x="7080250" y="2540000"/>
          <p14:tracePt t="56984" x="7099300" y="2533650"/>
          <p14:tracePt t="56984" x="7124700" y="2514600"/>
          <p14:tracePt t="57001" x="7137400" y="2508250"/>
          <p14:tracePt t="57001" x="7156450" y="2495550"/>
          <p14:tracePt t="57018" x="7175500" y="2489200"/>
          <p14:tracePt t="57018" x="7188200" y="2476500"/>
          <p14:tracePt t="57035" x="7207250" y="2463800"/>
          <p14:tracePt t="57035" x="7219950" y="2457450"/>
          <p14:tracePt t="57053" x="7232650" y="2444750"/>
          <p14:tracePt t="57053" x="7264400" y="2425700"/>
          <p14:tracePt t="57068" x="7270750" y="2413000"/>
          <p14:tracePt t="57068" x="7283450" y="2406650"/>
          <p14:tracePt t="57085" x="7296150" y="2393950"/>
          <p14:tracePt t="57085" x="7302500" y="2381250"/>
          <p14:tracePt t="57101" x="7315200" y="2368550"/>
          <p14:tracePt t="57101" x="7340600" y="2349500"/>
          <p14:tracePt t="57118" x="7346950" y="2336800"/>
          <p14:tracePt t="57118" x="7359650" y="2330450"/>
          <p14:tracePt t="57135" x="7372350" y="2317750"/>
          <p14:tracePt t="57135" x="7378700" y="2311400"/>
          <p14:tracePt t="57151" x="7391400" y="2305050"/>
          <p14:tracePt t="57151" x="7404100" y="2298700"/>
          <p14:tracePt t="57168" x="7416800" y="2292350"/>
          <p14:tracePt t="57168" x="7423150" y="2286000"/>
          <p14:tracePt t="57168" x="7435850" y="2279650"/>
          <p14:tracePt t="57186" x="7448550" y="2273300"/>
          <p14:tracePt t="57200" x="7461250" y="2260600"/>
          <p14:tracePt t="57200" x="7486650" y="2247900"/>
          <p14:tracePt t="57218" x="7499350" y="2241550"/>
          <p14:tracePt t="57218" x="7512050" y="2235200"/>
          <p14:tracePt t="57235" x="7524750" y="2228850"/>
          <p14:tracePt t="57235" x="7537450" y="2222500"/>
          <p14:tracePt t="57252" x="7550150" y="2216150"/>
          <p14:tracePt t="57252" x="7562850" y="2209800"/>
          <p14:tracePt t="57268" x="7575550" y="2209800"/>
          <p14:tracePt t="57268" x="7594600" y="2203450"/>
          <p14:tracePt t="57268" x="7607300" y="2197100"/>
          <p14:tracePt t="57286" x="7620000" y="2190750"/>
          <p14:tracePt t="57286" x="7632700" y="2190750"/>
          <p14:tracePt t="57302" x="7645400" y="2184400"/>
          <p14:tracePt t="57302" x="7658100" y="2178050"/>
          <p14:tracePt t="57318" x="7670800" y="2171700"/>
          <p14:tracePt t="57318" x="7683500" y="2165350"/>
          <p14:tracePt t="57335" x="7696200" y="2165350"/>
          <p14:tracePt t="57335" x="7702550" y="2159000"/>
          <p14:tracePt t="57352" x="7715250" y="2152650"/>
          <p14:tracePt t="57352" x="7727950" y="2146300"/>
          <p14:tracePt t="57368" x="7734300" y="2146300"/>
          <p14:tracePt t="57368" x="7740650" y="2146300"/>
          <p14:tracePt t="57385" x="7747000" y="2139950"/>
          <p14:tracePt t="57385" x="7753350" y="2139950"/>
          <p14:tracePt t="57402" x="7759700" y="2139950"/>
          <p14:tracePt t="57402" x="7772400" y="2133600"/>
          <p14:tracePt t="57420" x="7778750" y="2127250"/>
          <p14:tracePt t="57420" x="7785100" y="2127250"/>
          <p14:tracePt t="57437" x="7791450" y="2120900"/>
          <p14:tracePt t="57437" x="7797800" y="2114550"/>
          <p14:tracePt t="57452" x="7804150" y="2114550"/>
          <p14:tracePt t="57452" x="7810500" y="2108200"/>
          <p14:tracePt t="57469" x="7816850" y="2108200"/>
          <p14:tracePt t="57469" x="7823200" y="2101850"/>
          <p14:tracePt t="57486" x="7835900" y="2101850"/>
          <p14:tracePt t="57503" x="7842250" y="2101850"/>
          <p14:tracePt t="57519" x="7848600" y="2095500"/>
          <p14:tracePt t="57535" x="7861300" y="2095500"/>
          <p14:tracePt t="57552" x="7874000" y="2095500"/>
          <p14:tracePt t="57568" x="7880350" y="2095500"/>
          <p14:tracePt t="57568" x="7899400" y="2095500"/>
          <p14:tracePt t="57586" x="7905750" y="2101850"/>
          <p14:tracePt t="57586" x="7918450" y="2101850"/>
          <p14:tracePt t="57603" x="7931150" y="2108200"/>
          <p14:tracePt t="57603" x="7943850" y="2108200"/>
          <p14:tracePt t="57620" x="7956550" y="2114550"/>
          <p14:tracePt t="57620" x="7969250" y="2120900"/>
          <p14:tracePt t="57636" x="7981950" y="2120900"/>
          <p14:tracePt t="57636" x="7988300" y="2127250"/>
          <p14:tracePt t="57636" x="8001000" y="2133600"/>
          <p14:tracePt t="57654" x="8007350" y="2139950"/>
          <p14:tracePt t="57654" x="8007350" y="2146300"/>
          <p14:tracePt t="57670" x="8007350" y="2159000"/>
          <p14:tracePt t="57670" x="8001000" y="2165350"/>
          <p14:tracePt t="57686" x="7994650" y="2171700"/>
          <p14:tracePt t="57686" x="7981950" y="2184400"/>
          <p14:tracePt t="57703" x="7962900" y="2190750"/>
          <p14:tracePt t="57703" x="7905750" y="2209800"/>
          <p14:tracePt t="57720" x="7867650" y="2216150"/>
          <p14:tracePt t="57720" x="7823200" y="2228850"/>
          <p14:tracePt t="57736" x="7766050" y="2241550"/>
          <p14:tracePt t="57736" x="7696200" y="2260600"/>
          <p14:tracePt t="57753" x="7620000" y="2273300"/>
          <p14:tracePt t="57753" x="7537450" y="2292350"/>
          <p14:tracePt t="57770" x="7442200" y="2311400"/>
          <p14:tracePt t="57770" x="7226300" y="2355850"/>
          <p14:tracePt t="57787" x="7105650" y="2381250"/>
          <p14:tracePt t="57787" x="6985000" y="2406650"/>
          <p14:tracePt t="57803" x="6858000" y="2438400"/>
          <p14:tracePt t="57803" x="6731000" y="2463800"/>
          <p14:tracePt t="57820" x="6597650" y="2495550"/>
          <p14:tracePt t="57820" x="6464300" y="2520950"/>
          <p14:tracePt t="57837" x="6337300" y="2540000"/>
          <p14:tracePt t="57837" x="6203950" y="2565400"/>
          <p14:tracePt t="57837" x="6070600" y="2584450"/>
          <p14:tracePt t="57855" x="5937250" y="2597150"/>
          <p14:tracePt t="57855" x="5803900" y="2609850"/>
          <p14:tracePt t="57870" x="5664200" y="2622550"/>
          <p14:tracePt t="57870" x="5530850" y="2628900"/>
          <p14:tracePt t="57887" x="5397500" y="2628900"/>
          <p14:tracePt t="57887" x="5270500" y="2628900"/>
          <p14:tracePt t="57904" x="5143500" y="2622550"/>
          <p14:tracePt t="57904" x="5022850" y="2622550"/>
          <p14:tracePt t="57904" x="4908550" y="2616200"/>
          <p14:tracePt t="57923" x="4794250" y="2603500"/>
          <p14:tracePt t="57936" x="4692650" y="2597150"/>
          <p14:tracePt t="57936" x="4597400" y="2584450"/>
          <p14:tracePt t="57954" x="4425950" y="2565400"/>
          <p14:tracePt t="57954" x="4356100" y="2552700"/>
          <p14:tracePt t="57970" x="4279900" y="2540000"/>
          <p14:tracePt t="57970" x="4210050" y="2527300"/>
          <p14:tracePt t="57987" x="4146550" y="2514600"/>
          <p14:tracePt t="57987" x="4083050" y="2501900"/>
          <p14:tracePt t="58004" x="4025900" y="2489200"/>
          <p14:tracePt t="58004" x="3968750" y="2476500"/>
          <p14:tracePt t="58021" x="3911600" y="2470150"/>
          <p14:tracePt t="58021" x="3816350" y="2457450"/>
          <p14:tracePt t="58037" x="3771900" y="2457450"/>
          <p14:tracePt t="58037" x="3733800" y="2457450"/>
          <p14:tracePt t="58056" x="3695700" y="2457450"/>
          <p14:tracePt t="58056" x="3657600" y="2463800"/>
          <p14:tracePt t="58071" x="3619500" y="2470150"/>
          <p14:tracePt t="58071" x="3556000" y="2489200"/>
          <p14:tracePt t="58087" x="3524250" y="2495550"/>
          <p14:tracePt t="58087" x="3498850" y="2501900"/>
          <p14:tracePt t="58105" x="3467100" y="2508250"/>
          <p14:tracePt t="58105" x="3441700" y="2514600"/>
          <p14:tracePt t="58121" x="3422650" y="2514600"/>
          <p14:tracePt t="58121" x="3384550" y="2527300"/>
          <p14:tracePt t="58138" x="3365500" y="2533650"/>
          <p14:tracePt t="58138" x="3352800" y="2540000"/>
          <p14:tracePt t="58155" x="3340100" y="2546350"/>
          <p14:tracePt t="58155" x="3327400" y="2546350"/>
          <p14:tracePt t="58171" x="3314700" y="2552700"/>
          <p14:tracePt t="58171" x="3308350" y="2559050"/>
          <p14:tracePt t="58188" x="3302000" y="2559050"/>
          <p14:tracePt t="58204" x="3295650" y="2565400"/>
          <p14:tracePt t="58221" x="3302000" y="2559050"/>
          <p14:tracePt t="58238" x="3308350" y="2552700"/>
          <p14:tracePt t="58238" x="3314700" y="2546350"/>
          <p14:tracePt t="58255" x="3314700" y="2540000"/>
          <p14:tracePt t="58255" x="3321050" y="2533650"/>
          <p14:tracePt t="58272" x="3327400" y="2520950"/>
          <p14:tracePt t="58272" x="3333750" y="2514600"/>
          <p14:tracePt t="58288" x="3333750" y="2501900"/>
          <p14:tracePt t="58288" x="3340100" y="2495550"/>
          <p14:tracePt t="58288" x="3340100" y="2489200"/>
          <p14:tracePt t="58307" x="3340100" y="2482850"/>
          <p14:tracePt t="58307" x="3346450" y="2476500"/>
          <p14:tracePt t="58322" x="3346450" y="2470150"/>
          <p14:tracePt t="58337" x="3346450" y="2463800"/>
          <p14:tracePt t="58355" x="3346450" y="2457450"/>
          <p14:tracePt t="58371" x="3346450" y="2451100"/>
          <p14:tracePt t="58388" x="3352800" y="2457450"/>
          <p14:tracePt t="58418" x="3359150" y="2457450"/>
          <p14:tracePt t="58426" x="3365500" y="2463800"/>
          <p14:tracePt t="58426" x="3371850" y="2463800"/>
          <p14:tracePt t="58438" x="3378200" y="2463800"/>
          <p14:tracePt t="58438" x="3384550" y="2457450"/>
          <p14:tracePt t="58455" x="3397250" y="2457450"/>
          <p14:tracePt t="58455" x="3409950" y="2457450"/>
          <p14:tracePt t="58472" x="3422650" y="2451100"/>
          <p14:tracePt t="58472" x="3435350" y="2444750"/>
          <p14:tracePt t="58489" x="3448050" y="2438400"/>
          <p14:tracePt t="58489" x="3492500" y="2438400"/>
          <p14:tracePt t="58507" x="3517900" y="2432050"/>
          <p14:tracePt t="58507" x="3549650" y="2432050"/>
          <p14:tracePt t="58524" x="3968750" y="2425700"/>
          <p14:tracePt t="58592" x="4025900" y="2425700"/>
          <p14:tracePt t="58598" x="4083050" y="2438400"/>
          <p14:tracePt t="58606" x="4191000" y="2451100"/>
          <p14:tracePt t="58622" x="4241800" y="2463800"/>
          <p14:tracePt t="58639" x="4343400" y="2482850"/>
          <p14:tracePt t="58639" x="4578350" y="2508250"/>
          <p14:tracePt t="58686" x="4603750" y="2501900"/>
          <p14:tracePt t="58694" x="4629150" y="2501900"/>
          <p14:tracePt t="58705" x="4667250" y="2495550"/>
          <p14:tracePt t="58723" x="4692650" y="2495550"/>
          <p14:tracePt t="58740" x="4711700" y="2495550"/>
          <p14:tracePt t="58740" x="4724400" y="2495550"/>
          <p14:tracePt t="58757" x="4724400" y="2489200"/>
          <p14:tracePt t="58757" x="4730750" y="2495550"/>
          <p14:tracePt t="58773" x="4730750" y="2482850"/>
          <p14:tracePt t="58794" x="4724400" y="2476500"/>
          <p14:tracePt t="58822" x="4730750" y="2470150"/>
          <p14:tracePt t="58846" x="4737100" y="2470150"/>
          <p14:tracePt t="58854" x="4743450" y="2470150"/>
          <p14:tracePt t="58858" x="4756150" y="2470150"/>
          <p14:tracePt t="58873" x="4768850" y="2476500"/>
          <p14:tracePt t="58873" x="4800600" y="2482850"/>
          <p14:tracePt t="58891" x="4819650" y="2495550"/>
          <p14:tracePt t="58891" x="4838700" y="2508250"/>
          <p14:tracePt t="58907" x="4864100" y="2520950"/>
          <p14:tracePt t="58907" x="4889500" y="2533650"/>
          <p14:tracePt t="58924" x="4914900" y="2552700"/>
          <p14:tracePt t="58924" x="4946650" y="2571750"/>
          <p14:tracePt t="58940" x="4978400" y="2597150"/>
          <p14:tracePt t="58940" x="5003800" y="2622550"/>
          <p14:tracePt t="58940" x="5035550" y="2654300"/>
          <p14:tracePt t="58958" x="5073650" y="2679700"/>
          <p14:tracePt t="58973" x="5105400" y="2711450"/>
          <p14:tracePt t="58973" x="5175250" y="2768600"/>
          <p14:tracePt t="58990" x="5207000" y="2794000"/>
          <p14:tracePt t="58990" x="5238750" y="2825750"/>
          <p14:tracePt t="59007" x="5270500" y="2851150"/>
          <p14:tracePt t="59007" x="5302250" y="2882900"/>
          <p14:tracePt t="59024" x="5334000" y="2908300"/>
          <p14:tracePt t="59024" x="5397500" y="2959100"/>
          <p14:tracePt t="59041" x="5422900" y="2984500"/>
          <p14:tracePt t="59041" x="5454650" y="3009900"/>
          <p14:tracePt t="59058" x="5486400" y="3028950"/>
          <p14:tracePt t="59058" x="5511800" y="3054350"/>
          <p14:tracePt t="59074" x="5543550" y="3073400"/>
          <p14:tracePt t="59074" x="5568950" y="3092450"/>
          <p14:tracePt t="59091" x="5594350" y="3105150"/>
          <p14:tracePt t="59091" x="5645150" y="3136900"/>
          <p14:tracePt t="59108" x="5670550" y="3149600"/>
          <p14:tracePt t="59108" x="5695950" y="3162300"/>
          <p14:tracePt t="59124" x="5715000" y="3175000"/>
          <p14:tracePt t="59124" x="5734050" y="3181350"/>
          <p14:tracePt t="59141" x="5759450" y="3187700"/>
          <p14:tracePt t="59141" x="5778500" y="3194050"/>
          <p14:tracePt t="59158" x="5810250" y="3206750"/>
          <p14:tracePt t="59158" x="5829300" y="3206750"/>
          <p14:tracePt t="59175" x="5842000" y="3206750"/>
          <p14:tracePt t="59175" x="5861050" y="3206750"/>
          <p14:tracePt t="59191" x="5873750" y="3206750"/>
          <p14:tracePt t="59191" x="5886450" y="3206750"/>
          <p14:tracePt t="59208" x="5899150" y="3206750"/>
          <p14:tracePt t="59208" x="5911850" y="3206750"/>
          <p14:tracePt t="59224" x="5918200" y="3200400"/>
          <p14:tracePt t="59224" x="5924550" y="3200400"/>
          <p14:tracePt t="59224" x="5930900" y="3200400"/>
          <p14:tracePt t="59243" x="5937250" y="3206750"/>
          <p14:tracePt t="59243" x="5943600" y="3206750"/>
          <p14:tracePt t="59259" x="5949950" y="3206750"/>
          <p14:tracePt t="59275" x="5956300" y="3213100"/>
          <p14:tracePt t="59291" x="5962650" y="3225800"/>
          <p14:tracePt t="59307" x="5962650" y="3232150"/>
          <p14:tracePt t="59324" x="5969000" y="3238500"/>
          <p14:tracePt t="59324" x="5969000" y="3244850"/>
          <p14:tracePt t="59342" x="5969000" y="3251200"/>
          <p14:tracePt t="59342" x="5969000" y="3257550"/>
          <p14:tracePt t="59359" x="5975350" y="3263900"/>
          <p14:tracePt t="59374" x="5975350" y="3270250"/>
          <p14:tracePt t="59391" x="5975350" y="3282950"/>
          <p14:tracePt t="59408" x="5975350" y="3289300"/>
          <p14:tracePt t="59425" x="5981700" y="3295650"/>
          <p14:tracePt t="59441" x="5981700" y="3302000"/>
          <p14:tracePt t="59441" x="5988050" y="3302000"/>
          <p14:tracePt t="59459" x="5994400" y="3302000"/>
          <p14:tracePt t="59475" x="6007100" y="3295650"/>
          <p14:tracePt t="59491" x="6007100" y="3289300"/>
          <p14:tracePt t="59491" x="6013450" y="3282950"/>
          <p14:tracePt t="59509" x="6019800" y="3282950"/>
          <p14:tracePt t="59509" x="6026150" y="3276600"/>
          <p14:tracePt t="59526" x="6026150" y="3270250"/>
          <p14:tracePt t="59526" x="6032500" y="3257550"/>
          <p14:tracePt t="59546" x="6038850" y="3251200"/>
          <p14:tracePt t="59546" x="6038850" y="3244850"/>
          <p14:tracePt t="59559" x="6045200" y="3238500"/>
          <p14:tracePt t="59575" x="6045200" y="3225800"/>
          <p14:tracePt t="59592" x="6045200" y="3219450"/>
          <p14:tracePt t="59608" x="6038850" y="3219450"/>
          <p14:tracePt t="59626" x="6038850" y="3213100"/>
          <p14:tracePt t="59642" x="6032500" y="3219450"/>
          <p14:tracePt t="59658" x="6026150" y="3225800"/>
          <p14:tracePt t="59675" x="6019800" y="3232150"/>
          <p14:tracePt t="59692" x="6019800" y="3238500"/>
          <p14:tracePt t="59692" x="6013450" y="3244850"/>
          <p14:tracePt t="59709" x="6013450" y="3251200"/>
          <p14:tracePt t="59709" x="6007100" y="3257550"/>
          <p14:tracePt t="59726" x="6000750" y="3257550"/>
          <p14:tracePt t="59726" x="6000750" y="3263900"/>
          <p14:tracePt t="59743" x="5994400" y="3270250"/>
          <p14:tracePt t="59743" x="5981700" y="3282950"/>
          <p14:tracePt t="59760" x="5975350" y="3289300"/>
          <p14:tracePt t="59776" x="5969000" y="3289300"/>
          <p14:tracePt t="59776" x="5962650" y="3295650"/>
          <p14:tracePt t="59793" x="5956300" y="3295650"/>
          <p14:tracePt t="59793" x="5949950" y="3302000"/>
          <p14:tracePt t="59810" x="5943600" y="3302000"/>
          <p14:tracePt t="59810" x="5937250" y="3302000"/>
          <p14:tracePt t="59827" x="5930900" y="3302000"/>
          <p14:tracePt t="59843" x="5924550" y="3302000"/>
          <p14:tracePt t="59859" x="5924550" y="3295650"/>
          <p14:tracePt t="59875" x="5924550" y="3289300"/>
          <p14:tracePt t="59892" x="5930900" y="3282950"/>
          <p14:tracePt t="59909" x="5937250" y="3276600"/>
          <p14:tracePt t="59926" x="5943600" y="3270250"/>
          <p14:tracePt t="59943" x="5949950" y="3270250"/>
          <p14:tracePt t="59959" x="5956300" y="3270250"/>
          <p14:tracePt t="59976" x="5962650" y="3270250"/>
          <p14:tracePt t="59993" x="5969000" y="3276600"/>
          <p14:tracePt t="60010" x="5969000" y="3282950"/>
          <p14:tracePt t="60026" x="5969000" y="3289300"/>
          <p14:tracePt t="60043" x="5962650" y="3295650"/>
          <p14:tracePt t="60043" x="5962650" y="3302000"/>
          <p14:tracePt t="60061" x="5962650" y="3308350"/>
          <p14:tracePt t="60076" x="5956300" y="3314700"/>
          <p14:tracePt t="60106" x="5949950" y="3314700"/>
          <p14:tracePt t="60126" x="5943600" y="3321050"/>
          <p14:tracePt t="60150" x="5937250" y="3321050"/>
          <p14:tracePt t="60174" x="5937250" y="3327400"/>
          <p14:tracePt t="60218" x="5930900" y="3327400"/>
          <p14:tracePt t="60246" x="5930900" y="3333750"/>
          <p14:tracePt t="60270" x="5924550" y="3340100"/>
          <p14:tracePt t="60294" x="5918200" y="3340100"/>
          <p14:tracePt t="60314" x="5911850" y="3346450"/>
          <p14:tracePt t="60338" x="5905500" y="3346450"/>
          <p14:tracePt t="60366" x="5899150" y="3352800"/>
          <p14:tracePt t="60382" x="5892800" y="3352800"/>
          <p14:tracePt t="60398" x="5886450" y="3352800"/>
          <p14:tracePt t="60414" x="5880100" y="3352800"/>
          <p14:tracePt t="60426" x="5873750" y="3359150"/>
          <p14:tracePt t="60450" x="5880100" y="3352800"/>
          <p14:tracePt t="60502" x="5886450" y="3352800"/>
          <p14:tracePt t="60526" x="5892800" y="3352800"/>
          <p14:tracePt t="60546" x="5892800" y="3359150"/>
          <p14:tracePt t="60594" x="5886450" y="3365500"/>
          <p14:tracePt t="60614" x="5880100" y="3365500"/>
          <p14:tracePt t="60630" x="5873750" y="3365500"/>
          <p14:tracePt t="60646" x="5873750" y="3371850"/>
          <p14:tracePt t="60658" x="5867400" y="3378200"/>
          <p14:tracePt t="60682" x="5861050" y="3378200"/>
          <p14:tracePt t="60718" x="5867400" y="3384550"/>
          <p14:tracePt t="60774" x="5873750" y="3390900"/>
          <p14:tracePt t="60810" x="5873750" y="3397250"/>
          <p14:tracePt t="60834" x="5880100" y="3403600"/>
          <p14:tracePt t="60894" x="5886450" y="3397250"/>
          <p14:tracePt t="60930" x="5886450" y="3390900"/>
          <p14:tracePt t="60966" x="5892800" y="3390900"/>
          <p14:tracePt t="60998" x="5892800" y="3384550"/>
          <p14:tracePt t="61018" x="5899150" y="3378200"/>
          <p14:tracePt t="61050" x="5892800" y="3384550"/>
          <p14:tracePt t="61118" x="5886450" y="3384550"/>
          <p14:tracePt t="61134" x="5880100" y="3390900"/>
          <p14:tracePt t="61146" x="5867400" y="3390900"/>
          <p14:tracePt t="61162" x="5867400" y="3397250"/>
          <p14:tracePt t="61170" x="5861050" y="3397250"/>
          <p14:tracePt t="61180" x="5854700" y="3403600"/>
          <p14:tracePt t="61180" x="5842000" y="3409950"/>
          <p14:tracePt t="61199" x="5829300" y="3416300"/>
          <p14:tracePt t="61199" x="5822950" y="3422650"/>
          <p14:tracePt t="61214" x="5816600" y="3422650"/>
          <p14:tracePt t="61214" x="5803900" y="3429000"/>
          <p14:tracePt t="61231" x="5797550" y="3435350"/>
          <p14:tracePt t="61231" x="5784850" y="3441700"/>
          <p14:tracePt t="61248" x="5778500" y="3441700"/>
          <p14:tracePt t="61248" x="5765800" y="3448050"/>
          <p14:tracePt t="61248" x="5759450" y="3454400"/>
          <p14:tracePt t="61266" x="5746750" y="3454400"/>
          <p14:tracePt t="61280" x="5734050" y="3460750"/>
          <p14:tracePt t="61280" x="5715000" y="3473450"/>
          <p14:tracePt t="61298" x="5708650" y="3473450"/>
          <p14:tracePt t="61298" x="5702300" y="3479800"/>
          <p14:tracePt t="61315" x="5695950" y="3486150"/>
          <p14:tracePt t="61315" x="5689600" y="3486150"/>
          <p14:tracePt t="61331" x="5683250" y="3492500"/>
          <p14:tracePt t="61347" x="5683250" y="3498850"/>
          <p14:tracePt t="61418" x="5689600" y="3498850"/>
          <p14:tracePt t="61446" x="5683250" y="3505200"/>
          <p14:tracePt t="61478" x="5676900" y="3505200"/>
          <p14:tracePt t="61494" x="5670550" y="3511550"/>
          <p14:tracePt t="61506" x="5664200" y="3511550"/>
          <p14:tracePt t="61515" x="5657850" y="3517900"/>
          <p14:tracePt t="61515" x="5651500" y="3517900"/>
          <p14:tracePt t="61532" x="5645150" y="3524250"/>
          <p14:tracePt t="61532" x="5638800" y="3524250"/>
          <p14:tracePt t="61549" x="5632450" y="3530600"/>
          <p14:tracePt t="61549" x="5619750" y="3536950"/>
          <p14:tracePt t="61549" x="5613400" y="3536950"/>
          <p14:tracePt t="61567" x="5607050" y="3543300"/>
          <p14:tracePt t="61567" x="5594350" y="3549650"/>
          <p14:tracePt t="61582" x="5588000" y="3549650"/>
          <p14:tracePt t="61582" x="5581650" y="3556000"/>
          <p14:tracePt t="61599" x="5568950" y="3556000"/>
          <p14:tracePt t="61599" x="5562600" y="3562350"/>
          <p14:tracePt t="61615" x="5549900" y="3562350"/>
          <p14:tracePt t="61615" x="5543550" y="3568700"/>
          <p14:tracePt t="61632" x="5530850" y="3568700"/>
          <p14:tracePt t="61632" x="5524500" y="3575050"/>
          <p14:tracePt t="61648" x="5511800" y="3581400"/>
          <p14:tracePt t="61648" x="5492750" y="3587750"/>
          <p14:tracePt t="61666" x="5480050" y="3587750"/>
          <p14:tracePt t="61666" x="5467350" y="3594100"/>
          <p14:tracePt t="61682" x="5454650" y="3594100"/>
          <p14:tracePt t="61682" x="5441950" y="3600450"/>
          <p14:tracePt t="61699" x="5429250" y="3600450"/>
          <p14:tracePt t="61699" x="5416550" y="3606800"/>
          <p14:tracePt t="61716" x="5403850" y="3613150"/>
          <p14:tracePt t="61716" x="5384800" y="3619500"/>
          <p14:tracePt t="61732" x="5372100" y="3619500"/>
          <p14:tracePt t="61732" x="5340350" y="3632200"/>
          <p14:tracePt t="61749" x="5327650" y="3638550"/>
          <p14:tracePt t="61749" x="5308600" y="3644900"/>
          <p14:tracePt t="61766" x="5295900" y="3651250"/>
          <p14:tracePt t="61766" x="5276850" y="3657600"/>
          <p14:tracePt t="61782" x="5264150" y="3663950"/>
          <p14:tracePt t="61782" x="5232400" y="3676650"/>
          <p14:tracePt t="61800" x="5213350" y="3676650"/>
          <p14:tracePt t="61800" x="5200650" y="3689350"/>
          <p14:tracePt t="61816" x="5187950" y="3695700"/>
          <p14:tracePt t="61816" x="5175250" y="3702050"/>
          <p14:tracePt t="61833" x="5156200" y="3708400"/>
          <p14:tracePt t="61833" x="5143500" y="3714750"/>
          <p14:tracePt t="61850" x="5130800" y="3721100"/>
          <p14:tracePt t="61850" x="5111750" y="3733800"/>
          <p14:tracePt t="61866" x="5099050" y="3733800"/>
          <p14:tracePt t="61866" x="5086350" y="3740150"/>
          <p14:tracePt t="61883" x="5073650" y="3740150"/>
          <p14:tracePt t="61883" x="5067300" y="3740150"/>
          <p14:tracePt t="61900" x="5060950" y="3746500"/>
          <p14:tracePt t="61900" x="5048250" y="3746500"/>
          <p14:tracePt t="61900" x="5041900" y="3740150"/>
          <p14:tracePt t="61919" x="5035550" y="3740150"/>
          <p14:tracePt t="61932" x="5022850" y="3740150"/>
          <p14:tracePt t="61932" x="5010150" y="3733800"/>
          <p14:tracePt t="61950" x="5003800" y="3733800"/>
          <p14:tracePt t="61950" x="4997450" y="3733800"/>
          <p14:tracePt t="61966" x="4991100" y="3733800"/>
          <p14:tracePt t="61966" x="4984750" y="3733800"/>
          <p14:tracePt t="61983" x="4978400" y="3727450"/>
          <p14:tracePt t="61983" x="4972050" y="3727450"/>
          <p14:tracePt t="62000" x="4965700" y="3727450"/>
          <p14:tracePt t="62016" x="4959350" y="3714750"/>
          <p14:tracePt t="62034" x="4953000" y="3702050"/>
          <p14:tracePt t="62034" x="4953000" y="3695700"/>
          <p14:tracePt t="62052" x="4959350" y="3695700"/>
          <p14:tracePt t="62052" x="4959350" y="3689350"/>
          <p14:tracePt t="62067" x="4965700" y="3676650"/>
          <p14:tracePt t="62083" x="4972050" y="3676650"/>
          <p14:tracePt t="62083" x="4991100" y="3663950"/>
          <p14:tracePt t="62100" x="4997450" y="3663950"/>
          <p14:tracePt t="62100" x="5010150" y="3657600"/>
          <p14:tracePt t="62118" x="5016500" y="3657600"/>
          <p14:tracePt t="62118" x="5029200" y="3651250"/>
          <p14:tracePt t="62134" x="5041900" y="3644900"/>
          <p14:tracePt t="62134" x="5054600" y="3644900"/>
          <p14:tracePt t="62151" x="5067300" y="3638550"/>
          <p14:tracePt t="62151" x="5099050" y="3632200"/>
          <p14:tracePt t="62169" x="5111750" y="3632200"/>
          <p14:tracePt t="62169" x="5124450" y="3625850"/>
          <p14:tracePt t="62184" x="5137150" y="3625850"/>
          <p14:tracePt t="62184" x="5149850" y="3625850"/>
          <p14:tracePt t="62201" x="5168900" y="3625850"/>
          <p14:tracePt t="62201" x="5194300" y="3632200"/>
          <p14:tracePt t="62219" x="5213350" y="3638550"/>
          <p14:tracePt t="62219" x="5226050" y="3644900"/>
          <p14:tracePt t="62235" x="5245100" y="3644900"/>
          <p14:tracePt t="62235" x="5257800" y="3651250"/>
          <p14:tracePt t="62251" x="5276850" y="3657600"/>
          <p14:tracePt t="62251" x="5289550" y="3663950"/>
          <p14:tracePt t="62268" x="5308600" y="3670300"/>
          <p14:tracePt t="62268" x="5321300" y="3676650"/>
          <p14:tracePt t="62285" x="5334000" y="3683000"/>
          <p14:tracePt t="62285" x="5365750" y="3695700"/>
          <p14:tracePt t="62303" x="5378450" y="3695700"/>
          <p14:tracePt t="62303" x="5391150" y="3702050"/>
          <p14:tracePt t="62318" x="5403850" y="3702050"/>
          <p14:tracePt t="62318" x="5416550" y="3702050"/>
          <p14:tracePt t="62335" x="5422900" y="3702050"/>
          <p14:tracePt t="62335" x="5435600" y="3695700"/>
          <p14:tracePt t="62352" x="5441950" y="3695700"/>
          <p14:tracePt t="62352" x="5448300" y="3695700"/>
          <p14:tracePt t="62368" x="5454650" y="3695700"/>
          <p14:tracePt t="62368" x="5461000" y="3695700"/>
          <p14:tracePt t="62386" x="5467350" y="3695700"/>
          <p14:tracePt t="62401" x="5467350" y="3702050"/>
          <p14:tracePt t="62422" x="5461000" y="3708400"/>
          <p14:tracePt t="62438" x="5454650" y="3714750"/>
          <p14:tracePt t="62454" x="5454650" y="3721100"/>
          <p14:tracePt t="62468" x="5441950" y="3727450"/>
          <p14:tracePt t="62468" x="5441950" y="3733800"/>
          <p14:tracePt t="62485" x="5435600" y="3740150"/>
          <p14:tracePt t="62485" x="5429250" y="3746500"/>
          <p14:tracePt t="62502" x="5422900" y="3752850"/>
          <p14:tracePt t="62502" x="5410200" y="3765550"/>
          <p14:tracePt t="62519" x="5410200" y="3771900"/>
          <p14:tracePt t="62519" x="5403850" y="3778250"/>
          <p14:tracePt t="62536" x="5397500" y="3784600"/>
          <p14:tracePt t="62536" x="5391150" y="3790950"/>
          <p14:tracePt t="62554" x="5391150" y="3797300"/>
          <p14:tracePt t="62554" x="5384800" y="3803650"/>
          <p14:tracePt t="62569" x="5378450" y="3810000"/>
          <p14:tracePt t="62585" x="5372100" y="3816350"/>
          <p14:tracePt t="62585" x="5359400" y="3829050"/>
          <p14:tracePt t="62603" x="5359400" y="3835400"/>
          <p14:tracePt t="62603" x="5353050" y="3841750"/>
          <p14:tracePt t="62619" x="5346700" y="3848100"/>
          <p14:tracePt t="62619" x="5340350" y="3848100"/>
          <p14:tracePt t="62636" x="5334000" y="3848100"/>
          <p14:tracePt t="62636" x="5327650" y="3854450"/>
          <p14:tracePt t="62652" x="5321300" y="3854450"/>
          <p14:tracePt t="62652" x="5308600" y="3854450"/>
          <p14:tracePt t="62670" x="5295900" y="3854450"/>
          <p14:tracePt t="62670" x="5289550" y="3854450"/>
          <p14:tracePt t="62686" x="5283200" y="3854450"/>
          <p14:tracePt t="62686" x="5276850" y="3854450"/>
          <p14:tracePt t="62704" x="5270500" y="3854450"/>
          <p14:tracePt t="62704" x="5257800" y="3854450"/>
          <p14:tracePt t="62725" x="5245100" y="3854450"/>
          <p14:tracePt t="62725" x="5238750" y="3854450"/>
          <p14:tracePt t="62741" x="5232400" y="3854450"/>
          <p14:tracePt t="62741" x="5219700" y="3854450"/>
          <p14:tracePt t="62758" x="5213350" y="3854450"/>
          <p14:tracePt t="62770" x="5207000" y="3854450"/>
          <p14:tracePt t="62770" x="5187950" y="3854450"/>
          <p14:tracePt t="62790" x="5181600" y="3860800"/>
          <p14:tracePt t="62802" x="5175250" y="3860800"/>
          <p14:tracePt t="62802" x="5162550" y="3867150"/>
          <p14:tracePt t="62820" x="5149850" y="3867150"/>
          <p14:tracePt t="62820" x="5143500" y="3867150"/>
          <p14:tracePt t="62836" x="5137150" y="3867150"/>
          <p14:tracePt t="62836" x="5124450" y="3873500"/>
          <p14:tracePt t="62853" x="5118100" y="3873500"/>
          <p14:tracePt t="62853" x="5105400" y="3873500"/>
          <p14:tracePt t="62870" x="5099050" y="3873500"/>
          <p14:tracePt t="62870" x="5080000" y="3873500"/>
          <p14:tracePt t="62887" x="5067300" y="3879850"/>
          <p14:tracePt t="62887" x="5060950" y="3879850"/>
          <p14:tracePt t="62903" x="5048250" y="3879850"/>
          <p14:tracePt t="62903" x="5035550" y="3879850"/>
          <p14:tracePt t="62922" x="5022850" y="3879850"/>
          <p14:tracePt t="62922" x="5010150" y="3879850"/>
          <p14:tracePt t="62922" x="5003800" y="3879850"/>
          <p14:tracePt t="62939" x="4991100" y="3879850"/>
          <p14:tracePt t="62952" x="4978400" y="3879850"/>
          <p14:tracePt t="62952" x="4965700" y="3886200"/>
          <p14:tracePt t="62970" x="4959350" y="3886200"/>
          <p14:tracePt t="62970" x="4953000" y="3886200"/>
          <p14:tracePt t="62987" x="4953000" y="3879850"/>
          <p14:tracePt t="63014" x="4959350" y="3873500"/>
          <p14:tracePt t="63023" x="4965700" y="3873500"/>
          <p14:tracePt t="63036" x="4972050" y="3867150"/>
          <p14:tracePt t="63036" x="4984750" y="3867150"/>
          <p14:tracePt t="63056" x="5010150" y="3854450"/>
          <p14:tracePt t="63056" x="5029200" y="3854450"/>
          <p14:tracePt t="63070" x="5048250" y="3848100"/>
          <p14:tracePt t="63070" x="5060950" y="3848100"/>
          <p14:tracePt t="63087" x="5080000" y="3841750"/>
          <p14:tracePt t="63087" x="5099050" y="3835400"/>
          <p14:tracePt t="63103" x="5118100" y="3835400"/>
          <p14:tracePt t="63103" x="5156200" y="3822700"/>
          <p14:tracePt t="63120" x="5175250" y="3822700"/>
          <p14:tracePt t="63120" x="5194300" y="3816350"/>
          <p14:tracePt t="63137" x="5207000" y="3810000"/>
          <p14:tracePt t="63137" x="5226050" y="3810000"/>
          <p14:tracePt t="63154" x="5238750" y="3803650"/>
          <p14:tracePt t="63154" x="5257800" y="3803650"/>
          <p14:tracePt t="63171" x="5270500" y="3797300"/>
          <p14:tracePt t="63171" x="5295900" y="3790950"/>
          <p14:tracePt t="63187" x="5308600" y="3790950"/>
          <p14:tracePt t="63187" x="5314950" y="3784600"/>
          <p14:tracePt t="63204" x="5321300" y="3784600"/>
          <p14:tracePt t="63204" x="5334000" y="3784600"/>
          <p14:tracePt t="63221" x="5334000" y="3778250"/>
          <p14:tracePt t="63221" x="5340350" y="3778250"/>
          <p14:tracePt t="63239" x="5334000" y="3778250"/>
          <p14:tracePt t="63286" x="5334000" y="3784600"/>
          <p14:tracePt t="63294" x="5327650" y="3784600"/>
          <p14:tracePt t="63303" x="5321300" y="3784600"/>
          <p14:tracePt t="63303" x="5314950" y="3790950"/>
          <p14:tracePt t="63303" x="5308600" y="3790950"/>
          <p14:tracePt t="63323" x="5302250" y="3797300"/>
          <p14:tracePt t="63337" x="5295900" y="3803650"/>
          <p14:tracePt t="63337" x="5289550" y="3803650"/>
          <p14:tracePt t="63355" x="5283200" y="3810000"/>
          <p14:tracePt t="63355" x="5276850" y="3810000"/>
          <p14:tracePt t="63372" x="5270500" y="3816350"/>
          <p14:tracePt t="63372" x="5264150" y="3816350"/>
          <p14:tracePt t="63388" x="5251450" y="3816350"/>
          <p14:tracePt t="63388" x="5245100" y="3822700"/>
          <p14:tracePt t="63388" x="5238750" y="3822700"/>
          <p14:tracePt t="63407" x="5232400" y="3829050"/>
          <p14:tracePt t="63407" x="5226050" y="3829050"/>
          <p14:tracePt t="63422" x="5213350" y="3835400"/>
          <p14:tracePt t="63422" x="5207000" y="3841750"/>
          <p14:tracePt t="63438" x="5200650" y="3841750"/>
          <p14:tracePt t="63438" x="5194300" y="3848100"/>
          <p14:tracePt t="63455" x="5187950" y="3848100"/>
          <p14:tracePt t="63455" x="5181600" y="3854450"/>
          <p14:tracePt t="63471" x="5175250" y="3854450"/>
          <p14:tracePt t="63471" x="5162550" y="3860800"/>
          <p14:tracePt t="63488" x="5156200" y="3860800"/>
          <p14:tracePt t="63504" x="5156200" y="3854450"/>
          <p14:tracePt t="63547" x="5156200" y="3848100"/>
          <p14:tracePt t="63562" x="5162550" y="3841750"/>
          <p14:tracePt t="63578" x="5168900" y="3841750"/>
          <p14:tracePt t="63594" x="5175250" y="3835400"/>
          <p14:tracePt t="63606" x="5181600" y="3829050"/>
          <p14:tracePt t="63622" x="5187950" y="3835400"/>
          <p14:tracePt t="63682" x="5181600" y="3841750"/>
          <p14:tracePt t="63698" x="5175250" y="3848100"/>
          <p14:tracePt t="63714" x="5168900" y="3854450"/>
          <p14:tracePt t="63726" x="5162550" y="3854450"/>
          <p14:tracePt t="63742" x="5149850" y="3860800"/>
          <p14:tracePt t="63758" x="5143500" y="3860800"/>
          <p14:tracePt t="63774" x="5137150" y="3867150"/>
          <p14:tracePt t="63779" x="5130800" y="3867150"/>
          <p14:tracePt t="63788" x="5124450" y="3867150"/>
          <p14:tracePt t="63788" x="5118100" y="3867150"/>
          <p14:tracePt t="63806" x="5111750" y="3867150"/>
          <p14:tracePt t="63806" x="5105400" y="3867150"/>
          <p14:tracePt t="63823" x="5099050" y="3867150"/>
          <p14:tracePt t="63823" x="5086350" y="3867150"/>
          <p14:tracePt t="63840" x="5080000" y="3860800"/>
          <p14:tracePt t="63855" x="5073650" y="3854450"/>
          <p14:tracePt t="63872" x="5073650" y="3848100"/>
          <p14:tracePt t="63872" x="5073650" y="3841750"/>
          <p14:tracePt t="63890" x="5073650" y="3835400"/>
          <p14:tracePt t="63890" x="5073650" y="3829050"/>
          <p14:tracePt t="63907" x="5073650" y="3822700"/>
          <p14:tracePt t="63907" x="5073650" y="3816350"/>
          <p14:tracePt t="63924" x="5073650" y="3810000"/>
          <p14:tracePt t="63924" x="5080000" y="3803650"/>
          <p14:tracePt t="63940" x="5080000" y="3797300"/>
          <p14:tracePt t="63940" x="5080000" y="3790950"/>
          <p14:tracePt t="63940" x="5086350" y="3784600"/>
          <p14:tracePt t="63959" x="5086350" y="3778250"/>
          <p14:tracePt t="63972" x="5086350" y="3765550"/>
          <p14:tracePt t="63990" x="5086350" y="3759200"/>
          <p14:tracePt t="64007" x="5086350" y="3752850"/>
          <p14:tracePt t="64022" x="5080000" y="3746500"/>
          <p14:tracePt t="64039" x="5073650" y="3740150"/>
          <p14:tracePt t="64056" x="5067300" y="3733800"/>
          <p14:tracePt t="64073" x="5060950" y="3727450"/>
          <p14:tracePt t="64073" x="5054600" y="3727450"/>
          <p14:tracePt t="64090" x="5048250" y="3721100"/>
          <p14:tracePt t="64090" x="5041900" y="3721100"/>
          <p14:tracePt t="64107" x="5035550" y="3721100"/>
          <p14:tracePt t="64107" x="5035550" y="3714750"/>
          <p14:tracePt t="64124" x="5029200" y="3708400"/>
          <p14:tracePt t="64124" x="5016500" y="3702050"/>
          <p14:tracePt t="64141" x="5016500" y="3695700"/>
          <p14:tracePt t="64141" x="5010150" y="3689350"/>
          <p14:tracePt t="64157" x="5010150" y="3683000"/>
          <p14:tracePt t="64157" x="5010150" y="3676650"/>
          <p14:tracePt t="64175" x="5003800" y="3663950"/>
          <p14:tracePt t="64175" x="5003800" y="3657600"/>
          <p14:tracePt t="64191" x="5010150" y="3644900"/>
          <p14:tracePt t="64191" x="5010150" y="3613150"/>
          <p14:tracePt t="64208" x="5016500" y="3594100"/>
          <p14:tracePt t="64208" x="5022850" y="3575050"/>
          <p14:tracePt t="64224" x="5029200" y="3556000"/>
          <p14:tracePt t="64224" x="5035550" y="3536950"/>
          <p14:tracePt t="64241" x="5041900" y="3517900"/>
          <p14:tracePt t="64241" x="5060950" y="3479800"/>
          <p14:tracePt t="64258" x="5067300" y="3467100"/>
          <p14:tracePt t="64258" x="5073650" y="3448050"/>
          <p14:tracePt t="64275" x="5080000" y="3429000"/>
          <p14:tracePt t="64275" x="5092700" y="3409950"/>
          <p14:tracePt t="64291" x="5099050" y="3390900"/>
          <p14:tracePt t="64291" x="5105400" y="3371850"/>
          <p14:tracePt t="64308" x="5111750" y="3352800"/>
          <p14:tracePt t="64308" x="5124450" y="3333750"/>
          <p14:tracePt t="64325" x="5130800" y="3314700"/>
          <p14:tracePt t="64325" x="5143500" y="3302000"/>
          <p14:tracePt t="64325" x="5156200" y="3282950"/>
          <p14:tracePt t="64343" x="5168900" y="3270250"/>
          <p14:tracePt t="64343" x="5187950" y="3257550"/>
          <p14:tracePt t="64358" x="5200650" y="3244850"/>
          <p14:tracePt t="64358" x="5219700" y="3238500"/>
          <p14:tracePt t="64375" x="5238750" y="3225800"/>
          <p14:tracePt t="64375" x="5264150" y="3213100"/>
          <p14:tracePt t="64391" x="5283200" y="3206750"/>
          <p14:tracePt t="64391" x="5302250" y="3194050"/>
          <p14:tracePt t="64408" x="5321300" y="3187700"/>
          <p14:tracePt t="64408" x="5340350" y="3175000"/>
          <p14:tracePt t="64408" x="5359400" y="3162300"/>
          <p14:tracePt t="64427" x="5378450" y="3149600"/>
          <p14:tracePt t="64427" x="5403850" y="3136900"/>
          <p14:tracePt t="64441" x="5416550" y="3124200"/>
          <p14:tracePt t="64441" x="5441950" y="3111500"/>
          <p14:tracePt t="64459" x="5461000" y="3098800"/>
          <p14:tracePt t="64459" x="5480050" y="3079750"/>
          <p14:tracePt t="64475" x="5499100" y="3067050"/>
          <p14:tracePt t="64475" x="5518150" y="3048000"/>
          <p14:tracePt t="64492" x="5537200" y="3035300"/>
          <p14:tracePt t="64492" x="5581650" y="2997200"/>
          <p14:tracePt t="64508" x="5600700" y="2978150"/>
          <p14:tracePt t="64508" x="5619750" y="2959100"/>
          <p14:tracePt t="64526" x="5638800" y="2940050"/>
          <p14:tracePt t="64526" x="5651500" y="2927350"/>
          <p14:tracePt t="64526" x="5670550" y="2908300"/>
          <p14:tracePt t="64547" x="5683250" y="2889250"/>
          <p14:tracePt t="64547" x="5695950" y="2870200"/>
          <p14:tracePt t="64559" x="5708650" y="2857500"/>
          <p14:tracePt t="64559" x="5715000" y="2844800"/>
          <p14:tracePt t="64576" x="5721350" y="2832100"/>
          <p14:tracePt t="64576" x="5727700" y="2819400"/>
          <p14:tracePt t="64592" x="5727700" y="2813050"/>
          <p14:tracePt t="64592" x="5727700" y="2806700"/>
          <p14:tracePt t="64609" x="5721350" y="2800350"/>
          <p14:tracePt t="64609" x="5702300" y="2794000"/>
          <p14:tracePt t="64627" x="5689600" y="2800350"/>
          <p14:tracePt t="64627" x="5676900" y="2800350"/>
          <p14:tracePt t="64642" x="5664200" y="2806700"/>
          <p14:tracePt t="64642" x="5645150" y="2813050"/>
          <p14:tracePt t="64659" x="5632450" y="2819400"/>
          <p14:tracePt t="64659" x="5613400" y="2819400"/>
          <p14:tracePt t="64676" x="5594350" y="2825750"/>
          <p14:tracePt t="64676" x="5575300" y="2832100"/>
          <p14:tracePt t="64693" x="5556250" y="2838450"/>
          <p14:tracePt t="64693" x="5537200" y="2838450"/>
          <p14:tracePt t="64693" x="5518150" y="2844800"/>
          <p14:tracePt t="64710" x="5505450" y="2844800"/>
          <p14:tracePt t="64725" x="5492750" y="2851150"/>
          <p14:tracePt t="64725" x="5461000" y="2851150"/>
          <p14:tracePt t="64742" x="5448300" y="2851150"/>
          <p14:tracePt t="64742" x="5435600" y="2857500"/>
          <p14:tracePt t="64759" x="5422900" y="2857500"/>
          <p14:tracePt t="64759" x="5410200" y="2851150"/>
          <p14:tracePt t="64776" x="5397500" y="2851150"/>
          <p14:tracePt t="64776" x="5378450" y="2844800"/>
          <p14:tracePt t="64796" x="5365750" y="2844800"/>
          <p14:tracePt t="64796" x="5353050" y="2838450"/>
          <p14:tracePt t="64809" x="5334000" y="2832100"/>
          <p14:tracePt t="64809" x="5314950" y="2825750"/>
          <p14:tracePt t="64826" x="5295900" y="2819400"/>
          <p14:tracePt t="64826" x="5270500" y="2813050"/>
          <p14:tracePt t="64843" x="5245100" y="2806700"/>
          <p14:tracePt t="64843" x="5187950" y="2787650"/>
          <p14:tracePt t="64860" x="5162550" y="2781300"/>
          <p14:tracePt t="64860" x="5130800" y="2768600"/>
          <p14:tracePt t="64876" x="5105400" y="2762250"/>
          <p14:tracePt t="64876" x="5073650" y="2743200"/>
          <p14:tracePt t="64893" x="5048250" y="2730500"/>
          <p14:tracePt t="64893" x="5029200" y="2711450"/>
          <p14:tracePt t="64910" x="5010150" y="2686050"/>
          <p14:tracePt t="64910" x="4978400" y="2635250"/>
          <p14:tracePt t="64927" x="4965700" y="2603500"/>
          <p14:tracePt t="64927" x="4959350" y="2578100"/>
          <p14:tracePt t="64943" x="4953000" y="2552700"/>
          <p14:tracePt t="64943" x="4946650" y="2520950"/>
          <p14:tracePt t="64960" x="4946650" y="2501900"/>
          <p14:tracePt t="64960" x="4953000" y="2476500"/>
          <p14:tracePt t="64976" x="4959350" y="2457450"/>
          <p14:tracePt t="64976" x="4972050" y="2432050"/>
          <p14:tracePt t="64976" x="4991100" y="2413000"/>
          <p14:tracePt t="64995" x="5010150" y="2400300"/>
          <p14:tracePt t="64995" x="5035550" y="2381250"/>
          <p14:tracePt t="65011" x="5060950" y="2362200"/>
          <p14:tracePt t="65011" x="5092700" y="2349500"/>
          <p14:tracePt t="65027" x="5124450" y="2336800"/>
          <p14:tracePt t="65027" x="5156200" y="2324100"/>
          <p14:tracePt t="65044" x="5194300" y="2324100"/>
          <p14:tracePt t="65044" x="5226050" y="2330450"/>
          <p14:tracePt t="65044" x="5264150" y="2343150"/>
          <p14:tracePt t="65063" x="5295900" y="2362200"/>
          <p14:tracePt t="65076" x="5327650" y="2381250"/>
          <p14:tracePt t="65076" x="5384800" y="2444750"/>
          <p14:tracePt t="65094" x="5410200" y="2476500"/>
          <p14:tracePt t="65094" x="5435600" y="2508250"/>
          <p14:tracePt t="65110" x="5461000" y="2546350"/>
          <p14:tracePt t="65110" x="5480050" y="2578100"/>
          <p14:tracePt t="65127" x="5505450" y="2603500"/>
          <p14:tracePt t="65127" x="5530850" y="2635250"/>
          <p14:tracePt t="65144" x="5556250" y="2660650"/>
          <p14:tracePt t="65144" x="5594350" y="2711450"/>
          <p14:tracePt t="65160" x="5607050" y="2730500"/>
          <p14:tracePt t="65160" x="5626100" y="2749550"/>
          <p14:tracePt t="65179" x="5632450" y="2768600"/>
          <p14:tracePt t="65179" x="5645150" y="2781300"/>
          <p14:tracePt t="65194" x="5645150" y="2794000"/>
          <p14:tracePt t="65194" x="5645150" y="2800350"/>
          <p14:tracePt t="65211" x="5645150" y="2813050"/>
          <p14:tracePt t="65211" x="5626100" y="2838450"/>
          <p14:tracePt t="65227" x="5607050" y="2851150"/>
          <p14:tracePt t="65227" x="5588000" y="2863850"/>
          <p14:tracePt t="65244" x="5568950" y="2876550"/>
          <p14:tracePt t="65244" x="5549900" y="2889250"/>
          <p14:tracePt t="65261" x="5524500" y="2895600"/>
          <p14:tracePt t="65261" x="5467350" y="2921000"/>
          <p14:tracePt t="65279" x="5441950" y="2927350"/>
          <p14:tracePt t="65279" x="5403850" y="2927350"/>
          <p14:tracePt t="65296" x="5365750" y="2933700"/>
          <p14:tracePt t="65296" x="5327650" y="2927350"/>
          <p14:tracePt t="65311" x="5289550" y="2927350"/>
          <p14:tracePt t="65311" x="5245100" y="2914650"/>
          <p14:tracePt t="65328" x="5200650" y="2908300"/>
          <p14:tracePt t="65345" x="4813300" y="2673350"/>
          <p14:tracePt t="65408" x="4794250" y="2622550"/>
          <p14:tracePt t="65414" x="4775200" y="2565400"/>
          <p14:tracePt t="65427" x="4756150" y="2438400"/>
          <p14:tracePt t="65444" x="4768850" y="2235200"/>
          <p14:tracePt t="65461" x="4794250" y="2114550"/>
          <p14:tracePt t="65477" x="4845050" y="2000250"/>
          <p14:tracePt t="65494" x="4921250" y="1898650"/>
          <p14:tracePt t="65511" x="5073650" y="1765300"/>
          <p14:tracePt t="65528" x="5200650" y="1689100"/>
          <p14:tracePt t="65545" x="5334000" y="1619250"/>
          <p14:tracePt t="65562" x="5543550" y="1543050"/>
          <p14:tracePt t="65579" x="5676900" y="1504950"/>
          <p14:tracePt t="65595" x="5810250" y="1485900"/>
          <p14:tracePt t="65612" x="5937250" y="1479550"/>
          <p14:tracePt t="65628" x="6057900" y="1492250"/>
          <p14:tracePt t="65628" x="6121400" y="1498600"/>
          <p14:tracePt t="65646" x="6223000" y="1536700"/>
          <p14:tracePt t="65662" x="6324600" y="1587500"/>
          <p14:tracePt t="65678" x="6413500" y="1651000"/>
          <p14:tracePt t="65695" x="6483350" y="1720850"/>
          <p14:tracePt t="65712" x="6546850" y="1797050"/>
          <p14:tracePt t="65728" x="6584950" y="1873250"/>
          <p14:tracePt t="65728" x="6597650" y="1917700"/>
          <p14:tracePt t="65746" x="6610350" y="2006600"/>
          <p14:tracePt t="65762" x="6604000" y="2095500"/>
          <p14:tracePt t="65778" x="6584950" y="2190750"/>
          <p14:tracePt t="65795" x="6546850" y="2286000"/>
          <p14:tracePt t="65812" x="6457950" y="2419350"/>
          <p14:tracePt t="65829" x="6388100" y="2501900"/>
          <p14:tracePt t="65845" x="6305550" y="2578100"/>
          <p14:tracePt t="65862" x="6159500" y="2686050"/>
          <p14:tracePt t="65879" x="6051550" y="2749550"/>
          <p14:tracePt t="65896" x="5937250" y="2806700"/>
          <p14:tracePt t="65913" x="5822950" y="2857500"/>
          <p14:tracePt t="65929" x="5657850" y="2914650"/>
          <p14:tracePt t="65946" x="5562600" y="2946400"/>
          <p14:tracePt t="65963" x="5473700" y="2971800"/>
          <p14:tracePt t="65979" x="5391150" y="2990850"/>
          <p14:tracePt t="65996" x="5321300" y="2997200"/>
          <p14:tracePt t="65996" x="5289550" y="2997200"/>
          <p14:tracePt t="66014" x="5232400" y="2997200"/>
          <p14:tracePt t="66030" x="5181600" y="2997200"/>
          <p14:tracePt t="66047" x="5143500" y="2997200"/>
          <p14:tracePt t="66063" x="5118100" y="3003550"/>
          <p14:tracePt t="66079" x="5099050" y="3003550"/>
          <p14:tracePt t="66096" x="5086350" y="3009900"/>
          <p14:tracePt t="66114" x="5086350" y="3016250"/>
          <p14:tracePt t="66134" x="5099050" y="3022600"/>
          <p14:tracePt t="66150" x="5099050" y="3028950"/>
          <p14:tracePt t="66162" x="5124450" y="3035300"/>
          <p14:tracePt t="66180" x="5130800" y="3035300"/>
          <p14:tracePt t="66180" x="5143500" y="3035300"/>
          <p14:tracePt t="66197" x="5149850" y="3035300"/>
          <p14:tracePt t="66197" x="5156200" y="3028950"/>
          <p14:tracePt t="66214" x="5162550" y="3028950"/>
          <p14:tracePt t="66214" x="5168900" y="3022600"/>
          <p14:tracePt t="66230" x="5175250" y="3022600"/>
          <p14:tracePt t="66230" x="5181600" y="3022600"/>
          <p14:tracePt t="66247" x="5187950" y="3016250"/>
          <p14:tracePt t="66263" x="5194300" y="3009900"/>
          <p14:tracePt t="66280" x="5200650" y="3009900"/>
          <p14:tracePt t="66297" x="5207000" y="3003550"/>
          <p14:tracePt t="66297" x="5213350" y="2990850"/>
          <p14:tracePt t="66314" x="5219700" y="2990850"/>
          <p14:tracePt t="66314" x="5226050" y="2978150"/>
          <p14:tracePt t="66331" x="5232400" y="2971800"/>
          <p14:tracePt t="66331" x="5238750" y="2965450"/>
          <p14:tracePt t="66347" x="5251450" y="2952750"/>
          <p14:tracePt t="66347" x="5257800" y="2946400"/>
          <p14:tracePt t="66364" x="5270500" y="2933700"/>
          <p14:tracePt t="66364" x="5276850" y="2927350"/>
          <p14:tracePt t="66364" x="5289550" y="2921000"/>
          <p14:tracePt t="66383" x="5302250" y="2914650"/>
          <p14:tracePt t="66396" x="5308600" y="2908300"/>
          <p14:tracePt t="66396" x="5327650" y="2895600"/>
          <p14:tracePt t="66414" x="5334000" y="2889250"/>
          <p14:tracePt t="66414" x="5346700" y="2889250"/>
          <p14:tracePt t="66431" x="5353050" y="2882900"/>
          <p14:tracePt t="66431" x="5365750" y="2876550"/>
          <p14:tracePt t="66447" x="5372100" y="2870200"/>
          <p14:tracePt t="66447" x="5384800" y="2870200"/>
          <p14:tracePt t="66464" x="5391150" y="2863850"/>
          <p14:tracePt t="66464" x="5410200" y="2851150"/>
          <p14:tracePt t="66482" x="5422900" y="2844800"/>
          <p14:tracePt t="66482" x="5435600" y="2844800"/>
          <p14:tracePt t="66498" x="5441950" y="2838450"/>
          <p14:tracePt t="66498" x="5454650" y="2838450"/>
          <p14:tracePt t="66516" x="5467350" y="2832100"/>
          <p14:tracePt t="66516" x="5473700" y="2832100"/>
          <p14:tracePt t="66532" x="5486400" y="2825750"/>
          <p14:tracePt t="66532" x="5499100" y="2819400"/>
          <p14:tracePt t="66549" x="5505450" y="2819400"/>
          <p14:tracePt t="66549" x="5518150" y="2813050"/>
          <p14:tracePt t="66565" x="5524500" y="2806700"/>
          <p14:tracePt t="66565" x="5530850" y="2806700"/>
          <p14:tracePt t="66582" x="5537200" y="2806700"/>
          <p14:tracePt t="66582" x="5549900" y="2800350"/>
          <p14:tracePt t="66599" x="5556250" y="2800350"/>
          <p14:tracePt t="66599" x="5556250" y="2794000"/>
          <p14:tracePt t="66615" x="5562600" y="2794000"/>
          <p14:tracePt t="66615" x="5568950" y="2794000"/>
          <p14:tracePt t="66632" x="5575300" y="2794000"/>
          <p14:tracePt t="66648" x="5588000" y="2794000"/>
          <p14:tracePt t="66665" x="5594350" y="2794000"/>
          <p14:tracePt t="66665" x="5600700" y="2794000"/>
          <p14:tracePt t="66682" x="5607050" y="2794000"/>
          <p14:tracePt t="66698" x="5613400" y="2794000"/>
          <p14:tracePt t="66715" x="5619750" y="2794000"/>
          <p14:tracePt t="66731" x="5626100" y="2800350"/>
          <p14:tracePt t="66748" x="5632450" y="2800350"/>
          <p14:tracePt t="66765" x="5638800" y="2794000"/>
          <p14:tracePt t="66781" x="5645150" y="2794000"/>
          <p14:tracePt t="66799" x="5638800" y="2794000"/>
          <p14:tracePt t="66906" x="5632450" y="2800350"/>
          <p14:tracePt t="66930" x="5626100" y="2800350"/>
          <p14:tracePt t="66954" x="5619750" y="2806700"/>
          <p14:tracePt t="66974" x="5619750" y="2813050"/>
          <p14:tracePt t="67006" x="5613400" y="2813050"/>
          <p14:tracePt t="67026" x="5607050" y="2813050"/>
          <p14:tracePt t="67050" x="5600700" y="2813050"/>
          <p14:tracePt t="67074" x="5594350" y="2806700"/>
          <p14:tracePt t="67102" x="5594350" y="2800350"/>
          <p14:tracePt t="67126" x="5600700" y="2794000"/>
          <p14:tracePt t="67154" x="5594350" y="2800350"/>
          <p14:tracePt t="67230" x="5588000" y="2806700"/>
          <p14:tracePt t="67246" x="5581650" y="2813050"/>
          <p14:tracePt t="67258" x="5575300" y="2819400"/>
          <p14:tracePt t="67274" x="5568950" y="2825750"/>
          <p14:tracePt t="67290" x="5556250" y="2832100"/>
          <p14:tracePt t="67306" x="5549900" y="2838450"/>
          <p14:tracePt t="67318" x="5543550" y="2838450"/>
          <p14:tracePt t="67318" x="5537200" y="2844800"/>
          <p14:tracePt t="67334" x="5530850" y="2844800"/>
          <p14:tracePt t="67350" x="5524500" y="2844800"/>
          <p14:tracePt t="67367" x="5518150" y="2851150"/>
          <p14:tracePt t="67383" x="5505450" y="2857500"/>
          <p14:tracePt t="67400" x="5499100" y="2857500"/>
          <p14:tracePt t="67400" x="5492750" y="2863850"/>
          <p14:tracePt t="67419" x="5486400" y="2863850"/>
          <p14:tracePt t="67438" x="5492750" y="2863850"/>
          <p14:tracePt t="67494" x="5499100" y="2857500"/>
          <p14:tracePt t="67514" x="5505450" y="2857500"/>
          <p14:tracePt t="67538" x="5511800" y="2857500"/>
          <p14:tracePt t="67566" x="5505450" y="2851150"/>
          <p14:tracePt t="67694" x="5505450" y="2857500"/>
          <p14:tracePt t="67738" x="5499100" y="2857500"/>
          <p14:tracePt t="67814" x="5492750" y="2857500"/>
          <p14:tracePt t="67866" x="5486400" y="2863850"/>
          <p14:tracePt t="67906" x="5486400" y="2870200"/>
          <p14:tracePt t="67942" x="5480050" y="2870200"/>
          <p14:tracePt t="67974" x="5480050" y="2876550"/>
          <p14:tracePt t="67994" x="5473700" y="2882900"/>
          <p14:tracePt t="68026" x="5480050" y="2889250"/>
          <p14:tracePt t="68070" x="5473700" y="2889250"/>
          <p14:tracePt t="68122" x="5467350" y="2889250"/>
          <p14:tracePt t="68138" x="5461000" y="2895600"/>
          <p14:tracePt t="68154" x="5454650" y="2895600"/>
          <p14:tracePt t="68182" x="5448300" y="2895600"/>
          <p14:tracePt t="68214" x="5448300" y="2901950"/>
          <p14:tracePt t="68294" x="5448300" y="2908300"/>
          <p14:tracePt t="68362" x="5435600" y="2914650"/>
          <p14:tracePt t="68394" x="5429250" y="2914650"/>
          <p14:tracePt t="68406" x="5422900" y="2921000"/>
          <p14:tracePt t="68414" x="5416550" y="2921000"/>
          <p14:tracePt t="68423" x="5416550" y="2927350"/>
          <p14:tracePt t="68437" x="5410200" y="2927350"/>
          <p14:tracePt t="68437" x="5397500" y="2933700"/>
          <p14:tracePt t="68454" x="5391150" y="2933700"/>
          <p14:tracePt t="68454" x="5384800" y="2940050"/>
          <p14:tracePt t="68471" x="5378450" y="2946400"/>
          <p14:tracePt t="68487" x="5365750" y="2946400"/>
          <p14:tracePt t="68503" x="5359400" y="2952750"/>
          <p14:tracePt t="68520" x="5353050" y="2959100"/>
          <p14:tracePt t="68537" x="5359400" y="2952750"/>
          <p14:tracePt t="68586" x="5365750" y="2946400"/>
          <p14:tracePt t="68602" x="5372100" y="2940050"/>
          <p14:tracePt t="68610" x="5378450" y="2933700"/>
          <p14:tracePt t="68626" x="5384800" y="2933700"/>
          <p14:tracePt t="68626" x="5391150" y="2927350"/>
          <p14:tracePt t="68638" x="5397500" y="2921000"/>
          <p14:tracePt t="68654" x="5403850" y="2914650"/>
          <p14:tracePt t="68671" x="5410200" y="2914650"/>
          <p14:tracePt t="68671" x="5416550" y="2908300"/>
          <p14:tracePt t="68688" x="5422900" y="2901950"/>
          <p14:tracePt t="68704" x="5429250" y="2901950"/>
          <p14:tracePt t="68721" x="5429250" y="2895600"/>
          <p14:tracePt t="68738" x="5441950" y="2895600"/>
          <p14:tracePt t="68754" x="5441950" y="2889250"/>
          <p14:tracePt t="68771" x="5448300" y="2882900"/>
          <p14:tracePt t="68788" x="5461000" y="2882900"/>
          <p14:tracePt t="68804" x="5467350" y="2876550"/>
          <p14:tracePt t="68804" x="5473700" y="2870200"/>
          <p14:tracePt t="68822" x="5480050" y="2870200"/>
          <p14:tracePt t="68822" x="5486400" y="2863850"/>
          <p14:tracePt t="68839" x="5499100" y="2863850"/>
          <p14:tracePt t="68839" x="5505450" y="2857500"/>
          <p14:tracePt t="68856" x="5518150" y="2857500"/>
          <p14:tracePt t="68856" x="5524500" y="2851150"/>
          <p14:tracePt t="68872" x="5537200" y="2851150"/>
          <p14:tracePt t="68872" x="5562600" y="2844800"/>
          <p14:tracePt t="68889" x="5575300" y="2838450"/>
          <p14:tracePt t="68889" x="5594350" y="2838450"/>
          <p14:tracePt t="68906" x="5607050" y="2832100"/>
          <p14:tracePt t="68906" x="5626100" y="2825750"/>
          <p14:tracePt t="68925" x="5638800" y="2819400"/>
          <p14:tracePt t="68925" x="5670550" y="2813050"/>
          <p14:tracePt t="68939" x="5683250" y="2813050"/>
          <p14:tracePt t="68939" x="5695950" y="2806700"/>
          <p14:tracePt t="68956" x="5715000" y="2806700"/>
          <p14:tracePt t="68956" x="5727700" y="2806700"/>
          <p14:tracePt t="68973" x="5740400" y="2813050"/>
          <p14:tracePt t="68973" x="5746750" y="2813050"/>
          <p14:tracePt t="68990" x="5759450" y="2819400"/>
          <p14:tracePt t="68990" x="5778500" y="2819400"/>
          <p14:tracePt t="69006" x="5778500" y="2825750"/>
          <p14:tracePt t="69023" x="5784850" y="2832100"/>
          <p14:tracePt t="69039" x="5784850" y="2838450"/>
          <p14:tracePt t="69056" x="5778500" y="2844800"/>
          <p14:tracePt t="69072" x="5772150" y="2844800"/>
          <p14:tracePt t="69072" x="5759450" y="2844800"/>
          <p14:tracePt t="69090" x="5753100" y="2844800"/>
          <p14:tracePt t="69090" x="5740400" y="2851150"/>
          <p14:tracePt t="69107" x="5734050" y="2851150"/>
          <p14:tracePt t="69107" x="5727700" y="2851150"/>
          <p14:tracePt t="69123" x="5721350" y="2851150"/>
          <p14:tracePt t="69123" x="5715000" y="2851150"/>
          <p14:tracePt t="69140" x="5708650" y="2851150"/>
          <p14:tracePt t="69140" x="5702300" y="2851150"/>
          <p14:tracePt t="69157" x="5708650" y="2844800"/>
          <p14:tracePt t="69202" x="5715000" y="2844800"/>
          <p14:tracePt t="69210" x="5721350" y="2844800"/>
          <p14:tracePt t="69223" x="5727700" y="2844800"/>
          <p14:tracePt t="69223" x="5740400" y="2844800"/>
          <p14:tracePt t="69240" x="5753100" y="2844800"/>
          <p14:tracePt t="69240" x="5759450" y="2844800"/>
          <p14:tracePt t="69257" x="5765800" y="2844800"/>
          <p14:tracePt t="69257" x="5772150" y="2844800"/>
          <p14:tracePt t="69274" x="5784850" y="2844800"/>
          <p14:tracePt t="69274" x="5791200" y="2844800"/>
          <p14:tracePt t="69290" x="5797550" y="2844800"/>
          <p14:tracePt t="69290" x="5810250" y="2844800"/>
          <p14:tracePt t="69307" x="5816600" y="2844800"/>
          <p14:tracePt t="69307" x="5822950" y="2838450"/>
          <p14:tracePt t="69324" x="5829300" y="2838450"/>
          <p14:tracePt t="69340" x="5822950" y="2832100"/>
          <p14:tracePt t="69382" x="5810250" y="2832100"/>
          <p14:tracePt t="69398" x="5803900" y="2832100"/>
          <p14:tracePt t="69414" x="5797550" y="2832100"/>
          <p14:tracePt t="69419" x="5784850" y="2832100"/>
          <p14:tracePt t="69427" x="5784850" y="2838450"/>
          <p14:tracePt t="69440" x="5772150" y="2838450"/>
          <p14:tracePt t="69440" x="5765800" y="2844800"/>
          <p14:tracePt t="69458" x="5759450" y="2844800"/>
          <p14:tracePt t="69458" x="5753100" y="2851150"/>
          <p14:tracePt t="69475" x="5746750" y="2857500"/>
          <p14:tracePt t="69475" x="5740400" y="2863850"/>
          <p14:tracePt t="69491" x="5734050" y="2870200"/>
          <p14:tracePt t="69491" x="5727700" y="2876550"/>
          <p14:tracePt t="69508" x="5727700" y="2882900"/>
          <p14:tracePt t="69508" x="5721350" y="2889250"/>
          <p14:tracePt t="69508" x="5715000" y="2901950"/>
          <p14:tracePt t="69527" x="5708650" y="2908300"/>
          <p14:tracePt t="69527" x="5708650" y="2914650"/>
          <p14:tracePt t="69542" x="5702300" y="2927350"/>
          <p14:tracePt t="69542" x="5702300" y="2933700"/>
          <p14:tracePt t="69559" x="5695950" y="2946400"/>
          <p14:tracePt t="69559" x="5695950" y="2952750"/>
          <p14:tracePt t="69575" x="5689600" y="2959100"/>
          <p14:tracePt t="69575" x="5689600" y="2965450"/>
          <p14:tracePt t="69592" x="5689600" y="2971800"/>
          <p14:tracePt t="69592" x="5683250" y="2990850"/>
          <p14:tracePt t="69609" x="5683250" y="2997200"/>
          <p14:tracePt t="69624" x="5676900" y="3003550"/>
          <p14:tracePt t="69641" x="5676900" y="3009900"/>
          <p14:tracePt t="69658" x="5670550" y="3009900"/>
          <p14:tracePt t="69675" x="5664200" y="3009900"/>
          <p14:tracePt t="69691" x="5651500" y="3009900"/>
          <p14:tracePt t="69708" x="5645150" y="3009900"/>
          <p14:tracePt t="69708" x="5632450" y="3003550"/>
          <p14:tracePt t="69726" x="5626100" y="3003550"/>
          <p14:tracePt t="69726" x="5619750" y="3003550"/>
          <p14:tracePt t="69742" x="5613400" y="3003550"/>
          <p14:tracePt t="69742" x="5607050" y="3003550"/>
          <p14:tracePt t="69759" x="5600700" y="2997200"/>
          <p14:tracePt t="69775" x="5594350" y="2997200"/>
          <p14:tracePt t="69775" x="5581650" y="2997200"/>
          <p14:tracePt t="69795" x="5575300" y="2997200"/>
          <p14:tracePt t="69808" x="5575300" y="2990850"/>
          <p14:tracePt t="69808" x="5562600" y="2990850"/>
          <p14:tracePt t="69826" x="5556250" y="2984500"/>
          <p14:tracePt t="69842" x="5549900" y="2984500"/>
          <p14:tracePt t="69842" x="5543550" y="2984500"/>
          <p14:tracePt t="69859" x="5537200" y="2984500"/>
          <p14:tracePt t="69875" x="5530850" y="2984500"/>
          <p14:tracePt t="69892" x="5518150" y="2990850"/>
          <p14:tracePt t="69892" x="5511800" y="2997200"/>
          <p14:tracePt t="69909" x="5505450" y="2997200"/>
          <p14:tracePt t="69925" x="5499100" y="3003550"/>
          <p14:tracePt t="69942" x="5499100" y="3009900"/>
          <p14:tracePt t="69959" x="5492750" y="3016250"/>
          <p14:tracePt t="69975" x="5499100" y="3009900"/>
          <p14:tracePt t="70014" x="5505450" y="3003550"/>
          <p14:tracePt t="70026" x="5511800" y="2990850"/>
          <p14:tracePt t="70044" x="5518150" y="2990850"/>
          <p14:tracePt t="70050" x="5524500" y="2984500"/>
          <p14:tracePt t="70059" x="5530850" y="2984500"/>
          <p14:tracePt t="70059" x="5537200" y="2978150"/>
          <p14:tracePt t="70076" x="5543550" y="2971800"/>
          <p14:tracePt t="70076" x="5549900" y="2965450"/>
          <p14:tracePt t="70076" x="5556250" y="2965450"/>
          <p14:tracePt t="70095" x="5562600" y="2959100"/>
          <p14:tracePt t="70095" x="5568950" y="2959100"/>
          <p14:tracePt t="70111" x="5575300" y="2952750"/>
          <p14:tracePt t="70111" x="5581650" y="2952750"/>
          <p14:tracePt t="70127" x="5588000" y="2946400"/>
          <p14:tracePt t="70127" x="5600700" y="2946400"/>
          <p14:tracePt t="70144" x="5607050" y="2940050"/>
          <p14:tracePt t="70144" x="5613400" y="2940050"/>
          <p14:tracePt t="70160" x="5619750" y="2933700"/>
          <p14:tracePt t="70160" x="5632450" y="2933700"/>
          <p14:tracePt t="70160" x="5638800" y="2933700"/>
          <p14:tracePt t="70179" x="5645150" y="2927350"/>
          <p14:tracePt t="70179" x="5651500" y="2927350"/>
          <p14:tracePt t="70193" x="5657850" y="2921000"/>
          <p14:tracePt t="70193" x="5664200" y="2921000"/>
          <p14:tracePt t="70211" x="5670550" y="2921000"/>
          <p14:tracePt t="70211" x="5676900" y="2921000"/>
          <p14:tracePt t="70227" x="5683250" y="2921000"/>
          <p14:tracePt t="70243" x="5689600" y="2921000"/>
          <p14:tracePt t="70243" x="5695950" y="2921000"/>
          <p14:tracePt t="70261" x="5695950" y="2927350"/>
          <p14:tracePt t="70306" x="5689600" y="2927350"/>
          <p14:tracePt t="70326" x="5683250" y="2927350"/>
          <p14:tracePt t="70342" x="5676900" y="2933700"/>
          <p14:tracePt t="70358" x="5670550" y="2933700"/>
          <p14:tracePt t="70374" x="5664200" y="2940050"/>
          <p14:tracePt t="70386" x="5657850" y="2940050"/>
          <p14:tracePt t="70418" x="5651500" y="2940050"/>
          <p14:tracePt t="70438" x="5645150" y="2946400"/>
          <p14:tracePt t="70470" x="5645150" y="2952750"/>
          <p14:tracePt t="70486" x="5645150" y="2959100"/>
          <p14:tracePt t="70494" x="5645150" y="2965450"/>
          <p14:tracePt t="70498" x="5645150" y="2971800"/>
          <p14:tracePt t="70510" x="5645150" y="2984500"/>
          <p14:tracePt t="70510" x="5645150" y="2997200"/>
          <p14:tracePt t="70510" x="5645150" y="3009900"/>
          <p14:tracePt t="70530" x="5638800" y="3022600"/>
          <p14:tracePt t="70530" x="5638800" y="3041650"/>
          <p14:tracePt t="70547" x="5638800" y="3054350"/>
          <p14:tracePt t="70547" x="5632450" y="3073400"/>
          <p14:tracePt t="70562" x="5632450" y="3086100"/>
          <p14:tracePt t="70562" x="5626100" y="3098800"/>
          <p14:tracePt t="70579" x="5626100" y="3111500"/>
          <p14:tracePt t="70579" x="5626100" y="3117850"/>
          <p14:tracePt t="70595" x="5619750" y="3130550"/>
          <p14:tracePt t="70595" x="5619750" y="3136900"/>
          <p14:tracePt t="70612" x="5613400" y="3143250"/>
          <p14:tracePt t="70627" x="5619750" y="3143250"/>
          <p14:tracePt t="70674" x="5626100" y="3136900"/>
          <p14:tracePt t="70686" x="5632450" y="3130550"/>
          <p14:tracePt t="70702" x="5638800" y="3124200"/>
          <p14:tracePt t="70711" x="5645150" y="3124200"/>
          <p14:tracePt t="70728" x="5651500" y="3111500"/>
          <p14:tracePt t="70728" x="5657850" y="3098800"/>
          <p14:tracePt t="70747" x="5664200" y="3086100"/>
          <p14:tracePt t="70747" x="5670550" y="3079750"/>
          <p14:tracePt t="70763" x="5670550" y="3067050"/>
          <p14:tracePt t="70763" x="5676900" y="3054350"/>
          <p14:tracePt t="70779" x="5683250" y="3041650"/>
          <p14:tracePt t="70779" x="5689600" y="3022600"/>
          <p14:tracePt t="70797" x="5695950" y="3009900"/>
          <p14:tracePt t="70797" x="5695950" y="2990850"/>
          <p14:tracePt t="70812" x="5702300" y="2971800"/>
          <p14:tracePt t="70812" x="5708650" y="2959100"/>
          <p14:tracePt t="70812" x="5715000" y="2940050"/>
          <p14:tracePt t="70831" x="5721350" y="2921000"/>
          <p14:tracePt t="70844" x="5727700" y="2908300"/>
          <p14:tracePt t="70844" x="5746750" y="2876550"/>
          <p14:tracePt t="70863" x="5753100" y="2863850"/>
          <p14:tracePt t="70863" x="5765800" y="2851150"/>
          <p14:tracePt t="70879" x="5772150" y="2844800"/>
          <p14:tracePt t="70879" x="5784850" y="2832100"/>
          <p14:tracePt t="70896" x="5797550" y="2825750"/>
          <p14:tracePt t="70896" x="5822950" y="2813050"/>
          <p14:tracePt t="70912" x="5835650" y="2806700"/>
          <p14:tracePt t="70912" x="5842000" y="2800350"/>
          <p14:tracePt t="70929" x="5854700" y="2794000"/>
          <p14:tracePt t="70929" x="5867400" y="2794000"/>
          <p14:tracePt t="70946" x="5880100" y="2787650"/>
          <p14:tracePt t="70946" x="5892800" y="2787650"/>
          <p14:tracePt t="70963" x="5905500" y="2781300"/>
          <p14:tracePt t="70963" x="5918200" y="2774950"/>
          <p14:tracePt t="70980" x="5930900" y="2774950"/>
          <p14:tracePt t="70980" x="5937250" y="2774950"/>
          <p14:tracePt t="70996" x="5943600" y="2774950"/>
          <p14:tracePt t="70996" x="5949950" y="2774950"/>
          <p14:tracePt t="71013" x="5956300" y="2774950"/>
          <p14:tracePt t="71030" x="5962650" y="2781300"/>
          <p14:tracePt t="71048" x="5956300" y="2794000"/>
          <p14:tracePt t="71063" x="5956300" y="2800350"/>
          <p14:tracePt t="71063" x="5949950" y="2800350"/>
          <p14:tracePt t="71080" x="5949950" y="2813050"/>
          <p14:tracePt t="71095" x="5943600" y="2819400"/>
          <p14:tracePt t="71112" x="5943600" y="2825750"/>
          <p14:tracePt t="71112" x="5937250" y="2838450"/>
          <p14:tracePt t="71130" x="5937250" y="2844800"/>
          <p14:tracePt t="71130" x="5937250" y="2857500"/>
          <p14:tracePt t="71146" x="5937250" y="2863850"/>
          <p14:tracePt t="71146" x="5937250" y="2876550"/>
          <p14:tracePt t="71163" x="5937250" y="2889250"/>
          <p14:tracePt t="71163" x="5937250" y="2901950"/>
          <p14:tracePt t="71181" x="5943600" y="2914650"/>
          <p14:tracePt t="71181" x="5943600" y="2933700"/>
          <p14:tracePt t="71197" x="5949950" y="2952750"/>
          <p14:tracePt t="71197" x="5956300" y="2997200"/>
          <p14:tracePt t="71214" x="5962650" y="3016250"/>
          <p14:tracePt t="71214" x="5962650" y="3041650"/>
          <p14:tracePt t="71230" x="5969000" y="3067050"/>
          <p14:tracePt t="71230" x="5969000" y="3092450"/>
          <p14:tracePt t="71247" x="5969000" y="3117850"/>
          <p14:tracePt t="71247" x="5969000" y="3143250"/>
          <p14:tracePt t="71264" x="5969000" y="3162300"/>
          <p14:tracePt t="71264" x="5969000" y="3200400"/>
          <p14:tracePt t="71280" x="5969000" y="3213100"/>
          <p14:tracePt t="71280" x="5969000" y="3225800"/>
          <p14:tracePt t="71297" x="5969000" y="3238500"/>
          <p14:tracePt t="71297" x="5962650" y="3244850"/>
          <p14:tracePt t="71314" x="5962650" y="3251200"/>
          <p14:tracePt t="71314" x="5949950" y="3251200"/>
          <p14:tracePt t="71331" x="5943600" y="3257550"/>
          <p14:tracePt t="71331" x="5943600" y="3251200"/>
          <p14:tracePt t="71347" x="5937250" y="3251200"/>
          <p14:tracePt t="71347" x="5930900" y="3251200"/>
          <p14:tracePt t="71364" x="5924550" y="3244850"/>
          <p14:tracePt t="71364" x="5918200" y="3244850"/>
          <p14:tracePt t="71381" x="5911850" y="3238500"/>
          <p14:tracePt t="71381" x="5899150" y="3232150"/>
          <p14:tracePt t="71399" x="5886450" y="3225800"/>
          <p14:tracePt t="71399" x="5880100" y="3219450"/>
          <p14:tracePt t="71414" x="5873750" y="3213100"/>
          <p14:tracePt t="71414" x="5861050" y="3206750"/>
          <p14:tracePt t="71431" x="5854700" y="3200400"/>
          <p14:tracePt t="71431" x="5848350" y="3194050"/>
          <p14:tracePt t="71448" x="5835650" y="3187700"/>
          <p14:tracePt t="71448" x="5829300" y="3181350"/>
          <p14:tracePt t="71465" x="5822950" y="3175000"/>
          <p14:tracePt t="71465" x="5816600" y="3162300"/>
          <p14:tracePt t="71465" x="5816600" y="3149600"/>
          <p14:tracePt t="71483" x="5816600" y="3143250"/>
          <p14:tracePt t="71497" x="5816600" y="3130550"/>
          <p14:tracePt t="71497" x="5829300" y="3105150"/>
          <p14:tracePt t="71514" x="5835650" y="3092450"/>
          <p14:tracePt t="71514" x="5848350" y="3079750"/>
          <p14:tracePt t="71531" x="5861050" y="3067050"/>
          <p14:tracePt t="71531" x="5873750" y="3054350"/>
          <p14:tracePt t="71549" x="5892800" y="3048000"/>
          <p14:tracePt t="71549" x="5905500" y="3035300"/>
          <p14:tracePt t="71564" x="5924550" y="3022600"/>
          <p14:tracePt t="71564" x="5962650" y="3003550"/>
          <p14:tracePt t="71581" x="5981700" y="2990850"/>
          <p14:tracePt t="71581" x="6000750" y="2984500"/>
          <p14:tracePt t="71598" x="6019800" y="2971800"/>
          <p14:tracePt t="71598" x="6038850" y="2959100"/>
          <p14:tracePt t="71615" x="6064250" y="2952750"/>
          <p14:tracePt t="71615" x="6102350" y="2927350"/>
          <p14:tracePt t="71632" x="6121400" y="2921000"/>
          <p14:tracePt t="71632" x="6140450" y="2908300"/>
          <p14:tracePt t="71648" x="6159500" y="2901950"/>
          <p14:tracePt t="71648" x="6172200" y="2895600"/>
          <p14:tracePt t="71665" x="6191250" y="2882900"/>
          <p14:tracePt t="71665" x="6203950" y="2876550"/>
          <p14:tracePt t="71682" x="6216650" y="2870200"/>
          <p14:tracePt t="71682" x="6229350" y="2863850"/>
          <p14:tracePt t="71699" x="6235700" y="2857500"/>
          <p14:tracePt t="71714" x="6242050" y="2857500"/>
          <p14:tracePt t="71731" x="6242050" y="2870200"/>
          <p14:tracePt t="71748" x="6235700" y="2876550"/>
          <p14:tracePt t="71748" x="6216650" y="2895600"/>
          <p14:tracePt t="71767" x="6210300" y="2901950"/>
          <p14:tracePt t="71767" x="6197600" y="2914650"/>
          <p14:tracePt t="71783" x="6184900" y="2927350"/>
          <p14:tracePt t="71783" x="6172200" y="2933700"/>
          <p14:tracePt t="71799" x="6153150" y="2946400"/>
          <p14:tracePt t="71799" x="6140450" y="2965450"/>
          <p14:tracePt t="71816" x="6127750" y="2978150"/>
          <p14:tracePt t="71816" x="6115050" y="2997200"/>
          <p14:tracePt t="71832" x="6096000" y="3016250"/>
          <p14:tracePt t="71832" x="6083300" y="3035300"/>
          <p14:tracePt t="71832" x="6070600" y="3060700"/>
          <p14:tracePt t="71850" x="6064250" y="3079750"/>
          <p14:tracePt t="71865" x="6051550" y="3098800"/>
          <p14:tracePt t="71865" x="6038850" y="3130550"/>
          <p14:tracePt t="71882" x="6038850" y="3149600"/>
          <p14:tracePt t="71882" x="6032500" y="3162300"/>
          <p14:tracePt t="71899" x="6032500" y="3168650"/>
          <p14:tracePt t="71899" x="6032500" y="3181350"/>
          <p14:tracePt t="71916" x="6038850" y="3181350"/>
          <p14:tracePt t="71916" x="6038850" y="3187700"/>
          <p14:tracePt t="71933" x="6051550" y="3187700"/>
          <p14:tracePt t="71933" x="6070600" y="3187700"/>
          <p14:tracePt t="71949" x="6089650" y="3187700"/>
          <p14:tracePt t="71949" x="6108700" y="3181350"/>
          <p14:tracePt t="71966" x="6127750" y="3181350"/>
          <p14:tracePt t="71966" x="6146800" y="3181350"/>
          <p14:tracePt t="71983" x="6165850" y="3175000"/>
          <p14:tracePt t="71983" x="6210300" y="3168650"/>
          <p14:tracePt t="71999" x="6229350" y="3162300"/>
          <p14:tracePt t="71999" x="6248400" y="3162300"/>
          <p14:tracePt t="72017" x="6267450" y="3155950"/>
          <p14:tracePt t="72017" x="6286500" y="3149600"/>
          <p14:tracePt t="72033" x="6299200" y="3149600"/>
          <p14:tracePt t="72033" x="6311900" y="3143250"/>
          <p14:tracePt t="72051" x="6324600" y="3143250"/>
          <p14:tracePt t="72051" x="6343650" y="3136900"/>
          <p14:tracePt t="72067" x="6350000" y="3136900"/>
          <p14:tracePt t="72090" x="6343650" y="3143250"/>
          <p14:tracePt t="72118" x="6343650" y="3149600"/>
          <p14:tracePt t="72126" x="6337300" y="3149600"/>
          <p14:tracePt t="72134" x="6330950" y="3149600"/>
          <p14:tracePt t="72134" x="6324600" y="3149600"/>
          <p14:tracePt t="72150" x="6318250" y="3149600"/>
          <p14:tracePt t="72150" x="6311900" y="3149600"/>
          <p14:tracePt t="72168" x="6305550" y="3149600"/>
          <p14:tracePt t="72168" x="6292850" y="3149600"/>
          <p14:tracePt t="72183" x="6286500" y="3149600"/>
          <p14:tracePt t="72183" x="6273800" y="3149600"/>
          <p14:tracePt t="72200" x="6267450" y="3149600"/>
          <p14:tracePt t="72200" x="6254750" y="3149600"/>
          <p14:tracePt t="72217" x="6242050" y="3149600"/>
          <p14:tracePt t="72217" x="6216650" y="3149600"/>
          <p14:tracePt t="72233" x="6203950" y="3149600"/>
          <p14:tracePt t="72233" x="6184900" y="3149600"/>
          <p14:tracePt t="72250" x="6172200" y="3149600"/>
          <p14:tracePt t="72250" x="6153150" y="3155950"/>
          <p14:tracePt t="72267" x="6140450" y="3155950"/>
          <p14:tracePt t="72267" x="6121400" y="3162300"/>
          <p14:tracePt t="72284" x="6102350" y="3162300"/>
          <p14:tracePt t="72284" x="6070600" y="3175000"/>
          <p14:tracePt t="72301" x="6057900" y="3181350"/>
          <p14:tracePt t="72301" x="6045200" y="3187700"/>
          <p14:tracePt t="72317" x="6032500" y="3187700"/>
          <p14:tracePt t="72317" x="6019800" y="3194050"/>
          <p14:tracePt t="72334" x="6007100" y="3200400"/>
          <p14:tracePt t="72334" x="5981700" y="3206750"/>
          <p14:tracePt t="72351" x="5969000" y="3213100"/>
          <p14:tracePt t="72351" x="5962650" y="3219450"/>
          <p14:tracePt t="72368" x="5949950" y="3219450"/>
          <p14:tracePt t="72368" x="5943600" y="3219450"/>
          <p14:tracePt t="72384" x="5937250" y="3219450"/>
          <p14:tracePt t="72384" x="5924550" y="3219450"/>
          <p14:tracePt t="72401" x="5918200" y="3219450"/>
          <p14:tracePt t="72401" x="5911850" y="3219450"/>
          <p14:tracePt t="72420" x="5905500" y="3219450"/>
          <p14:tracePt t="72434" x="5899150" y="3213100"/>
          <p14:tracePt t="72450" x="5899150" y="3200400"/>
          <p14:tracePt t="72467" x="5905500" y="3194050"/>
          <p14:tracePt t="72484" x="5911850" y="3181350"/>
          <p14:tracePt t="72500" x="5918200" y="3175000"/>
          <p14:tracePt t="72500" x="5924550" y="3162300"/>
          <p14:tracePt t="72518" x="5930900" y="3162300"/>
          <p14:tracePt t="72518" x="5937250" y="3155950"/>
          <p14:tracePt t="72535" x="5937250" y="3143250"/>
          <p14:tracePt t="72535" x="5943600" y="3143250"/>
          <p14:tracePt t="72552" x="5943600" y="3130550"/>
          <p14:tracePt t="72552" x="5949950" y="3130550"/>
          <p14:tracePt t="72567" x="5949950" y="3124200"/>
          <p14:tracePt t="72583" x="5949950" y="3111500"/>
          <p14:tracePt t="72583" x="5949950" y="3105150"/>
          <p14:tracePt t="72601" x="5943600" y="3105150"/>
          <p14:tracePt t="72622" x="5937250" y="3105150"/>
          <p14:tracePt t="72638" x="5930900" y="3105150"/>
          <p14:tracePt t="72658" x="5930900" y="3111500"/>
          <p14:tracePt t="72682" x="5930900" y="3117850"/>
          <p14:tracePt t="72698" x="5943600" y="3124200"/>
          <p14:tracePt t="72718" x="5949950" y="3124200"/>
          <p14:tracePt t="72734" x="5956300" y="3130550"/>
          <p14:tracePt t="72750" x="5962650" y="3130550"/>
          <p14:tracePt t="72766" x="5969000" y="3136900"/>
          <p14:tracePt t="72771" x="5975350" y="3136900"/>
          <p14:tracePt t="72784" x="5981700" y="3136900"/>
          <p14:tracePt t="72784" x="5994400" y="3143250"/>
          <p14:tracePt t="72803" x="6000750" y="3143250"/>
          <p14:tracePt t="72818" x="6007100" y="3143250"/>
          <p14:tracePt t="72818" x="6013450" y="3143250"/>
          <p14:tracePt t="72836" x="6019800" y="3143250"/>
          <p14:tracePt t="72836" x="6026150" y="3136900"/>
          <p14:tracePt t="72852" x="6032500" y="3136900"/>
          <p14:tracePt t="72868" x="6038850" y="3130550"/>
          <p14:tracePt t="72884" x="6045200" y="3130550"/>
          <p14:tracePt t="72901" x="6051550" y="3124200"/>
          <p14:tracePt t="72918" x="6057900" y="3117850"/>
          <p14:tracePt t="72935" x="6057900" y="3111500"/>
          <p14:tracePt t="72935" x="6064250" y="3111500"/>
          <p14:tracePt t="72953" x="6070600" y="3105150"/>
          <p14:tracePt t="72968" x="6070600" y="3098800"/>
          <p14:tracePt t="72985" x="6076950" y="3098800"/>
          <p14:tracePt t="73002" x="6083300" y="3098800"/>
          <p14:tracePt t="73018" x="6076950" y="3098800"/>
          <p14:tracePt t="73078" x="6070600" y="3098800"/>
          <p14:tracePt t="73110" x="6064250" y="3105150"/>
          <p14:tracePt t="73126" x="6051550" y="3105150"/>
          <p14:tracePt t="73138" x="6038850" y="3105150"/>
          <p14:tracePt t="73162" x="6032500" y="3111500"/>
          <p14:tracePt t="73178" x="6026150" y="3111500"/>
          <p14:tracePt t="73190" x="6026150" y="3105150"/>
          <p14:tracePt t="73250" x="6032500" y="3098800"/>
          <p14:tracePt t="73274" x="6038850" y="3098800"/>
          <p14:tracePt t="73290" x="6045200" y="3098800"/>
          <p14:tracePt t="73306" x="6051550" y="3098800"/>
          <p14:tracePt t="73310" x="6057900" y="3098800"/>
          <p14:tracePt t="73319" x="6064250" y="3098800"/>
          <p14:tracePt t="73319" x="6070600" y="3105150"/>
          <p14:tracePt t="73337" x="6076950" y="3111500"/>
          <p14:tracePt t="73353" x="6083300" y="3111500"/>
          <p14:tracePt t="73353" x="6096000" y="3124200"/>
          <p14:tracePt t="73371" x="6096000" y="3130550"/>
          <p14:tracePt t="73386" x="6108700" y="3130550"/>
          <p14:tracePt t="73403" x="6115050" y="3136900"/>
          <p14:tracePt t="73421" x="6121400" y="3136900"/>
          <p14:tracePt t="73437" x="6127750" y="3143250"/>
          <p14:tracePt t="73453" x="6134100" y="3143250"/>
          <p14:tracePt t="73470" x="6140450" y="3143250"/>
          <p14:tracePt t="73490" x="6146800" y="3136900"/>
          <p14:tracePt t="73514" x="6153150" y="3136900"/>
          <p14:tracePt t="73538" x="6159500" y="3136900"/>
          <p14:tracePt t="73554" x="6172200" y="3130550"/>
          <p14:tracePt t="73566" x="6178550" y="3130550"/>
          <p14:tracePt t="73582" x="6184900" y="3130550"/>
          <p14:tracePt t="73590" x="6191250" y="3130550"/>
          <p14:tracePt t="73604" x="6197600" y="3130550"/>
          <p14:tracePt t="73604" x="6203950" y="3130550"/>
          <p14:tracePt t="73621" x="6210300" y="3136900"/>
          <p14:tracePt t="73637" x="6216650" y="3136900"/>
          <p14:tracePt t="73654" x="6216650" y="3143250"/>
          <p14:tracePt t="73678" x="6210300" y="3143250"/>
          <p14:tracePt t="73694" x="6203950" y="3149600"/>
          <p14:tracePt t="73704" x="6197600" y="3149600"/>
          <p14:tracePt t="73704" x="6191250" y="3149600"/>
          <p14:tracePt t="73722" x="6184900" y="3149600"/>
          <p14:tracePt t="73722" x="6165850" y="3143250"/>
          <p14:tracePt t="73738" x="6153150" y="3143250"/>
          <p14:tracePt t="73738" x="6146800" y="3143250"/>
          <p14:tracePt t="73755" x="6134100" y="3143250"/>
          <p14:tracePt t="73755" x="6121400" y="3136900"/>
          <p14:tracePt t="73772" x="6115050" y="3136900"/>
          <p14:tracePt t="73772" x="6102350" y="3136900"/>
          <p14:tracePt t="73789" x="6089650" y="3130550"/>
          <p14:tracePt t="73789" x="6070600" y="3124200"/>
          <p14:tracePt t="73807" x="6064250" y="3117850"/>
          <p14:tracePt t="73807" x="6057900" y="3111500"/>
          <p14:tracePt t="73822" x="6051550" y="3105150"/>
          <p14:tracePt t="73822" x="6045200" y="3098800"/>
          <p14:tracePt t="73839" x="6038850" y="3092450"/>
          <p14:tracePt t="73855" x="6038850" y="3086100"/>
          <p14:tracePt t="73855" x="6038850" y="3079750"/>
          <p14:tracePt t="73872" x="6038850" y="3073400"/>
          <p14:tracePt t="73872" x="6038850" y="3067050"/>
          <p14:tracePt t="73889" x="6045200" y="3060700"/>
          <p14:tracePt t="73906" x="6051550" y="3054350"/>
          <p14:tracePt t="73906" x="6057900" y="3054350"/>
          <p14:tracePt t="73923" x="6064250" y="3054350"/>
          <p14:tracePt t="73923" x="6070600" y="3054350"/>
          <p14:tracePt t="73939" x="6083300" y="3060700"/>
          <p14:tracePt t="73939" x="6089650" y="3060700"/>
          <p14:tracePt t="73956" x="6102350" y="3067050"/>
          <p14:tracePt t="73956" x="6127750" y="3079750"/>
          <p14:tracePt t="73973" x="6140450" y="3086100"/>
          <p14:tracePt t="73973" x="6159500" y="3092450"/>
          <p14:tracePt t="73989" x="6172200" y="3098800"/>
          <p14:tracePt t="73989" x="6191250" y="3105150"/>
          <p14:tracePt t="74006" x="6210300" y="3111500"/>
          <p14:tracePt t="74006" x="6223000" y="3117850"/>
          <p14:tracePt t="74022" x="6242050" y="3117850"/>
          <p14:tracePt t="74022" x="6286500" y="3130550"/>
          <p14:tracePt t="74039" x="6311900" y="3130550"/>
          <p14:tracePt t="74039" x="6337300" y="3130550"/>
          <p14:tracePt t="74056" x="6362700" y="3130550"/>
          <p14:tracePt t="74056" x="6394450" y="3124200"/>
          <p14:tracePt t="74073" x="6419850" y="3117850"/>
          <p14:tracePt t="74073" x="6483350" y="3105150"/>
          <p14:tracePt t="74091" x="6508750" y="3098800"/>
          <p14:tracePt t="74091" x="6534150" y="3092450"/>
          <p14:tracePt t="74107" x="6565900" y="3086100"/>
          <p14:tracePt t="74107" x="6591300" y="3073400"/>
          <p14:tracePt t="74123" x="6616700" y="3067050"/>
          <p14:tracePt t="74123" x="6642100" y="3054350"/>
          <p14:tracePt t="74140" x="6667500" y="3041650"/>
          <p14:tracePt t="74140" x="6692900" y="3028950"/>
          <p14:tracePt t="74156" x="6724650" y="3022600"/>
          <p14:tracePt t="74156" x="6781800" y="3003550"/>
          <p14:tracePt t="74176" x="6807200" y="3003550"/>
          <p14:tracePt t="74176" x="6832600" y="3003550"/>
          <p14:tracePt t="74190" x="6858000" y="3003550"/>
          <p14:tracePt t="74190" x="6883400" y="3009900"/>
          <p14:tracePt t="74207" x="6902450" y="3016250"/>
          <p14:tracePt t="74207" x="6927850" y="3022600"/>
          <p14:tracePt t="74223" x="6946900" y="3035300"/>
          <p14:tracePt t="74223" x="6965950" y="3041650"/>
          <p14:tracePt t="74240" x="6985000" y="3048000"/>
          <p14:tracePt t="74240" x="6997700" y="3054350"/>
          <p14:tracePt t="74257" x="7010400" y="3060700"/>
          <p14:tracePt t="74257" x="7035800" y="3067050"/>
          <p14:tracePt t="74274" x="7048500" y="3067050"/>
          <p14:tracePt t="74274" x="7054850" y="3073400"/>
          <p14:tracePt t="74290" x="7061200" y="3079750"/>
          <p14:tracePt t="74310" x="7054850" y="3079750"/>
          <p14:tracePt t="74330" x="7048500" y="3086100"/>
          <p14:tracePt t="74346" x="7035800" y="3086100"/>
          <p14:tracePt t="74356" x="7029450" y="3086100"/>
          <p14:tracePt t="74356" x="7023100" y="3086100"/>
          <p14:tracePt t="74374" x="7010400" y="3086100"/>
          <p14:tracePt t="74374" x="6991350" y="3092450"/>
          <p14:tracePt t="74391" x="6978650" y="3092450"/>
          <p14:tracePt t="74391" x="6965950" y="3092450"/>
          <p14:tracePt t="74409" x="6959600" y="3092450"/>
          <p14:tracePt t="74409" x="6946900" y="3098800"/>
          <p14:tracePt t="74424" x="6934200" y="3098800"/>
          <p14:tracePt t="74424" x="6927850" y="3098800"/>
          <p14:tracePt t="74441" x="6921500" y="3098800"/>
          <p14:tracePt t="74441" x="6902450" y="3092450"/>
          <p14:tracePt t="74459" x="6896100" y="3092450"/>
          <p14:tracePt t="74459" x="6889750" y="3092450"/>
          <p14:tracePt t="74475" x="6883400" y="3092450"/>
          <p14:tracePt t="74475" x="6877050" y="3086100"/>
          <p14:tracePt t="74491" x="6870700" y="3086100"/>
          <p14:tracePt t="74491" x="6864350" y="3079750"/>
          <p14:tracePt t="74508" x="6858000" y="3073400"/>
          <p14:tracePt t="74524" x="6851650" y="3067050"/>
          <p14:tracePt t="74540" x="6845300" y="3060700"/>
          <p14:tracePt t="74557" x="6838950" y="3060700"/>
          <p14:tracePt t="74574" x="6832600" y="3060700"/>
          <p14:tracePt t="74590" x="6826250" y="3060700"/>
          <p14:tracePt t="74607" x="6826250" y="3067050"/>
          <p14:tracePt t="74623" x="6826250" y="3073400"/>
          <p14:tracePt t="74640" x="6826250" y="3079750"/>
          <p14:tracePt t="74657" x="6826250" y="3086100"/>
          <p14:tracePt t="74674" x="6826250" y="3092450"/>
          <p14:tracePt t="74691" x="6826250" y="3098800"/>
          <p14:tracePt t="74707" x="6819900" y="3098800"/>
          <p14:tracePt t="74758" x="6819900" y="3092450"/>
          <p14:tracePt t="74774" x="6813550" y="3079750"/>
          <p14:tracePt t="74790" x="6807200" y="3079750"/>
          <p14:tracePt t="74798" x="6807200" y="3073400"/>
          <p14:tracePt t="74808" x="6800850" y="3067050"/>
          <p14:tracePt t="74808" x="6794500" y="3054350"/>
          <p14:tracePt t="74827" x="6788150" y="3054350"/>
          <p14:tracePt t="74827" x="6781800" y="3048000"/>
          <p14:tracePt t="74842" x="6775450" y="3041650"/>
          <p14:tracePt t="74842" x="6769100" y="3035300"/>
          <p14:tracePt t="74859" x="6762750" y="3035300"/>
          <p14:tracePt t="74859" x="6756400" y="3028950"/>
          <p14:tracePt t="74875" x="6750050" y="3022600"/>
          <p14:tracePt t="74891" x="6743700" y="3022600"/>
          <p14:tracePt t="74891" x="6737350" y="3016250"/>
          <p14:tracePt t="74908" x="6731000" y="3016250"/>
          <p14:tracePt t="74925" x="6724650" y="3009900"/>
          <p14:tracePt t="74941" x="6718300" y="3016250"/>
          <p14:tracePt t="74962" x="6711950" y="3016250"/>
          <p14:tracePt t="75022" x="6705600" y="3009900"/>
          <p14:tracePt t="75050" x="6699250" y="3009900"/>
          <p14:tracePt t="75082" x="6699250" y="3003550"/>
          <p14:tracePt t="75134" x="6705600" y="3003550"/>
          <p14:tracePt t="75150" x="6711950" y="3003550"/>
          <p14:tracePt t="75166" x="6718300" y="2997200"/>
          <p14:tracePt t="75178" x="6724650" y="2997200"/>
          <p14:tracePt t="75186" x="6731000" y="2997200"/>
          <p14:tracePt t="75202" x="6737350" y="2997200"/>
          <p14:tracePt t="75210" x="6743700" y="3003550"/>
          <p14:tracePt t="75226" x="6750050" y="3003550"/>
          <p14:tracePt t="75226" x="6756400" y="3003550"/>
          <p14:tracePt t="75243" x="6762750" y="3009900"/>
          <p14:tracePt t="75259" x="6769100" y="3009900"/>
          <p14:tracePt t="75278" x="6762750" y="3009900"/>
          <p14:tracePt t="75322" x="6756400" y="3009900"/>
          <p14:tracePt t="75338" x="6750050" y="3009900"/>
          <p14:tracePt t="75350" x="6743700" y="3009900"/>
          <p14:tracePt t="75366" x="6737350" y="3009900"/>
          <p14:tracePt t="75382" x="6731000" y="3009900"/>
          <p14:tracePt t="75392" x="6724650" y="3009900"/>
          <p14:tracePt t="75410" x="6718300" y="3009900"/>
          <p14:tracePt t="75426" x="6711950" y="3009900"/>
          <p14:tracePt t="75443" x="6705600" y="3009900"/>
          <p14:tracePt t="75460" x="6699250" y="3016250"/>
          <p14:tracePt t="75476" x="6699250" y="3022600"/>
          <p14:tracePt t="75546" x="6705600" y="3022600"/>
          <p14:tracePt t="75590" x="6699250" y="3028950"/>
          <p14:tracePt t="75646" x="6705600" y="3022600"/>
          <p14:tracePt t="75778" x="6711950" y="3022600"/>
          <p14:tracePt t="75802" x="6718300" y="3022600"/>
          <p14:tracePt t="75826" x="6724650" y="3022600"/>
          <p14:tracePt t="75862" x="6731000" y="3022600"/>
          <p14:tracePt t="75890" x="6737350" y="3022600"/>
          <p14:tracePt t="75914" x="6731000" y="3022600"/>
          <p14:tracePt t="76042" x="6724650" y="3022600"/>
          <p14:tracePt t="76066" x="6718300" y="3022600"/>
          <p14:tracePt t="76078" x="6711950" y="3028950"/>
          <p14:tracePt t="76086" x="6705600" y="3035300"/>
          <p14:tracePt t="76102" x="6699250" y="3035300"/>
          <p14:tracePt t="76112" x="6692900" y="3041650"/>
          <p14:tracePt t="76128" x="6686550" y="3048000"/>
          <p14:tracePt t="76146" x="6673850" y="3054350"/>
          <p14:tracePt t="76146" x="6667500" y="3054350"/>
          <p14:tracePt t="76163" x="6654800" y="3060700"/>
          <p14:tracePt t="76186" x="6648450" y="3060700"/>
          <p14:tracePt t="76199" x="6642100" y="3060700"/>
          <p14:tracePt t="76258" x="6635750" y="3054350"/>
          <p14:tracePt t="76310" x="6635750" y="3060700"/>
          <p14:tracePt t="76394" x="6642100" y="3067050"/>
          <p14:tracePt t="76454" x="6642100" y="3073400"/>
          <p14:tracePt t="76550" x="6635750" y="3073400"/>
          <p14:tracePt t="76566" x="6629400" y="3079750"/>
          <p14:tracePt t="76582" x="6623050" y="3086100"/>
          <p14:tracePt t="76590" x="6616700" y="3086100"/>
          <p14:tracePt t="76598" x="6610350" y="3092450"/>
          <p14:tracePt t="76598" x="6604000" y="3092450"/>
          <p14:tracePt t="76614" x="6597650" y="3098800"/>
          <p14:tracePt t="76614" x="6584950" y="3098800"/>
          <p14:tracePt t="76631" x="6578600" y="3105150"/>
          <p14:tracePt t="76631" x="6572250" y="3105150"/>
          <p14:tracePt t="76648" x="6559550" y="3111500"/>
          <p14:tracePt t="76648" x="6553200" y="3111500"/>
          <p14:tracePt t="76665" x="6546850" y="3117850"/>
          <p14:tracePt t="76665" x="6527800" y="3117850"/>
          <p14:tracePt t="76681" x="6521450" y="3124200"/>
          <p14:tracePt t="76681" x="6515100" y="3124200"/>
          <p14:tracePt t="76698" x="6508750" y="3124200"/>
          <p14:tracePt t="76714" x="6502400" y="3124200"/>
          <p14:tracePt t="76714" x="6496050" y="3130550"/>
          <p14:tracePt t="76731" x="6489700" y="3130550"/>
          <p14:tracePt t="76747" x="6483350" y="3136900"/>
          <p14:tracePt t="76764" x="6489700" y="3136900"/>
          <p14:tracePt t="76790" x="6502400" y="3136900"/>
          <p14:tracePt t="76806" x="6508750" y="3136900"/>
          <p14:tracePt t="76822" x="6515100" y="3130550"/>
          <p14:tracePt t="76838" x="6521450" y="3130550"/>
          <p14:tracePt t="76847" x="6527800" y="3124200"/>
          <p14:tracePt t="76864" x="6534150" y="3124200"/>
          <p14:tracePt t="76881" x="6540500" y="3117850"/>
          <p14:tracePt t="76898" x="6546850" y="3111500"/>
          <p14:tracePt t="76915" x="6553200" y="3111500"/>
          <p14:tracePt t="76942" x="6559550" y="3111500"/>
          <p14:tracePt t="77010" x="6559550" y="3105150"/>
          <p14:tracePt t="77030" x="6559550" y="3098800"/>
          <p14:tracePt t="77054" x="6565900" y="3092450"/>
          <p14:tracePt t="77086" x="6572250" y="3086100"/>
          <p14:tracePt t="77114" x="6578600" y="3086100"/>
          <p14:tracePt t="77146" x="6578600" y="3079750"/>
          <p14:tracePt t="77158" x="6584950" y="3079750"/>
          <p14:tracePt t="77174" x="6597650" y="3079750"/>
          <p14:tracePt t="77190" x="6604000" y="3079750"/>
          <p14:tracePt t="77199" x="6604000" y="3073400"/>
          <p14:tracePt t="77199" x="6610350" y="3073400"/>
          <p14:tracePt t="77216" x="6616700" y="3073400"/>
          <p14:tracePt t="77232" x="6623050" y="3067050"/>
          <p14:tracePt t="77232" x="6635750" y="3067050"/>
          <p14:tracePt t="77250" x="6642100" y="3067050"/>
          <p14:tracePt t="77266" x="6648450" y="3060700"/>
          <p14:tracePt t="77282" x="6654800" y="3060700"/>
          <p14:tracePt t="77282" x="6661150" y="3060700"/>
          <p14:tracePt t="77300" x="6667500" y="3067050"/>
          <p14:tracePt t="77316" x="6667500" y="3073400"/>
          <p14:tracePt t="77332" x="6661150" y="3079750"/>
          <p14:tracePt t="77354" x="6654800" y="3086100"/>
          <p14:tracePt t="77370" x="6648450" y="3092450"/>
          <p14:tracePt t="77386" x="6642100" y="3092450"/>
          <p14:tracePt t="77386" x="6635750" y="3098800"/>
          <p14:tracePt t="77400" x="6629400" y="3105150"/>
          <p14:tracePt t="77400" x="6623050" y="3105150"/>
          <p14:tracePt t="77419" x="6616700" y="3111500"/>
          <p14:tracePt t="77419" x="6610350" y="3117850"/>
          <p14:tracePt t="77434" x="6604000" y="3124200"/>
          <p14:tracePt t="77434" x="6591300" y="3130550"/>
          <p14:tracePt t="77451" x="6584950" y="3130550"/>
          <p14:tracePt t="77451" x="6578600" y="3136900"/>
          <p14:tracePt t="77468" x="6572250" y="3136900"/>
          <p14:tracePt t="77468" x="6565900" y="3136900"/>
          <p14:tracePt t="77484" x="6559550" y="3136900"/>
          <p14:tracePt t="77500" x="6553200" y="3136900"/>
          <p14:tracePt t="77519" x="6559550" y="3130550"/>
          <p14:tracePt t="77550" x="6565900" y="3136900"/>
          <p14:tracePt t="77566" x="6572250" y="3136900"/>
          <p14:tracePt t="77578" x="6578600" y="3136900"/>
          <p14:tracePt t="77602" x="6572250" y="3130550"/>
          <p14:tracePt t="77698" x="6565900" y="3130550"/>
          <p14:tracePt t="77714" x="6559550" y="3124200"/>
          <p14:tracePt t="77730" x="6546850" y="3124200"/>
          <p14:tracePt t="77746" x="6546850" y="3117850"/>
          <p14:tracePt t="77750" x="6534150" y="3117850"/>
          <p14:tracePt t="77767" x="6527800" y="3111500"/>
          <p14:tracePt t="77784" x="6521450" y="3111500"/>
          <p14:tracePt t="77784" x="6515100" y="3117850"/>
          <p14:tracePt t="77802" x="6508750" y="3117850"/>
          <p14:tracePt t="77818" x="6502400" y="3117850"/>
          <p14:tracePt t="77834" x="6508750" y="3117850"/>
          <p14:tracePt t="77870" x="6515100" y="3117850"/>
          <p14:tracePt t="77886" x="6521450" y="3124200"/>
          <p14:tracePt t="77894" x="6527800" y="3124200"/>
          <p14:tracePt t="77902" x="6534150" y="3124200"/>
          <p14:tracePt t="77902" x="6540500" y="3124200"/>
          <p14:tracePt t="77920" x="6546850" y="3117850"/>
          <p14:tracePt t="77935" x="6553200" y="3117850"/>
          <p14:tracePt t="77952" x="6559550" y="3111500"/>
          <p14:tracePt t="77968" x="6565900" y="3105150"/>
          <p14:tracePt t="77986" x="6572250" y="3098800"/>
          <p14:tracePt t="78001" x="6572250" y="3092450"/>
          <p14:tracePt t="78019" x="6565900" y="3086100"/>
          <p14:tracePt t="78035" x="6565900" y="3079750"/>
          <p14:tracePt t="78035" x="6559550" y="3079750"/>
          <p14:tracePt t="78054" x="6553200" y="3079750"/>
          <p14:tracePt t="78068" x="6546850" y="3073400"/>
          <p14:tracePt t="78085" x="6546850" y="3067050"/>
          <p14:tracePt t="78106" x="6553200" y="3060700"/>
          <p14:tracePt t="78134" x="6559550" y="3060700"/>
          <p14:tracePt t="78150" x="6565900" y="3067050"/>
          <p14:tracePt t="78166" x="6572250" y="3060700"/>
          <p14:tracePt t="78178" x="6578600" y="3060700"/>
          <p14:tracePt t="78194" x="6584950" y="3054350"/>
          <p14:tracePt t="78218" x="6591300" y="3048000"/>
          <p14:tracePt t="78238" x="6597650" y="3041650"/>
          <p14:tracePt t="78278" x="6604000" y="3041650"/>
          <p14:tracePt t="78290" x="6610350" y="3035300"/>
          <p14:tracePt t="78314" x="6616700" y="3028950"/>
          <p14:tracePt t="78330" x="6623050" y="3028950"/>
          <p14:tracePt t="78346" x="6629400" y="3022600"/>
          <p14:tracePt t="78358" x="6629400" y="3016250"/>
          <p14:tracePt t="78374" x="6635750" y="3003550"/>
          <p14:tracePt t="78390" x="6642100" y="2997200"/>
          <p14:tracePt t="78406" x="6642100" y="2990850"/>
          <p14:tracePt t="78420" x="6642100" y="2984500"/>
          <p14:tracePt t="78436" x="6635750" y="2978150"/>
          <p14:tracePt t="78453" x="6629400" y="2978150"/>
          <p14:tracePt t="78453" x="6623050" y="2978150"/>
          <p14:tracePt t="78471" x="6610350" y="2984500"/>
          <p14:tracePt t="78471" x="6604000" y="2984500"/>
          <p14:tracePt t="78487" x="6597650" y="2990850"/>
          <p14:tracePt t="78487" x="6584950" y="2990850"/>
          <p14:tracePt t="78504" x="6578600" y="2997200"/>
          <p14:tracePt t="78504" x="6565900" y="3003550"/>
          <p14:tracePt t="78521" x="6559550" y="3009900"/>
          <p14:tracePt t="78521" x="6540500" y="3028950"/>
          <p14:tracePt t="78539" x="6527800" y="3035300"/>
          <p14:tracePt t="78539" x="6521450" y="3041650"/>
          <p14:tracePt t="78555" x="6515100" y="3054350"/>
          <p14:tracePt t="78555" x="6508750" y="3060700"/>
          <p14:tracePt t="78571" x="6502400" y="3067050"/>
          <p14:tracePt t="78571" x="6496050" y="3079750"/>
          <p14:tracePt t="78587" x="6496050" y="3086100"/>
          <p14:tracePt t="78587" x="6489700" y="3092450"/>
          <p14:tracePt t="78604" x="6489700" y="3098800"/>
          <p14:tracePt t="78604" x="6489700" y="3105150"/>
          <p14:tracePt t="78604" x="6489700" y="3111500"/>
          <p14:tracePt t="78623" x="6496050" y="3117850"/>
          <p14:tracePt t="78646" x="6502400" y="3124200"/>
          <p14:tracePt t="78658" x="6502400" y="3130550"/>
          <p14:tracePt t="78674" x="6508750" y="3130550"/>
          <p14:tracePt t="78690" x="6515100" y="3124200"/>
          <p14:tracePt t="78726" x="6508750" y="3117850"/>
          <p14:tracePt t="78766" x="6496050" y="3117850"/>
          <p14:tracePt t="78778" x="6489700" y="3117850"/>
          <p14:tracePt t="78787" x="6477000" y="3117850"/>
          <p14:tracePt t="78804" x="6470650" y="3117850"/>
          <p14:tracePt t="78804" x="6464300" y="3124200"/>
          <p14:tracePt t="78822" x="6457950" y="3124200"/>
          <p14:tracePt t="78822" x="6451600" y="3124200"/>
          <p14:tracePt t="78839" x="6445250" y="3130550"/>
          <p14:tracePt t="78854" x="6438900" y="3130550"/>
          <p14:tracePt t="78871" x="6432550" y="3130550"/>
          <p14:tracePt t="78887" x="6438900" y="3130550"/>
          <p14:tracePt t="78946" x="6445250" y="3130550"/>
          <p14:tracePt t="78958" x="6445250" y="3124200"/>
          <p14:tracePt t="78974" x="6451600" y="3117850"/>
          <p14:tracePt t="78990" x="6457950" y="3117850"/>
          <p14:tracePt t="79006" x="6464300" y="3111500"/>
          <p14:tracePt t="79018" x="6470650" y="3105150"/>
          <p14:tracePt t="79034" x="6477000" y="3105150"/>
          <p14:tracePt t="79042" x="6489700" y="3098800"/>
          <p14:tracePt t="79058" x="6489700" y="3092450"/>
          <p14:tracePt t="79058" x="6496050" y="3092450"/>
          <p14:tracePt t="79072" x="6502400" y="3086100"/>
          <p14:tracePt t="79072" x="6508750" y="3086100"/>
          <p14:tracePt t="79089" x="6515100" y="3079750"/>
          <p14:tracePt t="79089" x="6521450" y="3079750"/>
          <p14:tracePt t="79105" x="6527800" y="3079750"/>
          <p14:tracePt t="79121" x="6534150" y="3073400"/>
          <p14:tracePt t="79121" x="6540500" y="3073400"/>
          <p14:tracePt t="79139" x="6546850" y="3079750"/>
          <p14:tracePt t="79155" x="6553200" y="3079750"/>
          <p14:tracePt t="79172" x="6559550" y="3079750"/>
          <p14:tracePt t="79188" x="6559550" y="3086100"/>
          <p14:tracePt t="79230" x="6559550" y="3079750"/>
          <p14:tracePt t="79342" x="6559550" y="3073400"/>
          <p14:tracePt t="79410" x="6553200" y="3073400"/>
          <p14:tracePt t="79589" x="6540500" y="3073400"/>
          <p14:tracePt t="79606" x="6527800" y="3079750"/>
          <p14:tracePt t="79634" x="6521450" y="3079750"/>
          <p14:tracePt t="79649" x="6515100" y="3079750"/>
          <p14:tracePt t="79665" x="6508750" y="3079750"/>
          <p14:tracePt t="79677" x="6515100" y="3079750"/>
          <p14:tracePt t="79778" x="6521450" y="3073400"/>
          <p14:tracePt t="79790" x="6527800" y="3073400"/>
          <p14:tracePt t="79806" x="6534150" y="3073400"/>
          <p14:tracePt t="79813" x="6540500" y="3073400"/>
          <p14:tracePt t="79823" x="6546850" y="3073400"/>
          <p14:tracePt t="79840" x="6553200" y="3067050"/>
          <p14:tracePt t="79840" x="6559550" y="3067050"/>
          <p14:tracePt t="79858" x="6565900" y="3067050"/>
          <p14:tracePt t="79874" x="6572250" y="3067050"/>
          <p14:tracePt t="79891" x="6578600" y="3060700"/>
          <p14:tracePt t="79907" x="6578600" y="3067050"/>
          <p14:tracePt t="79926" x="6572250" y="3073400"/>
          <p14:tracePt t="79942" x="6565900" y="3079750"/>
          <p14:tracePt t="79958" x="6559550" y="3079750"/>
          <p14:tracePt t="79958" x="6553200" y="3079750"/>
          <p14:tracePt t="79975" x="6546850" y="3079750"/>
          <p14:tracePt t="79975" x="6540500" y="3086100"/>
          <p14:tracePt t="79992" x="6534150" y="3086100"/>
          <p14:tracePt t="79992" x="6527800" y="3086100"/>
          <p14:tracePt t="79992" x="6521450" y="3086100"/>
          <p14:tracePt t="80010" x="6515100" y="3092450"/>
          <p14:tracePt t="80024" x="6508750" y="3092450"/>
          <p14:tracePt t="80024" x="6496050" y="3092450"/>
          <p14:tracePt t="80042" x="6489700" y="3098800"/>
          <p14:tracePt t="80042" x="6483350" y="3098800"/>
          <p14:tracePt t="80061" x="6477000" y="3098800"/>
          <p14:tracePt t="80061" x="6470650" y="3098800"/>
          <p14:tracePt t="80076" x="6464300" y="3098800"/>
          <p14:tracePt t="80091" x="6457950" y="3098800"/>
          <p14:tracePt t="80122" x="6464300" y="3092450"/>
          <p14:tracePt t="80138" x="6470650" y="3086100"/>
          <p14:tracePt t="80146" x="6483350" y="3079750"/>
          <p14:tracePt t="80146" x="6489700" y="3073400"/>
          <p14:tracePt t="80159" x="6496050" y="3067050"/>
          <p14:tracePt t="80159" x="6508750" y="3060700"/>
          <p14:tracePt t="80176" x="6515100" y="3054350"/>
          <p14:tracePt t="80176" x="6521450" y="3048000"/>
          <p14:tracePt t="80193" x="6534150" y="3041650"/>
          <p14:tracePt t="80193" x="6546850" y="3028950"/>
          <p14:tracePt t="80210" x="6553200" y="3022600"/>
          <p14:tracePt t="80210" x="6559550" y="3016250"/>
          <p14:tracePt t="80226" x="6565900" y="3009900"/>
          <p14:tracePt t="80226" x="6565900" y="3003550"/>
          <p14:tracePt t="80243" x="6572250" y="3003550"/>
          <p14:tracePt t="80243" x="6572250" y="2997200"/>
          <p14:tracePt t="80259" x="6578600" y="2990850"/>
          <p14:tracePt t="80259" x="6578600" y="2984500"/>
          <p14:tracePt t="80276" x="6578600" y="2978150"/>
          <p14:tracePt t="80276" x="6578600" y="2965450"/>
          <p14:tracePt t="80295" x="6578600" y="2959100"/>
          <p14:tracePt t="80310" x="6578600" y="2952750"/>
          <p14:tracePt t="80326" x="6572250" y="2946400"/>
          <p14:tracePt t="80346" x="6565900" y="2946400"/>
          <p14:tracePt t="80370" x="6559550" y="2946400"/>
          <p14:tracePt t="80390" x="6546850" y="2952750"/>
          <p14:tracePt t="80438" x="6546850" y="2959100"/>
          <p14:tracePt t="80450" x="6540500" y="2965450"/>
          <p14:tracePt t="80466" x="6534150" y="2971800"/>
          <p14:tracePt t="80482" x="6534150" y="2978150"/>
          <p14:tracePt t="80498" x="6527800" y="2978150"/>
          <p14:tracePt t="80511" x="6527800" y="2984500"/>
          <p14:tracePt t="80527" x="6527800" y="2990850"/>
          <p14:tracePt t="80550" x="6521450" y="2997200"/>
          <p14:tracePt t="80630" x="6515100" y="2990850"/>
          <p14:tracePt t="80646" x="6508750" y="2990850"/>
          <p14:tracePt t="80654" x="6496050" y="2990850"/>
          <p14:tracePt t="80662" x="6489700" y="2984500"/>
          <p14:tracePt t="80676" x="6477000" y="2978150"/>
          <p14:tracePt t="80676" x="6451600" y="2965450"/>
          <p14:tracePt t="80694" x="6432550" y="2959100"/>
          <p14:tracePt t="80694" x="6413500" y="2946400"/>
          <p14:tracePt t="80711" x="6400800" y="2940050"/>
          <p14:tracePt t="80711" x="6375400" y="2933700"/>
          <p14:tracePt t="80727" x="6356350" y="2927350"/>
          <p14:tracePt t="80727" x="6337300" y="2914650"/>
          <p14:tracePt t="80744" x="6318250" y="2914650"/>
          <p14:tracePt t="80744" x="6280150" y="2908300"/>
          <p14:tracePt t="80761" x="6254750" y="2908300"/>
          <p14:tracePt t="80761" x="6235700" y="2901950"/>
          <p14:tracePt t="80778" x="6223000" y="2901950"/>
          <p14:tracePt t="80778" x="6203950" y="2901950"/>
          <p14:tracePt t="80794" x="6184900" y="2908300"/>
          <p14:tracePt t="80794" x="6159500" y="2908300"/>
          <p14:tracePt t="80811" x="6146800" y="2914650"/>
          <p14:tracePt t="80811" x="6134100" y="2914650"/>
          <p14:tracePt t="80828" x="6121400" y="2914650"/>
          <p14:tracePt t="80828" x="6115050" y="2914650"/>
          <p14:tracePt t="80845" x="6108700" y="2921000"/>
          <p14:tracePt t="80845" x="6102350" y="2921000"/>
          <p14:tracePt t="80861" x="6096000" y="2921000"/>
          <p14:tracePt t="80877" x="6102350" y="2914650"/>
          <p14:tracePt t="80938" x="6108700" y="2914650"/>
          <p14:tracePt t="80954" x="6115050" y="2914650"/>
          <p14:tracePt t="80962" x="6121400" y="2908300"/>
          <p14:tracePt t="80970" x="6127750" y="2908300"/>
          <p14:tracePt t="80978" x="6134100" y="2908300"/>
          <p14:tracePt t="80978" x="6146800" y="2908300"/>
          <p14:tracePt t="80995" x="6153150" y="2901950"/>
          <p14:tracePt t="80995" x="6165850" y="2901950"/>
          <p14:tracePt t="81011" x="6178550" y="2895600"/>
          <p14:tracePt t="81011" x="6191250" y="2895600"/>
          <p14:tracePt t="81029" x="6210300" y="2889250"/>
          <p14:tracePt t="81029" x="6223000" y="2882900"/>
          <p14:tracePt t="81029" x="6242050" y="2876550"/>
          <p14:tracePt t="81047" x="6267450" y="2863850"/>
          <p14:tracePt t="81047" x="6286500" y="2857500"/>
          <p14:tracePt t="81062" x="6311900" y="2844800"/>
          <p14:tracePt t="81062" x="6337300" y="2832100"/>
          <p14:tracePt t="81079" x="6369050" y="2819400"/>
          <p14:tracePt t="81079" x="6407150" y="2806700"/>
          <p14:tracePt t="81095" x="6438900" y="2787650"/>
          <p14:tracePt t="81095" x="6515100" y="2749550"/>
          <p14:tracePt t="81112" x="6559550" y="2730500"/>
          <p14:tracePt t="81112" x="6597650" y="2711450"/>
          <p14:tracePt t="81129" x="6642100" y="2692400"/>
          <p14:tracePt t="81129" x="6680200" y="2673350"/>
          <p14:tracePt t="81145" x="6718300" y="2654300"/>
          <p14:tracePt t="81145" x="6756400" y="2641600"/>
          <p14:tracePt t="81162" x="6794500" y="2628900"/>
          <p14:tracePt t="81162" x="6858000" y="2609850"/>
          <p14:tracePt t="81179" x="6883400" y="2609850"/>
          <p14:tracePt t="81179" x="6908800" y="2603500"/>
          <p14:tracePt t="81195" x="6927850" y="2603500"/>
          <p14:tracePt t="81195" x="6946900" y="2603500"/>
          <p14:tracePt t="81212" x="6965950" y="2603500"/>
          <p14:tracePt t="81212" x="6978650" y="2603500"/>
          <p14:tracePt t="81212" x="6991350" y="2609850"/>
          <p14:tracePt t="81230" x="7004050" y="2609850"/>
          <p14:tracePt t="81230" x="7016750" y="2616200"/>
          <p14:tracePt t="81246" x="7023100" y="2622550"/>
          <p14:tracePt t="81262" x="7010400" y="2628900"/>
          <p14:tracePt t="81278" x="6997700" y="2622550"/>
          <p14:tracePt t="81278" x="6978650" y="2622550"/>
          <p14:tracePt t="81296" x="6572250" y="2533650"/>
          <p14:tracePt t="81368" x="6527800" y="2514600"/>
          <p14:tracePt t="81374" x="6483350" y="2489200"/>
          <p14:tracePt t="81382" x="6445250" y="2463800"/>
          <p14:tracePt t="81395" x="6350000" y="2349500"/>
          <p14:tracePt t="81412" x="6305550" y="2241550"/>
          <p14:tracePt t="81429" x="6280150" y="2120900"/>
          <p14:tracePt t="81446" x="6273800" y="1987550"/>
          <p14:tracePt t="81462" x="6305550" y="1797050"/>
          <p14:tracePt t="81480" x="6369050" y="1670050"/>
          <p14:tracePt t="81496" x="6457950" y="1549400"/>
          <p14:tracePt t="81514" x="6654800" y="1384300"/>
          <p14:tracePt t="81530" x="6813550" y="1282700"/>
          <p14:tracePt t="81547" x="6985000" y="1200150"/>
          <p14:tracePt t="81563" x="7162800" y="1136650"/>
          <p14:tracePt t="81580" x="7334250" y="1098550"/>
          <p14:tracePt t="81597" x="7588250" y="1079500"/>
          <p14:tracePt t="81614" x="7753350" y="1104900"/>
          <p14:tracePt t="81630" x="7912100" y="1143000"/>
          <p14:tracePt t="81647" x="8058150" y="1200150"/>
          <p14:tracePt t="81663" x="8191500" y="1276350"/>
          <p14:tracePt t="81680" x="8305800" y="1365250"/>
          <p14:tracePt t="81680" x="8356600" y="1409700"/>
          <p14:tracePt t="81698" x="8432800" y="1504950"/>
          <p14:tracePt t="81714" x="8489950" y="1606550"/>
          <p14:tracePt t="81731" x="8528050" y="1701800"/>
          <p14:tracePt t="81747" x="8534400" y="1797050"/>
          <p14:tracePt t="81764" x="8496300" y="1936750"/>
          <p14:tracePt t="81781" x="8439150" y="2032000"/>
          <p14:tracePt t="81797" x="8356600" y="2120900"/>
          <p14:tracePt t="81814" x="8204200" y="2241550"/>
          <p14:tracePt t="81831" x="8083550" y="2317750"/>
          <p14:tracePt t="81847" x="7943850" y="2387600"/>
          <p14:tracePt t="81864" x="7804150" y="2457450"/>
          <p14:tracePt t="81881" x="7569200" y="2552700"/>
          <p14:tracePt t="81898" x="7410450" y="2603500"/>
          <p14:tracePt t="81914" x="7245350" y="2647950"/>
          <p14:tracePt t="81932" x="7092950" y="2686050"/>
          <p14:tracePt t="81948" x="6940550" y="2717800"/>
          <p14:tracePt t="81964" x="6731000" y="2749550"/>
          <p14:tracePt t="81982" x="6616700" y="2768600"/>
          <p14:tracePt t="81998" x="6515100" y="2774950"/>
          <p14:tracePt t="82015" x="6432550" y="2781300"/>
          <p14:tracePt t="82032" x="6375400" y="2787650"/>
          <p14:tracePt t="82032" x="6350000" y="2787650"/>
          <p14:tracePt t="82051" x="6330950" y="2787650"/>
          <p14:tracePt t="82064" x="6311900" y="2794000"/>
          <p14:tracePt t="82064" x="6286500" y="2794000"/>
          <p14:tracePt t="82083" x="6273800" y="2787650"/>
          <p14:tracePt t="82083" x="6267450" y="2787650"/>
          <p14:tracePt t="82099" x="6254750" y="2787650"/>
          <p14:tracePt t="82099" x="6248400" y="2787650"/>
          <p14:tracePt t="82116" x="6242050" y="2787650"/>
          <p14:tracePt t="82116" x="6235700" y="2787650"/>
          <p14:tracePt t="82132" x="6235700" y="2794000"/>
          <p14:tracePt t="82148" x="6242050" y="2800350"/>
          <p14:tracePt t="82165" x="6248400" y="2800350"/>
          <p14:tracePt t="82165" x="6254750" y="2806700"/>
          <p14:tracePt t="82182" x="6261100" y="2806700"/>
          <p14:tracePt t="82182" x="6280150" y="2813050"/>
          <p14:tracePt t="82199" x="6286500" y="2813050"/>
          <p14:tracePt t="82199" x="6299200" y="2819400"/>
          <p14:tracePt t="82216" x="6311900" y="2819400"/>
          <p14:tracePt t="82216" x="6324600" y="2825750"/>
          <p14:tracePt t="82232" x="6330950" y="2832100"/>
          <p14:tracePt t="82232" x="6343650" y="2832100"/>
          <p14:tracePt t="82232" x="6356350" y="2838450"/>
          <p14:tracePt t="82251" x="6362700" y="2838450"/>
          <p14:tracePt t="82251" x="6375400" y="2844800"/>
          <p14:tracePt t="82266" x="6381750" y="2844800"/>
          <p14:tracePt t="82266" x="6388100" y="2851150"/>
          <p14:tracePt t="82283" x="6394450" y="2851150"/>
          <p14:tracePt t="82283" x="6400800" y="2851150"/>
          <p14:tracePt t="82299" x="6407150" y="2851150"/>
          <p14:tracePt t="82299" x="6413500" y="2851150"/>
          <p14:tracePt t="82316" x="6426200" y="2844800"/>
          <p14:tracePt t="82334" x="6432550" y="2844800"/>
          <p14:tracePt t="82350" x="6438900" y="2838450"/>
          <p14:tracePt t="82366" x="6445250" y="2832100"/>
          <p14:tracePt t="82382" x="6451600" y="2825750"/>
          <p14:tracePt t="82399" x="6457950" y="2825750"/>
          <p14:tracePt t="82426" x="6464300" y="2819400"/>
          <p14:tracePt t="82438" x="6470650" y="2819400"/>
          <p14:tracePt t="82454" x="6477000" y="2825750"/>
          <p14:tracePt t="82470" x="6483350" y="2825750"/>
          <p14:tracePt t="82486" x="6489700" y="2825750"/>
          <p14:tracePt t="82499" x="6496050" y="2832100"/>
          <p14:tracePt t="82516" x="6502400" y="2832100"/>
          <p14:tracePt t="82516" x="6508750" y="2832100"/>
          <p14:tracePt t="82533" x="6515100" y="2825750"/>
          <p14:tracePt t="82533" x="6521450" y="2825750"/>
          <p14:tracePt t="82552" x="6527800" y="2825750"/>
          <p14:tracePt t="82552" x="6534150" y="2825750"/>
          <p14:tracePt t="82567" x="6540500" y="2825750"/>
          <p14:tracePt t="82567" x="6546850" y="2825750"/>
          <p14:tracePt t="82584" x="6553200" y="2819400"/>
          <p14:tracePt t="82584" x="6559550" y="2819400"/>
          <p14:tracePt t="82600" x="6565900" y="2819400"/>
          <p14:tracePt t="82600" x="6572250" y="2813050"/>
          <p14:tracePt t="82600" x="6578600" y="2813050"/>
          <p14:tracePt t="82619" x="6584950" y="2813050"/>
          <p14:tracePt t="82619" x="6591300" y="2806700"/>
          <p14:tracePt t="82634" x="6597650" y="2806700"/>
          <p14:tracePt t="82634" x="6604000" y="2806700"/>
          <p14:tracePt t="82650" x="6610350" y="2800350"/>
          <p14:tracePt t="82650" x="6616700" y="2800350"/>
          <p14:tracePt t="82667" x="6623050" y="2800350"/>
          <p14:tracePt t="82667" x="6629400" y="2800350"/>
          <p14:tracePt t="82684" x="6635750" y="2794000"/>
          <p14:tracePt t="82684" x="6642100" y="2794000"/>
          <p14:tracePt t="82701" x="6648450" y="2794000"/>
          <p14:tracePt t="82716" x="6661150" y="2794000"/>
          <p14:tracePt t="82733" x="6667500" y="2794000"/>
          <p14:tracePt t="82750" x="6673850" y="2794000"/>
          <p14:tracePt t="82767" x="6680200" y="2794000"/>
          <p14:tracePt t="82784" x="6686550" y="2800350"/>
          <p14:tracePt t="82830" x="6686550" y="2806700"/>
          <p14:tracePt t="82866" x="6680200" y="2806700"/>
          <p14:tracePt t="82918" x="6673850" y="2806700"/>
          <p14:tracePt t="82942" x="6667500" y="2806700"/>
          <p14:tracePt t="82966" x="6661150" y="2806700"/>
          <p14:tracePt t="82986" x="6661150" y="2813050"/>
          <p14:tracePt t="83002" x="6654800" y="2813050"/>
          <p14:tracePt t="83018" x="6648450" y="2819400"/>
          <p14:tracePt t="83030" x="6642100" y="2825750"/>
          <p14:tracePt t="83048" x="6635750" y="2832100"/>
          <p14:tracePt t="83062" x="6629400" y="2832100"/>
          <p14:tracePt t="83078" x="6623050" y="2838450"/>
          <p14:tracePt t="83098" x="6623050" y="2844800"/>
          <p14:tracePt t="83130" x="6629400" y="2844800"/>
          <p14:tracePt t="83234" x="6623050" y="2844800"/>
          <p14:tracePt t="83310" x="6616700" y="2851150"/>
          <p14:tracePt t="83362" x="6610350" y="2857500"/>
          <p14:tracePt t="83414" x="6604000" y="2851150"/>
          <p14:tracePt t="83430" x="6597650" y="2851150"/>
          <p14:tracePt t="83446" x="6591300" y="2851150"/>
          <p14:tracePt t="83452" x="6584950" y="2851150"/>
          <p14:tracePt t="83469" x="6578600" y="2851150"/>
          <p14:tracePt t="83469" x="6572250" y="2851150"/>
          <p14:tracePt t="83487" x="6565900" y="2851150"/>
          <p14:tracePt t="83487" x="6559550" y="2851150"/>
          <p14:tracePt t="83503" x="6553200" y="2851150"/>
          <p14:tracePt t="83503" x="6546850" y="2857500"/>
          <p14:tracePt t="83520" x="6540500" y="2857500"/>
          <p14:tracePt t="83536" x="6534150" y="2863850"/>
          <p14:tracePt t="83558" x="6540500" y="2863850"/>
          <p14:tracePt t="83586" x="6546850" y="2870200"/>
          <p14:tracePt t="83602" x="6553200" y="2870200"/>
          <p14:tracePt t="83610" x="6559550" y="2870200"/>
          <p14:tracePt t="83619" x="6565900" y="2870200"/>
          <p14:tracePt t="83636" x="6572250" y="2870200"/>
          <p14:tracePt t="83653" x="6578600" y="2870200"/>
          <p14:tracePt t="83653" x="6584950" y="2876550"/>
          <p14:tracePt t="83671" x="6591300" y="2876550"/>
          <p14:tracePt t="83690" x="6591300" y="2882900"/>
          <p14:tracePt t="83714" x="6584950" y="2889250"/>
          <p14:tracePt t="83738" x="6578600" y="2889250"/>
          <p14:tracePt t="83750" x="6578600" y="2882900"/>
          <p14:tracePt t="83766" x="6572250" y="2882900"/>
          <p14:tracePt t="83790" x="6572250" y="2876550"/>
          <p14:tracePt t="83810" x="6578600" y="2870200"/>
          <p14:tracePt t="83826" x="6584950" y="2870200"/>
          <p14:tracePt t="83834" x="6591300" y="2863850"/>
          <p14:tracePt t="83842" x="6597650" y="2863850"/>
          <p14:tracePt t="83853" x="6604000" y="2863850"/>
          <p14:tracePt t="83853" x="6623050" y="2857500"/>
          <p14:tracePt t="83871" x="6635750" y="2863850"/>
          <p14:tracePt t="83871" x="6648450" y="2857500"/>
          <p14:tracePt t="83887" x="6661150" y="2857500"/>
          <p14:tracePt t="83887" x="6673850" y="2857500"/>
          <p14:tracePt t="83904" x="6686550" y="2857500"/>
          <p14:tracePt t="83904" x="6699250" y="2857500"/>
          <p14:tracePt t="83921" x="6718300" y="2857500"/>
          <p14:tracePt t="83921" x="6743700" y="2863850"/>
          <p14:tracePt t="83938" x="6756400" y="2863850"/>
          <p14:tracePt t="83938" x="6769100" y="2870200"/>
          <p14:tracePt t="83955" x="6775450" y="2876550"/>
          <p14:tracePt t="83955" x="6788150" y="2876550"/>
          <p14:tracePt t="83971" x="6794500" y="2876550"/>
          <p14:tracePt t="83971" x="6807200" y="2882900"/>
          <p14:tracePt t="83988" x="6813550" y="2882900"/>
          <p14:tracePt t="83988" x="6819900" y="2882900"/>
          <p14:tracePt t="83988" x="6826250" y="2882900"/>
          <p14:tracePt t="84006" x="6832600" y="2882900"/>
          <p14:tracePt t="84020" x="6838950" y="2876550"/>
          <p14:tracePt t="84020" x="6845300" y="2876550"/>
          <p14:tracePt t="84038" x="6845300" y="2870200"/>
          <p14:tracePt t="84054" x="6845300" y="2863850"/>
          <p14:tracePt t="84054" x="6845300" y="2857500"/>
          <p14:tracePt t="84072" x="6851650" y="2857500"/>
          <p14:tracePt t="84072" x="6851650" y="2851150"/>
          <p14:tracePt t="84088" x="6851650" y="2844800"/>
          <p14:tracePt t="84104" x="6858000" y="2832100"/>
          <p14:tracePt t="84104" x="6858000" y="2825750"/>
          <p14:tracePt t="84122" x="6864350" y="2819400"/>
          <p14:tracePt t="84138" x="6870700" y="2813050"/>
          <p14:tracePt t="84154" x="6877050" y="2806700"/>
          <p14:tracePt t="84171" x="6870700" y="2813050"/>
          <p14:tracePt t="84188" x="6858000" y="2819400"/>
          <p14:tracePt t="84204" x="6858000" y="2825750"/>
          <p14:tracePt t="84204" x="6851650" y="2832100"/>
          <p14:tracePt t="84222" x="6845300" y="2832100"/>
          <p14:tracePt t="84222" x="6826250" y="2851150"/>
          <p14:tracePt t="84239" x="6819900" y="2857500"/>
          <p14:tracePt t="84239" x="6807200" y="2863850"/>
          <p14:tracePt t="84256" x="6800850" y="2876550"/>
          <p14:tracePt t="84256" x="6788150" y="2882900"/>
          <p14:tracePt t="84272" x="6775450" y="2895600"/>
          <p14:tracePt t="84272" x="6756400" y="2921000"/>
          <p14:tracePt t="84290" x="6743700" y="2927350"/>
          <p14:tracePt t="84290" x="6731000" y="2940050"/>
          <p14:tracePt t="84306" x="6724650" y="2952750"/>
          <p14:tracePt t="84306" x="6718300" y="2959100"/>
          <p14:tracePt t="84323" x="6705600" y="2971800"/>
          <p14:tracePt t="84323" x="6699250" y="2978150"/>
          <p14:tracePt t="84340" x="6692900" y="2990850"/>
          <p14:tracePt t="84340" x="6686550" y="2997200"/>
          <p14:tracePt t="84356" x="6686550" y="3003550"/>
          <p14:tracePt t="84356" x="6680200" y="3009900"/>
          <p14:tracePt t="84356" x="6673850" y="3016250"/>
          <p14:tracePt t="84374" x="6673850" y="3022600"/>
          <p14:tracePt t="84388" x="6673850" y="3028950"/>
          <p14:tracePt t="84388" x="6673850" y="3035300"/>
          <p14:tracePt t="84407" x="6673850" y="3041650"/>
          <p14:tracePt t="84422" x="6673850" y="3048000"/>
          <p14:tracePt t="84439" x="6680200" y="3048000"/>
          <p14:tracePt t="84456" x="6686550" y="3054350"/>
          <p14:tracePt t="84472" x="6686550" y="3060700"/>
          <p14:tracePt t="84489" x="6686550" y="3067050"/>
          <p14:tracePt t="84506" x="6680200" y="3073400"/>
          <p14:tracePt t="84523" x="6673850" y="3073400"/>
          <p14:tracePt t="84539" x="6667500" y="3079750"/>
          <p14:tracePt t="84556" x="6661150" y="3079750"/>
          <p14:tracePt t="84573" x="6654800" y="3086100"/>
          <p14:tracePt t="84573" x="6648450" y="3086100"/>
          <p14:tracePt t="84591" x="6648450" y="3079750"/>
          <p14:tracePt t="84666" x="6648450" y="3073400"/>
          <p14:tracePt t="84682" x="6642100" y="3067050"/>
          <p14:tracePt t="84710" x="6635750" y="3060700"/>
          <p14:tracePt t="84726" x="6629400" y="3060700"/>
          <p14:tracePt t="84734" x="6623050" y="3060700"/>
          <p14:tracePt t="84750" x="6616700" y="3060700"/>
          <p14:tracePt t="84758" x="6610350" y="3060700"/>
          <p14:tracePt t="84758" x="6597650" y="3060700"/>
          <p14:tracePt t="84774" x="6591300" y="3067050"/>
          <p14:tracePt t="84774" x="6584950" y="3073400"/>
          <p14:tracePt t="84791" x="6578600" y="3073400"/>
          <p14:tracePt t="84791" x="6565900" y="3079750"/>
          <p14:tracePt t="84808" x="6559550" y="3086100"/>
          <p14:tracePt t="84808" x="6553200" y="3092450"/>
          <p14:tracePt t="84824" x="6546850" y="3098800"/>
          <p14:tracePt t="84824" x="6534150" y="3117850"/>
          <p14:tracePt t="84841" x="6527800" y="3124200"/>
          <p14:tracePt t="84841" x="6521450" y="3130550"/>
          <p14:tracePt t="84858" x="6521450" y="3136900"/>
          <p14:tracePt t="84858" x="6515100" y="3143250"/>
          <p14:tracePt t="84875" x="6515100" y="3149600"/>
          <p14:tracePt t="84875" x="6508750" y="3155950"/>
          <p14:tracePt t="84891" x="6508750" y="3162300"/>
          <p14:tracePt t="84907" x="6502400" y="3168650"/>
          <p14:tracePt t="84924" x="6502400" y="3175000"/>
          <p14:tracePt t="84940" x="6496050" y="3181350"/>
          <p14:tracePt t="84940" x="6489700" y="3181350"/>
          <p14:tracePt t="84958" x="6483350" y="3187700"/>
          <p14:tracePt t="84974" x="6477000" y="3181350"/>
          <p14:tracePt t="84991" x="6470650" y="3181350"/>
          <p14:tracePt t="85008" x="6470650" y="3175000"/>
          <p14:tracePt t="85045" x="6470650" y="3168650"/>
          <p14:tracePt t="85058" x="6477000" y="3168650"/>
          <p14:tracePt t="85070" x="6483350" y="3162300"/>
          <p14:tracePt t="85086" x="6489700" y="3162300"/>
          <p14:tracePt t="85102" x="6496050" y="3162300"/>
          <p14:tracePt t="85126" x="6489700" y="3162300"/>
          <p14:tracePt t="85162" x="6477000" y="3168650"/>
          <p14:tracePt t="85178" x="6470650" y="3168650"/>
          <p14:tracePt t="85190" x="6464300" y="3168650"/>
          <p14:tracePt t="85198" x="6457950" y="3175000"/>
          <p14:tracePt t="85208" x="6451600" y="3175000"/>
          <p14:tracePt t="85208" x="6445250" y="3175000"/>
          <p14:tracePt t="85226" x="6438900" y="3175000"/>
          <p14:tracePt t="85226" x="6432550" y="3175000"/>
          <p14:tracePt t="85242" x="6426200" y="3175000"/>
          <p14:tracePt t="85242" x="6413500" y="3175000"/>
          <p14:tracePt t="85259" x="6407150" y="3181350"/>
          <p14:tracePt t="85275" x="6400800" y="3175000"/>
          <p14:tracePt t="85293" x="6394450" y="3168650"/>
          <p14:tracePt t="85310" x="6400800" y="3168650"/>
          <p14:tracePt t="85334" x="6413500" y="3162300"/>
          <p14:tracePt t="85350" x="6419850" y="3162300"/>
          <p14:tracePt t="85366" x="6426200" y="3162300"/>
          <p14:tracePt t="85375" x="6432550" y="3155950"/>
          <p14:tracePt t="85375" x="6445250" y="3155950"/>
          <p14:tracePt t="85375" x="6451600" y="3155950"/>
          <p14:tracePt t="85394" x="6457950" y="3155950"/>
          <p14:tracePt t="85408" x="6464300" y="3149600"/>
          <p14:tracePt t="85408" x="6483350" y="3149600"/>
          <p14:tracePt t="85427" x="6489700" y="3143250"/>
          <p14:tracePt t="85427" x="6502400" y="3136900"/>
          <p14:tracePt t="85443" x="6508750" y="3136900"/>
          <p14:tracePt t="85443" x="6521450" y="3130550"/>
          <p14:tracePt t="85460" x="6534150" y="3124200"/>
          <p14:tracePt t="85460" x="6540500" y="3117850"/>
          <p14:tracePt t="85476" x="6553200" y="3117850"/>
          <p14:tracePt t="85476" x="6578600" y="3111500"/>
          <p14:tracePt t="85493" x="6584950" y="3111500"/>
          <p14:tracePt t="85493" x="6591300" y="3117850"/>
          <p14:tracePt t="85510" x="6604000" y="3117850"/>
          <p14:tracePt t="85510" x="6604000" y="3124200"/>
          <p14:tracePt t="85528" x="6610350" y="3130550"/>
          <p14:tracePt t="85528" x="6616700" y="3143250"/>
          <p14:tracePt t="85528" x="6616700" y="3149600"/>
          <p14:tracePt t="85548" x="6616700" y="3162300"/>
          <p14:tracePt t="85548" x="6616700" y="3168650"/>
          <p14:tracePt t="85560" x="6610350" y="3175000"/>
          <p14:tracePt t="85560" x="6610350" y="3181350"/>
          <p14:tracePt t="85577" x="6610350" y="3187700"/>
          <p14:tracePt t="85577" x="6604000" y="3194050"/>
          <p14:tracePt t="85594" x="6597650" y="3194050"/>
          <p14:tracePt t="85594" x="6591300" y="3206750"/>
          <p14:tracePt t="85611" x="6584950" y="3206750"/>
          <p14:tracePt t="85611" x="6578600" y="3213100"/>
          <p14:tracePt t="85627" x="6572250" y="3213100"/>
          <p14:tracePt t="85627" x="6565900" y="3213100"/>
          <p14:tracePt t="85644" x="6559550" y="3219450"/>
          <p14:tracePt t="85659" x="6553200" y="3219450"/>
          <p14:tracePt t="85676" x="6546850" y="3219450"/>
          <p14:tracePt t="85693" x="6540500" y="3219450"/>
          <p14:tracePt t="85710" x="6534150" y="3219450"/>
          <p14:tracePt t="85726" x="6527800" y="3213100"/>
          <p14:tracePt t="85754" x="6527800" y="3206750"/>
          <p14:tracePt t="85786" x="6527800" y="3200400"/>
          <p14:tracePt t="85807" x="6527800" y="3194050"/>
          <p14:tracePt t="85830" x="6521450" y="3187700"/>
          <p14:tracePt t="85850" x="6521450" y="3181350"/>
          <p14:tracePt t="85910" x="6515100" y="3181350"/>
          <p14:tracePt t="85942" x="6508750" y="3175000"/>
          <p14:tracePt t="85966" x="6502400" y="3175000"/>
          <p14:tracePt t="85986" x="6496050" y="3175000"/>
          <p14:tracePt t="86018" x="6489700" y="3181350"/>
          <p14:tracePt t="86054" x="6496050" y="3187700"/>
          <p14:tracePt t="86090" x="6508750" y="3187700"/>
          <p14:tracePt t="86106" x="6515100" y="3187700"/>
          <p14:tracePt t="86121" x="6521450" y="3187700"/>
          <p14:tracePt t="86130" x="6527800" y="3187700"/>
          <p14:tracePt t="86144" x="6534150" y="3181350"/>
          <p14:tracePt t="86144" x="6553200" y="3181350"/>
          <p14:tracePt t="86161" x="6565900" y="3187700"/>
          <p14:tracePt t="86161" x="6572250" y="3187700"/>
          <p14:tracePt t="86179" x="6584950" y="3187700"/>
          <p14:tracePt t="86179" x="6597650" y="3187700"/>
          <p14:tracePt t="86195" x="6604000" y="3187700"/>
          <p14:tracePt t="86195" x="6623050" y="3194050"/>
          <p14:tracePt t="86212" x="6629400" y="3194050"/>
          <p14:tracePt t="86212" x="6642100" y="3194050"/>
          <p14:tracePt t="86229" x="6648450" y="3194050"/>
          <p14:tracePt t="86244" x="6654800" y="3194050"/>
          <p14:tracePt t="86261" x="6661150" y="3194050"/>
          <p14:tracePt t="86278" x="6667500" y="3181350"/>
          <p14:tracePt t="86295" x="6667500" y="3175000"/>
          <p14:tracePt t="86311" x="6667500" y="3168650"/>
          <p14:tracePt t="86328" x="6667500" y="3162300"/>
          <p14:tracePt t="86328" x="6661150" y="3155950"/>
          <p14:tracePt t="86346" x="6661150" y="3149600"/>
          <p14:tracePt t="86362" x="6661150" y="3136900"/>
          <p14:tracePt t="86378" x="6667500" y="3130550"/>
          <p14:tracePt t="86395" x="6673850" y="3124200"/>
          <p14:tracePt t="86414" x="6680200" y="3124200"/>
          <p14:tracePt t="86430" x="6692900" y="3117850"/>
          <p14:tracePt t="86446" x="6699250" y="3117850"/>
          <p14:tracePt t="86446" x="6705600" y="3117850"/>
          <p14:tracePt t="86463" x="6711950" y="3117850"/>
          <p14:tracePt t="86463" x="6718300" y="3117850"/>
          <p14:tracePt t="86479" x="6731000" y="3117850"/>
          <p14:tracePt t="86479" x="6737350" y="3124200"/>
          <p14:tracePt t="86496" x="6743700" y="3130550"/>
          <p14:tracePt t="86496" x="6756400" y="3136900"/>
          <p14:tracePt t="86513" x="6762750" y="3143250"/>
          <p14:tracePt t="86513" x="6762750" y="3149600"/>
          <p14:tracePt t="86530" x="6769100" y="3155950"/>
          <p14:tracePt t="86546" x="6775450" y="3162300"/>
          <p14:tracePt t="86562" x="6781800" y="3168650"/>
          <p14:tracePt t="86562" x="6781800" y="3175000"/>
          <p14:tracePt t="86580" x="6788150" y="3181350"/>
          <p14:tracePt t="86596" x="6788150" y="3187700"/>
          <p14:tracePt t="86612" x="6788150" y="3194050"/>
          <p14:tracePt t="86612" x="6794500" y="3200400"/>
          <p14:tracePt t="86630" x="6794500" y="3206750"/>
          <p14:tracePt t="86646" x="6788150" y="3206750"/>
          <p14:tracePt t="86706" x="6781800" y="3213100"/>
          <p14:tracePt t="86722" x="6775450" y="3213100"/>
          <p14:tracePt t="86730" x="6769100" y="3219450"/>
          <p14:tracePt t="86738" x="6762750" y="3225800"/>
          <p14:tracePt t="86746" x="6756400" y="3232150"/>
          <p14:tracePt t="86746" x="6743700" y="3238500"/>
          <p14:tracePt t="86764" x="6731000" y="3244850"/>
          <p14:tracePt t="86764" x="6718300" y="3257550"/>
          <p14:tracePt t="86764" x="6705600" y="3270250"/>
          <p14:tracePt t="86782" x="6692900" y="3282950"/>
          <p14:tracePt t="86796" x="6680200" y="3295650"/>
          <p14:tracePt t="86796" x="6648450" y="3327400"/>
          <p14:tracePt t="86814" x="6635750" y="3340100"/>
          <p14:tracePt t="86814" x="6623050" y="3352800"/>
          <p14:tracePt t="86831" x="6610350" y="3365500"/>
          <p14:tracePt t="86831" x="6597650" y="3384550"/>
          <p14:tracePt t="86848" x="6584950" y="3397250"/>
          <p14:tracePt t="86848" x="6578600" y="3416300"/>
          <p14:tracePt t="86864" x="6572250" y="3429000"/>
          <p14:tracePt t="86864" x="6553200" y="3448050"/>
          <p14:tracePt t="86881" x="6546850" y="3460750"/>
          <p14:tracePt t="86881" x="6546850" y="3473450"/>
          <p14:tracePt t="86898" x="6540500" y="3479800"/>
          <p14:tracePt t="86898" x="6540500" y="3486150"/>
          <p14:tracePt t="86914" x="6540500" y="3492500"/>
          <p14:tracePt t="86930" x="6540500" y="3498850"/>
          <p14:tracePt t="86947" x="6546850" y="3492500"/>
          <p14:tracePt t="86964" x="6553200" y="3486150"/>
          <p14:tracePt t="86980" x="6559550" y="3479800"/>
          <p14:tracePt t="86980" x="6559550" y="3473450"/>
          <p14:tracePt t="86998" x="6559550" y="3467100"/>
          <p14:tracePt t="86998" x="6565900" y="3460750"/>
          <p14:tracePt t="87015" x="6565900" y="3448050"/>
          <p14:tracePt t="87015" x="6565900" y="3441700"/>
          <p14:tracePt t="87032" x="6572250" y="3429000"/>
          <p14:tracePt t="87032" x="6572250" y="3422650"/>
          <p14:tracePt t="87032" x="6572250" y="3409950"/>
          <p14:tracePt t="87051" x="6565900" y="3397250"/>
          <p14:tracePt t="87064" x="6565900" y="3384550"/>
          <p14:tracePt t="87064" x="6559550" y="3365500"/>
          <p14:tracePt t="87082" x="6559550" y="3359150"/>
          <p14:tracePt t="87082" x="6553200" y="3352800"/>
          <p14:tracePt t="87099" x="6546850" y="3340100"/>
          <p14:tracePt t="87099" x="6540500" y="3333750"/>
          <p14:tracePt t="87115" x="6534150" y="3327400"/>
          <p14:tracePt t="87115" x="6527800" y="3327400"/>
          <p14:tracePt t="87132" x="6521450" y="3321050"/>
          <p14:tracePt t="87132" x="6515100" y="3321050"/>
          <p14:tracePt t="87148" x="6502400" y="3314700"/>
          <p14:tracePt t="87148" x="6489700" y="3314700"/>
          <p14:tracePt t="87165" x="6483350" y="3321050"/>
          <p14:tracePt t="87165" x="6477000" y="3321050"/>
          <p14:tracePt t="87182" x="6470650" y="3327400"/>
          <p14:tracePt t="87198" x="6464300" y="3340100"/>
          <p14:tracePt t="87214" x="6451600" y="3352800"/>
          <p14:tracePt t="87231" x="6451600" y="3359150"/>
          <p14:tracePt t="87248" x="6457950" y="3365500"/>
          <p14:tracePt t="87265" x="6464300" y="3365500"/>
          <p14:tracePt t="87265" x="6470650" y="3359150"/>
          <p14:tracePt t="87283" x="6477000" y="3365500"/>
          <p14:tracePt t="87298" x="6489700" y="3359150"/>
          <p14:tracePt t="87298" x="6489700" y="3352800"/>
          <p14:tracePt t="87316" x="6502400" y="3346450"/>
          <p14:tracePt t="87886" x="6559550" y="3206750"/>
          <p14:tracePt t="87926" x="6565900" y="3200400"/>
          <p14:tracePt t="87938" x="6559550" y="3200400"/>
          <p14:tracePt t="87954" x="6553200" y="3200400"/>
          <p14:tracePt t="88286" x="6743700" y="3238500"/>
          <p14:tracePt t="88314" x="6743700" y="3244850"/>
          <p14:tracePt t="88322" x="6737350" y="3251200"/>
          <p14:tracePt t="88335" x="6743700" y="3257550"/>
          <p14:tracePt t="88335" x="6743700" y="3270250"/>
          <p14:tracePt t="88352" x="6743700" y="3282950"/>
          <p14:tracePt t="88352" x="6743700" y="3314700"/>
          <p14:tracePt t="88370" x="6750050" y="3333750"/>
          <p14:tracePt t="88370" x="6750050" y="3346450"/>
          <p14:tracePt t="88386" x="6756400" y="3365500"/>
          <p14:tracePt t="88386" x="6756400" y="3384550"/>
          <p14:tracePt t="88403" x="6762750" y="3403600"/>
          <p14:tracePt t="88403" x="6769100" y="3422650"/>
          <p14:tracePt t="88420" x="6769100" y="3435350"/>
          <p14:tracePt t="88420" x="6781800" y="3473450"/>
          <p14:tracePt t="88436" x="6781800" y="3486150"/>
          <p14:tracePt t="88436" x="6788150" y="3498850"/>
          <p14:tracePt t="88453" x="6788150" y="3517900"/>
          <p14:tracePt t="88453" x="6794500" y="3530600"/>
          <p14:tracePt t="88469" x="6794500" y="3536950"/>
          <p14:tracePt t="88469" x="6800850" y="3549650"/>
          <p14:tracePt t="88486" x="6800850" y="3562350"/>
          <p14:tracePt t="88486" x="6800850" y="3575050"/>
          <p14:tracePt t="88503" x="6800850" y="3581400"/>
          <p14:tracePt t="88503" x="6800850" y="3587750"/>
          <p14:tracePt t="88520" x="6794500" y="3594100"/>
          <p14:tracePt t="88520" x="6794500" y="3606800"/>
          <p14:tracePt t="88536" x="6788150" y="3613150"/>
          <p14:tracePt t="88536" x="6781800" y="3619500"/>
          <p14:tracePt t="88536" x="6781800" y="3625850"/>
          <p14:tracePt t="88557" x="6769100" y="3638550"/>
          <p14:tracePt t="88557" x="6762750" y="3651250"/>
          <p14:tracePt t="88570" x="6756400" y="3663950"/>
          <p14:tracePt t="88570" x="6743700" y="3676650"/>
          <p14:tracePt t="88587" x="6731000" y="3695700"/>
          <p14:tracePt t="88587" x="6718300" y="3714750"/>
          <p14:tracePt t="88603" x="6705600" y="3733800"/>
          <p14:tracePt t="88603" x="6692900" y="3759200"/>
          <p14:tracePt t="88620" x="6680200" y="3784600"/>
          <p14:tracePt t="88620" x="6667500" y="3816350"/>
          <p14:tracePt t="88637" x="6648450" y="3848100"/>
          <p14:tracePt t="88637" x="6623050" y="3917950"/>
          <p14:tracePt t="88654" x="6610350" y="3949700"/>
          <p14:tracePt t="88654" x="6597650" y="3981450"/>
          <p14:tracePt t="88670" x="6578600" y="4013200"/>
          <p14:tracePt t="88670" x="6572250" y="4044950"/>
          <p14:tracePt t="88687" x="6559550" y="4064000"/>
          <p14:tracePt t="88687" x="6546850" y="4089400"/>
          <p14:tracePt t="88703" x="6540500" y="4108450"/>
          <p14:tracePt t="88703" x="6534150" y="4127500"/>
          <p14:tracePt t="88720" x="6527800" y="4140200"/>
          <p14:tracePt t="88720" x="6521450" y="4159250"/>
          <p14:tracePt t="88737" x="6521450" y="4171950"/>
          <p14:tracePt t="88737" x="6521450" y="4178300"/>
          <p14:tracePt t="88754" x="6527800" y="4184650"/>
          <p14:tracePt t="88769" x="6534150" y="4191000"/>
          <p14:tracePt t="88769" x="6540500" y="4191000"/>
          <p14:tracePt t="88787" x="6546850" y="4191000"/>
          <p14:tracePt t="88787" x="6559550" y="4191000"/>
          <p14:tracePt t="88804" x="6572250" y="4191000"/>
          <p14:tracePt t="88804" x="6578600" y="4191000"/>
          <p14:tracePt t="88821" x="6584950" y="4191000"/>
          <p14:tracePt t="88821" x="6597650" y="4191000"/>
          <p14:tracePt t="88837" x="6604000" y="4191000"/>
          <p14:tracePt t="88837" x="6616700" y="4197350"/>
          <p14:tracePt t="88854" x="6623050" y="4197350"/>
          <p14:tracePt t="88854" x="6629400" y="4197350"/>
          <p14:tracePt t="88871" x="6635750" y="4197350"/>
          <p14:tracePt t="88887" x="6635750" y="4191000"/>
          <p14:tracePt t="88938" x="6635750" y="4178300"/>
          <p14:tracePt t="88970" x="6635750" y="4171950"/>
          <p14:tracePt t="88982" x="6635750" y="4165600"/>
          <p14:tracePt t="88998" x="6635750" y="4159250"/>
          <p14:tracePt t="89007" x="6642100" y="4152900"/>
          <p14:tracePt t="89022" x="6648450" y="4146550"/>
          <p14:tracePt t="89037" x="6654800" y="4140200"/>
          <p14:tracePt t="89054" x="6661150" y="4140200"/>
          <p14:tracePt t="89054" x="6667500" y="4140200"/>
          <p14:tracePt t="89071" x="6673850" y="4133850"/>
          <p14:tracePt t="89071" x="6680200" y="4133850"/>
          <p14:tracePt t="89088" x="6686550" y="4127500"/>
          <p14:tracePt t="89104" x="6692900" y="4127500"/>
          <p14:tracePt t="89121" x="6699250" y="4127500"/>
          <p14:tracePt t="89137" x="6699250" y="4133850"/>
          <p14:tracePt t="89162" x="6692900" y="4133850"/>
          <p14:tracePt t="89186" x="6686550" y="4133850"/>
          <p14:tracePt t="89214" x="6686550" y="4127500"/>
          <p14:tracePt t="89238" x="6692900" y="4121150"/>
          <p14:tracePt t="89262" x="6699250" y="4114800"/>
          <p14:tracePt t="89274" x="6705600" y="4108450"/>
          <p14:tracePt t="89290" x="6711950" y="4102100"/>
          <p14:tracePt t="89306" x="6718300" y="4095750"/>
          <p14:tracePt t="89314" x="6718300" y="4089400"/>
          <p14:tracePt t="89330" x="6724650" y="4083050"/>
          <p14:tracePt t="89342" x="6724650" y="4076700"/>
          <p14:tracePt t="89358" x="6724650" y="4070350"/>
          <p14:tracePt t="89375" x="6718300" y="4064000"/>
          <p14:tracePt t="89390" x="6711950" y="4057650"/>
          <p14:tracePt t="89405" x="6705600" y="4051300"/>
          <p14:tracePt t="89421" x="6692900" y="4044950"/>
          <p14:tracePt t="89438" x="6686550" y="4038600"/>
          <p14:tracePt t="89455" x="6686550" y="4032250"/>
          <p14:tracePt t="89472" x="6680200" y="4032250"/>
          <p14:tracePt t="89489" x="6673850" y="4025900"/>
          <p14:tracePt t="89505" x="6667500" y="4019550"/>
          <p14:tracePt t="89522" x="6661150" y="4013200"/>
          <p14:tracePt t="89539" x="6654800" y="4013200"/>
          <p14:tracePt t="89570" x="6648450" y="4013200"/>
          <p14:tracePt t="89582" x="6642100" y="4013200"/>
          <p14:tracePt t="89598" x="6635750" y="4019550"/>
          <p14:tracePt t="89614" x="6629400" y="4019550"/>
          <p14:tracePt t="89622" x="6623050" y="4025900"/>
          <p14:tracePt t="89622" x="6616700" y="4032250"/>
          <p14:tracePt t="89640" x="6610350" y="4038600"/>
          <p14:tracePt t="89640" x="6604000" y="4044950"/>
          <p14:tracePt t="89640" x="6597650" y="4051300"/>
          <p14:tracePt t="89659" x="6591300" y="4057650"/>
          <p14:tracePt t="89673" x="6584950" y="4064000"/>
          <p14:tracePt t="89673" x="6572250" y="4076700"/>
          <p14:tracePt t="89690" x="6565900" y="4083050"/>
          <p14:tracePt t="89690" x="6559550" y="4089400"/>
          <p14:tracePt t="89707" x="6559550" y="4095750"/>
          <p14:tracePt t="89707" x="6553200" y="4102100"/>
          <p14:tracePt t="89723" x="6546850" y="4114800"/>
          <p14:tracePt t="89723" x="6540500" y="4121150"/>
          <p14:tracePt t="89741" x="6540500" y="4127500"/>
          <p14:tracePt t="89741" x="6527800" y="4140200"/>
          <p14:tracePt t="89757" x="6521450" y="4146550"/>
          <p14:tracePt t="89773" x="6515100" y="4152900"/>
          <p14:tracePt t="89773" x="6508750" y="4159250"/>
          <p14:tracePt t="89790" x="6502400" y="4165600"/>
          <p14:tracePt t="89790" x="6496050" y="4171950"/>
          <p14:tracePt t="89807" x="6489700" y="4178300"/>
          <p14:tracePt t="89807" x="6483350" y="4178300"/>
          <p14:tracePt t="89824" x="6477000" y="4184650"/>
          <p14:tracePt t="89840" x="6470650" y="4191000"/>
          <p14:tracePt t="89857" x="6464300" y="4197350"/>
          <p14:tracePt t="89857" x="6457950" y="4197350"/>
          <p14:tracePt t="89874" x="6451600" y="4197350"/>
          <p14:tracePt t="89906" x="6451600" y="4191000"/>
          <p14:tracePt t="89942" x="6451600" y="4184650"/>
          <p14:tracePt t="89958" x="6451600" y="4178300"/>
          <p14:tracePt t="89974" x="6451600" y="4171950"/>
          <p14:tracePt t="89990" x="6457950" y="4159250"/>
          <p14:tracePt t="90002" x="6457950" y="4152900"/>
          <p14:tracePt t="90018" x="6457950" y="4146550"/>
          <p14:tracePt t="90026" x="6457950" y="4140200"/>
          <p14:tracePt t="90045" x="6451600" y="4140200"/>
          <p14:tracePt t="90057" x="6451600" y="4133850"/>
          <p14:tracePt t="90110" x="6457950" y="4127500"/>
          <p14:tracePt t="90122" x="6457950" y="4121150"/>
          <p14:tracePt t="90138" x="6464300" y="4121150"/>
          <p14:tracePt t="90154" x="6470650" y="4114800"/>
          <p14:tracePt t="90170" x="6477000" y="4114800"/>
          <p14:tracePt t="90182" x="6483350" y="4114800"/>
          <p14:tracePt t="90198" x="6489700" y="4108450"/>
          <p14:tracePt t="90214" x="6496050" y="4108450"/>
          <p14:tracePt t="90230" x="6508750" y="4102100"/>
          <p14:tracePt t="90247" x="6527800" y="4095750"/>
          <p14:tracePt t="90295" x="6534150" y="4095750"/>
          <p14:tracePt t="90302" x="6540500" y="4089400"/>
          <p14:tracePt t="90318" x="6546850" y="4089400"/>
          <p14:tracePt t="90334" x="6553200" y="4089400"/>
          <p14:tracePt t="90350" x="6565900" y="4089400"/>
          <p14:tracePt t="90362" x="6572250" y="4089400"/>
          <p14:tracePt t="90379" x="6578600" y="4089400"/>
          <p14:tracePt t="90391" x="6584950" y="4089400"/>
          <p14:tracePt t="90408" x="6591300" y="4089400"/>
          <p14:tracePt t="90408" x="6597650" y="4089400"/>
          <p14:tracePt t="90426" x="6604000" y="4089400"/>
          <p14:tracePt t="90441" x="6610350" y="4089400"/>
          <p14:tracePt t="90482" x="6610350" y="4095750"/>
          <p14:tracePt t="90522" x="6604000" y="4095750"/>
          <p14:tracePt t="90582" x="6597650" y="4089400"/>
          <p14:tracePt t="90626" x="6591300" y="4089400"/>
          <p14:tracePt t="90650" x="6584950" y="4083050"/>
          <p14:tracePt t="90662" x="6578600" y="4083050"/>
          <p14:tracePt t="90678" x="6572250" y="4083050"/>
          <p14:tracePt t="90710" x="6565900" y="4083050"/>
          <p14:tracePt t="90722" x="6559550" y="4083050"/>
          <p14:tracePt t="90738" x="6553200" y="4089400"/>
          <p14:tracePt t="90762" x="6546850" y="4089400"/>
          <p14:tracePt t="90790" x="6546850" y="4083050"/>
          <p14:tracePt t="90850" x="6553200" y="4076700"/>
          <p14:tracePt t="90882" x="6559550" y="4076700"/>
          <p14:tracePt t="90894" x="6565900" y="4076700"/>
          <p14:tracePt t="90910" x="6572250" y="4070350"/>
          <p14:tracePt t="90918" x="6578600" y="4070350"/>
          <p14:tracePt t="90927" x="6584950" y="4070350"/>
          <p14:tracePt t="90927" x="6591300" y="4064000"/>
          <p14:tracePt t="90944" x="6604000" y="4064000"/>
          <p14:tracePt t="90944" x="6610350" y="4064000"/>
          <p14:tracePt t="90944" x="6623050" y="4057650"/>
          <p14:tracePt t="90963" x="6629400" y="4057650"/>
          <p14:tracePt t="90976" x="6642100" y="4051300"/>
          <p14:tracePt t="90976" x="6654800" y="4044950"/>
          <p14:tracePt t="90995" x="6667500" y="4044950"/>
          <p14:tracePt t="90995" x="6673850" y="4038600"/>
          <p14:tracePt t="91012" x="6680200" y="4038600"/>
          <p14:tracePt t="91012" x="6686550" y="4032250"/>
          <p14:tracePt t="91012" x="6692900" y="4032250"/>
          <p14:tracePt t="91030" x="6699250" y="4025900"/>
          <p14:tracePt t="91030" x="6705600" y="4025900"/>
          <p14:tracePt t="91046" x="6711950" y="4025900"/>
          <p14:tracePt t="91060" x="6718300" y="4019550"/>
          <p14:tracePt t="91060" x="6724650" y="4019550"/>
          <p14:tracePt t="91078" x="6724650" y="4013200"/>
          <p14:tracePt t="91094" x="6724650" y="4006850"/>
          <p14:tracePt t="91111" x="6724650" y="4000500"/>
          <p14:tracePt t="91127" x="6724650" y="3994150"/>
          <p14:tracePt t="91127" x="6724650" y="3987800"/>
          <p14:tracePt t="91145" x="6718300" y="3981450"/>
          <p14:tracePt t="91145" x="6711950" y="3981450"/>
          <p14:tracePt t="91161" x="6699250" y="3981450"/>
          <p14:tracePt t="91177" x="6692900" y="3975100"/>
          <p14:tracePt t="91195" x="6686550" y="3968750"/>
          <p14:tracePt t="91211" x="6680200" y="3968750"/>
          <p14:tracePt t="91228" x="6673850" y="3962400"/>
          <p14:tracePt t="91245" x="6667500" y="3962400"/>
          <p14:tracePt t="91262" x="6661150" y="3962400"/>
          <p14:tracePt t="91279" x="6661150" y="3968750"/>
          <p14:tracePt t="91302" x="6654800" y="3975100"/>
          <p14:tracePt t="91314" x="6654800" y="3987800"/>
          <p14:tracePt t="91330" x="6661150" y="4000500"/>
          <p14:tracePt t="91354" x="6667500" y="4006850"/>
          <p14:tracePt t="91370" x="6680200" y="4013200"/>
          <p14:tracePt t="91382" x="6686550" y="4019550"/>
          <p14:tracePt t="91395" x="6692900" y="4025900"/>
          <p14:tracePt t="91411" x="6699250" y="4032250"/>
          <p14:tracePt t="91411" x="6705600" y="4032250"/>
          <p14:tracePt t="91411" x="6711950" y="4032250"/>
          <p14:tracePt t="91431" x="6711950" y="4038600"/>
          <p14:tracePt t="91431" x="6718300" y="4038600"/>
          <p14:tracePt t="91446" x="6724650" y="4038600"/>
          <p14:tracePt t="91446" x="6731000" y="4038600"/>
          <p14:tracePt t="91463" x="6743700" y="4044950"/>
          <p14:tracePt t="91482" x="6750050" y="4044950"/>
          <p14:tracePt t="91495" x="6756400" y="4051300"/>
          <p14:tracePt t="91512" x="6762750" y="4051300"/>
          <p14:tracePt t="91529" x="6769100" y="4057650"/>
          <p14:tracePt t="91546" x="6775450" y="4064000"/>
          <p14:tracePt t="91546" x="6781800" y="4064000"/>
          <p14:tracePt t="91563" x="6788150" y="4064000"/>
          <p14:tracePt t="91563" x="6794500" y="4070350"/>
          <p14:tracePt t="91580" x="6800850" y="4070350"/>
          <p14:tracePt t="91580" x="6807200" y="4070350"/>
          <p14:tracePt t="91596" x="6813550" y="4070350"/>
          <p14:tracePt t="91596" x="6826250" y="4076700"/>
          <p14:tracePt t="91596" x="6832600" y="4076700"/>
          <p14:tracePt t="91615" x="6845300" y="4083050"/>
          <p14:tracePt t="91615" x="6858000" y="4083050"/>
          <p14:tracePt t="91630" x="6870700" y="4089400"/>
          <p14:tracePt t="91630" x="6883400" y="4089400"/>
          <p14:tracePt t="91647" x="6896100" y="4095750"/>
          <p14:tracePt t="91647" x="6908800" y="4095750"/>
          <p14:tracePt t="91663" x="6921500" y="4095750"/>
          <p14:tracePt t="91663" x="6934200" y="4095750"/>
          <p14:tracePt t="91680" x="6946900" y="4095750"/>
          <p14:tracePt t="91680" x="6959600" y="4089400"/>
          <p14:tracePt t="91696" x="6972300" y="4089400"/>
          <p14:tracePt t="91696" x="6991350" y="4076700"/>
          <p14:tracePt t="91714" x="6997700" y="4076700"/>
          <p14:tracePt t="91714" x="7004050" y="4070350"/>
          <p14:tracePt t="91731" x="7010400" y="4064000"/>
          <p14:tracePt t="91746" x="7010400" y="4057650"/>
          <p14:tracePt t="91782" x="6997700" y="4057650"/>
          <p14:tracePt t="91795" x="6991350" y="4057650"/>
          <p14:tracePt t="91802" x="6985000" y="4057650"/>
          <p14:tracePt t="91818" x="6978650" y="4057650"/>
          <p14:tracePt t="91829" x="6972300" y="4057650"/>
          <p14:tracePt t="91846" x="6965950" y="4057650"/>
          <p14:tracePt t="91846" x="6959600" y="4057650"/>
          <p14:tracePt t="91864" x="6953250" y="4057650"/>
          <p14:tracePt t="91879" x="6946900" y="4057650"/>
          <p14:tracePt t="91896" x="6940550" y="4051300"/>
          <p14:tracePt t="91896" x="6934200" y="4051300"/>
          <p14:tracePt t="91914" x="6927850" y="4044950"/>
          <p14:tracePt t="91930" x="6921500" y="4038600"/>
          <p14:tracePt t="91946" x="6915150" y="4038600"/>
          <p14:tracePt t="91963" x="6915150" y="4032250"/>
          <p14:tracePt t="91980" x="6915150" y="4025900"/>
          <p14:tracePt t="91996" x="6908800" y="4019550"/>
          <p14:tracePt t="92014" x="6908800" y="4013200"/>
          <p14:tracePt t="92030" x="6902450" y="4006850"/>
          <p14:tracePt t="92048" x="6896100" y="4006850"/>
          <p14:tracePt t="92063" x="6889750" y="4006850"/>
          <p14:tracePt t="92080" x="6883400" y="4006850"/>
          <p14:tracePt t="92097" x="6877050" y="4006850"/>
          <p14:tracePt t="92114" x="6864350" y="4006850"/>
          <p14:tracePt t="92130" x="6858000" y="4006850"/>
          <p14:tracePt t="92147" x="6851650" y="4013200"/>
          <p14:tracePt t="92147" x="6845300" y="4019550"/>
          <p14:tracePt t="92165" x="6838950" y="4025900"/>
          <p14:tracePt t="92181" x="6832600" y="4025900"/>
          <p14:tracePt t="92197" x="6826250" y="4032250"/>
          <p14:tracePt t="92214" x="6819900" y="4032250"/>
          <p14:tracePt t="92231" x="6813550" y="4038600"/>
          <p14:tracePt t="92248" x="6807200" y="4038600"/>
          <p14:tracePt t="92264" x="6800850" y="4038600"/>
          <p14:tracePt t="92264" x="6794500" y="4038600"/>
          <p14:tracePt t="92283" x="6788150" y="4032250"/>
          <p14:tracePt t="92298" x="6781800" y="4032250"/>
          <p14:tracePt t="92315" x="6775450" y="4032250"/>
          <p14:tracePt t="92332" x="6769100" y="4032250"/>
          <p14:tracePt t="92349" x="6756400" y="4025900"/>
          <p14:tracePt t="92349" x="6750050" y="4025900"/>
          <p14:tracePt t="92366" x="6743700" y="4019550"/>
          <p14:tracePt t="92382" x="6737350" y="4019550"/>
          <p14:tracePt t="92382" x="6731000" y="4019550"/>
          <p14:tracePt t="92400" x="6718300" y="4019550"/>
          <p14:tracePt t="92419" x="6718300" y="4025900"/>
          <p14:tracePt t="92432" x="6705600" y="4025900"/>
          <p14:tracePt t="92432" x="6699250" y="4025900"/>
          <p14:tracePt t="92450" x="6692900" y="4032250"/>
          <p14:tracePt t="92450" x="6686550" y="4032250"/>
          <p14:tracePt t="92467" x="6680200" y="4032250"/>
          <p14:tracePt t="92482" x="6673850" y="4032250"/>
          <p14:tracePt t="92482" x="6667500" y="4038600"/>
          <p14:tracePt t="92500" x="6661150" y="4038600"/>
          <p14:tracePt t="92500" x="6648450" y="4038600"/>
          <p14:tracePt t="92517" x="6642100" y="4038600"/>
          <p14:tracePt t="92517" x="6635750" y="4038600"/>
          <p14:tracePt t="92533" x="6629400" y="4038600"/>
          <p14:tracePt t="92533" x="6623050" y="4038600"/>
          <p14:tracePt t="92550" x="6616700" y="4044950"/>
          <p14:tracePt t="92565" x="6610350" y="4044950"/>
          <p14:tracePt t="92565" x="6604000" y="4038600"/>
          <p14:tracePt t="92583" x="6597650" y="4038600"/>
          <p14:tracePt t="92599" x="6604000" y="4038600"/>
          <p14:tracePt t="92642" x="6610350" y="4038600"/>
          <p14:tracePt t="92650" x="6616700" y="4038600"/>
          <p14:tracePt t="92658" x="6623050" y="4038600"/>
          <p14:tracePt t="92666" x="6629400" y="4032250"/>
          <p14:tracePt t="92666" x="6635750" y="4032250"/>
          <p14:tracePt t="92684" x="6648450" y="4025900"/>
          <p14:tracePt t="92684" x="6667500" y="4019550"/>
          <p14:tracePt t="92703" x="6680200" y="4019550"/>
          <p14:tracePt t="92716" x="6699250" y="4013200"/>
          <p14:tracePt t="92716" x="6724650" y="4006850"/>
          <p14:tracePt t="92737" x="6737350" y="4000500"/>
          <p14:tracePt t="92737" x="6750050" y="4000500"/>
          <p14:tracePt t="92750" x="6762750" y="3994150"/>
          <p14:tracePt t="92750" x="6775450" y="3987800"/>
          <p14:tracePt t="92767" x="6788150" y="3987800"/>
          <p14:tracePt t="92767" x="6800850" y="3981450"/>
          <p14:tracePt t="92783" x="6807200" y="3981450"/>
          <p14:tracePt t="92783" x="6819900" y="3981450"/>
          <p14:tracePt t="92800" x="6826250" y="3981450"/>
          <p14:tracePt t="92800" x="6838950" y="3975100"/>
          <p14:tracePt t="92817" x="6845300" y="3981450"/>
          <p14:tracePt t="92817" x="6851650" y="3981450"/>
          <p14:tracePt t="92834" x="6858000" y="3981450"/>
          <p14:tracePt t="92849" x="6864350" y="3981450"/>
          <p14:tracePt t="92866" x="6870700" y="3981450"/>
          <p14:tracePt t="92890" x="6870700" y="3987800"/>
          <p14:tracePt t="92906" x="6870700" y="3994150"/>
          <p14:tracePt t="92930" x="6870700" y="4000500"/>
          <p14:tracePt t="92958" x="6870700" y="4006850"/>
          <p14:tracePt t="92982" x="6870700" y="4013200"/>
          <p14:tracePt t="93010" x="6870700" y="4019550"/>
          <p14:tracePt t="93042" x="6870700" y="4025900"/>
          <p14:tracePt t="93070" x="6870700" y="4032250"/>
          <p14:tracePt t="93102" x="6864350" y="4038600"/>
          <p14:tracePt t="93146" x="6858000" y="4044950"/>
          <p14:tracePt t="93170" x="6851650" y="4044950"/>
          <p14:tracePt t="93182" x="6845300" y="4044950"/>
          <p14:tracePt t="93198" x="6838950" y="4051300"/>
          <p14:tracePt t="93214" x="6832600" y="4051300"/>
          <p14:tracePt t="93222" x="6826250" y="4051300"/>
          <p14:tracePt t="93234" x="6813550" y="4051300"/>
          <p14:tracePt t="93251" x="6813550" y="4057650"/>
          <p14:tracePt t="93251" x="6807200" y="4057650"/>
          <p14:tracePt t="93268" x="6800850" y="4057650"/>
          <p14:tracePt t="93268" x="6794500" y="4057650"/>
          <p14:tracePt t="93285" x="6788150" y="4057650"/>
          <p14:tracePt t="93285" x="6781800" y="4057650"/>
          <p14:tracePt t="93302" x="6775450" y="4057650"/>
          <p14:tracePt t="93302" x="6769100" y="4057650"/>
          <p14:tracePt t="93319" x="6762750" y="4057650"/>
          <p14:tracePt t="93319" x="6756400" y="4057650"/>
          <p14:tracePt t="93336" x="6750050" y="4057650"/>
          <p14:tracePt t="93351" x="6743700" y="4057650"/>
          <p14:tracePt t="93351" x="6737350" y="4057650"/>
          <p14:tracePt t="93368" x="6731000" y="4057650"/>
          <p14:tracePt t="93385" x="6724650" y="4051300"/>
          <p14:tracePt t="93402" x="6718300" y="4051300"/>
          <p14:tracePt t="93419" x="6718300" y="4044950"/>
          <p14:tracePt t="93434" x="6718300" y="4038600"/>
          <p14:tracePt t="93454" x="6724650" y="4032250"/>
          <p14:tracePt t="93482" x="6737350" y="4025900"/>
          <p14:tracePt t="93498" x="6743700" y="4025900"/>
          <p14:tracePt t="93514" x="6750050" y="4025900"/>
          <p14:tracePt t="93530" x="6756400" y="4025900"/>
          <p14:tracePt t="93542" x="6756400" y="4032250"/>
          <p14:tracePt t="93566" x="6756400" y="4038600"/>
          <p14:tracePt t="93582" x="6750050" y="4038600"/>
          <p14:tracePt t="93594" x="6743700" y="4044950"/>
          <p14:tracePt t="93602" x="6737350" y="4044950"/>
          <p14:tracePt t="93602" x="6731000" y="4051300"/>
          <p14:tracePt t="93620" x="6724650" y="4051300"/>
          <p14:tracePt t="93620" x="6724650" y="4057650"/>
          <p14:tracePt t="93637" x="6718300" y="4057650"/>
          <p14:tracePt t="93637" x="6711950" y="4057650"/>
          <p14:tracePt t="93637" x="6705600" y="4064000"/>
          <p14:tracePt t="93655" x="6699250" y="4064000"/>
          <p14:tracePt t="93655" x="6692900" y="4064000"/>
          <p14:tracePt t="93671" x="6686550" y="4070350"/>
          <p14:tracePt t="93686" x="6680200" y="4076700"/>
          <p14:tracePt t="93710" x="6686550" y="4070350"/>
          <p14:tracePt t="93746" x="6692900" y="4064000"/>
          <p14:tracePt t="93762" x="6699250" y="4057650"/>
          <p14:tracePt t="93774" x="6705600" y="4044950"/>
          <p14:tracePt t="93790" x="6711950" y="4038600"/>
          <p14:tracePt t="93806" x="6718300" y="4038600"/>
          <p14:tracePt t="93822" x="6718300" y="4032250"/>
          <p14:tracePt t="93834" x="6724650" y="4025900"/>
          <p14:tracePt t="93858" x="6718300" y="4025900"/>
          <p14:tracePt t="93882" x="6705600" y="4025900"/>
          <p14:tracePt t="93894" x="6699250" y="4025900"/>
          <p14:tracePt t="93903" x="6692900" y="4032250"/>
          <p14:tracePt t="93903" x="6686550" y="4032250"/>
          <p14:tracePt t="93923" x="6680200" y="4038600"/>
          <p14:tracePt t="93923" x="6667500" y="4038600"/>
          <p14:tracePt t="93937" x="6661150" y="4038600"/>
          <p14:tracePt t="93937" x="6648450" y="4044950"/>
          <p14:tracePt t="93956" x="6635750" y="4051300"/>
          <p14:tracePt t="93956" x="6629400" y="4051300"/>
          <p14:tracePt t="93971" x="6623050" y="4051300"/>
          <p14:tracePt t="93971" x="6616700" y="4051300"/>
          <p14:tracePt t="93988" x="6610350" y="4057650"/>
          <p14:tracePt t="93988" x="6604000" y="4057650"/>
          <p14:tracePt t="94005" x="6591300" y="4057650"/>
          <p14:tracePt t="94022" x="6584950" y="4064000"/>
          <p14:tracePt t="94038" x="6578600" y="4064000"/>
          <p14:tracePt t="94055" x="6578600" y="4057650"/>
          <p14:tracePt t="94074" x="6578600" y="4051300"/>
          <p14:tracePt t="94098" x="6572250" y="4044950"/>
          <p14:tracePt t="94114" x="6572250" y="4038600"/>
          <p14:tracePt t="94174" x="6572250" y="4032250"/>
          <p14:tracePt t="94190" x="6578600" y="4025900"/>
          <p14:tracePt t="94202" x="6578600" y="4019550"/>
          <p14:tracePt t="94218" x="6578600" y="4013200"/>
          <p14:tracePt t="94234" x="6578600" y="4006850"/>
          <p14:tracePt t="94250" x="6578600" y="4000500"/>
          <p14:tracePt t="94262" x="6572250" y="3994150"/>
          <p14:tracePt t="94286" x="6565900" y="3994150"/>
          <p14:tracePt t="94301" x="6559550" y="3994150"/>
          <p14:tracePt t="94313" x="6553200" y="3994150"/>
          <p14:tracePt t="94330" x="6546850" y="3994150"/>
          <p14:tracePt t="94338" x="6540500" y="4006850"/>
          <p14:tracePt t="94354" x="6534150" y="4006850"/>
          <p14:tracePt t="94371" x="6527800" y="4013200"/>
          <p14:tracePt t="94371" x="6527800" y="4019550"/>
          <p14:tracePt t="94388" x="6521450" y="4025900"/>
          <p14:tracePt t="94404" x="6508750" y="4025900"/>
          <p14:tracePt t="94421" x="6508750" y="4032250"/>
          <p14:tracePt t="94438" x="6502400" y="4025900"/>
          <p14:tracePt t="94454" x="6502400" y="4032250"/>
          <p14:tracePt t="94474" x="6508750" y="4038600"/>
          <p14:tracePt t="94490" x="6515100" y="4038600"/>
          <p14:tracePt t="94504" x="6521450" y="4044950"/>
          <p14:tracePt t="94504" x="6527800" y="4044950"/>
          <p14:tracePt t="94522" x="6534150" y="4044950"/>
          <p14:tracePt t="94538" x="6540500" y="4044950"/>
          <p14:tracePt t="94538" x="6553200" y="4038600"/>
          <p14:tracePt t="94556" x="6559550" y="4032250"/>
          <p14:tracePt t="94556" x="6565900" y="4032250"/>
          <p14:tracePt t="94572" x="6572250" y="4025900"/>
          <p14:tracePt t="94572" x="6578600" y="4019550"/>
          <p14:tracePt t="94589" x="6584950" y="4019550"/>
          <p14:tracePt t="94589" x="6584950" y="4013200"/>
          <p14:tracePt t="94605" x="6591300" y="4013200"/>
          <p14:tracePt t="94605" x="6597650" y="4013200"/>
          <p14:tracePt t="94622" x="6597650" y="4019550"/>
          <p14:tracePt t="94670" x="6591300" y="4025900"/>
          <p14:tracePt t="94682" x="6591300" y="4032250"/>
          <p14:tracePt t="94698" x="6584950" y="4038600"/>
          <p14:tracePt t="94722" x="6591300" y="4038600"/>
          <p14:tracePt t="94742" x="6597650" y="4038600"/>
          <p14:tracePt t="94758" x="6604000" y="4032250"/>
          <p14:tracePt t="94774" x="6610350" y="4025900"/>
          <p14:tracePt t="94790" x="6616700" y="4019550"/>
          <p14:tracePt t="94802" x="6623050" y="4019550"/>
          <p14:tracePt t="94818" x="6629400" y="4013200"/>
          <p14:tracePt t="94834" x="6635750" y="4013200"/>
          <p14:tracePt t="94850" x="6642100" y="4006850"/>
          <p14:tracePt t="94862" x="6648450" y="4006850"/>
          <p14:tracePt t="94872" x="6661150" y="4006850"/>
          <p14:tracePt t="94889" x="6661150" y="4000500"/>
          <p14:tracePt t="94889" x="6667500" y="4000500"/>
          <p14:tracePt t="94907" x="6673850" y="3994150"/>
          <p14:tracePt t="94907" x="6686550" y="3987800"/>
          <p14:tracePt t="94924" x="6692900" y="3987800"/>
          <p14:tracePt t="94924" x="6699250" y="3981450"/>
          <p14:tracePt t="94941" x="6705600" y="3975100"/>
          <p14:tracePt t="94956" x="6711950" y="3968750"/>
          <p14:tracePt t="94973" x="6718300" y="3962400"/>
          <p14:tracePt t="94990" x="6711950" y="3975100"/>
          <p14:tracePt t="95034" x="6711950" y="3981450"/>
          <p14:tracePt t="95044" x="6705600" y="3981450"/>
          <p14:tracePt t="95044" x="6705600" y="3987800"/>
          <p14:tracePt t="95058" x="6699250" y="3994150"/>
          <p14:tracePt t="95058" x="6699250" y="4000500"/>
          <p14:tracePt t="95075" x="6692900" y="4006850"/>
          <p14:tracePt t="95075" x="6692900" y="4013200"/>
          <p14:tracePt t="95092" x="6686550" y="4019550"/>
          <p14:tracePt t="95092" x="6686550" y="4025900"/>
          <p14:tracePt t="95108" x="6680200" y="4025900"/>
          <p14:tracePt t="95108" x="6680200" y="4032250"/>
          <p14:tracePt t="95124" x="6673850" y="4038600"/>
          <p14:tracePt t="95124" x="6673850" y="4044950"/>
          <p14:tracePt t="95124" x="6667500" y="4051300"/>
          <p14:tracePt t="95143" x="6661150" y="4064000"/>
          <p14:tracePt t="95162" x="6654800" y="4064000"/>
          <p14:tracePt t="95174" x="6648450" y="4070350"/>
          <p14:tracePt t="95174" x="6642100" y="4076700"/>
          <p14:tracePt t="95191" x="6635750" y="4076700"/>
          <p14:tracePt t="95191" x="6629400" y="4083050"/>
          <p14:tracePt t="95208" x="6623050" y="4089400"/>
          <p14:tracePt t="95208" x="6610350" y="4095750"/>
          <p14:tracePt t="95225" x="6604000" y="4102100"/>
          <p14:tracePt t="95225" x="6597650" y="4108450"/>
          <p14:tracePt t="95241" x="6584950" y="4108450"/>
          <p14:tracePt t="95241" x="6578600" y="4108450"/>
          <p14:tracePt t="95258" x="6572250" y="4114800"/>
          <p14:tracePt t="95258" x="6559550" y="4114800"/>
          <p14:tracePt t="95275" x="6553200" y="4114800"/>
          <p14:tracePt t="95291" x="6553200" y="4121150"/>
          <p14:tracePt t="95366" x="6559550" y="4121150"/>
          <p14:tracePt t="95390" x="6565900" y="4114800"/>
          <p14:tracePt t="95410" x="6572250" y="4108450"/>
          <p14:tracePt t="95426" x="6572250" y="4102100"/>
          <p14:tracePt t="95454" x="6572250" y="4095750"/>
          <p14:tracePt t="95470" x="6565900" y="4089400"/>
          <p14:tracePt t="95502" x="6559550" y="4089400"/>
          <p14:tracePt t="95522" x="6553200" y="4089400"/>
          <p14:tracePt t="95538" x="6546850" y="4095750"/>
          <p14:tracePt t="95554" x="6540500" y="4095750"/>
          <p14:tracePt t="95562" x="6534150" y="4095750"/>
          <p14:tracePt t="95562" x="6527800" y="4102100"/>
          <p14:tracePt t="95576" x="6521450" y="4108450"/>
          <p14:tracePt t="95592" x="6515100" y="4114800"/>
          <p14:tracePt t="95608" x="6508750" y="4121150"/>
          <p14:tracePt t="95625" x="6502400" y="4127500"/>
          <p14:tracePt t="95642" x="6496050" y="4133850"/>
          <p14:tracePt t="95659" x="6502400" y="4133850"/>
          <p14:tracePt t="95718" x="6508750" y="4133850"/>
          <p14:tracePt t="95734" x="6515100" y="4127500"/>
          <p14:tracePt t="95750" x="6521450" y="4127500"/>
          <p14:tracePt t="95754" x="6527800" y="4127500"/>
          <p14:tracePt t="95762" x="6534150" y="4121150"/>
          <p14:tracePt t="95776" x="6540500" y="4121150"/>
          <p14:tracePt t="95792" x="6546850" y="4114800"/>
          <p14:tracePt t="95792" x="6553200" y="4114800"/>
          <p14:tracePt t="95810" x="6559550" y="4108450"/>
          <p14:tracePt t="95826" x="6565900" y="4108450"/>
          <p14:tracePt t="95842" x="6559550" y="4108450"/>
          <p14:tracePt t="95922" x="6559550" y="4102100"/>
          <p14:tracePt t="95974" x="6565900" y="4095750"/>
          <p14:tracePt t="95994" x="6572250" y="4089400"/>
          <p14:tracePt t="96010" x="6578600" y="4089400"/>
          <p14:tracePt t="96026" x="6584950" y="4083050"/>
          <p14:tracePt t="96034" x="6591300" y="4083050"/>
          <p14:tracePt t="96046" x="6591300" y="4076700"/>
          <p14:tracePt t="96046" x="6597650" y="4076700"/>
          <p14:tracePt t="96046" x="6604000" y="4076700"/>
          <p14:tracePt t="96063" x="6610350" y="4070350"/>
          <p14:tracePt t="96076" x="6616700" y="4070350"/>
          <p14:tracePt t="96076" x="6629400" y="4064000"/>
          <p14:tracePt t="96095" x="6635750" y="4064000"/>
          <p14:tracePt t="96110" x="6642100" y="4064000"/>
          <p14:tracePt t="96127" x="6648450" y="4057650"/>
          <p14:tracePt t="96144" x="6661150" y="4057650"/>
          <p14:tracePt t="96160" x="6667500" y="4057650"/>
          <p14:tracePt t="96182" x="6667500" y="4064000"/>
          <p14:tracePt t="96222" x="6661150" y="4064000"/>
          <p14:tracePt t="96234" x="6654800" y="4070350"/>
          <p14:tracePt t="96250" x="6648450" y="4076700"/>
          <p14:tracePt t="96266" x="6642100" y="4076700"/>
          <p14:tracePt t="96282" x="6635750" y="4083050"/>
          <p14:tracePt t="96296" x="6629400" y="4089400"/>
          <p14:tracePt t="96311" x="6623050" y="4089400"/>
          <p14:tracePt t="96334" x="6629400" y="4089400"/>
          <p14:tracePt t="96354" x="6642100" y="4083050"/>
          <p14:tracePt t="96370" x="6648450" y="4083050"/>
          <p14:tracePt t="96379" x="6654800" y="4076700"/>
          <p14:tracePt t="96379" x="6661150" y="4076700"/>
          <p14:tracePt t="96395" x="6673850" y="4070350"/>
          <p14:tracePt t="96395" x="6686550" y="4070350"/>
          <p14:tracePt t="96412" x="6699250" y="4064000"/>
          <p14:tracePt t="96412" x="6718300" y="4064000"/>
          <p14:tracePt t="96412" x="6731000" y="4064000"/>
          <p14:tracePt t="96431" x="6750050" y="4057650"/>
          <p14:tracePt t="96444" x="6762750" y="4057650"/>
          <p14:tracePt t="96444" x="6794500" y="4057650"/>
          <p14:tracePt t="96462" x="6813550" y="4051300"/>
          <p14:tracePt t="96462" x="6826250" y="4051300"/>
          <p14:tracePt t="96479" x="6838950" y="4051300"/>
          <p14:tracePt t="96479" x="6851650" y="4051300"/>
          <p14:tracePt t="96495" x="6864350" y="4051300"/>
          <p14:tracePt t="96495" x="6870700" y="4051300"/>
          <p14:tracePt t="96513" x="6883400" y="4051300"/>
          <p14:tracePt t="96513" x="6889750" y="4044950"/>
          <p14:tracePt t="96531" x="6896100" y="4044950"/>
          <p14:tracePt t="96531" x="6902450" y="4044950"/>
          <p14:tracePt t="96547" x="6896100" y="4051300"/>
          <p14:tracePt t="96590" x="6883400" y="4051300"/>
          <p14:tracePt t="96602" x="6877050" y="4057650"/>
          <p14:tracePt t="96618" x="6870700" y="4057650"/>
          <p14:tracePt t="96628" x="6864350" y="4057650"/>
          <p14:tracePt t="96645" x="6858000" y="4064000"/>
          <p14:tracePt t="96645" x="6851650" y="4064000"/>
          <p14:tracePt t="96663" x="6858000" y="4064000"/>
          <p14:tracePt t="96714" x="6864350" y="4057650"/>
          <p14:tracePt t="96730" x="6870700" y="4051300"/>
          <p14:tracePt t="96746" x="6877050" y="4051300"/>
          <p14:tracePt t="96762" x="6883400" y="4051300"/>
          <p14:tracePt t="96774" x="6889750" y="4051300"/>
          <p14:tracePt t="96789" x="6889750" y="4044950"/>
          <p14:tracePt t="96850" x="6883400" y="4051300"/>
          <p14:tracePt t="96866" x="6877050" y="4051300"/>
          <p14:tracePt t="96882" x="6870700" y="4057650"/>
          <p14:tracePt t="96894" x="6858000" y="4057650"/>
          <p14:tracePt t="96910" x="6851650" y="4057650"/>
          <p14:tracePt t="96926" x="6845300" y="4064000"/>
          <p14:tracePt t="96942" x="6838950" y="4064000"/>
          <p14:tracePt t="96950" x="6832600" y="4070350"/>
          <p14:tracePt t="96963" x="6826250" y="4070350"/>
          <p14:tracePt t="96979" x="6819900" y="4070350"/>
          <p14:tracePt t="97002" x="6826250" y="4070350"/>
          <p14:tracePt t="97062" x="6832600" y="4070350"/>
          <p14:tracePt t="97082" x="6838950" y="4076700"/>
          <p14:tracePt t="97106" x="6832600" y="4083050"/>
          <p14:tracePt t="97174" x="6826250" y="4083050"/>
          <p14:tracePt t="97186" x="6819900" y="4089400"/>
          <p14:tracePt t="97210" x="6826250" y="4083050"/>
          <p14:tracePt t="97286" x="6832600" y="4083050"/>
          <p14:tracePt t="97302" x="6838950" y="4076700"/>
          <p14:tracePt t="97314" x="6845300" y="4076700"/>
          <p14:tracePt t="97330" x="6851650" y="4070350"/>
          <p14:tracePt t="97346" x="6858000" y="4070350"/>
          <p14:tracePt t="97362" x="6864350" y="4070350"/>
          <p14:tracePt t="97382" x="6864350" y="4076700"/>
          <p14:tracePt t="97442" x="6858000" y="4083050"/>
          <p14:tracePt t="97458" x="6851650" y="4083050"/>
          <p14:tracePt t="97474" x="6851650" y="4089400"/>
          <p14:tracePt t="97486" x="6845300" y="4089400"/>
          <p14:tracePt t="97510" x="6838950" y="4095750"/>
          <p14:tracePt t="97534" x="6832600" y="4102100"/>
          <p14:tracePt t="97554" x="6826250" y="4102100"/>
          <p14:tracePt t="97570" x="6819900" y="4108450"/>
          <p14:tracePt t="97586" x="6807200" y="4108450"/>
          <p14:tracePt t="97602" x="6800850" y="4114800"/>
          <p14:tracePt t="97614" x="6794500" y="4114800"/>
          <p14:tracePt t="97622" x="6788150" y="4114800"/>
          <p14:tracePt t="97632" x="6781800" y="4114800"/>
          <p14:tracePt t="97632" x="6775450" y="4114800"/>
          <p14:tracePt t="97649" x="6769100" y="4114800"/>
          <p14:tracePt t="97649" x="6762750" y="4121150"/>
          <p14:tracePt t="97666" x="6756400" y="4121150"/>
          <p14:tracePt t="97682" x="6750050" y="4114800"/>
          <p14:tracePt t="97699" x="6743700" y="4114800"/>
          <p14:tracePt t="97722" x="6750050" y="4108450"/>
          <p14:tracePt t="97742" x="6756400" y="4102100"/>
          <p14:tracePt t="97758" x="6762750" y="4095750"/>
          <p14:tracePt t="97774" x="6775450" y="4089400"/>
          <p14:tracePt t="97786" x="6781800" y="4089400"/>
          <p14:tracePt t="97799" x="6788150" y="4089400"/>
          <p14:tracePt t="97816" x="6794500" y="4083050"/>
          <p14:tracePt t="97832" x="6800850" y="4083050"/>
          <p14:tracePt t="97832" x="6807200" y="4076700"/>
          <p14:tracePt t="97850" x="6819900" y="4070350"/>
          <p14:tracePt t="97865" x="6826250" y="4070350"/>
          <p14:tracePt t="97882" x="6819900" y="4076700"/>
          <p14:tracePt t="97966" x="6819900" y="4083050"/>
          <p14:tracePt t="97982" x="6813550" y="4089400"/>
          <p14:tracePt t="97998" x="6807200" y="4089400"/>
          <p14:tracePt t="98014" x="6800850" y="4095750"/>
          <p14:tracePt t="98026" x="6794500" y="4095750"/>
          <p14:tracePt t="98042" x="6788150" y="4102100"/>
          <p14:tracePt t="98066" x="6794500" y="4102100"/>
          <p14:tracePt t="98154" x="6800850" y="4095750"/>
          <p14:tracePt t="98170" x="6807200" y="4095750"/>
          <p14:tracePt t="98186" x="6813550" y="4095750"/>
          <p14:tracePt t="98202" x="6819900" y="4089400"/>
          <p14:tracePt t="98214" x="6826250" y="4089400"/>
          <p14:tracePt t="98230" x="6832600" y="4089400"/>
          <p14:tracePt t="98254" x="6826250" y="4089400"/>
          <p14:tracePt t="98365" x="6819900" y="4089400"/>
          <p14:tracePt t="98385" x="6813550" y="4089400"/>
          <p14:tracePt t="98409" x="6807200" y="4095750"/>
          <p14:tracePt t="98434" x="6807200" y="4102100"/>
          <p14:tracePt t="98461" x="6800850" y="4102100"/>
          <p14:tracePt t="98605" x="6794500" y="4108450"/>
          <p14:tracePt t="98622" x="6781800" y="4108450"/>
          <p14:tracePt t="98633" x="6775450" y="4108450"/>
          <p14:tracePt t="98641" x="6769100" y="4114800"/>
          <p14:tracePt t="98658" x="6762750" y="4114800"/>
          <p14:tracePt t="98668" x="6756400" y="4114800"/>
          <p14:tracePt t="98668" x="6756400" y="4121150"/>
          <p14:tracePt t="98686" x="6743700" y="4121150"/>
          <p14:tracePt t="98702" x="6737350" y="4121150"/>
          <p14:tracePt t="98718" x="6731000" y="4121150"/>
          <p14:tracePt t="98735" x="6731000" y="4114800"/>
          <p14:tracePt t="98752" x="6737350" y="4108450"/>
          <p14:tracePt t="98802" x="6743700" y="4108450"/>
          <p14:tracePt t="98813" x="6750050" y="4108450"/>
          <p14:tracePt t="98829" x="6756400" y="4102100"/>
          <p14:tracePt t="98845" x="6762750" y="4102100"/>
          <p14:tracePt t="98862" x="6769100" y="4095750"/>
          <p14:tracePt t="98874" x="6775450" y="4089400"/>
          <p14:tracePt t="98890" x="6781800" y="4089400"/>
          <p14:tracePt t="98906" x="6788150" y="4083050"/>
          <p14:tracePt t="98941" x="6794500" y="4076700"/>
          <p14:tracePt t="98965" x="6800850" y="4076700"/>
          <p14:tracePt t="98989" x="6807200" y="4076700"/>
          <p14:tracePt t="99010" x="6813550" y="4076700"/>
          <p14:tracePt t="99061" x="6807200" y="4070350"/>
          <p14:tracePt t="99138" x="6807200" y="4076700"/>
          <p14:tracePt t="99154" x="6800850" y="4076700"/>
          <p14:tracePt t="99166" x="6788150" y="4076700"/>
          <p14:tracePt t="99182" x="6781800" y="4076700"/>
          <p14:tracePt t="99190" x="6775450" y="4076700"/>
          <p14:tracePt t="99206" x="6769100" y="4083050"/>
          <p14:tracePt t="99220" x="6762750" y="4083050"/>
          <p14:tracePt t="99237" x="6756400" y="4083050"/>
          <p14:tracePt t="99254" x="6750050" y="4083050"/>
          <p14:tracePt t="99270" x="6743700" y="4083050"/>
          <p14:tracePt t="99287" x="6743700" y="4076700"/>
          <p14:tracePt t="99304" x="6743700" y="4070350"/>
          <p14:tracePt t="99326" x="6750050" y="4070350"/>
          <p14:tracePt t="99342" x="6756400" y="4064000"/>
          <p14:tracePt t="99354" x="6762750" y="4057650"/>
          <p14:tracePt t="99378" x="6769100" y="4051300"/>
          <p14:tracePt t="99402" x="6762750" y="4044950"/>
          <p14:tracePt t="99474" x="6762750" y="4038600"/>
          <p14:tracePt t="99498" x="6756400" y="4032250"/>
          <p14:tracePt t="99522" x="6750050" y="4025900"/>
          <p14:tracePt t="99566" x="6756400" y="4019550"/>
          <p14:tracePt t="99594" x="6762750" y="4013200"/>
          <p14:tracePt t="99634" x="6762750" y="4006850"/>
          <p14:tracePt t="99686" x="6769100" y="4000500"/>
          <p14:tracePt t="99738" x="6762750" y="4000500"/>
          <p14:tracePt t="99873" x="6769100" y="4006850"/>
          <p14:tracePt t="99933" x="6762750" y="4006850"/>
          <p14:tracePt t="99953" x="6756400" y="4013200"/>
          <p14:tracePt t="99969" x="6750050" y="4019550"/>
          <p14:tracePt t="99985" x="6743700" y="4019550"/>
          <p14:tracePt t="99993" x="6737350" y="4025900"/>
          <p14:tracePt t="99993" x="6731000" y="4025900"/>
          <p14:tracePt t="100007" x="6724650" y="4032250"/>
          <p14:tracePt t="100007" x="6718300" y="4032250"/>
          <p14:tracePt t="100023" x="6711950" y="4038600"/>
          <p14:tracePt t="100023" x="6699250" y="4038600"/>
          <p14:tracePt t="100040" x="6692900" y="4038600"/>
          <p14:tracePt t="100056" x="6686550" y="4044950"/>
          <p14:tracePt t="100056" x="6680200" y="4044950"/>
          <p14:tracePt t="100073" x="6673850" y="4044950"/>
          <p14:tracePt t="100090" x="6667500" y="4051300"/>
          <p14:tracePt t="100106" x="6673850" y="4044950"/>
          <p14:tracePt t="100185" x="6680200" y="4044950"/>
          <p14:tracePt t="100201" x="6680200" y="4038600"/>
          <p14:tracePt t="100217" x="6686550" y="4038600"/>
          <p14:tracePt t="100242" x="6680200" y="4044950"/>
          <p14:tracePt t="100286" x="6673850" y="4044950"/>
          <p14:tracePt t="100302" x="6667500" y="4044950"/>
          <p14:tracePt t="100314" x="6661150" y="4044950"/>
          <p14:tracePt t="100330" x="6648450" y="4044950"/>
          <p14:tracePt t="100346" x="6642100" y="4044950"/>
          <p14:tracePt t="100362" x="6635750" y="4044950"/>
          <p14:tracePt t="100374" x="6629400" y="4038600"/>
          <p14:tracePt t="100391" x="6623050" y="4038600"/>
          <p14:tracePt t="100407" x="6616700" y="4038600"/>
          <p14:tracePt t="100430" x="6610350" y="4032250"/>
          <p14:tracePt t="100458" x="6604000" y="4032250"/>
          <p14:tracePt t="100474" x="6597650" y="4025900"/>
          <p14:tracePt t="100486" x="6591300" y="4019550"/>
          <p14:tracePt t="100494" x="6584950" y="4019550"/>
          <p14:tracePt t="100508" x="6578600" y="4013200"/>
          <p14:tracePt t="100508" x="6572250" y="4013200"/>
          <p14:tracePt t="100527" x="6553200" y="4000500"/>
          <p14:tracePt t="100527" x="6546850" y="3994150"/>
          <p14:tracePt t="100544" x="6540500" y="3987800"/>
          <p14:tracePt t="100544" x="6527800" y="3981450"/>
          <p14:tracePt t="100559" x="6521450" y="3981450"/>
          <p14:tracePt t="100559" x="6515100" y="3975100"/>
          <p14:tracePt t="100575" x="6502400" y="3968750"/>
          <p14:tracePt t="100575" x="6496050" y="3968750"/>
          <p14:tracePt t="100592" x="6496050" y="3962400"/>
          <p14:tracePt t="100592" x="6489700" y="3949700"/>
          <p14:tracePt t="100609" x="6489700" y="3943350"/>
          <p14:tracePt t="100609" x="6489700" y="3937000"/>
          <p14:tracePt t="100626" x="6489700" y="3930650"/>
          <p14:tracePt t="100626" x="6489700" y="3924300"/>
          <p14:tracePt t="100642" x="6496050" y="3917950"/>
          <p14:tracePt t="100642" x="6502400" y="3911600"/>
          <p14:tracePt t="100659" x="6508750" y="3905250"/>
          <p14:tracePt t="100659" x="6521450" y="3898900"/>
          <p14:tracePt t="100676" x="6534150" y="3898900"/>
          <p14:tracePt t="100676" x="6540500" y="3898900"/>
          <p14:tracePt t="100693" x="6553200" y="3898900"/>
          <p14:tracePt t="100693" x="6565900" y="3892550"/>
          <p14:tracePt t="100709" x="6572250" y="3892550"/>
          <p14:tracePt t="100709" x="6597650" y="3892550"/>
          <p14:tracePt t="100726" x="6604000" y="3898900"/>
          <p14:tracePt t="100726" x="6616700" y="3898900"/>
          <p14:tracePt t="100743" x="6629400" y="3892550"/>
          <p14:tracePt t="100743" x="6635750" y="3892550"/>
          <p14:tracePt t="100759" x="6648450" y="3892550"/>
          <p14:tracePt t="100759" x="6654800" y="3892550"/>
          <p14:tracePt t="100776" x="6667500" y="3892550"/>
          <p14:tracePt t="100776" x="6673850" y="3898900"/>
          <p14:tracePt t="100776" x="6680200" y="3898900"/>
          <p14:tracePt t="100796" x="6686550" y="3898900"/>
          <p14:tracePt t="100808" x="6692900" y="3905250"/>
          <p14:tracePt t="100808" x="6705600" y="3905250"/>
          <p14:tracePt t="100827" x="6711950" y="3911600"/>
          <p14:tracePt t="100827" x="6718300" y="3911600"/>
          <p14:tracePt t="100843" x="6724650" y="3917950"/>
          <p14:tracePt t="100859" x="6731000" y="3924300"/>
          <p14:tracePt t="100875" x="6737350" y="3930650"/>
          <p14:tracePt t="100892" x="6743700" y="3943350"/>
          <p14:tracePt t="100909" x="6743700" y="3949700"/>
          <p14:tracePt t="100926" x="6750050" y="3949700"/>
          <p14:tracePt t="100942" x="6756400" y="3956050"/>
          <p14:tracePt t="100959" x="6762750" y="3956050"/>
          <p14:tracePt t="100959" x="6775450" y="3962400"/>
          <p14:tracePt t="100977" x="6781800" y="3962400"/>
          <p14:tracePt t="100993" x="6788150" y="3962400"/>
          <p14:tracePt t="101009" x="6794500" y="3968750"/>
          <p14:tracePt t="101009" x="6800850" y="3968750"/>
          <p14:tracePt t="101027" x="6813550" y="3968750"/>
          <p14:tracePt t="101046" x="6819900" y="3962400"/>
          <p14:tracePt t="101060" x="6826250" y="3968750"/>
          <p14:tracePt t="101076" x="6832600" y="3968750"/>
          <p14:tracePt t="101076" x="6838950" y="3968750"/>
          <p14:tracePt t="101095" x="6845300" y="3968750"/>
          <p14:tracePt t="101118" x="6845300" y="3975100"/>
          <p14:tracePt t="101146" x="6838950" y="3981450"/>
          <p14:tracePt t="101162" x="6832600" y="3987800"/>
          <p14:tracePt t="101178" x="6826250" y="3994150"/>
          <p14:tracePt t="101194" x="6819900" y="4000500"/>
          <p14:tracePt t="101205" x="6807200" y="4000500"/>
          <p14:tracePt t="101222" x="6800850" y="4006850"/>
          <p14:tracePt t="101238" x="6794500" y="4013200"/>
          <p14:tracePt t="101253" x="6788150" y="4019550"/>
          <p14:tracePt t="101265" x="6781800" y="4025900"/>
          <p14:tracePt t="101281" x="6775450" y="4025900"/>
          <p14:tracePt t="101298" x="6775450" y="4032250"/>
          <p14:tracePt t="101314" x="6769100" y="4032250"/>
          <p14:tracePt t="101327" x="6756400" y="4038600"/>
          <p14:tracePt t="101343" x="6750050" y="4038600"/>
          <p14:tracePt t="101360" x="6743700" y="4038600"/>
          <p14:tracePt t="101377" x="6737350" y="4038600"/>
          <p14:tracePt t="101394" x="6731000" y="4038600"/>
          <p14:tracePt t="101394" x="6724650" y="4038600"/>
          <p14:tracePt t="101411" x="6724650" y="4032250"/>
          <p14:tracePt t="101411" x="6718300" y="4032250"/>
          <p14:tracePt t="101429" x="6711950" y="4032250"/>
          <p14:tracePt t="101429" x="6705600" y="4032250"/>
          <p14:tracePt t="101429" x="6699250" y="4032250"/>
          <p14:tracePt t="101447" x="6692900" y="4032250"/>
          <p14:tracePt t="101447" x="6686550" y="4032250"/>
          <p14:tracePt t="101462" x="6680200" y="4032250"/>
          <p14:tracePt t="101462" x="6673850" y="4032250"/>
          <p14:tracePt t="101479" x="6667500" y="4032250"/>
          <p14:tracePt t="101479" x="6661150" y="4038600"/>
          <p14:tracePt t="101495" x="6654800" y="4038600"/>
          <p14:tracePt t="101495" x="6648450" y="4038600"/>
          <p14:tracePt t="101512" x="6642100" y="4044950"/>
          <p14:tracePt t="101512" x="6635750" y="4044950"/>
          <p14:tracePt t="101512" x="6629400" y="4051300"/>
          <p14:tracePt t="101531" x="6623050" y="4057650"/>
          <p14:tracePt t="101531" x="6616700" y="4057650"/>
          <p14:tracePt t="101546" x="6616700" y="4064000"/>
          <p14:tracePt t="101546" x="6610350" y="4070350"/>
          <p14:tracePt t="101562" x="6610350" y="4076700"/>
          <p14:tracePt t="101562" x="6604000" y="4083050"/>
          <p14:tracePt t="101579" x="6604000" y="4089400"/>
          <p14:tracePt t="101579" x="6597650" y="4095750"/>
          <p14:tracePt t="101595" x="6597650" y="4102100"/>
          <p14:tracePt t="101611" x="6597650" y="4108450"/>
          <p14:tracePt t="101611" x="6597650" y="4114800"/>
          <p14:tracePt t="101629" x="6604000" y="4121150"/>
          <p14:tracePt t="101645" x="6610350" y="4121150"/>
          <p14:tracePt t="101661" x="6616700" y="4114800"/>
          <p14:tracePt t="101702" x="6616700" y="4108450"/>
          <p14:tracePt t="101718" x="6616700" y="4102100"/>
          <p14:tracePt t="101726" x="6616700" y="4095750"/>
          <p14:tracePt t="101734" x="6616700" y="4089400"/>
          <p14:tracePt t="101750" x="6616700" y="4083050"/>
          <p14:tracePt t="101762" x="6610350" y="4076700"/>
          <p14:tracePt t="101779" x="6604000" y="4070350"/>
          <p14:tracePt t="101795" x="6597650" y="4070350"/>
          <p14:tracePt t="101812" x="6591300" y="4070350"/>
          <p14:tracePt t="101812" x="6578600" y="4076700"/>
          <p14:tracePt t="101830" x="6572250" y="4076700"/>
          <p14:tracePt t="101830" x="6565900" y="4076700"/>
          <p14:tracePt t="101847" x="6559550" y="4083050"/>
          <p14:tracePt t="101847" x="6546850" y="4083050"/>
          <p14:tracePt t="101863" x="6540500" y="4089400"/>
          <p14:tracePt t="101863" x="6534150" y="4089400"/>
          <p14:tracePt t="101880" x="6521450" y="4095750"/>
          <p14:tracePt t="101880" x="6515100" y="4102100"/>
          <p14:tracePt t="101896" x="6508750" y="4102100"/>
          <p14:tracePt t="101896" x="6489700" y="4114800"/>
          <p14:tracePt t="101914" x="6477000" y="4114800"/>
          <p14:tracePt t="101914" x="6470650" y="4114800"/>
          <p14:tracePt t="101930" x="6464300" y="4121150"/>
          <p14:tracePt t="101930" x="6451600" y="4121150"/>
          <p14:tracePt t="101947" x="6445250" y="4121150"/>
          <p14:tracePt t="101947" x="6438900" y="4121150"/>
          <p14:tracePt t="101963" x="6432550" y="4121150"/>
          <p14:tracePt t="101979" x="6426200" y="4121150"/>
          <p14:tracePt t="101996" x="6426200" y="4114800"/>
          <p14:tracePt t="102013" x="6426200" y="4108450"/>
          <p14:tracePt t="102030" x="6432550" y="4102100"/>
          <p14:tracePt t="102030" x="6445250" y="4089400"/>
          <p14:tracePt t="102048" x="6451600" y="4089400"/>
          <p14:tracePt t="102048" x="6457950" y="4083050"/>
          <p14:tracePt t="102064" x="6464300" y="4083050"/>
          <p14:tracePt t="102064" x="6470650" y="4076700"/>
          <p14:tracePt t="102081" x="6477000" y="4070350"/>
          <p14:tracePt t="102081" x="6483350" y="4070350"/>
          <p14:tracePt t="102097" x="6489700" y="4064000"/>
          <p14:tracePt t="102097" x="6502400" y="4057650"/>
          <p14:tracePt t="102114" x="6508750" y="4057650"/>
          <p14:tracePt t="102114" x="6515100" y="4057650"/>
          <p14:tracePt t="102131" x="6521450" y="4051300"/>
          <p14:tracePt t="102131" x="6527800" y="4051300"/>
          <p14:tracePt t="102147" x="6527800" y="4044950"/>
          <p14:tracePt t="102163" x="6540500" y="4044950"/>
          <p14:tracePt t="102180" x="6546850" y="4044950"/>
          <p14:tracePt t="102197" x="6553200" y="4038600"/>
          <p14:tracePt t="102213" x="6559550" y="4038600"/>
          <p14:tracePt t="102230" x="6565900" y="4032250"/>
          <p14:tracePt t="102250" x="6572250" y="4025900"/>
          <p14:tracePt t="102318" x="6578600" y="4019550"/>
          <p14:tracePt t="102345" x="6584950" y="4013200"/>
          <p14:tracePt t="102370" x="6591300" y="4006850"/>
          <p14:tracePt t="102394" x="6597650" y="4000500"/>
          <p14:tracePt t="102462" x="6604000" y="4000500"/>
          <p14:tracePt t="102489" x="6610350" y="4000500"/>
          <p14:tracePt t="102514" x="6616700" y="4000500"/>
          <p14:tracePt t="102534" x="6623050" y="4000500"/>
          <p14:tracePt t="102558" x="6616700" y="4000500"/>
          <p14:tracePt t="102634" x="6610350" y="4000500"/>
          <p14:tracePt t="102642" x="6604000" y="4000500"/>
          <p14:tracePt t="102648" x="6597650" y="4006850"/>
          <p14:tracePt t="102648" x="6591300" y="4006850"/>
          <p14:tracePt t="102665" x="6584950" y="4006850"/>
          <p14:tracePt t="102665" x="6578600" y="4006850"/>
          <p14:tracePt t="102682" x="6572250" y="4013200"/>
          <p14:tracePt t="102682" x="6565900" y="4013200"/>
          <p14:tracePt t="102699" x="6559550" y="4013200"/>
          <p14:tracePt t="102699" x="6546850" y="4019550"/>
          <p14:tracePt t="102716" x="6546850" y="4025900"/>
          <p14:tracePt t="102731" x="6534150" y="4032250"/>
          <p14:tracePt t="102748" x="6540500" y="4032250"/>
          <p14:tracePt t="102798" x="6546850" y="4032250"/>
          <p14:tracePt t="102814" x="6553200" y="4025900"/>
          <p14:tracePt t="102822" x="6559550" y="4025900"/>
          <p14:tracePt t="102832" x="6565900" y="4019550"/>
          <p14:tracePt t="102832" x="6572250" y="4019550"/>
          <p14:tracePt t="102850" x="6584950" y="4019550"/>
          <p14:tracePt t="102850" x="6591300" y="4013200"/>
          <p14:tracePt t="102867" x="6597650" y="4013200"/>
          <p14:tracePt t="102882" x="6610350" y="4013200"/>
          <p14:tracePt t="102899" x="6604000" y="4013200"/>
          <p14:tracePt t="102962" x="6591300" y="4019550"/>
          <p14:tracePt t="102978" x="6584950" y="4019550"/>
          <p14:tracePt t="103006" x="6584950" y="4013200"/>
          <p14:tracePt t="103038" x="6591300" y="4006850"/>
          <p14:tracePt t="103054" x="6597650" y="4006850"/>
          <p14:tracePt t="103062" x="6604000" y="4006850"/>
          <p14:tracePt t="103070" x="6610350" y="4006850"/>
          <p14:tracePt t="103070" x="6616700" y="4000500"/>
          <p14:tracePt t="103083" x="6623050" y="4000500"/>
          <p14:tracePt t="103083" x="6629400" y="3994150"/>
          <p14:tracePt t="103100" x="6635750" y="3994150"/>
          <p14:tracePt t="103100" x="6642100" y="3987800"/>
          <p14:tracePt t="103117" x="6648450" y="3987800"/>
          <p14:tracePt t="103117" x="6661150" y="3981450"/>
          <p14:tracePt t="103134" x="6667500" y="3975100"/>
          <p14:tracePt t="103150" x="6673850" y="3975100"/>
          <p14:tracePt t="103166" x="6680200" y="3968750"/>
          <p14:tracePt t="103183" x="6673850" y="3968750"/>
          <p14:tracePt t="103210" x="6667500" y="3975100"/>
          <p14:tracePt t="103226" x="6661150" y="3981450"/>
          <p14:tracePt t="103234" x="6654800" y="3981450"/>
          <p14:tracePt t="103234" x="6648450" y="3981450"/>
          <p14:tracePt t="103251" x="6642100" y="3987800"/>
          <p14:tracePt t="103251" x="6635750" y="3994150"/>
          <p14:tracePt t="103268" x="6629400" y="4000500"/>
          <p14:tracePt t="103268" x="6623050" y="4000500"/>
          <p14:tracePt t="103268" x="6616700" y="4006850"/>
          <p14:tracePt t="103286" x="6616700" y="4013200"/>
          <p14:tracePt t="103300" x="6610350" y="4013200"/>
          <p14:tracePt t="103300" x="6604000" y="4019550"/>
          <p14:tracePt t="103318" x="6597650" y="4025900"/>
          <p14:tracePt t="103334" x="6597650" y="4032250"/>
          <p14:tracePt t="103350" x="6597650" y="4038600"/>
          <p14:tracePt t="103350" x="6604000" y="4038600"/>
          <p14:tracePt t="103368" x="6610350" y="4038600"/>
          <p14:tracePt t="103383" x="6616700" y="4038600"/>
          <p14:tracePt t="103383" x="6623050" y="4038600"/>
          <p14:tracePt t="103401" x="6629400" y="4032250"/>
          <p14:tracePt t="103401" x="6635750" y="4032250"/>
          <p14:tracePt t="103420" x="6648450" y="4025900"/>
          <p14:tracePt t="103420" x="6661150" y="4019550"/>
          <p14:tracePt t="103435" x="6667500" y="4013200"/>
          <p14:tracePt t="103435" x="6673850" y="4006850"/>
          <p14:tracePt t="103451" x="6680200" y="4000500"/>
          <p14:tracePt t="103451" x="6686550" y="3987800"/>
          <p14:tracePt t="103468" x="6692900" y="3981450"/>
          <p14:tracePt t="103468" x="6699250" y="3975100"/>
          <p14:tracePt t="103468" x="6705600" y="3968750"/>
          <p14:tracePt t="103487" x="6711950" y="3962400"/>
          <p14:tracePt t="103487" x="6711950" y="3956050"/>
          <p14:tracePt t="103502" x="6718300" y="3949700"/>
          <p14:tracePt t="103502" x="6718300" y="3937000"/>
          <p14:tracePt t="103519" x="6718300" y="3930650"/>
          <p14:tracePt t="103519" x="6718300" y="3924300"/>
          <p14:tracePt t="103535" x="6724650" y="3924300"/>
          <p14:tracePt t="103535" x="6724650" y="3917950"/>
          <p14:tracePt t="103535" x="6724650" y="3911600"/>
          <p14:tracePt t="103554" x="6724650" y="3905250"/>
          <p14:tracePt t="103570" x="6724650" y="3898900"/>
          <p14:tracePt t="103586" x="6731000" y="3892550"/>
          <p14:tracePt t="103622" x="6737350" y="3898900"/>
          <p14:tracePt t="103646" x="6743700" y="3905250"/>
          <p14:tracePt t="103666" x="6750050" y="3905250"/>
          <p14:tracePt t="103690" x="6756400" y="3911600"/>
          <p14:tracePt t="103706" x="6762750" y="3911600"/>
          <p14:tracePt t="103721" x="6769100" y="3917950"/>
          <p14:tracePt t="103734" x="6775450" y="3917950"/>
          <p14:tracePt t="103750" x="6781800" y="3917950"/>
          <p14:tracePt t="103782" x="6775450" y="3917950"/>
          <p14:tracePt t="103842" x="6769100" y="3917950"/>
          <p14:tracePt t="103854" x="6762750" y="3924300"/>
          <p14:tracePt t="103870" x="6756400" y="3930650"/>
          <p14:tracePt t="103886" x="6750050" y="3930650"/>
          <p14:tracePt t="103902" x="6743700" y="3937000"/>
          <p14:tracePt t="103914" x="6737350" y="3943350"/>
          <p14:tracePt t="103930" x="6731000" y="3943350"/>
          <p14:tracePt t="103954" x="6731000" y="3949700"/>
          <p14:tracePt t="103974" x="6724650" y="3949700"/>
          <p14:tracePt t="103998" x="6718300" y="3949700"/>
          <p14:tracePt t="104014" x="6711950" y="3949700"/>
          <p14:tracePt t="104026" x="6705600" y="3956050"/>
          <p14:tracePt t="104044" x="6692900" y="3956050"/>
          <p14:tracePt t="104058" x="6686550" y="3962400"/>
          <p14:tracePt t="104074" x="6680200" y="3962400"/>
          <p14:tracePt t="104086" x="6673850" y="3968750"/>
          <p14:tracePt t="104102" x="6673850" y="3975100"/>
          <p14:tracePt t="104119" x="6667500" y="3981450"/>
          <p14:tracePt t="104136" x="6661150" y="3987800"/>
          <p14:tracePt t="104153" x="6654800" y="3994150"/>
          <p14:tracePt t="104171" x="6648450" y="3994150"/>
          <p14:tracePt t="104186" x="6654800" y="3994150"/>
          <p14:tracePt t="104230" x="6667500" y="3994150"/>
          <p14:tracePt t="104246" x="6667500" y="3987800"/>
          <p14:tracePt t="104254" x="6673850" y="3987800"/>
          <p14:tracePt t="104262" x="6686550" y="3981450"/>
          <p14:tracePt t="104270" x="6692900" y="3981450"/>
          <p14:tracePt t="104270" x="6699250" y="3975100"/>
          <p14:tracePt t="104287" x="6711950" y="3975100"/>
          <p14:tracePt t="104287" x="6718300" y="3968750"/>
          <p14:tracePt t="104304" x="6731000" y="3968750"/>
          <p14:tracePt t="104304" x="6743700" y="3962400"/>
          <p14:tracePt t="104304" x="6750050" y="3962400"/>
          <p14:tracePt t="104323" x="6762750" y="3956050"/>
          <p14:tracePt t="104323" x="6769100" y="3956050"/>
          <p14:tracePt t="104338" x="6781800" y="3949700"/>
          <p14:tracePt t="104338" x="6788150" y="3949700"/>
          <p14:tracePt t="104354" x="6794500" y="3943350"/>
          <p14:tracePt t="104354" x="6800850" y="3943350"/>
          <p14:tracePt t="104371" x="6807200" y="3937000"/>
          <p14:tracePt t="104371" x="6813550" y="3937000"/>
          <p14:tracePt t="104388" x="6819900" y="3930650"/>
          <p14:tracePt t="104403" x="6819900" y="3924300"/>
          <p14:tracePt t="104426" x="6813550" y="3924300"/>
          <p14:tracePt t="104462" x="6807200" y="3924300"/>
          <p14:tracePt t="104478" x="6794500" y="3924300"/>
          <p14:tracePt t="104494" x="6788150" y="3924300"/>
          <p14:tracePt t="104506" x="6781800" y="3924300"/>
          <p14:tracePt t="104514" x="6775450" y="3924300"/>
          <p14:tracePt t="104522" x="6762750" y="3924300"/>
          <p14:tracePt t="104522" x="6756400" y="3924300"/>
          <p14:tracePt t="104539" x="6750050" y="3924300"/>
          <p14:tracePt t="104539" x="6743700" y="3930650"/>
          <p14:tracePt t="104555" x="6737350" y="3930650"/>
          <p14:tracePt t="104555" x="6731000" y="3930650"/>
          <p14:tracePt t="104572" x="6724650" y="3930650"/>
          <p14:tracePt t="104572" x="6724650" y="3937000"/>
          <p14:tracePt t="104588" x="6718300" y="3937000"/>
          <p14:tracePt t="104604" x="6711950" y="3937000"/>
          <p14:tracePt t="104621" x="6718300" y="3937000"/>
          <p14:tracePt t="104682" x="6724650" y="3937000"/>
          <p14:tracePt t="104694" x="6731000" y="3930650"/>
          <p14:tracePt t="104702" x="6737350" y="3930650"/>
          <p14:tracePt t="104710" x="6743700" y="3930650"/>
          <p14:tracePt t="104722" x="6750050" y="3924300"/>
          <p14:tracePt t="104722" x="6756400" y="3924300"/>
          <p14:tracePt t="104739" x="6762750" y="3924300"/>
          <p14:tracePt t="104739" x="6775450" y="3917950"/>
          <p14:tracePt t="104755" x="6781800" y="3917950"/>
          <p14:tracePt t="104771" x="6794500" y="3917950"/>
          <p14:tracePt t="104788" x="6794500" y="3924300"/>
          <p14:tracePt t="104830" x="6794500" y="3930650"/>
          <p14:tracePt t="104866" x="6800850" y="3924300"/>
          <p14:tracePt t="104986" x="6807200" y="3924300"/>
          <p14:tracePt t="105001" x="6813550" y="3917950"/>
          <p14:tracePt t="105018" x="6819900" y="3917950"/>
          <p14:tracePt t="105034" x="6819900" y="3911600"/>
          <p14:tracePt t="105046" x="6826250" y="3905250"/>
          <p14:tracePt t="105070" x="6819900" y="3905250"/>
          <p14:tracePt t="105106" x="6813550" y="3905250"/>
          <p14:tracePt t="105122" x="6807200" y="3905250"/>
          <p14:tracePt t="105138" x="6800850" y="3905250"/>
          <p14:tracePt t="105166" x="6794500" y="3898900"/>
          <p14:tracePt t="105182" x="6788150" y="3898900"/>
          <p14:tracePt t="105197" x="6781800" y="3898900"/>
          <p14:tracePt t="105213" x="6775450" y="3892550"/>
          <p14:tracePt t="105225" x="6769100" y="3892550"/>
          <p14:tracePt t="105234" x="6762750" y="3892550"/>
          <p14:tracePt t="105242" x="6756400" y="3892550"/>
          <p14:tracePt t="105256" x="6750050" y="3892550"/>
          <p14:tracePt t="105256" x="6737350" y="3898900"/>
          <p14:tracePt t="105274" x="6724650" y="3898900"/>
          <p14:tracePt t="105274" x="6718300" y="3898900"/>
          <p14:tracePt t="105291" x="6711950" y="3898900"/>
          <p14:tracePt t="105291" x="6705600" y="3905250"/>
          <p14:tracePt t="105307" x="6692900" y="3905250"/>
          <p14:tracePt t="105307" x="6686550" y="3905250"/>
          <p14:tracePt t="105307" x="6680200" y="3911600"/>
          <p14:tracePt t="105326" x="6673850" y="3911600"/>
          <p14:tracePt t="105340" x="6667500" y="3917950"/>
          <p14:tracePt t="105340" x="6648450" y="3924300"/>
          <p14:tracePt t="105358" x="6642100" y="3924300"/>
          <p14:tracePt t="105358" x="6635750" y="3930650"/>
          <p14:tracePt t="105374" x="6629400" y="3930650"/>
          <p14:tracePt t="105374" x="6623050" y="3937000"/>
          <p14:tracePt t="105391" x="6616700" y="3943350"/>
          <p14:tracePt t="105391" x="6597650" y="3949700"/>
          <p14:tracePt t="105408" x="6584950" y="3956050"/>
          <p14:tracePt t="105408" x="6578600" y="3962400"/>
          <p14:tracePt t="105425" x="6565900" y="3968750"/>
          <p14:tracePt t="105425" x="6553200" y="3968750"/>
          <p14:tracePt t="105441" x="6540500" y="3975100"/>
          <p14:tracePt t="105441" x="6527800" y="3981450"/>
          <p14:tracePt t="105458" x="6515100" y="3987800"/>
          <p14:tracePt t="105458" x="6489700" y="4000500"/>
          <p14:tracePt t="105475" x="6470650" y="4000500"/>
          <p14:tracePt t="105475" x="6457950" y="4006850"/>
          <p14:tracePt t="105491" x="6438900" y="4006850"/>
          <p14:tracePt t="105491" x="6426200" y="4013200"/>
          <p14:tracePt t="105508" x="6407150" y="4013200"/>
          <p14:tracePt t="105508" x="6369050" y="4019550"/>
          <p14:tracePt t="105526" x="6350000" y="4019550"/>
          <p14:tracePt t="105526" x="6330950" y="4025900"/>
          <p14:tracePt t="105542" x="6311900" y="4032250"/>
          <p14:tracePt t="105542" x="6292850" y="4038600"/>
          <p14:tracePt t="105559" x="6267450" y="4044950"/>
          <p14:tracePt t="105559" x="6248400" y="4044950"/>
          <p14:tracePt t="105575" x="6229350" y="4051300"/>
          <p14:tracePt t="105575" x="6203950" y="4057650"/>
          <p14:tracePt t="105592" x="6184900" y="4057650"/>
          <p14:tracePt t="105592" x="6159500" y="4057650"/>
          <p14:tracePt t="105608" x="6140450" y="4057650"/>
          <p14:tracePt t="105608" x="6121400" y="4057650"/>
          <p14:tracePt t="105608" x="6102350" y="4057650"/>
          <p14:tracePt t="105627" x="6083300" y="4057650"/>
          <p14:tracePt t="105627" x="6064250" y="4051300"/>
          <p14:tracePt t="105642" x="6051550" y="4051300"/>
          <p14:tracePt t="105642" x="6038850" y="4044950"/>
          <p14:tracePt t="105659" x="6019800" y="4044950"/>
          <p14:tracePt t="105659" x="6013450" y="4044950"/>
          <p14:tracePt t="105675" x="6000750" y="4044950"/>
          <p14:tracePt t="105675" x="5988050" y="4044950"/>
          <p14:tracePt t="105692" x="5975350" y="4044950"/>
          <p14:tracePt t="105692" x="5956300" y="4051300"/>
          <p14:tracePt t="105709" x="5943600" y="4051300"/>
          <p14:tracePt t="105709" x="5930900" y="4057650"/>
          <p14:tracePt t="105725" x="5911850" y="4064000"/>
          <p14:tracePt t="105725" x="5899150" y="4064000"/>
          <p14:tracePt t="105742" x="5880100" y="4070350"/>
          <p14:tracePt t="105742" x="5861050" y="4076700"/>
          <p14:tracePt t="105759" x="5835650" y="4076700"/>
          <p14:tracePt t="105759" x="5784850" y="4095750"/>
          <p14:tracePt t="105775" x="5759450" y="4102100"/>
          <p14:tracePt t="105775" x="5727700" y="4114800"/>
          <p14:tracePt t="105793" x="5695950" y="4127500"/>
          <p14:tracePt t="105793" x="5664200" y="4140200"/>
          <p14:tracePt t="105809" x="5626100" y="4152900"/>
          <p14:tracePt t="105809" x="5556250" y="4178300"/>
          <p14:tracePt t="105826" x="5518150" y="4197350"/>
          <p14:tracePt t="105826" x="5480050" y="4210050"/>
          <p14:tracePt t="105843" x="5441950" y="4216400"/>
          <p14:tracePt t="105843" x="5403850" y="4229100"/>
          <p14:tracePt t="105859" x="5372100" y="4241800"/>
          <p14:tracePt t="105859" x="5340350" y="4248150"/>
          <p14:tracePt t="105876" x="5308600" y="4254500"/>
          <p14:tracePt t="105876" x="5276850" y="4260850"/>
          <p14:tracePt t="105876" x="5251450" y="4267200"/>
          <p14:tracePt t="105894" x="5219700" y="4273550"/>
          <p14:tracePt t="105894" x="5194300" y="4286250"/>
          <p14:tracePt t="105910" x="5175250" y="4292600"/>
          <p14:tracePt t="105910" x="5149850" y="4298950"/>
          <p14:tracePt t="105927" x="5130800" y="4305300"/>
          <p14:tracePt t="105927" x="5111750" y="4311650"/>
          <p14:tracePt t="105943" x="5099050" y="4318000"/>
          <p14:tracePt t="105943" x="5080000" y="4324350"/>
          <p14:tracePt t="105960" x="5073650" y="4330700"/>
          <p14:tracePt t="105960" x="5060950" y="4330700"/>
          <p14:tracePt t="105960" x="5054600" y="4337050"/>
          <p14:tracePt t="105979" x="5048250" y="4337050"/>
          <p14:tracePt t="105992" x="5035550" y="4337050"/>
          <p14:tracePt t="106009" x="5035550" y="4330700"/>
          <p14:tracePt t="106026" x="5035550" y="4324350"/>
          <p14:tracePt t="106042" x="5035550" y="4318000"/>
          <p14:tracePt t="106042" x="5041900" y="4311650"/>
          <p14:tracePt t="106060" x="5041900" y="4305300"/>
          <p14:tracePt t="106060" x="5048250" y="4292600"/>
          <p14:tracePt t="106077" x="5054600" y="4286250"/>
          <p14:tracePt t="106093" x="5060950" y="4279900"/>
          <p14:tracePt t="106093" x="5060950" y="4273550"/>
          <p14:tracePt t="106110" x="5067300" y="4267200"/>
          <p14:tracePt t="106110" x="5073650" y="4254500"/>
          <p14:tracePt t="106127" x="5073650" y="4248150"/>
          <p14:tracePt t="106127" x="5080000" y="4241800"/>
          <p14:tracePt t="106143" x="5086350" y="4235450"/>
          <p14:tracePt t="106143" x="5086350" y="4229100"/>
          <p14:tracePt t="106160" x="5092700" y="4222750"/>
          <p14:tracePt t="106160" x="5099050" y="4216400"/>
          <p14:tracePt t="106177" x="5099050" y="4210050"/>
          <p14:tracePt t="106177" x="5105400" y="4203700"/>
          <p14:tracePt t="106194" x="5111750" y="4197350"/>
          <p14:tracePt t="106210" x="5118100" y="4197350"/>
          <p14:tracePt t="106226" x="5124450" y="4197350"/>
          <p14:tracePt t="106243" x="5130800" y="4203700"/>
          <p14:tracePt t="106243" x="5137150" y="4210050"/>
          <p14:tracePt t="106260" x="5143500" y="4216400"/>
          <p14:tracePt t="106260" x="5149850" y="4222750"/>
          <p14:tracePt t="106260" x="5162550" y="4229100"/>
          <p14:tracePt t="106279" x="5168900" y="4235450"/>
          <p14:tracePt t="106279" x="5181600" y="4235450"/>
          <p14:tracePt t="106294" x="5194300" y="4241800"/>
          <p14:tracePt t="106294" x="5200650" y="4248150"/>
          <p14:tracePt t="106310" x="5219700" y="4248150"/>
          <p14:tracePt t="106310" x="5232400" y="4254500"/>
          <p14:tracePt t="106327" x="5245100" y="4260850"/>
          <p14:tracePt t="106327" x="5264150" y="4260850"/>
          <p14:tracePt t="106344" x="5276850" y="4267200"/>
          <p14:tracePt t="106344" x="5295900" y="4267200"/>
          <p14:tracePt t="106360" x="5314950" y="4273550"/>
          <p14:tracePt t="106360" x="5346700" y="4273550"/>
          <p14:tracePt t="106377" x="5365750" y="4273550"/>
          <p14:tracePt t="106377" x="5384800" y="4273550"/>
          <p14:tracePt t="106394" x="5403850" y="4273550"/>
          <p14:tracePt t="106394" x="5422900" y="4267200"/>
          <p14:tracePt t="106411" x="5441950" y="4267200"/>
          <p14:tracePt t="106411" x="5480050" y="4254500"/>
          <p14:tracePt t="106427" x="5505450" y="4241800"/>
          <p14:tracePt t="106427" x="5524500" y="4235450"/>
          <p14:tracePt t="106444" x="5549900" y="4229100"/>
          <p14:tracePt t="106444" x="5568950" y="4216400"/>
          <p14:tracePt t="106461" x="5594350" y="4210050"/>
          <p14:tracePt t="106461" x="5613400" y="4197350"/>
          <p14:tracePt t="106478" x="5632450" y="4184650"/>
          <p14:tracePt t="106478" x="5670550" y="4159250"/>
          <p14:tracePt t="106494" x="5689600" y="4146550"/>
          <p14:tracePt t="106494" x="5708650" y="4133850"/>
          <p14:tracePt t="106512" x="5727700" y="4127500"/>
          <p14:tracePt t="106512" x="5740400" y="4114800"/>
          <p14:tracePt t="106529" x="5753100" y="4108450"/>
          <p14:tracePt t="106529" x="5784850" y="4089400"/>
          <p14:tracePt t="106547" x="5797550" y="4089400"/>
          <p14:tracePt t="106547" x="5810250" y="4083050"/>
          <p14:tracePt t="106562" x="5822950" y="4076700"/>
          <p14:tracePt t="106562" x="5835650" y="4076700"/>
          <p14:tracePt t="106579" x="5848350" y="4070350"/>
          <p14:tracePt t="106579" x="5854700" y="4064000"/>
          <p14:tracePt t="106595" x="5861050" y="4064000"/>
          <p14:tracePt t="106595" x="5873750" y="4064000"/>
          <p14:tracePt t="106612" x="5873750" y="4057650"/>
          <p14:tracePt t="106628" x="5880100" y="4051300"/>
          <p14:tracePt t="106644" x="5886450" y="4044950"/>
          <p14:tracePt t="106661" x="5880100" y="4044950"/>
          <p14:tracePt t="106690" x="5867400" y="4044950"/>
          <p14:tracePt t="106706" x="5861050" y="4044950"/>
          <p14:tracePt t="106714" x="5854700" y="4051300"/>
          <p14:tracePt t="106728" x="5848350" y="4051300"/>
          <p14:tracePt t="106728" x="5842000" y="4051300"/>
          <p14:tracePt t="106745" x="5835650" y="4051300"/>
          <p14:tracePt t="106745" x="5829300" y="4057650"/>
          <p14:tracePt t="106762" x="5822950" y="4057650"/>
          <p14:tracePt t="106778" x="5816600" y="4057650"/>
          <p14:tracePt t="106778" x="5810250" y="4064000"/>
          <p14:tracePt t="106796" x="5810250" y="4070350"/>
          <p14:tracePt t="106818" x="5816600" y="4070350"/>
          <p14:tracePt t="106842" x="5829300" y="4070350"/>
          <p14:tracePt t="106854" x="5835650" y="4070350"/>
          <p14:tracePt t="106862" x="5842000" y="4070350"/>
          <p14:tracePt t="106878" x="5848350" y="4064000"/>
          <p14:tracePt t="106878" x="5854700" y="4064000"/>
          <p14:tracePt t="106896" x="5861050" y="4064000"/>
          <p14:tracePt t="106896" x="5867400" y="4064000"/>
          <p14:tracePt t="106896" x="5873750" y="4057650"/>
          <p14:tracePt t="106914" x="5880100" y="4057650"/>
          <p14:tracePt t="106928" x="5886450" y="4057650"/>
          <p14:tracePt t="106928" x="5899150" y="4057650"/>
          <p14:tracePt t="106947" x="5905500" y="4051300"/>
          <p14:tracePt t="106947" x="5911850" y="4051300"/>
          <p14:tracePt t="106963" x="5918200" y="4044950"/>
          <p14:tracePt t="106979" x="5924550" y="4044950"/>
          <p14:tracePt t="106995" x="5930900" y="4038600"/>
          <p14:tracePt t="107013" x="5943600" y="4038600"/>
          <p14:tracePt t="107029" x="5949950" y="4032250"/>
          <p14:tracePt t="107048" x="5956300" y="4032250"/>
          <p14:tracePt t="107062" x="5962650" y="4032250"/>
          <p14:tracePt t="107079" x="5962650" y="4025900"/>
          <p14:tracePt t="107079" x="5969000" y="4025900"/>
          <p14:tracePt t="107097" x="5975350" y="4025900"/>
          <p14:tracePt t="107112" x="5981700" y="4019550"/>
          <p14:tracePt t="107134" x="5988050" y="4019550"/>
          <p14:tracePt t="107162" x="5988050" y="4025900"/>
          <p14:tracePt t="107202" x="5981700" y="4032250"/>
          <p14:tracePt t="107222" x="5975350" y="4038600"/>
          <p14:tracePt t="107238" x="5962650" y="4044950"/>
          <p14:tracePt t="107254" x="5956300" y="4044950"/>
          <p14:tracePt t="107266" x="5949950" y="4051300"/>
          <p14:tracePt t="107273" x="5943600" y="4051300"/>
          <p14:tracePt t="107282" x="5943600" y="4057650"/>
          <p14:tracePt t="107296" x="5937250" y="4057650"/>
          <p14:tracePt t="107296" x="5924550" y="4064000"/>
          <p14:tracePt t="107314" x="5918200" y="4064000"/>
          <p14:tracePt t="107329" x="5911850" y="4064000"/>
          <p14:tracePt t="107346" x="5905500" y="4070350"/>
          <p14:tracePt t="107363" x="5899150" y="4076700"/>
          <p14:tracePt t="107382" x="5899150" y="4083050"/>
          <p14:tracePt t="107396" x="5905500" y="4089400"/>
          <p14:tracePt t="107413" x="5911850" y="4089400"/>
          <p14:tracePt t="107430" x="5918200" y="4095750"/>
          <p14:tracePt t="107430" x="5924550" y="4095750"/>
          <p14:tracePt t="107447" x="5930900" y="4095750"/>
          <p14:tracePt t="107447" x="5937250" y="4095750"/>
          <p14:tracePt t="107464" x="5943600" y="4095750"/>
          <p14:tracePt t="107464" x="5949950" y="4095750"/>
          <p14:tracePt t="107481" x="5962650" y="4095750"/>
          <p14:tracePt t="107481" x="5969000" y="4095750"/>
          <p14:tracePt t="107497" x="5981700" y="4089400"/>
          <p14:tracePt t="107497" x="6000750" y="4083050"/>
          <p14:tracePt t="107514" x="6013450" y="4076700"/>
          <p14:tracePt t="107514" x="6019800" y="4076700"/>
          <p14:tracePt t="107531" x="6032500" y="4070350"/>
          <p14:tracePt t="107531" x="6038850" y="4064000"/>
          <p14:tracePt t="107548" x="6051550" y="4057650"/>
          <p14:tracePt t="107548" x="6057900" y="4051300"/>
          <p14:tracePt t="107564" x="6064250" y="4044950"/>
          <p14:tracePt t="107564" x="6083300" y="4038600"/>
          <p14:tracePt t="107582" x="6089650" y="4032250"/>
          <p14:tracePt t="107582" x="6096000" y="4025900"/>
          <p14:tracePt t="107598" x="6102350" y="4019550"/>
          <p14:tracePt t="107598" x="6108700" y="4013200"/>
          <p14:tracePt t="107614" x="6115050" y="4006850"/>
          <p14:tracePt t="107614" x="6115050" y="4000500"/>
          <p14:tracePt t="107631" x="6121400" y="3994150"/>
          <p14:tracePt t="107631" x="6121400" y="3987800"/>
          <p14:tracePt t="107648" x="6127750" y="3981450"/>
          <p14:tracePt t="107648" x="6127750" y="3975100"/>
          <p14:tracePt t="107648" x="6134100" y="3968750"/>
          <p14:tracePt t="107666" x="6134100" y="3962400"/>
          <p14:tracePt t="107681" x="6140450" y="3956050"/>
          <p14:tracePt t="107697" x="6146800" y="3949700"/>
          <p14:tracePt t="107714" x="6153150" y="3949700"/>
          <p14:tracePt t="107714" x="6165850" y="3943350"/>
          <p14:tracePt t="107736" x="6172200" y="3943350"/>
          <p14:tracePt t="107736" x="6184900" y="3943350"/>
          <p14:tracePt t="107748" x="6191250" y="3943350"/>
          <p14:tracePt t="107748" x="6203950" y="3943350"/>
          <p14:tracePt t="107765" x="6210300" y="3943350"/>
          <p14:tracePt t="107765" x="6223000" y="3943350"/>
          <p14:tracePt t="107781" x="6235700" y="3949700"/>
          <p14:tracePt t="107781" x="6248400" y="3949700"/>
          <p14:tracePt t="107798" x="6261100" y="3949700"/>
          <p14:tracePt t="107798" x="6286500" y="3949700"/>
          <p14:tracePt t="107815" x="6299200" y="3949700"/>
          <p14:tracePt t="107815" x="6311900" y="3949700"/>
          <p14:tracePt t="107832" x="6324600" y="3949700"/>
          <p14:tracePt t="107832" x="6343650" y="3949700"/>
          <p14:tracePt t="107849" x="6356350" y="3956050"/>
          <p14:tracePt t="107849" x="6388100" y="3956050"/>
          <p14:tracePt t="107866" x="6407150" y="3962400"/>
          <p14:tracePt t="107866" x="6426200" y="3968750"/>
          <p14:tracePt t="107882" x="6438900" y="3975100"/>
          <p14:tracePt t="107882" x="6457950" y="3975100"/>
          <p14:tracePt t="107899" x="6470650" y="3981450"/>
          <p14:tracePt t="107899" x="6489700" y="3987800"/>
          <p14:tracePt t="107915" x="6502400" y="3994150"/>
          <p14:tracePt t="107915" x="6515100" y="4000500"/>
          <p14:tracePt t="107932" x="6527800" y="4006850"/>
          <p14:tracePt t="107932" x="6540500" y="4006850"/>
          <p14:tracePt t="107932" x="6546850" y="4013200"/>
          <p14:tracePt t="107950" x="6559550" y="4019550"/>
          <p14:tracePt t="107950" x="6565900" y="4025900"/>
          <p14:tracePt t="107966" x="6572250" y="4032250"/>
          <p14:tracePt t="107966" x="6584950" y="4032250"/>
          <p14:tracePt t="107982" x="6591300" y="4038600"/>
          <p14:tracePt t="107982" x="6597650" y="4044950"/>
          <p14:tracePt t="107999" x="6597650" y="4051300"/>
          <p14:tracePt t="107999" x="6604000" y="4057650"/>
          <p14:tracePt t="108016" x="6610350" y="4064000"/>
          <p14:tracePt t="108032" x="6610350" y="4070350"/>
          <p14:tracePt t="108032" x="6616700" y="4083050"/>
          <p14:tracePt t="108051" x="6616700" y="4089400"/>
          <p14:tracePt t="108066" x="6616700" y="4095750"/>
          <p14:tracePt t="108066" x="6616700" y="4102100"/>
          <p14:tracePt t="108083" x="6616700" y="4108450"/>
          <p14:tracePt t="108083" x="6610350" y="4108450"/>
          <p14:tracePt t="108101" x="6610350" y="4121150"/>
          <p14:tracePt t="108101" x="6604000" y="4121150"/>
          <p14:tracePt t="108117" x="6604000" y="4127500"/>
          <p14:tracePt t="108132" x="6597650" y="4133850"/>
          <p14:tracePt t="108154" x="6591300" y="4133850"/>
          <p14:tracePt t="108166" x="6584950" y="4127500"/>
          <p14:tracePt t="108190" x="6578600" y="4121150"/>
          <p14:tracePt t="108222" x="6578600" y="4114800"/>
          <p14:tracePt t="108250" x="6572250" y="4108450"/>
          <p14:tracePt t="108266" x="6565900" y="4102100"/>
          <p14:tracePt t="108294" x="6553200" y="4095750"/>
          <p14:tracePt t="108309" x="6546850" y="4095750"/>
          <p14:tracePt t="108326" x="6540500" y="4089400"/>
          <p14:tracePt t="108334" x="6534150" y="4089400"/>
          <p14:tracePt t="108334" x="6534150" y="4083050"/>
          <p14:tracePt t="108351" x="6527800" y="4083050"/>
          <p14:tracePt t="108351" x="6521450" y="4076700"/>
          <p14:tracePt t="108367" x="6515100" y="4076700"/>
          <p14:tracePt t="108367" x="6515100" y="4070350"/>
          <p14:tracePt t="108384" x="6508750" y="4070350"/>
          <p14:tracePt t="108400" x="6496050" y="4064000"/>
          <p14:tracePt t="108400" x="6489700" y="4057650"/>
          <p14:tracePt t="108419" x="6483350" y="4051300"/>
          <p14:tracePt t="108433" x="6483350" y="4044950"/>
          <p14:tracePt t="108450" x="6477000" y="4038600"/>
          <p14:tracePt t="108450" x="6477000" y="4032250"/>
          <p14:tracePt t="108468" x="6477000" y="4025900"/>
          <p14:tracePt t="108483" x="6477000" y="4019550"/>
          <p14:tracePt t="108483" x="6477000" y="4013200"/>
          <p14:tracePt t="108501" x="6483350" y="4006850"/>
          <p14:tracePt t="108501" x="6483350" y="4000500"/>
          <p14:tracePt t="108518" x="6489700" y="3994150"/>
          <p14:tracePt t="108518" x="6496050" y="3981450"/>
          <p14:tracePt t="108535" x="6502400" y="3968750"/>
          <p14:tracePt t="108558" x="6508750" y="3968750"/>
          <p14:tracePt t="108574" x="6515100" y="3968750"/>
          <p14:tracePt t="108593" x="6515100" y="3975100"/>
          <p14:tracePt t="108618" x="6515100" y="3981450"/>
          <p14:tracePt t="108642" x="6515100" y="3987800"/>
          <p14:tracePt t="108670" x="6515100" y="3994150"/>
          <p14:tracePt t="108686" x="6515100" y="4000500"/>
          <p14:tracePt t="108713" x="6508750" y="3994150"/>
          <p14:tracePt t="108753" x="6502400" y="3994150"/>
          <p14:tracePt t="108825" x="6496050" y="4000500"/>
          <p14:tracePt t="108841" x="6489700" y="4006850"/>
          <p14:tracePt t="108857" x="6483350" y="4006850"/>
          <p14:tracePt t="108873" x="6477000" y="4006850"/>
          <p14:tracePt t="108885" x="6470650" y="4013200"/>
          <p14:tracePt t="108901" x="6464300" y="4013200"/>
          <p14:tracePt t="108918" x="6464300" y="4006850"/>
          <p14:tracePt t="108941" x="6457950" y="4000500"/>
          <p14:tracePt t="108953" x="6464300" y="3994150"/>
          <p14:tracePt t="108969" x="6464300" y="3987800"/>
          <p14:tracePt t="108977" x="6464300" y="3981450"/>
          <p14:tracePt t="108986" x="6470650" y="3975100"/>
          <p14:tracePt t="109002" x="6470650" y="3968750"/>
          <p14:tracePt t="109002" x="6470650" y="3962400"/>
          <p14:tracePt t="109019" x="6470650" y="3956050"/>
          <p14:tracePt t="109019" x="6470650" y="3949700"/>
          <p14:tracePt t="109036" x="6470650" y="3937000"/>
          <p14:tracePt t="109036" x="6470650" y="3930650"/>
          <p14:tracePt t="109036" x="6470650" y="3924300"/>
          <p14:tracePt t="109055" x="6470650" y="3911600"/>
          <p14:tracePt t="109055" x="6464300" y="3898900"/>
          <p14:tracePt t="109069" x="6464300" y="3886200"/>
          <p14:tracePt t="109069" x="6457950" y="3873500"/>
          <p14:tracePt t="109086" x="6451600" y="3860800"/>
          <p14:tracePt t="109086" x="6445250" y="3848100"/>
          <p14:tracePt t="109102" x="6438900" y="3835400"/>
          <p14:tracePt t="109102" x="6426200" y="3822700"/>
          <p14:tracePt t="109119" x="6419850" y="3810000"/>
          <p14:tracePt t="109119" x="6400800" y="3784600"/>
          <p14:tracePt t="109136" x="6394450" y="3771900"/>
          <p14:tracePt t="109136" x="6388100" y="3765550"/>
          <p14:tracePt t="109153" x="6381750" y="3752850"/>
          <p14:tracePt t="109153" x="6375400" y="3746500"/>
          <p14:tracePt t="109171" x="6362700" y="3740150"/>
          <p14:tracePt t="109171" x="6356350" y="3727450"/>
          <p14:tracePt t="109186" x="6350000" y="3721100"/>
          <p14:tracePt t="109186" x="6343650" y="3721100"/>
          <p14:tracePt t="109203" x="6343650" y="3708400"/>
          <p14:tracePt t="109219" x="6337300" y="3702050"/>
          <p14:tracePt t="109236" x="6337300" y="3695700"/>
          <p14:tracePt t="109236" x="6337300" y="3689350"/>
          <p14:tracePt t="109253" x="6337300" y="3683000"/>
          <p14:tracePt t="109269" x="6343650" y="3676650"/>
          <p14:tracePt t="109286" x="6343650" y="3670300"/>
          <p14:tracePt t="109303" x="6350000" y="3663950"/>
          <p14:tracePt t="109303" x="6356350" y="3657600"/>
          <p14:tracePt t="109320" x="6362700" y="3657600"/>
          <p14:tracePt t="109320" x="6369050" y="3651250"/>
          <p14:tracePt t="109320" x="6375400" y="3644900"/>
          <p14:tracePt t="109339" x="6381750" y="3644900"/>
          <p14:tracePt t="109339" x="6388100" y="3638550"/>
          <p14:tracePt t="109354" x="6400800" y="3632200"/>
          <p14:tracePt t="109354" x="6407150" y="3632200"/>
          <p14:tracePt t="109370" x="6413500" y="3625850"/>
          <p14:tracePt t="109370" x="6426200" y="3625850"/>
          <p14:tracePt t="109387" x="6432550" y="3619500"/>
          <p14:tracePt t="109387" x="6438900" y="3619500"/>
          <p14:tracePt t="109404" x="6445250" y="3619500"/>
          <p14:tracePt t="109404" x="6457950" y="3619500"/>
          <p14:tracePt t="109404" x="6464300" y="3619500"/>
          <p14:tracePt t="109423" x="6470650" y="3619500"/>
          <p14:tracePt t="109423" x="6477000" y="3619500"/>
          <p14:tracePt t="109437" x="6483350" y="3625850"/>
          <p14:tracePt t="109437" x="6489700" y="3632200"/>
          <p14:tracePt t="109454" x="6496050" y="3632200"/>
          <p14:tracePt t="109454" x="6502400" y="3644900"/>
          <p14:tracePt t="109471" x="6508750" y="3651250"/>
          <p14:tracePt t="109471" x="6515100" y="3670300"/>
          <p14:tracePt t="109488" x="6521450" y="3676650"/>
          <p14:tracePt t="109488" x="6521450" y="3683000"/>
          <p14:tracePt t="109505" x="6527800" y="3695700"/>
          <p14:tracePt t="109505" x="6527800" y="3702050"/>
          <p14:tracePt t="109522" x="6527800" y="3714750"/>
          <p14:tracePt t="109522" x="6534150" y="3721100"/>
          <p14:tracePt t="109539" x="6534150" y="3733800"/>
          <p14:tracePt t="109539" x="6534150" y="3752850"/>
          <p14:tracePt t="109555" x="6534150" y="3765550"/>
          <p14:tracePt t="109555" x="6534150" y="3771900"/>
          <p14:tracePt t="109572" x="6527800" y="3784600"/>
          <p14:tracePt t="109572" x="6527800" y="3797300"/>
          <p14:tracePt t="109588" x="6527800" y="3803650"/>
          <p14:tracePt t="109588" x="6527800" y="3816350"/>
          <p14:tracePt t="109588" x="6527800" y="3822700"/>
          <p14:tracePt t="109607" x="6521450" y="3829050"/>
          <p14:tracePt t="109607" x="6521450" y="3835400"/>
          <p14:tracePt t="109622" x="6515100" y="3841750"/>
          <p14:tracePt t="109622" x="6515100" y="3848100"/>
          <p14:tracePt t="109638" x="6502400" y="3854450"/>
          <p14:tracePt t="109654" x="6496050" y="3854450"/>
          <p14:tracePt t="109654" x="6489700" y="3860800"/>
          <p14:tracePt t="109654" x="6483350" y="3860800"/>
          <p14:tracePt t="109675" x="6477000" y="3867150"/>
          <p14:tracePt t="109687" x="6464300" y="3867150"/>
          <p14:tracePt t="109687" x="6457950" y="3873500"/>
          <p14:tracePt t="109687" x="6445250" y="3879850"/>
          <p14:tracePt t="109706" x="6432550" y="3879850"/>
          <p14:tracePt t="109706" x="6419850" y="3879850"/>
          <p14:tracePt t="109722" x="6407150" y="3879850"/>
          <p14:tracePt t="109722" x="6394450" y="3879850"/>
          <p14:tracePt t="109739" x="6381750" y="3879850"/>
          <p14:tracePt t="109739" x="6362700" y="3873500"/>
          <p14:tracePt t="109755" x="6350000" y="3873500"/>
          <p14:tracePt t="109755" x="6330950" y="3873500"/>
          <p14:tracePt t="109772" x="6318250" y="3867150"/>
          <p14:tracePt t="109772" x="6280150" y="3854450"/>
          <p14:tracePt t="109789" x="6261100" y="3854450"/>
          <p14:tracePt t="109789" x="6242050" y="3848100"/>
          <p14:tracePt t="109805" x="6223000" y="3848100"/>
          <p14:tracePt t="109805" x="6197600" y="3841750"/>
          <p14:tracePt t="109822" x="6178550" y="3829050"/>
          <p14:tracePt t="109822" x="6159500" y="3822700"/>
          <p14:tracePt t="109839" x="6140450" y="3803650"/>
          <p14:tracePt t="109839" x="6102350" y="3765550"/>
          <p14:tracePt t="109855" x="6089650" y="3733800"/>
          <p14:tracePt t="109855" x="6076950" y="3695700"/>
          <p14:tracePt t="109872" x="6064250" y="3657600"/>
          <p14:tracePt t="109872" x="6057900" y="3613150"/>
          <p14:tracePt t="109889" x="6045200" y="3562350"/>
          <p14:tracePt t="109889" x="6032500" y="3454400"/>
          <p14:tracePt t="109906" x="6032500" y="3397250"/>
          <p14:tracePt t="109906" x="6032500" y="3333750"/>
          <p14:tracePt t="109923" x="6032500" y="3276600"/>
          <p14:tracePt t="109923" x="6032500" y="3213100"/>
          <p14:tracePt t="109939" x="6038850" y="3149600"/>
          <p14:tracePt t="109939" x="6045200" y="3086100"/>
          <p14:tracePt t="109955" x="6057900" y="3028950"/>
          <p14:tracePt t="109955" x="6076950" y="2971800"/>
          <p14:tracePt t="109972" x="6089650" y="2914650"/>
          <p14:tracePt t="109972" x="6115050" y="2863850"/>
          <p14:tracePt t="109990" x="6159500" y="2774950"/>
          <p14:tracePt t="109990" x="6184900" y="2736850"/>
          <p14:tracePt t="110006" x="6210300" y="2698750"/>
          <p14:tracePt t="110006" x="6235700" y="2667000"/>
          <p14:tracePt t="110023" x="6261100" y="2635250"/>
          <p14:tracePt t="110023" x="6286500" y="2603500"/>
          <p14:tracePt t="110039" x="6311900" y="2578100"/>
          <p14:tracePt t="110039" x="6343650" y="2552700"/>
          <p14:tracePt t="110039" x="6375400" y="2527300"/>
          <p14:tracePt t="110059" x="6413500" y="2501900"/>
          <p14:tracePt t="110072" x="6451600" y="2476500"/>
          <p14:tracePt t="110072" x="6540500" y="2438400"/>
          <p14:tracePt t="110089" x="6584950" y="2413000"/>
          <p14:tracePt t="110089" x="6635750" y="2387600"/>
          <p14:tracePt t="110106" x="6686550" y="2368550"/>
          <p14:tracePt t="110106" x="6731000" y="2349500"/>
          <p14:tracePt t="110123" x="6781800" y="2330450"/>
          <p14:tracePt t="110123" x="6826250" y="2311400"/>
          <p14:tracePt t="110139" x="6864350" y="2292350"/>
          <p14:tracePt t="110139" x="6946900" y="2260600"/>
          <p14:tracePt t="110157" x="6985000" y="2254250"/>
          <p14:tracePt t="110157" x="7023100" y="2241550"/>
          <p14:tracePt t="110173" x="7054850" y="2228850"/>
          <p14:tracePt t="110173" x="7086600" y="2216150"/>
          <p14:tracePt t="110190" x="7112000" y="2209800"/>
          <p14:tracePt t="110190" x="7162800" y="2190750"/>
          <p14:tracePt t="110207" x="7188200" y="2178050"/>
          <p14:tracePt t="110207" x="7207250" y="2171700"/>
          <p14:tracePt t="110223" x="7226300" y="2165350"/>
          <p14:tracePt t="110223" x="7239000" y="2159000"/>
          <p14:tracePt t="110240" x="7258050" y="2152650"/>
          <p14:tracePt t="110240" x="7270750" y="2146300"/>
          <p14:tracePt t="110257" x="7283450" y="2139950"/>
          <p14:tracePt t="110257" x="7308850" y="2133600"/>
          <p14:tracePt t="110274" x="7321550" y="2127250"/>
          <p14:tracePt t="110274" x="7334250" y="2127250"/>
          <p14:tracePt t="110291" x="7346950" y="2120900"/>
          <p14:tracePt t="110291" x="7359650" y="2120900"/>
          <p14:tracePt t="110308" x="7366000" y="2120900"/>
          <p14:tracePt t="110308" x="7372350" y="2120900"/>
          <p14:tracePt t="110324" x="7385050" y="2120900"/>
          <p14:tracePt t="110324" x="7391400" y="2120900"/>
          <p14:tracePt t="110340" x="7391400" y="2133600"/>
          <p14:tracePt t="110356" x="7397750" y="2139950"/>
          <p14:tracePt t="110356" x="7391400" y="2159000"/>
          <p14:tracePt t="110374" x="7391400" y="2171700"/>
          <p14:tracePt t="110374" x="7385050" y="2184400"/>
          <p14:tracePt t="110390" x="7372350" y="2190750"/>
          <p14:tracePt t="110390" x="7366000" y="2197100"/>
          <p14:tracePt t="110408" x="7346950" y="2203450"/>
          <p14:tracePt t="110408" x="7327900" y="2203450"/>
          <p14:tracePt t="110424" x="7054850" y="2114550"/>
          <p14:tracePt t="110496" x="7023100" y="2101850"/>
          <p14:tracePt t="110501" x="6997700" y="2089150"/>
          <p14:tracePt t="110507" x="6953250" y="2057400"/>
          <p14:tracePt t="110524" x="6921500" y="2012950"/>
          <p14:tracePt t="110541" x="6908800" y="1968500"/>
          <p14:tracePt t="110557" x="6934200" y="1898650"/>
          <p14:tracePt t="110574" x="6978650" y="1847850"/>
          <p14:tracePt t="110591" x="7048500" y="1790700"/>
          <p14:tracePt t="110608" x="7137400" y="1739900"/>
          <p14:tracePt t="110624" x="7251700" y="1695450"/>
          <p14:tracePt t="110624" x="7308850" y="1676400"/>
          <p14:tracePt t="110643" x="7435850" y="1644650"/>
          <p14:tracePt t="110658" x="7562850" y="1625600"/>
          <p14:tracePt t="110676" x="7683500" y="1625600"/>
          <p14:tracePt t="110691" x="7791450" y="1638300"/>
          <p14:tracePt t="110708" x="7886700" y="1670050"/>
          <p14:tracePt t="110724" x="8013700" y="1727200"/>
          <p14:tracePt t="110742" x="8089900" y="1778000"/>
          <p14:tracePt t="110758" x="8147050" y="1822450"/>
          <p14:tracePt t="110775" x="8185150" y="1866900"/>
          <p14:tracePt t="110791" x="8216900" y="1936750"/>
          <p14:tracePt t="110808" x="8210550" y="1981200"/>
          <p14:tracePt t="110825" x="8185150" y="2019300"/>
          <p14:tracePt t="110841" x="8134350" y="2063750"/>
          <p14:tracePt t="110858" x="8039100" y="2114550"/>
          <p14:tracePt t="110875" x="7950200" y="2152650"/>
          <p14:tracePt t="110892" x="7854950" y="2178050"/>
          <p14:tracePt t="110908" x="7689850" y="2216150"/>
          <p14:tracePt t="110927" x="7575550" y="2228850"/>
          <p14:tracePt t="110942" x="7461250" y="2241550"/>
          <p14:tracePt t="110959" x="7353300" y="2247900"/>
          <p14:tracePt t="110975" x="7258050" y="2247900"/>
          <p14:tracePt t="110992" x="7169150" y="2241550"/>
          <p14:tracePt t="110992" x="7131050" y="2241550"/>
          <p14:tracePt t="111010" x="7061200" y="2235200"/>
          <p14:tracePt t="111027" x="7004050" y="2247900"/>
          <p14:tracePt t="111042" x="6959600" y="2260600"/>
          <p14:tracePt t="111060" x="6940550" y="2266950"/>
          <p14:tracePt t="111076" x="6902450" y="2279650"/>
          <p14:tracePt t="111076" x="6889750" y="2286000"/>
          <p14:tracePt t="111076" x="6870700" y="2292350"/>
          <p14:tracePt t="111095" x="6858000" y="2298700"/>
          <p14:tracePt t="111095" x="6838950" y="2305050"/>
          <p14:tracePt t="111109" x="6826250" y="2317750"/>
          <p14:tracePt t="111109" x="6813550" y="2324100"/>
          <p14:tracePt t="111126" x="6800850" y="2343150"/>
          <p14:tracePt t="111126" x="6781800" y="2355850"/>
          <p14:tracePt t="111143" x="6769100" y="2374900"/>
          <p14:tracePt t="111143" x="6750050" y="2393950"/>
          <p14:tracePt t="111160" x="6731000" y="2419350"/>
          <p14:tracePt t="111160" x="6692900" y="2457450"/>
          <p14:tracePt t="111176" x="6673850" y="2482850"/>
          <p14:tracePt t="111176" x="6654800" y="2501900"/>
          <p14:tracePt t="111193" x="6635750" y="2520950"/>
          <p14:tracePt t="111193" x="6623050" y="2533650"/>
          <p14:tracePt t="111210" x="6610350" y="2552700"/>
          <p14:tracePt t="111210" x="6578600" y="2578100"/>
          <p14:tracePt t="111226" x="6565900" y="2597150"/>
          <p14:tracePt t="111226" x="6553200" y="2609850"/>
          <p14:tracePt t="111243" x="6540500" y="2622550"/>
          <p14:tracePt t="111243" x="6521450" y="2641600"/>
          <p14:tracePt t="111260" x="6508750" y="2660650"/>
          <p14:tracePt t="111260" x="6489700" y="2673350"/>
          <p14:tracePt t="111277" x="6470650" y="2698750"/>
          <p14:tracePt t="111277" x="6432550" y="2736850"/>
          <p14:tracePt t="111294" x="6413500" y="2762250"/>
          <p14:tracePt t="111294" x="6394450" y="2781300"/>
          <p14:tracePt t="111311" x="6375400" y="2806700"/>
          <p14:tracePt t="111311" x="6356350" y="2832100"/>
          <p14:tracePt t="111327" x="6343650" y="2857500"/>
          <p14:tracePt t="111327" x="6324600" y="2882900"/>
          <p14:tracePt t="111344" x="6311900" y="2908300"/>
          <p14:tracePt t="111344" x="6292850" y="2940050"/>
          <p14:tracePt t="111360" x="6280150" y="2965450"/>
          <p14:tracePt t="111360" x="6248400" y="3016250"/>
          <p14:tracePt t="111379" x="6229350" y="3035300"/>
          <p14:tracePt t="111379" x="6216650" y="3060700"/>
          <p14:tracePt t="111394" x="6197600" y="3079750"/>
          <p14:tracePt t="111394" x="6184900" y="3098800"/>
          <p14:tracePt t="111410" x="6172200" y="3117850"/>
          <p14:tracePt t="111410" x="6153150" y="3130550"/>
          <p14:tracePt t="111427" x="6140450" y="3149600"/>
          <p14:tracePt t="111427" x="6127750" y="3162300"/>
          <p14:tracePt t="111444" x="6121400" y="3175000"/>
          <p14:tracePt t="111444" x="6108700" y="3181350"/>
          <p14:tracePt t="111444" x="6102350" y="3194050"/>
          <p14:tracePt t="111462" x="6096000" y="3200400"/>
          <p14:tracePt t="111462" x="6089650" y="3206750"/>
          <p14:tracePt t="111477" x="6089650" y="3213100"/>
          <p14:tracePt t="111493" x="6083300" y="3219450"/>
          <p14:tracePt t="111510" x="6083300" y="3225800"/>
          <p14:tracePt t="111510" x="6083300" y="3232150"/>
          <p14:tracePt t="111529" x="6083300" y="3238500"/>
          <p14:tracePt t="111550" x="6083300" y="3244850"/>
          <p14:tracePt t="111574" x="6083300" y="3251200"/>
          <p14:tracePt t="111602" x="6076950" y="3257550"/>
          <p14:tracePt t="111641" x="6070600" y="3263900"/>
          <p14:tracePt t="111678" x="6064250" y="3263900"/>
          <p14:tracePt t="111705" x="6057900" y="3270250"/>
          <p14:tracePt t="111722" x="6051550" y="3270250"/>
          <p14:tracePt t="111737" x="6045200" y="3270250"/>
          <p14:tracePt t="111754" x="6038850" y="3270250"/>
          <p14:tracePt t="111765" x="6032500" y="3270250"/>
          <p14:tracePt t="111782" x="6026150" y="3263900"/>
          <p14:tracePt t="111794" x="6019800" y="3263900"/>
          <p14:tracePt t="111794" x="6013450" y="3257550"/>
          <p14:tracePt t="111812" x="6013450" y="3251200"/>
          <p14:tracePt t="111812" x="6000750" y="3238500"/>
          <p14:tracePt t="111829" x="5988050" y="3225800"/>
          <p14:tracePt t="111829" x="5981700" y="3213100"/>
          <p14:tracePt t="111845" x="5975350" y="3200400"/>
          <p14:tracePt t="111845" x="5969000" y="3187700"/>
          <p14:tracePt t="111862" x="5962650" y="3175000"/>
          <p14:tracePt t="111862" x="5956300" y="3155950"/>
          <p14:tracePt t="111879" x="5949950" y="3136900"/>
          <p14:tracePt t="111879" x="5924550" y="3105150"/>
          <p14:tracePt t="111896" x="5918200" y="3079750"/>
          <p14:tracePt t="111896" x="5905500" y="3060700"/>
          <p14:tracePt t="111912" x="5892800" y="3035300"/>
          <p14:tracePt t="111912" x="5880100" y="3009900"/>
          <p14:tracePt t="111929" x="5867400" y="2984500"/>
          <p14:tracePt t="111929" x="5842000" y="2933700"/>
          <p14:tracePt t="111946" x="5822950" y="2914650"/>
          <p14:tracePt t="111946" x="5810250" y="2895600"/>
          <p14:tracePt t="111962" x="5797550" y="2882900"/>
          <p14:tracePt t="111962" x="5778500" y="2870200"/>
          <p14:tracePt t="111979" x="5759450" y="2863850"/>
          <p14:tracePt t="111979" x="5746750" y="2857500"/>
          <p14:tracePt t="111996" x="5727700" y="2851150"/>
          <p14:tracePt t="111996" x="5708650" y="2844800"/>
          <p14:tracePt t="111996" x="5695950" y="2838450"/>
          <p14:tracePt t="112014" x="5676900" y="2832100"/>
          <p14:tracePt t="112028" x="5664200" y="2825750"/>
          <p14:tracePt t="112028" x="5632450" y="2813050"/>
          <p14:tracePt t="112048" x="5613400" y="2813050"/>
          <p14:tracePt t="112048" x="5600700" y="2806700"/>
          <p14:tracePt t="112063" x="5581650" y="2800350"/>
          <p14:tracePt t="112063" x="5568950" y="2800350"/>
          <p14:tracePt t="112079" x="5556250" y="2794000"/>
          <p14:tracePt t="112079" x="5543550" y="2794000"/>
          <p14:tracePt t="112079" x="5530850" y="2794000"/>
          <p14:tracePt t="112098" x="5524500" y="2787650"/>
          <p14:tracePt t="112112" x="5511800" y="2781300"/>
          <p14:tracePt t="112112" x="5492750" y="2768600"/>
          <p14:tracePt t="112131" x="5486400" y="2762250"/>
          <p14:tracePt t="112131" x="5480050" y="2755900"/>
          <p14:tracePt t="112147" x="5473700" y="2743200"/>
          <p14:tracePt t="112147" x="5461000" y="2736850"/>
          <p14:tracePt t="112163" x="5454650" y="2724150"/>
          <p14:tracePt t="112163" x="5448300" y="2717800"/>
          <p14:tracePt t="112180" x="5435600" y="2711450"/>
          <p14:tracePt t="112180" x="5416550" y="2698750"/>
          <p14:tracePt t="112197" x="5410200" y="2698750"/>
          <p14:tracePt t="112197" x="5403850" y="2692400"/>
          <p14:tracePt t="112213" x="5391150" y="2692400"/>
          <p14:tracePt t="112213" x="5384800" y="2692400"/>
          <p14:tracePt t="112230" x="5378450" y="2692400"/>
          <p14:tracePt t="112230" x="5359400" y="2686050"/>
          <p14:tracePt t="112247" x="5353050" y="2686050"/>
          <p14:tracePt t="112247" x="5340350" y="2686050"/>
          <p14:tracePt t="112263" x="5334000" y="2679700"/>
          <p14:tracePt t="112263" x="5321300" y="2679700"/>
          <p14:tracePt t="112279" x="5308600" y="2679700"/>
          <p14:tracePt t="112279" x="5302250" y="2673350"/>
          <p14:tracePt t="112299" x="5289550" y="2673350"/>
          <p14:tracePt t="112299" x="5264150" y="2667000"/>
          <p14:tracePt t="112314" x="5251450" y="2660650"/>
          <p14:tracePt t="112314" x="5238750" y="2660650"/>
          <p14:tracePt t="112331" x="5226050" y="2654300"/>
          <p14:tracePt t="112331" x="5219700" y="2647950"/>
          <p14:tracePt t="112347" x="5207000" y="2641600"/>
          <p14:tracePt t="112347" x="5194300" y="2635250"/>
          <p14:tracePt t="112364" x="5181600" y="2628900"/>
          <p14:tracePt t="112364" x="5162550" y="2622550"/>
          <p14:tracePt t="112380" x="5149850" y="2609850"/>
          <p14:tracePt t="112380" x="5130800" y="2603500"/>
          <p14:tracePt t="112380" x="5111750" y="2597150"/>
          <p14:tracePt t="112399" x="5092700" y="2590800"/>
          <p14:tracePt t="112399" x="5067300" y="2584450"/>
          <p14:tracePt t="112414" x="5041900" y="2578100"/>
          <p14:tracePt t="112414" x="5010150" y="2571750"/>
          <p14:tracePt t="112431" x="4984750" y="2565400"/>
          <p14:tracePt t="112431" x="4953000" y="2559050"/>
          <p14:tracePt t="112448" x="4921250" y="2552700"/>
          <p14:tracePt t="112448" x="4889500" y="2546350"/>
          <p14:tracePt t="112464" x="4857750" y="2540000"/>
          <p14:tracePt t="112464" x="4819650" y="2527300"/>
          <p14:tracePt t="112464" x="4781550" y="2520950"/>
          <p14:tracePt t="112482" x="4743450" y="2514600"/>
          <p14:tracePt t="112482" x="4705350" y="2508250"/>
          <p14:tracePt t="112497" x="4667250" y="2501900"/>
          <p14:tracePt t="112497" x="4629150" y="2495550"/>
          <p14:tracePt t="112515" x="4591050" y="2495550"/>
          <p14:tracePt t="112515" x="4552950" y="2489200"/>
          <p14:tracePt t="112531" x="4514850" y="2489200"/>
          <p14:tracePt t="112531" x="4445000" y="2476500"/>
          <p14:tracePt t="112548" x="4406900" y="2476500"/>
          <p14:tracePt t="112548" x="4375150" y="2470150"/>
          <p14:tracePt t="112564" x="4343400" y="2470150"/>
          <p14:tracePt t="112564" x="4311650" y="2463800"/>
          <p14:tracePt t="112581" x="4279900" y="2463800"/>
          <p14:tracePt t="112581" x="4254500" y="2463800"/>
          <p14:tracePt t="112598" x="4229100" y="2463800"/>
          <p14:tracePt t="112598" x="4184650" y="2457450"/>
          <p14:tracePt t="112615" x="4159250" y="2451100"/>
          <p14:tracePt t="112615" x="4140200" y="2444750"/>
          <p14:tracePt t="112631" x="4121150" y="2438400"/>
          <p14:tracePt t="112631" x="4102100" y="2425700"/>
          <p14:tracePt t="112648" x="4349750" y="2400300"/>
          <p14:tracePt t="112776" x="4387850" y="2400300"/>
          <p14:tracePt t="112782" x="4457700" y="2393950"/>
          <p14:tracePt t="112798" x="4527550" y="2387600"/>
          <p14:tracePt t="112815" x="4597400" y="2381250"/>
          <p14:tracePt t="112831" x="4692650" y="2368550"/>
          <p14:tracePt t="112848" x="4756150" y="2355850"/>
          <p14:tracePt t="112865" x="4800600" y="2349500"/>
          <p14:tracePt t="112881" x="4832350" y="2343150"/>
          <p14:tracePt t="112898" x="4851400" y="2336800"/>
          <p14:tracePt t="112915" x="4857750" y="2336800"/>
          <p14:tracePt t="112931" x="4864100" y="2336800"/>
          <p14:tracePt t="112961" x="4870450" y="2336800"/>
          <p14:tracePt t="112982" x="4876800" y="2336800"/>
          <p14:tracePt t="112989" x="4876800" y="2330450"/>
          <p14:tracePt t="113006" x="4883150" y="2324100"/>
          <p14:tracePt t="113022" x="4889500" y="2330450"/>
          <p14:tracePt t="113034" x="4895850" y="2336800"/>
          <p14:tracePt t="113034" x="4908550" y="2349500"/>
          <p14:tracePt t="113051" x="4914900" y="2368550"/>
          <p14:tracePt t="113051" x="4927600" y="2387600"/>
          <p14:tracePt t="113066" x="4940300" y="2413000"/>
          <p14:tracePt t="113066" x="4959350" y="2438400"/>
          <p14:tracePt t="113082" x="4978400" y="2463800"/>
          <p14:tracePt t="113082" x="5003800" y="2495550"/>
          <p14:tracePt t="113099" x="5022850" y="2520950"/>
          <p14:tracePt t="113099" x="5054600" y="2552700"/>
          <p14:tracePt t="113116" x="5080000" y="2584450"/>
          <p14:tracePt t="113116" x="5111750" y="2609850"/>
          <p14:tracePt t="113132" x="5143500" y="2641600"/>
          <p14:tracePt t="113132" x="5207000" y="2705100"/>
          <p14:tracePt t="113149" x="5245100" y="2743200"/>
          <p14:tracePt t="113149" x="5276850" y="2774950"/>
          <p14:tracePt t="113166" x="5314950" y="2806700"/>
          <p14:tracePt t="113166" x="5353050" y="2844800"/>
          <p14:tracePt t="113182" x="5384800" y="2876550"/>
          <p14:tracePt t="113182" x="5422900" y="2914650"/>
          <p14:tracePt t="113199" x="5467350" y="2952750"/>
          <p14:tracePt t="113199" x="5543550" y="3022600"/>
          <p14:tracePt t="113216" x="5588000" y="3054350"/>
          <p14:tracePt t="113216" x="5626100" y="3092450"/>
          <p14:tracePt t="113233" x="5670550" y="3124200"/>
          <p14:tracePt t="113233" x="5715000" y="3155950"/>
          <p14:tracePt t="113249" x="5753100" y="3187700"/>
          <p14:tracePt t="113249" x="5835650" y="3244850"/>
          <p14:tracePt t="113266" x="5873750" y="3276600"/>
          <p14:tracePt t="113266" x="5911850" y="3308350"/>
          <p14:tracePt t="113283" x="5949950" y="3340100"/>
          <p14:tracePt t="113283" x="5988050" y="3365500"/>
          <p14:tracePt t="113300" x="6026150" y="3397250"/>
          <p14:tracePt t="113300" x="6057900" y="3416300"/>
          <p14:tracePt t="113316" x="6089650" y="3441700"/>
          <p14:tracePt t="113316" x="6121400" y="3460750"/>
          <p14:tracePt t="113334" x="6178550" y="3492500"/>
          <p14:tracePt t="113334" x="6203950" y="3505200"/>
          <p14:tracePt t="113350" x="6229350" y="3524250"/>
          <p14:tracePt t="113350" x="6248400" y="3536950"/>
          <p14:tracePt t="113366" x="6267450" y="3556000"/>
          <p14:tracePt t="113366" x="6286500" y="3568700"/>
          <p14:tracePt t="113383" x="6299200" y="3587750"/>
          <p14:tracePt t="113383" x="6311900" y="3606800"/>
          <p14:tracePt t="113400" x="6324600" y="3619500"/>
          <p14:tracePt t="113400" x="6337300" y="3651250"/>
          <p14:tracePt t="113419" x="6337300" y="3663950"/>
          <p14:tracePt t="113419" x="6343650" y="3676650"/>
          <p14:tracePt t="113434" x="6343650" y="3683000"/>
          <p14:tracePt t="113434" x="6350000" y="3695700"/>
          <p14:tracePt t="113450" x="6350000" y="3702050"/>
          <p14:tracePt t="113450" x="6350000" y="3714750"/>
          <p14:tracePt t="113467" x="6350000" y="3721100"/>
          <p14:tracePt t="113467" x="6343650" y="3727450"/>
          <p14:tracePt t="113484" x="6343650" y="3733800"/>
          <p14:tracePt t="113484" x="6343650" y="3740150"/>
          <p14:tracePt t="113484" x="6337300" y="3746500"/>
          <p14:tracePt t="113503" x="6330950" y="3752850"/>
          <p14:tracePt t="113503" x="6330950" y="3759200"/>
          <p14:tracePt t="113517" x="6324600" y="3765550"/>
          <p14:tracePt t="113517" x="6318250" y="3765550"/>
          <p14:tracePt t="113534" x="6318250" y="3771900"/>
          <p14:tracePt t="113534" x="6311900" y="3771900"/>
          <p14:tracePt t="113552" x="6305550" y="3778250"/>
          <p14:tracePt t="113552" x="6299200" y="3778250"/>
          <p14:tracePt t="113567" x="6292850" y="3784600"/>
          <p14:tracePt t="113583" x="6286500" y="3784600"/>
          <p14:tracePt t="113600" x="6280150" y="3790950"/>
          <p14:tracePt t="113622" x="6280150" y="3797300"/>
          <p14:tracePt t="113634" x="6280150" y="3803650"/>
          <p14:tracePt t="113650" x="6280150" y="3810000"/>
          <p14:tracePt t="113650" x="6280150" y="3816350"/>
          <p14:tracePt t="113668" x="6280150" y="3822700"/>
          <p14:tracePt t="113668" x="6280150" y="3829050"/>
          <p14:tracePt t="113684" x="6280150" y="3835400"/>
          <p14:tracePt t="113700" x="6280150" y="3841750"/>
          <p14:tracePt t="113700" x="6280150" y="3854450"/>
          <p14:tracePt t="113718" x="6280150" y="3860800"/>
          <p14:tracePt t="113718" x="6280150" y="3867150"/>
          <p14:tracePt t="113735" x="6273800" y="3873500"/>
          <p14:tracePt t="113735" x="6273800" y="3879850"/>
          <p14:tracePt t="113752" x="6267450" y="3886200"/>
          <p14:tracePt t="113752" x="6261100" y="3898900"/>
          <p14:tracePt t="113768" x="6254750" y="3905250"/>
          <p14:tracePt t="113768" x="6248400" y="3917950"/>
          <p14:tracePt t="113768" x="6242050" y="3924300"/>
          <p14:tracePt t="113787" x="6229350" y="3937000"/>
          <p14:tracePt t="113787" x="6216650" y="3949700"/>
          <p14:tracePt t="113802" x="6203950" y="3962400"/>
          <p14:tracePt t="113802" x="6191250" y="3975100"/>
          <p14:tracePt t="113818" x="6178550" y="3987800"/>
          <p14:tracePt t="113818" x="6165850" y="4006850"/>
          <p14:tracePt t="113835" x="6153150" y="4019550"/>
          <p14:tracePt t="113835" x="6140450" y="4038600"/>
          <p14:tracePt t="113852" x="6127750" y="4051300"/>
          <p14:tracePt t="113852" x="6102350" y="4083050"/>
          <p14:tracePt t="113868" x="6096000" y="4089400"/>
          <p14:tracePt t="113868" x="6089650" y="4102100"/>
          <p14:tracePt t="113885" x="6083300" y="4108450"/>
          <p14:tracePt t="113885" x="6083300" y="4121150"/>
          <p14:tracePt t="113902" x="6083300" y="4127500"/>
          <p14:tracePt t="113923" x="6096000" y="4133850"/>
          <p14:tracePt t="113935" x="6102350" y="4127500"/>
          <p14:tracePt t="113935" x="6108700" y="4127500"/>
          <p14:tracePt t="113952" x="6121400" y="4127500"/>
          <p14:tracePt t="113952" x="6134100" y="4133850"/>
          <p14:tracePt t="113969" x="6146800" y="4133850"/>
          <p14:tracePt t="113969" x="6178550" y="4133850"/>
          <p14:tracePt t="113986" x="6197600" y="4140200"/>
          <p14:tracePt t="113986" x="6216650" y="4140200"/>
          <p14:tracePt t="114002" x="6229350" y="4140200"/>
          <p14:tracePt t="114002" x="6248400" y="4140200"/>
          <p14:tracePt t="114020" x="6267450" y="4133850"/>
          <p14:tracePt t="114020" x="6280150" y="4133850"/>
          <p14:tracePt t="114036" x="6292850" y="4127500"/>
          <p14:tracePt t="114036" x="6311900" y="4121150"/>
          <p14:tracePt t="114036" x="6324600" y="4114800"/>
          <p14:tracePt t="114055" x="6337300" y="4108450"/>
          <p14:tracePt t="114068" x="6350000" y="4102100"/>
          <p14:tracePt t="114068" x="6362700" y="4089400"/>
          <p14:tracePt t="114086" x="6369050" y="4083050"/>
          <p14:tracePt t="114086" x="6375400" y="4083050"/>
          <p14:tracePt t="114102" x="6381750" y="4076700"/>
          <p14:tracePt t="114102" x="6388100" y="4070350"/>
          <p14:tracePt t="114119" x="6388100" y="4064000"/>
          <p14:tracePt t="114119" x="6394450" y="4057650"/>
          <p14:tracePt t="114136" x="6400800" y="4051300"/>
          <p14:tracePt t="114152" x="6400800" y="4044950"/>
          <p14:tracePt t="114169" x="6400800" y="4057650"/>
          <p14:tracePt t="114198" x="6400800" y="4064000"/>
          <p14:tracePt t="114213" x="6400800" y="4076700"/>
          <p14:tracePt t="114222" x="6400800" y="4089400"/>
          <p14:tracePt t="114222" x="6400800" y="4108450"/>
          <p14:tracePt t="114237" x="6394450" y="4133850"/>
          <p14:tracePt t="114237" x="6394450" y="4159250"/>
          <p14:tracePt t="114253" x="6394450" y="4197350"/>
          <p14:tracePt t="114253" x="6388100" y="4248150"/>
          <p14:tracePt t="114270" x="6381750" y="4305300"/>
          <p14:tracePt t="114270" x="6350000" y="4438650"/>
          <p14:tracePt t="114287" x="6330950" y="4514850"/>
          <p14:tracePt t="114287" x="6299200" y="4597400"/>
          <p14:tracePt t="114304" x="6261100" y="4686300"/>
          <p14:tracePt t="114304" x="6216650" y="4775200"/>
          <p14:tracePt t="114320" x="6165850" y="4864100"/>
          <p14:tracePt t="114320" x="6108700" y="4953000"/>
          <p14:tracePt t="114337" x="6045200" y="5035550"/>
          <p14:tracePt t="114337" x="5905500" y="5194300"/>
          <p14:tracePt t="114354" x="5829300" y="5270500"/>
          <p14:tracePt t="114354" x="5753100" y="5340350"/>
          <p14:tracePt t="114371" x="5676900" y="5410200"/>
          <p14:tracePt t="114371" x="5600700" y="5473700"/>
          <p14:tracePt t="114387" x="5524500" y="5530850"/>
          <p14:tracePt t="114387" x="5441950" y="5581650"/>
          <p14:tracePt t="114403" x="5365750" y="5632450"/>
          <p14:tracePt t="114403" x="5283200" y="5676900"/>
          <p14:tracePt t="114403" x="5200650" y="5721350"/>
          <p14:tracePt t="114423" x="5111750" y="5759450"/>
          <p14:tracePt t="114436" x="5022850" y="5803900"/>
          <p14:tracePt t="114436" x="4838700" y="5880100"/>
          <p14:tracePt t="114454" x="4743450" y="5918200"/>
          <p14:tracePt t="114454" x="4648200" y="5956300"/>
          <p14:tracePt t="114471" x="4552950" y="5988050"/>
          <p14:tracePt t="114471" x="4457700" y="6013450"/>
          <p14:tracePt t="114487" x="4362450" y="6038850"/>
          <p14:tracePt t="114487" x="4267200" y="6064250"/>
          <p14:tracePt t="114504" x="4171950" y="6076950"/>
          <p14:tracePt t="114504" x="4076700" y="6089650"/>
          <p14:tracePt t="114504" x="3968750" y="6096000"/>
          <p14:tracePt t="114523" x="1314450" y="5213350"/>
          <p14:tracePt t="114523" x="1301750" y="5143500"/>
          <p14:tracePt t="114758" x="1301750" y="5080000"/>
          <p14:tracePt t="114765" x="1314450" y="5016500"/>
          <p14:tracePt t="114774" x="1333500" y="4953000"/>
          <p14:tracePt t="114787" x="1409700" y="4826000"/>
          <p14:tracePt t="114804" x="1587500" y="4648200"/>
          <p14:tracePt t="114821" x="1739900" y="4540250"/>
          <p14:tracePt t="114838" x="1917700" y="4445000"/>
          <p14:tracePt t="114855" x="2114550" y="4362450"/>
          <p14:tracePt t="114871" x="2463800" y="4273550"/>
          <p14:tracePt t="114888" x="2743200" y="4222750"/>
          <p14:tracePt t="114905" x="3048000" y="4165600"/>
          <p14:tracePt t="114921" x="3365500" y="4121150"/>
          <p14:tracePt t="114938" x="3848100" y="4057650"/>
          <p14:tracePt t="114955" x="4165600" y="4032250"/>
          <p14:tracePt t="114972" x="4483100" y="4019550"/>
          <p14:tracePt t="114988" x="4997450" y="4019550"/>
          <p14:tracePt t="115006" x="5346700" y="4025900"/>
          <p14:tracePt t="115022" x="5676900" y="4044950"/>
          <p14:tracePt t="115039" x="5994400" y="4083050"/>
          <p14:tracePt t="115039" x="6153150" y="4102100"/>
          <p14:tracePt t="115058" x="6292850" y="4127500"/>
          <p14:tracePt t="115072" x="6572250" y="4184650"/>
          <p14:tracePt t="115072" x="6711950" y="4216400"/>
          <p14:tracePt t="115090" x="6972300" y="4279900"/>
          <p14:tracePt t="115106" x="7213600" y="4349750"/>
          <p14:tracePt t="115122" x="7416800" y="4425950"/>
          <p14:tracePt t="115139" x="7594600" y="4502150"/>
          <p14:tracePt t="115155" x="7734300" y="4578350"/>
          <p14:tracePt t="115155" x="7797800" y="4616450"/>
          <p14:tracePt t="115174" x="7899400" y="4692650"/>
          <p14:tracePt t="115189" x="7969250" y="4775200"/>
          <p14:tracePt t="115205" x="8007350" y="4857750"/>
          <p14:tracePt t="115222" x="8013700" y="4984750"/>
          <p14:tracePt t="115239" x="7975600" y="5073650"/>
          <p14:tracePt t="115256" x="7912100" y="5168900"/>
          <p14:tracePt t="115273" x="7823200" y="5264150"/>
          <p14:tracePt t="115289" x="7651750" y="5391150"/>
          <p14:tracePt t="115306" x="7505700" y="5467350"/>
          <p14:tracePt t="115323" x="7340600" y="5537200"/>
          <p14:tracePt t="115339" x="7156450" y="5594350"/>
          <p14:tracePt t="115356" x="6953250" y="5645150"/>
          <p14:tracePt t="115356" x="6845300" y="5664200"/>
          <p14:tracePt t="115375" x="6616700" y="5695950"/>
          <p14:tracePt t="115390" x="6381750" y="5721350"/>
          <p14:tracePt t="115406" x="6134100" y="5746750"/>
          <p14:tracePt t="115423" x="5873750" y="5765800"/>
          <p14:tracePt t="115440" x="5607050" y="5791200"/>
          <p14:tracePt t="115440" x="5473700" y="5803900"/>
          <p14:tracePt t="115458" x="5194300" y="5842000"/>
          <p14:tracePt t="115474" x="4921250" y="5873750"/>
          <p14:tracePt t="115490" x="4660900" y="5905500"/>
          <p14:tracePt t="115507" x="4413250" y="5930900"/>
          <p14:tracePt t="115523" x="4102100" y="5943600"/>
          <p14:tracePt t="115540" x="3949700" y="5943600"/>
          <p14:tracePt t="115557" x="3848100" y="5918200"/>
          <p14:tracePt t="115573" x="3778250" y="5873750"/>
          <p14:tracePt t="115591" x="3759200" y="5848350"/>
          <p14:tracePt t="115591" x="3733800" y="5778500"/>
          <p14:tracePt t="115608" x="3727450" y="5746750"/>
          <p14:tracePt t="115608" x="3721100" y="5715000"/>
          <p14:tracePt t="115624" x="3727450" y="5683250"/>
          <p14:tracePt t="115624" x="3733800" y="5651500"/>
          <p14:tracePt t="115641" x="3746500" y="5619750"/>
          <p14:tracePt t="115641" x="3784600" y="5562600"/>
          <p14:tracePt t="116046" x="5689600" y="5372100"/>
          <p14:tracePt t="116069" x="5695950" y="5384800"/>
          <p14:tracePt t="116085" x="5702300" y="5391150"/>
          <p14:tracePt t="116097" x="5702300" y="5397500"/>
          <p14:tracePt t="116108" x="5702300" y="5403850"/>
          <p14:tracePt t="116125" x="5695950" y="5410200"/>
          <p14:tracePt t="116141" x="5689600" y="5410200"/>
          <p14:tracePt t="116141" x="5676900" y="5416550"/>
          <p14:tracePt t="116159" x="5670550" y="5422900"/>
          <p14:tracePt t="116159" x="5664200" y="5422900"/>
          <p14:tracePt t="116175" x="5651500" y="5429250"/>
          <p14:tracePt t="116175" x="5638800" y="5441950"/>
          <p14:tracePt t="116192" x="5626100" y="5448300"/>
          <p14:tracePt t="116192" x="5613400" y="5461000"/>
          <p14:tracePt t="116209" x="5600700" y="5473700"/>
          <p14:tracePt t="116209" x="5562600" y="5499100"/>
          <p14:tracePt t="116226" x="5543550" y="5518150"/>
          <p14:tracePt t="116226" x="5524500" y="5530850"/>
          <p14:tracePt t="116242" x="5511800" y="5549900"/>
          <p14:tracePt t="116242" x="5492750" y="5575300"/>
          <p14:tracePt t="116259" x="5473700" y="5594350"/>
          <p14:tracePt t="116259" x="5454650" y="5613400"/>
          <p14:tracePt t="116276" x="5435600" y="5638800"/>
          <p14:tracePt t="116276" x="5397500" y="5683250"/>
          <p14:tracePt t="116295" x="5378450" y="5702300"/>
          <p14:tracePt t="116295" x="5359400" y="5721350"/>
          <p14:tracePt t="116310" x="5346700" y="5740400"/>
          <p14:tracePt t="116310" x="5327650" y="5759450"/>
          <p14:tracePt t="116326" x="5314950" y="5778500"/>
          <p14:tracePt t="116326" x="5295900" y="5797550"/>
          <p14:tracePt t="116343" x="5283200" y="5816600"/>
          <p14:tracePt t="116343" x="5264150" y="5835650"/>
          <p14:tracePt t="116360" x="5251450" y="5848350"/>
          <p14:tracePt t="116360" x="5232400" y="5867400"/>
          <p14:tracePt t="116376" x="5219700" y="5886450"/>
          <p14:tracePt t="116376" x="5194300" y="5911850"/>
          <p14:tracePt t="116394" x="5181600" y="5918200"/>
          <p14:tracePt t="116394" x="5162550" y="5930900"/>
          <p14:tracePt t="116410" x="5149850" y="5937250"/>
          <p14:tracePt t="116410" x="5137150" y="5937250"/>
          <p14:tracePt t="116426" x="5124450" y="5937250"/>
          <p14:tracePt t="116426" x="5111750" y="5937250"/>
          <p14:tracePt t="116443" x="5099050" y="5937250"/>
          <p14:tracePt t="116443" x="5067300" y="5937250"/>
          <p14:tracePt t="116460" x="5054600" y="5937250"/>
          <p14:tracePt t="116460" x="5041900" y="5930900"/>
          <p14:tracePt t="116477" x="5022850" y="5924550"/>
          <p14:tracePt t="116477" x="5003800" y="5924550"/>
          <p14:tracePt t="116494" x="4991100" y="5918200"/>
          <p14:tracePt t="116494" x="4972050" y="5911850"/>
          <p14:tracePt t="116511" x="4953000" y="5905500"/>
          <p14:tracePt t="116511" x="4921250" y="5886450"/>
          <p14:tracePt t="116530" x="4902200" y="5880100"/>
          <p14:tracePt t="116530" x="4889500" y="5867400"/>
          <p14:tracePt t="116546" x="4870450" y="5861050"/>
          <p14:tracePt t="116546" x="4857750" y="5848350"/>
          <p14:tracePt t="116561" x="4845050" y="5835650"/>
          <p14:tracePt t="116561" x="4819650" y="5816600"/>
          <p14:tracePt t="116579" x="4806950" y="5810250"/>
          <p14:tracePt t="116579" x="4794250" y="5797550"/>
          <p14:tracePt t="116594" x="4781550" y="5791200"/>
          <p14:tracePt t="116594" x="4768850" y="5784850"/>
          <p14:tracePt t="116611" x="4756150" y="5772150"/>
          <p14:tracePt t="116611" x="4743450" y="5765800"/>
          <p14:tracePt t="116628" x="4730750" y="5753100"/>
          <p14:tracePt t="116628" x="4724400" y="5746750"/>
          <p14:tracePt t="116644" x="4711700" y="5740400"/>
          <p14:tracePt t="116644" x="4692650" y="5721350"/>
          <p14:tracePt t="116662" x="4679950" y="5715000"/>
          <p14:tracePt t="116662" x="4673600" y="5708650"/>
          <p14:tracePt t="116678" x="4660900" y="5702300"/>
          <p14:tracePt t="116678" x="4654550" y="5702300"/>
          <p14:tracePt t="116694" x="4648200" y="5695950"/>
          <p14:tracePt t="116694" x="4641850" y="5695950"/>
          <p14:tracePt t="116711" x="4635500" y="5689600"/>
          <p14:tracePt t="116727" x="4629150" y="5689600"/>
          <p14:tracePt t="116744" x="4622800" y="5683250"/>
          <p14:tracePt t="116760" x="4629150" y="5683250"/>
          <p14:tracePt t="116798" x="4635500" y="5683250"/>
          <p14:tracePt t="116814" x="4641850" y="5689600"/>
          <p14:tracePt t="116818" x="4648200" y="5689600"/>
          <p14:tracePt t="116827" x="4654550" y="5695950"/>
          <p14:tracePt t="116827" x="4660900" y="5695950"/>
          <p14:tracePt t="116845" x="4667250" y="5702300"/>
          <p14:tracePt t="116845" x="4673600" y="5702300"/>
          <p14:tracePt t="116861" x="4686300" y="5702300"/>
          <p14:tracePt t="116861" x="4705350" y="5708650"/>
          <p14:tracePt t="116879" x="4711700" y="5708650"/>
          <p14:tracePt t="116879" x="4724400" y="5708650"/>
          <p14:tracePt t="116895" x="4730750" y="5708650"/>
          <p14:tracePt t="116895" x="4743450" y="5708650"/>
          <p14:tracePt t="116912" x="4749800" y="5702300"/>
          <p14:tracePt t="116912" x="4762500" y="5702300"/>
          <p14:tracePt t="116929" x="4775200" y="5702300"/>
          <p14:tracePt t="116929" x="4787900" y="5702300"/>
          <p14:tracePt t="116946" x="4800600" y="5702300"/>
          <p14:tracePt t="116946" x="4806950" y="5695950"/>
          <p14:tracePt t="116962" x="4813300" y="5695950"/>
          <p14:tracePt t="116962" x="4819650" y="5695950"/>
          <p14:tracePt t="116979" x="4826000" y="5695950"/>
          <p14:tracePt t="116995" x="4832350" y="5695950"/>
          <p14:tracePt t="117011" x="4838700" y="5695950"/>
          <p14:tracePt t="117028" x="4845050" y="5702300"/>
          <p14:tracePt t="117047" x="4851400" y="5708650"/>
          <p14:tracePt t="117061" x="4851400" y="5715000"/>
          <p14:tracePt t="117106" x="4845050" y="5721350"/>
          <p14:tracePt t="117125" x="4845050" y="5727700"/>
          <p14:tracePt t="117141" x="4838700" y="5734050"/>
          <p14:tracePt t="117157" x="4838700" y="5740400"/>
          <p14:tracePt t="117178" x="4838700" y="5746750"/>
          <p14:tracePt t="117289" x="4832350" y="5746750"/>
          <p14:tracePt t="117314" x="4826000" y="5753100"/>
          <p14:tracePt t="117330" x="4819650" y="5753100"/>
          <p14:tracePt t="117346" x="4813300" y="5759450"/>
          <p14:tracePt t="117357" x="4806950" y="5765800"/>
          <p14:tracePt t="117373" x="4800600" y="5772150"/>
          <p14:tracePt t="117389" x="4787900" y="5778500"/>
          <p14:tracePt t="117405" x="4787900" y="5784850"/>
          <p14:tracePt t="117412" x="4781550" y="5784850"/>
          <p14:tracePt t="117412" x="4775200" y="5791200"/>
          <p14:tracePt t="117430" x="4768850" y="5797550"/>
          <p14:tracePt t="117446" x="4762500" y="5797550"/>
          <p14:tracePt t="117446" x="4756150" y="5803900"/>
          <p14:tracePt t="117464" x="4749800" y="5803900"/>
          <p14:tracePt t="117464" x="4743450" y="5810250"/>
          <p14:tracePt t="117480" x="4737100" y="5810250"/>
          <p14:tracePt t="117480" x="4730750" y="5810250"/>
          <p14:tracePt t="117497" x="4724400" y="5810250"/>
          <p14:tracePt t="117497" x="4724400" y="5816600"/>
          <p14:tracePt t="117514" x="4718050" y="5816600"/>
          <p14:tracePt t="117514" x="4711700" y="5822950"/>
          <p14:tracePt t="117531" x="4705350" y="5822950"/>
          <p14:tracePt t="117547" x="4699000" y="5829300"/>
          <p14:tracePt t="117563" x="4699000" y="5835650"/>
          <p14:tracePt t="117580" x="4699000" y="5842000"/>
          <p14:tracePt t="117580" x="4705350" y="5848350"/>
          <p14:tracePt t="117598" x="4705350" y="5854700"/>
          <p14:tracePt t="117598" x="4711700" y="5861050"/>
          <p14:tracePt t="117615" x="4718050" y="5867400"/>
          <p14:tracePt t="117615" x="4724400" y="5873750"/>
          <p14:tracePt t="117631" x="4730750" y="5873750"/>
          <p14:tracePt t="117631" x="4737100" y="5880100"/>
          <p14:tracePt t="117647" x="4749800" y="5886450"/>
          <p14:tracePt t="117647" x="4756150" y="5886450"/>
          <p14:tracePt t="117664" x="4768850" y="5892800"/>
          <p14:tracePt t="117664" x="4775200" y="5899150"/>
          <p14:tracePt t="117664" x="4787900" y="5899150"/>
          <p14:tracePt t="117683" x="4794250" y="5905500"/>
          <p14:tracePt t="117683" x="4800600" y="5905500"/>
          <p14:tracePt t="117698" x="4813300" y="5911850"/>
          <p14:tracePt t="117698" x="4819650" y="5911850"/>
          <p14:tracePt t="117714" x="4832350" y="5918200"/>
          <p14:tracePt t="117714" x="4838700" y="5924550"/>
          <p14:tracePt t="117731" x="4845050" y="5924550"/>
          <p14:tracePt t="117731" x="4857750" y="5930900"/>
          <p14:tracePt t="117747" x="4864100" y="5930900"/>
          <p14:tracePt t="117747" x="4870450" y="5937250"/>
          <p14:tracePt t="117764" x="4876800" y="5943600"/>
          <p14:tracePt t="117764" x="4889500" y="5949950"/>
          <p14:tracePt t="117781" x="4889500" y="5956300"/>
          <p14:tracePt t="117781" x="4895850" y="5962650"/>
          <p14:tracePt t="117798" x="4902200" y="5969000"/>
          <p14:tracePt t="117814" x="4908550" y="5975350"/>
          <p14:tracePt t="117814" x="4908550" y="5994400"/>
          <p14:tracePt t="117832" x="4914900" y="6000750"/>
          <p14:tracePt t="117832" x="4914900" y="6007100"/>
          <p14:tracePt t="117848" x="4914900" y="6013450"/>
          <p14:tracePt t="117848" x="4914900" y="6026150"/>
          <p14:tracePt t="117865" x="4921250" y="6032500"/>
          <p14:tracePt t="117865" x="4921250" y="6038850"/>
          <p14:tracePt t="117881" x="4921250" y="6045200"/>
          <p14:tracePt t="117881" x="4927600" y="6057900"/>
          <p14:tracePt t="117899" x="4933950" y="6064250"/>
          <p14:tracePt t="117921" x="4933950" y="6070600"/>
          <p14:tracePt t="117938" x="4940300" y="6076950"/>
          <p14:tracePt t="117950" x="4940300" y="6083300"/>
          <p14:tracePt t="117973" x="4940300" y="6089650"/>
          <p14:tracePt t="117990" x="4933950" y="6096000"/>
          <p14:tracePt t="118006" x="4933950" y="6102350"/>
          <p14:tracePt t="118014" x="4933950" y="6108700"/>
          <p14:tracePt t="118014" x="4927600" y="6115050"/>
          <p14:tracePt t="118032" x="4927600" y="6121400"/>
          <p14:tracePt t="118050" x="4921250" y="6127750"/>
          <p14:tracePt t="118065" x="4914900" y="6127750"/>
          <p14:tracePt t="118081" x="4921250" y="6121400"/>
          <p14:tracePt t="118138" x="4933950" y="6121400"/>
          <p14:tracePt t="118154" x="4940300" y="6108700"/>
          <p14:tracePt t="118170" x="4946650" y="6108700"/>
          <p14:tracePt t="118178" x="4953000" y="6102350"/>
          <p14:tracePt t="118186" x="4959350" y="6096000"/>
          <p14:tracePt t="118186" x="4965700" y="6096000"/>
          <p14:tracePt t="118199" x="4972050" y="6089650"/>
          <p14:tracePt t="118199" x="4978400" y="6083300"/>
          <p14:tracePt t="118216" x="4984750" y="6076950"/>
          <p14:tracePt t="118216" x="4997450" y="6070600"/>
          <p14:tracePt t="118233" x="5003800" y="6064250"/>
          <p14:tracePt t="118233" x="5010150" y="6057900"/>
          <p14:tracePt t="118250" x="5029200" y="6045200"/>
          <p14:tracePt t="118250" x="5035550" y="6038850"/>
          <p14:tracePt t="118267" x="5048250" y="6032500"/>
          <p14:tracePt t="118267" x="5054600" y="6019800"/>
          <p14:tracePt t="118283" x="5060950" y="6013450"/>
          <p14:tracePt t="118283" x="5067300" y="6007100"/>
          <p14:tracePt t="118300" x="5073650" y="5994400"/>
          <p14:tracePt t="118300" x="5080000" y="5988050"/>
          <p14:tracePt t="118317" x="5086350" y="5981700"/>
          <p14:tracePt t="118317" x="5086350" y="5969000"/>
          <p14:tracePt t="118334" x="5092700" y="5962650"/>
          <p14:tracePt t="118334" x="5092700" y="5956300"/>
          <p14:tracePt t="118350" x="5092700" y="5949950"/>
          <p14:tracePt t="118350" x="5092700" y="5943600"/>
          <p14:tracePt t="118366" x="5086350" y="5937250"/>
          <p14:tracePt t="118366" x="5086350" y="5930900"/>
          <p14:tracePt t="118383" x="5080000" y="5918200"/>
          <p14:tracePt t="118399" x="5073650" y="5911850"/>
          <p14:tracePt t="118415" x="5073650" y="5905500"/>
          <p14:tracePt t="118433" x="5060950" y="5892800"/>
          <p14:tracePt t="118433" x="5060950" y="5886450"/>
          <p14:tracePt t="118450" x="5054600" y="5880100"/>
          <p14:tracePt t="118466" x="5054600" y="5873750"/>
          <p14:tracePt t="118483" x="5048250" y="5861050"/>
          <p14:tracePt t="118499" x="5054600" y="5854700"/>
          <p14:tracePt t="118517" x="5054600" y="5848350"/>
          <p14:tracePt t="118533" x="5054600" y="5842000"/>
          <p14:tracePt t="118550" x="5060950" y="5835650"/>
          <p14:tracePt t="118566" x="5067300" y="5829300"/>
          <p14:tracePt t="118583" x="5073650" y="5822950"/>
          <p14:tracePt t="118618" x="5073650" y="5816600"/>
          <p14:tracePt t="118657" x="5067300" y="5822950"/>
          <p14:tracePt t="118753" x="5073650" y="5829300"/>
          <p14:tracePt t="118770" x="5073650" y="5835650"/>
          <p14:tracePt t="118789" x="5073650" y="5842000"/>
          <p14:tracePt t="118806" x="5073650" y="5848350"/>
          <p14:tracePt t="118821" x="5073650" y="5854700"/>
          <p14:tracePt t="118837" x="5073650" y="5861050"/>
          <p14:tracePt t="118850" x="5067300" y="5867400"/>
          <p14:tracePt t="118865" x="5067300" y="5873750"/>
          <p14:tracePt t="118881" x="5060950" y="5880100"/>
          <p14:tracePt t="118890" x="5060950" y="5886450"/>
          <p14:tracePt t="118900" x="5054600" y="5892800"/>
          <p14:tracePt t="118900" x="5041900" y="5899150"/>
          <p14:tracePt t="118918" x="5035550" y="5905500"/>
          <p14:tracePt t="118934" x="5022850" y="5905500"/>
          <p14:tracePt t="118934" x="5016500" y="5911850"/>
          <p14:tracePt t="118952" x="5010150" y="5911850"/>
          <p14:tracePt t="118952" x="5003800" y="5918200"/>
          <p14:tracePt t="118952" x="4997450" y="5918200"/>
          <p14:tracePt t="118970" x="4991100" y="5924550"/>
          <p14:tracePt t="118984" x="4984750" y="5930900"/>
          <p14:tracePt t="118984" x="4972050" y="5937250"/>
          <p14:tracePt t="119002" x="4965700" y="5943600"/>
          <p14:tracePt t="119002" x="4959350" y="5949950"/>
          <p14:tracePt t="119020" x="4953000" y="5956300"/>
          <p14:tracePt t="119034" x="4946650" y="5956300"/>
          <p14:tracePt t="119034" x="4940300" y="5969000"/>
          <p14:tracePt t="119055" x="4933950" y="5975350"/>
          <p14:tracePt t="119070" x="4927600" y="5975350"/>
          <p14:tracePt t="119086" x="4927600" y="5981700"/>
          <p14:tracePt t="119106" x="4921250" y="5975350"/>
          <p14:tracePt t="119137" x="4921250" y="5969000"/>
          <p14:tracePt t="119149" x="4927600" y="5962650"/>
          <p14:tracePt t="119165" x="4927600" y="5956300"/>
          <p14:tracePt t="119174" x="4927600" y="5949950"/>
          <p14:tracePt t="119185" x="4933950" y="5943600"/>
          <p14:tracePt t="119185" x="4933950" y="5937250"/>
          <p14:tracePt t="119203" x="4940300" y="5924550"/>
          <p14:tracePt t="119203" x="4946650" y="5905500"/>
          <p14:tracePt t="119219" x="4953000" y="5899150"/>
          <p14:tracePt t="119219" x="4953000" y="5886450"/>
          <p14:tracePt t="119236" x="4959350" y="5880100"/>
          <p14:tracePt t="119236" x="4965700" y="5867400"/>
          <p14:tracePt t="119253" x="4972050" y="5861050"/>
          <p14:tracePt t="119253" x="4978400" y="5854700"/>
          <p14:tracePt t="119270" x="4984750" y="5835650"/>
          <p14:tracePt t="119270" x="4997450" y="5829300"/>
          <p14:tracePt t="119287" x="5003800" y="5816600"/>
          <p14:tracePt t="119287" x="5010150" y="5810250"/>
          <p14:tracePt t="119303" x="5022850" y="5797550"/>
          <p14:tracePt t="119303" x="5035550" y="5784850"/>
          <p14:tracePt t="119320" x="5041900" y="5772150"/>
          <p14:tracePt t="119320" x="5054600" y="5759450"/>
          <p14:tracePt t="119320" x="5067300" y="5746750"/>
          <p14:tracePt t="119338" x="5080000" y="5734050"/>
          <p14:tracePt t="119352" x="5099050" y="5721350"/>
          <p14:tracePt t="119352" x="5124450" y="5695950"/>
          <p14:tracePt t="119370" x="5137150" y="5683250"/>
          <p14:tracePt t="119370" x="5149850" y="5670550"/>
          <p14:tracePt t="119387" x="5168900" y="5657850"/>
          <p14:tracePt t="119387" x="5181600" y="5651500"/>
          <p14:tracePt t="119403" x="5194300" y="5645150"/>
          <p14:tracePt t="119403" x="5207000" y="5638800"/>
          <p14:tracePt t="119403" x="5219700" y="5638800"/>
          <p14:tracePt t="119422" x="5232400" y="5632450"/>
          <p14:tracePt t="119435" x="5245100" y="5626100"/>
          <p14:tracePt t="119435" x="5257800" y="5626100"/>
          <p14:tracePt t="119454" x="5264150" y="5626100"/>
          <p14:tracePt t="119454" x="5270500" y="5626100"/>
          <p14:tracePt t="119470" x="5276850" y="5632450"/>
          <p14:tracePt t="119486" x="5276850" y="5638800"/>
          <p14:tracePt t="119486" x="5270500" y="5651500"/>
          <p14:tracePt t="119504" x="5270500" y="5657850"/>
          <p14:tracePt t="119504" x="5257800" y="5676900"/>
          <p14:tracePt t="119520" x="5245100" y="5689600"/>
          <p14:tracePt t="119520" x="5238750" y="5702300"/>
          <p14:tracePt t="119537" x="5232400" y="5715000"/>
          <p14:tracePt t="119537" x="5226050" y="5727700"/>
          <p14:tracePt t="119554" x="5213350" y="5734050"/>
          <p14:tracePt t="119554" x="5207000" y="5746750"/>
          <p14:tracePt t="119570" x="5200650" y="5759450"/>
          <p14:tracePt t="119570" x="5194300" y="5778500"/>
          <p14:tracePt t="119587" x="5187950" y="5791200"/>
          <p14:tracePt t="119587" x="5187950" y="5803900"/>
          <p14:tracePt t="119604" x="5187950" y="5816600"/>
          <p14:tracePt t="119604" x="5187950" y="5829300"/>
          <p14:tracePt t="119621" x="5187950" y="5842000"/>
          <p14:tracePt t="119621" x="5187950" y="5854700"/>
          <p14:tracePt t="119638" x="5194300" y="5873750"/>
          <p14:tracePt t="119638" x="5200650" y="5886450"/>
          <p14:tracePt t="119654" x="5207000" y="5892800"/>
          <p14:tracePt t="119654" x="5207000" y="5899150"/>
          <p14:tracePt t="119671" x="5213350" y="5905500"/>
          <p14:tracePt t="119671" x="5213350" y="5911850"/>
          <p14:tracePt t="119688" x="5213350" y="5924550"/>
          <p14:tracePt t="119703" x="5207000" y="5930900"/>
          <p14:tracePt t="119720" x="5200650" y="5930900"/>
          <p14:tracePt t="119720" x="5187950" y="5937250"/>
          <p14:tracePt t="119738" x="5175250" y="5943600"/>
          <p14:tracePt t="119738" x="5162550" y="5943600"/>
          <p14:tracePt t="119754" x="5143500" y="5949950"/>
          <p14:tracePt t="119754" x="5130800" y="5949950"/>
          <p14:tracePt t="119771" x="5111750" y="5956300"/>
          <p14:tracePt t="119771" x="5086350" y="5962650"/>
          <p14:tracePt t="119788" x="5067300" y="5969000"/>
          <p14:tracePt t="119788" x="5041900" y="5969000"/>
          <p14:tracePt t="119788" x="5016500" y="5975350"/>
          <p14:tracePt t="119806" x="4991100" y="5975350"/>
          <p14:tracePt t="119806" x="4959350" y="5975350"/>
          <p14:tracePt t="119821" x="4933950" y="5981700"/>
          <p14:tracePt t="119821" x="4908550" y="5981700"/>
          <p14:tracePt t="119838" x="4883150" y="5981700"/>
          <p14:tracePt t="119838" x="4851400" y="5981700"/>
          <p14:tracePt t="119855" x="4832350" y="5975350"/>
          <p14:tracePt t="119855" x="4787900" y="5975350"/>
          <p14:tracePt t="119871" x="4762500" y="5969000"/>
          <p14:tracePt t="119871" x="4743450" y="5969000"/>
          <p14:tracePt t="119888" x="4730750" y="5962650"/>
          <p14:tracePt t="119888" x="4711700" y="5962650"/>
          <p14:tracePt t="119905" x="4699000" y="5962650"/>
          <p14:tracePt t="119905" x="4686300" y="5956300"/>
          <p14:tracePt t="119922" x="4673600" y="5956300"/>
          <p14:tracePt t="119922" x="4654550" y="5949950"/>
          <p14:tracePt t="119938" x="4641850" y="5949950"/>
          <p14:tracePt t="119938" x="4635500" y="5949950"/>
          <p14:tracePt t="119955" x="4629150" y="5949950"/>
          <p14:tracePt t="119955" x="4622800" y="5949950"/>
          <p14:tracePt t="119971" x="4616450" y="5949950"/>
          <p14:tracePt t="119987" x="4610100" y="5949950"/>
          <p14:tracePt t="119987" x="4603750" y="5949950"/>
          <p14:tracePt t="119987" x="4597400" y="5949950"/>
          <p14:tracePt t="120007" x="4591050" y="5949950"/>
          <p14:tracePt t="120022" x="4578350" y="5949950"/>
          <p14:tracePt t="120022" x="4572000" y="5949950"/>
          <p14:tracePt t="120039" x="4565650" y="5956300"/>
          <p14:tracePt t="120039" x="4552950" y="5956300"/>
          <p14:tracePt t="120055" x="4540250" y="5956300"/>
          <p14:tracePt t="120055" x="4527550" y="5956300"/>
          <p14:tracePt t="120072" x="4514850" y="5956300"/>
          <p14:tracePt t="120072" x="4502150" y="5962650"/>
          <p14:tracePt t="120072" x="4489450" y="5962650"/>
          <p14:tracePt t="120091" x="4476750" y="5969000"/>
          <p14:tracePt t="120091" x="4457700" y="5975350"/>
          <p14:tracePt t="120106" x="4445000" y="5975350"/>
          <p14:tracePt t="120106" x="4425950" y="5981700"/>
          <p14:tracePt t="120122" x="4400550" y="5994400"/>
          <p14:tracePt t="120122" x="4381500" y="6000750"/>
          <p14:tracePt t="120139" x="4362450" y="6007100"/>
          <p14:tracePt t="120139" x="4337050" y="6013450"/>
          <p14:tracePt t="120155" x="4311650" y="6026150"/>
          <p14:tracePt t="120155" x="4260850" y="6038850"/>
          <p14:tracePt t="120172" x="4235450" y="6051550"/>
          <p14:tracePt t="120172" x="4203700" y="6057900"/>
          <p14:tracePt t="120189" x="4171950" y="6064250"/>
          <p14:tracePt t="120189" x="4140200" y="6076950"/>
          <p14:tracePt t="120205" x="4102100" y="6083300"/>
          <p14:tracePt t="120205" x="4070350" y="6096000"/>
          <p14:tracePt t="120222" x="4038600" y="6102350"/>
          <p14:tracePt t="120222" x="3975100" y="6121400"/>
          <p14:tracePt t="120239" x="3943350" y="6127750"/>
          <p14:tracePt t="120239" x="3917950" y="6127750"/>
          <p14:tracePt t="120256" x="3886200" y="6134100"/>
          <p14:tracePt t="120256" x="3860800" y="6134100"/>
          <p14:tracePt t="120273" x="3835400" y="6134100"/>
          <p14:tracePt t="120273" x="3790950" y="6134100"/>
          <p14:tracePt t="120290" x="3771900" y="6127750"/>
          <p14:tracePt t="120290" x="3759200" y="6127750"/>
          <p14:tracePt t="120307" x="3746500" y="6121400"/>
          <p14:tracePt t="120307" x="3733800" y="6121400"/>
          <p14:tracePt t="120323" x="3727450" y="6115050"/>
          <p14:tracePt t="120323" x="3714750" y="6115050"/>
          <p14:tracePt t="120340" x="3708400" y="6115050"/>
          <p14:tracePt t="120340" x="3702050" y="6108700"/>
          <p14:tracePt t="120357" x="3689350" y="6108700"/>
          <p14:tracePt t="120374" x="3683000" y="6108700"/>
          <p14:tracePt t="120390" x="3676650" y="6108700"/>
          <p14:tracePt t="120406" x="3676650" y="6115050"/>
          <p14:tracePt t="120422" x="3670300" y="6115050"/>
          <p14:tracePt t="120439" x="3663950" y="6121400"/>
          <p14:tracePt t="120455" x="3651250" y="6127750"/>
          <p14:tracePt t="120455" x="3651250" y="6134100"/>
          <p14:tracePt t="120473" x="3644900" y="6134100"/>
          <p14:tracePt t="120473" x="3638550" y="6140450"/>
          <p14:tracePt t="120490" x="3632200" y="6140450"/>
          <p14:tracePt t="120490" x="3625850" y="6146800"/>
          <p14:tracePt t="120507" x="3619500" y="6146800"/>
          <p14:tracePt t="120507" x="3613150" y="6153150"/>
          <p14:tracePt t="120523" x="3606800" y="6153150"/>
          <p14:tracePt t="120523" x="3600450" y="6153150"/>
          <p14:tracePt t="120542" x="3587750" y="6153150"/>
          <p14:tracePt t="120556" x="3587750" y="6140450"/>
          <p14:tracePt t="120573" x="3594100" y="6134100"/>
          <p14:tracePt t="120573" x="3600450" y="6121400"/>
          <p14:tracePt t="120591" x="3600450" y="6115050"/>
          <p14:tracePt t="120591" x="3613150" y="6102350"/>
          <p14:tracePt t="120607" x="3619500" y="6096000"/>
          <p14:tracePt t="120607" x="3625850" y="6083300"/>
          <p14:tracePt t="120624" x="3632200" y="6076950"/>
          <p14:tracePt t="120624" x="3644900" y="6070600"/>
          <p14:tracePt t="120641" x="3651250" y="6064250"/>
          <p14:tracePt t="120641" x="3670300" y="6051550"/>
          <p14:tracePt t="120658" x="3683000" y="6045200"/>
          <p14:tracePt t="120658" x="3695700" y="6045200"/>
          <p14:tracePt t="120674" x="3702050" y="6038850"/>
          <p14:tracePt t="120674" x="3708400" y="6038850"/>
          <p14:tracePt t="120691" x="3721100" y="6038850"/>
          <p14:tracePt t="120691" x="3727450" y="6038850"/>
          <p14:tracePt t="120707" x="3733800" y="6038850"/>
          <p14:tracePt t="120707" x="3740150" y="6038850"/>
          <p14:tracePt t="120724" x="3746500" y="6045200"/>
          <p14:tracePt t="120740" x="3746500" y="6051550"/>
          <p14:tracePt t="120740" x="3746500" y="6057900"/>
          <p14:tracePt t="120758" x="3740150" y="6064250"/>
          <p14:tracePt t="120758" x="3740150" y="6070600"/>
          <p14:tracePt t="120774" x="3733800" y="6076950"/>
          <p14:tracePt t="120774" x="3727450" y="6083300"/>
          <p14:tracePt t="120792" x="3727450" y="6089650"/>
          <p14:tracePt t="120792" x="3721100" y="6096000"/>
          <p14:tracePt t="120808" x="3714750" y="6096000"/>
          <p14:tracePt t="120808" x="3702050" y="6102350"/>
          <p14:tracePt t="120808" x="3695700" y="6102350"/>
          <p14:tracePt t="120826" x="3689350" y="6102350"/>
          <p14:tracePt t="120826" x="3676650" y="6108700"/>
          <p14:tracePt t="120841" x="3670300" y="6108700"/>
          <p14:tracePt t="120841" x="3663950" y="6102350"/>
          <p14:tracePt t="120858" x="3651250" y="6102350"/>
          <p14:tracePt t="120858" x="3638550" y="6096000"/>
          <p14:tracePt t="120875" x="3632200" y="6096000"/>
          <p14:tracePt t="120875" x="3606800" y="6083300"/>
          <p14:tracePt t="120891" x="3594100" y="6083300"/>
          <p14:tracePt t="120891" x="3581400" y="6076950"/>
          <p14:tracePt t="120908" x="3568700" y="6076950"/>
          <p14:tracePt t="120908" x="3556000" y="6070600"/>
          <p14:tracePt t="120925" x="3549650" y="6070600"/>
          <p14:tracePt t="120925" x="3536950" y="6064250"/>
          <p14:tracePt t="120941" x="3530600" y="6064250"/>
          <p14:tracePt t="120941" x="3511550" y="6057900"/>
          <p14:tracePt t="120958" x="3498850" y="6057900"/>
          <p14:tracePt t="120958" x="3492500" y="6057900"/>
          <p14:tracePt t="120975" x="3486150" y="6051550"/>
          <p14:tracePt t="120975" x="3473450" y="6051550"/>
          <p14:tracePt t="120992" x="3467100" y="6051550"/>
          <p14:tracePt t="120992" x="3460750" y="6051550"/>
          <p14:tracePt t="120992" x="3454400" y="6045200"/>
          <p14:tracePt t="121010" x="3448050" y="6045200"/>
          <p14:tracePt t="121024" x="3441700" y="6045200"/>
          <p14:tracePt t="121024" x="3435350" y="6051550"/>
          <p14:tracePt t="121045" x="3422650" y="6051550"/>
          <p14:tracePt t="121058" x="3416300" y="6045200"/>
          <p14:tracePt t="121094" x="3422650" y="6038850"/>
          <p14:tracePt t="121101" x="3422650" y="6032500"/>
          <p14:tracePt t="121110" x="3429000" y="6026150"/>
          <p14:tracePt t="121124" x="3435350" y="6019800"/>
          <p14:tracePt t="121124" x="3460750" y="6000750"/>
          <p14:tracePt t="121142" x="3473450" y="5988050"/>
          <p14:tracePt t="121142" x="3486150" y="5981700"/>
          <p14:tracePt t="121159" x="3505200" y="5975350"/>
          <p14:tracePt t="121159" x="3524250" y="5962650"/>
          <p14:tracePt t="121176" x="3549650" y="5956300"/>
          <p14:tracePt t="121176" x="3606800" y="5930900"/>
          <p14:tracePt t="121192" x="3638550" y="5918200"/>
          <p14:tracePt t="121192" x="3670300" y="5905500"/>
          <p14:tracePt t="121209" x="3708400" y="5886450"/>
          <p14:tracePt t="121209" x="3746500" y="5873750"/>
          <p14:tracePt t="121226" x="3790950" y="5861050"/>
          <p14:tracePt t="121226" x="3835400" y="5848350"/>
          <p14:tracePt t="121243" x="3886200" y="5842000"/>
          <p14:tracePt t="121243" x="3994150" y="5822950"/>
          <p14:tracePt t="121259" x="4044950" y="5810250"/>
          <p14:tracePt t="121259" x="4102100" y="5803900"/>
          <p14:tracePt t="121276" x="4165600" y="5797550"/>
          <p14:tracePt t="121276" x="4222750" y="5791200"/>
          <p14:tracePt t="121294" x="4279900" y="5784850"/>
          <p14:tracePt t="121294" x="4343400" y="5772150"/>
          <p14:tracePt t="121310" x="4457700" y="5759450"/>
          <p14:tracePt t="121310" x="4514850" y="5753100"/>
          <p14:tracePt t="121326" x="4572000" y="5753100"/>
          <p14:tracePt t="121326" x="4629150" y="5746750"/>
          <p14:tracePt t="121343" x="4679950" y="5740400"/>
          <p14:tracePt t="121343" x="4730750" y="5734050"/>
          <p14:tracePt t="121359" x="4781550" y="5734050"/>
          <p14:tracePt t="121359" x="4832350" y="5727700"/>
          <p14:tracePt t="121376" x="4876800" y="5727700"/>
          <p14:tracePt t="121376" x="4953000" y="5721350"/>
          <p14:tracePt t="121394" x="4991100" y="5715000"/>
          <p14:tracePt t="121394" x="5022850" y="5715000"/>
          <p14:tracePt t="121410" x="5048250" y="5715000"/>
          <p14:tracePt t="121410" x="5073650" y="5715000"/>
          <p14:tracePt t="121427" x="5099050" y="5708650"/>
          <p14:tracePt t="121427" x="5118100" y="5715000"/>
          <p14:tracePt t="121443" x="5130800" y="5715000"/>
          <p14:tracePt t="121443" x="5143500" y="5721350"/>
          <p14:tracePt t="121460" x="5156200" y="5721350"/>
          <p14:tracePt t="121460" x="5168900" y="5727700"/>
          <p14:tracePt t="121460" x="5175250" y="5734050"/>
          <p14:tracePt t="121478" x="5181600" y="5740400"/>
          <p14:tracePt t="121478" x="5181600" y="5746750"/>
          <p14:tracePt t="121493" x="5181600" y="5753100"/>
          <p14:tracePt t="121509" x="5175250" y="5765800"/>
          <p14:tracePt t="121526" x="5162550" y="5772150"/>
          <p14:tracePt t="121526" x="5156200" y="5772150"/>
          <p14:tracePt t="121526" x="5143500" y="5778500"/>
          <p14:tracePt t="121547" x="5130800" y="5784850"/>
          <p14:tracePt t="121547" x="5118100" y="5784850"/>
          <p14:tracePt t="121560" x="5099050" y="5791200"/>
          <p14:tracePt t="121560" x="5080000" y="5797550"/>
          <p14:tracePt t="121577" x="5054600" y="5797550"/>
          <p14:tracePt t="121577" x="5035550" y="5803900"/>
          <p14:tracePt t="121594" x="5010150" y="5803900"/>
          <p14:tracePt t="121594" x="4959350" y="5810250"/>
          <p14:tracePt t="121611" x="4933950" y="5810250"/>
          <p14:tracePt t="121611" x="4908550" y="5810250"/>
          <p14:tracePt t="121627" x="4883150" y="5810250"/>
          <p14:tracePt t="121627" x="4857750" y="5816600"/>
          <p14:tracePt t="121643" x="4832350" y="5810250"/>
          <p14:tracePt t="121643" x="4806950" y="5810250"/>
          <p14:tracePt t="121661" x="4781550" y="5810250"/>
          <p14:tracePt t="121661" x="4756150" y="5810250"/>
          <p14:tracePt t="121679" x="4711700" y="5803900"/>
          <p14:tracePt t="121679" x="4692650" y="5803900"/>
          <p14:tracePt t="121694" x="4673600" y="5803900"/>
          <p14:tracePt t="121694" x="4654550" y="5803900"/>
          <p14:tracePt t="121711" x="4635500" y="5803900"/>
          <p14:tracePt t="121711" x="4622800" y="5803900"/>
          <p14:tracePt t="121727" x="4610100" y="5810250"/>
          <p14:tracePt t="121727" x="4597400" y="5810250"/>
          <p14:tracePt t="121744" x="4584700" y="5816600"/>
          <p14:tracePt t="121744" x="4572000" y="5822950"/>
          <p14:tracePt t="121744" x="4559300" y="5822950"/>
          <p14:tracePt t="121762" x="4546600" y="5829300"/>
          <p14:tracePt t="121762" x="4533900" y="5842000"/>
          <p14:tracePt t="121778" x="4527550" y="5848350"/>
          <p14:tracePt t="121778" x="4514850" y="5854700"/>
          <p14:tracePt t="121795" x="4508500" y="5861050"/>
          <p14:tracePt t="121795" x="4495800" y="5867400"/>
          <p14:tracePt t="121810" x="4489450" y="5880100"/>
          <p14:tracePt t="121810" x="4483100" y="5886450"/>
          <p14:tracePt t="121828" x="4476750" y="5892800"/>
          <p14:tracePt t="121828" x="4470400" y="5899150"/>
          <p14:tracePt t="121828" x="4470400" y="5905500"/>
          <p14:tracePt t="121846" x="4464050" y="5911850"/>
          <p14:tracePt t="121860" x="4457700" y="5924550"/>
          <p14:tracePt t="121877" x="4457700" y="5930900"/>
          <p14:tracePt t="121894" x="4464050" y="5930900"/>
          <p14:tracePt t="121917" x="4470400" y="5924550"/>
          <p14:tracePt t="121934" x="4476750" y="5918200"/>
          <p14:tracePt t="121949" x="4483100" y="5918200"/>
          <p14:tracePt t="121960" x="4489450" y="5905500"/>
          <p14:tracePt t="121960" x="4489450" y="5899150"/>
          <p14:tracePt t="121979" x="4495800" y="5892800"/>
          <p14:tracePt t="121979" x="4495800" y="5886450"/>
          <p14:tracePt t="121995" x="4495800" y="5880100"/>
          <p14:tracePt t="121995" x="4495800" y="5873750"/>
          <p14:tracePt t="122012" x="4495800" y="5867400"/>
          <p14:tracePt t="122012" x="4495800" y="5861050"/>
          <p14:tracePt t="122012" x="4489450" y="5854700"/>
          <p14:tracePt t="122030" x="4489450" y="5848350"/>
          <p14:tracePt t="122030" x="4483100" y="5842000"/>
          <p14:tracePt t="122047" x="4476750" y="5835650"/>
          <p14:tracePt t="122062" x="4470400" y="5835650"/>
          <p14:tracePt t="122078" x="4464050" y="5835650"/>
          <p14:tracePt t="122078" x="4457700" y="5835650"/>
          <p14:tracePt t="122095" x="4451350" y="5835650"/>
          <p14:tracePt t="122095" x="4445000" y="5842000"/>
          <p14:tracePt t="122112" x="4438650" y="5848350"/>
          <p14:tracePt t="122128" x="4432300" y="5854700"/>
          <p14:tracePt t="122128" x="4425950" y="5861050"/>
          <p14:tracePt t="122146" x="4419600" y="5873750"/>
          <p14:tracePt t="122146" x="4413250" y="5880100"/>
          <p14:tracePt t="122162" x="4413250" y="5886450"/>
          <p14:tracePt t="122162" x="4413250" y="5892800"/>
          <p14:tracePt t="122179" x="4413250" y="5899150"/>
          <p14:tracePt t="122179" x="4406900" y="5905500"/>
          <p14:tracePt t="122195" x="4413250" y="5911850"/>
          <p14:tracePt t="122195" x="4413250" y="5924550"/>
          <p14:tracePt t="122212" x="4413250" y="5930900"/>
          <p14:tracePt t="122228" x="4413250" y="5937250"/>
          <p14:tracePt t="122245" x="4419600" y="5943600"/>
          <p14:tracePt t="122262" x="4425950" y="5943600"/>
          <p14:tracePt t="122279" x="4432300" y="5949950"/>
          <p14:tracePt t="122296" x="4425950" y="5949950"/>
          <p14:tracePt t="122337" x="4419600" y="5943600"/>
          <p14:tracePt t="122353" x="4413250" y="5937250"/>
          <p14:tracePt t="122369" x="4406900" y="5930900"/>
          <p14:tracePt t="122377" x="4400550" y="5930900"/>
          <p14:tracePt t="122386" x="4400550" y="5924550"/>
          <p14:tracePt t="122395" x="4394200" y="5924550"/>
          <p14:tracePt t="122395" x="4381500" y="5918200"/>
          <p14:tracePt t="122414" x="4375150" y="5918200"/>
          <p14:tracePt t="122414" x="4375150" y="5911850"/>
          <p14:tracePt t="122430" x="4362450" y="5905500"/>
          <p14:tracePt t="122446" x="4356100" y="5905500"/>
          <p14:tracePt t="122462" x="4356100" y="5899150"/>
          <p14:tracePt t="122482" x="4349750" y="5892800"/>
          <p14:tracePt t="122506" x="4356100" y="5886450"/>
          <p14:tracePt t="122518" x="4362450" y="5880100"/>
          <p14:tracePt t="122534" x="4368800" y="5873750"/>
          <p14:tracePt t="122550" x="4375150" y="5873750"/>
          <p14:tracePt t="122562" x="4381500" y="5867400"/>
          <p14:tracePt t="122562" x="4394200" y="5861050"/>
          <p14:tracePt t="122580" x="4400550" y="5861050"/>
          <p14:tracePt t="122580" x="4406900" y="5861050"/>
          <p14:tracePt t="122597" x="4419600" y="5854700"/>
          <p14:tracePt t="122597" x="4425950" y="5854700"/>
          <p14:tracePt t="122614" x="4432300" y="5848350"/>
          <p14:tracePt t="122614" x="4451350" y="5842000"/>
          <p14:tracePt t="122631" x="4457700" y="5842000"/>
          <p14:tracePt t="122631" x="4470400" y="5835650"/>
          <p14:tracePt t="122647" x="4476750" y="5835650"/>
          <p14:tracePt t="122647" x="4489450" y="5829300"/>
          <p14:tracePt t="122664" x="4495800" y="5829300"/>
          <p14:tracePt t="122664" x="4502150" y="5822950"/>
          <p14:tracePt t="122682" x="4514850" y="5816600"/>
          <p14:tracePt t="122682" x="4533900" y="5810250"/>
          <p14:tracePt t="122698" x="4540250" y="5810250"/>
          <p14:tracePt t="122698" x="4552950" y="5803900"/>
          <p14:tracePt t="122716" x="4559300" y="5797550"/>
          <p14:tracePt t="122716" x="4572000" y="5797550"/>
          <p14:tracePt t="122732" x="4578350" y="5791200"/>
          <p14:tracePt t="122732" x="4584700" y="5791200"/>
          <p14:tracePt t="122747" x="4597400" y="5784850"/>
          <p14:tracePt t="122747" x="4603750" y="5784850"/>
          <p14:tracePt t="122764" x="4610100" y="5778500"/>
          <p14:tracePt t="122764" x="4629150" y="5772150"/>
          <p14:tracePt t="122782" x="4635500" y="5772150"/>
          <p14:tracePt t="122782" x="4641850" y="5772150"/>
          <p14:tracePt t="122798" x="4648200" y="5765800"/>
          <p14:tracePt t="122798" x="4654550" y="5765800"/>
          <p14:tracePt t="122814" x="4660900" y="5765800"/>
          <p14:tracePt t="122814" x="4660900" y="5759450"/>
          <p14:tracePt t="122831" x="4667250" y="5759450"/>
          <p14:tracePt t="122831" x="4673600" y="5759450"/>
          <p14:tracePt t="122848" x="4679950" y="5753100"/>
          <p14:tracePt t="122848" x="4686300" y="5753100"/>
          <p14:tracePt t="122848" x="4686300" y="5746750"/>
          <p14:tracePt t="122866" x="4699000" y="5746750"/>
          <p14:tracePt t="122880" x="4705350" y="5740400"/>
          <p14:tracePt t="122897" x="4705350" y="5734050"/>
          <p14:tracePt t="122913" x="4705350" y="5727700"/>
          <p14:tracePt t="122930" x="4711700" y="5721350"/>
          <p14:tracePt t="122947" x="4705350" y="5715000"/>
          <p14:tracePt t="122963" x="4705350" y="5702300"/>
          <p14:tracePt t="122963" x="4699000" y="5702300"/>
          <p14:tracePt t="122981" x="4692650" y="5689600"/>
          <p14:tracePt t="122981" x="4686300" y="5683250"/>
          <p14:tracePt t="122998" x="4686300" y="5676900"/>
          <p14:tracePt t="122998" x="4679950" y="5664200"/>
          <p14:tracePt t="123015" x="4673600" y="5651500"/>
          <p14:tracePt t="123015" x="4660900" y="5645150"/>
          <p14:tracePt t="123031" x="4654550" y="5632450"/>
          <p14:tracePt t="123031" x="4648200" y="5619750"/>
          <p14:tracePt t="123031" x="4635500" y="5607050"/>
          <p14:tracePt t="123051" x="4622800" y="5588000"/>
          <p14:tracePt t="123064" x="4603750" y="5575300"/>
          <p14:tracePt t="123064" x="4565650" y="5549900"/>
          <p14:tracePt t="123081" x="4540250" y="5537200"/>
          <p14:tracePt t="123081" x="4514850" y="5524500"/>
          <p14:tracePt t="123098" x="4476750" y="5505450"/>
          <p14:tracePt t="123098" x="4438650" y="5480050"/>
          <p14:tracePt t="123115" x="4394200" y="5454650"/>
          <p14:tracePt t="123115" x="4343400" y="5422900"/>
          <p14:tracePt t="132771" x="2603500" y="5219700"/>
          <p14:tracePt t="133209" x="2590800" y="5219700"/>
          <p14:tracePt t="133217" x="2578100" y="5219700"/>
          <p14:tracePt t="133230" x="2565400" y="5213350"/>
          <p14:tracePt t="133230" x="2552700" y="5213350"/>
          <p14:tracePt t="133248" x="2533650" y="5207000"/>
          <p14:tracePt t="133248" x="2508250" y="5194300"/>
          <p14:tracePt t="133264" x="2495550" y="5187950"/>
          <p14:tracePt t="133264" x="2489200" y="5181600"/>
          <p14:tracePt t="133280" x="2476500" y="5168900"/>
          <p14:tracePt t="133280" x="2470150" y="5156200"/>
          <p14:tracePt t="133297" x="2470150" y="5143500"/>
          <p14:tracePt t="133297" x="2463800" y="5105400"/>
          <p14:tracePt t="133314" x="2463800" y="5086350"/>
          <p14:tracePt t="133314" x="2463800" y="5067300"/>
          <p14:tracePt t="133331" x="2463800" y="5054600"/>
          <p14:tracePt t="133331" x="2470150" y="5035550"/>
          <p14:tracePt t="133348" x="2470150" y="5022850"/>
          <p14:tracePt t="133348" x="2476500" y="5016500"/>
          <p14:tracePt t="133364" x="2482850" y="5003800"/>
          <p14:tracePt t="133364" x="2489200" y="4991100"/>
          <p14:tracePt t="133381" x="2495550" y="4984750"/>
          <p14:tracePt t="133381" x="2495550" y="4978400"/>
          <p14:tracePt t="133398" x="2501900" y="4965700"/>
          <p14:tracePt t="133398" x="2508250" y="4953000"/>
          <p14:tracePt t="133415" x="2514600" y="4940300"/>
          <p14:tracePt t="133415" x="2514600" y="4927600"/>
          <p14:tracePt t="133432" x="2520950" y="4908550"/>
          <p14:tracePt t="133432" x="2527300" y="4889500"/>
          <p14:tracePt t="133432" x="2533650" y="4876800"/>
          <p14:tracePt t="133450" x="2540000" y="4864100"/>
          <p14:tracePt t="133464" x="2546350" y="4857750"/>
          <p14:tracePt t="133464" x="2552700" y="4851400"/>
          <p14:tracePt t="133483" x="2559050" y="4857750"/>
          <p14:tracePt t="133483" x="2571750" y="4864100"/>
          <p14:tracePt t="133499" x="2584450" y="4876800"/>
          <p14:tracePt t="133499" x="2597150" y="4889500"/>
          <p14:tracePt t="133516" x="2616200" y="4902200"/>
          <p14:tracePt t="133516" x="2641600" y="4914900"/>
          <p14:tracePt t="133516" x="2673350" y="4927600"/>
          <p14:tracePt t="133534" x="2705100" y="4940300"/>
          <p14:tracePt t="133534" x="2736850" y="4953000"/>
          <p14:tracePt t="133551" x="2762250" y="4965700"/>
          <p14:tracePt t="133551" x="2794000" y="4984750"/>
          <p14:tracePt t="133566" x="2819400" y="5003800"/>
          <p14:tracePt t="133566" x="2838450" y="5016500"/>
          <p14:tracePt t="133583" x="2857500" y="5035550"/>
          <p14:tracePt t="133583" x="2876550" y="5054600"/>
          <p14:tracePt t="133599" x="2889250" y="5067300"/>
          <p14:tracePt t="133599" x="2908300" y="5092700"/>
          <p14:tracePt t="133616" x="2914650" y="5099050"/>
          <p14:tracePt t="133616" x="2921000" y="5111750"/>
          <p14:tracePt t="133632" x="2921000" y="5118100"/>
          <p14:tracePt t="133632" x="2914650" y="5124450"/>
          <p14:tracePt t="133649" x="2901950" y="5137150"/>
          <p14:tracePt t="133649" x="2889250" y="5143500"/>
          <p14:tracePt t="133666" x="2870200" y="5156200"/>
          <p14:tracePt t="133666" x="2825750" y="5181600"/>
          <p14:tracePt t="133683" x="2800350" y="5194300"/>
          <p14:tracePt t="133683" x="2781300" y="5200650"/>
          <p14:tracePt t="133699" x="2762250" y="5207000"/>
          <p14:tracePt t="133699" x="2749550" y="5207000"/>
          <p14:tracePt t="133716" x="2736850" y="5207000"/>
          <p14:tracePt t="133732" x="2736850" y="5200650"/>
          <p14:tracePt t="133732" x="2743200" y="5200650"/>
          <p14:tracePt t="133750" x="2755900" y="5194300"/>
          <p14:tracePt t="133750" x="2768600" y="5187950"/>
          <p14:tracePt t="133766" x="2794000" y="5181600"/>
          <p14:tracePt t="133766" x="2825750" y="5168900"/>
          <p14:tracePt t="133784" x="2870200" y="5162550"/>
          <p14:tracePt t="133784" x="2914650" y="5149850"/>
          <p14:tracePt t="133800" x="2971800" y="5137150"/>
          <p14:tracePt t="133800" x="3041650" y="5124450"/>
          <p14:tracePt t="133800" x="3111500" y="5105400"/>
          <p14:tracePt t="133818" x="3194050" y="5086350"/>
          <p14:tracePt t="133818" x="3282950" y="5073650"/>
          <p14:tracePt t="133834" x="3378200" y="5060950"/>
          <p14:tracePt t="133834" x="3479800" y="5041900"/>
          <p14:tracePt t="133850" x="3587750" y="5029200"/>
          <p14:tracePt t="133850" x="3708400" y="5022850"/>
          <p14:tracePt t="133866" x="3835400" y="5016500"/>
          <p14:tracePt t="133866" x="3962400" y="5010150"/>
          <p14:tracePt t="133883" x="4095750" y="5003800"/>
          <p14:tracePt t="133883" x="4229100" y="4997450"/>
          <p14:tracePt t="133900" x="4362450" y="4997450"/>
          <p14:tracePt t="133900" x="4495800" y="4997450"/>
          <p14:tracePt t="133900" x="4622800" y="4997450"/>
          <p14:tracePt t="133918" x="4743450" y="4991100"/>
          <p14:tracePt t="133918" x="4864100" y="4991100"/>
          <p14:tracePt t="133933" x="4978400" y="4991100"/>
          <p14:tracePt t="133933" x="5086350" y="4997450"/>
          <p14:tracePt t="133950" x="5181600" y="4997450"/>
          <p14:tracePt t="133950" x="5276850" y="5003800"/>
          <p14:tracePt t="133967" x="5359400" y="5010150"/>
          <p14:tracePt t="133967" x="5499100" y="5029200"/>
          <p14:tracePt t="133984" x="5556250" y="5035550"/>
          <p14:tracePt t="133984" x="5607050" y="5048250"/>
          <p14:tracePt t="134000" x="5645150" y="5060950"/>
          <p14:tracePt t="134000" x="5676900" y="5073650"/>
          <p14:tracePt t="134018" x="5702300" y="5080000"/>
          <p14:tracePt t="134018" x="5734050" y="5099050"/>
          <p14:tracePt t="134035" x="5740400" y="5105400"/>
          <p14:tracePt t="134035" x="5746750" y="5111750"/>
          <p14:tracePt t="134054" x="5746750" y="5118100"/>
          <p14:tracePt t="134054" x="5740400" y="5124450"/>
          <p14:tracePt t="134067" x="5734050" y="5130800"/>
          <p14:tracePt t="134067" x="5721350" y="5137150"/>
          <p14:tracePt t="134084" x="5708650" y="5143500"/>
          <p14:tracePt t="134084" x="5689600" y="5149850"/>
          <p14:tracePt t="134084" x="5670550" y="5149850"/>
          <p14:tracePt t="134103" x="5645150" y="5156200"/>
          <p14:tracePt t="134103" x="5619750" y="5156200"/>
          <p14:tracePt t="134118" x="5588000" y="5156200"/>
          <p14:tracePt t="134118" x="5556250" y="5156200"/>
          <p14:tracePt t="134134" x="5518150" y="5156200"/>
          <p14:tracePt t="134134" x="5480050" y="5156200"/>
          <p14:tracePt t="134151" x="5435600" y="5149850"/>
          <p14:tracePt t="134151" x="5384800" y="5149850"/>
          <p14:tracePt t="134151" x="5334000" y="5137150"/>
          <p14:tracePt t="134171" x="5276850" y="5130800"/>
          <p14:tracePt t="134183" x="5207000" y="5124450"/>
          <p14:tracePt t="134183" x="5067300" y="5105400"/>
          <p14:tracePt t="134202" x="4984750" y="5099050"/>
          <p14:tracePt t="134202" x="4902200" y="5086350"/>
          <p14:tracePt t="134218" x="4813300" y="5080000"/>
          <p14:tracePt t="134218" x="4718050" y="5073650"/>
          <p14:tracePt t="134410" x="1949450" y="5359400"/>
          <p14:tracePt t="134419" x="1924050" y="5365750"/>
          <p14:tracePt t="134419" x="1892300" y="5372100"/>
          <p14:tracePt t="134435" x="1854200" y="5384800"/>
          <p14:tracePt t="134435" x="1816100" y="5397500"/>
          <p14:tracePt t="134452" x="1771650" y="5416550"/>
          <p14:tracePt t="134452" x="1733550" y="5429250"/>
          <p14:tracePt t="134452" x="1695450" y="5441950"/>
          <p14:tracePt t="134471" x="1663700" y="5448300"/>
          <p14:tracePt t="134471" x="1638300" y="5461000"/>
          <p14:tracePt t="134486" x="1612900" y="5467350"/>
          <p14:tracePt t="134486" x="1593850" y="5473700"/>
          <p14:tracePt t="134502" x="1581150" y="5473700"/>
          <p14:tracePt t="134502" x="1568450" y="5473700"/>
          <p14:tracePt t="134519" x="1562100" y="5473700"/>
          <p14:tracePt t="134535" x="1555750" y="5467350"/>
          <p14:tracePt t="134535" x="1562100" y="5461000"/>
          <p14:tracePt t="134553" x="1568450" y="5454650"/>
          <p14:tracePt t="134553" x="1574800" y="5448300"/>
          <p14:tracePt t="134569" x="1581150" y="5441950"/>
          <p14:tracePt t="134569" x="1593850" y="5435600"/>
          <p14:tracePt t="134586" x="1612900" y="5429250"/>
          <p14:tracePt t="134586" x="1631950" y="5422900"/>
          <p14:tracePt t="134603" x="1651000" y="5416550"/>
          <p14:tracePt t="134603" x="1708150" y="5410200"/>
          <p14:tracePt t="134619" x="1739900" y="5403850"/>
          <p14:tracePt t="134619" x="1778000" y="5397500"/>
          <p14:tracePt t="134636" x="1822450" y="5397500"/>
          <p14:tracePt t="134636" x="1866900" y="5391150"/>
          <p14:tracePt t="134653" x="1917700" y="5384800"/>
          <p14:tracePt t="134653" x="2038350" y="5378450"/>
          <p14:tracePt t="134670" x="2101850" y="5372100"/>
          <p14:tracePt t="134670" x="2165350" y="5372100"/>
          <p14:tracePt t="134687" x="2235200" y="5372100"/>
          <p14:tracePt t="134687" x="2311400" y="5372100"/>
          <p14:tracePt t="134703" x="2387600" y="5372100"/>
          <p14:tracePt t="134703" x="2470150" y="5378450"/>
          <p14:tracePt t="134720" x="2546350" y="5384800"/>
          <p14:tracePt t="134720" x="2635250" y="5384800"/>
          <p14:tracePt t="134720" x="2717800" y="5391150"/>
          <p14:tracePt t="134738" x="2806700" y="5397500"/>
          <p14:tracePt t="134752" x="2889250" y="5403850"/>
          <p14:tracePt t="134752" x="3054350" y="5410200"/>
          <p14:tracePt t="134770" x="3130550" y="5410200"/>
          <p14:tracePt t="134770" x="3194050" y="5416550"/>
          <p14:tracePt t="134786" x="3257550" y="5422900"/>
          <p14:tracePt t="134786" x="3314700" y="5429250"/>
          <p14:tracePt t="134804" x="3371850" y="5435600"/>
          <p14:tracePt t="134804" x="3422650" y="5448300"/>
          <p14:tracePt t="134820" x="3460750" y="5461000"/>
          <p14:tracePt t="134820" x="3536950" y="5480050"/>
          <p14:tracePt t="134838" x="3568700" y="5492750"/>
          <p14:tracePt t="134838" x="3594100" y="5505450"/>
          <p14:tracePt t="134853" x="3613150" y="5518150"/>
          <p14:tracePt t="134853" x="3625850" y="5530850"/>
          <p14:tracePt t="134870" x="3638550" y="5543550"/>
          <p14:tracePt t="134870" x="3651250" y="5556250"/>
          <p14:tracePt t="134886" x="3651250" y="5562600"/>
          <p14:tracePt t="134886" x="3657600" y="5575300"/>
          <p14:tracePt t="134903" x="3651250" y="5581650"/>
          <p14:tracePt t="134903" x="3638550" y="5594350"/>
          <p14:tracePt t="134922" x="3625850" y="5600700"/>
          <p14:tracePt t="134922" x="3606800" y="5607050"/>
          <p14:tracePt t="134937" x="3587750" y="5613400"/>
          <p14:tracePt t="134937" x="3562350" y="5619750"/>
          <p14:tracePt t="134954" x="3536950" y="5619750"/>
          <p14:tracePt t="134954" x="3473450" y="5626100"/>
          <p14:tracePt t="134970" x="3435350" y="5626100"/>
          <p14:tracePt t="134970" x="3397250" y="5626100"/>
          <p14:tracePt t="134987" x="3352800" y="5626100"/>
          <p14:tracePt t="134987" x="3308350" y="5626100"/>
          <p14:tracePt t="135004" x="3257550" y="5619750"/>
          <p14:tracePt t="135202" x="1695450" y="6026150"/>
          <p14:tracePt t="135209" x="1689100" y="6032500"/>
          <p14:tracePt t="135220" x="1682750" y="6045200"/>
          <p14:tracePt t="135220" x="1670050" y="6070600"/>
          <p14:tracePt t="135238" x="1670050" y="6083300"/>
          <p14:tracePt t="135238" x="1663700" y="6096000"/>
          <p14:tracePt t="135255" x="1670050" y="6102350"/>
          <p14:tracePt t="135255" x="1676400" y="6108700"/>
          <p14:tracePt t="135271" x="1689100" y="6108700"/>
          <p14:tracePt t="135271" x="1701800" y="6115050"/>
          <p14:tracePt t="135288" x="1727200" y="6115050"/>
          <p14:tracePt t="135288" x="1784350" y="6102350"/>
          <p14:tracePt t="135306" x="1816100" y="6089650"/>
          <p14:tracePt t="135306" x="1860550" y="6083300"/>
          <p14:tracePt t="135322" x="1905000" y="6070600"/>
          <p14:tracePt t="135322" x="1955800" y="6051550"/>
          <p14:tracePt t="135338" x="2012950" y="6038850"/>
          <p14:tracePt t="135338" x="2076450" y="6026150"/>
          <p14:tracePt t="135355" x="2146300" y="6013450"/>
          <p14:tracePt t="135355" x="2216150" y="6000750"/>
          <p14:tracePt t="135372" x="2298700" y="5988050"/>
          <p14:tracePt t="135372" x="2476500" y="5975350"/>
          <p14:tracePt t="135388" x="2571750" y="5962650"/>
          <p14:tracePt t="135388" x="2679700" y="5956300"/>
          <p14:tracePt t="135405" x="2787650" y="5949950"/>
          <p14:tracePt t="135405" x="2901950" y="5937250"/>
          <p14:tracePt t="135422" x="3016250" y="5924550"/>
          <p14:tracePt t="135422" x="3130550" y="5918200"/>
          <p14:tracePt t="135439" x="3244850" y="5905500"/>
          <p14:tracePt t="135439" x="3473450" y="5886450"/>
          <p14:tracePt t="135455" x="3587750" y="5873750"/>
          <p14:tracePt t="135455" x="3702050" y="5873750"/>
          <p14:tracePt t="135472" x="3816350" y="5867400"/>
          <p14:tracePt t="135472" x="3924300" y="5867400"/>
          <p14:tracePt t="135488" x="4038600" y="5867400"/>
          <p14:tracePt t="135488" x="4140200" y="5873750"/>
          <p14:tracePt t="135506" x="4330700" y="5886450"/>
          <p14:tracePt t="135506" x="4419600" y="5892800"/>
          <p14:tracePt t="135522" x="4502150" y="5899150"/>
          <p14:tracePt t="135522" x="4578350" y="5905500"/>
          <p14:tracePt t="135539" x="4648200" y="5911850"/>
          <p14:tracePt t="135539" x="4711700" y="5911850"/>
          <p14:tracePt t="135556" x="4768850" y="5918200"/>
          <p14:tracePt t="135556" x="4826000" y="5918200"/>
          <p14:tracePt t="135572" x="4870450" y="5924550"/>
          <p14:tracePt t="135572" x="4914900" y="5924550"/>
          <p14:tracePt t="135572" x="4953000" y="5924550"/>
          <p14:tracePt t="135590" x="4978400" y="5924550"/>
          <p14:tracePt t="135590" x="5003800" y="5930900"/>
          <p14:tracePt t="135606" x="5022850" y="5930900"/>
          <p14:tracePt t="135606" x="5041900" y="5937250"/>
          <p14:tracePt t="135622" x="5054600" y="5937250"/>
          <p14:tracePt t="135622" x="5060950" y="5943600"/>
          <p14:tracePt t="135639" x="5067300" y="5949950"/>
          <p14:tracePt t="135654" x="5067300" y="5956300"/>
          <p14:tracePt t="135672" x="5067300" y="5962650"/>
          <p14:tracePt t="135672" x="5060950" y="5962650"/>
          <p14:tracePt t="135689" x="5054600" y="5956300"/>
          <p14:tracePt t="135705" x="5048250" y="5949950"/>
          <p14:tracePt t="135721" x="5048250" y="5943600"/>
          <p14:tracePt t="135738" x="5048250" y="5937250"/>
          <p14:tracePt t="135755" x="5048250" y="5930900"/>
          <p14:tracePt t="135772" x="5048250" y="5924550"/>
          <p14:tracePt t="135788" x="5041900" y="5930900"/>
          <p14:tracePt t="135829" x="5041900" y="5937250"/>
          <p14:tracePt t="135837" x="5035550" y="5943600"/>
          <p14:tracePt t="135845" x="5035550" y="5949950"/>
          <p14:tracePt t="135855" x="5029200" y="5962650"/>
          <p14:tracePt t="135855" x="5016500" y="5981700"/>
          <p14:tracePt t="135874" x="5003800" y="5994400"/>
          <p14:tracePt t="135874" x="4997450" y="6007100"/>
          <p14:tracePt t="135890" x="4984750" y="6019800"/>
          <p14:tracePt t="135890" x="4978400" y="6026150"/>
          <p14:tracePt t="135906" x="4965700" y="6032500"/>
          <p14:tracePt t="135906" x="4953000" y="6038850"/>
          <p14:tracePt t="135923" x="4940300" y="6045200"/>
          <p14:tracePt t="135923" x="4933950" y="6045200"/>
          <p14:tracePt t="135940" x="4921250" y="6051550"/>
          <p14:tracePt t="135940" x="4914900" y="6051550"/>
          <p14:tracePt t="135940" x="4902200" y="6051550"/>
          <p14:tracePt t="135958" x="4895850" y="6051550"/>
          <p14:tracePt t="135972" x="4889500" y="6051550"/>
          <p14:tracePt t="135972" x="4870450" y="6051550"/>
          <p14:tracePt t="135990" x="4864100" y="6051550"/>
          <p14:tracePt t="135990" x="4857750" y="6045200"/>
          <p14:tracePt t="136007" x="4851400" y="6045200"/>
          <p14:tracePt t="136023" x="4851400" y="6051550"/>
          <p14:tracePt t="136069" x="4864100" y="6057900"/>
          <p14:tracePt t="136085" x="4870450" y="6064250"/>
          <p14:tracePt t="136101" x="4876800" y="6070600"/>
          <p14:tracePt t="136113" x="4876800" y="6076950"/>
          <p14:tracePt t="136146" x="4876800" y="6089650"/>
          <p14:tracePt t="136165" x="4870450" y="6089650"/>
          <p14:tracePt t="136190" x="4870450" y="6096000"/>
          <p14:tracePt t="136221" x="4864100" y="6089650"/>
          <p14:tracePt t="136233" x="4857750" y="6089650"/>
          <p14:tracePt t="136249" x="4851400" y="6089650"/>
          <p14:tracePt t="136265" x="4845050" y="6083300"/>
          <p14:tracePt t="136281" x="4845050" y="6076950"/>
          <p14:tracePt t="136301" x="4838700" y="6070600"/>
          <p14:tracePt t="136317" x="4838700" y="6064250"/>
          <p14:tracePt t="136333" x="4845050" y="6057900"/>
          <p14:tracePt t="136369" x="4851400" y="6057900"/>
          <p14:tracePt t="136401" x="4857750" y="6057900"/>
          <p14:tracePt t="136469" x="4851400" y="6051550"/>
          <p14:tracePt t="136497" x="4845050" y="6051550"/>
          <p14:tracePt t="136529" x="4838700" y="6051550"/>
          <p14:tracePt t="136541" x="4832350" y="6051550"/>
          <p14:tracePt t="136557" x="4826000" y="6051550"/>
          <p14:tracePt t="136573" x="4819650" y="6057900"/>
          <p14:tracePt t="136589" x="4813300" y="6057900"/>
          <p14:tracePt t="136601" x="4806950" y="6064250"/>
          <p14:tracePt t="136773" x="4800600" y="6070600"/>
          <p14:tracePt t="136789" x="4794250" y="6070600"/>
          <p14:tracePt t="136806" x="4787900" y="6070600"/>
          <p14:tracePt t="136821" x="4781550" y="6070600"/>
          <p14:tracePt t="136833" x="4775200" y="6076950"/>
          <p14:tracePt t="136849" x="4768850" y="6076950"/>
          <p14:tracePt t="136865" x="4762500" y="6076950"/>
          <p14:tracePt t="136881" x="4756150" y="6076950"/>
          <p14:tracePt t="136901" x="4749800" y="6083300"/>
          <p14:tracePt t="136933" x="4756150" y="6076950"/>
          <p14:tracePt t="137013" x="4762500" y="6076950"/>
          <p14:tracePt t="137029" x="4775200" y="6076950"/>
          <p14:tracePt t="137047" x="4781550" y="6076950"/>
          <p14:tracePt t="137061" x="4787900" y="6076950"/>
          <p14:tracePt t="137073" x="4794250" y="6070600"/>
          <p14:tracePt t="137089" x="4800600" y="6070600"/>
          <p14:tracePt t="137105" x="4806950" y="6070600"/>
          <p14:tracePt t="137133" x="4806950" y="6076950"/>
          <p14:tracePt t="137165" x="4800600" y="6083300"/>
          <p14:tracePt t="137181" x="4800600" y="6089650"/>
          <p14:tracePt t="137201" x="4794250" y="6096000"/>
          <p14:tracePt t="137225" x="4794250" y="6102350"/>
          <p14:tracePt t="137269" x="4800600" y="6108700"/>
          <p14:tracePt t="137285" x="4806950" y="6108700"/>
          <p14:tracePt t="137305" x="4813300" y="6115050"/>
          <p14:tracePt t="137330" x="4819650" y="6108700"/>
          <p14:tracePt t="137365" x="4819650" y="6102350"/>
          <p14:tracePt t="137441" x="4826000" y="6102350"/>
          <p14:tracePt t="137569" x="4832350" y="6096000"/>
          <p14:tracePt t="137594" x="4838700" y="6096000"/>
          <p14:tracePt t="137613" x="4832350" y="6102350"/>
          <p14:tracePt t="137697" x="4826000" y="6102350"/>
          <p14:tracePt t="137741" x="4819650" y="6102350"/>
          <p14:tracePt t="137765" x="4813300" y="6108700"/>
          <p14:tracePt t="137785" x="4806950" y="6108700"/>
          <p14:tracePt t="137809" x="4800600" y="6108700"/>
          <p14:tracePt t="137833" x="4794250" y="6115050"/>
          <p14:tracePt t="137877" x="4794250" y="6108700"/>
          <p14:tracePt t="137945" x="4794250" y="6102350"/>
          <p14:tracePt t="137965" x="4787900" y="6096000"/>
          <p14:tracePt t="137981" x="4787900" y="6089650"/>
          <p14:tracePt t="137997" x="4781550" y="6083300"/>
          <p14:tracePt t="138013" x="4775200" y="6076950"/>
          <p14:tracePt t="138025" x="4775200" y="6070600"/>
          <p14:tracePt t="138041" x="4781550" y="6064250"/>
          <p14:tracePt t="138059" x="4781550" y="6057900"/>
          <p14:tracePt t="138073" x="4787900" y="6051550"/>
          <p14:tracePt t="138085" x="4800600" y="6051550"/>
          <p14:tracePt t="138101" x="4800600" y="6045200"/>
          <p14:tracePt t="138113" x="4806950" y="6045200"/>
          <p14:tracePt t="138113" x="4813300" y="6045200"/>
          <p14:tracePt t="138131" x="4826000" y="6045200"/>
          <p14:tracePt t="138131" x="4838700" y="6045200"/>
          <p14:tracePt t="138147" x="4851400" y="6045200"/>
          <p14:tracePt t="138147" x="4857750" y="6045200"/>
          <p14:tracePt t="138164" x="4864100" y="6045200"/>
          <p14:tracePt t="138164" x="4876800" y="6045200"/>
          <p14:tracePt t="138181" x="4883150" y="6045200"/>
          <p14:tracePt t="138181" x="4889500" y="6045200"/>
          <p14:tracePt t="138197" x="4895850" y="6038850"/>
          <p14:tracePt t="138197" x="4908550" y="6032500"/>
          <p14:tracePt t="138214" x="4914900" y="6026150"/>
          <p14:tracePt t="138214" x="4921250" y="6019800"/>
          <p14:tracePt t="138231" x="4927600" y="6013450"/>
          <p14:tracePt t="138231" x="4933950" y="6007100"/>
          <p14:tracePt t="138247" x="4933950" y="5994400"/>
          <p14:tracePt t="138247" x="4940300" y="5981700"/>
          <p14:tracePt t="138264" x="4940300" y="5975350"/>
          <p14:tracePt t="138264" x="4946650" y="5943600"/>
          <p14:tracePt t="138282" x="4953000" y="5930900"/>
          <p14:tracePt t="138282" x="4953000" y="5911850"/>
          <p14:tracePt t="138300" x="4959350" y="5886450"/>
          <p14:tracePt t="138300" x="4959350" y="5867400"/>
          <p14:tracePt t="138315" x="4959350" y="5842000"/>
          <p14:tracePt t="138315" x="4959350" y="5816600"/>
          <p14:tracePt t="138331" x="4959350" y="5791200"/>
          <p14:tracePt t="138331" x="4965700" y="5759450"/>
          <p14:tracePt t="138348" x="4965700" y="5727700"/>
          <p14:tracePt t="138348" x="4965700" y="5695950"/>
          <p14:tracePt t="138348" x="4965700" y="5651500"/>
          <p14:tracePt t="138367" x="4965700" y="5607050"/>
          <p14:tracePt t="138380" x="4965700" y="5556250"/>
          <p14:tracePt t="138380" x="4959350" y="5441950"/>
          <p14:tracePt t="138398" x="4953000" y="5372100"/>
          <p14:tracePt t="138398" x="4946650" y="5302250"/>
          <p14:tracePt t="138415" x="4940300" y="5226050"/>
          <p14:tracePt t="138415" x="4933950" y="5156200"/>
          <p14:tracePt t="138431" x="4921250" y="5080000"/>
          <p14:tracePt t="138431" x="4895850" y="4933950"/>
          <p14:tracePt t="138448" x="4883150" y="4857750"/>
          <p14:tracePt t="138448" x="4864100" y="4787900"/>
          <p14:tracePt t="138465" x="4851400" y="4711700"/>
          <p14:tracePt t="138465" x="4838700" y="4641850"/>
          <p14:tracePt t="138482" x="4826000" y="4565650"/>
          <p14:tracePt t="138482" x="4819650" y="4495800"/>
          <p14:tracePt t="138499" x="4813300" y="4419600"/>
          <p14:tracePt t="138499" x="4806950" y="4273550"/>
          <p14:tracePt t="138516" x="4806950" y="4203700"/>
          <p14:tracePt t="138516" x="4806950" y="4140200"/>
          <p14:tracePt t="138532" x="4813300" y="4076700"/>
          <p14:tracePt t="138532" x="4819650" y="4019550"/>
          <p14:tracePt t="138549" x="4826000" y="3956050"/>
          <p14:tracePt t="138549" x="4851400" y="3835400"/>
          <p14:tracePt t="138566" x="4857750" y="3778250"/>
          <p14:tracePt t="138566" x="4876800" y="3714750"/>
          <p14:tracePt t="138582" x="4889500" y="3657600"/>
          <p14:tracePt t="138582" x="4902200" y="3600450"/>
          <p14:tracePt t="138599" x="4921250" y="3543300"/>
          <p14:tracePt t="138599" x="4940300" y="3498850"/>
          <p14:tracePt t="138615" x="4959350" y="3454400"/>
          <p14:tracePt t="138615" x="4978400" y="3416300"/>
          <p14:tracePt t="138632" x="4997450" y="3378200"/>
          <p14:tracePt t="138632" x="5016500" y="3346450"/>
          <p14:tracePt t="138632" x="5041900" y="3314700"/>
          <p14:tracePt t="138650" x="5060950" y="3289300"/>
          <p14:tracePt t="138650" x="5080000" y="3270250"/>
          <p14:tracePt t="138666" x="5099050" y="3244850"/>
          <p14:tracePt t="138666" x="5118100" y="3225800"/>
          <p14:tracePt t="138683" x="5143500" y="3206750"/>
          <p14:tracePt t="138683" x="5168900" y="3194050"/>
          <p14:tracePt t="138699" x="5194300" y="3175000"/>
          <p14:tracePt t="138699" x="5226050" y="3155950"/>
          <p14:tracePt t="138715" x="5257800" y="3136900"/>
          <p14:tracePt t="138715" x="5295900" y="3117850"/>
          <p14:tracePt t="138715" x="5334000" y="3098800"/>
          <p14:tracePt t="138734" x="5372100" y="3079750"/>
          <p14:tracePt t="138734" x="5416550" y="3060700"/>
          <p14:tracePt t="138749" x="5454650" y="3041650"/>
          <p14:tracePt t="138749" x="5499100" y="3022600"/>
          <p14:tracePt t="138766" x="5543550" y="3003550"/>
          <p14:tracePt t="138766" x="5594350" y="2984500"/>
          <p14:tracePt t="138783" x="5638800" y="2959100"/>
          <p14:tracePt t="138783" x="5689600" y="2940050"/>
          <p14:tracePt t="138800" x="5740400" y="2921000"/>
          <p14:tracePt t="138800" x="5842000" y="2882900"/>
          <p14:tracePt t="138816" x="5899150" y="2863850"/>
          <p14:tracePt t="138816" x="5949950" y="2844800"/>
          <p14:tracePt t="138833" x="6000750" y="2832100"/>
          <p14:tracePt t="138833" x="6057900" y="2819400"/>
          <p14:tracePt t="138849" x="6108700" y="2806700"/>
          <p14:tracePt t="138849" x="6203950" y="2781300"/>
          <p14:tracePt t="138866" x="6248400" y="2774950"/>
          <p14:tracePt t="138866" x="6292850" y="2762250"/>
          <p14:tracePt t="138883" x="6337300" y="2755900"/>
          <p14:tracePt t="138883" x="6375400" y="2743200"/>
          <p14:tracePt t="138899" x="6413500" y="2736850"/>
          <p14:tracePt t="138899" x="6457950" y="2724150"/>
          <p14:tracePt t="138918" x="6489700" y="2717800"/>
          <p14:tracePt t="138918" x="6527800" y="2705100"/>
          <p14:tracePt t="138934" x="6597650" y="2692400"/>
          <p14:tracePt t="138934" x="6635750" y="2679700"/>
          <p14:tracePt t="138950" x="6667500" y="2673350"/>
          <p14:tracePt t="138950" x="6692900" y="2667000"/>
          <p14:tracePt t="138966" x="6724650" y="2654300"/>
          <p14:tracePt t="138966" x="6756400" y="2647950"/>
          <p14:tracePt t="138984" x="6781800" y="2641600"/>
          <p14:tracePt t="138984" x="6807200" y="2635250"/>
          <p14:tracePt t="139000" x="6832600" y="2628900"/>
          <p14:tracePt t="139000" x="6870700" y="2622550"/>
          <p14:tracePt t="139018" x="6889750" y="2616200"/>
          <p14:tracePt t="139018" x="6908800" y="2616200"/>
          <p14:tracePt t="139034" x="6927850" y="2616200"/>
          <p14:tracePt t="139034" x="6940550" y="2616200"/>
          <p14:tracePt t="139034" x="6953250" y="2622550"/>
          <p14:tracePt t="139053" x="6959600" y="2622550"/>
          <p14:tracePt t="139066" x="6972300" y="2628900"/>
          <p14:tracePt t="139066" x="6972300" y="2635250"/>
          <p14:tracePt t="139084" x="6978650" y="2641600"/>
          <p14:tracePt t="139084" x="6978650" y="2647950"/>
          <p14:tracePt t="139084" x="6978650" y="2654300"/>
          <p14:tracePt t="139102" x="6972300" y="2667000"/>
          <p14:tracePt t="139102" x="6965950" y="2679700"/>
          <p14:tracePt t="139117" x="6953250" y="2686050"/>
          <p14:tracePt t="139117" x="6946900" y="2698750"/>
          <p14:tracePt t="139134" x="6927850" y="2711450"/>
          <p14:tracePt t="139134" x="6915150" y="2724150"/>
          <p14:tracePt t="139151" x="6896100" y="2736850"/>
          <p14:tracePt t="139151" x="6851650" y="2762250"/>
          <p14:tracePt t="139167" x="6832600" y="2774950"/>
          <p14:tracePt t="139167" x="6807200" y="2781300"/>
          <p14:tracePt t="139184" x="6775450" y="2794000"/>
          <p14:tracePt t="139184" x="6750050" y="2800350"/>
          <p14:tracePt t="139201" x="6718300" y="2806700"/>
          <p14:tracePt t="139201" x="6686550" y="2806700"/>
          <p14:tracePt t="139217" x="6654800" y="2806700"/>
          <p14:tracePt t="139235" x="6254750" y="2800350"/>
          <p14:tracePt t="139297" x="6203950" y="2800350"/>
          <p14:tracePt t="139302" x="6102350" y="2806700"/>
          <p14:tracePt t="139318" x="5988050" y="2806700"/>
          <p14:tracePt t="139334" x="5867400" y="2800350"/>
          <p14:tracePt t="139350" x="5753100" y="2787650"/>
          <p14:tracePt t="139367" x="5638800" y="2768600"/>
          <p14:tracePt t="139384" x="5537200" y="2736850"/>
          <p14:tracePt t="139384" x="5492750" y="2717800"/>
          <p14:tracePt t="139402" x="5416550" y="2667000"/>
          <p14:tracePt t="139418" x="5353050" y="2609850"/>
          <p14:tracePt t="139434" x="5302250" y="2546350"/>
          <p14:tracePt t="139451" x="5251450" y="2444750"/>
          <p14:tracePt t="139468" x="5245100" y="2374900"/>
          <p14:tracePt t="139484" x="5257800" y="2305050"/>
          <p14:tracePt t="139501" x="5289550" y="2241550"/>
          <p14:tracePt t="139518" x="5372100" y="2159000"/>
          <p14:tracePt t="139535" x="5448300" y="2108200"/>
          <p14:tracePt t="139552" x="5537200" y="2063750"/>
          <p14:tracePt t="139568" x="5638800" y="2032000"/>
          <p14:tracePt t="139568" x="5702300" y="2019300"/>
          <p14:tracePt t="139586" x="5829300" y="1993900"/>
          <p14:tracePt t="139602" x="5962650" y="1974850"/>
          <p14:tracePt t="139618" x="6115050" y="1962150"/>
          <p14:tracePt t="139635" x="6267450" y="1955800"/>
          <p14:tracePt t="139652" x="6426200" y="1955800"/>
          <p14:tracePt t="139652" x="6502400" y="1955800"/>
          <p14:tracePt t="139671" x="6661150" y="1968500"/>
          <p14:tracePt t="139686" x="6819900" y="1987550"/>
          <p14:tracePt t="139702" x="6965950" y="2006600"/>
          <p14:tracePt t="139718" x="7112000" y="2032000"/>
          <p14:tracePt t="139735" x="7251700" y="2051050"/>
          <p14:tracePt t="139752" x="7442200" y="2095500"/>
          <p14:tracePt t="139769" x="7562850" y="2127250"/>
          <p14:tracePt t="139785" x="7670800" y="2159000"/>
          <p14:tracePt t="139802" x="7766050" y="2203450"/>
          <p14:tracePt t="139819" x="7874000" y="2266950"/>
          <p14:tracePt t="139835" x="7924800" y="2317750"/>
          <p14:tracePt t="139853" x="7962900" y="2374900"/>
          <p14:tracePt t="139869" x="7969250" y="2463800"/>
          <p14:tracePt t="139886" x="7950200" y="2520950"/>
          <p14:tracePt t="139902" x="7912100" y="2578100"/>
          <p14:tracePt t="139920" x="7854950" y="2635250"/>
          <p14:tracePt t="139936" x="7785100" y="2686050"/>
          <p14:tracePt t="139936" x="7740650" y="2711450"/>
          <p14:tracePt t="139954" x="7645400" y="2755900"/>
          <p14:tracePt t="139970" x="7537450" y="2787650"/>
          <p14:tracePt t="139986" x="7423150" y="2813050"/>
          <p14:tracePt t="140003" x="7296150" y="2832100"/>
          <p14:tracePt t="140020" x="7169150" y="2844800"/>
          <p14:tracePt t="140020" x="7105650" y="2851150"/>
          <p14:tracePt t="140038" x="6965950" y="2857500"/>
          <p14:tracePt t="140054" x="6832600" y="2863850"/>
          <p14:tracePt t="140070" x="6705600" y="2863850"/>
          <p14:tracePt t="140086" x="6578600" y="2863850"/>
          <p14:tracePt t="140103" x="6464300" y="2863850"/>
          <p14:tracePt t="140120" x="6311900" y="2857500"/>
          <p14:tracePt t="140136" x="6229350" y="2851150"/>
          <p14:tracePt t="140153" x="6172200" y="2851150"/>
          <p14:tracePt t="140170" x="6127750" y="2844800"/>
          <p14:tracePt t="140187" x="6096000" y="2844800"/>
          <p14:tracePt t="140187" x="6089650" y="2838450"/>
          <p14:tracePt t="140204" x="6083300" y="2838450"/>
          <p14:tracePt t="140204" x="6070600" y="2832100"/>
          <p14:tracePt t="140221" x="6064250" y="2825750"/>
          <p14:tracePt t="140221" x="6057900" y="2825750"/>
          <p14:tracePt t="140237" x="6051550" y="2825750"/>
          <p14:tracePt t="140253" x="6045200" y="2825750"/>
          <p14:tracePt t="140253" x="6045200" y="2832100"/>
          <p14:tracePt t="140271" x="6045200" y="2838450"/>
          <p14:tracePt t="140271" x="6038850" y="2851150"/>
          <p14:tracePt t="140288" x="6038850" y="2857500"/>
          <p14:tracePt t="140288" x="6038850" y="2870200"/>
          <p14:tracePt t="140288" x="6038850" y="2889250"/>
          <p14:tracePt t="140306" x="6032500" y="2908300"/>
          <p14:tracePt t="140320" x="6032500" y="2927350"/>
          <p14:tracePt t="140320" x="6026150" y="2971800"/>
          <p14:tracePt t="140338" x="6026150" y="2997200"/>
          <p14:tracePt t="140338" x="6019800" y="3022600"/>
          <p14:tracePt t="140354" x="6019800" y="3048000"/>
          <p14:tracePt t="140354" x="6013450" y="3079750"/>
          <p14:tracePt t="140372" x="6007100" y="3105150"/>
          <p14:tracePt t="140372" x="6000750" y="3136900"/>
          <p14:tracePt t="140388" x="5994400" y="3168650"/>
          <p14:tracePt t="140388" x="5988050" y="3206750"/>
          <p14:tracePt t="140388" x="5981700" y="3238500"/>
          <p14:tracePt t="140406" x="5975350" y="3276600"/>
          <p14:tracePt t="140406" x="5969000" y="3321050"/>
          <p14:tracePt t="140424" x="5962650" y="3365500"/>
          <p14:tracePt t="140424" x="5949950" y="3409950"/>
          <p14:tracePt t="140438" x="5937250" y="3460750"/>
          <p14:tracePt t="140438" x="5924550" y="3511550"/>
          <p14:tracePt t="140455" x="5905500" y="3562350"/>
          <p14:tracePt t="140455" x="5886450" y="3613150"/>
          <p14:tracePt t="140471" x="5867400" y="3670300"/>
          <p14:tracePt t="140471" x="5822950" y="3778250"/>
          <p14:tracePt t="140488" x="5797550" y="3835400"/>
          <p14:tracePt t="140488" x="5772150" y="3886200"/>
          <p14:tracePt t="140505" x="5746750" y="3943350"/>
          <p14:tracePt t="140505" x="5715000" y="3994150"/>
          <p14:tracePt t="140521" x="5683250" y="4051300"/>
          <p14:tracePt t="140521" x="5645150" y="4102100"/>
          <p14:tracePt t="140539" x="5613400" y="4152900"/>
          <p14:tracePt t="140539" x="5537200" y="4254500"/>
          <p14:tracePt t="140556" x="5505450" y="4298950"/>
          <p14:tracePt t="140556" x="5467350" y="4349750"/>
          <p14:tracePt t="140572" x="5429250" y="4394200"/>
          <p14:tracePt t="140572" x="5391150" y="4438650"/>
          <p14:tracePt t="140589" x="5359400" y="4476750"/>
          <p14:tracePt t="140589" x="5321300" y="4514850"/>
          <p14:tracePt t="140606" x="5251450" y="4591050"/>
          <p14:tracePt t="140606" x="5219700" y="4622800"/>
          <p14:tracePt t="140622" x="5181600" y="4654550"/>
          <p14:tracePt t="140622" x="5149850" y="4686300"/>
          <p14:tracePt t="140639" x="5118100" y="4711700"/>
          <p14:tracePt t="140639" x="5086350" y="4737100"/>
          <p14:tracePt t="140655" x="5060950" y="4762500"/>
          <p14:tracePt t="140655" x="5029200" y="4787900"/>
          <p14:tracePt t="140672" x="5003800" y="4806950"/>
          <p14:tracePt t="140672" x="4959350" y="4838700"/>
          <p14:tracePt t="140690" x="4933950" y="4851400"/>
          <p14:tracePt t="140690" x="4914900" y="4864100"/>
          <p14:tracePt t="140706" x="4895850" y="4876800"/>
          <p14:tracePt t="140706" x="4876800" y="4883150"/>
          <p14:tracePt t="140722" x="4864100" y="4889500"/>
          <p14:tracePt t="140722" x="4851400" y="4902200"/>
          <p14:tracePt t="140739" x="4838700" y="4902200"/>
          <p14:tracePt t="140739" x="4826000" y="4908550"/>
          <p14:tracePt t="140756" x="4819650" y="4914900"/>
          <p14:tracePt t="140756" x="4813300" y="4914900"/>
          <p14:tracePt t="140773" x="4806950" y="4921250"/>
          <p14:tracePt t="140788" x="4813300" y="4921250"/>
          <p14:tracePt t="140833" x="4819650" y="4921250"/>
          <p14:tracePt t="140845" x="4826000" y="4927600"/>
          <p14:tracePt t="140869" x="4832350" y="4933950"/>
          <p14:tracePt t="140885" x="4832350" y="4940300"/>
          <p14:tracePt t="140901" x="4832350" y="4946650"/>
          <p14:tracePt t="140913" x="4832350" y="4953000"/>
          <p14:tracePt t="140929" x="4832350" y="4959350"/>
          <p14:tracePt t="140945" x="4832350" y="4965700"/>
          <p14:tracePt t="140955" x="4832350" y="4972050"/>
          <p14:tracePt t="140972" x="4838700" y="4972050"/>
          <p14:tracePt t="140989" x="4845050" y="4978400"/>
          <p14:tracePt t="141013" x="4851400" y="4978400"/>
          <p14:tracePt t="141026" x="4857750" y="4978400"/>
          <p14:tracePt t="141044" x="4870450" y="4978400"/>
          <p14:tracePt t="141058" x="4876800" y="4972050"/>
          <p14:tracePt t="141074" x="4883150" y="4978400"/>
          <p14:tracePt t="141089" x="4889500" y="4984750"/>
          <p14:tracePt t="141106" x="4889500" y="4991100"/>
          <p14:tracePt t="141106" x="4895850" y="4997450"/>
          <p14:tracePt t="141123" x="4895850" y="5003800"/>
          <p14:tracePt t="141123" x="4902200" y="5010150"/>
          <p14:tracePt t="141123" x="4902200" y="5016500"/>
          <p14:tracePt t="141142" x="4902200" y="5022850"/>
          <p14:tracePt t="141142" x="4908550" y="5029200"/>
          <p14:tracePt t="141157" x="4908550" y="5035550"/>
          <p14:tracePt t="141157" x="4908550" y="5041900"/>
          <p14:tracePt t="141174" x="4914900" y="5048250"/>
          <p14:tracePt t="141190" x="4921250" y="5054600"/>
          <p14:tracePt t="141190" x="4927600" y="5060950"/>
          <p14:tracePt t="141207" x="4933950" y="5060950"/>
          <p14:tracePt t="141207" x="4940300" y="5067300"/>
          <p14:tracePt t="141224" x="4946650" y="5067300"/>
          <p14:tracePt t="141224" x="4953000" y="5067300"/>
          <p14:tracePt t="141240" x="4959350" y="5067300"/>
          <p14:tracePt t="141240" x="4965700" y="5067300"/>
          <p14:tracePt t="141257" x="4972050" y="5067300"/>
          <p14:tracePt t="141257" x="4991100" y="5067300"/>
          <p14:tracePt t="141274" x="4997450" y="5067300"/>
          <p14:tracePt t="141274" x="5003800" y="5067300"/>
          <p14:tracePt t="141291" x="5010150" y="5067300"/>
          <p14:tracePt t="141291" x="5022850" y="5060950"/>
          <p14:tracePt t="141307" x="5029200" y="5060950"/>
          <p14:tracePt t="141307" x="5035550" y="5060950"/>
          <p14:tracePt t="141307" x="5041900" y="5054600"/>
          <p14:tracePt t="141326" x="5048250" y="5048250"/>
          <p14:tracePt t="141340" x="5060950" y="5048250"/>
          <p14:tracePt t="141340" x="5073650" y="5035550"/>
          <p14:tracePt t="141358" x="5080000" y="5035550"/>
          <p14:tracePt t="141358" x="5086350" y="5029200"/>
          <p14:tracePt t="141375" x="5092700" y="5022850"/>
          <p14:tracePt t="141375" x="5099050" y="5016500"/>
          <p14:tracePt t="141391" x="5105400" y="5010150"/>
          <p14:tracePt t="141391" x="5111750" y="4997450"/>
          <p14:tracePt t="141408" x="5118100" y="4991100"/>
          <p14:tracePt t="141408" x="5130800" y="4972050"/>
          <p14:tracePt t="141426" x="5137150" y="4959350"/>
          <p14:tracePt t="141426" x="5137150" y="4953000"/>
          <p14:tracePt t="141442" x="5143500" y="4940300"/>
          <p14:tracePt t="141442" x="5143500" y="4933950"/>
          <p14:tracePt t="141458" x="5149850" y="4927600"/>
          <p14:tracePt t="141458" x="5149850" y="4921250"/>
          <p14:tracePt t="141475" x="5149850" y="4908550"/>
          <p14:tracePt t="141475" x="5156200" y="4908550"/>
          <p14:tracePt t="141491" x="5156200" y="4902200"/>
          <p14:tracePt t="141491" x="5156200" y="4889500"/>
          <p14:tracePt t="141509" x="5156200" y="4883150"/>
          <p14:tracePt t="141524" x="5156200" y="4876800"/>
          <p14:tracePt t="141543" x="5156200" y="4870450"/>
          <p14:tracePt t="141557" x="5149850" y="4864100"/>
          <p14:tracePt t="141574" x="5149850" y="4870450"/>
          <p14:tracePt t="141605" x="5149850" y="4876800"/>
          <p14:tracePt t="141633" x="5156200" y="4876800"/>
          <p14:tracePt t="141673" x="5156200" y="4883150"/>
          <p14:tracePt t="141685" x="5162550" y="4889500"/>
          <p14:tracePt t="141701" x="5168900" y="4895850"/>
          <p14:tracePt t="141717" x="5175250" y="4895850"/>
          <p14:tracePt t="141733" x="5181600" y="4902200"/>
          <p14:tracePt t="141753" x="5181600" y="4908550"/>
          <p14:tracePt t="141777" x="5181600" y="4914900"/>
          <p14:tracePt t="141794" x="5181600" y="4921250"/>
          <p14:tracePt t="141805" x="5181600" y="4927600"/>
          <p14:tracePt t="141821" x="5181600" y="4933950"/>
          <p14:tracePt t="141866" x="5181600" y="4940300"/>
          <p14:tracePt t="141889" x="5187950" y="4946650"/>
          <p14:tracePt t="141905" x="5187950" y="4953000"/>
          <p14:tracePt t="141973" x="5181600" y="4959350"/>
          <p14:tracePt t="142046" x="5175250" y="4959350"/>
          <p14:tracePt t="142069" x="5168900" y="4959350"/>
          <p14:tracePt t="142094" x="5162550" y="4959350"/>
          <p14:tracePt t="142106" x="5156200" y="4965700"/>
          <p14:tracePt t="142121" x="5149850" y="4965700"/>
          <p14:tracePt t="142137" x="5143500" y="4972050"/>
          <p14:tracePt t="142153" x="5137150" y="4978400"/>
          <p14:tracePt t="142165" x="5130800" y="4984750"/>
          <p14:tracePt t="142181" x="5124450" y="4991100"/>
          <p14:tracePt t="142205" x="5118100" y="4991100"/>
          <p14:tracePt t="142221" x="5111750" y="4991100"/>
          <p14:tracePt t="142241" x="5111750" y="4997450"/>
          <p14:tracePt t="142273" x="5118100" y="4997450"/>
          <p14:tracePt t="142301" x="5124450" y="4997450"/>
          <p14:tracePt t="142317" x="5130800" y="4997450"/>
          <p14:tracePt t="142333" x="5137150" y="5003800"/>
          <p14:tracePt t="142341" x="5143500" y="4997450"/>
          <p14:tracePt t="142353" x="5149850" y="4997450"/>
          <p14:tracePt t="142362" x="5156200" y="4997450"/>
          <p14:tracePt t="142378" x="5162550" y="4991100"/>
          <p14:tracePt t="142394" x="5168900" y="4991100"/>
          <p14:tracePt t="142410" x="5175250" y="4991100"/>
          <p14:tracePt t="142427" x="5181600" y="4991100"/>
          <p14:tracePt t="142446" x="5181600" y="4997450"/>
          <p14:tracePt t="142481" x="5175250" y="5003800"/>
          <p14:tracePt t="142557" x="5168900" y="5010150"/>
          <p14:tracePt t="142601" x="5162550" y="5010150"/>
          <p14:tracePt t="142617" x="5162550" y="5022850"/>
          <p14:tracePt t="142625" x="5156200" y="5022850"/>
          <p14:tracePt t="142641" x="5149850" y="5029200"/>
          <p14:tracePt t="142653" x="5143500" y="5035550"/>
          <p14:tracePt t="142669" x="5130800" y="5035550"/>
          <p14:tracePt t="142685" x="5124450" y="5041900"/>
          <p14:tracePt t="142701" x="5118100" y="5048250"/>
          <p14:tracePt t="142711" x="5111750" y="5048250"/>
          <p14:tracePt t="142728" x="5105400" y="5054600"/>
          <p14:tracePt t="142745" x="5099050" y="5060950"/>
          <p14:tracePt t="142745" x="5092700" y="5060950"/>
          <p14:tracePt t="142763" x="5086350" y="5067300"/>
          <p14:tracePt t="142763" x="5080000" y="5073650"/>
          <p14:tracePt t="142779" x="5073650" y="5080000"/>
          <p14:tracePt t="142795" x="5067300" y="5080000"/>
          <p14:tracePt t="142795" x="5060950" y="5086350"/>
          <p14:tracePt t="142812" x="5054600" y="5092700"/>
          <p14:tracePt t="142812" x="5048250" y="5099050"/>
          <p14:tracePt t="142829" x="5041900" y="5105400"/>
          <p14:tracePt t="142829" x="5035550" y="5105400"/>
          <p14:tracePt t="142845" x="5029200" y="5111750"/>
          <p14:tracePt t="142845" x="5022850" y="5111750"/>
          <p14:tracePt t="142862" x="5016500" y="5118100"/>
          <p14:tracePt t="142862" x="5016500" y="5124450"/>
          <p14:tracePt t="142879" x="5010150" y="5130800"/>
          <p14:tracePt t="142879" x="5003800" y="5143500"/>
          <p14:tracePt t="142896" x="4997450" y="5156200"/>
          <p14:tracePt t="142911" x="4997450" y="5162550"/>
          <p14:tracePt t="142911" x="4997450" y="5168900"/>
          <p14:tracePt t="142929" x="4997450" y="5175250"/>
          <p14:tracePt t="142929" x="4997450" y="5181600"/>
          <p14:tracePt t="142945" x="5003800" y="5187950"/>
          <p14:tracePt t="142961" x="5003800" y="5194300"/>
          <p14:tracePt t="142961" x="5003800" y="5200650"/>
          <p14:tracePt t="142979" x="5003800" y="5213350"/>
          <p14:tracePt t="142994" x="5003800" y="5219700"/>
          <p14:tracePt t="142994" x="5010150" y="5226050"/>
          <p14:tracePt t="143013" x="5010150" y="5232400"/>
          <p14:tracePt t="143013" x="5010150" y="5238750"/>
          <p14:tracePt t="143029" x="5016500" y="5245100"/>
          <p14:tracePt t="143045" x="5016500" y="5251450"/>
          <p14:tracePt t="143061" x="5022850" y="5257800"/>
          <p14:tracePt t="143081" x="5016500" y="5264150"/>
          <p14:tracePt t="143104" x="5010150" y="5264150"/>
          <p14:tracePt t="143132" x="5010150" y="5257800"/>
          <p14:tracePt t="143148" x="5010150" y="5251450"/>
          <p14:tracePt t="143156" x="5016500" y="5245100"/>
          <p14:tracePt t="143172" x="5016500" y="5238750"/>
          <p14:tracePt t="143181" x="5022850" y="5226050"/>
          <p14:tracePt t="143195" x="5022850" y="5219700"/>
          <p14:tracePt t="143195" x="5029200" y="5213350"/>
          <p14:tracePt t="143213" x="5029200" y="5207000"/>
          <p14:tracePt t="143213" x="5035550" y="5194300"/>
          <p14:tracePt t="143230" x="5041900" y="5194300"/>
          <p14:tracePt t="143230" x="5054600" y="5181600"/>
          <p14:tracePt t="143246" x="5067300" y="5181600"/>
          <p14:tracePt t="143246" x="5080000" y="5175250"/>
          <p14:tracePt t="143263" x="5092700" y="5175250"/>
          <p14:tracePt t="143263" x="5105400" y="5175250"/>
          <p14:tracePt t="143280" x="5124450" y="5175250"/>
          <p14:tracePt t="143433" x="5784850" y="5524500"/>
          <p14:tracePt t="143446" x="5797550" y="5530850"/>
          <p14:tracePt t="143446" x="5803900" y="5543550"/>
          <p14:tracePt t="143446" x="5816600" y="5556250"/>
          <p14:tracePt t="143465" x="5835650" y="5575300"/>
          <p14:tracePt t="143465" x="5854700" y="5594350"/>
          <p14:tracePt t="143480" x="5873750" y="5619750"/>
          <p14:tracePt t="143480" x="5886450" y="5638800"/>
          <p14:tracePt t="143497" x="5905500" y="5657850"/>
          <p14:tracePt t="143497" x="5918200" y="5683250"/>
          <p14:tracePt t="143514" x="5930900" y="5702300"/>
          <p14:tracePt t="143514" x="5937250" y="5721350"/>
          <p14:tracePt t="143530" x="5943600" y="5740400"/>
          <p14:tracePt t="143530" x="5962650" y="5772150"/>
          <p14:tracePt t="143547" x="5962650" y="5784850"/>
          <p14:tracePt t="143547" x="5969000" y="5803900"/>
          <p14:tracePt t="143564" x="5975350" y="5816600"/>
          <p14:tracePt t="143564" x="5975350" y="5835650"/>
          <p14:tracePt t="143581" x="5981700" y="5848350"/>
          <p14:tracePt t="143581" x="5988050" y="5886450"/>
          <p14:tracePt t="143597" x="5988050" y="5905500"/>
          <p14:tracePt t="143597" x="5994400" y="5924550"/>
          <p14:tracePt t="143614" x="5994400" y="5943600"/>
          <p14:tracePt t="143614" x="6000750" y="5962650"/>
          <p14:tracePt t="143631" x="6007100" y="5981700"/>
          <p14:tracePt t="143631" x="6013450" y="6000750"/>
          <p14:tracePt t="143631" x="6019800" y="6019800"/>
          <p14:tracePt t="143649" x="6032500" y="6038850"/>
          <p14:tracePt t="143663" x="6045200" y="6057900"/>
          <p14:tracePt t="143663" x="6076950" y="6096000"/>
          <p14:tracePt t="143681" x="6096000" y="6108700"/>
          <p14:tracePt t="143681" x="6121400" y="6127750"/>
          <p14:tracePt t="143698" x="6140450" y="6140450"/>
          <p14:tracePt t="143698" x="6165850" y="6153150"/>
          <p14:tracePt t="143714" x="6197600" y="6165850"/>
          <p14:tracePt t="143714" x="6223000" y="6178550"/>
          <p14:tracePt t="143731" x="6248400" y="6184900"/>
          <p14:tracePt t="143731" x="6280150" y="6191250"/>
          <p14:tracePt t="143731" x="6305550" y="6203950"/>
          <p14:tracePt t="143749" x="6337300" y="6210300"/>
          <p14:tracePt t="143749" x="6362700" y="6216650"/>
          <p14:tracePt t="143765" x="6388100" y="6229350"/>
          <p14:tracePt t="143765" x="6413500" y="6235700"/>
          <p14:tracePt t="143781" x="6438900" y="6248400"/>
          <p14:tracePt t="143781" x="6464300" y="6254750"/>
          <p14:tracePt t="143798" x="6489700" y="6267450"/>
          <p14:tracePt t="143798" x="6508750" y="6280150"/>
          <p14:tracePt t="143815" x="6546850" y="6305550"/>
          <p14:tracePt t="143830" x="6572250" y="6337300"/>
          <p14:tracePt t="143847" x="6591300" y="6375400"/>
          <p14:tracePt t="143864" x="6604000" y="6400800"/>
          <p14:tracePt t="143881" x="6604000" y="6426200"/>
          <p14:tracePt t="143881" x="6597650" y="6451600"/>
          <p14:tracePt t="143898" x="6578600" y="6483350"/>
          <p14:tracePt t="143921" x="6565900" y="6502400"/>
          <p14:tracePt t="143936" x="6546850" y="6527800"/>
          <p14:tracePt t="143952" x="6521450" y="6546850"/>
          <p14:tracePt t="143965" x="6496050" y="6565900"/>
          <p14:tracePt t="143981" x="6464300" y="6578600"/>
          <p14:tracePt t="143997" x="6426200" y="6591300"/>
          <p14:tracePt t="144015" x="6381750" y="6604000"/>
          <p14:tracePt t="144031" x="6356350" y="6604000"/>
          <p14:tracePt t="144031" x="6299200" y="6591300"/>
          <p14:tracePt t="144049" x="5956300" y="6311900"/>
          <p14:tracePt t="144126" x="5943600" y="6280150"/>
          <p14:tracePt t="144129" x="5924550" y="6216650"/>
          <p14:tracePt t="144148" x="5937250" y="6153150"/>
          <p14:tracePt t="144166" x="5975350" y="6096000"/>
          <p14:tracePt t="144182" x="6083300" y="6013450"/>
          <p14:tracePt t="144199" x="6184900" y="5956300"/>
          <p14:tracePt t="144216" x="6318250" y="5905500"/>
          <p14:tracePt t="144232" x="6565900" y="5829300"/>
          <p14:tracePt t="144249" x="6756400" y="5784850"/>
          <p14:tracePt t="144266" x="6953250" y="5746750"/>
          <p14:tracePt t="144282" x="7143750" y="5727700"/>
          <p14:tracePt t="144299" x="7404100" y="5740400"/>
          <p14:tracePt t="144317" x="7550150" y="5765800"/>
          <p14:tracePt t="144333" x="7689850" y="5810250"/>
          <p14:tracePt t="144349" x="7804150" y="5867400"/>
          <p14:tracePt t="144366" x="7905750" y="5924550"/>
          <p14:tracePt t="144383" x="7988300" y="5981700"/>
          <p14:tracePt t="144383" x="8020050" y="6013450"/>
          <p14:tracePt t="144401" x="8064500" y="6070600"/>
          <p14:tracePt t="144418" x="8083550" y="6121400"/>
          <p14:tracePt t="144433" x="8070850" y="6172200"/>
          <p14:tracePt t="144449" x="8032750" y="6223000"/>
          <p14:tracePt t="144466" x="7969250" y="6280150"/>
          <p14:tracePt t="144483" x="7823200" y="6375400"/>
          <p14:tracePt t="144499" x="7696200" y="6451600"/>
          <p14:tracePt t="144517" x="7543800" y="6534150"/>
          <p14:tracePt t="144533" x="7385050" y="6604000"/>
          <p14:tracePt t="144550" x="7124700" y="6673850"/>
          <p14:tracePt t="144567" x="6946900" y="6692900"/>
          <p14:tracePt t="144583" x="6775450" y="6692900"/>
          <p14:tracePt t="144600" x="6534150" y="6648450"/>
          <p14:tracePt t="144617" x="6400800" y="6597650"/>
          <p14:tracePt t="144634" x="6280150" y="6553200"/>
          <p14:tracePt t="144651" x="6184900" y="6502400"/>
          <p14:tracePt t="144668" x="6121400" y="6457950"/>
          <p14:tracePt t="144686" x="6076950" y="6413500"/>
          <p14:tracePt t="144686" x="6070600" y="6388100"/>
          <p14:tracePt t="144701" x="6057900" y="6369050"/>
          <p14:tracePt t="144701" x="6057900" y="6343650"/>
          <p14:tracePt t="144717" x="6057900" y="6324600"/>
          <p14:tracePt t="144717" x="6057900" y="6305550"/>
          <p14:tracePt t="144734" x="6064250" y="6292850"/>
          <p14:tracePt t="144734" x="6070600" y="6273800"/>
          <p14:tracePt t="144751" x="6076950" y="6267450"/>
          <p14:tracePt t="144751" x="6083300" y="6254750"/>
          <p14:tracePt t="144751" x="6096000" y="6242050"/>
          <p14:tracePt t="144769" x="6108700" y="6229350"/>
          <p14:tracePt t="144769" x="6121400" y="6223000"/>
          <p14:tracePt t="144785" x="6134100" y="6210300"/>
          <p14:tracePt t="144785" x="6153150" y="6203950"/>
          <p14:tracePt t="144801" x="6165850" y="6191250"/>
          <p14:tracePt t="144801" x="6184900" y="6178550"/>
          <p14:tracePt t="144818" x="6197600" y="6165850"/>
          <p14:tracePt t="144818" x="6216650" y="6159500"/>
          <p14:tracePt t="144835" x="6229350" y="6146800"/>
          <p14:tracePt t="144835" x="6261100" y="6127750"/>
          <p14:tracePt t="144851" x="6273800" y="6121400"/>
          <p14:tracePt t="144851" x="6286500" y="6108700"/>
          <p14:tracePt t="144869" x="6299200" y="6102350"/>
          <p14:tracePt t="144869" x="6311900" y="6096000"/>
          <p14:tracePt t="144885" x="6324600" y="6089650"/>
          <p14:tracePt t="144885" x="6337300" y="6083300"/>
          <p14:tracePt t="144902" x="6343650" y="6076950"/>
          <p14:tracePt t="144902" x="6362700" y="6064250"/>
          <p14:tracePt t="144918" x="6369050" y="6057900"/>
          <p14:tracePt t="144918" x="6375400" y="6051550"/>
          <p14:tracePt t="144935" x="6381750" y="6051550"/>
          <p14:tracePt t="144935" x="6388100" y="6038850"/>
          <p14:tracePt t="144952" x="6394450" y="6038850"/>
          <p14:tracePt t="144952" x="6407150" y="6026150"/>
          <p14:tracePt t="144969" x="6413500" y="6013450"/>
          <p14:tracePt t="144984" x="6419850" y="6007100"/>
          <p14:tracePt t="145001" x="6426200" y="6000750"/>
          <p14:tracePt t="145018" x="6432550" y="5994400"/>
          <p14:tracePt t="145034" x="6432550" y="5988050"/>
          <p14:tracePt t="145054" x="6438900" y="5994400"/>
          <p14:tracePt t="145069" x="6445250" y="6000750"/>
          <p14:tracePt t="145085" x="6445250" y="6007100"/>
          <p14:tracePt t="145085" x="6445250" y="6013450"/>
          <p14:tracePt t="145102" x="6445250" y="6019800"/>
          <p14:tracePt t="145102" x="6445250" y="6026150"/>
          <p14:tracePt t="145119" x="6451600" y="6032500"/>
          <p14:tracePt t="145135" x="6451600" y="6038850"/>
          <p14:tracePt t="145135" x="6451600" y="6051550"/>
          <p14:tracePt t="145152" x="6451600" y="6057900"/>
          <p14:tracePt t="145152" x="6451600" y="6064250"/>
          <p14:tracePt t="145170" x="6451600" y="6070600"/>
          <p14:tracePt t="145170" x="6451600" y="6076950"/>
          <p14:tracePt t="145186" x="6451600" y="6089650"/>
          <p14:tracePt t="145186" x="6445250" y="6096000"/>
          <p14:tracePt t="145202" x="6445250" y="6102350"/>
          <p14:tracePt t="145202" x="6438900" y="6115050"/>
          <p14:tracePt t="145219" x="6438900" y="6121400"/>
          <p14:tracePt t="145219" x="6432550" y="6121400"/>
          <p14:tracePt t="145236" x="6426200" y="6127750"/>
          <p14:tracePt t="145236" x="6419850" y="6134100"/>
          <p14:tracePt t="145252" x="6413500" y="6134100"/>
          <p14:tracePt t="145252" x="6400800" y="6146800"/>
          <p14:tracePt t="145269" x="6394450" y="6153150"/>
          <p14:tracePt t="145285" x="6388100" y="6159500"/>
          <p14:tracePt t="145302" x="6375400" y="6165850"/>
          <p14:tracePt t="145318" x="6369050" y="6172200"/>
          <p14:tracePt t="145335" x="6369050" y="6165850"/>
          <p14:tracePt t="145376" x="6369050" y="6159500"/>
          <p14:tracePt t="145396" x="6375400" y="6159500"/>
          <p14:tracePt t="145412" x="6381750" y="6153150"/>
          <p14:tracePt t="145428" x="6388100" y="6159500"/>
          <p14:tracePt t="145444" x="6394450" y="6159500"/>
          <p14:tracePt t="145480" x="6400800" y="6165850"/>
          <p14:tracePt t="145508" x="6407150" y="6165850"/>
          <p14:tracePt t="145548" x="6407150" y="6178550"/>
          <p14:tracePt t="145576" x="6400800" y="6178550"/>
          <p14:tracePt t="145600" x="6400800" y="6184900"/>
          <p14:tracePt t="145616" x="6394450" y="6184900"/>
          <p14:tracePt t="145636" x="6388100" y="6191250"/>
          <p14:tracePt t="145660" x="6388100" y="6197600"/>
          <p14:tracePt t="145688" x="6394450" y="6197600"/>
          <p14:tracePt t="145728" x="6400800" y="6197600"/>
          <p14:tracePt t="145744" x="6407150" y="6203950"/>
          <p14:tracePt t="145756" x="6413500" y="6203950"/>
          <p14:tracePt t="145772" x="6419850" y="6203950"/>
          <p14:tracePt t="145805" x="6426200" y="6203950"/>
          <p14:tracePt t="145824" x="6432550" y="6203950"/>
          <p14:tracePt t="145848" x="6432550" y="6210300"/>
          <p14:tracePt t="145884" x="6432550" y="6216650"/>
          <p14:tracePt t="145900" x="6419850" y="6223000"/>
          <p14:tracePt t="145928" x="6413500" y="6229350"/>
          <p14:tracePt t="145944" x="6407150" y="6235700"/>
          <p14:tracePt t="145952" x="6400800" y="6235700"/>
          <p14:tracePt t="145960" x="6394450" y="6242050"/>
          <p14:tracePt t="145970" x="6388100" y="6242050"/>
          <p14:tracePt t="145970" x="6381750" y="6248400"/>
          <p14:tracePt t="145988" x="6375400" y="6248400"/>
          <p14:tracePt t="145988" x="6369050" y="6254750"/>
          <p14:tracePt t="146005" x="6369050" y="6248400"/>
          <p14:tracePt t="146021" x="6356350" y="6248400"/>
          <p14:tracePt t="146037" x="6350000" y="6254750"/>
          <p14:tracePt t="146054" x="6343650" y="6261100"/>
          <p14:tracePt t="146088" x="6343650" y="6267450"/>
          <p14:tracePt t="146112" x="6337300" y="6273800"/>
          <p14:tracePt t="146140" x="6343650" y="6280150"/>
          <p14:tracePt t="146236" x="6350000" y="6280150"/>
          <p14:tracePt t="146252" x="6362700" y="6280150"/>
          <p14:tracePt t="146284" x="6369050" y="6273800"/>
          <p14:tracePt t="146296" x="6375400" y="6273800"/>
          <p14:tracePt t="146312" x="6381750" y="6267450"/>
          <p14:tracePt t="146344" x="6388100" y="6261100"/>
          <p14:tracePt t="146364" x="6388100" y="6254750"/>
          <p14:tracePt t="146432" x="6394450" y="6267450"/>
          <p14:tracePt t="146492" x="6400800" y="6267450"/>
          <p14:tracePt t="146536" x="6407150" y="6267450"/>
          <p14:tracePt t="146560" x="6413500" y="6280150"/>
          <p14:tracePt t="146589" x="6413500" y="6286500"/>
          <p14:tracePt t="146620" x="6407150" y="6286500"/>
          <p14:tracePt t="146648" x="6400800" y="6286500"/>
          <p14:tracePt t="146664" x="6394450" y="6286500"/>
          <p14:tracePt t="146680" x="6388100" y="6292850"/>
          <p14:tracePt t="146708" x="6381750" y="6292850"/>
          <p14:tracePt t="146732" x="6375400" y="6292850"/>
          <p14:tracePt t="146756" x="6369050" y="6286500"/>
          <p14:tracePt t="146793" x="6375400" y="6280150"/>
          <p14:tracePt t="146816" x="6381750" y="6273800"/>
          <p14:tracePt t="146876" x="6381750" y="6267450"/>
          <p14:tracePt t="146888" x="6375400" y="6273800"/>
          <p14:tracePt t="146944" x="6369050" y="6280150"/>
          <p14:tracePt t="146964" x="6369050" y="6286500"/>
          <p14:tracePt t="146980" x="6362700" y="6292850"/>
          <p14:tracePt t="146996" x="6362700" y="6299200"/>
          <p14:tracePt t="147008" x="6356350" y="6299200"/>
          <p14:tracePt t="147032" x="6356350" y="6305550"/>
          <p14:tracePt t="147048" x="6350000" y="6305550"/>
          <p14:tracePt t="147068" x="6343650" y="6311900"/>
          <p14:tracePt t="147084" x="6337300" y="6311900"/>
          <p14:tracePt t="147100" x="6330950" y="6311900"/>
          <p14:tracePt t="147116" x="6324600" y="6311900"/>
          <p14:tracePt t="147136" x="6324600" y="6305550"/>
          <p14:tracePt t="147184" x="6330950" y="6299200"/>
          <p14:tracePt t="147220" x="6330950" y="6286500"/>
          <p14:tracePt t="147244" x="6337300" y="6286500"/>
          <p14:tracePt t="147264" x="6343650" y="6280150"/>
          <p14:tracePt t="147288" x="6343650" y="6273800"/>
          <p14:tracePt t="147296" x="6350000" y="6267450"/>
          <p14:tracePt t="147316" x="6350000" y="6261100"/>
          <p14:tracePt t="147332" x="6343650" y="6261100"/>
          <p14:tracePt t="147400" x="6337300" y="6254750"/>
          <p14:tracePt t="147428" x="6330950" y="6254750"/>
          <p14:tracePt t="147452" x="6330950" y="6261100"/>
          <p14:tracePt t="147476" x="6324600" y="6261100"/>
          <p14:tracePt t="147496" x="6324600" y="6254750"/>
          <p14:tracePt t="147564" x="6324600" y="6248400"/>
          <p14:tracePt t="147580" x="6324600" y="6242050"/>
          <p14:tracePt t="147673" x="6318250" y="6235700"/>
          <p14:tracePt t="147700" x="6318250" y="6229350"/>
          <p14:tracePt t="147708" x="6324600" y="6223000"/>
          <p14:tracePt t="147732" x="6324600" y="6216650"/>
          <p14:tracePt t="147745" x="6330950" y="6210300"/>
          <p14:tracePt t="147752" x="6337300" y="6197600"/>
          <p14:tracePt t="147768" x="6343650" y="6191250"/>
          <p14:tracePt t="147777" x="6350000" y="6184900"/>
          <p14:tracePt t="147777" x="6356350" y="6178550"/>
          <p14:tracePt t="147777" x="6369050" y="6172200"/>
          <p14:tracePt t="147798" x="6381750" y="6165850"/>
          <p14:tracePt t="147810" x="6394450" y="6159500"/>
          <p14:tracePt t="147810" x="6407150" y="6153150"/>
          <p14:tracePt t="147810" x="6426200" y="6146800"/>
          <p14:tracePt t="147830" x="6445250" y="6140450"/>
          <p14:tracePt t="147830" x="6464300" y="6134100"/>
          <p14:tracePt t="147844" x="6483350" y="6121400"/>
          <p14:tracePt t="147844" x="6502400" y="6115050"/>
          <p14:tracePt t="147861" x="6521450" y="6108700"/>
          <p14:tracePt t="147861" x="6540500" y="6102350"/>
          <p14:tracePt t="147878" x="6553200" y="6102350"/>
          <p14:tracePt t="147878" x="6572250" y="6096000"/>
          <p14:tracePt t="147895" x="6591300" y="6089650"/>
          <p14:tracePt t="147895" x="6616700" y="6083300"/>
          <p14:tracePt t="147911" x="6629400" y="6083300"/>
          <p14:tracePt t="147911" x="6635750" y="6089650"/>
          <p14:tracePt t="147928" x="6642100" y="6089650"/>
          <p14:tracePt t="147928" x="6648450" y="6096000"/>
          <p14:tracePt t="147945" x="6648450" y="6102350"/>
          <p14:tracePt t="147961" x="6648450" y="6115050"/>
          <p14:tracePt t="147961" x="6635750" y="6127750"/>
          <p14:tracePt t="147978" x="6629400" y="6134100"/>
          <p14:tracePt t="147978" x="6623050" y="6134100"/>
          <p14:tracePt t="147995" x="6616700" y="6140450"/>
          <p14:tracePt t="147995" x="6604000" y="6146800"/>
          <p14:tracePt t="148012" x="6591300" y="6153150"/>
          <p14:tracePt t="148012" x="6572250" y="6172200"/>
          <p14:tracePt t="148029" x="6559550" y="6178550"/>
          <p14:tracePt t="148029" x="6546850" y="6184900"/>
          <p14:tracePt t="148049" x="6540500" y="6191250"/>
          <p14:tracePt t="148049" x="6527800" y="6203950"/>
          <p14:tracePt t="148062" x="6521450" y="6210300"/>
          <p14:tracePt t="148062" x="6515100" y="6216650"/>
          <p14:tracePt t="148078" x="6508750" y="6229350"/>
          <p14:tracePt t="148078" x="6508750" y="6242050"/>
          <p14:tracePt t="148078" x="6502400" y="6248400"/>
          <p14:tracePt t="148097" x="6502400" y="6267450"/>
          <p14:tracePt t="148111" x="6502400" y="6292850"/>
          <p14:tracePt t="148128" x="6508750" y="6318250"/>
          <p14:tracePt t="148145" x="6521450" y="6343650"/>
          <p14:tracePt t="148161" x="6527800" y="6362700"/>
          <p14:tracePt t="148178" x="6540500" y="6388100"/>
          <p14:tracePt t="148194" x="6515100" y="6375400"/>
          <p14:tracePt t="148284" x="6489700" y="6362700"/>
          <p14:tracePt t="148300" x="6464300" y="6350000"/>
          <p14:tracePt t="148316" x="6432550" y="6337300"/>
          <p14:tracePt t="148328" x="6419850" y="6330950"/>
          <p14:tracePt t="148336" x="6381750" y="6324600"/>
          <p14:tracePt t="148352" x="6343650" y="6324600"/>
          <p14:tracePt t="148368" x="6305550" y="6330950"/>
          <p14:tracePt t="148384" x="6273800" y="6330950"/>
          <p14:tracePt t="148397" x="6242050" y="6337300"/>
          <p14:tracePt t="148413" x="6216650" y="6343650"/>
          <p14:tracePt t="148429" x="6191250" y="6343650"/>
          <p14:tracePt t="148449" x="6184900" y="6337300"/>
          <p14:tracePt t="148462" x="6178550" y="6330950"/>
          <p14:tracePt t="148462" x="6172200" y="6330950"/>
          <p14:tracePt t="148480" x="6165850" y="6324600"/>
          <p14:tracePt t="148480" x="6159500" y="6318250"/>
          <p14:tracePt t="148497" x="6159500" y="6311900"/>
          <p14:tracePt t="148512" x="6153150" y="6311900"/>
          <p14:tracePt t="148529" x="6146800" y="6311900"/>
          <p14:tracePt t="148546" x="6140450" y="6311900"/>
          <p14:tracePt t="148562" x="6134100" y="6311900"/>
          <p14:tracePt t="148562" x="6121400" y="6305550"/>
          <p14:tracePt t="148580" x="6115050" y="6305550"/>
          <p14:tracePt t="148596" x="6089650" y="6324600"/>
          <p14:tracePt t="148617" x="6070600" y="6350000"/>
          <p14:tracePt t="148636" x="6045200" y="6375400"/>
          <p14:tracePt t="148660" x="6032500" y="6400800"/>
          <p14:tracePt t="148676" x="6007100" y="6426200"/>
          <p14:tracePt t="148704" x="5994400" y="6400800"/>
          <p14:tracePt t="148788" x="6000750" y="6375400"/>
          <p14:tracePt t="148816" x="5994400" y="6356350"/>
          <p14:tracePt t="148848" x="5981700" y="6343650"/>
          <p14:tracePt t="148868" x="5975350" y="6330950"/>
          <p14:tracePt t="148876" x="5969000" y="6330950"/>
          <p14:tracePt t="148884" x="5949950" y="6324600"/>
          <p14:tracePt t="148901" x="5937250" y="6324600"/>
          <p14:tracePt t="148913" x="5930900" y="6318250"/>
          <p14:tracePt t="148913" x="5905500" y="6318250"/>
          <p14:tracePt t="148931" x="5892800" y="6318250"/>
          <p14:tracePt t="148931" x="5880100" y="6311900"/>
          <p14:tracePt t="148948" x="5867400" y="6311900"/>
          <p14:tracePt t="148948" x="5854700" y="6311900"/>
          <p14:tracePt t="148964" x="5842000" y="6311900"/>
          <p14:tracePt t="148981" x="5816600" y="6311900"/>
          <p14:tracePt t="148981" x="5797550" y="6318250"/>
          <p14:tracePt t="148998" x="5772150" y="6324600"/>
          <p14:tracePt t="149020" x="5759450" y="6324600"/>
          <p14:tracePt t="149036" x="5759450" y="6318250"/>
          <p14:tracePt t="149056" x="5772150" y="6305550"/>
          <p14:tracePt t="149072" x="5778500" y="6299200"/>
          <p14:tracePt t="149081" x="5784850" y="6299200"/>
          <p14:tracePt t="149081" x="5797550" y="6292850"/>
          <p14:tracePt t="149098" x="5810250" y="6280150"/>
          <p14:tracePt t="149098" x="5829300" y="6280150"/>
          <p14:tracePt t="149115" x="5848350" y="6280150"/>
          <p14:tracePt t="149115" x="5886450" y="6280150"/>
          <p14:tracePt t="149133" x="5911850" y="6280150"/>
          <p14:tracePt t="149133" x="5937250" y="6286500"/>
          <p14:tracePt t="149149" x="5969000" y="6292850"/>
          <p14:tracePt t="149149" x="5994400" y="6292850"/>
          <p14:tracePt t="149165" x="6026150" y="6299200"/>
          <p14:tracePt t="149165" x="6057900" y="6299200"/>
          <p14:tracePt t="149182" x="6089650" y="6299200"/>
          <p14:tracePt t="149182" x="6121400" y="6305550"/>
          <p14:tracePt t="149199" x="6153150" y="6305550"/>
          <p14:tracePt t="149199" x="6184900" y="6311900"/>
          <p14:tracePt t="149199" x="6216650" y="6311900"/>
          <p14:tracePt t="149217" x="6248400" y="6318250"/>
          <p14:tracePt t="149217" x="6280150" y="6324600"/>
          <p14:tracePt t="149232" x="6311900" y="6330950"/>
          <p14:tracePt t="149232" x="6337300" y="6337300"/>
          <p14:tracePt t="149249" x="6369050" y="6350000"/>
          <p14:tracePt t="149249" x="6400800" y="6356350"/>
          <p14:tracePt t="149266" x="6426200" y="6362700"/>
          <p14:tracePt t="149266" x="6457950" y="6369050"/>
          <p14:tracePt t="149282" x="6483350" y="6375400"/>
          <p14:tracePt t="149282" x="6540500" y="6394450"/>
          <p14:tracePt t="149300" x="6565900" y="6400800"/>
          <p14:tracePt t="149300" x="6591300" y="6407150"/>
          <p14:tracePt t="149316" x="6610350" y="6407150"/>
          <p14:tracePt t="149316" x="6635750" y="6413500"/>
          <p14:tracePt t="149333" x="6654800" y="6419850"/>
          <p14:tracePt t="149333" x="6692900" y="6426200"/>
          <p14:tracePt t="149349" x="6731000" y="6419850"/>
          <p14:tracePt t="149365" x="6756400" y="6419850"/>
          <p14:tracePt t="149382" x="6781800" y="6413500"/>
          <p14:tracePt t="149398" x="6807200" y="6407150"/>
          <p14:tracePt t="149417" x="6832600" y="6388100"/>
          <p14:tracePt t="149448" x="6819900" y="6362700"/>
          <p14:tracePt t="149552" x="6794500" y="6350000"/>
          <p14:tracePt t="149588" x="6769100" y="6350000"/>
          <p14:tracePt t="149620" x="6750050" y="6343650"/>
          <p14:tracePt t="149644" x="6724650" y="6350000"/>
          <p14:tracePt t="149664" x="6692900" y="6362700"/>
          <p14:tracePt t="149688" x="6667500" y="6375400"/>
          <p14:tracePt t="149708" x="6642100" y="6400800"/>
          <p14:tracePt t="149732" x="6623050" y="6413500"/>
          <p14:tracePt t="149756" x="6597650" y="6419850"/>
          <p14:tracePt t="149776" x="6572250" y="6426200"/>
          <p14:tracePt t="149800" x="6553200" y="6426200"/>
          <p14:tracePt t="149828" x="6572250" y="6407150"/>
          <p14:tracePt t="149948" x="6591300" y="6400800"/>
          <p14:tracePt t="149988" x="6616700" y="6400800"/>
          <p14:tracePt t="150033" x="6629400" y="6381750"/>
          <p14:tracePt t="150092" x="6648450" y="6369050"/>
          <p14:tracePt t="150144" x="6673850" y="6369050"/>
          <p14:tracePt t="150170" x="6692900" y="6369050"/>
          <p14:tracePt t="150184" x="6718300" y="6369050"/>
          <p14:tracePt t="150196" x="6750050" y="6375400"/>
          <p14:tracePt t="150212" x="6781800" y="6388100"/>
          <p14:tracePt t="150228" x="6819900" y="6407150"/>
          <p14:tracePt t="150244" x="6858000" y="6426200"/>
          <p14:tracePt t="150256" x="6902450" y="6445250"/>
          <p14:tracePt t="150272" x="6934200" y="6464300"/>
          <p14:tracePt t="150289" x="6972300" y="6470650"/>
          <p14:tracePt t="150305" x="6997700" y="6483350"/>
          <p14:tracePt t="150318" x="7023100" y="6489700"/>
          <p14:tracePt t="150340" x="7029450" y="6515100"/>
          <p14:tracePt t="150376" x="7016750" y="6540500"/>
          <p14:tracePt t="150408" x="6997700" y="6559550"/>
          <p14:tracePt t="150428" x="6972300" y="6584950"/>
          <p14:tracePt t="150460" x="6953250" y="6597650"/>
          <p14:tracePt t="150488" x="6927850" y="6597650"/>
          <p14:tracePt t="150528" x="6902450" y="6584950"/>
          <p14:tracePt t="150556" x="6877050" y="6565900"/>
          <p14:tracePt t="150588" x="6851650" y="6553200"/>
          <p14:tracePt t="150616" x="6826250" y="6565900"/>
          <p14:tracePt t="150648" x="6800850" y="6584950"/>
          <p14:tracePt t="150684" x="6788150" y="6610350"/>
          <p14:tracePt t="150708" x="6775450" y="6629400"/>
          <p14:tracePt t="150728" x="6750050" y="6648450"/>
          <p14:tracePt t="150760" x="6724650" y="6654800"/>
          <p14:tracePt t="150784" x="6699250" y="6661150"/>
          <p14:tracePt t="150804" x="6673850" y="6661150"/>
          <p14:tracePt t="150828" x="6648450" y="6654800"/>
          <p14:tracePt t="150848" x="6623050" y="6642100"/>
          <p14:tracePt t="150872" x="6591300" y="6635750"/>
          <p14:tracePt t="150896" x="6565900" y="6623050"/>
          <p14:tracePt t="150916" x="6540500" y="6623050"/>
          <p14:tracePt t="150940" x="6515100" y="6629400"/>
          <p14:tracePt t="150964" x="6489700" y="6629400"/>
          <p14:tracePt t="150976" x="6464300" y="6635750"/>
          <p14:tracePt t="150992" x="6432550" y="6642100"/>
          <p14:tracePt t="151008" x="6400800" y="6642100"/>
          <p14:tracePt t="151025" x="6369050" y="6648450"/>
          <p14:tracePt t="151037" x="6337300" y="6648450"/>
          <p14:tracePt t="151054" x="6299200" y="6648450"/>
          <p14:tracePt t="151070" x="6254750" y="6648450"/>
          <p14:tracePt t="151088" x="6216650" y="6629400"/>
          <p14:tracePt t="151104" x="6184900" y="6616700"/>
          <p14:tracePt t="151121" x="6159500" y="6584950"/>
          <p14:tracePt t="151138" x="6140450" y="6546850"/>
          <p14:tracePt t="151154" x="6127750" y="6502400"/>
          <p14:tracePt t="151154" x="6134100" y="6438900"/>
          <p14:tracePt t="151173" x="6134100" y="6407150"/>
          <p14:tracePt t="151173" x="6146800" y="6375400"/>
          <p14:tracePt t="151189" x="6153150" y="6343650"/>
          <p14:tracePt t="151189" x="6165850" y="6311900"/>
          <p14:tracePt t="151205" x="6184900" y="6273800"/>
          <p14:tracePt t="151205" x="6197600" y="6242050"/>
          <p14:tracePt t="151222" x="6223000" y="6216650"/>
          <p14:tracePt t="151222" x="6242050" y="6184900"/>
          <p14:tracePt t="151238" x="6267450" y="6165850"/>
          <p14:tracePt t="151238" x="6299200" y="6140450"/>
          <p14:tracePt t="151238" x="6324600" y="6115050"/>
          <p14:tracePt t="151257" x="6356350" y="6096000"/>
          <p14:tracePt t="151257" x="6394450" y="6076950"/>
          <p14:tracePt t="151272" x="6426200" y="6051550"/>
          <p14:tracePt t="151272" x="6464300" y="6038850"/>
          <p14:tracePt t="151289" x="6502400" y="6019800"/>
          <p14:tracePt t="151289" x="6540500" y="6007100"/>
          <p14:tracePt t="151306" x="6578600" y="5994400"/>
          <p14:tracePt t="151306" x="6616700" y="5981700"/>
          <p14:tracePt t="151323" x="6654800" y="5975350"/>
          <p14:tracePt t="151323" x="6731000" y="5962650"/>
          <p14:tracePt t="151339" x="6775450" y="5956300"/>
          <p14:tracePt t="151339" x="6813550" y="5956300"/>
          <p14:tracePt t="151356" x="6851650" y="5956300"/>
          <p14:tracePt t="151356" x="6889750" y="5962650"/>
          <p14:tracePt t="151373" x="6921500" y="5962650"/>
          <p14:tracePt t="151373" x="6991350" y="5969000"/>
          <p14:tracePt t="151389" x="7016750" y="5975350"/>
          <p14:tracePt t="151389" x="7042150" y="5981700"/>
          <p14:tracePt t="151406" x="7067550" y="5988050"/>
          <p14:tracePt t="151406" x="7092950" y="5988050"/>
          <p14:tracePt t="151423" x="7112000" y="5994400"/>
          <p14:tracePt t="151423" x="7124700" y="6000750"/>
          <p14:tracePt t="151439" x="7143750" y="6007100"/>
          <p14:tracePt t="151439" x="7156450" y="6013450"/>
          <p14:tracePt t="151457" x="7175500" y="6032500"/>
          <p14:tracePt t="151457" x="7188200" y="6045200"/>
          <p14:tracePt t="151473" x="7194550" y="6051550"/>
          <p14:tracePt t="151473" x="7200900" y="6064250"/>
          <p14:tracePt t="151489" x="7200900" y="6076950"/>
          <p14:tracePt t="151489" x="7207250" y="6089650"/>
          <p14:tracePt t="151507" x="7207250" y="6102350"/>
          <p14:tracePt t="151507" x="7207250" y="6115050"/>
          <p14:tracePt t="151507" x="7207250" y="6127750"/>
          <p14:tracePt t="151526" x="7200900" y="6140450"/>
          <p14:tracePt t="151539" x="7200900" y="6153150"/>
          <p14:tracePt t="151539" x="7188200" y="6178550"/>
          <p14:tracePt t="151559" x="7181850" y="6191250"/>
          <p14:tracePt t="151559" x="7175500" y="6203950"/>
          <p14:tracePt t="151573" x="7169150" y="6216650"/>
          <p14:tracePt t="151573" x="7162800" y="6223000"/>
          <p14:tracePt t="151590" x="7156450" y="6235700"/>
          <p14:tracePt t="151590" x="7143750" y="6248400"/>
          <p14:tracePt t="151607" x="7137400" y="6267450"/>
          <p14:tracePt t="151607" x="7124700" y="6273800"/>
          <p14:tracePt t="151624" x="7105650" y="6299200"/>
          <p14:tracePt t="151639" x="7073900" y="6330950"/>
          <p14:tracePt t="151656" x="7042150" y="6356350"/>
          <p14:tracePt t="151673" x="7004050" y="6394450"/>
          <p14:tracePt t="151673" x="6959600" y="6432550"/>
          <p14:tracePt t="151691" x="6934200" y="6445250"/>
          <p14:tracePt t="151691" x="6908800" y="6464300"/>
          <p14:tracePt t="151707" x="6883400" y="6483350"/>
          <p14:tracePt t="151707" x="6858000" y="6496050"/>
          <p14:tracePt t="151724" x="6826250" y="6515100"/>
          <p14:tracePt t="151724" x="6800850" y="6521450"/>
          <p14:tracePt t="151740" x="6775450" y="6534150"/>
          <p14:tracePt t="151740" x="6724650" y="6559550"/>
          <p14:tracePt t="151757" x="6699250" y="6572250"/>
          <p14:tracePt t="151757" x="6673850" y="6578600"/>
          <p14:tracePt t="151774" x="6648450" y="6584950"/>
          <p14:tracePt t="151774" x="6629400" y="6591300"/>
          <p14:tracePt t="151791" x="6591300" y="6604000"/>
          <p14:tracePt t="151806" x="6559550" y="6610350"/>
          <p14:tracePt t="151823" x="6540500" y="6610350"/>
          <p14:tracePt t="151840" x="6515100" y="6616700"/>
          <p14:tracePt t="151864" x="6540500" y="6610350"/>
          <p14:tracePt t="151936" x="6565900" y="6610350"/>
          <p14:tracePt t="151976" x="6565900" y="6629400"/>
          <p14:tracePt t="152080" x="6540500" y="6635750"/>
          <p14:tracePt t="152116" x="6521450" y="6616700"/>
          <p14:tracePt t="152200" x="6527800" y="6591300"/>
          <p14:tracePt t="152228" x="6534150" y="6565900"/>
          <p14:tracePt t="152260" x="6534150" y="6546850"/>
          <p14:tracePt t="152288" x="6540500" y="6521450"/>
          <p14:tracePt t="152364" x="6521450" y="6502400"/>
          <p14:tracePt t="152584" x="6496050" y="6470650"/>
          <p14:tracePt t="152604" x="6464300" y="6464300"/>
          <p14:tracePt t="152620" x="6432550" y="64452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a:xfrm>
            <a:off x="457200" y="274638"/>
            <a:ext cx="8229600" cy="725470"/>
          </a:xfrm>
        </p:spPr>
        <p:txBody>
          <a:bodyPr>
            <a:normAutofit/>
          </a:bodyPr>
          <a:lstStyle/>
          <a:p>
            <a:r>
              <a:rPr lang="ja-JP" altLang="en-US" dirty="0"/>
              <a:t>部分（標本）から全体（母集団）を推測</a:t>
            </a:r>
          </a:p>
        </p:txBody>
      </p:sp>
      <p:sp>
        <p:nvSpPr>
          <p:cNvPr id="442373" name="Text Box 5"/>
          <p:cNvSpPr txBox="1">
            <a:spLocks noChangeArrowheads="1"/>
          </p:cNvSpPr>
          <p:nvPr/>
        </p:nvSpPr>
        <p:spPr bwMode="auto">
          <a:xfrm>
            <a:off x="395536" y="1196752"/>
            <a:ext cx="8280920" cy="1865126"/>
          </a:xfrm>
          <a:prstGeom prst="rect">
            <a:avLst/>
          </a:prstGeom>
          <a:noFill/>
          <a:ln w="38100">
            <a:noFill/>
            <a:miter lim="800000"/>
            <a:headEnd/>
            <a:tailEnd/>
          </a:ln>
          <a:effectLst/>
        </p:spPr>
        <p:txBody>
          <a:bodyPr wrap="square">
            <a:spAutoFit/>
          </a:bodyPr>
          <a:lstStyle/>
          <a:p>
            <a:pPr>
              <a:lnSpc>
                <a:spcPct val="120000"/>
              </a:lnSpc>
            </a:pPr>
            <a:r>
              <a:rPr lang="ja-JP" altLang="ja-JP" dirty="0" smtClean="0"/>
              <a:t>例：</a:t>
            </a:r>
            <a:r>
              <a:rPr lang="ja-JP" altLang="en-US" dirty="0" smtClean="0"/>
              <a:t>駆け出しの研究者である</a:t>
            </a:r>
            <a:r>
              <a:rPr lang="en-US" altLang="ja-JP" dirty="0" smtClean="0"/>
              <a:t>A</a:t>
            </a:r>
            <a:r>
              <a:rPr lang="ja-JP" altLang="en-US" dirty="0" smtClean="0"/>
              <a:t>君は宍道湖の北東の岸辺でシジミを</a:t>
            </a:r>
            <a:r>
              <a:rPr lang="en-US" altLang="ja-JP" dirty="0" smtClean="0"/>
              <a:t>20</a:t>
            </a:r>
            <a:r>
              <a:rPr lang="ja-JP" altLang="en-US" dirty="0" smtClean="0"/>
              <a:t>匹，一度に網で捕まえて，それを</a:t>
            </a:r>
            <a:r>
              <a:rPr lang="en-US" altLang="ja-JP" dirty="0" smtClean="0"/>
              <a:t>10</a:t>
            </a:r>
            <a:r>
              <a:rPr lang="ja-JP" altLang="en-US" dirty="0" smtClean="0"/>
              <a:t>匹ずつに分けた．一方に薬</a:t>
            </a:r>
            <a:r>
              <a:rPr lang="en-US" altLang="ja-JP" dirty="0" smtClean="0"/>
              <a:t>A</a:t>
            </a:r>
            <a:r>
              <a:rPr lang="ja-JP" altLang="en-US" dirty="0" smtClean="0"/>
              <a:t>を与え，一方には対照として何も与えなかった．その結果，薬</a:t>
            </a:r>
            <a:r>
              <a:rPr lang="en-US" altLang="ja-JP" dirty="0" smtClean="0"/>
              <a:t>A</a:t>
            </a:r>
            <a:r>
              <a:rPr lang="ja-JP" altLang="en-US" dirty="0" smtClean="0"/>
              <a:t>を与えた方が成長がよかった．</a:t>
            </a:r>
            <a:endParaRPr lang="ja-JP" altLang="ja-JP" dirty="0" smtClean="0"/>
          </a:p>
        </p:txBody>
      </p:sp>
      <p:sp>
        <p:nvSpPr>
          <p:cNvPr id="442375" name="Line 7"/>
          <p:cNvSpPr>
            <a:spLocks noChangeShapeType="1"/>
          </p:cNvSpPr>
          <p:nvPr/>
        </p:nvSpPr>
        <p:spPr bwMode="auto">
          <a:xfrm>
            <a:off x="971600" y="3573016"/>
            <a:ext cx="2160588"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42376" name="Text Box 8"/>
          <p:cNvSpPr txBox="1">
            <a:spLocks noChangeArrowheads="1"/>
          </p:cNvSpPr>
          <p:nvPr/>
        </p:nvSpPr>
        <p:spPr bwMode="auto">
          <a:xfrm>
            <a:off x="3256013" y="3284091"/>
            <a:ext cx="4392612" cy="457200"/>
          </a:xfrm>
          <a:prstGeom prst="rect">
            <a:avLst/>
          </a:prstGeom>
          <a:noFill/>
          <a:ln w="38100">
            <a:noFill/>
            <a:miter lim="800000"/>
            <a:headEnd/>
            <a:tailEnd/>
          </a:ln>
          <a:effectLst/>
        </p:spPr>
        <p:txBody>
          <a:bodyPr wrap="none">
            <a:spAutoFit/>
          </a:bodyPr>
          <a:lstStyle/>
          <a:p>
            <a:r>
              <a:rPr lang="ja-JP" altLang="en-US" dirty="0"/>
              <a:t>どこまで推論を拡張してよいか？</a:t>
            </a:r>
          </a:p>
        </p:txBody>
      </p:sp>
      <p:sp>
        <p:nvSpPr>
          <p:cNvPr id="442377" name="Text Box 9"/>
          <p:cNvSpPr txBox="1">
            <a:spLocks noChangeArrowheads="1"/>
          </p:cNvSpPr>
          <p:nvPr/>
        </p:nvSpPr>
        <p:spPr bwMode="auto">
          <a:xfrm>
            <a:off x="461230" y="3963504"/>
            <a:ext cx="8342583" cy="2308324"/>
          </a:xfrm>
          <a:prstGeom prst="rect">
            <a:avLst/>
          </a:prstGeom>
          <a:noFill/>
          <a:ln w="38100">
            <a:noFill/>
            <a:miter lim="800000"/>
            <a:headEnd/>
            <a:tailEnd/>
          </a:ln>
          <a:effectLst/>
        </p:spPr>
        <p:txBody>
          <a:bodyPr wrap="square">
            <a:spAutoFit/>
          </a:bodyPr>
          <a:lstStyle/>
          <a:p>
            <a:pPr>
              <a:lnSpc>
                <a:spcPct val="120000"/>
              </a:lnSpc>
            </a:pPr>
            <a:r>
              <a:rPr lang="ja-JP" altLang="en-US" dirty="0"/>
              <a:t>たとえば</a:t>
            </a:r>
            <a:r>
              <a:rPr lang="ja-JP" altLang="en-US" dirty="0" smtClean="0"/>
              <a:t>，</a:t>
            </a:r>
            <a:r>
              <a:rPr lang="ja-JP" altLang="ja-JP" dirty="0" smtClean="0"/>
              <a:t>①　</a:t>
            </a:r>
            <a:r>
              <a:rPr lang="ja-JP" altLang="en-US" dirty="0" smtClean="0"/>
              <a:t>宍道湖すべてのヤマトシジミ</a:t>
            </a:r>
            <a:r>
              <a:rPr lang="ja-JP" altLang="ja-JP" dirty="0" smtClean="0"/>
              <a:t>，</a:t>
            </a:r>
            <a:endParaRPr lang="en-US" altLang="ja-JP" dirty="0" smtClean="0"/>
          </a:p>
          <a:p>
            <a:pPr>
              <a:lnSpc>
                <a:spcPct val="120000"/>
              </a:lnSpc>
            </a:pPr>
            <a:r>
              <a:rPr lang="ja-JP" altLang="ja-JP" dirty="0" smtClean="0"/>
              <a:t>②　</a:t>
            </a:r>
            <a:r>
              <a:rPr lang="ja-JP" altLang="en-US" dirty="0" smtClean="0"/>
              <a:t>日本のヤマトシジミ</a:t>
            </a:r>
            <a:r>
              <a:rPr lang="ja-JP" altLang="ja-JP" dirty="0" smtClean="0"/>
              <a:t>，③　</a:t>
            </a:r>
            <a:r>
              <a:rPr lang="ja-JP" altLang="en-US" dirty="0" smtClean="0"/>
              <a:t>日本</a:t>
            </a:r>
            <a:r>
              <a:rPr lang="ja-JP" altLang="ja-JP" dirty="0" smtClean="0"/>
              <a:t>の</a:t>
            </a:r>
            <a:r>
              <a:rPr lang="ja-JP" altLang="en-US" dirty="0" smtClean="0"/>
              <a:t>シジミ類</a:t>
            </a:r>
            <a:r>
              <a:rPr lang="ja-JP" altLang="ja-JP" dirty="0" smtClean="0"/>
              <a:t>，</a:t>
            </a:r>
            <a:r>
              <a:rPr lang="ja-JP" altLang="en-US" dirty="0" smtClean="0"/>
              <a:t>④　日本の貝類，</a:t>
            </a:r>
            <a:endParaRPr lang="en-US" altLang="ja-JP" dirty="0" smtClean="0"/>
          </a:p>
          <a:p>
            <a:pPr>
              <a:lnSpc>
                <a:spcPct val="120000"/>
              </a:lnSpc>
            </a:pPr>
            <a:r>
              <a:rPr lang="ja-JP" altLang="en-US" dirty="0" smtClean="0"/>
              <a:t>⑤</a:t>
            </a:r>
            <a:r>
              <a:rPr lang="ja-JP" altLang="ja-JP" dirty="0" smtClean="0"/>
              <a:t>　</a:t>
            </a:r>
            <a:r>
              <a:rPr lang="ja-JP" altLang="en-US" dirty="0" smtClean="0"/>
              <a:t>アジアのシジミ類</a:t>
            </a:r>
            <a:r>
              <a:rPr lang="ja-JP" altLang="ja-JP" dirty="0" smtClean="0"/>
              <a:t>，</a:t>
            </a:r>
            <a:r>
              <a:rPr lang="ja-JP" altLang="en-US" dirty="0" smtClean="0"/>
              <a:t>　⑥</a:t>
            </a:r>
            <a:r>
              <a:rPr lang="ja-JP" altLang="ja-JP" dirty="0" smtClean="0"/>
              <a:t>　</a:t>
            </a:r>
            <a:r>
              <a:rPr lang="ja-JP" altLang="en-US" dirty="0" smtClean="0"/>
              <a:t>世界の貝類</a:t>
            </a:r>
            <a:r>
              <a:rPr lang="ja-JP" altLang="ja-JP" dirty="0" smtClean="0"/>
              <a:t>，</a:t>
            </a:r>
            <a:r>
              <a:rPr lang="ja-JP" altLang="en-US" dirty="0" smtClean="0"/>
              <a:t>⑦　すべての生物</a:t>
            </a:r>
            <a:endParaRPr lang="en-US" altLang="ja-JP" dirty="0" smtClean="0"/>
          </a:p>
          <a:p>
            <a:pPr>
              <a:lnSpc>
                <a:spcPct val="120000"/>
              </a:lnSpc>
            </a:pPr>
            <a:r>
              <a:rPr lang="ja-JP" altLang="en-US" dirty="0" smtClean="0"/>
              <a:t>⑧　火星で陸上養殖したヤマトシジミ</a:t>
            </a:r>
            <a:r>
              <a:rPr lang="en-US" altLang="ja-JP" dirty="0" smtClean="0"/>
              <a:t>                                                             </a:t>
            </a:r>
            <a:r>
              <a:rPr lang="ja-JP" altLang="ja-JP" dirty="0" smtClean="0"/>
              <a:t>に適用できるだろうか？</a:t>
            </a:r>
            <a:r>
              <a:rPr lang="ja-JP" altLang="en-US" dirty="0" smtClean="0"/>
              <a:t>　いろいろ想像してみよう．</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51150532"/>
      </p:ext>
    </p:extLst>
  </p:cSld>
  <p:clrMapOvr>
    <a:masterClrMapping/>
  </p:clrMapOvr>
  <mc:AlternateContent xmlns:mc="http://schemas.openxmlformats.org/markup-compatibility/2006">
    <mc:Choice xmlns:p14="http://schemas.microsoft.com/office/powerpoint/2010/main" Requires="p14">
      <p:transition spd="slow" p14:dur="2000" advTm="103816"/>
    </mc:Choice>
    <mc:Fallback>
      <p:transition spd="slow" advTm="103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408" x="5416550" y="1803400"/>
          <p14:tracePt t="5002" x="5429250" y="1797050"/>
          <p14:tracePt t="5010" x="5448300" y="1784350"/>
          <p14:tracePt t="5017" x="5473700" y="1771650"/>
          <p14:tracePt t="5028" x="5499100" y="1758950"/>
          <p14:tracePt t="5028" x="5562600" y="1733550"/>
          <p14:tracePt t="5046" x="5594350" y="1727200"/>
          <p14:tracePt t="5046" x="5619750" y="1714500"/>
          <p14:tracePt t="5062" x="5645150" y="1708150"/>
          <p14:tracePt t="5062" x="5670550" y="1701800"/>
          <p14:tracePt t="5079" x="5689600" y="1695450"/>
          <p14:tracePt t="5079" x="5708650" y="1689100"/>
          <p14:tracePt t="5096" x="5721350" y="1689100"/>
          <p14:tracePt t="5096" x="5740400" y="1682750"/>
          <p14:tracePt t="5096" x="5753100" y="1670050"/>
          <p14:tracePt t="5114" x="5765800" y="1670050"/>
          <p14:tracePt t="5114" x="5772150" y="1663700"/>
          <p14:tracePt t="5129" x="5784850" y="1657350"/>
          <p14:tracePt t="5129" x="5791200" y="1651000"/>
          <p14:tracePt t="5146" x="5803900" y="1638300"/>
          <p14:tracePt t="5146" x="5810250" y="1638300"/>
          <p14:tracePt t="5163" x="5816600" y="1631950"/>
          <p14:tracePt t="5163" x="5822950" y="1625600"/>
          <p14:tracePt t="5179" x="5835650" y="1619250"/>
          <p14:tracePt t="5179" x="5842000" y="1612900"/>
          <p14:tracePt t="5179" x="5848350" y="1612900"/>
          <p14:tracePt t="5198" x="5861050" y="1606550"/>
          <p14:tracePt t="5212" x="5867400" y="1600200"/>
          <p14:tracePt t="5212" x="5892800" y="1593850"/>
          <p14:tracePt t="5229" x="5905500" y="1593850"/>
          <p14:tracePt t="5229" x="5924550" y="1587500"/>
          <p14:tracePt t="5246" x="5937250" y="1587500"/>
          <p14:tracePt t="5246" x="5956300" y="1581150"/>
          <p14:tracePt t="5263" x="5975350" y="1581150"/>
          <p14:tracePt t="5263" x="5994400" y="1574800"/>
          <p14:tracePt t="5280" x="6019800" y="1574800"/>
          <p14:tracePt t="5280" x="6070600" y="1568450"/>
          <p14:tracePt t="5296" x="6096000" y="1568450"/>
          <p14:tracePt t="5296" x="6121400" y="1568450"/>
          <p14:tracePt t="5313" x="6153150" y="1568450"/>
          <p14:tracePt t="5313" x="6184900" y="1562100"/>
          <p14:tracePt t="5330" x="6210300" y="1562100"/>
          <p14:tracePt t="5330" x="6273800" y="1555750"/>
          <p14:tracePt t="5347" x="6305550" y="1555750"/>
          <p14:tracePt t="5347" x="6337300" y="1555750"/>
          <p14:tracePt t="5363" x="6362700" y="1555750"/>
          <p14:tracePt t="5363" x="6394450" y="1555750"/>
          <p14:tracePt t="5380" x="6419850" y="1555750"/>
          <p14:tracePt t="5380" x="6445250" y="1555750"/>
          <p14:tracePt t="5397" x="6470650" y="1555750"/>
          <p14:tracePt t="5397" x="6515100" y="1562100"/>
          <p14:tracePt t="5413" x="6534150" y="1562100"/>
          <p14:tracePt t="5413" x="6553200" y="1568450"/>
          <p14:tracePt t="5430" x="6572250" y="1568450"/>
          <p14:tracePt t="5430" x="6584950" y="1574800"/>
          <p14:tracePt t="5447" x="6597650" y="1574800"/>
          <p14:tracePt t="5447" x="6604000" y="1581150"/>
          <p14:tracePt t="5463" x="6610350" y="1581150"/>
          <p14:tracePt t="5463" x="6616700" y="1581150"/>
          <p14:tracePt t="5463" x="6623050" y="1581150"/>
          <p14:tracePt t="5482" x="6629400" y="1581150"/>
          <p14:tracePt t="5498" x="6635750" y="1581150"/>
          <p14:tracePt t="5516" x="6648450" y="1581150"/>
          <p14:tracePt t="5530" x="6654800" y="1587500"/>
          <p14:tracePt t="5546" x="6661150" y="1587500"/>
          <p14:tracePt t="5546" x="6667500" y="1587500"/>
          <p14:tracePt t="5564" x="6673850" y="1587500"/>
          <p14:tracePt t="5580" x="6680200" y="1587500"/>
          <p14:tracePt t="5580" x="6692900" y="1587500"/>
          <p14:tracePt t="5597" x="6699250" y="1593850"/>
          <p14:tracePt t="5597" x="6705600" y="1593850"/>
          <p14:tracePt t="5614" x="6711950" y="1600200"/>
          <p14:tracePt t="5630" x="6718300" y="1600200"/>
          <p14:tracePt t="5630" x="6731000" y="1612900"/>
          <p14:tracePt t="5649" x="6737350" y="1612900"/>
          <p14:tracePt t="5649" x="6750050" y="1612900"/>
          <p14:tracePt t="5665" x="6756400" y="1612900"/>
          <p14:tracePt t="5665" x="6769100" y="1612900"/>
          <p14:tracePt t="5681" x="6781800" y="1606550"/>
          <p14:tracePt t="5681" x="6794500" y="1606550"/>
          <p14:tracePt t="5698" x="6807200" y="1600200"/>
          <p14:tracePt t="5698" x="6838950" y="1593850"/>
          <p14:tracePt t="5715" x="6851650" y="1593850"/>
          <p14:tracePt t="5715" x="6870700" y="1587500"/>
          <p14:tracePt t="5731" x="6883400" y="1581150"/>
          <p14:tracePt t="5731" x="6902450" y="1581150"/>
          <p14:tracePt t="5747" x="6915150" y="1581150"/>
          <p14:tracePt t="5747" x="6946900" y="1574800"/>
          <p14:tracePt t="5766" x="6965950" y="1574800"/>
          <p14:tracePt t="5766" x="6978650" y="1568450"/>
          <p14:tracePt t="5782" x="6997700" y="1568450"/>
          <p14:tracePt t="5782" x="7010400" y="1568450"/>
          <p14:tracePt t="5798" x="7029450" y="1562100"/>
          <p14:tracePt t="5798" x="7042150" y="1562100"/>
          <p14:tracePt t="5815" x="7054850" y="1562100"/>
          <p14:tracePt t="5815" x="7073900" y="1562100"/>
          <p14:tracePt t="5831" x="7080250" y="1562100"/>
          <p14:tracePt t="5831" x="7092950" y="1562100"/>
          <p14:tracePt t="5831" x="7099300" y="1562100"/>
          <p14:tracePt t="5850" x="7112000" y="1562100"/>
          <p14:tracePt t="5864" x="7118350" y="1562100"/>
          <p14:tracePt t="5864" x="7131050" y="1562100"/>
          <p14:tracePt t="5882" x="7143750" y="1555750"/>
          <p14:tracePt t="5901" x="7150100" y="1555750"/>
          <p14:tracePt t="5918" x="7156450" y="1549400"/>
          <p14:tracePt t="5949" x="7162800" y="1549400"/>
          <p14:tracePt t="5961" x="7169150" y="1549400"/>
          <p14:tracePt t="5977" x="7175500" y="1543050"/>
          <p14:tracePt t="5993" x="7188200" y="1543050"/>
          <p14:tracePt t="6010" x="7194550" y="1543050"/>
          <p14:tracePt t="6015" x="7194550" y="1536700"/>
          <p14:tracePt t="6015" x="7200900" y="1536700"/>
          <p14:tracePt t="6032" x="7207250" y="1536700"/>
          <p14:tracePt t="6032" x="7213600" y="1536700"/>
          <p14:tracePt t="6049" x="7219950" y="1543050"/>
          <p14:tracePt t="6065" x="7226300" y="1549400"/>
          <p14:tracePt t="6065" x="7232650" y="1555750"/>
          <p14:tracePt t="6082" x="7232650" y="1568450"/>
          <p14:tracePt t="6082" x="7226300" y="1574800"/>
          <p14:tracePt t="6099" x="7219950" y="1581150"/>
          <p14:tracePt t="6099" x="7213600" y="1593850"/>
          <p14:tracePt t="6116" x="7207250" y="1600200"/>
          <p14:tracePt t="6116" x="7194550" y="1612900"/>
          <p14:tracePt t="6116" x="7175500" y="1625600"/>
          <p14:tracePt t="6136" x="7162800" y="1638300"/>
          <p14:tracePt t="6136" x="7137400" y="1651000"/>
          <p14:tracePt t="6150" x="7118350" y="1663700"/>
          <p14:tracePt t="6150" x="7092950" y="1676400"/>
          <p14:tracePt t="6166" x="7061200" y="1689100"/>
          <p14:tracePt t="6166" x="7035800" y="1701800"/>
          <p14:tracePt t="6182" x="7004050" y="1714500"/>
          <p14:tracePt t="6182" x="6972300" y="1727200"/>
          <p14:tracePt t="6200" x="6946900" y="1739900"/>
          <p14:tracePt t="6200" x="6921500" y="1746250"/>
          <p14:tracePt t="6200" x="6896100" y="1752600"/>
          <p14:tracePt t="6218" x="6877050" y="1758950"/>
          <p14:tracePt t="6232" x="6864350" y="1765300"/>
          <p14:tracePt t="6232" x="6838950" y="1771650"/>
          <p14:tracePt t="6250" x="6826250" y="1771650"/>
          <p14:tracePt t="6250" x="6819900" y="1771650"/>
          <p14:tracePt t="6266" x="6807200" y="1765300"/>
          <p14:tracePt t="6266" x="6794500" y="1765300"/>
          <p14:tracePt t="6283" x="6781800" y="1765300"/>
          <p14:tracePt t="6283" x="6769100" y="1765300"/>
          <p14:tracePt t="6299" x="6756400" y="1765300"/>
          <p14:tracePt t="6299" x="6731000" y="1765300"/>
          <p14:tracePt t="6316" x="6718300" y="1765300"/>
          <p14:tracePt t="6316" x="6705600" y="1765300"/>
          <p14:tracePt t="6333" x="6699250" y="1765300"/>
          <p14:tracePt t="6333" x="6686550" y="1765300"/>
          <p14:tracePt t="6350" x="6680200" y="1765300"/>
          <p14:tracePt t="6350" x="6654800" y="1771650"/>
          <p14:tracePt t="6367" x="6642100" y="1771650"/>
          <p14:tracePt t="6367" x="6629400" y="1771650"/>
          <p14:tracePt t="6383" x="6610350" y="1778000"/>
          <p14:tracePt t="6383" x="6584950" y="1778000"/>
          <p14:tracePt t="6400" x="6559550" y="1771650"/>
          <p14:tracePt t="6417" x="6242050" y="1695450"/>
          <p14:tracePt t="6484" x="6216650" y="1682750"/>
          <p14:tracePt t="6486" x="6191250" y="1676400"/>
          <p14:tracePt t="6499" x="6127750" y="1657350"/>
          <p14:tracePt t="6518" x="6096000" y="1651000"/>
          <p14:tracePt t="6534" x="6076950" y="1644650"/>
          <p14:tracePt t="6550" x="6070600" y="1638300"/>
          <p14:tracePt t="6566" x="6076950" y="1625600"/>
          <p14:tracePt t="6583" x="6096000" y="1612900"/>
          <p14:tracePt t="6583" x="6108700" y="1606550"/>
          <p14:tracePt t="6602" x="6153150" y="1581150"/>
          <p14:tracePt t="6617" x="6216650" y="1562100"/>
          <p14:tracePt t="6617" x="6248400" y="1549400"/>
          <p14:tracePt t="6638" x="6292850" y="1543050"/>
          <p14:tracePt t="6650" x="6426200" y="1524000"/>
          <p14:tracePt t="6667" x="6527800" y="1517650"/>
          <p14:tracePt t="6684" x="6642100" y="1517650"/>
          <p14:tracePt t="6701" x="6769100" y="1524000"/>
          <p14:tracePt t="6717" x="6965950" y="1536700"/>
          <p14:tracePt t="6734" x="7092950" y="1549400"/>
          <p14:tracePt t="6751" x="7226300" y="1562100"/>
          <p14:tracePt t="6767" x="7359650" y="1568450"/>
          <p14:tracePt t="6767" x="7423150" y="1574800"/>
          <p14:tracePt t="6786" x="7550150" y="1581150"/>
          <p14:tracePt t="6801" x="7670800" y="1574800"/>
          <p14:tracePt t="6818" x="7791450" y="1574800"/>
          <p14:tracePt t="6834" x="7899400" y="1568450"/>
          <p14:tracePt t="6851" x="7994650" y="1568450"/>
          <p14:tracePt t="6868" x="8077200" y="1562100"/>
          <p14:tracePt t="6868" x="8115300" y="1562100"/>
          <p14:tracePt t="6887" x="8185150" y="1562100"/>
          <p14:tracePt t="6902" x="8242300" y="1555750"/>
          <p14:tracePt t="6918" x="8286750" y="1549400"/>
          <p14:tracePt t="6934" x="8318500" y="1549400"/>
          <p14:tracePt t="6951" x="8350250" y="1536700"/>
          <p14:tracePt t="6968" x="8362950" y="1536700"/>
          <p14:tracePt t="6985" x="8369300" y="1536700"/>
          <p14:tracePt t="7001" x="8369300" y="1530350"/>
          <p14:tracePt t="7022" x="8362950" y="1524000"/>
          <p14:tracePt t="7041" x="8356600" y="1517650"/>
          <p14:tracePt t="7073" x="8362950" y="1524000"/>
          <p14:tracePt t="7142" x="8362950" y="1530350"/>
          <p14:tracePt t="7153" x="8369300" y="1536700"/>
          <p14:tracePt t="7169" x="8369300" y="1543050"/>
          <p14:tracePt t="7177" x="8369300" y="1549400"/>
          <p14:tracePt t="7186" x="8369300" y="1555750"/>
          <p14:tracePt t="7202" x="8369300" y="1562100"/>
          <p14:tracePt t="7222" x="8362950" y="1562100"/>
          <p14:tracePt t="7238" x="8356600" y="1562100"/>
          <p14:tracePt t="7253" x="8350250" y="1562100"/>
          <p14:tracePt t="7268" x="8350250" y="1568450"/>
          <p14:tracePt t="7285" x="8350250" y="1574800"/>
          <p14:tracePt t="7302" x="8343900" y="1587500"/>
          <p14:tracePt t="7319" x="8337550" y="1606550"/>
          <p14:tracePt t="7336" x="8324850" y="1625600"/>
          <p14:tracePt t="7336" x="8318500" y="1638300"/>
          <p14:tracePt t="7353" x="8305800" y="1651000"/>
          <p14:tracePt t="7353" x="8299450" y="1657350"/>
          <p14:tracePt t="7370" x="8286750" y="1670050"/>
          <p14:tracePt t="7370" x="8255000" y="1689100"/>
          <p14:tracePt t="7388" x="8235950" y="1701800"/>
          <p14:tracePt t="7388" x="8210550" y="1714500"/>
          <p14:tracePt t="7403" x="8185150" y="1733550"/>
          <p14:tracePt t="7403" x="8159750" y="1746250"/>
          <p14:tracePt t="7420" x="8128000" y="1758950"/>
          <p14:tracePt t="7420" x="8089900" y="1778000"/>
          <p14:tracePt t="7436" x="8051800" y="1797050"/>
          <p14:tracePt t="7436" x="7962900" y="1835150"/>
          <p14:tracePt t="7453" x="7905750" y="1854200"/>
          <p14:tracePt t="7453" x="7848600" y="1866900"/>
          <p14:tracePt t="7471" x="7785100" y="1885950"/>
          <p14:tracePt t="7471" x="7715250" y="1905000"/>
          <p14:tracePt t="7487" x="7639050" y="1924050"/>
          <p14:tracePt t="7487" x="7556500" y="1949450"/>
          <p14:tracePt t="7503" x="7461250" y="1968500"/>
          <p14:tracePt t="7503" x="7251700" y="2019300"/>
          <p14:tracePt t="7522" x="7131050" y="2051050"/>
          <p14:tracePt t="7522" x="7004050" y="2082800"/>
          <p14:tracePt t="7538" x="6864350" y="2114550"/>
          <p14:tracePt t="7538" x="6711950" y="2146300"/>
          <p14:tracePt t="7554" x="6553200" y="2178050"/>
          <p14:tracePt t="7554" x="6381750" y="2209800"/>
          <p14:tracePt t="7571" x="6197600" y="2235200"/>
          <p14:tracePt t="7571" x="6013450" y="2260600"/>
          <p14:tracePt t="7587" x="5816600" y="2279650"/>
          <p14:tracePt t="7587" x="5613400" y="2298700"/>
          <p14:tracePt t="7604" x="5410200" y="2311400"/>
          <p14:tracePt t="7604" x="5003800" y="2324100"/>
          <p14:tracePt t="7622" x="4800600" y="2324100"/>
          <p14:tracePt t="7622" x="4610100" y="2324100"/>
          <p14:tracePt t="7639" x="4419600" y="2324100"/>
          <p14:tracePt t="7639" x="4235450" y="2317750"/>
          <p14:tracePt t="7654" x="4057650" y="2311400"/>
          <p14:tracePt t="7654" x="3886200" y="2305050"/>
          <p14:tracePt t="7671" x="3721100" y="2305050"/>
          <p14:tracePt t="7671" x="3409950" y="2292350"/>
          <p14:tracePt t="7687" x="3263900" y="2292350"/>
          <p14:tracePt t="7687" x="3130550" y="2286000"/>
          <p14:tracePt t="7704" x="2997200" y="2286000"/>
          <p14:tracePt t="7704" x="2870200" y="2292350"/>
          <p14:tracePt t="7721" x="2755900" y="2292350"/>
          <p14:tracePt t="7721" x="2641600" y="2292350"/>
          <p14:tracePt t="7738" x="2540000" y="2292350"/>
          <p14:tracePt t="7738" x="2349500" y="2292350"/>
          <p14:tracePt t="7755" x="2266950" y="2286000"/>
          <p14:tracePt t="7755" x="2190750" y="2279650"/>
          <p14:tracePt t="7771" x="2114550" y="2266950"/>
          <p14:tracePt t="7771" x="2051050" y="2254250"/>
          <p14:tracePt t="7788" x="1981200" y="2247900"/>
          <p14:tracePt t="7788" x="1924050" y="2235200"/>
          <p14:tracePt t="7788" x="1860550" y="2228850"/>
          <p14:tracePt t="7806" x="1803400" y="2222500"/>
          <p14:tracePt t="7806" x="1746250" y="2216150"/>
          <p14:tracePt t="7822" x="1695450" y="2209800"/>
          <p14:tracePt t="7822" x="1644650" y="2203450"/>
          <p14:tracePt t="7838" x="1593850" y="2197100"/>
          <p14:tracePt t="7838" x="1549400" y="2190750"/>
          <p14:tracePt t="7855" x="1504950" y="2184400"/>
          <p14:tracePt t="7855" x="1466850" y="2178050"/>
          <p14:tracePt t="7872" x="1422400" y="2171700"/>
          <p14:tracePt t="7872" x="1390650" y="2165350"/>
          <p14:tracePt t="7872" x="1358900" y="2165350"/>
          <p14:tracePt t="7890" x="1327150" y="2159000"/>
          <p14:tracePt t="7904" x="1295400" y="2152650"/>
          <p14:tracePt t="7904" x="1244600" y="2146300"/>
          <p14:tracePt t="7922" x="1219200" y="2146300"/>
          <p14:tracePt t="7922" x="1200150" y="2139950"/>
          <p14:tracePt t="7938" x="1181100" y="2139950"/>
          <p14:tracePt t="7938" x="1162050" y="2139950"/>
          <p14:tracePt t="7955" x="1149350" y="2146300"/>
          <p14:tracePt t="7955" x="1136650" y="2146300"/>
          <p14:tracePt t="7972" x="1123950" y="2152650"/>
          <p14:tracePt t="7972" x="1111250" y="2165350"/>
          <p14:tracePt t="7989" x="1111250" y="2178050"/>
          <p14:tracePt t="7989" x="1104900" y="2184400"/>
          <p14:tracePt t="8005" x="1104900" y="2190750"/>
          <p14:tracePt t="8022" x="1098550" y="2197100"/>
          <p14:tracePt t="8039" x="1289050" y="2228850"/>
          <p14:tracePt t="8183" x="1314450" y="2228850"/>
          <p14:tracePt t="8189" x="1371600" y="2241550"/>
          <p14:tracePt t="8206" x="1428750" y="2254250"/>
          <p14:tracePt t="8222" x="1492250" y="2260600"/>
          <p14:tracePt t="8239" x="1568450" y="2266950"/>
          <p14:tracePt t="8256" x="1638300" y="2266950"/>
          <p14:tracePt t="8256" x="1682750" y="2266950"/>
          <p14:tracePt t="8274" x="1752600" y="2266950"/>
          <p14:tracePt t="8289" x="1828800" y="2260600"/>
          <p14:tracePt t="8306" x="1898650" y="2260600"/>
          <p14:tracePt t="8322" x="1968500" y="2247900"/>
          <p14:tracePt t="8339" x="2057400" y="2235200"/>
          <p14:tracePt t="8356" x="2114550" y="2222500"/>
          <p14:tracePt t="8373" x="2152650" y="2216150"/>
          <p14:tracePt t="8390" x="2203450" y="2209800"/>
          <p14:tracePt t="8406" x="2222500" y="2203450"/>
          <p14:tracePt t="8423" x="2241550" y="2203450"/>
          <p14:tracePt t="8439" x="2260600" y="2203450"/>
          <p14:tracePt t="8456" x="2273300" y="2203450"/>
          <p14:tracePt t="8473" x="2279650" y="2203450"/>
          <p14:tracePt t="8489" x="2286000" y="2203450"/>
          <p14:tracePt t="8506" x="2292350" y="2203450"/>
          <p14:tracePt t="8523" x="2298700" y="2197100"/>
          <p14:tracePt t="8542" x="2305050" y="2190750"/>
          <p14:tracePt t="8558" x="2311400" y="2184400"/>
          <p14:tracePt t="8574" x="2317750" y="2184400"/>
          <p14:tracePt t="8589" x="2324100" y="2178050"/>
          <p14:tracePt t="8606" x="2330450" y="2171700"/>
          <p14:tracePt t="8623" x="2336800" y="2165350"/>
          <p14:tracePt t="8642" x="2343150" y="2159000"/>
          <p14:tracePt t="8656" x="2349500" y="2152650"/>
          <p14:tracePt t="8673" x="2355850" y="2139950"/>
          <p14:tracePt t="8690" x="2368550" y="2127250"/>
          <p14:tracePt t="8707" x="2374900" y="2120900"/>
          <p14:tracePt t="8723" x="2387600" y="2114550"/>
          <p14:tracePt t="8741" x="2400300" y="2114550"/>
          <p14:tracePt t="8757" x="2413000" y="2114550"/>
          <p14:tracePt t="8774" x="2425700" y="2108200"/>
          <p14:tracePt t="8791" x="2432050" y="2114550"/>
          <p14:tracePt t="8807" x="2438400" y="2114550"/>
          <p14:tracePt t="8824" x="2451100" y="2114550"/>
          <p14:tracePt t="8841" x="2463800" y="2108200"/>
          <p14:tracePt t="8857" x="2476500" y="2108200"/>
          <p14:tracePt t="8874" x="2482850" y="2101850"/>
          <p14:tracePt t="8891" x="2495550" y="2101850"/>
          <p14:tracePt t="8908" x="2508250" y="2095500"/>
          <p14:tracePt t="8908" x="2514600" y="2095500"/>
          <p14:tracePt t="8926" x="2527300" y="2095500"/>
          <p14:tracePt t="8942" x="2540000" y="2089150"/>
          <p14:tracePt t="8958" x="2559050" y="2089150"/>
          <p14:tracePt t="8974" x="2578100" y="2089150"/>
          <p14:tracePt t="8991" x="2616200" y="2089150"/>
          <p14:tracePt t="9008" x="2641600" y="2089150"/>
          <p14:tracePt t="9025" x="2679700" y="2089150"/>
          <p14:tracePt t="9042" x="2711450" y="2089150"/>
          <p14:tracePt t="9059" x="2768600" y="2095500"/>
          <p14:tracePt t="9075" x="2806700" y="2095500"/>
          <p14:tracePt t="9091" x="2838450" y="2095500"/>
          <p14:tracePt t="9108" x="2895600" y="2101850"/>
          <p14:tracePt t="9125" x="2927350" y="2101850"/>
          <p14:tracePt t="9142" x="2971800" y="2101850"/>
          <p14:tracePt t="9158" x="3009900" y="2108200"/>
          <p14:tracePt t="9175" x="3048000" y="2108200"/>
          <p14:tracePt t="9192" x="3092450" y="2114550"/>
          <p14:tracePt t="9192" x="3105150" y="2114550"/>
          <p14:tracePt t="9209" x="3143250" y="2114550"/>
          <p14:tracePt t="9226" x="3181350" y="2120900"/>
          <p14:tracePt t="9242" x="3219450" y="2120900"/>
          <p14:tracePt t="9259" x="3257550" y="2127250"/>
          <p14:tracePt t="9276" x="3295650" y="2127250"/>
          <p14:tracePt t="9276" x="3314700" y="2127250"/>
          <p14:tracePt t="9294" x="3346450" y="2127250"/>
          <p14:tracePt t="9309" x="3371850" y="2127250"/>
          <p14:tracePt t="9325" x="3397250" y="2133600"/>
          <p14:tracePt t="9342" x="3416300" y="2139950"/>
          <p14:tracePt t="9359" x="3441700" y="2146300"/>
          <p14:tracePt t="9376" x="3454400" y="2152650"/>
          <p14:tracePt t="9393" x="3460750" y="2159000"/>
          <p14:tracePt t="9409" x="3467100" y="2165350"/>
          <p14:tracePt t="9426" x="3460750" y="2165350"/>
          <p14:tracePt t="9493" x="3454400" y="2165350"/>
          <p14:tracePt t="9517" x="3448050" y="2165350"/>
          <p14:tracePt t="9540" x="3441700" y="2165350"/>
          <p14:tracePt t="9560" x="3435350" y="2159000"/>
          <p14:tracePt t="9584" x="3429000" y="2152650"/>
          <p14:tracePt t="9600" x="3429000" y="2146300"/>
          <p14:tracePt t="9613" x="3429000" y="2139950"/>
          <p14:tracePt t="9628" x="3429000" y="2133600"/>
          <p14:tracePt t="9644" x="3429000" y="2127250"/>
          <p14:tracePt t="9660" x="3435350" y="2127250"/>
          <p14:tracePt t="9672" x="3441700" y="2120900"/>
          <p14:tracePt t="9688" x="3448050" y="2120900"/>
          <p14:tracePt t="9704" x="3454400" y="2114550"/>
          <p14:tracePt t="9713" x="3467100" y="2114550"/>
          <p14:tracePt t="9726" x="3479800" y="2114550"/>
          <p14:tracePt t="9743" x="3486150" y="2108200"/>
          <p14:tracePt t="9761" x="3492500" y="2108200"/>
          <p14:tracePt t="9777" x="3505200" y="2095500"/>
          <p14:tracePt t="9793" x="3511550" y="2089150"/>
          <p14:tracePt t="9809" x="3517900" y="2082800"/>
          <p14:tracePt t="9826" x="3524250" y="2076450"/>
          <p14:tracePt t="9842" x="3530600" y="2070100"/>
          <p14:tracePt t="9860" x="3536950" y="2063750"/>
          <p14:tracePt t="9876" x="3543300" y="2063750"/>
          <p14:tracePt t="9893" x="3556000" y="2063750"/>
          <p14:tracePt t="9910" x="3568700" y="2070100"/>
          <p14:tracePt t="9926" x="3581400" y="2070100"/>
          <p14:tracePt t="9926" x="3594100" y="2070100"/>
          <p14:tracePt t="9945" x="3613150" y="2070100"/>
          <p14:tracePt t="9961" x="3638550" y="2076450"/>
          <p14:tracePt t="9977" x="3663950" y="2082800"/>
          <p14:tracePt t="9993" x="3689350" y="2095500"/>
          <p14:tracePt t="9993" x="3702050" y="2101850"/>
          <p14:tracePt t="10014" x="3727450" y="2114550"/>
          <p14:tracePt t="10027" x="3759200" y="2127250"/>
          <p14:tracePt t="10044" x="3784600" y="2139950"/>
          <p14:tracePt t="10061" x="3822700" y="2159000"/>
          <p14:tracePt t="10077" x="3873500" y="2178050"/>
          <p14:tracePt t="10094" x="3911600" y="2197100"/>
          <p14:tracePt t="10110" x="3949700" y="2209800"/>
          <p14:tracePt t="10127" x="4006850" y="2222500"/>
          <p14:tracePt t="10145" x="4044950" y="2228850"/>
          <p14:tracePt t="10161" x="4095750" y="2228850"/>
          <p14:tracePt t="10177" x="4146550" y="2235200"/>
          <p14:tracePt t="10194" x="4197350" y="2241550"/>
          <p14:tracePt t="10211" x="4260850" y="2247900"/>
          <p14:tracePt t="10211" x="4286250" y="2247900"/>
          <p14:tracePt t="10229" x="4343400" y="2254250"/>
          <p14:tracePt t="10245" x="4406900" y="2254250"/>
          <p14:tracePt t="10261" x="4464050" y="2247900"/>
          <p14:tracePt t="10278" x="4521200" y="2247900"/>
          <p14:tracePt t="10294" x="4584700" y="2241550"/>
          <p14:tracePt t="10294" x="4610100" y="2241550"/>
          <p14:tracePt t="10313" x="4667250" y="2241550"/>
          <p14:tracePt t="10328" x="4724400" y="2241550"/>
          <p14:tracePt t="10344" x="4781550" y="2241550"/>
          <p14:tracePt t="10361" x="4826000" y="2241550"/>
          <p14:tracePt t="10378" x="4883150" y="2228850"/>
          <p14:tracePt t="10395" x="4914900" y="2222500"/>
          <p14:tracePt t="10412" x="4940300" y="2216150"/>
          <p14:tracePt t="10428" x="4972050" y="2203450"/>
          <p14:tracePt t="10445" x="4984750" y="2197100"/>
          <p14:tracePt t="10462" x="4997450" y="2190750"/>
          <p14:tracePt t="10478" x="5003800" y="2190750"/>
          <p14:tracePt t="10495" x="5010150" y="2184400"/>
          <p14:tracePt t="10512" x="5016500" y="2178050"/>
          <p14:tracePt t="10529" x="5022850" y="2178050"/>
          <p14:tracePt t="10716" x="5029200" y="2178050"/>
          <p14:tracePt t="10761" x="5035550" y="2178050"/>
          <p14:tracePt t="10784" x="5041900" y="2171700"/>
          <p14:tracePt t="10800" x="5048250" y="2171700"/>
          <p14:tracePt t="10805" x="5054600" y="2171700"/>
          <p14:tracePt t="10812" x="5067300" y="2171700"/>
          <p14:tracePt t="10829" x="5080000" y="2178050"/>
          <p14:tracePt t="10846" x="5099050" y="2184400"/>
          <p14:tracePt t="10863" x="5143500" y="2197100"/>
          <p14:tracePt t="10880" x="5175250" y="2203450"/>
          <p14:tracePt t="10896" x="5219700" y="2209800"/>
          <p14:tracePt t="10913" x="5264150" y="2216150"/>
          <p14:tracePt t="10930" x="5314950" y="2222500"/>
          <p14:tracePt t="10946" x="5372100" y="2222500"/>
          <p14:tracePt t="10946" x="5403850" y="2222500"/>
          <p14:tracePt t="10964" x="5467350" y="2216150"/>
          <p14:tracePt t="10980" x="5530850" y="2209800"/>
          <p14:tracePt t="10997" x="5594350" y="2197100"/>
          <p14:tracePt t="11014" x="5657850" y="2190750"/>
          <p14:tracePt t="11030" x="5740400" y="2184400"/>
          <p14:tracePt t="11047" x="5784850" y="2184400"/>
          <p14:tracePt t="11064" x="5822950" y="2184400"/>
          <p14:tracePt t="11080" x="5854700" y="2178050"/>
          <p14:tracePt t="11097" x="5899150" y="2171700"/>
          <p14:tracePt t="11114" x="5924550" y="2165350"/>
          <p14:tracePt t="11130" x="5943600" y="2165350"/>
          <p14:tracePt t="11148" x="5956300" y="2159000"/>
          <p14:tracePt t="11164" x="5962650" y="2159000"/>
          <p14:tracePt t="11180" x="5969000" y="2152650"/>
          <p14:tracePt t="11204" x="5962650" y="2146300"/>
          <p14:tracePt t="11224" x="5956300" y="2139950"/>
          <p14:tracePt t="11248" x="5949950" y="2139950"/>
          <p14:tracePt t="11272" x="5949950" y="2146300"/>
          <p14:tracePt t="11284" x="5943600" y="2152650"/>
          <p14:tracePt t="11300" x="5943600" y="2159000"/>
          <p14:tracePt t="11308" x="5943600" y="2165350"/>
          <p14:tracePt t="11324" x="5943600" y="2171700"/>
          <p14:tracePt t="11332" x="5943600" y="2178050"/>
          <p14:tracePt t="11347" x="5943600" y="2184400"/>
          <p14:tracePt t="11364" x="5943600" y="2190750"/>
          <p14:tracePt t="11381" x="5949950" y="2197100"/>
          <p14:tracePt t="11398" x="5956300" y="2203450"/>
          <p14:tracePt t="11414" x="5962650" y="2203450"/>
          <p14:tracePt t="11431" x="5969000" y="2203450"/>
          <p14:tracePt t="11460" x="5981700" y="2197100"/>
          <p14:tracePt t="11472" x="5988050" y="2197100"/>
          <p14:tracePt t="11488" x="5994400" y="2197100"/>
          <p14:tracePt t="11498" x="6007100" y="2190750"/>
          <p14:tracePt t="11515" x="6038850" y="2190750"/>
          <p14:tracePt t="11533" x="6070600" y="2190750"/>
          <p14:tracePt t="11549" x="6102350" y="2197100"/>
          <p14:tracePt t="11565" x="6140450" y="2209800"/>
          <p14:tracePt t="11582" x="6184900" y="2222500"/>
          <p14:tracePt t="11598" x="6229350" y="2235200"/>
          <p14:tracePt t="11598" x="6254750" y="2247900"/>
          <p14:tracePt t="11617" x="6305550" y="2260600"/>
          <p14:tracePt t="11633" x="6362700" y="2273300"/>
          <p14:tracePt t="11649" x="6419850" y="2286000"/>
          <p14:tracePt t="11665" x="6470650" y="2305050"/>
          <p14:tracePt t="11682" x="6527800" y="2317750"/>
          <p14:tracePt t="11682" x="6553200" y="2324100"/>
          <p14:tracePt t="11701" x="6597650" y="2336800"/>
          <p14:tracePt t="11716" x="6642100" y="2349500"/>
          <p14:tracePt t="11732" x="6673850" y="2362200"/>
          <p14:tracePt t="11749" x="6718300" y="2368550"/>
          <p14:tracePt t="11766" x="6743700" y="2374900"/>
          <p14:tracePt t="11782" x="6762750" y="2368550"/>
          <p14:tracePt t="11799" x="6775450" y="2368550"/>
          <p14:tracePt t="11816" x="6781800" y="2362200"/>
          <p14:tracePt t="11832" x="6788150" y="2362200"/>
          <p14:tracePt t="11849" x="6781800" y="2362200"/>
          <p14:tracePt t="11908" x="6775450" y="2362200"/>
          <p14:tracePt t="11932" x="6781800" y="2355850"/>
          <p14:tracePt t="12000" x="6788150" y="2355850"/>
          <p14:tracePt t="12012" x="6794500" y="2355850"/>
          <p14:tracePt t="12028" x="6800850" y="2355850"/>
          <p14:tracePt t="12044" x="6807200" y="2355850"/>
          <p14:tracePt t="12060" x="6813550" y="2349500"/>
          <p14:tracePt t="12072" x="6819900" y="2349500"/>
          <p14:tracePt t="12088" x="6826250" y="2349500"/>
          <p14:tracePt t="12104" x="6832600" y="2349500"/>
          <p14:tracePt t="12120" x="6838950" y="2349500"/>
          <p14:tracePt t="12140" x="6845300" y="2349500"/>
          <p14:tracePt t="12172" x="6838950" y="2349500"/>
          <p14:tracePt t="12420" x="6838950" y="2343150"/>
          <p14:tracePt t="12584" x="6832600" y="2336800"/>
          <p14:tracePt t="12672" x="6826250" y="2330450"/>
          <p14:tracePt t="12696" x="6819900" y="2330450"/>
          <p14:tracePt t="12712" x="6813550" y="2324100"/>
          <p14:tracePt t="12724" x="6800850" y="2317750"/>
          <p14:tracePt t="12740" x="6794500" y="2317750"/>
          <p14:tracePt t="12756" x="6788150" y="2311400"/>
          <p14:tracePt t="12764" x="6781800" y="2311400"/>
          <p14:tracePt t="12780" x="6775450" y="2305050"/>
          <p14:tracePt t="12792" x="6781800" y="2311400"/>
          <p14:tracePt t="12832" x="6788150" y="2317750"/>
          <p14:tracePt t="12844" x="6794500" y="2317750"/>
          <p14:tracePt t="12852" x="6807200" y="2324100"/>
          <p14:tracePt t="12869" x="6826250" y="2324100"/>
          <p14:tracePt t="12886" x="6851650" y="2317750"/>
          <p14:tracePt t="12903" x="6883400" y="2311400"/>
          <p14:tracePt t="12903" x="6896100" y="2311400"/>
          <p14:tracePt t="12920" x="6940550" y="2305050"/>
          <p14:tracePt t="12937" x="6985000" y="2298700"/>
          <p14:tracePt t="12953" x="7035800" y="2292350"/>
          <p14:tracePt t="12970" x="7092950" y="2286000"/>
          <p14:tracePt t="12986" x="7156450" y="2286000"/>
          <p14:tracePt t="12986" x="7181850" y="2286000"/>
          <p14:tracePt t="13005" x="7239000" y="2279650"/>
          <p14:tracePt t="13021" x="7296150" y="2273300"/>
          <p14:tracePt t="13036" x="7353300" y="2273300"/>
          <p14:tracePt t="13053" x="7410450" y="2273300"/>
          <p14:tracePt t="13070" x="7493000" y="2279650"/>
          <p14:tracePt t="13086" x="7550150" y="2286000"/>
          <p14:tracePt t="13103" x="7607300" y="2286000"/>
          <p14:tracePt t="13120" x="7658100" y="2292350"/>
          <p14:tracePt t="13137" x="7734300" y="2298700"/>
          <p14:tracePt t="13153" x="7778750" y="2305050"/>
          <p14:tracePt t="13170" x="7816850" y="2305050"/>
          <p14:tracePt t="13187" x="7880350" y="2317750"/>
          <p14:tracePt t="13204" x="7918450" y="2324100"/>
          <p14:tracePt t="13221" x="7956550" y="2330450"/>
          <p14:tracePt t="13237" x="7994650" y="2336800"/>
          <p14:tracePt t="13254" x="8026400" y="2349500"/>
          <p14:tracePt t="13254" x="8045450" y="2355850"/>
          <p14:tracePt t="13273" x="8058150" y="2362200"/>
          <p14:tracePt t="13273" x="8070850" y="2362200"/>
          <p14:tracePt t="13288" x="8096250" y="2374900"/>
          <p14:tracePt t="13305" x="8115300" y="2387600"/>
          <p14:tracePt t="13321" x="8128000" y="2400300"/>
          <p14:tracePt t="13337" x="8134350" y="2406650"/>
          <p14:tracePt t="13354" x="8140700" y="2413000"/>
          <p14:tracePt t="13371" x="8140700" y="2419350"/>
          <p14:tracePt t="13387" x="8134350" y="2432050"/>
          <p14:tracePt t="13405" x="8128000" y="2444750"/>
          <p14:tracePt t="13421" x="8121650" y="2444750"/>
          <p14:tracePt t="13438" x="8096250" y="2444750"/>
          <p14:tracePt t="13438" x="8045450" y="2438400"/>
          <p14:tracePt t="13455" x="8020050" y="2438400"/>
          <p14:tracePt t="13455" x="7975600" y="2425700"/>
          <p14:tracePt t="13472" x="7931150" y="2419350"/>
          <p14:tracePt t="13472" x="7874000" y="2413000"/>
          <p14:tracePt t="13488" x="7804150" y="2406650"/>
          <p14:tracePt t="13488" x="7639050" y="2406650"/>
          <p14:tracePt t="13505" x="7543800" y="2406650"/>
          <p14:tracePt t="13505" x="7442200" y="2413000"/>
          <p14:tracePt t="13522" x="7321550" y="2419350"/>
          <p14:tracePt t="13522" x="7194550" y="2425700"/>
          <p14:tracePt t="13539" x="7061200" y="2432050"/>
          <p14:tracePt t="13539" x="6921500" y="2438400"/>
          <p14:tracePt t="13555" x="6769100" y="2444750"/>
          <p14:tracePt t="13555" x="6445250" y="2457450"/>
          <p14:tracePt t="13573" x="6267450" y="2463800"/>
          <p14:tracePt t="13573" x="6089650" y="2470150"/>
          <p14:tracePt t="13589" x="5905500" y="2470150"/>
          <p14:tracePt t="13589" x="5715000" y="2476500"/>
          <p14:tracePt t="13606" x="5518150" y="2482850"/>
          <p14:tracePt t="13606" x="5321300" y="2482850"/>
          <p14:tracePt t="13623" x="5118100" y="2482850"/>
          <p14:tracePt t="13623" x="4921250" y="2476500"/>
          <p14:tracePt t="13623" x="4724400" y="2476500"/>
          <p14:tracePt t="13642" x="4527550" y="2463800"/>
          <p14:tracePt t="13642" x="4330700" y="2457450"/>
          <p14:tracePt t="13656" x="4140200" y="2451100"/>
          <p14:tracePt t="13656" x="3956050" y="2444750"/>
          <p14:tracePt t="13673" x="3778250" y="2444750"/>
          <p14:tracePt t="13673" x="3606800" y="2438400"/>
          <p14:tracePt t="13689" x="3435350" y="2444750"/>
          <p14:tracePt t="13689" x="3276600" y="2451100"/>
          <p14:tracePt t="13706" x="3117850" y="2463800"/>
          <p14:tracePt t="13706" x="2971800" y="2482850"/>
          <p14:tracePt t="13723" x="2832100" y="2501900"/>
          <p14:tracePt t="13723" x="2698750" y="2527300"/>
          <p14:tracePt t="13723" x="2571750" y="2552700"/>
          <p14:tracePt t="13741" x="2457450" y="2584450"/>
          <p14:tracePt t="13741" x="2343150" y="2609850"/>
          <p14:tracePt t="13756" x="2235200" y="2635250"/>
          <p14:tracePt t="13756" x="2146300" y="2654300"/>
          <p14:tracePt t="13773" x="2051050" y="2673350"/>
          <p14:tracePt t="13773" x="1974850" y="2686050"/>
          <p14:tracePt t="13789" x="1898650" y="2692400"/>
          <p14:tracePt t="13789" x="1771650" y="2705100"/>
          <p14:tracePt t="13806" x="1714500" y="2705100"/>
          <p14:tracePt t="13806" x="1663700" y="2705100"/>
          <p14:tracePt t="13823" x="1619250" y="2705100"/>
          <p14:tracePt t="13823" x="1574800" y="2705100"/>
          <p14:tracePt t="13840" x="1536700" y="2705100"/>
          <p14:tracePt t="13840" x="1498600" y="2705100"/>
          <p14:tracePt t="13856" x="1460500" y="2705100"/>
          <p14:tracePt t="13856" x="1403350" y="2705100"/>
          <p14:tracePt t="13873" x="1377950" y="2705100"/>
          <p14:tracePt t="13873" x="1358900" y="2705100"/>
          <p14:tracePt t="13890" x="1339850" y="2711450"/>
          <p14:tracePt t="13890" x="1327150" y="2711450"/>
          <p14:tracePt t="13906" x="1314450" y="2711450"/>
          <p14:tracePt t="13906" x="1301750" y="2717800"/>
          <p14:tracePt t="13906" x="1295400" y="2717800"/>
          <p14:tracePt t="13925" x="1289050" y="2717800"/>
          <p14:tracePt t="13940" x="1282700" y="2711450"/>
          <p14:tracePt t="13956" x="1282700" y="2705100"/>
          <p14:tracePt t="13956" x="1289050" y="2698750"/>
          <p14:tracePt t="13973" x="1295400" y="2692400"/>
          <p14:tracePt t="13989" x="1301750" y="2686050"/>
          <p14:tracePt t="13989" x="1308100" y="2679700"/>
          <p14:tracePt t="14006" x="1314450" y="2679700"/>
          <p14:tracePt t="14006" x="1320800" y="2679700"/>
          <p14:tracePt t="14025" x="1333500" y="2679700"/>
          <p14:tracePt t="14025" x="1339850" y="2679700"/>
          <p14:tracePt t="14040" x="1346200" y="2679700"/>
          <p14:tracePt t="14056" x="1352550" y="2686050"/>
          <p14:tracePt t="14072" x="1358900" y="2692400"/>
          <p14:tracePt t="14089" x="1365250" y="2698750"/>
          <p14:tracePt t="14106" x="1358900" y="2698750"/>
          <p14:tracePt t="14152" x="1524000" y="2616200"/>
          <p14:tracePt t="14274" x="1549400" y="2616200"/>
          <p14:tracePt t="14280" x="1581150" y="2616200"/>
          <p14:tracePt t="14290" x="1638300" y="2616200"/>
          <p14:tracePt t="14290" x="1670050" y="2622550"/>
          <p14:tracePt t="14308" x="1733550" y="2628900"/>
          <p14:tracePt t="14324" x="1809750" y="2635250"/>
          <p14:tracePt t="14340" x="1885950" y="2641600"/>
          <p14:tracePt t="14357" x="1962150" y="2647950"/>
          <p14:tracePt t="14374" x="2032000" y="2654300"/>
          <p14:tracePt t="14391" x="2133600" y="2647950"/>
          <p14:tracePt t="14407" x="2190750" y="2647950"/>
          <p14:tracePt t="14424" x="2235200" y="2635250"/>
          <p14:tracePt t="14441" x="2273300" y="2622550"/>
          <p14:tracePt t="14457" x="2317750" y="2609850"/>
          <p14:tracePt t="14474" x="2336800" y="2603500"/>
          <p14:tracePt t="14491" x="2349500" y="2603500"/>
          <p14:tracePt t="14509" x="2355850" y="2597150"/>
          <p14:tracePt t="14525" x="2362200" y="2590800"/>
          <p14:tracePt t="14541" x="2355850" y="2584450"/>
          <p14:tracePt t="14600" x="2355850" y="2578100"/>
          <p14:tracePt t="14634" x="2349500" y="2571750"/>
          <p14:tracePt t="14676" x="2349500" y="2578100"/>
          <p14:tracePt t="14728" x="2349500" y="2584450"/>
          <p14:tracePt t="14760" x="2355850" y="2590800"/>
          <p14:tracePt t="14804" x="2362200" y="2590800"/>
          <p14:tracePt t="14820" x="2368550" y="2584450"/>
          <p14:tracePt t="14832" x="2374900" y="2584450"/>
          <p14:tracePt t="14848" x="2381250" y="2584450"/>
          <p14:tracePt t="14858" x="2393950" y="2584450"/>
          <p14:tracePt t="14875" x="2406650" y="2584450"/>
          <p14:tracePt t="14892" x="2419350" y="2584450"/>
          <p14:tracePt t="14909" x="2425700" y="2578100"/>
          <p14:tracePt t="14925" x="2438400" y="2578100"/>
          <p14:tracePt t="14942" x="2444750" y="2571750"/>
          <p14:tracePt t="14959" x="2451100" y="2571750"/>
          <p14:tracePt t="14976" x="2451100" y="2578100"/>
          <p14:tracePt t="14992" x="2457450" y="2578100"/>
          <p14:tracePt t="15009" x="2457450" y="2584450"/>
          <p14:tracePt t="15026" x="2457450" y="2597150"/>
          <p14:tracePt t="15043" x="2457450" y="2603500"/>
          <p14:tracePt t="15060" x="2451100" y="2609850"/>
          <p14:tracePt t="15076" x="2444750" y="2609850"/>
          <p14:tracePt t="15093" x="2438400" y="2616200"/>
          <p14:tracePt t="15109" x="2432050" y="2616200"/>
          <p14:tracePt t="15126" x="2425700" y="2616200"/>
          <p14:tracePt t="15143" x="2425700" y="2622550"/>
          <p14:tracePt t="15172" x="2432050" y="2628900"/>
          <p14:tracePt t="15184" x="2438400" y="2628900"/>
          <p14:tracePt t="15193" x="2457450" y="2635250"/>
          <p14:tracePt t="15210" x="2482850" y="2635250"/>
          <p14:tracePt t="15227" x="2540000" y="2647950"/>
          <p14:tracePt t="15244" x="2584450" y="2654300"/>
          <p14:tracePt t="15262" x="2635250" y="2667000"/>
          <p14:tracePt t="15277" x="2698750" y="2673350"/>
          <p14:tracePt t="15294" x="2762250" y="2673350"/>
          <p14:tracePt t="15311" x="2819400" y="2679700"/>
          <p14:tracePt t="15311" x="2851150" y="2686050"/>
          <p14:tracePt t="15328" x="2914650" y="2692400"/>
          <p14:tracePt t="15345" x="2971800" y="2692400"/>
          <p14:tracePt t="15361" x="3028950" y="2698750"/>
          <p14:tracePt t="15377" x="3086100" y="2698750"/>
          <p14:tracePt t="15394" x="3136900" y="2698750"/>
          <p14:tracePt t="15394" x="3162300" y="2705100"/>
          <p14:tracePt t="15413" x="3206750" y="2711450"/>
          <p14:tracePt t="15428" x="3251200" y="2724150"/>
          <p14:tracePt t="15444" x="3302000" y="2736850"/>
          <p14:tracePt t="15461" x="3340100" y="2749550"/>
          <p14:tracePt t="15478" x="3390900" y="2755900"/>
          <p14:tracePt t="15494" x="3422650" y="2762250"/>
          <p14:tracePt t="15512" x="3448050" y="2762250"/>
          <p14:tracePt t="15528" x="3486150" y="2774950"/>
          <p14:tracePt t="15545" x="3511550" y="2774950"/>
          <p14:tracePt t="15561" x="3543300" y="2774950"/>
          <p14:tracePt t="15578" x="3568700" y="2768600"/>
          <p14:tracePt t="15595" x="3613150" y="2762250"/>
          <p14:tracePt t="15612" x="3638550" y="2755900"/>
          <p14:tracePt t="15628" x="3663950" y="2749550"/>
          <p14:tracePt t="15647" x="3695700" y="2743200"/>
          <p14:tracePt t="15662" x="3721100" y="2736850"/>
          <p14:tracePt t="15679" x="3752850" y="2730500"/>
          <p14:tracePt t="15679" x="3771900" y="2724150"/>
          <p14:tracePt t="15697" x="3810000" y="2724150"/>
          <p14:tracePt t="15712" x="3848100" y="2717800"/>
          <p14:tracePt t="15729" x="3886200" y="2717800"/>
          <p14:tracePt t="15745" x="3930650" y="2724150"/>
          <p14:tracePt t="15762" x="3975100" y="2730500"/>
          <p14:tracePt t="15779" x="4044950" y="2736850"/>
          <p14:tracePt t="15796" x="4095750" y="2736850"/>
          <p14:tracePt t="15812" x="4152900" y="2743200"/>
          <p14:tracePt t="15829" x="4235450" y="2743200"/>
          <p14:tracePt t="15846" x="4286250" y="2743200"/>
          <p14:tracePt t="15862" x="4349750" y="2743200"/>
          <p14:tracePt t="15880" x="4406900" y="2743200"/>
          <p14:tracePt t="15896" x="4495800" y="2749550"/>
          <p14:tracePt t="15913" x="4559300" y="2755900"/>
          <p14:tracePt t="15930" x="4616450" y="2762250"/>
          <p14:tracePt t="15946" x="4673600" y="2768600"/>
          <p14:tracePt t="15963" x="4768850" y="2774950"/>
          <p14:tracePt t="15980" x="4832350" y="2781300"/>
          <p14:tracePt t="15997" x="4895850" y="2781300"/>
          <p14:tracePt t="16013" x="4959350" y="2787650"/>
          <p14:tracePt t="16030" x="5029200" y="2781300"/>
          <p14:tracePt t="16046" x="5092700" y="2781300"/>
          <p14:tracePt t="16046" x="5124450" y="2781300"/>
          <p14:tracePt t="16065" x="5181600" y="2774950"/>
          <p14:tracePt t="16081" x="5238750" y="2774950"/>
          <p14:tracePt t="16097" x="5289550" y="2774950"/>
          <p14:tracePt t="16113" x="5340350" y="2774950"/>
          <p14:tracePt t="16130" x="5422900" y="2781300"/>
          <p14:tracePt t="16147" x="5467350" y="2781300"/>
          <p14:tracePt t="16163" x="5518150" y="2781300"/>
          <p14:tracePt t="16180" x="5562600" y="2781300"/>
          <p14:tracePt t="16197" x="5638800" y="2781300"/>
          <p14:tracePt t="16213" x="5695950" y="2781300"/>
          <p14:tracePt t="16230" x="5746750" y="2781300"/>
          <p14:tracePt t="16247" x="5829300" y="2774950"/>
          <p14:tracePt t="16264" x="5886450" y="2768600"/>
          <p14:tracePt t="16281" x="5937250" y="2768600"/>
          <p14:tracePt t="16297" x="5994400" y="2762250"/>
          <p14:tracePt t="16314" x="6051550" y="2762250"/>
          <p14:tracePt t="16314" x="6076950" y="2762250"/>
          <p14:tracePt t="16332" x="6108700" y="2755900"/>
          <p14:tracePt t="16332" x="6134100" y="2755900"/>
          <p14:tracePt t="16348" x="6197600" y="2755900"/>
          <p14:tracePt t="16365" x="6254750" y="2755900"/>
          <p14:tracePt t="16381" x="6311900" y="2755900"/>
          <p14:tracePt t="16398" x="6362700" y="2755900"/>
          <p14:tracePt t="16414" x="6419850" y="2749550"/>
          <p14:tracePt t="16414" x="6445250" y="2749550"/>
          <p14:tracePt t="16433" x="6502400" y="2743200"/>
          <p14:tracePt t="16448" x="6559550" y="2743200"/>
          <p14:tracePt t="16464" x="6616700" y="2736850"/>
          <p14:tracePt t="16481" x="6673850" y="2736850"/>
          <p14:tracePt t="16498" x="6762750" y="2736850"/>
          <p14:tracePt t="16515" x="6819900" y="2736850"/>
          <p14:tracePt t="16532" x="6877050" y="2736850"/>
          <p14:tracePt t="16548" x="6959600" y="2736850"/>
          <p14:tracePt t="16565" x="7010400" y="2736850"/>
          <p14:tracePt t="16581" x="7061200" y="2736850"/>
          <p14:tracePt t="16598" x="7099300" y="2736850"/>
          <p14:tracePt t="16615" x="7156450" y="2736850"/>
          <p14:tracePt t="16636" x="7188200" y="2736850"/>
          <p14:tracePt t="16649" x="7213600" y="2736850"/>
          <p14:tracePt t="16665" x="7239000" y="2736850"/>
          <p14:tracePt t="16682" x="7258050" y="2736850"/>
          <p14:tracePt t="16698" x="7270750" y="2730500"/>
          <p14:tracePt t="16698" x="7277100" y="2724150"/>
          <p14:tracePt t="16717" x="7283450" y="2717800"/>
          <p14:tracePt t="16732" x="7289800" y="2711450"/>
          <p14:tracePt t="16748" x="7289800" y="2705100"/>
          <p14:tracePt t="16765" x="7296150" y="2698750"/>
          <p14:tracePt t="16782" x="7289800" y="2692400"/>
          <p14:tracePt t="16782" x="7289800" y="2686050"/>
          <p14:tracePt t="16801" x="7283450" y="2679700"/>
          <p14:tracePt t="16820" x="7277100" y="2679700"/>
          <p14:tracePt t="16832" x="7270750" y="2673350"/>
          <p14:tracePt t="16848" x="7264400" y="2667000"/>
          <p14:tracePt t="16872" x="7258050" y="2667000"/>
          <p14:tracePt t="16896" x="7251700" y="2667000"/>
          <p14:tracePt t="16924" x="7245350" y="2667000"/>
          <p14:tracePt t="17024" x="7245350" y="2660650"/>
          <p14:tracePt t="17076" x="7251700" y="2654300"/>
          <p14:tracePt t="17128" x="7258050" y="2660650"/>
          <p14:tracePt t="17188" x="7258050" y="2667000"/>
          <p14:tracePt t="17212" x="7258050" y="2673350"/>
          <p14:tracePt t="17232" x="7264400" y="2673350"/>
          <p14:tracePt t="17256" x="7270750" y="2673350"/>
          <p14:tracePt t="17280" x="7277100" y="2667000"/>
          <p14:tracePt t="17300" x="7283450" y="2660650"/>
          <p14:tracePt t="17324" x="7289800" y="2660650"/>
          <p14:tracePt t="17344" x="7289800" y="2667000"/>
          <p14:tracePt t="17436" x="7283450" y="2673350"/>
          <p14:tracePt t="17460" x="7283450" y="2679700"/>
          <p14:tracePt t="17480" x="7289800" y="2679700"/>
          <p14:tracePt t="17540" x="7283450" y="2686050"/>
          <p14:tracePt t="17652" x="7277100" y="2686050"/>
          <p14:tracePt t="17668" x="7264400" y="2679700"/>
          <p14:tracePt t="17684" x="7258050" y="2679700"/>
          <p14:tracePt t="17700" x="7251700" y="2686050"/>
          <p14:tracePt t="17712" x="7245350" y="2692400"/>
          <p14:tracePt t="17752" x="7239000" y="2698750"/>
          <p14:tracePt t="17772" x="7232650" y="2698750"/>
          <p14:tracePt t="17812" x="7239000" y="2698750"/>
          <p14:tracePt t="17908" x="7239000" y="2692400"/>
          <p14:tracePt t="17940" x="7245350" y="2692400"/>
          <p14:tracePt t="17992" x="7251700" y="2692400"/>
          <p14:tracePt t="18020" x="7251700" y="2698750"/>
          <p14:tracePt t="18120" x="7251700" y="2705100"/>
          <p14:tracePt t="18216" x="7245350" y="2705100"/>
          <p14:tracePt t="18240" x="7239000" y="2705100"/>
          <p14:tracePt t="18260" x="7232650" y="2705100"/>
          <p14:tracePt t="18284" x="7226300" y="2705100"/>
          <p14:tracePt t="18304" x="7219950" y="2711450"/>
          <p14:tracePt t="18336" x="7219950" y="2717800"/>
          <p14:tracePt t="18364" x="7219950" y="2724150"/>
          <p14:tracePt t="18432" x="7226300" y="2724150"/>
          <p14:tracePt t="18484" x="7219950" y="2730500"/>
          <p14:tracePt t="18552" x="7226300" y="2730500"/>
          <p14:tracePt t="18612" x="7232650" y="2736850"/>
          <p14:tracePt t="18628" x="7239000" y="2736850"/>
          <p14:tracePt t="18637" x="7245350" y="2736850"/>
          <p14:tracePt t="18644" x="7251700" y="2736850"/>
          <p14:tracePt t="18654" x="7270750" y="2743200"/>
          <p14:tracePt t="18654" x="7283450" y="2743200"/>
          <p14:tracePt t="18672" x="7308850" y="2743200"/>
          <p14:tracePt t="18688" x="7346950" y="2736850"/>
          <p14:tracePt t="18705" x="7385050" y="2730500"/>
          <p14:tracePt t="18721" x="7435850" y="2724150"/>
          <p14:tracePt t="18738" x="7486650" y="2711450"/>
          <p14:tracePt t="18738" x="7512050" y="2711450"/>
          <p14:tracePt t="18756" x="7575550" y="2705100"/>
          <p14:tracePt t="18772" x="7632700" y="2705100"/>
          <p14:tracePt t="18788" x="7702550" y="2711450"/>
          <p14:tracePt t="18805" x="7772400" y="2717800"/>
          <p14:tracePt t="18822" x="7842250" y="2730500"/>
          <p14:tracePt t="18838" x="7950200" y="2736850"/>
          <p14:tracePt t="18855" x="8013700" y="2736850"/>
          <p14:tracePt t="18872" x="8064500" y="2743200"/>
          <p14:tracePt t="18889" x="8140700" y="2743200"/>
          <p14:tracePt t="18905" x="8172450" y="2736850"/>
          <p14:tracePt t="18922" x="8204200" y="2736850"/>
          <p14:tracePt t="18939" x="8223250" y="2730500"/>
          <p14:tracePt t="18955" x="8235950" y="2711450"/>
          <p14:tracePt t="18972" x="8235950" y="2705100"/>
          <p14:tracePt t="18989" x="8223250" y="2711450"/>
          <p14:tracePt t="19020" x="8210550" y="2717800"/>
          <p14:tracePt t="19024" x="8178800" y="2717800"/>
          <p14:tracePt t="19040" x="8147050" y="2717800"/>
          <p14:tracePt t="19040" x="8121650" y="2717800"/>
          <p14:tracePt t="19057" x="8083550" y="2711450"/>
          <p14:tracePt t="19057" x="8045450" y="2705100"/>
          <p14:tracePt t="19073" x="8001000" y="2692400"/>
          <p14:tracePt t="19073" x="7950200" y="2686050"/>
          <p14:tracePt t="19090" x="7886700" y="2679700"/>
          <p14:tracePt t="19090" x="7823200" y="2679700"/>
          <p14:tracePt t="19107" x="7747000" y="2673350"/>
          <p14:tracePt t="19107" x="7562850" y="2667000"/>
          <p14:tracePt t="19124" x="7461250" y="2667000"/>
          <p14:tracePt t="19124" x="7346950" y="2660650"/>
          <p14:tracePt t="19140" x="7226300" y="2667000"/>
          <p14:tracePt t="19140" x="7086600" y="2667000"/>
          <p14:tracePt t="19157" x="6946900" y="2673350"/>
          <p14:tracePt t="19157" x="6794500" y="2679700"/>
          <p14:tracePt t="19174" x="6635750" y="2686050"/>
          <p14:tracePt t="19174" x="6470650" y="2698750"/>
          <p14:tracePt t="19190" x="6299200" y="2705100"/>
          <p14:tracePt t="19190" x="5956300" y="2724150"/>
          <p14:tracePt t="19207" x="5778500" y="2730500"/>
          <p14:tracePt t="19207" x="5607050" y="2736850"/>
          <p14:tracePt t="19223" x="5429250" y="2736850"/>
          <p14:tracePt t="19223" x="5251450" y="2736850"/>
          <p14:tracePt t="19240" x="5073650" y="2743200"/>
          <p14:tracePt t="19240" x="4730750" y="2743200"/>
          <p14:tracePt t="19257" x="4552950" y="2743200"/>
          <p14:tracePt t="19257" x="4381500" y="2749550"/>
          <p14:tracePt t="19274" x="4210050" y="2755900"/>
          <p14:tracePt t="19274" x="4044950" y="2762250"/>
          <p14:tracePt t="19290" x="3873500" y="2774950"/>
          <p14:tracePt t="19290" x="3714750" y="2787650"/>
          <p14:tracePt t="19307" x="3556000" y="2794000"/>
          <p14:tracePt t="19307" x="3251200" y="2819400"/>
          <p14:tracePt t="19324" x="3105150" y="2832100"/>
          <p14:tracePt t="19324" x="2959100" y="2838450"/>
          <p14:tracePt t="19341" x="2825750" y="2851150"/>
          <p14:tracePt t="19341" x="2692400" y="2857500"/>
          <p14:tracePt t="19357" x="2565400" y="2863850"/>
          <p14:tracePt t="19357" x="2444750" y="2876550"/>
          <p14:tracePt t="19374" x="2324100" y="2889250"/>
          <p14:tracePt t="19374" x="2209800" y="2895600"/>
          <p14:tracePt t="19374" x="2108200" y="2908300"/>
          <p14:tracePt t="19393" x="2006600" y="2921000"/>
          <p14:tracePt t="19393" x="1911350" y="2940050"/>
          <p14:tracePt t="19408" x="1822450" y="2952750"/>
          <p14:tracePt t="19408" x="1739900" y="2971800"/>
          <p14:tracePt t="19425" x="1663700" y="2984500"/>
          <p14:tracePt t="19425" x="1593850" y="3003550"/>
          <p14:tracePt t="19441" x="1530350" y="3016250"/>
          <p14:tracePt t="19441" x="1473200" y="3022600"/>
          <p14:tracePt t="19458" x="1416050" y="3028950"/>
          <p14:tracePt t="19458" x="1371600" y="3028950"/>
          <p14:tracePt t="19474" x="1327150" y="3028950"/>
          <p14:tracePt t="19474" x="1282700" y="3028950"/>
          <p14:tracePt t="19474" x="1244600" y="3022600"/>
          <p14:tracePt t="19493" x="1212850" y="3022600"/>
          <p14:tracePt t="19493" x="1187450" y="3016250"/>
          <p14:tracePt t="19510" x="1162050" y="3016250"/>
          <p14:tracePt t="19510" x="1136650" y="3016250"/>
          <p14:tracePt t="19525" x="1111250" y="3016250"/>
          <p14:tracePt t="19525" x="1092200" y="3022600"/>
          <p14:tracePt t="19542" x="1073150" y="3022600"/>
          <p14:tracePt t="19542" x="1035050" y="3035300"/>
          <p14:tracePt t="19558" x="1022350" y="3035300"/>
          <p14:tracePt t="19558" x="1003300" y="3041650"/>
          <p14:tracePt t="19575" x="990600" y="3041650"/>
          <p14:tracePt t="19575" x="977900" y="3041650"/>
          <p14:tracePt t="19592" x="965200" y="3041650"/>
          <p14:tracePt t="19592" x="952500" y="3041650"/>
          <p14:tracePt t="19609" x="939800" y="3041650"/>
          <p14:tracePt t="19609" x="920750" y="3035300"/>
          <p14:tracePt t="19625" x="914400" y="3035300"/>
          <p14:tracePt t="19625" x="908050" y="3035300"/>
          <p14:tracePt t="19643" x="901700" y="3035300"/>
          <p14:tracePt t="19658" x="1085850" y="3022600"/>
          <p14:tracePt t="19794" x="1111250" y="3022600"/>
          <p14:tracePt t="19797" x="1143000" y="3028950"/>
          <p14:tracePt t="19808" x="1212850" y="3028950"/>
          <p14:tracePt t="19825" x="1289050" y="3035300"/>
          <p14:tracePt t="19842" x="1397000" y="3054350"/>
          <p14:tracePt t="19859" x="1466850" y="3060700"/>
          <p14:tracePt t="19876" x="1536700" y="3060700"/>
          <p14:tracePt t="19892" x="1593850" y="3060700"/>
          <p14:tracePt t="19909" x="1663700" y="3054350"/>
          <p14:tracePt t="19925" x="1695450" y="3054350"/>
          <p14:tracePt t="19942" x="1714500" y="3054350"/>
          <p14:tracePt t="19959" x="1727200" y="3054350"/>
          <p14:tracePt t="19976" x="1733550" y="3054350"/>
          <p14:tracePt t="19992" x="1727200" y="3048000"/>
          <p14:tracePt t="20068" x="1720850" y="3048000"/>
          <p14:tracePt t="20084" x="1714500" y="3048000"/>
          <p14:tracePt t="20092" x="1708150" y="3054350"/>
          <p14:tracePt t="20104" x="1695450" y="3054350"/>
          <p14:tracePt t="20113" x="1689100" y="3060700"/>
          <p14:tracePt t="20126" x="1670050" y="3067050"/>
          <p14:tracePt t="20126" x="1657350" y="3073400"/>
          <p14:tracePt t="20146" x="1625600" y="3079750"/>
          <p14:tracePt t="20160" x="1587500" y="3086100"/>
          <p14:tracePt t="20176" x="1536700" y="3092450"/>
          <p14:tracePt t="20193" x="1473200" y="3092450"/>
          <p14:tracePt t="20210" x="1377950" y="3098800"/>
          <p14:tracePt t="20227" x="1314450" y="3092450"/>
          <p14:tracePt t="20243" x="1257300" y="3079750"/>
          <p14:tracePt t="20260" x="1181100" y="3041650"/>
          <p14:tracePt t="20277" x="1149350" y="3009900"/>
          <p14:tracePt t="20294" x="1130300" y="2978150"/>
          <p14:tracePt t="20310" x="1136650" y="2946400"/>
          <p14:tracePt t="20327" x="1200150" y="2895600"/>
          <p14:tracePt t="20345" x="1282700" y="2857500"/>
          <p14:tracePt t="20360" x="1390650" y="2813050"/>
          <p14:tracePt t="20377" x="1517650" y="2755900"/>
          <p14:tracePt t="20394" x="1663700" y="2711450"/>
          <p14:tracePt t="20411" x="1816100" y="2667000"/>
          <p14:tracePt t="20411" x="1898650" y="2654300"/>
          <p14:tracePt t="20428" x="2051050" y="2641600"/>
          <p14:tracePt t="20445" x="2203450" y="2654300"/>
          <p14:tracePt t="20461" x="2349500" y="2686050"/>
          <p14:tracePt t="20477" x="2489200" y="2724150"/>
          <p14:tracePt t="20494" x="2622550" y="2762250"/>
          <p14:tracePt t="20494" x="2686050" y="2787650"/>
          <p14:tracePt t="20512" x="2787650" y="2825750"/>
          <p14:tracePt t="20528" x="2870200" y="2863850"/>
          <p14:tracePt t="20544" x="2927350" y="2895600"/>
          <p14:tracePt t="20561" x="2959100" y="2946400"/>
          <p14:tracePt t="20578" x="2959100" y="2971800"/>
          <p14:tracePt t="20594" x="2933700" y="2997200"/>
          <p14:tracePt t="20611" x="2895600" y="3016250"/>
          <p14:tracePt t="20628" x="2825750" y="3041650"/>
          <p14:tracePt t="20647" x="2768600" y="3048000"/>
          <p14:tracePt t="20661" x="2705100" y="3054350"/>
          <p14:tracePt t="20678" x="2654300" y="3060700"/>
          <p14:tracePt t="20695" x="2590800" y="3067050"/>
          <p14:tracePt t="20713" x="2571750" y="3067050"/>
          <p14:tracePt t="20729" x="2565400" y="3067050"/>
          <p14:tracePt t="20745" x="2552700" y="3067050"/>
          <p14:tracePt t="20762" x="2559050" y="3060700"/>
          <p14:tracePt t="20778" x="2571750" y="3054350"/>
          <p14:tracePt t="20778" x="2584450" y="3054350"/>
          <p14:tracePt t="20797" x="2616200" y="3041650"/>
          <p14:tracePt t="20812" x="2660650" y="3035300"/>
          <p14:tracePt t="20828" x="2717800" y="3028950"/>
          <p14:tracePt t="20845" x="2774950" y="3022600"/>
          <p14:tracePt t="20862" x="2882900" y="3016250"/>
          <p14:tracePt t="20879" x="2965450" y="3009900"/>
          <p14:tracePt t="20895" x="3048000" y="3009900"/>
          <p14:tracePt t="20912" x="3143250" y="3016250"/>
          <p14:tracePt t="20929" x="3282950" y="3035300"/>
          <p14:tracePt t="20946" x="3378200" y="3060700"/>
          <p14:tracePt t="20962" x="3486150" y="3079750"/>
          <p14:tracePt t="20979" x="3632200" y="3098800"/>
          <p14:tracePt t="20996" x="3733800" y="3111500"/>
          <p14:tracePt t="21013" x="3829050" y="3111500"/>
          <p14:tracePt t="21030" x="3917950" y="3117850"/>
          <p14:tracePt t="21046" x="4000500" y="3124200"/>
          <p14:tracePt t="21063" x="4076700" y="3130550"/>
          <p14:tracePt t="21063" x="4114800" y="3130550"/>
          <p14:tracePt t="21080" x="4191000" y="3130550"/>
          <p14:tracePt t="21097" x="4260850" y="3124200"/>
          <p14:tracePt t="21113" x="4318000" y="3117850"/>
          <p14:tracePt t="21130" x="4375150" y="3117850"/>
          <p14:tracePt t="21147" x="4419600" y="3111500"/>
          <p14:tracePt t="21147" x="4445000" y="3111500"/>
          <p14:tracePt t="21165" x="4489450" y="3117850"/>
          <p14:tracePt t="21180" x="4527550" y="3117850"/>
          <p14:tracePt t="21196" x="4559300" y="3124200"/>
          <p14:tracePt t="21213" x="4597400" y="3130550"/>
          <p14:tracePt t="21230" x="4641850" y="3143250"/>
          <p14:tracePt t="21247" x="4673600" y="3143250"/>
          <p14:tracePt t="21263" x="4705350" y="3149600"/>
          <p14:tracePt t="21280" x="4749800" y="3155950"/>
          <p14:tracePt t="21297" x="4775200" y="3155950"/>
          <p14:tracePt t="21314" x="4794250" y="3155950"/>
          <p14:tracePt t="21330" x="4806950" y="3149600"/>
          <p14:tracePt t="21347" x="4826000" y="3149600"/>
          <p14:tracePt t="21364" x="4826000" y="3143250"/>
          <p14:tracePt t="21380" x="4838700" y="3143250"/>
          <p14:tracePt t="21397" x="4845050" y="3143250"/>
          <p14:tracePt t="21413" x="4851400" y="3136900"/>
          <p14:tracePt t="21430" x="4857750" y="3136900"/>
          <p14:tracePt t="21447" x="4870450" y="3136900"/>
          <p14:tracePt t="21464" x="4876800" y="3136900"/>
          <p14:tracePt t="21484" x="4883150" y="3136900"/>
          <p14:tracePt t="21500" x="4889500" y="3143250"/>
          <p14:tracePt t="21532" x="4895850" y="3143250"/>
          <p14:tracePt t="21544" x="4902200" y="3143250"/>
          <p14:tracePt t="21560" x="4908550" y="3149600"/>
          <p14:tracePt t="21584" x="4914900" y="3149600"/>
          <p14:tracePt t="21612" x="4908550" y="3143250"/>
          <p14:tracePt t="21688" x="4902200" y="3136900"/>
          <p14:tracePt t="21712" x="4895850" y="3136900"/>
          <p14:tracePt t="21724" x="4889500" y="3130550"/>
          <p14:tracePt t="21740" x="4883150" y="3130550"/>
          <p14:tracePt t="21756" x="4876800" y="3130550"/>
          <p14:tracePt t="21776" x="4870450" y="3130550"/>
          <p14:tracePt t="21832" x="4870450" y="3136900"/>
          <p14:tracePt t="21868" x="4876800" y="3143250"/>
          <p14:tracePt t="21920" x="4883150" y="3149600"/>
          <p14:tracePt t="21960" x="4889500" y="3149600"/>
          <p14:tracePt t="22016" x="4895850" y="3149600"/>
          <p14:tracePt t="22056" x="4889500" y="3149600"/>
          <p14:tracePt t="22132" x="4883150" y="3143250"/>
          <p14:tracePt t="22168" x="4889500" y="3136900"/>
          <p14:tracePt t="22228" x="4895850" y="3136900"/>
          <p14:tracePt t="22252" x="4902200" y="3136900"/>
          <p14:tracePt t="22280" x="4902200" y="3143250"/>
          <p14:tracePt t="22476" x="4895850" y="3143250"/>
          <p14:tracePt t="22624" x="4895850" y="3136900"/>
          <p14:tracePt t="22648" x="4889500" y="3136900"/>
          <p14:tracePt t="22672" x="4883150" y="3143250"/>
          <p14:tracePt t="22716" x="4876800" y="3143250"/>
          <p14:tracePt t="22752" x="4870450" y="3143250"/>
          <p14:tracePt t="22784" x="4870450" y="3136900"/>
          <p14:tracePt t="22976" x="4876800" y="3136900"/>
          <p14:tracePt t="23008" x="4883150" y="3130550"/>
          <p14:tracePt t="23044" x="4876800" y="3130550"/>
          <p14:tracePt t="23112" x="4870450" y="3130550"/>
          <p14:tracePt t="23144" x="4864100" y="3124200"/>
          <p14:tracePt t="23164" x="4857750" y="3124200"/>
          <p14:tracePt t="23204" x="4857750" y="3130550"/>
          <p14:tracePt t="23224" x="4851400" y="3136900"/>
          <p14:tracePt t="23240" x="4845050" y="3143250"/>
          <p14:tracePt t="23300" x="4838700" y="3149600"/>
          <p14:tracePt t="23344" x="4832350" y="3149600"/>
          <p14:tracePt t="23360" x="4826000" y="3149600"/>
          <p14:tracePt t="23376" x="4819650" y="3155950"/>
          <p14:tracePt t="23392" x="4806950" y="3155950"/>
          <p14:tracePt t="23404" x="4800600" y="3162300"/>
          <p14:tracePt t="23420" x="4794250" y="3162300"/>
          <p14:tracePt t="23436" x="4787900" y="3168650"/>
          <p14:tracePt t="23452" x="4787900" y="3175000"/>
          <p14:tracePt t="23464" x="4787900" y="3181350"/>
          <p14:tracePt t="23480" x="4787900" y="3194050"/>
          <p14:tracePt t="23504" x="4794250" y="3200400"/>
          <p14:tracePt t="23512" x="4794250" y="3206750"/>
          <p14:tracePt t="23524" x="4794250" y="3200400"/>
          <p14:tracePt t="23556" x="4794250" y="3194050"/>
          <p14:tracePt t="23564" x="4800600" y="3187700"/>
          <p14:tracePt t="23576" x="4806950" y="3181350"/>
          <p14:tracePt t="23587" x="4813300" y="3181350"/>
          <p14:tracePt t="23587" x="4826000" y="3175000"/>
          <p14:tracePt t="23605" x="4832350" y="3168650"/>
          <p14:tracePt t="23605" x="4845050" y="3162300"/>
          <p14:tracePt t="23621" x="4857750" y="3162300"/>
          <p14:tracePt t="23621" x="4883150" y="3155950"/>
          <p14:tracePt t="23640" x="4895850" y="3149600"/>
          <p14:tracePt t="23640" x="4914900" y="3143250"/>
          <p14:tracePt t="23655" x="4933950" y="3136900"/>
          <p14:tracePt t="23655" x="4946650" y="3130550"/>
          <p14:tracePt t="23672" x="4965700" y="3130550"/>
          <p14:tracePt t="23672" x="4984750" y="3124200"/>
          <p14:tracePt t="23688" x="5010150" y="3111500"/>
          <p14:tracePt t="23688" x="5054600" y="3098800"/>
          <p14:tracePt t="23705" x="5080000" y="3092450"/>
          <p14:tracePt t="23705" x="5111750" y="3079750"/>
          <p14:tracePt t="23722" x="5137150" y="3073400"/>
          <p14:tracePt t="23722" x="5162550" y="3067050"/>
          <p14:tracePt t="23738" x="5194300" y="3060700"/>
          <p14:tracePt t="23738" x="5219700" y="3048000"/>
          <p14:tracePt t="23738" x="5251450" y="3041650"/>
          <p14:tracePt t="23757" x="5276850" y="3028950"/>
          <p14:tracePt t="23757" x="5302250" y="3022600"/>
          <p14:tracePt t="23772" x="5327650" y="3016250"/>
          <p14:tracePt t="23772" x="5353050" y="3009900"/>
          <p14:tracePt t="23789" x="5372100" y="2997200"/>
          <p14:tracePt t="23789" x="5391150" y="2990850"/>
          <p14:tracePt t="23805" x="5416550" y="2984500"/>
          <p14:tracePt t="23805" x="5429250" y="2978150"/>
          <p14:tracePt t="23822" x="5441950" y="2971800"/>
          <p14:tracePt t="23822" x="5454650" y="2965450"/>
          <p14:tracePt t="23839" x="5467350" y="2959100"/>
          <p14:tracePt t="23839" x="5486400" y="2959100"/>
          <p14:tracePt t="23857" x="5492750" y="2959100"/>
          <p14:tracePt t="23872" x="5499100" y="2959100"/>
          <p14:tracePt t="23888" x="5499100" y="2965450"/>
          <p14:tracePt t="23905" x="5492750" y="2971800"/>
          <p14:tracePt t="23922" x="5492750" y="2984500"/>
          <p14:tracePt t="23922" x="5486400" y="2984500"/>
          <p14:tracePt t="23939" x="5480050" y="2997200"/>
          <p14:tracePt t="23939" x="5473700" y="3003550"/>
          <p14:tracePt t="23956" x="5467350" y="3016250"/>
          <p14:tracePt t="23956" x="5461000" y="3028950"/>
          <p14:tracePt t="23973" x="5454650" y="3041650"/>
          <p14:tracePt t="23973" x="5448300" y="3054350"/>
          <p14:tracePt t="23989" x="5435600" y="3067050"/>
          <p14:tracePt t="23989" x="5422900" y="3086100"/>
          <p14:tracePt t="24006" x="5416550" y="3092450"/>
          <p14:tracePt t="24006" x="5410200" y="3105150"/>
          <p14:tracePt t="24023" x="5403850" y="3111500"/>
          <p14:tracePt t="24023" x="5397500" y="3117850"/>
          <p14:tracePt t="24040" x="5391150" y="3117850"/>
          <p14:tracePt t="24040" x="5378450" y="3130550"/>
          <p14:tracePt t="24057" x="5372100" y="3130550"/>
          <p14:tracePt t="24072" x="5365750" y="3136900"/>
          <p14:tracePt t="24089" x="5359400" y="3143250"/>
          <p14:tracePt t="24106" x="5353050" y="3143250"/>
          <p14:tracePt t="24122" x="5353050" y="3149600"/>
          <p14:tracePt t="24140" x="5340350" y="3149600"/>
          <p14:tracePt t="24140" x="5334000" y="3155950"/>
          <p14:tracePt t="24157" x="5327650" y="3155950"/>
          <p14:tracePt t="24157" x="5314950" y="3162300"/>
          <p14:tracePt t="24173" x="5302250" y="3168650"/>
          <p14:tracePt t="24173" x="5283200" y="3175000"/>
          <p14:tracePt t="24190" x="5257800" y="3187700"/>
          <p14:tracePt t="24190" x="5232400" y="3194050"/>
          <p14:tracePt t="24190" x="5207000" y="3206750"/>
          <p14:tracePt t="24209" x="5175250" y="3225800"/>
          <p14:tracePt t="24223" x="5137150" y="3244850"/>
          <p14:tracePt t="24223" x="5048250" y="3289300"/>
          <p14:tracePt t="24240" x="4997450" y="3308350"/>
          <p14:tracePt t="24240" x="4946650" y="3340100"/>
          <p14:tracePt t="24257" x="4895850" y="3365500"/>
          <p14:tracePt t="24257" x="4838700" y="3390900"/>
          <p14:tracePt t="24274" x="4787900" y="3416300"/>
          <p14:tracePt t="24274" x="4730750" y="3435350"/>
          <p14:tracePt t="24290" x="4679950" y="3460750"/>
          <p14:tracePt t="24290" x="4584700" y="3498850"/>
          <p14:tracePt t="24307" x="4540250" y="3517900"/>
          <p14:tracePt t="24307" x="4489450" y="3536950"/>
          <p14:tracePt t="24324" x="4445000" y="3549650"/>
          <p14:tracePt t="24324" x="4400550" y="3562350"/>
          <p14:tracePt t="24340" x="4362450" y="3575050"/>
          <p14:tracePt t="24340" x="4273550" y="3594100"/>
          <p14:tracePt t="24357" x="4235450" y="3606800"/>
          <p14:tracePt t="24357" x="4197350" y="3613150"/>
          <p14:tracePt t="24374" x="4165600" y="3613150"/>
          <p14:tracePt t="24374" x="4133850" y="3619500"/>
          <p14:tracePt t="24391" x="4108450" y="3619500"/>
          <p14:tracePt t="24391" x="4083050" y="3619500"/>
          <p14:tracePt t="24407" x="4064000" y="3619500"/>
          <p14:tracePt t="24407" x="4038600" y="3619500"/>
          <p14:tracePt t="24424" x="4025900" y="3613150"/>
          <p14:tracePt t="24424" x="4019550" y="3613150"/>
          <p14:tracePt t="24441" x="4019550" y="3606800"/>
          <p14:tracePt t="24457" x="4019550" y="3600450"/>
          <p14:tracePt t="24457" x="4019550" y="3594100"/>
          <p14:tracePt t="24474" x="4019550" y="3587750"/>
          <p14:tracePt t="24474" x="4025900" y="3581400"/>
          <p14:tracePt t="24474" x="4032250" y="3575050"/>
          <p14:tracePt t="24493" x="4038600" y="3568700"/>
          <p14:tracePt t="24507" x="4044950" y="3562350"/>
          <p14:tracePt t="24507" x="4064000" y="3549650"/>
          <p14:tracePt t="24525" x="4076700" y="3543300"/>
          <p14:tracePt t="24525" x="4083050" y="3543300"/>
          <p14:tracePt t="24541" x="4089400" y="3536950"/>
          <p14:tracePt t="24541" x="4102100" y="3530600"/>
          <p14:tracePt t="24558" x="4108450" y="3530600"/>
          <p14:tracePt t="24558" x="4114800" y="3530600"/>
          <p14:tracePt t="24574" x="4127500" y="3530600"/>
          <p14:tracePt t="24574" x="4133850" y="3530600"/>
          <p14:tracePt t="24574" x="4140200" y="3530600"/>
          <p14:tracePt t="24593" x="4146550" y="3530600"/>
          <p14:tracePt t="24593" x="4152900" y="3530600"/>
          <p14:tracePt t="24608" x="4159250" y="3536950"/>
          <p14:tracePt t="24608" x="4165600" y="3536950"/>
          <p14:tracePt t="24625" x="4171950" y="3536950"/>
          <p14:tracePt t="24625" x="4184650" y="3543300"/>
          <p14:tracePt t="24625" x="4191000" y="3543300"/>
          <p14:tracePt t="24644" x="4203700" y="3549650"/>
          <p14:tracePt t="24644" x="4216400" y="3549650"/>
          <p14:tracePt t="24658" x="4235450" y="3556000"/>
          <p14:tracePt t="24658" x="4248150" y="3568700"/>
          <p14:tracePt t="24675" x="4267200" y="3575050"/>
          <p14:tracePt t="24675" x="4286250" y="3587750"/>
          <p14:tracePt t="24691" x="4311650" y="3600450"/>
          <p14:tracePt t="24691" x="4330700" y="3619500"/>
          <p14:tracePt t="24708" x="4362450" y="3632200"/>
          <p14:tracePt t="24708" x="4419600" y="3657600"/>
          <p14:tracePt t="24725" x="4451350" y="3670300"/>
          <p14:tracePt t="24725" x="4489450" y="3676650"/>
          <p14:tracePt t="24742" x="4521200" y="3683000"/>
          <p14:tracePt t="24742" x="4559300" y="3689350"/>
          <p14:tracePt t="24759" x="4591050" y="3689350"/>
          <p14:tracePt t="24759" x="4629150" y="3689350"/>
          <p14:tracePt t="24759" x="4660900" y="3689350"/>
          <p14:tracePt t="24777" x="4699000" y="3683000"/>
          <p14:tracePt t="24777" x="4730750" y="3683000"/>
          <p14:tracePt t="24792" x="4768850" y="3676650"/>
          <p14:tracePt t="24792" x="4800600" y="3676650"/>
          <p14:tracePt t="24809" x="4832350" y="3670300"/>
          <p14:tracePt t="24809" x="4870450" y="3670300"/>
          <p14:tracePt t="24825" x="4902200" y="3663950"/>
          <p14:tracePt t="24825" x="4933950" y="3657600"/>
          <p14:tracePt t="24842" x="4965700" y="3657600"/>
          <p14:tracePt t="24842" x="4997450" y="3651250"/>
          <p14:tracePt t="24859" x="5029200" y="3644900"/>
          <p14:tracePt t="24859" x="5086350" y="3632200"/>
          <p14:tracePt t="24877" x="5105400" y="3625850"/>
          <p14:tracePt t="24877" x="5130800" y="3619500"/>
          <p14:tracePt t="24893" x="5149850" y="3613150"/>
          <p14:tracePt t="24893" x="5168900" y="3606800"/>
          <p14:tracePt t="24909" x="5181600" y="3600450"/>
          <p14:tracePt t="24909" x="5200650" y="3600450"/>
          <p14:tracePt t="24926" x="5207000" y="3594100"/>
          <p14:tracePt t="24926" x="5219700" y="3594100"/>
          <p14:tracePt t="24943" x="5226050" y="3587750"/>
          <p14:tracePt t="24943" x="5245100" y="3581400"/>
          <p14:tracePt t="24959" x="5251450" y="3575050"/>
          <p14:tracePt t="24980" x="5251450" y="3568700"/>
          <p14:tracePt t="25016" x="5238750" y="3568700"/>
          <p14:tracePt t="25032" x="5232400" y="3568700"/>
          <p14:tracePt t="25048" x="5226050" y="3568700"/>
          <p14:tracePt t="25056" x="5219700" y="3568700"/>
          <p14:tracePt t="25064" x="5213350" y="3568700"/>
          <p14:tracePt t="25064" x="5207000" y="3568700"/>
          <p14:tracePt t="25076" x="5200650" y="3568700"/>
          <p14:tracePt t="25076" x="5194300" y="3568700"/>
          <p14:tracePt t="25093" x="5187950" y="3568700"/>
          <p14:tracePt t="25093" x="5181600" y="3568700"/>
          <p14:tracePt t="25110" x="5175250" y="3562350"/>
          <p14:tracePt t="25125" x="5175250" y="3556000"/>
          <p14:tracePt t="25142" x="5175250" y="3543300"/>
          <p14:tracePt t="25159" x="5187950" y="3530600"/>
          <p14:tracePt t="25176" x="5194300" y="3530600"/>
          <p14:tracePt t="25192" x="5200650" y="3524250"/>
          <p14:tracePt t="25192" x="5213350" y="3524250"/>
          <p14:tracePt t="25210" x="5219700" y="3524250"/>
          <p14:tracePt t="25210" x="5226050" y="3524250"/>
          <p14:tracePt t="25226" x="5238750" y="3524250"/>
          <p14:tracePt t="25226" x="5245100" y="3524250"/>
          <p14:tracePt t="25226" x="5257800" y="3524250"/>
          <p14:tracePt t="25245" x="5270500" y="3524250"/>
          <p14:tracePt t="25245" x="5276850" y="3530600"/>
          <p14:tracePt t="25261" x="5289550" y="3530600"/>
          <p14:tracePt t="25261" x="5302250" y="3530600"/>
          <p14:tracePt t="25277" x="5314950" y="3530600"/>
          <p14:tracePt t="25277" x="5327650" y="3530600"/>
          <p14:tracePt t="25294" x="5340350" y="3530600"/>
          <p14:tracePt t="25294" x="5353050" y="3530600"/>
          <p14:tracePt t="25310" x="5365750" y="3530600"/>
          <p14:tracePt t="25310" x="5384800" y="3524250"/>
          <p14:tracePt t="25327" x="5397500" y="3524250"/>
          <p14:tracePt t="25327" x="5403850" y="3517900"/>
          <p14:tracePt t="25344" x="5416550" y="3517900"/>
          <p14:tracePt t="25344" x="5422900" y="3517900"/>
          <p14:tracePt t="25361" x="5429250" y="3517900"/>
          <p14:tracePt t="25361" x="5448300" y="3517900"/>
          <p14:tracePt t="25377" x="5454650" y="3517900"/>
          <p14:tracePt t="25377" x="5461000" y="3517900"/>
          <p14:tracePt t="25394" x="5467350" y="3517900"/>
          <p14:tracePt t="25394" x="5467350" y="3511550"/>
          <p14:tracePt t="25411" x="5473700" y="3511550"/>
          <p14:tracePt t="25427" x="5480050" y="3505200"/>
          <p14:tracePt t="25427" x="5492750" y="3498850"/>
          <p14:tracePt t="25444" x="5499100" y="3498850"/>
          <p14:tracePt t="25461" x="5499100" y="3492500"/>
          <p14:tracePt t="25477" x="5505450" y="3486150"/>
          <p14:tracePt t="25497" x="5511800" y="3479800"/>
          <p14:tracePt t="25528" x="5511800" y="3473450"/>
          <p14:tracePt t="25552" x="5511800" y="3467100"/>
          <p14:tracePt t="25564" x="5511800" y="3460750"/>
          <p14:tracePt t="25580" x="5518150" y="3454400"/>
          <p14:tracePt t="25596" x="5518150" y="3448050"/>
          <p14:tracePt t="25612" x="5518150" y="3441700"/>
          <p14:tracePt t="25617" x="5524500" y="3441700"/>
          <p14:tracePt t="25632" x="5524500" y="3435350"/>
          <p14:tracePt t="25648" x="5530850" y="3429000"/>
          <p14:tracePt t="25664" x="5530850" y="3422650"/>
          <p14:tracePt t="25684" x="5530850" y="3429000"/>
          <p14:tracePt t="25736" x="5530850" y="3435350"/>
          <p14:tracePt t="25752" x="5524500" y="3441700"/>
          <p14:tracePt t="25768" x="5524500" y="3448050"/>
          <p14:tracePt t="25784" x="5518150" y="3448050"/>
          <p14:tracePt t="25804" x="5518150" y="3454400"/>
          <p14:tracePt t="25828" x="5518150" y="3460750"/>
          <p14:tracePt t="25852" x="5524500" y="3460750"/>
          <p14:tracePt t="25872" x="5530850" y="3460750"/>
          <p14:tracePt t="25888" x="5537200" y="3460750"/>
          <p14:tracePt t="25904" x="5543550" y="3460750"/>
          <p14:tracePt t="25912" x="5556250" y="3460750"/>
          <p14:tracePt t="25928" x="5562600" y="3467100"/>
          <p14:tracePt t="25944" x="5568950" y="3467100"/>
          <p14:tracePt t="25961" x="5568950" y="3473450"/>
          <p14:tracePt t="25978" x="5575300" y="3479800"/>
          <p14:tracePt t="25995" x="5575300" y="3486150"/>
          <p14:tracePt t="26013" x="5575300" y="3492500"/>
          <p14:tracePt t="26029" x="5568950" y="3498850"/>
          <p14:tracePt t="26045" x="5568950" y="3505200"/>
          <p14:tracePt t="26062" x="5568950" y="3511550"/>
          <p14:tracePt t="26078" x="5562600" y="3517900"/>
          <p14:tracePt t="26096" x="5562600" y="3524250"/>
          <p14:tracePt t="26112" x="5562600" y="3530600"/>
          <p14:tracePt t="26129" x="5556250" y="3536950"/>
          <p14:tracePt t="26145" x="5562600" y="3543300"/>
          <p14:tracePt t="26172" x="5568950" y="3543300"/>
          <p14:tracePt t="26188" x="5575300" y="3543300"/>
          <p14:tracePt t="26212" x="5581650" y="3549650"/>
          <p14:tracePt t="26240" x="5581650" y="3556000"/>
          <p14:tracePt t="26256" x="5588000" y="3562350"/>
          <p14:tracePt t="26276" x="5594350" y="3562350"/>
          <p14:tracePt t="26300" x="5600700" y="3562350"/>
          <p14:tracePt t="26316" x="5607050" y="3562350"/>
          <p14:tracePt t="26332" x="5613400" y="3562350"/>
          <p14:tracePt t="26344" x="5619750" y="3562350"/>
          <p14:tracePt t="26360" x="5626100" y="3568700"/>
          <p14:tracePt t="26376" x="5632450" y="3568700"/>
          <p14:tracePt t="26384" x="5638800" y="3575050"/>
          <p14:tracePt t="26396" x="5645150" y="3575050"/>
          <p14:tracePt t="26396" x="5651500" y="3575050"/>
          <p14:tracePt t="26413" x="5657850" y="3581400"/>
          <p14:tracePt t="26413" x="5664200" y="3581400"/>
          <p14:tracePt t="26430" x="5670550" y="3581400"/>
          <p14:tracePt t="26430" x="5676900" y="3587750"/>
          <p14:tracePt t="26447" x="5683250" y="3587750"/>
          <p14:tracePt t="26447" x="5695950" y="3587750"/>
          <p14:tracePt t="26464" x="5702300" y="3594100"/>
          <p14:tracePt t="26464" x="5715000" y="3594100"/>
          <p14:tracePt t="26480" x="5721350" y="3594100"/>
          <p14:tracePt t="26480" x="5727700" y="3600450"/>
          <p14:tracePt t="26497" x="5734050" y="3606800"/>
          <p14:tracePt t="26497" x="5740400" y="3606800"/>
          <p14:tracePt t="26514" x="5746750" y="3606800"/>
          <p14:tracePt t="26530" x="5753100" y="3613150"/>
          <p14:tracePt t="26548" x="5759450" y="3619500"/>
          <p14:tracePt t="26564" x="5765800" y="3625850"/>
          <p14:tracePt t="26580" x="5765800" y="3632200"/>
          <p14:tracePt t="26600" x="5759450" y="3638550"/>
          <p14:tracePt t="26617" x="5759450" y="3644900"/>
          <p14:tracePt t="26636" x="5759450" y="3651250"/>
          <p14:tracePt t="26647" x="5753100" y="3657600"/>
          <p14:tracePt t="26663" x="5746750" y="3663950"/>
          <p14:tracePt t="26680" x="5746750" y="3670300"/>
          <p14:tracePt t="26697" x="5740400" y="3676650"/>
          <p14:tracePt t="26714" x="5740400" y="3683000"/>
          <p14:tracePt t="26730" x="5740400" y="3689350"/>
          <p14:tracePt t="26747" x="5746750" y="3689350"/>
          <p14:tracePt t="26764" x="5753100" y="3689350"/>
          <p14:tracePt t="26788" x="5759450" y="3689350"/>
          <p14:tracePt t="26804" x="5765800" y="3689350"/>
          <p14:tracePt t="26816" x="5772150" y="3689350"/>
          <p14:tracePt t="26840" x="5772150" y="3695700"/>
          <p14:tracePt t="26864" x="5772150" y="3702050"/>
          <p14:tracePt t="26876" x="5772150" y="3708400"/>
          <p14:tracePt t="26892" x="5765800" y="3714750"/>
          <p14:tracePt t="26908" x="5765800" y="3721100"/>
          <p14:tracePt t="26924" x="5759450" y="3727450"/>
          <p14:tracePt t="26936" x="5753100" y="3733800"/>
          <p14:tracePt t="26960" x="5753100" y="3727450"/>
          <p14:tracePt t="27056" x="5753100" y="3721100"/>
          <p14:tracePt t="27080" x="5759450" y="3721100"/>
          <p14:tracePt t="27104" x="5753100" y="3714750"/>
          <p14:tracePt t="27132" x="5746750" y="3708400"/>
          <p14:tracePt t="27172" x="5734050" y="3708400"/>
          <p14:tracePt t="27184" x="5727700" y="3702050"/>
          <p14:tracePt t="27200" x="5721350" y="3695700"/>
          <p14:tracePt t="27208" x="5715000" y="3689350"/>
          <p14:tracePt t="27216" x="5708650" y="3683000"/>
          <p14:tracePt t="27216" x="5708650" y="3676650"/>
          <p14:tracePt t="27233" x="5702300" y="3663950"/>
          <p14:tracePt t="27233" x="5695950" y="3651250"/>
          <p14:tracePt t="27249" x="5689600" y="3638550"/>
          <p14:tracePt t="27249" x="5676900" y="3625850"/>
          <p14:tracePt t="27267" x="5670550" y="3606800"/>
          <p14:tracePt t="27267" x="5657850" y="3587750"/>
          <p14:tracePt t="27267" x="5645150" y="3568700"/>
          <p14:tracePt t="27285" x="5632450" y="3549650"/>
          <p14:tracePt t="27285" x="5619750" y="3530600"/>
          <p14:tracePt t="27300" x="5607050" y="3505200"/>
          <p14:tracePt t="27300" x="5594350" y="3486150"/>
          <p14:tracePt t="27316" x="5581650" y="3467100"/>
          <p14:tracePt t="27316" x="5568950" y="3454400"/>
          <p14:tracePt t="27333" x="5562600" y="3435350"/>
          <p14:tracePt t="27333" x="5556250" y="3422650"/>
          <p14:tracePt t="27350" x="5549900" y="3403600"/>
          <p14:tracePt t="27350" x="5543550" y="3378200"/>
          <p14:tracePt t="27366" x="5543550" y="3365500"/>
          <p14:tracePt t="27366" x="5549900" y="3359150"/>
          <p14:tracePt t="27383" x="5549900" y="3346450"/>
          <p14:tracePt t="27383" x="5556250" y="3340100"/>
          <p14:tracePt t="27400" x="5562600" y="3327400"/>
          <p14:tracePt t="27400" x="5568950" y="3314700"/>
          <p14:tracePt t="27417" x="5575300" y="3314700"/>
          <p14:tracePt t="27417" x="5581650" y="3308350"/>
          <p14:tracePt t="27433" x="5588000" y="3302000"/>
          <p14:tracePt t="27433" x="5594350" y="3302000"/>
          <p14:tracePt t="27450" x="5600700" y="3295650"/>
          <p14:tracePt t="27450" x="5613400" y="3289300"/>
          <p14:tracePt t="27467" x="5619750" y="3282950"/>
          <p14:tracePt t="27467" x="5632450" y="3276600"/>
          <p14:tracePt t="27484" x="5638800" y="3276600"/>
          <p14:tracePt t="27500" x="5645150" y="3270250"/>
          <p14:tracePt t="27517" x="5645150" y="3263900"/>
          <p14:tracePt t="27533" x="5651500" y="3257550"/>
          <p14:tracePt t="27550" x="5651500" y="3251200"/>
          <p14:tracePt t="27566" x="5651500" y="3244850"/>
          <p14:tracePt t="27584" x="5657850" y="3238500"/>
          <p14:tracePt t="27600" x="5664200" y="3238500"/>
          <p14:tracePt t="27600" x="5670550" y="3232150"/>
          <p14:tracePt t="27618" x="5676900" y="3232150"/>
          <p14:tracePt t="27618" x="5689600" y="3232150"/>
          <p14:tracePt t="27618" x="5702300" y="3238500"/>
          <p14:tracePt t="27640" x="5708650" y="3238500"/>
          <p14:tracePt t="27650" x="5721350" y="3238500"/>
          <p14:tracePt t="27650" x="5753100" y="3251200"/>
          <p14:tracePt t="27668" x="5765800" y="3251200"/>
          <p14:tracePt t="27668" x="5778500" y="3257550"/>
          <p14:tracePt t="27685" x="5797550" y="3257550"/>
          <p14:tracePt t="27685" x="5810250" y="3263900"/>
          <p14:tracePt t="27702" x="5822950" y="3263900"/>
          <p14:tracePt t="27702" x="5842000" y="3270250"/>
          <p14:tracePt t="27718" x="5854700" y="3270250"/>
          <p14:tracePt t="27718" x="5861050" y="3276600"/>
          <p14:tracePt t="27735" x="5867400" y="3276600"/>
          <p14:tracePt t="27735" x="5873750" y="3276600"/>
          <p14:tracePt t="27751" x="5880100" y="3282950"/>
          <p14:tracePt t="27773" x="5873750" y="3289300"/>
          <p14:tracePt t="27785" x="5867400" y="3289300"/>
          <p14:tracePt t="27785" x="5854700" y="3289300"/>
          <p14:tracePt t="27802" x="5848350" y="3289300"/>
          <p14:tracePt t="27802" x="5842000" y="3289300"/>
          <p14:tracePt t="27819" x="5829300" y="3282950"/>
          <p14:tracePt t="27819" x="5816600" y="3276600"/>
          <p14:tracePt t="27819" x="5803900" y="3263900"/>
          <p14:tracePt t="27837" x="5797550" y="3251200"/>
          <p14:tracePt t="27837" x="5784850" y="3238500"/>
          <p14:tracePt t="27853" x="5772150" y="3225800"/>
          <p14:tracePt t="27853" x="5759450" y="3213100"/>
          <p14:tracePt t="27870" x="5753100" y="3194050"/>
          <p14:tracePt t="27870" x="5740400" y="3181350"/>
          <p14:tracePt t="27887" x="5727700" y="3162300"/>
          <p14:tracePt t="27887" x="5715000" y="3149600"/>
          <p14:tracePt t="27902" x="5702300" y="3136900"/>
          <p14:tracePt t="27902" x="5695950" y="3117850"/>
          <p14:tracePt t="27919" x="5683250" y="3105150"/>
          <p14:tracePt t="27919" x="5670550" y="3086100"/>
          <p14:tracePt t="27919" x="5664200" y="3073400"/>
          <p14:tracePt t="27937" x="5657850" y="3054350"/>
          <p14:tracePt t="27937" x="5645150" y="3028950"/>
          <p14:tracePt t="27952" x="5638800" y="3009900"/>
          <p14:tracePt t="27952" x="5626100" y="2984500"/>
          <p14:tracePt t="27969" x="5619750" y="2965450"/>
          <p14:tracePt t="27969" x="5613400" y="2946400"/>
          <p14:tracePt t="27985" x="5607050" y="2933700"/>
          <p14:tracePt t="27985" x="5600700" y="2921000"/>
          <p14:tracePt t="28002" x="5594350" y="2914650"/>
          <p14:tracePt t="28002" x="5588000" y="2908300"/>
          <p14:tracePt t="28020" x="5581650" y="2921000"/>
          <p14:tracePt t="28020" x="5581650" y="2927350"/>
          <p14:tracePt t="28036" x="5581650" y="2940050"/>
          <p14:tracePt t="28036" x="5575300" y="2959100"/>
          <p14:tracePt t="28053" x="5575300" y="2978150"/>
          <p14:tracePt t="28053" x="5575300" y="2997200"/>
          <p14:tracePt t="28070" x="5575300" y="3016250"/>
          <p14:tracePt t="28070" x="5575300" y="3060700"/>
          <p14:tracePt t="28086" x="5581650" y="3079750"/>
          <p14:tracePt t="28086" x="5588000" y="3105150"/>
          <p14:tracePt t="28103" x="5588000" y="3130550"/>
          <p14:tracePt t="28103" x="5600700" y="3155950"/>
          <p14:tracePt t="28120" x="5607050" y="3181350"/>
          <p14:tracePt t="28120" x="5632450" y="3238500"/>
          <p14:tracePt t="28137" x="5638800" y="3270250"/>
          <p14:tracePt t="28137" x="5651500" y="3295650"/>
          <p14:tracePt t="28153" x="5664200" y="3321050"/>
          <p14:tracePt t="28153" x="5676900" y="3346450"/>
          <p14:tracePt t="28170" x="5689600" y="3365500"/>
          <p14:tracePt t="28170" x="5702300" y="3390900"/>
          <p14:tracePt t="28186" x="5708650" y="3409950"/>
          <p14:tracePt t="28186" x="5721350" y="3422650"/>
          <p14:tracePt t="28186" x="5727700" y="3441700"/>
          <p14:tracePt t="28205" x="5734050" y="3454400"/>
          <p14:tracePt t="28219" x="5740400" y="3467100"/>
          <p14:tracePt t="28219" x="5753100" y="3486150"/>
          <p14:tracePt t="28237" x="5753100" y="3498850"/>
          <p14:tracePt t="28237" x="5759450" y="3505200"/>
          <p14:tracePt t="28253" x="5759450" y="3511550"/>
          <p14:tracePt t="28270" x="5753100" y="3517900"/>
          <p14:tracePt t="28286" x="5746750" y="3524250"/>
          <p14:tracePt t="28302" x="5740400" y="3530600"/>
          <p14:tracePt t="28302" x="5734050" y="3530600"/>
          <p14:tracePt t="28320" x="5727700" y="3524250"/>
          <p14:tracePt t="28348" x="5727700" y="3517900"/>
          <p14:tracePt t="28356" x="5734050" y="3511550"/>
          <p14:tracePt t="28369" x="5734050" y="3505200"/>
          <p14:tracePt t="28369" x="5740400" y="3479800"/>
          <p14:tracePt t="28388" x="5740400" y="3467100"/>
          <p14:tracePt t="28388" x="5746750" y="3454400"/>
          <p14:tracePt t="28404" x="5746750" y="3441700"/>
          <p14:tracePt t="28404" x="5753100" y="3422650"/>
          <p14:tracePt t="28421" x="5753100" y="3409950"/>
          <p14:tracePt t="28421" x="5746750" y="3384550"/>
          <p14:tracePt t="28437" x="5746750" y="3371850"/>
          <p14:tracePt t="28437" x="5740400" y="3359150"/>
          <p14:tracePt t="28454" x="5734050" y="3352800"/>
          <p14:tracePt t="28454" x="5727700" y="3346450"/>
          <p14:tracePt t="28471" x="5721350" y="3340100"/>
          <p14:tracePt t="28471" x="5715000" y="3333750"/>
          <p14:tracePt t="28487" x="5708650" y="3333750"/>
          <p14:tracePt t="28487" x="5695950" y="3333750"/>
          <p14:tracePt t="28505" x="5689600" y="3333750"/>
          <p14:tracePt t="28505" x="5676900" y="3340100"/>
          <p14:tracePt t="28522" x="5670550" y="3346450"/>
          <p14:tracePt t="28537" x="5664200" y="3352800"/>
          <p14:tracePt t="28537" x="5657850" y="3359150"/>
          <p14:tracePt t="28554" x="5657850" y="3365500"/>
          <p14:tracePt t="28554" x="5657850" y="3378200"/>
          <p14:tracePt t="28554" x="5657850" y="3384550"/>
          <p14:tracePt t="28572" x="5657850" y="3397250"/>
          <p14:tracePt t="28572" x="5657850" y="3403600"/>
          <p14:tracePt t="28588" x="5657850" y="3416300"/>
          <p14:tracePt t="28588" x="5657850" y="3422650"/>
          <p14:tracePt t="28605" x="5657850" y="3429000"/>
          <p14:tracePt t="28605" x="5664200" y="3435350"/>
          <p14:tracePt t="28621" x="5664200" y="3448050"/>
          <p14:tracePt t="28621" x="5670550" y="3454400"/>
          <p14:tracePt t="28621" x="5676900" y="3460750"/>
          <p14:tracePt t="28641" x="5676900" y="3467100"/>
          <p14:tracePt t="28654" x="5683250" y="3467100"/>
          <p14:tracePt t="28654" x="5683250" y="3473450"/>
          <p14:tracePt t="28672" x="5689600" y="3479800"/>
          <p14:tracePt t="28687" x="5695950" y="3486150"/>
          <p14:tracePt t="28704" x="5689600" y="3479800"/>
          <p14:tracePt t="28744" x="5683250" y="3473450"/>
          <p14:tracePt t="28761" x="5676900" y="3467100"/>
          <p14:tracePt t="28776" x="5670550" y="3460750"/>
          <p14:tracePt t="28792" x="5664200" y="3460750"/>
          <p14:tracePt t="28796" x="5657850" y="3454400"/>
          <p14:tracePt t="28812" x="5651500" y="3448050"/>
          <p14:tracePt t="28821" x="5645150" y="3441700"/>
          <p14:tracePt t="28837" x="5638800" y="3441700"/>
          <p14:tracePt t="28854" x="5632450" y="3435350"/>
          <p14:tracePt t="28854" x="5626100" y="3435350"/>
          <p14:tracePt t="28872" x="5619750" y="3435350"/>
          <p14:tracePt t="28888" x="5619750" y="3441700"/>
          <p14:tracePt t="28904" x="5613400" y="3441700"/>
          <p14:tracePt t="28921" x="5607050" y="3454400"/>
          <p14:tracePt t="28948" x="5600700" y="3454400"/>
          <p14:tracePt t="28964" x="5600700" y="3460750"/>
          <p14:tracePt t="28976" x="5594350" y="3467100"/>
          <p14:tracePt t="28992" x="5588000" y="3473450"/>
          <p14:tracePt t="29009" x="5588000" y="3479800"/>
          <p14:tracePt t="29024" x="5581650" y="3479800"/>
          <p14:tracePt t="29038" x="5575300" y="3479800"/>
          <p14:tracePt t="29054" x="5568950" y="3479800"/>
          <p14:tracePt t="29071" x="5562600" y="3473450"/>
          <p14:tracePt t="29088" x="5556250" y="3473450"/>
          <p14:tracePt t="29105" x="5549900" y="3473450"/>
          <p14:tracePt t="29122" x="5543550" y="3473450"/>
          <p14:tracePt t="29172" x="5537200" y="3473450"/>
          <p14:tracePt t="29204" x="5530850" y="3479800"/>
          <p14:tracePt t="29232" x="5530850" y="3486150"/>
          <p14:tracePt t="29308" x="5537200" y="3486150"/>
          <p14:tracePt t="29360" x="5543550" y="3486150"/>
          <p14:tracePt t="29376" x="5549900" y="3486150"/>
          <p14:tracePt t="29392" x="5556250" y="3486150"/>
          <p14:tracePt t="29404" x="5562600" y="3479800"/>
          <p14:tracePt t="29420" x="5568950" y="3479800"/>
          <p14:tracePt t="29444" x="5575300" y="3479800"/>
          <p14:tracePt t="29472" x="5575300" y="3473450"/>
          <p14:tracePt t="29512" x="5581650" y="3473450"/>
          <p14:tracePt t="29532" x="5588000" y="3467100"/>
          <p14:tracePt t="29556" x="5594350" y="3460750"/>
          <p14:tracePt t="29584" x="5594350" y="3454400"/>
          <p14:tracePt t="29608" x="5600700" y="3454400"/>
          <p14:tracePt t="29624" x="5607050" y="3454400"/>
          <p14:tracePt t="29636" x="5619750" y="3454400"/>
          <p14:tracePt t="29652" x="5626100" y="3460750"/>
          <p14:tracePt t="29660" x="5632450" y="3460750"/>
          <p14:tracePt t="29674" x="5638800" y="3460750"/>
          <p14:tracePt t="29674" x="5645150" y="3460750"/>
          <p14:tracePt t="29674" x="5651500" y="3460750"/>
          <p14:tracePt t="29693" x="5657850" y="3460750"/>
          <p14:tracePt t="29693" x="5664200" y="3460750"/>
          <p14:tracePt t="29708" x="5670550" y="3460750"/>
          <p14:tracePt t="29708" x="5676900" y="3460750"/>
          <p14:tracePt t="29725" x="5683250" y="3460750"/>
          <p14:tracePt t="29725" x="5689600" y="3460750"/>
          <p14:tracePt t="29741" x="5695950" y="3454400"/>
          <p14:tracePt t="29741" x="5708650" y="3454400"/>
          <p14:tracePt t="29758" x="5715000" y="3454400"/>
          <p14:tracePt t="29774" x="5721350" y="3454400"/>
          <p14:tracePt t="29791" x="5715000" y="3454400"/>
          <p14:tracePt t="29824" x="5708650" y="3454400"/>
          <p14:tracePt t="29832" x="5702300" y="3454400"/>
          <p14:tracePt t="29841" x="5695950" y="3454400"/>
          <p14:tracePt t="29841" x="5689600" y="3460750"/>
          <p14:tracePt t="29858" x="5683250" y="3460750"/>
          <p14:tracePt t="29858" x="5676900" y="3460750"/>
          <p14:tracePt t="29858" x="5664200" y="3460750"/>
          <p14:tracePt t="29877" x="5657850" y="3460750"/>
          <p14:tracePt t="29877" x="5645150" y="3454400"/>
          <p14:tracePt t="29893" x="5632450" y="3454400"/>
          <p14:tracePt t="29893" x="5626100" y="3454400"/>
          <p14:tracePt t="29909" x="5613400" y="3454400"/>
          <p14:tracePt t="29909" x="5607050" y="3454400"/>
          <p14:tracePt t="29925" x="5594350" y="3448050"/>
          <p14:tracePt t="29925" x="5588000" y="3448050"/>
          <p14:tracePt t="29942" x="5581650" y="3448050"/>
          <p14:tracePt t="29942" x="5575300" y="3448050"/>
          <p14:tracePt t="29958" x="5568950" y="3441700"/>
          <p14:tracePt t="29975" x="5562600" y="3441700"/>
          <p14:tracePt t="29975" x="5562600" y="3435350"/>
          <p14:tracePt t="29993" x="5568950" y="3435350"/>
          <p14:tracePt t="30008" x="5575300" y="3429000"/>
          <p14:tracePt t="30025" x="5581650" y="3435350"/>
          <p14:tracePt t="30041" x="5588000" y="3435350"/>
          <p14:tracePt t="30041" x="5600700" y="3435350"/>
          <p14:tracePt t="30059" x="5607050" y="3435350"/>
          <p14:tracePt t="30059" x="5613400" y="3435350"/>
          <p14:tracePt t="30076" x="5619750" y="3441700"/>
          <p14:tracePt t="30076" x="5626100" y="3441700"/>
          <p14:tracePt t="30093" x="5632450" y="3441700"/>
          <p14:tracePt t="30093" x="5645150" y="3441700"/>
          <p14:tracePt t="30109" x="5651500" y="3441700"/>
          <p14:tracePt t="30109" x="5664200" y="3441700"/>
          <p14:tracePt t="30126" x="5670550" y="3441700"/>
          <p14:tracePt t="30126" x="5676900" y="3441700"/>
          <p14:tracePt t="30143" x="5683250" y="3441700"/>
          <p14:tracePt t="30143" x="5689600" y="3441700"/>
          <p14:tracePt t="30159" x="5695950" y="3441700"/>
          <p14:tracePt t="30176" x="5702300" y="3435350"/>
          <p14:tracePt t="30192" x="5695950" y="3429000"/>
          <p14:tracePt t="30252" x="5683250" y="3429000"/>
          <p14:tracePt t="30268" x="5676900" y="3429000"/>
          <p14:tracePt t="30276" x="5670550" y="3429000"/>
          <p14:tracePt t="30292" x="5664200" y="3429000"/>
          <p14:tracePt t="30297" x="5657850" y="3429000"/>
          <p14:tracePt t="30309" x="5651500" y="3422650"/>
          <p14:tracePt t="30309" x="5645150" y="3422650"/>
          <p14:tracePt t="30327" x="5638800" y="3422650"/>
          <p14:tracePt t="30327" x="5632450" y="3422650"/>
          <p14:tracePt t="30327" x="5626100" y="3416300"/>
          <p14:tracePt t="30345" x="5619750" y="3409950"/>
          <p14:tracePt t="30359" x="5626100" y="3403600"/>
          <p14:tracePt t="30359" x="5626100" y="3390900"/>
          <p14:tracePt t="30377" x="5632450" y="3384550"/>
          <p14:tracePt t="30377" x="5638800" y="3371850"/>
          <p14:tracePt t="30393" x="5651500" y="3359150"/>
          <p14:tracePt t="30393" x="5664200" y="3346450"/>
          <p14:tracePt t="30410" x="5676900" y="3333750"/>
          <p14:tracePt t="30410" x="5715000" y="3308350"/>
          <p14:tracePt t="30427" x="5740400" y="3295650"/>
          <p14:tracePt t="30427" x="5759450" y="3282950"/>
          <p14:tracePt t="30444" x="5784850" y="3270250"/>
          <p14:tracePt t="30444" x="5816600" y="3257550"/>
          <p14:tracePt t="30460" x="5842000" y="3244850"/>
          <p14:tracePt t="30460" x="5899150" y="3225800"/>
          <p14:tracePt t="30477" x="5924550" y="3219450"/>
          <p14:tracePt t="30477" x="5949950" y="3213100"/>
          <p14:tracePt t="30494" x="5975350" y="3206750"/>
          <p14:tracePt t="30494" x="6000750" y="3200400"/>
          <p14:tracePt t="30511" x="6026150" y="3194050"/>
          <p14:tracePt t="30511" x="6045200" y="3187700"/>
          <p14:tracePt t="30527" x="6064250" y="3181350"/>
          <p14:tracePt t="30527" x="6096000" y="3175000"/>
          <p14:tracePt t="30544" x="6108700" y="3175000"/>
          <p14:tracePt t="30544" x="6115050" y="3175000"/>
          <p14:tracePt t="30561" x="6127750" y="3168650"/>
          <p14:tracePt t="30561" x="6134100" y="3168650"/>
          <p14:tracePt t="30578" x="6127750" y="3175000"/>
          <p14:tracePt t="30612" x="6121400" y="3181350"/>
          <p14:tracePt t="30628" x="6115050" y="3181350"/>
          <p14:tracePt t="30638" x="6108700" y="3181350"/>
          <p14:tracePt t="30645" x="6102350" y="3187700"/>
          <p14:tracePt t="30645" x="6096000" y="3187700"/>
          <p14:tracePt t="30661" x="6089650" y="3187700"/>
          <p14:tracePt t="30661" x="6083300" y="3187700"/>
          <p14:tracePt t="30678" x="6076950" y="3187700"/>
          <p14:tracePt t="30678" x="6076950" y="3194050"/>
          <p14:tracePt t="30695" x="6070600" y="3200400"/>
          <p14:tracePt t="30710" x="6064250" y="3206750"/>
          <p14:tracePt t="30727" x="6064250" y="3213100"/>
          <p14:tracePt t="30744" x="6064250" y="3219450"/>
          <p14:tracePt t="30761" x="6070600" y="3225800"/>
          <p14:tracePt t="30761" x="6076950" y="3238500"/>
          <p14:tracePt t="30778" x="6083300" y="3238500"/>
          <p14:tracePt t="30778" x="6096000" y="3244850"/>
          <p14:tracePt t="30795" x="6102350" y="3244850"/>
          <p14:tracePt t="30795" x="6108700" y="3251200"/>
          <p14:tracePt t="30811" x="6121400" y="3257550"/>
          <p14:tracePt t="30811" x="6134100" y="3263900"/>
          <p14:tracePt t="30828" x="6146800" y="3270250"/>
          <p14:tracePt t="30828" x="6172200" y="3289300"/>
          <p14:tracePt t="30845" x="6184900" y="3295650"/>
          <p14:tracePt t="30845" x="6197600" y="3308350"/>
          <p14:tracePt t="30862" x="6216650" y="3314700"/>
          <p14:tracePt t="30862" x="6229350" y="3321050"/>
          <p14:tracePt t="30879" x="6242050" y="3333750"/>
          <p14:tracePt t="30879" x="6261100" y="3352800"/>
          <p14:tracePt t="30897" x="6273800" y="3359150"/>
          <p14:tracePt t="30897" x="6286500" y="3371850"/>
          <p14:tracePt t="30912" x="6292850" y="3378200"/>
          <p14:tracePt t="30912" x="6305550" y="3390900"/>
          <p14:tracePt t="30929" x="6311900" y="3409950"/>
          <p14:tracePt t="30929" x="6318250" y="3422650"/>
          <p14:tracePt t="30946" x="6324600" y="3441700"/>
          <p14:tracePt t="30946" x="6330950" y="3454400"/>
          <p14:tracePt t="30962" x="6337300" y="3473450"/>
          <p14:tracePt t="30962" x="6343650" y="3492500"/>
          <p14:tracePt t="30979" x="6343650" y="3505200"/>
          <p14:tracePt t="30979" x="6343650" y="3524250"/>
          <p14:tracePt t="30979" x="6343650" y="3536950"/>
          <p14:tracePt t="30997" x="6343650" y="3549650"/>
          <p14:tracePt t="30997" x="6337300" y="3562350"/>
          <p14:tracePt t="31014" x="6337300" y="3568700"/>
          <p14:tracePt t="31014" x="6330950" y="3581400"/>
          <p14:tracePt t="31030" x="6318250" y="3587750"/>
          <p14:tracePt t="31030" x="6311900" y="3600450"/>
          <p14:tracePt t="31046" x="6299200" y="3606800"/>
          <p14:tracePt t="31046" x="6286500" y="3613150"/>
          <p14:tracePt t="31062" x="6273800" y="3625850"/>
          <p14:tracePt t="31062" x="6248400" y="3638550"/>
          <p14:tracePt t="31079" x="6235700" y="3638550"/>
          <p14:tracePt t="31079" x="6223000" y="3644900"/>
          <p14:tracePt t="31095" x="6210300" y="3644900"/>
          <p14:tracePt t="31095" x="6197600" y="3651250"/>
          <p14:tracePt t="31112" x="6184900" y="3651250"/>
          <p14:tracePt t="31112" x="6178550" y="3651250"/>
          <p14:tracePt t="31130" x="6165850" y="3651250"/>
          <p14:tracePt t="31130" x="6153150" y="3651250"/>
          <p14:tracePt t="31146" x="6146800" y="3651250"/>
          <p14:tracePt t="31162" x="6140450" y="3644900"/>
          <p14:tracePt t="31179" x="6146800" y="3638550"/>
          <p14:tracePt t="31179" x="6153150" y="3632200"/>
          <p14:tracePt t="31197" x="6165850" y="3632200"/>
          <p14:tracePt t="31197" x="6172200" y="3625850"/>
          <p14:tracePt t="31213" x="6184900" y="3619500"/>
          <p14:tracePt t="31213" x="6197600" y="3619500"/>
          <p14:tracePt t="31229" x="6203950" y="3613150"/>
          <p14:tracePt t="31229" x="6223000" y="3613150"/>
          <p14:tracePt t="31246" x="6235700" y="3606800"/>
          <p14:tracePt t="31246" x="6248400" y="3606800"/>
          <p14:tracePt t="31263" x="6261100" y="3600450"/>
          <p14:tracePt t="31263" x="6286500" y="3600450"/>
          <p14:tracePt t="31280" x="6299200" y="3594100"/>
          <p14:tracePt t="31280" x="6311900" y="3594100"/>
          <p14:tracePt t="31297" x="6324600" y="3594100"/>
          <p14:tracePt t="31297" x="6330950" y="3594100"/>
          <p14:tracePt t="31313" x="6343650" y="3594100"/>
          <p14:tracePt t="31313" x="6350000" y="3594100"/>
          <p14:tracePt t="31330" x="6356350" y="3594100"/>
          <p14:tracePt t="31330" x="6369050" y="3594100"/>
          <p14:tracePt t="31346" x="6375400" y="3594100"/>
          <p14:tracePt t="31346" x="6381750" y="3594100"/>
          <p14:tracePt t="31346" x="6388100" y="3594100"/>
          <p14:tracePt t="31365" x="6400800" y="3594100"/>
          <p14:tracePt t="31384" x="6394450" y="3594100"/>
          <p14:tracePt t="31436" x="6388100" y="3594100"/>
          <p14:tracePt t="31452" x="6381750" y="3600450"/>
          <p14:tracePt t="31460" x="6375400" y="3600450"/>
          <p14:tracePt t="31468" x="6369050" y="3600450"/>
          <p14:tracePt t="31479" x="6362700" y="3606800"/>
          <p14:tracePt t="31479" x="6343650" y="3613150"/>
          <p14:tracePt t="31497" x="6330950" y="3619500"/>
          <p14:tracePt t="31497" x="6324600" y="3625850"/>
          <p14:tracePt t="31516" x="6311900" y="3632200"/>
          <p14:tracePt t="31516" x="6305550" y="3644900"/>
          <p14:tracePt t="31531" x="6292850" y="3651250"/>
          <p14:tracePt t="31531" x="6286500" y="3657600"/>
          <p14:tracePt t="31548" x="6280150" y="3670300"/>
          <p14:tracePt t="31548" x="6261100" y="3683000"/>
          <p14:tracePt t="31565" x="6254750" y="3695700"/>
          <p14:tracePt t="31565" x="6248400" y="3702050"/>
          <p14:tracePt t="31581" x="6242050" y="3714750"/>
          <p14:tracePt t="31581" x="6235700" y="3721100"/>
          <p14:tracePt t="31597" x="6223000" y="3727450"/>
          <p14:tracePt t="31597" x="6223000" y="3740150"/>
          <p14:tracePt t="31614" x="6216650" y="3746500"/>
          <p14:tracePt t="31614" x="6210300" y="3752850"/>
          <p14:tracePt t="31614" x="6203950" y="3759200"/>
          <p14:tracePt t="31633" x="6197600" y="3765550"/>
          <p14:tracePt t="31647" x="6191250" y="3771900"/>
          <p14:tracePt t="31647" x="6178550" y="3778250"/>
          <p14:tracePt t="31665" x="6172200" y="3784600"/>
          <p14:tracePt t="31665" x="6165850" y="3790950"/>
          <p14:tracePt t="31681" x="6159500" y="3797300"/>
          <p14:tracePt t="31697" x="6153150" y="3797300"/>
          <p14:tracePt t="31697" x="6146800" y="3797300"/>
          <p14:tracePt t="31714" x="6140450" y="3797300"/>
          <p14:tracePt t="31714" x="6134100" y="3797300"/>
          <p14:tracePt t="31714" x="6127750" y="3797300"/>
          <p14:tracePt t="31732" x="6121400" y="3797300"/>
          <p14:tracePt t="31732" x="6115050" y="3797300"/>
          <p14:tracePt t="31748" x="6108700" y="3797300"/>
          <p14:tracePt t="31748" x="6102350" y="3790950"/>
          <p14:tracePt t="31765" x="6096000" y="3790950"/>
          <p14:tracePt t="31765" x="6089650" y="3790950"/>
          <p14:tracePt t="31781" x="6083300" y="3790950"/>
          <p14:tracePt t="31781" x="6070600" y="3790950"/>
          <p14:tracePt t="31798" x="6057900" y="3790950"/>
          <p14:tracePt t="31798" x="6051550" y="3790950"/>
          <p14:tracePt t="31815" x="6045200" y="3790950"/>
          <p14:tracePt t="31815" x="6038850" y="3797300"/>
          <p14:tracePt t="31831" x="6032500" y="3797300"/>
          <p14:tracePt t="31847" x="6026150" y="3797300"/>
          <p14:tracePt t="31847" x="6013450" y="3803650"/>
          <p14:tracePt t="31865" x="6007100" y="3810000"/>
          <p14:tracePt t="31881" x="6000750" y="3810000"/>
          <p14:tracePt t="31897" x="5994400" y="3810000"/>
          <p14:tracePt t="31914" x="5994400" y="3803650"/>
          <p14:tracePt t="31948" x="5994400" y="3797300"/>
          <p14:tracePt t="31964" x="5994400" y="3790950"/>
          <p14:tracePt t="31976" x="6000750" y="3784600"/>
          <p14:tracePt t="31992" x="6007100" y="3778250"/>
          <p14:tracePt t="32001" x="6013450" y="3771900"/>
          <p14:tracePt t="32014" x="6013450" y="3765550"/>
          <p14:tracePt t="32014" x="6026150" y="3752850"/>
          <p14:tracePt t="32032" x="6032500" y="3746500"/>
          <p14:tracePt t="32048" x="6038850" y="3740150"/>
          <p14:tracePt t="32048" x="6038850" y="3733800"/>
          <p14:tracePt t="32065" x="6045200" y="3727450"/>
          <p14:tracePt t="32081" x="6045200" y="3721100"/>
          <p14:tracePt t="32098" x="6038850" y="3721100"/>
          <p14:tracePt t="32144" x="6032500" y="3721100"/>
          <p14:tracePt t="32156" x="6026150" y="3727450"/>
          <p14:tracePt t="32172" x="6013450" y="3727450"/>
          <p14:tracePt t="32188" x="6013450" y="3733800"/>
          <p14:tracePt t="32198" x="6007100" y="3733800"/>
          <p14:tracePt t="32198" x="6000750" y="3733800"/>
          <p14:tracePt t="32217" x="5994400" y="3733800"/>
          <p14:tracePt t="32232" x="5988050" y="3733800"/>
          <p14:tracePt t="32249" x="5988050" y="3727450"/>
          <p14:tracePt t="32276" x="5988050" y="3721100"/>
          <p14:tracePt t="32292" x="5994400" y="3714750"/>
          <p14:tracePt t="32300" x="5994400" y="3708400"/>
          <p14:tracePt t="32300" x="6000750" y="3702050"/>
          <p14:tracePt t="32316" x="6007100" y="3702050"/>
          <p14:tracePt t="32316" x="6007100" y="3695700"/>
          <p14:tracePt t="32333" x="6013450" y="3689350"/>
          <p14:tracePt t="32333" x="6019800" y="3689350"/>
          <p14:tracePt t="32350" x="6026150" y="3683000"/>
          <p14:tracePt t="32350" x="6032500" y="3683000"/>
          <p14:tracePt t="32350" x="6038850" y="3676650"/>
          <p14:tracePt t="32369" x="6045200" y="3676650"/>
          <p14:tracePt t="32384" x="6051550" y="3676650"/>
          <p14:tracePt t="32399" x="6057900" y="3670300"/>
          <p14:tracePt t="32416" x="6064250" y="3676650"/>
          <p14:tracePt t="32433" x="6070600" y="3676650"/>
          <p14:tracePt t="32449" x="6070600" y="3683000"/>
          <p14:tracePt t="32466" x="6070600" y="3689350"/>
          <p14:tracePt t="32496" x="6070600" y="3695700"/>
          <p14:tracePt t="32516" x="6070600" y="3702050"/>
          <p14:tracePt t="32548" x="6070600" y="3708400"/>
          <p14:tracePt t="32564" x="6070600" y="3714750"/>
          <p14:tracePt t="32584" x="6070600" y="3721100"/>
          <p14:tracePt t="32600" x="6070600" y="3727450"/>
          <p14:tracePt t="32616" x="6064250" y="3727450"/>
          <p14:tracePt t="32632" x="6064250" y="3733800"/>
          <p14:tracePt t="32644" x="6064250" y="3740150"/>
          <p14:tracePt t="32660" x="6057900" y="3746500"/>
          <p14:tracePt t="32676" x="6051550" y="3752850"/>
          <p14:tracePt t="32692" x="6045200" y="3759200"/>
          <p14:tracePt t="32704" x="6038850" y="3759200"/>
          <p14:tracePt t="32720" x="6032500" y="3765550"/>
          <p14:tracePt t="32733" x="6026150" y="3771900"/>
          <p14:tracePt t="32750" x="6019800" y="3771900"/>
          <p14:tracePt t="32750" x="6007100" y="3771900"/>
          <p14:tracePt t="32768" x="6007100" y="3778250"/>
          <p14:tracePt t="32784" x="5994400" y="3778250"/>
          <p14:tracePt t="32800" x="5988050" y="3778250"/>
          <p14:tracePt t="32800" x="5981700" y="3778250"/>
          <p14:tracePt t="32818" x="5975350" y="3778250"/>
          <p14:tracePt t="32834" x="5969000" y="3771900"/>
          <p14:tracePt t="32850" x="5962650" y="3765550"/>
          <p14:tracePt t="32876" x="5956300" y="3759200"/>
          <p14:tracePt t="32892" x="5949950" y="3752850"/>
          <p14:tracePt t="32908" x="5943600" y="3746500"/>
          <p14:tracePt t="32924" x="5937250" y="3740150"/>
          <p14:tracePt t="32937" x="5930900" y="3733800"/>
          <p14:tracePt t="32952" x="5930900" y="3727450"/>
          <p14:tracePt t="32968" x="5930900" y="3721100"/>
          <p14:tracePt t="32968" x="5924550" y="3714750"/>
          <p14:tracePt t="32985" x="5924550" y="3708400"/>
          <p14:tracePt t="32985" x="5924550" y="3695700"/>
          <p14:tracePt t="33002" x="5930900" y="3689350"/>
          <p14:tracePt t="33002" x="5930900" y="3683000"/>
          <p14:tracePt t="33002" x="5930900" y="3670300"/>
          <p14:tracePt t="33021" x="5930900" y="3663950"/>
          <p14:tracePt t="33034" x="5937250" y="3657600"/>
          <p14:tracePt t="33034" x="5937250" y="3632200"/>
          <p14:tracePt t="33053" x="5943600" y="3619500"/>
          <p14:tracePt t="33053" x="5943600" y="3606800"/>
          <p14:tracePt t="33069" x="5949950" y="3587750"/>
          <p14:tracePt t="33069" x="5949950" y="3575050"/>
          <p14:tracePt t="33085" x="5956300" y="3556000"/>
          <p14:tracePt t="33085" x="5956300" y="3536950"/>
          <p14:tracePt t="33102" x="5962650" y="3517900"/>
          <p14:tracePt t="33102" x="5969000" y="3486150"/>
          <p14:tracePt t="33120" x="5969000" y="3467100"/>
          <p14:tracePt t="33120" x="5975350" y="3448050"/>
          <p14:tracePt t="33137" x="5981700" y="3435350"/>
          <p14:tracePt t="33137" x="5981700" y="3422650"/>
          <p14:tracePt t="33153" x="5988050" y="3409950"/>
          <p14:tracePt t="33153" x="5994400" y="3397250"/>
          <p14:tracePt t="33170" x="6000750" y="3384550"/>
          <p14:tracePt t="33170" x="6013450" y="3371850"/>
          <p14:tracePt t="33186" x="6019800" y="3365500"/>
          <p14:tracePt t="33186" x="6026150" y="3359150"/>
          <p14:tracePt t="33202" x="6038850" y="3352800"/>
          <p14:tracePt t="33202" x="6051550" y="3352800"/>
          <p14:tracePt t="33220" x="6057900" y="3352800"/>
          <p14:tracePt t="33220" x="6083300" y="3359150"/>
          <p14:tracePt t="33236" x="6096000" y="3359150"/>
          <p14:tracePt t="33236" x="6108700" y="3365500"/>
          <p14:tracePt t="33253" x="6121400" y="3365500"/>
          <p14:tracePt t="33253" x="6134100" y="3371850"/>
          <p14:tracePt t="33270" x="6146800" y="3378200"/>
          <p14:tracePt t="33270" x="6159500" y="3384550"/>
          <p14:tracePt t="33286" x="6172200" y="3384550"/>
          <p14:tracePt t="33286" x="6178550" y="3390900"/>
          <p14:tracePt t="33286" x="6191250" y="3397250"/>
          <p14:tracePt t="33304" x="6197600" y="3397250"/>
          <p14:tracePt t="33319" x="6210300" y="3403600"/>
          <p14:tracePt t="33319" x="6223000" y="3416300"/>
          <p14:tracePt t="33337" x="6229350" y="3416300"/>
          <p14:tracePt t="33352" x="6235700" y="3422650"/>
          <p14:tracePt t="33369" x="6235700" y="3429000"/>
          <p14:tracePt t="33385" x="6229350" y="3435350"/>
          <p14:tracePt t="33412" x="6223000" y="3441700"/>
          <p14:tracePt t="33424" x="6216650" y="3448050"/>
          <p14:tracePt t="33440" x="6216650" y="3454400"/>
          <p14:tracePt t="33452" x="6210300" y="3460750"/>
          <p14:tracePt t="33452" x="6210300" y="3467100"/>
          <p14:tracePt t="33470" x="6210300" y="3473450"/>
          <p14:tracePt t="33470" x="6210300" y="3492500"/>
          <p14:tracePt t="33487" x="6210300" y="3505200"/>
          <p14:tracePt t="33487" x="6210300" y="3517900"/>
          <p14:tracePt t="33503" x="6210300" y="3524250"/>
          <p14:tracePt t="33503" x="6216650" y="3536950"/>
          <p14:tracePt t="33520" x="6216650" y="3549650"/>
          <p14:tracePt t="33520" x="6229350" y="3575050"/>
          <p14:tracePt t="33537" x="6235700" y="3581400"/>
          <p14:tracePt t="33537" x="6242050" y="3594100"/>
          <p14:tracePt t="33554" x="6248400" y="3606800"/>
          <p14:tracePt t="33554" x="6254750" y="3613150"/>
          <p14:tracePt t="33570" x="6267450" y="3625850"/>
          <p14:tracePt t="33570" x="6273800" y="3632200"/>
          <p14:tracePt t="33587" x="6286500" y="3644900"/>
          <p14:tracePt t="33587" x="6305550" y="3657600"/>
          <p14:tracePt t="33604" x="6311900" y="3670300"/>
          <p14:tracePt t="33604" x="6324600" y="3676650"/>
          <p14:tracePt t="33621" x="6330950" y="3676650"/>
          <p14:tracePt t="33621" x="6337300" y="3683000"/>
          <p14:tracePt t="33640" x="6350000" y="3689350"/>
          <p14:tracePt t="33640" x="6356350" y="3695700"/>
          <p14:tracePt t="33654" x="6362700" y="3695700"/>
          <p14:tracePt t="33670" x="6369050" y="3695700"/>
          <p14:tracePt t="33670" x="6381750" y="3695700"/>
          <p14:tracePt t="33688" x="6388100" y="3695700"/>
          <p14:tracePt t="33704" x="6394450" y="3695700"/>
          <p14:tracePt t="33720" x="6394450" y="3702050"/>
          <p14:tracePt t="33748" x="6388100" y="3708400"/>
          <p14:tracePt t="33765" x="6388100" y="3714750"/>
          <p14:tracePt t="33776" x="6381750" y="3721100"/>
          <p14:tracePt t="33792" x="6375400" y="3721100"/>
          <p14:tracePt t="33808" x="6369050" y="3727450"/>
          <p14:tracePt t="33824" x="6362700" y="3727450"/>
          <p14:tracePt t="33844" x="6356350" y="3727450"/>
          <p14:tracePt t="33868" x="6350000" y="3733800"/>
          <p14:tracePt t="33892" x="6343650" y="3740150"/>
          <p14:tracePt t="33912" x="6337300" y="3746500"/>
          <p14:tracePt t="33936" x="6330950" y="3746500"/>
          <p14:tracePt t="33980" x="6324600" y="3746500"/>
          <p14:tracePt t="33996" x="6318250" y="3752850"/>
          <p14:tracePt t="34013" x="6311900" y="3752850"/>
          <p14:tracePt t="34017" x="6305550" y="3752850"/>
          <p14:tracePt t="34025" x="6299200" y="3759200"/>
          <p14:tracePt t="34038" x="6292850" y="3765550"/>
          <p14:tracePt t="34038" x="6280150" y="3778250"/>
          <p14:tracePt t="34056" x="6267450" y="3784600"/>
          <p14:tracePt t="34056" x="6261100" y="3790950"/>
          <p14:tracePt t="34073" x="6254750" y="3797300"/>
          <p14:tracePt t="34073" x="6248400" y="3810000"/>
          <p14:tracePt t="34089" x="6242050" y="3816350"/>
          <p14:tracePt t="34089" x="6235700" y="3822700"/>
          <p14:tracePt t="34105" x="6229350" y="3835400"/>
          <p14:tracePt t="34105" x="6223000" y="3841750"/>
          <p14:tracePt t="34122" x="6223000" y="3848100"/>
          <p14:tracePt t="34122" x="6216650" y="3860800"/>
          <p14:tracePt t="34142" x="6216650" y="3867150"/>
          <p14:tracePt t="34160" x="6216650" y="3873500"/>
          <p14:tracePt t="34176" x="6223000" y="3873500"/>
          <p14:tracePt t="34192" x="6235700" y="3873500"/>
          <p14:tracePt t="34205" x="6242050" y="3873500"/>
          <p14:tracePt t="34221" x="6248400" y="3873500"/>
          <p14:tracePt t="34221" x="6254750" y="3873500"/>
          <p14:tracePt t="34239" x="6261100" y="3873500"/>
          <p14:tracePt t="34239" x="6273800" y="3867150"/>
          <p14:tracePt t="34256" x="6280150" y="3867150"/>
          <p14:tracePt t="34272" x="6286500" y="3867150"/>
          <p14:tracePt t="34289" x="6280150" y="3867150"/>
          <p14:tracePt t="34332" x="6273800" y="3867150"/>
          <p14:tracePt t="34340" x="6267450" y="3867150"/>
          <p14:tracePt t="34348" x="6261100" y="3867150"/>
          <p14:tracePt t="34356" x="6254750" y="3867150"/>
          <p14:tracePt t="34356" x="6248400" y="3867150"/>
          <p14:tracePt t="34373" x="6235700" y="3867150"/>
          <p14:tracePt t="34373" x="6229350" y="3867150"/>
          <p14:tracePt t="34373" x="6216650" y="3860800"/>
          <p14:tracePt t="34393" x="6203950" y="3860800"/>
          <p14:tracePt t="34405" x="6191250" y="3860800"/>
          <p14:tracePt t="34405" x="6172200" y="3860800"/>
          <p14:tracePt t="34425" x="6159500" y="3854450"/>
          <p14:tracePt t="34425" x="6153150" y="3854450"/>
          <p14:tracePt t="34440" x="6140450" y="3854450"/>
          <p14:tracePt t="34440" x="6134100" y="3854450"/>
          <p14:tracePt t="34457" x="6121400" y="3848100"/>
          <p14:tracePt t="34457" x="6115050" y="3848100"/>
          <p14:tracePt t="34474" x="6108700" y="3841750"/>
          <p14:tracePt t="34474" x="6102350" y="3835400"/>
          <p14:tracePt t="34491" x="6096000" y="3829050"/>
          <p14:tracePt t="34491" x="6096000" y="3822700"/>
          <p14:tracePt t="34507" x="6096000" y="3816350"/>
          <p14:tracePt t="34523" x="6096000" y="3810000"/>
          <p14:tracePt t="34523" x="6096000" y="3803650"/>
          <p14:tracePt t="34540" x="6096000" y="3797300"/>
          <p14:tracePt t="34540" x="6096000" y="3784600"/>
          <p14:tracePt t="34557" x="6102350" y="3784600"/>
          <p14:tracePt t="34557" x="6102350" y="3778250"/>
          <p14:tracePt t="34574" x="6108700" y="3771900"/>
          <p14:tracePt t="34589" x="6108700" y="3765550"/>
          <p14:tracePt t="34606" x="6115050" y="3759200"/>
          <p14:tracePt t="34606" x="6121400" y="3752850"/>
          <p14:tracePt t="34624" x="6121400" y="3746500"/>
          <p14:tracePt t="34648" x="6121400" y="3752850"/>
          <p14:tracePt t="34700" x="6121400" y="3759200"/>
          <p14:tracePt t="34716" x="6121400" y="3765550"/>
          <p14:tracePt t="34732" x="6127750" y="3765550"/>
          <p14:tracePt t="34784" x="6134100" y="3759200"/>
          <p14:tracePt t="34804" x="6140450" y="3759200"/>
          <p14:tracePt t="34820" x="6140450" y="3752850"/>
          <p14:tracePt t="34836" x="6146800" y="3746500"/>
          <p14:tracePt t="34852" x="6146800" y="3740150"/>
          <p14:tracePt t="34864" x="6140450" y="3733800"/>
          <p14:tracePt t="34888" x="6134100" y="3733800"/>
          <p14:tracePt t="34904" x="6127750" y="3733800"/>
          <p14:tracePt t="34912" x="6127750" y="3727450"/>
          <p14:tracePt t="34912" x="6121400" y="3727450"/>
          <p14:tracePt t="34924" x="6115050" y="3727450"/>
          <p14:tracePt t="34924" x="6102350" y="3727450"/>
          <p14:tracePt t="34941" x="6096000" y="3733800"/>
          <p14:tracePt t="34941" x="6089650" y="3733800"/>
          <p14:tracePt t="34958" x="6076950" y="3733800"/>
          <p14:tracePt t="34958" x="6070600" y="3733800"/>
          <p14:tracePt t="34958" x="6057900" y="3740150"/>
          <p14:tracePt t="34976" x="6045200" y="3740150"/>
          <p14:tracePt t="34991" x="6032500" y="3746500"/>
          <p14:tracePt t="34991" x="6000750" y="3746500"/>
          <p14:tracePt t="35009" x="5988050" y="3752850"/>
          <p14:tracePt t="35009" x="5975350" y="3752850"/>
          <p14:tracePt t="35025" x="5962650" y="3759200"/>
          <p14:tracePt t="35025" x="5949950" y="3765550"/>
          <p14:tracePt t="35042" x="5937250" y="3765550"/>
          <p14:tracePt t="35042" x="5930900" y="3771900"/>
          <p14:tracePt t="35059" x="5924550" y="3778250"/>
          <p14:tracePt t="35059" x="5911850" y="3778250"/>
          <p14:tracePt t="35059" x="5911850" y="3784600"/>
          <p14:tracePt t="35077" x="5905500" y="3784600"/>
          <p14:tracePt t="35096" x="5911850" y="3784600"/>
          <p14:tracePt t="35112" x="5918200" y="3784600"/>
          <p14:tracePt t="35124" x="5924550" y="3784600"/>
          <p14:tracePt t="35124" x="5930900" y="3784600"/>
          <p14:tracePt t="35142" x="5937250" y="3784600"/>
          <p14:tracePt t="35142" x="5949950" y="3784600"/>
          <p14:tracePt t="35159" x="5956300" y="3784600"/>
          <p14:tracePt t="35159" x="5962650" y="3784600"/>
          <p14:tracePt t="35175" x="5969000" y="3784600"/>
          <p14:tracePt t="35175" x="5981700" y="3784600"/>
          <p14:tracePt t="35192" x="5988050" y="3784600"/>
          <p14:tracePt t="35192" x="5994400" y="3784600"/>
          <p14:tracePt t="35209" x="6000750" y="3784600"/>
          <p14:tracePt t="35225" x="6007100" y="3778250"/>
          <p14:tracePt t="35256" x="6000750" y="3771900"/>
          <p14:tracePt t="35268" x="5994400" y="3765550"/>
          <p14:tracePt t="35284" x="5988050" y="3759200"/>
          <p14:tracePt t="35292" x="5988050" y="3752850"/>
          <p14:tracePt t="35292" x="5981700" y="3746500"/>
          <p14:tracePt t="35309" x="5981700" y="3740150"/>
          <p14:tracePt t="35309" x="5975350" y="3733800"/>
          <p14:tracePt t="35326" x="5969000" y="3727450"/>
          <p14:tracePt t="35341" x="5969000" y="3721100"/>
          <p14:tracePt t="35341" x="5975350" y="3708400"/>
          <p14:tracePt t="35360" x="5975350" y="3702050"/>
          <p14:tracePt t="35360" x="5975350" y="3695700"/>
          <p14:tracePt t="35377" x="5981700" y="3689350"/>
          <p14:tracePt t="35392" x="5988050" y="3683000"/>
          <p14:tracePt t="35392" x="5994400" y="3683000"/>
          <p14:tracePt t="35410" x="6007100" y="3676650"/>
          <p14:tracePt t="35410" x="6013450" y="3676650"/>
          <p14:tracePt t="35426" x="6026150" y="3676650"/>
          <p14:tracePt t="35426" x="6032500" y="3676650"/>
          <p14:tracePt t="35426" x="6045200" y="3676650"/>
          <p14:tracePt t="35445" x="6057900" y="3676650"/>
          <p14:tracePt t="35445" x="6070600" y="3676650"/>
          <p14:tracePt t="35460" x="6083300" y="3683000"/>
          <p14:tracePt t="35460" x="6096000" y="3683000"/>
          <p14:tracePt t="35477" x="6108700" y="3683000"/>
          <p14:tracePt t="35477" x="6121400" y="3683000"/>
          <p14:tracePt t="35493" x="6134100" y="3683000"/>
          <p14:tracePt t="35493" x="6165850" y="3683000"/>
          <p14:tracePt t="35513" x="6178550" y="3683000"/>
          <p14:tracePt t="35513" x="6191250" y="3683000"/>
          <p14:tracePt t="35528" x="6197600" y="3683000"/>
          <p14:tracePt t="35528" x="6210300" y="3683000"/>
          <p14:tracePt t="35543" x="6216650" y="3676650"/>
          <p14:tracePt t="35543" x="6223000" y="3676650"/>
          <p14:tracePt t="35560" x="6229350" y="3676650"/>
          <p14:tracePt t="35560" x="6242050" y="3663950"/>
          <p14:tracePt t="35577" x="6248400" y="3663950"/>
          <p14:tracePt t="35577" x="6248400" y="3657600"/>
          <p14:tracePt t="35594" x="6254750" y="3651250"/>
          <p14:tracePt t="35610" x="6261100" y="3644900"/>
          <p14:tracePt t="35626" x="6254750" y="3638550"/>
          <p14:tracePt t="35626" x="6248400" y="3638550"/>
          <p14:tracePt t="35645" x="6242050" y="3644900"/>
          <p14:tracePt t="35645" x="6235700" y="3644900"/>
          <p14:tracePt t="35661" x="6223000" y="3651250"/>
          <p14:tracePt t="35661" x="6210300" y="3657600"/>
          <p14:tracePt t="35677" x="6191250" y="3663950"/>
          <p14:tracePt t="35677" x="6172200" y="3676650"/>
          <p14:tracePt t="35694" x="6146800" y="3689350"/>
          <p14:tracePt t="35694" x="6127750" y="3702050"/>
          <p14:tracePt t="35711" x="6096000" y="3714750"/>
          <p14:tracePt t="35711" x="6070600" y="3733800"/>
          <p14:tracePt t="35711" x="6038850" y="3752850"/>
          <p14:tracePt t="35729" x="6000750" y="3771900"/>
          <p14:tracePt t="35729" x="5969000" y="3790950"/>
          <p14:tracePt t="35744" x="5930900" y="3810000"/>
          <p14:tracePt t="35744" x="5892800" y="3835400"/>
          <p14:tracePt t="35762" x="5854700" y="3854450"/>
          <p14:tracePt t="35762" x="5822950" y="3879850"/>
          <p14:tracePt t="35777" x="5784850" y="3898900"/>
          <p14:tracePt t="35777" x="5753100" y="3911600"/>
          <p14:tracePt t="35794" x="5727700" y="3930650"/>
          <p14:tracePt t="35794" x="5702300" y="3943350"/>
          <p14:tracePt t="35811" x="5683250" y="3949700"/>
          <p14:tracePt t="35811" x="5651500" y="3962400"/>
          <p14:tracePt t="35828" x="5638800" y="3968750"/>
          <p14:tracePt t="35828" x="5632450" y="3968750"/>
          <p14:tracePt t="35844" x="5626100" y="3968750"/>
          <p14:tracePt t="35860" x="5632450" y="3962400"/>
          <p14:tracePt t="35860" x="5632450" y="3956050"/>
          <p14:tracePt t="35878" x="5645150" y="3943350"/>
          <p14:tracePt t="35878" x="5651500" y="3937000"/>
          <p14:tracePt t="35895" x="5664200" y="3924300"/>
          <p14:tracePt t="35895" x="5670550" y="3917950"/>
          <p14:tracePt t="35912" x="5683250" y="3905250"/>
          <p14:tracePt t="35912" x="5695950" y="3886200"/>
          <p14:tracePt t="35928" x="5708650" y="3873500"/>
          <p14:tracePt t="35928" x="5734050" y="3848100"/>
          <p14:tracePt t="35945" x="5753100" y="3835400"/>
          <p14:tracePt t="35945" x="5765800" y="3822700"/>
          <p14:tracePt t="35962" x="5778500" y="3810000"/>
          <p14:tracePt t="35962" x="5784850" y="3797300"/>
          <p14:tracePt t="35978" x="5797550" y="3790950"/>
          <p14:tracePt t="35978" x="5810250" y="3778250"/>
          <p14:tracePt t="35978" x="5822950" y="3771900"/>
          <p14:tracePt t="35996" x="5829300" y="3765550"/>
          <p14:tracePt t="35996" x="5842000" y="3759200"/>
          <p14:tracePt t="36012" x="5848350" y="3759200"/>
          <p14:tracePt t="36012" x="5861050" y="3752850"/>
          <p14:tracePt t="36029" x="5867400" y="3752850"/>
          <p14:tracePt t="36029" x="5880100" y="3752850"/>
          <p14:tracePt t="36045" x="5886450" y="3759200"/>
          <p14:tracePt t="36045" x="5892800" y="3759200"/>
          <p14:tracePt t="36062" x="5905500" y="3765550"/>
          <p14:tracePt t="36062" x="5911850" y="3771900"/>
          <p14:tracePt t="36078" x="5918200" y="3771900"/>
          <p14:tracePt t="36078" x="5930900" y="3784600"/>
          <p14:tracePt t="36097" x="5943600" y="3790950"/>
          <p14:tracePt t="36097" x="5949950" y="3790950"/>
          <p14:tracePt t="36112" x="5956300" y="3797300"/>
          <p14:tracePt t="36112" x="5962650" y="3797300"/>
          <p14:tracePt t="36129" x="5969000" y="3803650"/>
          <p14:tracePt t="36129" x="5975350" y="3803650"/>
          <p14:tracePt t="36146" x="5981700" y="3803650"/>
          <p14:tracePt t="36146" x="5988050" y="3803650"/>
          <p14:tracePt t="36162" x="5994400" y="3797300"/>
          <p14:tracePt t="36162" x="6007100" y="3797300"/>
          <p14:tracePt t="36179" x="6013450" y="3790950"/>
          <p14:tracePt t="36179" x="6019800" y="3784600"/>
          <p14:tracePt t="36197" x="6026150" y="3784600"/>
          <p14:tracePt t="36212" x="6032500" y="3778250"/>
          <p14:tracePt t="36212" x="6032500" y="3765550"/>
          <p14:tracePt t="36229" x="6019800" y="3759200"/>
          <p14:tracePt t="36260" x="6013450" y="3759200"/>
          <p14:tracePt t="36268" x="6007100" y="3759200"/>
          <p14:tracePt t="36278" x="6000750" y="3759200"/>
          <p14:tracePt t="36278" x="5981700" y="3765550"/>
          <p14:tracePt t="36296" x="5975350" y="3771900"/>
          <p14:tracePt t="36296" x="5969000" y="3778250"/>
          <p14:tracePt t="36313" x="5962650" y="3784600"/>
          <p14:tracePt t="36313" x="5956300" y="3790950"/>
          <p14:tracePt t="36329" x="5949950" y="3797300"/>
          <p14:tracePt t="36329" x="5943600" y="3803650"/>
          <p14:tracePt t="36346" x="5943600" y="3816350"/>
          <p14:tracePt t="36346" x="5937250" y="3822700"/>
          <p14:tracePt t="36346" x="5937250" y="3835400"/>
          <p14:tracePt t="36364" x="5930900" y="3848100"/>
          <p14:tracePt t="36378" x="5930900" y="3854450"/>
          <p14:tracePt t="36378" x="5924550" y="3879850"/>
          <p14:tracePt t="36397" x="5924550" y="3886200"/>
          <p14:tracePt t="36397" x="5924550" y="3898900"/>
          <p14:tracePt t="36413" x="5918200" y="3905250"/>
          <p14:tracePt t="36413" x="5918200" y="3917950"/>
          <p14:tracePt t="36430" x="5918200" y="3924300"/>
          <p14:tracePt t="36430" x="5911850" y="3924300"/>
          <p14:tracePt t="36446" x="5905500" y="3937000"/>
          <p14:tracePt t="36462" x="5899150" y="3937000"/>
          <p14:tracePt t="36462" x="5892800" y="3937000"/>
          <p14:tracePt t="36480" x="5886450" y="3937000"/>
          <p14:tracePt t="36480" x="5880100" y="3937000"/>
          <p14:tracePt t="36497" x="5873750" y="3937000"/>
          <p14:tracePt t="36497" x="5867400" y="3937000"/>
          <p14:tracePt t="36515" x="5854700" y="3930650"/>
          <p14:tracePt t="36515" x="5835650" y="3924300"/>
          <p14:tracePt t="36531" x="5822950" y="3924300"/>
          <p14:tracePt t="36531" x="5810250" y="3917950"/>
          <p14:tracePt t="36547" x="5797550" y="3917950"/>
          <p14:tracePt t="36547" x="5784850" y="3911600"/>
          <p14:tracePt t="36563" x="5772150" y="3911600"/>
          <p14:tracePt t="36563" x="5759450" y="3905250"/>
          <p14:tracePt t="36580" x="5746750" y="3905250"/>
          <p14:tracePt t="36580" x="5715000" y="3898900"/>
          <p14:tracePt t="36597" x="5702300" y="3898900"/>
          <p14:tracePt t="36597" x="5683250" y="3892550"/>
          <p14:tracePt t="36614" x="5670550" y="3892550"/>
          <p14:tracePt t="36614" x="5651500" y="3886200"/>
          <p14:tracePt t="36630" x="5632450" y="3886200"/>
          <p14:tracePt t="36630" x="5613400" y="3886200"/>
          <p14:tracePt t="36630" x="5594350" y="3879850"/>
          <p14:tracePt t="36650" x="5575300" y="3879850"/>
          <p14:tracePt t="36650" x="5556250" y="3873500"/>
          <p14:tracePt t="36664" x="5543550" y="3867150"/>
          <p14:tracePt t="36664" x="5524500" y="3867150"/>
          <p14:tracePt t="36681" x="5511800" y="3860800"/>
          <p14:tracePt t="36681" x="5499100" y="3848100"/>
          <p14:tracePt t="36697" x="5492750" y="3841750"/>
          <p14:tracePt t="36697" x="5486400" y="3829050"/>
          <p14:tracePt t="36714" x="5480050" y="3816350"/>
          <p14:tracePt t="36714" x="5480050" y="3803650"/>
          <p14:tracePt t="36731" x="5480050" y="3784600"/>
          <p14:tracePt t="36731" x="5480050" y="3752850"/>
          <p14:tracePt t="36748" x="5486400" y="3733800"/>
          <p14:tracePt t="36748" x="5499100" y="3714750"/>
          <p14:tracePt t="36764" x="5505450" y="3702050"/>
          <p14:tracePt t="36764" x="5518150" y="3683000"/>
          <p14:tracePt t="36781" x="5537200" y="3670300"/>
          <p14:tracePt t="36781" x="5556250" y="3651250"/>
          <p14:tracePt t="36798" x="5581650" y="3638550"/>
          <p14:tracePt t="36798" x="5600700" y="3625850"/>
          <p14:tracePt t="36814" x="5626100" y="3619500"/>
          <p14:tracePt t="36814" x="5683250" y="3606800"/>
          <p14:tracePt t="36831" x="5715000" y="3600450"/>
          <p14:tracePt t="36831" x="5740400" y="3600450"/>
          <p14:tracePt t="36848" x="5772150" y="3600450"/>
          <p14:tracePt t="36848" x="5803900" y="3606800"/>
          <p14:tracePt t="36864" x="5835650" y="3606800"/>
          <p14:tracePt t="36864" x="5867400" y="3613150"/>
          <p14:tracePt t="36881" x="5892800" y="3613150"/>
          <p14:tracePt t="36881" x="5956300" y="3619500"/>
          <p14:tracePt t="36898" x="5981700" y="3625850"/>
          <p14:tracePt t="36898" x="6007100" y="3625850"/>
          <p14:tracePt t="36915" x="6032500" y="3632200"/>
          <p14:tracePt t="36915" x="6051550" y="3638550"/>
          <p14:tracePt t="36931" x="6076950" y="3644900"/>
          <p14:tracePt t="36931" x="6115050" y="3657600"/>
          <p14:tracePt t="36948" x="6127750" y="3663950"/>
          <p14:tracePt t="36948" x="6140450" y="3670300"/>
          <p14:tracePt t="36965" x="6153150" y="3676650"/>
          <p14:tracePt t="36965" x="6159500" y="3689350"/>
          <p14:tracePt t="36981" x="6165850" y="3695700"/>
          <p14:tracePt t="36981" x="6165850" y="3708400"/>
          <p14:tracePt t="36998" x="6165850" y="3714750"/>
          <p14:tracePt t="36998" x="6159500" y="3740150"/>
          <p14:tracePt t="37017" x="6146800" y="3752850"/>
          <p14:tracePt t="37017" x="6134100" y="3765550"/>
          <p14:tracePt t="37032" x="6121400" y="3778250"/>
          <p14:tracePt t="37032" x="6108700" y="3790950"/>
          <p14:tracePt t="37049" x="6089650" y="3803650"/>
          <p14:tracePt t="37049" x="6070600" y="3822700"/>
          <p14:tracePt t="37065" x="6051550" y="3835400"/>
          <p14:tracePt t="37065" x="6032500" y="3848100"/>
          <p14:tracePt t="37082" x="6013450" y="3867150"/>
          <p14:tracePt t="37082" x="5994400" y="3879850"/>
          <p14:tracePt t="37099" x="5969000" y="3892550"/>
          <p14:tracePt t="37099" x="5949950" y="3905250"/>
          <p14:tracePt t="37099" x="5930900" y="3924300"/>
          <p14:tracePt t="37117" x="5905500" y="3937000"/>
          <p14:tracePt t="37117" x="5886450" y="3956050"/>
          <p14:tracePt t="37117" x="5867400" y="3975100"/>
          <p14:tracePt t="37137" x="5848350" y="3994150"/>
          <p14:tracePt t="37148" x="5829300" y="4013200"/>
          <p14:tracePt t="37148" x="5816600" y="4038600"/>
          <p14:tracePt t="37165" x="5797550" y="4057650"/>
          <p14:tracePt t="37165" x="5784850" y="4083050"/>
          <p14:tracePt t="37182" x="5778500" y="4102100"/>
          <p14:tracePt t="37182" x="5759450" y="4146550"/>
          <p14:tracePt t="37199" x="5753100" y="4159250"/>
          <p14:tracePt t="37199" x="5746750" y="4178300"/>
          <p14:tracePt t="37215" x="5746750" y="4197350"/>
          <p14:tracePt t="37215" x="5746750" y="4210050"/>
          <p14:tracePt t="37232" x="5753100" y="4222750"/>
          <p14:tracePt t="37232" x="5753100" y="4235450"/>
          <p14:tracePt t="37249" x="5759450" y="4248150"/>
          <p14:tracePt t="37249" x="5772150" y="4267200"/>
          <p14:tracePt t="37266" x="5778500" y="4273550"/>
          <p14:tracePt t="37266" x="5778500" y="4286250"/>
          <p14:tracePt t="37283" x="5784850" y="4292600"/>
          <p14:tracePt t="37283" x="5784850" y="4305300"/>
          <p14:tracePt t="37299" x="5778500" y="4318000"/>
          <p14:tracePt t="37299" x="5765800" y="4343400"/>
          <p14:tracePt t="37316" x="5759450" y="4356100"/>
          <p14:tracePt t="37316" x="5740400" y="4375150"/>
          <p14:tracePt t="37333" x="5721350" y="4387850"/>
          <p14:tracePt t="37333" x="5702300" y="4406900"/>
          <p14:tracePt t="37349" x="5676900" y="4425950"/>
          <p14:tracePt t="37349" x="5645150" y="4445000"/>
          <p14:tracePt t="37366" x="5619750" y="4457700"/>
          <p14:tracePt t="37366" x="5549900" y="4495800"/>
          <p14:tracePt t="37386" x="5518150" y="4514850"/>
          <p14:tracePt t="37399" x="5480050" y="4533900"/>
          <p14:tracePt t="37399" x="5391150" y="4578350"/>
          <p14:tracePt t="37417" x="5346700" y="4603750"/>
          <p14:tracePt t="37417" x="5295900" y="4629150"/>
          <p14:tracePt t="37433" x="5238750" y="4654550"/>
          <p14:tracePt t="37433" x="5181600" y="4679950"/>
          <p14:tracePt t="37449" x="5118100" y="4711700"/>
          <p14:tracePt t="37449" x="5054600" y="4737100"/>
          <p14:tracePt t="37466" x="4984750" y="4768850"/>
          <p14:tracePt t="37466" x="4921250" y="4794250"/>
          <p14:tracePt t="37466" x="4851400" y="4819650"/>
          <p14:tracePt t="37484" x="4781550" y="4838700"/>
          <p14:tracePt t="37484" x="4718050" y="4857750"/>
          <p14:tracePt t="37500" x="4654550" y="4870450"/>
          <p14:tracePt t="37500" x="4597400" y="4883150"/>
          <p14:tracePt t="37517" x="4540250" y="4889500"/>
          <p14:tracePt t="37517" x="4483100" y="4895850"/>
          <p14:tracePt t="37533" x="4432300" y="4895850"/>
          <p14:tracePt t="37533" x="4343400" y="4895850"/>
          <p14:tracePt t="37550" x="4311650" y="4889500"/>
          <p14:tracePt t="37550" x="4279900" y="4889500"/>
          <p14:tracePt t="37566" x="4260850" y="4883150"/>
          <p14:tracePt t="37566" x="4241800" y="4883150"/>
          <p14:tracePt t="37583" x="4229100" y="4876800"/>
          <p14:tracePt t="37583" x="4222750" y="4876800"/>
          <p14:tracePt t="37600" x="4222750" y="4870450"/>
          <p14:tracePt t="37600" x="4235450" y="4857750"/>
          <p14:tracePt t="37617" x="4241800" y="4851400"/>
          <p14:tracePt t="37617" x="4260850" y="4845050"/>
          <p14:tracePt t="37637" x="4273550" y="4838700"/>
          <p14:tracePt t="37637" x="4292600" y="4832350"/>
          <p14:tracePt t="37651" x="4311650" y="4819650"/>
          <p14:tracePt t="37651" x="4337050" y="4819650"/>
          <p14:tracePt t="37651" x="4362450" y="4813300"/>
          <p14:tracePt t="37668" x="4387850" y="4806950"/>
          <p14:tracePt t="37683" x="4413250" y="4800600"/>
          <p14:tracePt t="37683" x="4476750" y="4794250"/>
          <p14:tracePt t="37701" x="4502150" y="4794250"/>
          <p14:tracePt t="37701" x="4533900" y="4787900"/>
          <p14:tracePt t="37717" x="4565650" y="4787900"/>
          <p14:tracePt t="37717" x="4591050" y="4781550"/>
          <p14:tracePt t="37734" x="4629150" y="4775200"/>
          <p14:tracePt t="37734" x="4660900" y="4768850"/>
          <p14:tracePt t="37750" x="4692650" y="4762500"/>
          <p14:tracePt t="37750" x="4762500" y="4743450"/>
          <p14:tracePt t="37769" x="4800600" y="4737100"/>
          <p14:tracePt t="37769" x="4838700" y="4724400"/>
          <p14:tracePt t="37784" x="4876800" y="4711700"/>
          <p14:tracePt t="37784" x="4914900" y="4699000"/>
          <p14:tracePt t="37801" x="4959350" y="4692650"/>
          <p14:tracePt t="37801" x="4997450" y="4679950"/>
          <p14:tracePt t="37817" x="5041900" y="4673600"/>
          <p14:tracePt t="37817" x="5086350" y="4660900"/>
          <p14:tracePt t="37834" x="5130800" y="4654550"/>
          <p14:tracePt t="37834" x="5219700" y="4641850"/>
          <p14:tracePt t="37851" x="5270500" y="4635500"/>
          <p14:tracePt t="37851" x="5314950" y="4629150"/>
          <p14:tracePt t="37868" x="5359400" y="4622800"/>
          <p14:tracePt t="37868" x="5403850" y="4616450"/>
          <p14:tracePt t="37884" x="5448300" y="4610100"/>
          <p14:tracePt t="37884" x="5486400" y="4603750"/>
          <p14:tracePt t="37901" x="5524500" y="4597400"/>
          <p14:tracePt t="37901" x="5600700" y="4578350"/>
          <p14:tracePt t="37918" x="5632450" y="4572000"/>
          <p14:tracePt t="37918" x="5670550" y="4559300"/>
          <p14:tracePt t="37934" x="5702300" y="4546600"/>
          <p14:tracePt t="37934" x="5734050" y="4540250"/>
          <p14:tracePt t="37951" x="5765800" y="4527550"/>
          <p14:tracePt t="37951" x="5816600" y="4508500"/>
          <p14:tracePt t="37968" x="5842000" y="4502150"/>
          <p14:tracePt t="37968" x="5867400" y="4489450"/>
          <p14:tracePt t="37985" x="5886450" y="4483100"/>
          <p14:tracePt t="37985" x="5911850" y="4470400"/>
          <p14:tracePt t="38002" x="5924550" y="4457700"/>
          <p14:tracePt t="38002" x="5943600" y="4451350"/>
          <p14:tracePt t="38019" x="5962650" y="4438650"/>
          <p14:tracePt t="38019" x="5975350" y="4432300"/>
          <p14:tracePt t="38019" x="5988050" y="4419600"/>
          <p14:tracePt t="38037" x="6007100" y="4413250"/>
          <p14:tracePt t="38050" x="6019800" y="4406900"/>
          <p14:tracePt t="38050" x="6038850" y="4387850"/>
          <p14:tracePt t="38068" x="6051550" y="4381500"/>
          <p14:tracePt t="38068" x="6057900" y="4381500"/>
          <p14:tracePt t="38085" x="6064250" y="4375150"/>
          <p14:tracePt t="38085" x="6070600" y="4368800"/>
          <p14:tracePt t="38102" x="6076950" y="4362450"/>
          <p14:tracePt t="38102" x="6083300" y="4362450"/>
          <p14:tracePt t="38119" x="6089650" y="4356100"/>
          <p14:tracePt t="38136" x="6089650" y="4343400"/>
          <p14:tracePt t="38151" x="6089650" y="4330700"/>
          <p14:tracePt t="38168" x="6083300" y="4324350"/>
          <p14:tracePt t="38168" x="6083300" y="4318000"/>
          <p14:tracePt t="38185" x="6076950" y="4311650"/>
          <p14:tracePt t="38185" x="6070600" y="4298950"/>
          <p14:tracePt t="38203" x="6064250" y="4292600"/>
          <p14:tracePt t="38203" x="6045200" y="4279900"/>
          <p14:tracePt t="38219" x="6038850" y="4273550"/>
          <p14:tracePt t="38219" x="6026150" y="4267200"/>
          <p14:tracePt t="38236" x="6013450" y="4267200"/>
          <p14:tracePt t="38236" x="6000750" y="4260850"/>
          <p14:tracePt t="38252" x="5988050" y="4260850"/>
          <p14:tracePt t="38252" x="5956300" y="4273550"/>
          <p14:tracePt t="38269" x="5943600" y="4279900"/>
          <p14:tracePt t="38269" x="5924550" y="4286250"/>
          <p14:tracePt t="38286" x="5905500" y="4292600"/>
          <p14:tracePt t="38286" x="5892800" y="4305300"/>
          <p14:tracePt t="38303" x="5873750" y="4318000"/>
          <p14:tracePt t="38303" x="5861050" y="4324350"/>
          <p14:tracePt t="38319" x="5842000" y="4337050"/>
          <p14:tracePt t="38319" x="5816600" y="4362450"/>
          <p14:tracePt t="38336" x="5803900" y="4375150"/>
          <p14:tracePt t="38336" x="5797550" y="4387850"/>
          <p14:tracePt t="38353" x="5791200" y="4400550"/>
          <p14:tracePt t="38353" x="5784850" y="4413250"/>
          <p14:tracePt t="38370" x="5778500" y="4425950"/>
          <p14:tracePt t="38370" x="5778500" y="4438650"/>
          <p14:tracePt t="38370" x="5778500" y="4451350"/>
          <p14:tracePt t="38388" x="5778500" y="4464050"/>
          <p14:tracePt t="38402" x="5778500" y="4476750"/>
          <p14:tracePt t="38402" x="5784850" y="4495800"/>
          <p14:tracePt t="38421" x="5784850" y="4502150"/>
          <p14:tracePt t="38421" x="5791200" y="4514850"/>
          <p14:tracePt t="38436" x="5791200" y="4521200"/>
          <p14:tracePt t="38436" x="5797550" y="4527550"/>
          <p14:tracePt t="38453" x="5803900" y="4533900"/>
          <p14:tracePt t="38453" x="5810250" y="4540250"/>
          <p14:tracePt t="38470" x="5816600" y="4546600"/>
          <p14:tracePt t="38470" x="5822950" y="4552950"/>
          <p14:tracePt t="38486" x="5829300" y="4559300"/>
          <p14:tracePt t="38502" x="5835650" y="4559300"/>
          <p14:tracePt t="38520" x="5842000" y="4565650"/>
          <p14:tracePt t="38535" x="5835650" y="4559300"/>
          <p14:tracePt t="38556" x="5829300" y="4559300"/>
          <p14:tracePt t="38572" x="5822950" y="4559300"/>
          <p14:tracePt t="38586" x="5816600" y="4559300"/>
          <p14:tracePt t="38586" x="5810250" y="4559300"/>
          <p14:tracePt t="38603" x="5803900" y="4559300"/>
          <p14:tracePt t="38603" x="5797550" y="4559300"/>
          <p14:tracePt t="38620" x="5791200" y="4559300"/>
          <p14:tracePt t="38620" x="5778500" y="4559300"/>
          <p14:tracePt t="38639" x="5772150" y="4559300"/>
          <p14:tracePt t="38639" x="5759450" y="4559300"/>
          <p14:tracePt t="38654" x="5753100" y="4559300"/>
          <p14:tracePt t="38654" x="5746750" y="4552950"/>
          <p14:tracePt t="38671" x="5740400" y="4552950"/>
          <p14:tracePt t="38671" x="5734050" y="4552950"/>
          <p14:tracePt t="38671" x="5734050" y="4546600"/>
          <p14:tracePt t="38688" x="5727700" y="4546600"/>
          <p14:tracePt t="38703" x="5721350" y="4546600"/>
          <p14:tracePt t="38703" x="5708650" y="4540250"/>
          <p14:tracePt t="38721" x="5702300" y="4533900"/>
          <p14:tracePt t="38721" x="5702300" y="4527550"/>
          <p14:tracePt t="38737" x="5695950" y="4527550"/>
          <p14:tracePt t="38737" x="5689600" y="4521200"/>
          <p14:tracePt t="38754" x="5689600" y="4514850"/>
          <p14:tracePt t="38754" x="5683250" y="4508500"/>
          <p14:tracePt t="38754" x="5683250" y="4502150"/>
          <p14:tracePt t="38772" x="5676900" y="4495800"/>
          <p14:tracePt t="38786" x="5676900" y="4489450"/>
          <p14:tracePt t="38786" x="5670550" y="4476750"/>
          <p14:tracePt t="38804" x="5670550" y="4470400"/>
          <p14:tracePt t="38804" x="5670550" y="4464050"/>
          <p14:tracePt t="38821" x="5664200" y="4457700"/>
          <p14:tracePt t="38821" x="5664200" y="4451350"/>
          <p14:tracePt t="38837" x="5664200" y="4445000"/>
          <p14:tracePt t="38853" x="5664200" y="4438650"/>
          <p14:tracePt t="38853" x="5664200" y="4432300"/>
          <p14:tracePt t="38871" x="5664200" y="4425950"/>
          <p14:tracePt t="38887" x="5664200" y="4413250"/>
          <p14:tracePt t="38904" x="5664200" y="4406900"/>
          <p14:tracePt t="38920" x="5664200" y="4400550"/>
          <p14:tracePt t="38920" x="5664200" y="4394200"/>
          <p14:tracePt t="38938" x="5664200" y="4387850"/>
          <p14:tracePt t="38938" x="5670550" y="4381500"/>
          <p14:tracePt t="38954" x="5670550" y="4375150"/>
          <p14:tracePt t="38970" x="5676900" y="4362450"/>
          <p14:tracePt t="38987" x="5683250" y="4356100"/>
          <p14:tracePt t="39004" x="5695950" y="4349750"/>
          <p14:tracePt t="39020" x="5702300" y="4343400"/>
          <p14:tracePt t="39020" x="5708650" y="4337050"/>
          <p14:tracePt t="39038" x="5715000" y="4337050"/>
          <p14:tracePt t="39038" x="5721350" y="4330700"/>
          <p14:tracePt t="39054" x="5727700" y="4330700"/>
          <p14:tracePt t="39070" x="5734050" y="4324350"/>
          <p14:tracePt t="39070" x="5746750" y="4318000"/>
          <p14:tracePt t="39088" x="5753100" y="4318000"/>
          <p14:tracePt t="39088" x="5759450" y="4311650"/>
          <p14:tracePt t="39105" x="5765800" y="4311650"/>
          <p14:tracePt t="39105" x="5772150" y="4305300"/>
          <p14:tracePt t="39122" x="5778500" y="4305300"/>
          <p14:tracePt t="39122" x="5784850" y="4305300"/>
          <p14:tracePt t="39138" x="5784850" y="4298950"/>
          <p14:tracePt t="39154" x="5797550" y="4298950"/>
          <p14:tracePt t="39171" x="5803900" y="4298950"/>
          <p14:tracePt t="39188" x="5803900" y="4305300"/>
          <p14:tracePt t="39208" x="5810250" y="4298950"/>
          <p14:tracePt t="39296" x="5810250" y="4292600"/>
          <p14:tracePt t="39320" x="5816600" y="4286250"/>
          <p14:tracePt t="39348" x="5816600" y="4292600"/>
          <p14:tracePt t="39408" x="5810250" y="4298950"/>
          <p14:tracePt t="39424" x="5797550" y="4298950"/>
          <p14:tracePt t="39440" x="5791200" y="4305300"/>
          <p14:tracePt t="39448" x="5784850" y="4305300"/>
          <p14:tracePt t="39456" x="5778500" y="4305300"/>
          <p14:tracePt t="39456" x="5772150" y="4311650"/>
          <p14:tracePt t="39473" x="5765800" y="4311650"/>
          <p14:tracePt t="39488" x="5759450" y="4311650"/>
          <p14:tracePt t="39488" x="5753100" y="4311650"/>
          <p14:tracePt t="39506" x="5746750" y="4318000"/>
          <p14:tracePt t="39506" x="5740400" y="4318000"/>
          <p14:tracePt t="39524" x="5734050" y="4318000"/>
          <p14:tracePt t="39539" x="5727700" y="4318000"/>
          <p14:tracePt t="39555" x="5721350" y="4318000"/>
          <p14:tracePt t="39572" x="5727700" y="4324350"/>
          <p14:tracePt t="39621" x="5734050" y="4324350"/>
          <p14:tracePt t="39638" x="5740400" y="4324350"/>
          <p14:tracePt t="39664" x="5746750" y="4330700"/>
          <p14:tracePt t="39688" x="5740400" y="4337050"/>
          <p14:tracePt t="39732" x="5734050" y="4343400"/>
          <p14:tracePt t="39748" x="5727700" y="4349750"/>
          <p14:tracePt t="39764" x="5721350" y="4356100"/>
          <p14:tracePt t="39792" x="5715000" y="4356100"/>
          <p14:tracePt t="39816" x="5721350" y="4349750"/>
          <p14:tracePt t="39852" x="5727700" y="4343400"/>
          <p14:tracePt t="39868" x="5734050" y="4337050"/>
          <p14:tracePt t="39885" x="5740400" y="4330700"/>
          <p14:tracePt t="39912" x="5746750" y="4330700"/>
          <p14:tracePt t="39928" x="5753100" y="4324350"/>
          <p14:tracePt t="39944" x="5759450" y="4318000"/>
          <p14:tracePt t="39988" x="5753100" y="4318000"/>
          <p14:tracePt t="40032" x="5746750" y="4318000"/>
          <p14:tracePt t="40064" x="5740400" y="4318000"/>
          <p14:tracePt t="40076" x="5734050" y="4318000"/>
          <p14:tracePt t="40092" x="5721350" y="4318000"/>
          <p14:tracePt t="40108" x="5715000" y="4324350"/>
          <p14:tracePt t="40124" x="5708650" y="4324350"/>
          <p14:tracePt t="40137" x="5702300" y="4324350"/>
          <p14:tracePt t="40152" x="5708650" y="4318000"/>
          <p14:tracePt t="40256" x="5715000" y="4318000"/>
          <p14:tracePt t="40272" x="5721350" y="4311650"/>
          <p14:tracePt t="40288" x="5727700" y="4311650"/>
          <p14:tracePt t="40304" x="5734050" y="4311650"/>
          <p14:tracePt t="40316" x="5740400" y="4311650"/>
          <p14:tracePt t="40340" x="5740400" y="4318000"/>
          <p14:tracePt t="40392" x="5734050" y="4324350"/>
          <p14:tracePt t="40416" x="5727700" y="4324350"/>
          <p14:tracePt t="40428" x="5721350" y="4324350"/>
          <p14:tracePt t="40444" x="5715000" y="4324350"/>
          <p14:tracePt t="40460" x="5708650" y="4324350"/>
          <p14:tracePt t="40484" x="5715000" y="4330700"/>
          <p14:tracePt t="40588" x="5708650" y="4330700"/>
          <p14:tracePt t="40640" x="5702300" y="4330700"/>
          <p14:tracePt t="40664" x="5702300" y="4324350"/>
          <p14:tracePt t="40684" x="5695950" y="4324350"/>
          <p14:tracePt t="40708" x="5695950" y="4318000"/>
          <p14:tracePt t="40728" x="5695950" y="4311650"/>
          <p14:tracePt t="40744" x="5702300" y="4305300"/>
          <p14:tracePt t="40761" x="5708650" y="4298950"/>
          <p14:tracePt t="40776" x="5715000" y="4286250"/>
          <p14:tracePt t="40788" x="5721350" y="4286250"/>
          <p14:tracePt t="40796" x="5727700" y="4286250"/>
          <p14:tracePt t="40809" x="5734050" y="4279900"/>
          <p14:tracePt t="40809" x="5740400" y="4279900"/>
          <p14:tracePt t="40809" x="5746750" y="4273550"/>
          <p14:tracePt t="40828" x="5753100" y="4273550"/>
          <p14:tracePt t="40843" x="5759450" y="4267200"/>
          <p14:tracePt t="40843" x="5772150" y="4260850"/>
          <p14:tracePt t="40860" x="5778500" y="4254500"/>
          <p14:tracePt t="40876" x="5784850" y="4254500"/>
          <p14:tracePt t="40876" x="5791200" y="4248150"/>
          <p14:tracePt t="40894" x="5797550" y="4248150"/>
          <p14:tracePt t="40894" x="5803900" y="4241800"/>
          <p14:tracePt t="40910" x="5810250" y="4241800"/>
          <p14:tracePt t="40926" x="5816600" y="4235450"/>
          <p14:tracePt t="40943" x="5822950" y="4229100"/>
          <p14:tracePt t="40960" x="5829300" y="4222750"/>
          <p14:tracePt t="40960" x="5835650" y="4222750"/>
          <p14:tracePt t="40977" x="5842000" y="4216400"/>
          <p14:tracePt t="40993" x="5848350" y="4210050"/>
          <p14:tracePt t="41016" x="5854700" y="4210050"/>
          <p14:tracePt t="41036" x="5848350" y="4210050"/>
          <p14:tracePt t="41172" x="5842000" y="4216400"/>
          <p14:tracePt t="41188" x="5835650" y="4216400"/>
          <p14:tracePt t="41204" x="5829300" y="4216400"/>
          <p14:tracePt t="41216" x="5822950" y="4216400"/>
          <p14:tracePt t="41232" x="5816600" y="4222750"/>
          <p14:tracePt t="41248" x="5810250" y="4222750"/>
          <p14:tracePt t="41268" x="5816600" y="4222750"/>
          <p14:tracePt t="41344" x="5822950" y="4222750"/>
          <p14:tracePt t="41360" x="5829300" y="4222750"/>
          <p14:tracePt t="41376" x="5835650" y="4216400"/>
          <p14:tracePt t="41388" x="5842000" y="4216400"/>
          <p14:tracePt t="41404" x="5848350" y="4216400"/>
          <p14:tracePt t="41420" x="5848350" y="4222750"/>
          <p14:tracePt t="41488" x="5842000" y="4229100"/>
          <p14:tracePt t="41508" x="5835650" y="4229100"/>
          <p14:tracePt t="41524" x="5829300" y="4235450"/>
          <p14:tracePt t="41540" x="5822950" y="4235450"/>
          <p14:tracePt t="41556" x="5816600" y="4241800"/>
          <p14:tracePt t="41568" x="5810250" y="4241800"/>
          <p14:tracePt t="41584" x="5803900" y="4248150"/>
          <p14:tracePt t="41600" x="5803900" y="4254500"/>
          <p14:tracePt t="41616" x="5797550" y="4260850"/>
          <p14:tracePt t="41629" x="5791200" y="4267200"/>
          <p14:tracePt t="41646" x="5791200" y="4273550"/>
          <p14:tracePt t="41662" x="5784850" y="4279900"/>
          <p14:tracePt t="41679" x="5784850" y="4286250"/>
          <p14:tracePt t="41696" x="5791200" y="4292600"/>
          <p14:tracePt t="41713" x="5797550" y="4292600"/>
          <p14:tracePt t="41744" x="5803900" y="4292600"/>
          <p14:tracePt t="41796" x="5810250" y="4286250"/>
          <p14:tracePt t="41848" x="5810250" y="4279900"/>
          <p14:tracePt t="41900" x="5816600" y="4279900"/>
          <p14:tracePt t="41916" x="5822950" y="4273550"/>
          <p14:tracePt t="41928" x="5829300" y="4273550"/>
          <p14:tracePt t="41936" x="5835650" y="4267200"/>
          <p14:tracePt t="41946" x="5842000" y="4267200"/>
          <p14:tracePt t="41946" x="5848350" y="4260850"/>
          <p14:tracePt t="41964" x="5854700" y="4260850"/>
          <p14:tracePt t="41980" x="5867400" y="4254500"/>
          <p14:tracePt t="41997" x="5873750" y="4248150"/>
          <p14:tracePt t="42013" x="5873750" y="4241800"/>
          <p14:tracePt t="42030" x="5867400" y="4241800"/>
          <p14:tracePt t="42080" x="5861050" y="4241800"/>
          <p14:tracePt t="42096" x="5854700" y="4241800"/>
          <p14:tracePt t="42104" x="5848350" y="4241800"/>
          <p14:tracePt t="42116" x="5842000" y="4248150"/>
          <p14:tracePt t="42130" x="5835650" y="4248150"/>
          <p14:tracePt t="42130" x="5822950" y="4248150"/>
          <p14:tracePt t="42148" x="5816600" y="4254500"/>
          <p14:tracePt t="42148" x="5810250" y="4254500"/>
          <p14:tracePt t="42165" x="5803900" y="4260850"/>
          <p14:tracePt t="42181" x="5797550" y="4267200"/>
          <p14:tracePt t="42181" x="5791200" y="4267200"/>
          <p14:tracePt t="42198" x="5784850" y="4273550"/>
          <p14:tracePt t="42198" x="5778500" y="4273550"/>
          <p14:tracePt t="42215" x="5772150" y="4279900"/>
          <p14:tracePt t="42231" x="5765800" y="4286250"/>
          <p14:tracePt t="42247" x="5759450" y="4286250"/>
          <p14:tracePt t="42265" x="5753100" y="4279900"/>
          <p14:tracePt t="42312" x="5759450" y="4273550"/>
          <p14:tracePt t="42348" x="5759450" y="4267200"/>
          <p14:tracePt t="42364" x="5765800" y="4260850"/>
          <p14:tracePt t="42380" x="5765800" y="4254500"/>
          <p14:tracePt t="42395" x="5772150" y="4254500"/>
          <p14:tracePt t="42408" x="5778500" y="4248150"/>
          <p14:tracePt t="42424" x="5784850" y="4241800"/>
          <p14:tracePt t="42440" x="5791200" y="4241800"/>
          <p14:tracePt t="42448" x="5797550" y="4235450"/>
          <p14:tracePt t="42465" x="5810250" y="4229100"/>
          <p14:tracePt t="42481" x="5816600" y="4229100"/>
          <p14:tracePt t="42498" x="5822950" y="4222750"/>
          <p14:tracePt t="42515" x="5829300" y="4216400"/>
          <p14:tracePt t="42531" x="5835650" y="4210050"/>
          <p14:tracePt t="42596" x="5842000" y="4203700"/>
          <p14:tracePt t="42636" x="5848350" y="4203700"/>
          <p14:tracePt t="42648" x="5854700" y="4197350"/>
          <p14:tracePt t="42663" x="5867400" y="4191000"/>
          <p14:tracePt t="42679" x="5873750" y="4191000"/>
          <p14:tracePt t="42695" x="5880100" y="4184650"/>
          <p14:tracePt t="42704" x="5886450" y="4184650"/>
          <p14:tracePt t="42704" x="5892800" y="4178300"/>
          <p14:tracePt t="42716" x="5899150" y="4178300"/>
          <p14:tracePt t="42732" x="5905500" y="4171950"/>
          <p14:tracePt t="42749" x="5911850" y="4165600"/>
          <p14:tracePt t="42766" x="5918200" y="4165600"/>
          <p14:tracePt t="42784" x="5924550" y="4165600"/>
          <p14:tracePt t="42828" x="5924550" y="4171950"/>
          <p14:tracePt t="42844" x="5924550" y="4178300"/>
          <p14:tracePt t="42860" x="5930900" y="4184650"/>
          <p14:tracePt t="42884" x="5937250" y="4191000"/>
          <p14:tracePt t="42896" x="5943600" y="4191000"/>
          <p14:tracePt t="42912" x="5949950" y="4184650"/>
          <p14:tracePt t="42928" x="5956300" y="4184650"/>
          <p14:tracePt t="42936" x="5962650" y="4184650"/>
          <p14:tracePt t="42936" x="5969000" y="4178300"/>
          <p14:tracePt t="42950" x="5975350" y="4178300"/>
          <p14:tracePt t="42950" x="5975350" y="4171950"/>
          <p14:tracePt t="42968" x="5981700" y="4165600"/>
          <p14:tracePt t="42968" x="5988050" y="4159250"/>
          <p14:tracePt t="42984" x="5988050" y="4152900"/>
          <p14:tracePt t="43000" x="5988050" y="4146550"/>
          <p14:tracePt t="43017" x="5981700" y="4140200"/>
          <p14:tracePt t="43034" x="5975350" y="4133850"/>
          <p14:tracePt t="43034" x="5969000" y="4127500"/>
          <p14:tracePt t="43051" x="5962650" y="4121150"/>
          <p14:tracePt t="43051" x="5949950" y="4114800"/>
          <p14:tracePt t="43068" x="5943600" y="4108450"/>
          <p14:tracePt t="43068" x="5930900" y="4108450"/>
          <p14:tracePt t="43085" x="5924550" y="4102100"/>
          <p14:tracePt t="43085" x="5911850" y="4095750"/>
          <p14:tracePt t="43102" x="5905500" y="4089400"/>
          <p14:tracePt t="43102" x="5892800" y="4089400"/>
          <p14:tracePt t="43118" x="5886450" y="4083050"/>
          <p14:tracePt t="43118" x="5867400" y="4070350"/>
          <p14:tracePt t="43137" x="5861050" y="4070350"/>
          <p14:tracePt t="43150" x="5854700" y="4064000"/>
          <p14:tracePt t="43150" x="5854700" y="4051300"/>
          <p14:tracePt t="43168" x="5854700" y="4044950"/>
          <p14:tracePt t="43168" x="5861050" y="4038600"/>
          <p14:tracePt t="43185" x="5867400" y="4032250"/>
          <p14:tracePt t="43185" x="5873750" y="4019550"/>
          <p14:tracePt t="43201" x="5886450" y="4006850"/>
          <p14:tracePt t="43201" x="5905500" y="3994150"/>
          <p14:tracePt t="43218" x="5924550" y="3975100"/>
          <p14:tracePt t="43218" x="5943600" y="3962400"/>
          <p14:tracePt t="43218" x="5969000" y="3943350"/>
          <p14:tracePt t="43236" x="5988050" y="3930650"/>
          <p14:tracePt t="43236" x="6019800" y="3911600"/>
          <p14:tracePt t="43252" x="6045200" y="3898900"/>
          <p14:tracePt t="43252" x="6070600" y="3886200"/>
          <p14:tracePt t="43269" x="6102350" y="3873500"/>
          <p14:tracePt t="43269" x="6127750" y="3860800"/>
          <p14:tracePt t="43286" x="6153150" y="3848100"/>
          <p14:tracePt t="43286" x="6178550" y="3841750"/>
          <p14:tracePt t="43302" x="6203950" y="3829050"/>
          <p14:tracePt t="43302" x="6242050" y="3816350"/>
          <p14:tracePt t="43319" x="6261100" y="3803650"/>
          <p14:tracePt t="43319" x="6273800" y="3797300"/>
          <p14:tracePt t="43335" x="6286500" y="3790950"/>
          <p14:tracePt t="43335" x="6299200" y="3784600"/>
          <p14:tracePt t="43352" x="6305550" y="3778250"/>
          <p14:tracePt t="43352" x="6311900" y="3771900"/>
          <p14:tracePt t="43369" x="6318250" y="3765550"/>
          <p14:tracePt t="43386" x="6311900" y="3765550"/>
          <p14:tracePt t="43386" x="6305550" y="3765550"/>
          <p14:tracePt t="43403" x="6299200" y="3759200"/>
          <p14:tracePt t="43403" x="6292850" y="3765550"/>
          <p14:tracePt t="43420" x="6280150" y="3765550"/>
          <p14:tracePt t="43420" x="6254750" y="3765550"/>
          <p14:tracePt t="43437" x="6242050" y="3765550"/>
          <p14:tracePt t="43437" x="6229350" y="3765550"/>
          <p14:tracePt t="43453" x="6216650" y="3765550"/>
          <p14:tracePt t="43453" x="6203950" y="3765550"/>
          <p14:tracePt t="43470" x="6197600" y="3771900"/>
          <p14:tracePt t="43470" x="6184900" y="3771900"/>
          <p14:tracePt t="43486" x="6172200" y="3778250"/>
          <p14:tracePt t="43486" x="6165850" y="3784600"/>
          <p14:tracePt t="43486" x="6153150" y="3784600"/>
          <p14:tracePt t="43505" x="6146800" y="3790950"/>
          <p14:tracePt t="43519" x="6140450" y="3803650"/>
          <p14:tracePt t="43519" x="6127750" y="3816350"/>
          <p14:tracePt t="43537" x="6121400" y="3822700"/>
          <p14:tracePt t="43537" x="6121400" y="3829050"/>
          <p14:tracePt t="43553" x="6115050" y="3841750"/>
          <p14:tracePt t="43553" x="6115050" y="3848100"/>
          <p14:tracePt t="43570" x="6115050" y="3854450"/>
          <p14:tracePt t="43570" x="6115050" y="3860800"/>
          <p14:tracePt t="43586" x="6115050" y="3867150"/>
          <p14:tracePt t="43586" x="6115050" y="3873500"/>
          <p14:tracePt t="43603" x="6121400" y="3879850"/>
          <p14:tracePt t="43619" x="6127750" y="3879850"/>
          <p14:tracePt t="43619" x="6134100" y="3879850"/>
          <p14:tracePt t="43637" x="6140450" y="3879850"/>
          <p14:tracePt t="43637" x="6146800" y="3879850"/>
          <p14:tracePt t="43653" x="6153150" y="3879850"/>
          <p14:tracePt t="43653" x="6172200" y="3879850"/>
          <p14:tracePt t="43670" x="6178550" y="3879850"/>
          <p14:tracePt t="43670" x="6184900" y="3879850"/>
          <p14:tracePt t="43687" x="6197600" y="3879850"/>
          <p14:tracePt t="43687" x="6203950" y="3879850"/>
          <p14:tracePt t="43703" x="6216650" y="3879850"/>
          <p14:tracePt t="43703" x="6223000" y="3879850"/>
          <p14:tracePt t="43720" x="6235700" y="3886200"/>
          <p14:tracePt t="43720" x="6254750" y="3892550"/>
          <p14:tracePt t="43737" x="6261100" y="3892550"/>
          <p14:tracePt t="43737" x="6273800" y="3898900"/>
          <p14:tracePt t="43754" x="6280150" y="3905250"/>
          <p14:tracePt t="43754" x="6292850" y="3911600"/>
          <p14:tracePt t="43771" x="6299200" y="3917950"/>
          <p14:tracePt t="43771" x="6305550" y="3924300"/>
          <p14:tracePt t="43771" x="6311900" y="3924300"/>
          <p14:tracePt t="43788" x="6324600" y="3930650"/>
          <p14:tracePt t="43802" x="6330950" y="3930650"/>
          <p14:tracePt t="43802" x="6343650" y="3937000"/>
          <p14:tracePt t="43821" x="6350000" y="3943350"/>
          <p14:tracePt t="43836" x="6362700" y="3949700"/>
          <p14:tracePt t="43853" x="6362700" y="3943350"/>
          <p14:tracePt t="43924" x="6369050" y="3930650"/>
          <p14:tracePt t="43956" x="6375400" y="3924300"/>
          <p14:tracePt t="43968" x="6381750" y="3917950"/>
          <p14:tracePt t="43984" x="6388100" y="3911600"/>
          <p14:tracePt t="44000" x="6394450" y="3905250"/>
          <p14:tracePt t="44016" x="6400800" y="3898900"/>
          <p14:tracePt t="44028" x="6407150" y="3898900"/>
          <p14:tracePt t="44044" x="6413500" y="3898900"/>
          <p14:tracePt t="44060" x="6419850" y="3905250"/>
          <p14:tracePt t="44076" x="6426200" y="3905250"/>
          <p14:tracePt t="44088" x="6426200" y="3911600"/>
          <p14:tracePt t="44104" x="6426200" y="3917950"/>
          <p14:tracePt t="44121" x="6426200" y="3924300"/>
          <p14:tracePt t="44156" x="6432550" y="3924300"/>
          <p14:tracePt t="44224" x="6438900" y="3917950"/>
          <p14:tracePt t="44248" x="6445250" y="3917950"/>
          <p14:tracePt t="44268" x="6451600" y="3917950"/>
          <p14:tracePt t="44308" x="6451600" y="3911600"/>
          <p14:tracePt t="44436" x="6451600" y="3905250"/>
          <p14:tracePt t="44448" x="6451600" y="3898900"/>
          <p14:tracePt t="44464" x="6451600" y="3892550"/>
          <p14:tracePt t="44480" x="6445250" y="3886200"/>
          <p14:tracePt t="44496" x="6445250" y="3879850"/>
          <p14:tracePt t="44509" x="6438900" y="3873500"/>
          <p14:tracePt t="44524" x="6432550" y="3873500"/>
          <p14:tracePt t="44540" x="6426200" y="3879850"/>
          <p14:tracePt t="44556" x="6419850" y="3886200"/>
          <p14:tracePt t="44572" x="6413500" y="3892550"/>
          <p14:tracePt t="44589" x="6407150" y="3898900"/>
          <p14:tracePt t="44589" x="6407150" y="3905250"/>
          <p14:tracePt t="44606" x="6400800" y="3911600"/>
          <p14:tracePt t="44606" x="6400800" y="3917950"/>
          <p14:tracePt t="44606" x="6394450" y="3917950"/>
          <p14:tracePt t="44625" x="6388100" y="3924300"/>
          <p14:tracePt t="44625" x="6388100" y="3930650"/>
          <p14:tracePt t="44641" x="6381750" y="3937000"/>
          <p14:tracePt t="44641" x="6375400" y="3943350"/>
          <p14:tracePt t="44656" x="6375400" y="3949700"/>
          <p14:tracePt t="44656" x="6369050" y="3949700"/>
          <p14:tracePt t="44673" x="6362700" y="3956050"/>
          <p14:tracePt t="44673" x="6350000" y="3968750"/>
          <p14:tracePt t="44690" x="6337300" y="3975100"/>
          <p14:tracePt t="44705" x="6330950" y="3981450"/>
          <p14:tracePt t="44705" x="6324600" y="3981450"/>
          <p14:tracePt t="44723" x="6318250" y="3987800"/>
          <p14:tracePt t="44723" x="6311900" y="3994150"/>
          <p14:tracePt t="44740" x="6305550" y="4000500"/>
          <p14:tracePt t="44740" x="6286500" y="4006850"/>
          <p14:tracePt t="44757" x="6280150" y="4006850"/>
          <p14:tracePt t="44757" x="6273800" y="4013200"/>
          <p14:tracePt t="44774" x="6267450" y="4013200"/>
          <p14:tracePt t="44774" x="6254750" y="4013200"/>
          <p14:tracePt t="44790" x="6248400" y="4013200"/>
          <p14:tracePt t="44790" x="6242050" y="4013200"/>
          <p14:tracePt t="44790" x="6235700" y="4013200"/>
          <p14:tracePt t="44808" x="6229350" y="4013200"/>
          <p14:tracePt t="44824" x="6216650" y="4013200"/>
          <p14:tracePt t="44840" x="6210300" y="4006850"/>
          <p14:tracePt t="44857" x="6210300" y="4000500"/>
          <p14:tracePt t="44876" x="6210300" y="3994150"/>
          <p14:tracePt t="44893" x="6210300" y="3987800"/>
          <p14:tracePt t="44908" x="6210300" y="3981450"/>
          <p14:tracePt t="44924" x="6210300" y="3975100"/>
          <p14:tracePt t="44939" x="6216650" y="3968750"/>
          <p14:tracePt t="44960" x="6223000" y="3968750"/>
          <p14:tracePt t="44988" x="6229350" y="3968750"/>
          <p14:tracePt t="45088" x="6235700" y="3968750"/>
          <p14:tracePt t="45104" x="6242050" y="3968750"/>
          <p14:tracePt t="45108" x="6248400" y="3962400"/>
          <p14:tracePt t="45108" x="6254750" y="3962400"/>
          <p14:tracePt t="45125" x="6261100" y="3962400"/>
          <p14:tracePt t="45125" x="6267450" y="3962400"/>
          <p14:tracePt t="45142" x="6273800" y="3956050"/>
          <p14:tracePt t="45142" x="6286500" y="3956050"/>
          <p14:tracePt t="45158" x="6292850" y="3956050"/>
          <p14:tracePt t="45158" x="6299200" y="3949700"/>
          <p14:tracePt t="45175" x="6305550" y="3949700"/>
          <p14:tracePt t="45175" x="6324600" y="3949700"/>
          <p14:tracePt t="45192" x="6330950" y="3943350"/>
          <p14:tracePt t="45192" x="6337300" y="3943350"/>
          <p14:tracePt t="45208" x="6343650" y="3943350"/>
          <p14:tracePt t="45208" x="6350000" y="3937000"/>
          <p14:tracePt t="45225" x="6356350" y="3937000"/>
          <p14:tracePt t="45241" x="6369050" y="3937000"/>
          <p14:tracePt t="45258" x="6356350" y="3943350"/>
          <p14:tracePt t="45328" x="6350000" y="3949700"/>
          <p14:tracePt t="45344" x="6343650" y="3949700"/>
          <p14:tracePt t="45348" x="6343650" y="3956050"/>
          <p14:tracePt t="45358" x="6337300" y="3956050"/>
          <p14:tracePt t="45358" x="6330950" y="3962400"/>
          <p14:tracePt t="45375" x="6324600" y="3962400"/>
          <p14:tracePt t="45375" x="6318250" y="3968750"/>
          <p14:tracePt t="45392" x="6311900" y="3968750"/>
          <p14:tracePt t="45392" x="6299200" y="3975100"/>
          <p14:tracePt t="45409" x="6292850" y="3975100"/>
          <p14:tracePt t="45409" x="6292850" y="3981450"/>
          <p14:tracePt t="45426" x="6286500" y="3981450"/>
          <p14:tracePt t="45442" x="6280150" y="3987800"/>
          <p14:tracePt t="45458" x="6273800" y="3994150"/>
          <p14:tracePt t="45458" x="6267450" y="4000500"/>
          <p14:tracePt t="45476" x="6261100" y="4006850"/>
          <p14:tracePt t="45500" x="6254750" y="4006850"/>
          <p14:tracePt t="45524" x="6248400" y="4006850"/>
          <p14:tracePt t="45536" x="6242050" y="4006850"/>
          <p14:tracePt t="45560" x="6235700" y="4006850"/>
          <p14:tracePt t="45576" x="6229350" y="4006850"/>
          <p14:tracePt t="45588" x="6223000" y="4006850"/>
          <p14:tracePt t="45604" x="6216650" y="4013200"/>
          <p14:tracePt t="45620" x="6203950" y="4013200"/>
          <p14:tracePt t="45636" x="6197600" y="4013200"/>
          <p14:tracePt t="45648" x="6191250" y="4019550"/>
          <p14:tracePt t="45664" x="6184900" y="4019550"/>
          <p14:tracePt t="45680" x="6178550" y="4019550"/>
          <p14:tracePt t="45696" x="6178550" y="4013200"/>
          <p14:tracePt t="45740" x="6184900" y="4006850"/>
          <p14:tracePt t="45765" x="6191250" y="3994150"/>
          <p14:tracePt t="45776" x="6203950" y="3987800"/>
          <p14:tracePt t="45792" x="6210300" y="3981450"/>
          <p14:tracePt t="45808" x="6216650" y="3968750"/>
          <p14:tracePt t="45824" x="6210300" y="3975100"/>
          <p14:tracePt t="45876" x="6203950" y="3975100"/>
          <p14:tracePt t="45885" x="6197600" y="3981450"/>
          <p14:tracePt t="45893" x="6191250" y="3987800"/>
          <p14:tracePt t="45893" x="6184900" y="3994150"/>
          <p14:tracePt t="45910" x="6178550" y="4000500"/>
          <p14:tracePt t="45910" x="6172200" y="4006850"/>
          <p14:tracePt t="45910" x="6165850" y="4006850"/>
          <p14:tracePt t="45929" x="6159500" y="4013200"/>
          <p14:tracePt t="45943" x="6153150" y="4019550"/>
          <p14:tracePt t="45960" x="6159500" y="4013200"/>
          <p14:tracePt t="45988" x="6165850" y="4006850"/>
          <p14:tracePt t="45996" x="6172200" y="4000500"/>
          <p14:tracePt t="45996" x="6178550" y="3994150"/>
          <p14:tracePt t="46012" x="6184900" y="3987800"/>
          <p14:tracePt t="46012" x="6191250" y="3981450"/>
          <p14:tracePt t="46028" x="6203950" y="3968750"/>
          <p14:tracePt t="46028" x="6210300" y="3962400"/>
          <p14:tracePt t="46044" x="6216650" y="3949700"/>
          <p14:tracePt t="46044" x="6223000" y="3943350"/>
          <p14:tracePt t="46061" x="6229350" y="3930650"/>
          <p14:tracePt t="46061" x="6242050" y="3905250"/>
          <p14:tracePt t="46078" x="6248400" y="3892550"/>
          <p14:tracePt t="46078" x="6254750" y="3873500"/>
          <p14:tracePt t="46094" x="6254750" y="3854450"/>
          <p14:tracePt t="46094" x="6261100" y="3835400"/>
          <p14:tracePt t="46111" x="6261100" y="3816350"/>
          <p14:tracePt t="46111" x="6267450" y="3778250"/>
          <p14:tracePt t="46128" x="6267450" y="3759200"/>
          <p14:tracePt t="46128" x="6273800" y="3746500"/>
          <p14:tracePt t="46145" x="6273800" y="3727450"/>
          <p14:tracePt t="46145" x="6273800" y="3714750"/>
          <p14:tracePt t="46161" x="6280150" y="3702050"/>
          <p14:tracePt t="46161" x="6280150" y="3689350"/>
          <p14:tracePt t="46177" x="6280150" y="3683000"/>
          <p14:tracePt t="46177" x="6280150" y="3670300"/>
          <p14:tracePt t="46177" x="6280150" y="3657600"/>
          <p14:tracePt t="46196" x="6280150" y="3651250"/>
          <p14:tracePt t="46210" x="6280150" y="3644900"/>
          <p14:tracePt t="46210" x="6280150" y="3625850"/>
          <p14:tracePt t="46228" x="6280150" y="3619500"/>
          <p14:tracePt t="46244" x="6286500" y="3613150"/>
          <p14:tracePt t="46260" x="6292850" y="3606800"/>
          <p14:tracePt t="46277" x="6299200" y="3600450"/>
          <p14:tracePt t="46294" x="6305550" y="3600450"/>
          <p14:tracePt t="46294" x="6311900" y="3600450"/>
          <p14:tracePt t="46311" x="6318250" y="3600450"/>
          <p14:tracePt t="46311" x="6330950" y="3600450"/>
          <p14:tracePt t="46328" x="6337300" y="3600450"/>
          <p14:tracePt t="46328" x="6343650" y="3600450"/>
          <p14:tracePt t="46345" x="6356350" y="3606800"/>
          <p14:tracePt t="46345" x="6362700" y="3606800"/>
          <p14:tracePt t="46361" x="6375400" y="3613150"/>
          <p14:tracePt t="46361" x="6388100" y="3619500"/>
          <p14:tracePt t="46378" x="6400800" y="3625850"/>
          <p14:tracePt t="46378" x="6407150" y="3632200"/>
          <p14:tracePt t="46395" x="6419850" y="3644900"/>
          <p14:tracePt t="46395" x="6426200" y="3651250"/>
          <p14:tracePt t="46412" x="6432550" y="3657600"/>
          <p14:tracePt t="46412" x="6445250" y="3676650"/>
          <p14:tracePt t="46429" x="6451600" y="3689350"/>
          <p14:tracePt t="46429" x="6451600" y="3695700"/>
          <p14:tracePt t="46445" x="6451600" y="3708400"/>
          <p14:tracePt t="46445" x="6451600" y="3721100"/>
          <p14:tracePt t="46462" x="6445250" y="3733800"/>
          <p14:tracePt t="46462" x="6438900" y="3746500"/>
          <p14:tracePt t="46479" x="6426200" y="3759200"/>
          <p14:tracePt t="46479" x="6400800" y="3784600"/>
          <p14:tracePt t="46496" x="6388100" y="3797300"/>
          <p14:tracePt t="46496" x="6369050" y="3803650"/>
          <p14:tracePt t="46513" x="6350000" y="3810000"/>
          <p14:tracePt t="46513" x="6330950" y="3816350"/>
          <p14:tracePt t="46529" x="6305550" y="3822700"/>
          <p14:tracePt t="46529" x="6286500" y="3829050"/>
          <p14:tracePt t="46546" x="6261100" y="3829050"/>
          <p14:tracePt t="46546" x="6235700" y="3829050"/>
          <p14:tracePt t="46562" x="6203950" y="3829050"/>
          <p14:tracePt t="46562" x="6172200" y="3829050"/>
          <p14:tracePt t="46562" x="6140450" y="3822700"/>
          <p14:tracePt t="46580" x="6102350" y="3816350"/>
          <p14:tracePt t="46580" x="6064250" y="3810000"/>
          <p14:tracePt t="46596" x="6019800" y="3803650"/>
          <p14:tracePt t="46596" x="5975350" y="3790950"/>
          <p14:tracePt t="46612" x="5924550" y="3778250"/>
          <p14:tracePt t="46612" x="5873750" y="3765550"/>
          <p14:tracePt t="46629" x="5816600" y="3759200"/>
          <p14:tracePt t="46629" x="5759450" y="3765550"/>
          <p14:tracePt t="46629" x="5695950" y="3778250"/>
          <p14:tracePt t="46649" x="5626100" y="3790950"/>
          <p14:tracePt t="46662" x="5562600" y="3803650"/>
          <p14:tracePt t="46662" x="5422900" y="3835400"/>
          <p14:tracePt t="46679" x="5359400" y="3841750"/>
          <p14:tracePt t="46679" x="5289550" y="3835400"/>
          <p14:tracePt t="46696" x="5219700" y="3816350"/>
          <p14:tracePt t="46696" x="5149850" y="3778250"/>
          <p14:tracePt t="46713" x="5086350" y="3740150"/>
          <p14:tracePt t="46713" x="4959350" y="3632200"/>
          <p14:tracePt t="46729" x="4902200" y="3568700"/>
          <p14:tracePt t="46729" x="4838700" y="3505200"/>
          <p14:tracePt t="46746" x="4781550" y="3441700"/>
          <p14:tracePt t="46746" x="4724400" y="3378200"/>
          <p14:tracePt t="46763" x="4679950" y="3308350"/>
          <p14:tracePt t="46763" x="4629150" y="3244850"/>
          <p14:tracePt t="46780" x="4584700" y="3181350"/>
          <p14:tracePt t="46780" x="4502150" y="3067050"/>
          <p14:tracePt t="46798" x="4464050" y="3016250"/>
          <p14:tracePt t="46798" x="4432300" y="2965450"/>
          <p14:tracePt t="46815" x="4400550" y="2927350"/>
          <p14:tracePt t="46815" x="4375150" y="2895600"/>
          <p14:tracePt t="46830" x="4343400" y="2863850"/>
          <p14:tracePt t="46830" x="4318000" y="2844800"/>
          <p14:tracePt t="46846" x="4292600" y="2832100"/>
          <p14:tracePt t="46846" x="4273550" y="2825750"/>
          <p14:tracePt t="46846" x="4254500" y="2813050"/>
          <p14:tracePt t="46864" x="4235450" y="2813050"/>
          <p14:tracePt t="46864" x="4222750" y="2813050"/>
          <p14:tracePt t="46880" x="4203700" y="2813050"/>
          <p14:tracePt t="46880" x="4197350" y="2813050"/>
          <p14:tracePt t="46897" x="4184650" y="2819400"/>
          <p14:tracePt t="46897" x="4178300" y="2819400"/>
          <p14:tracePt t="46913" x="4171950" y="2819400"/>
          <p14:tracePt t="46913" x="4165600" y="2819400"/>
          <p14:tracePt t="46930" x="4159250" y="2819400"/>
          <p14:tracePt t="46946" x="4146550" y="2813050"/>
          <p14:tracePt t="46963" x="4140200" y="2813050"/>
          <p14:tracePt t="46980" x="4133850" y="2806700"/>
          <p14:tracePt t="46996" x="4140200" y="2800350"/>
          <p14:tracePt t="47016" x="4152900" y="2794000"/>
          <p14:tracePt t="47030" x="4159250" y="2787650"/>
          <p14:tracePt t="47030" x="4171950" y="2781300"/>
          <p14:tracePt t="47047" x="4178300" y="2768600"/>
          <p14:tracePt t="47047" x="4191000" y="2762250"/>
          <p14:tracePt t="47064" x="4197350" y="2749550"/>
          <p14:tracePt t="47064" x="4203700" y="2736850"/>
          <p14:tracePt t="47081" x="4216400" y="2717800"/>
          <p14:tracePt t="47081" x="4222750" y="2679700"/>
          <p14:tracePt t="47097" x="4222750" y="2660650"/>
          <p14:tracePt t="47097" x="4216400" y="2635250"/>
          <p14:tracePt t="47114" x="4210050" y="2609850"/>
          <p14:tracePt t="47114" x="4191000" y="2584450"/>
          <p14:tracePt t="47131" x="4165600" y="2565400"/>
          <p14:tracePt t="47131" x="4095750" y="2520950"/>
          <p14:tracePt t="47148" x="4051300" y="2501900"/>
          <p14:tracePt t="47148" x="4000500" y="2482850"/>
          <p14:tracePt t="47164" x="3937000" y="2470150"/>
          <p14:tracePt t="47164" x="3873500" y="2463800"/>
          <p14:tracePt t="47181" x="3797300" y="2457450"/>
          <p14:tracePt t="47181" x="3721100" y="2444750"/>
          <p14:tracePt t="47198" x="3638550" y="2438400"/>
          <p14:tracePt t="47198" x="3556000" y="2432050"/>
          <p14:tracePt t="47214" x="3467100" y="2432050"/>
          <p14:tracePt t="47214" x="3371850" y="2432050"/>
          <p14:tracePt t="47214" x="3276600" y="2432050"/>
          <p14:tracePt t="47233" x="3175000" y="2438400"/>
          <p14:tracePt t="47233" x="3073400" y="2444750"/>
          <p14:tracePt t="47248" x="2971800" y="2463800"/>
          <p14:tracePt t="47248" x="2876550" y="2482850"/>
          <p14:tracePt t="47264" x="2774950" y="2501900"/>
          <p14:tracePt t="47264" x="2679700" y="2527300"/>
          <p14:tracePt t="47281" x="2590800" y="2552700"/>
          <p14:tracePt t="47281" x="2501900" y="2578100"/>
          <p14:tracePt t="47298" x="2425700" y="2603500"/>
          <p14:tracePt t="47298" x="2355850" y="2622550"/>
          <p14:tracePt t="47315" x="2286000" y="2641600"/>
          <p14:tracePt t="47315" x="2165350" y="2673350"/>
          <p14:tracePt t="47331" x="2114550" y="2679700"/>
          <p14:tracePt t="47331" x="2063750" y="2692400"/>
          <p14:tracePt t="47348" x="2019300" y="2698750"/>
          <p14:tracePt t="47348" x="1974850" y="2705100"/>
          <p14:tracePt t="47365" x="1930400" y="2711450"/>
          <p14:tracePt t="47365" x="1892300" y="2724150"/>
          <p14:tracePt t="47381" x="1854200" y="2730500"/>
          <p14:tracePt t="47381" x="1790700" y="2743200"/>
          <p14:tracePt t="47398" x="1758950" y="2749550"/>
          <p14:tracePt t="47398" x="1739900" y="2755900"/>
          <p14:tracePt t="47415" x="1714500" y="2762250"/>
          <p14:tracePt t="47415" x="1695450" y="2768600"/>
          <p14:tracePt t="47431" x="1676400" y="2774950"/>
          <p14:tracePt t="47431" x="1657350" y="2787650"/>
          <p14:tracePt t="47448" x="1651000" y="2794000"/>
          <p14:tracePt t="47448" x="1644650" y="2800350"/>
          <p14:tracePt t="47465" x="1644650" y="2806700"/>
          <p14:tracePt t="47465" x="1644650" y="2819400"/>
          <p14:tracePt t="47482" x="1644650" y="2825750"/>
          <p14:tracePt t="47482" x="1657350" y="2838450"/>
          <p14:tracePt t="47498" x="1663700" y="2851150"/>
          <p14:tracePt t="47498" x="1676400" y="2863850"/>
          <p14:tracePt t="47516" x="1708150" y="2895600"/>
          <p14:tracePt t="47516" x="1727200" y="2908300"/>
          <p14:tracePt t="47532" x="1752600" y="2927350"/>
          <p14:tracePt t="47532" x="1771650" y="2946400"/>
          <p14:tracePt t="47548" x="1790700" y="2965450"/>
          <p14:tracePt t="47548" x="1816100" y="2984500"/>
          <p14:tracePt t="47565" x="1835150" y="2997200"/>
          <p14:tracePt t="47565" x="1847850" y="3016250"/>
          <p14:tracePt t="47582" x="1860550" y="3028950"/>
          <p14:tracePt t="47582" x="1873250" y="3035300"/>
          <p14:tracePt t="47599" x="1879600" y="3041650"/>
          <p14:tracePt t="47599" x="1879600" y="3048000"/>
          <p14:tracePt t="47616" x="1873250" y="3054350"/>
          <p14:tracePt t="47616" x="1860550" y="3054350"/>
          <p14:tracePt t="47634" x="1847850" y="3054350"/>
          <p14:tracePt t="47634" x="1828800" y="3060700"/>
          <p14:tracePt t="47649" x="1803400" y="3060700"/>
          <p14:tracePt t="47649" x="1784350" y="3067050"/>
          <p14:tracePt t="47666" x="1758950" y="3073400"/>
          <p14:tracePt t="47666" x="1727200" y="3079750"/>
          <p14:tracePt t="47682" x="1701800" y="3086100"/>
          <p14:tracePt t="47682" x="1644650" y="3105150"/>
          <p14:tracePt t="47699" x="1619250" y="3111500"/>
          <p14:tracePt t="47699" x="1593850" y="3124200"/>
          <p14:tracePt t="47716" x="1562100" y="3130550"/>
          <p14:tracePt t="47716" x="1536700" y="3136900"/>
          <p14:tracePt t="47732" x="1517650" y="3143250"/>
          <p14:tracePt t="47732" x="1466850" y="3149600"/>
          <p14:tracePt t="47749" x="1447800" y="3155950"/>
          <p14:tracePt t="47749" x="1428750" y="3155950"/>
          <p14:tracePt t="47766" x="1409700" y="3162300"/>
          <p14:tracePt t="47766" x="1397000" y="3162300"/>
          <p14:tracePt t="47783" x="1384300" y="3168650"/>
          <p14:tracePt t="47783" x="1371600" y="3168650"/>
          <p14:tracePt t="47799" x="1358900" y="3175000"/>
          <p14:tracePt t="47799" x="1339850" y="3181350"/>
          <p14:tracePt t="47816" x="1333500" y="3181350"/>
          <p14:tracePt t="47816" x="1327150" y="3187700"/>
          <p14:tracePt t="47832" x="1320800" y="3187700"/>
          <p14:tracePt t="47849" x="1314450" y="3194050"/>
          <p14:tracePt t="47865" x="1308100" y="3200400"/>
          <p14:tracePt t="47865" x="1301750" y="3206750"/>
          <p14:tracePt t="47885" x="1295400" y="3213100"/>
          <p14:tracePt t="47900" x="1295400" y="3219450"/>
          <p14:tracePt t="47916" x="1289050" y="3225800"/>
          <p14:tracePt t="47932" x="1276350" y="3225800"/>
          <p14:tracePt t="47949" x="1270000" y="3225800"/>
          <p14:tracePt t="47949" x="1263650" y="3219450"/>
          <p14:tracePt t="47966" x="1250950" y="3219450"/>
          <p14:tracePt t="47966" x="1238250" y="3213100"/>
          <p14:tracePt t="47966" x="1225550" y="3206750"/>
          <p14:tracePt t="47984" x="1212850" y="3200400"/>
          <p14:tracePt t="47984" x="1193800" y="3200400"/>
          <p14:tracePt t="48000" x="1181100" y="3187700"/>
          <p14:tracePt t="48000" x="1168400" y="3181350"/>
          <p14:tracePt t="48016" x="1149350" y="3175000"/>
          <p14:tracePt t="48016" x="1136650" y="3162300"/>
          <p14:tracePt t="48033" x="1123950" y="3149600"/>
          <p14:tracePt t="48050" x="1301750" y="3105150"/>
          <p14:tracePt t="48165" x="1333500" y="3105150"/>
          <p14:tracePt t="48168" x="1409700" y="3098800"/>
          <p14:tracePt t="48183" x="1479550" y="3098800"/>
          <p14:tracePt t="48200" x="1543050" y="3092450"/>
          <p14:tracePt t="48217" x="1600200" y="3092450"/>
          <p14:tracePt t="48233" x="1644650" y="3092450"/>
          <p14:tracePt t="48250" x="1670050" y="3098800"/>
          <p14:tracePt t="48250" x="1682750" y="3098800"/>
          <p14:tracePt t="48268" x="1695450" y="3105150"/>
          <p14:tracePt t="48284" x="1701800" y="3105150"/>
          <p14:tracePt t="48300" x="1708150" y="3105150"/>
          <p14:tracePt t="48300" x="1708150" y="3098800"/>
          <p14:tracePt t="48317" x="1714500" y="3092450"/>
          <p14:tracePt t="48317" x="1720850" y="3079750"/>
          <p14:tracePt t="48334" x="1727200" y="3073400"/>
          <p14:tracePt t="48334" x="1758950" y="3054350"/>
          <p14:tracePt t="48351" x="1778000" y="3041650"/>
          <p14:tracePt t="48351" x="1809750" y="3028950"/>
          <p14:tracePt t="48368" x="1841500" y="3022600"/>
          <p14:tracePt t="48368" x="1879600" y="3016250"/>
          <p14:tracePt t="48385" x="1917700" y="3009900"/>
          <p14:tracePt t="48385" x="1968500" y="3003550"/>
          <p14:tracePt t="48401" x="2012950" y="3003550"/>
          <p14:tracePt t="48401" x="2120900" y="3003550"/>
          <p14:tracePt t="48418" x="2184400" y="3009900"/>
          <p14:tracePt t="48418" x="2241550" y="3016250"/>
          <p14:tracePt t="48434" x="2305050" y="3022600"/>
          <p14:tracePt t="48434" x="2374900" y="3028950"/>
          <p14:tracePt t="48451" x="2444750" y="3035300"/>
          <p14:tracePt t="48451" x="2603500" y="3048000"/>
          <p14:tracePt t="48468" x="2686050" y="3060700"/>
          <p14:tracePt t="48468" x="2768600" y="3067050"/>
          <p14:tracePt t="48485" x="2857500" y="3079750"/>
          <p14:tracePt t="48485" x="2946400" y="3092450"/>
          <p14:tracePt t="48501" x="3035300" y="3105150"/>
          <p14:tracePt t="48501" x="3130550" y="3117850"/>
          <p14:tracePt t="48518" x="3219450" y="3130550"/>
          <p14:tracePt t="48518" x="3308350" y="3143250"/>
          <p14:tracePt t="48518" x="3397250" y="3162300"/>
          <p14:tracePt t="48536" x="3492500" y="3181350"/>
          <p14:tracePt t="48536" x="3587750" y="3200400"/>
          <p14:tracePt t="48552" x="3683000" y="3219450"/>
          <p14:tracePt t="48552" x="3778250" y="3238500"/>
          <p14:tracePt t="48568" x="3867150" y="3251200"/>
          <p14:tracePt t="48568" x="3962400" y="3270250"/>
          <p14:tracePt t="48585" x="4051300" y="3289300"/>
          <p14:tracePt t="48585" x="4133850" y="3302000"/>
          <p14:tracePt t="48602" x="4216400" y="3321050"/>
          <p14:tracePt t="48602" x="4298950" y="3333750"/>
          <p14:tracePt t="48618" x="4375150" y="3346450"/>
          <p14:tracePt t="48618" x="4521200" y="3365500"/>
          <p14:tracePt t="48636" x="4591050" y="3378200"/>
          <p14:tracePt t="48636" x="4660900" y="3384550"/>
          <p14:tracePt t="48652" x="4724400" y="3397250"/>
          <p14:tracePt t="48652" x="4787900" y="3403600"/>
          <p14:tracePt t="48669" x="4851400" y="3409950"/>
          <p14:tracePt t="48669" x="4914900" y="3422650"/>
          <p14:tracePt t="48685" x="4972050" y="3435350"/>
          <p14:tracePt t="48685" x="5029200" y="3448050"/>
          <p14:tracePt t="48702" x="5086350" y="3460750"/>
          <p14:tracePt t="48702" x="5194300" y="3492500"/>
          <p14:tracePt t="48719" x="5245100" y="3505200"/>
          <p14:tracePt t="48719" x="5295900" y="3517900"/>
          <p14:tracePt t="48735" x="5346700" y="3530600"/>
          <p14:tracePt t="48735" x="5397500" y="3543300"/>
          <p14:tracePt t="48752" x="5448300" y="3556000"/>
          <p14:tracePt t="48752" x="5537200" y="3575050"/>
          <p14:tracePt t="48770" x="5581650" y="3587750"/>
          <p14:tracePt t="48770" x="5619750" y="3594100"/>
          <p14:tracePt t="48786" x="5657850" y="3600450"/>
          <p14:tracePt t="48786" x="5695950" y="3613150"/>
          <p14:tracePt t="48803" x="5734050" y="3613150"/>
          <p14:tracePt t="48803" x="5765800" y="3619500"/>
          <p14:tracePt t="48821" x="5797550" y="3625850"/>
          <p14:tracePt t="48821" x="5854700" y="3625850"/>
          <p14:tracePt t="48838" x="5886450" y="3625850"/>
          <p14:tracePt t="48838" x="5911850" y="3625850"/>
          <p14:tracePt t="48854" x="5937250" y="3619500"/>
          <p14:tracePt t="48854" x="5962650" y="3619500"/>
          <p14:tracePt t="48871" x="5988050" y="3613150"/>
          <p14:tracePt t="48871" x="6007100" y="3606800"/>
          <p14:tracePt t="48871" x="6026150" y="3600450"/>
          <p14:tracePt t="48890" x="6045200" y="3594100"/>
          <p14:tracePt t="48903" x="6070600" y="3581400"/>
          <p14:tracePt t="48903" x="6102350" y="3568700"/>
          <p14:tracePt t="48922" x="6121400" y="3562350"/>
          <p14:tracePt t="48922" x="6140450" y="3556000"/>
          <p14:tracePt t="48937" x="6159500" y="3549650"/>
          <p14:tracePt t="48937" x="6178550" y="3543300"/>
          <p14:tracePt t="48953" x="6191250" y="3543300"/>
          <p14:tracePt t="48953" x="6210300" y="3536950"/>
          <p14:tracePt t="48971" x="6223000" y="3530600"/>
          <p14:tracePt t="48971" x="6235700" y="3530600"/>
          <p14:tracePt t="48971" x="6248400" y="3530600"/>
          <p14:tracePt t="48989" x="6261100" y="3530600"/>
          <p14:tracePt t="48989" x="6273800" y="3524250"/>
          <p14:tracePt t="49004" x="6286500" y="3524250"/>
          <p14:tracePt t="49004" x="6292850" y="3524250"/>
          <p14:tracePt t="49022" x="6305550" y="3524250"/>
          <p14:tracePt t="49022" x="6318250" y="3524250"/>
          <p14:tracePt t="49038" x="6324600" y="3524250"/>
          <p14:tracePt t="49038" x="6337300" y="3524250"/>
          <p14:tracePt t="49055" x="6350000" y="3524250"/>
          <p14:tracePt t="49055" x="6369050" y="3530600"/>
          <p14:tracePt t="49072" x="6381750" y="3530600"/>
          <p14:tracePt t="49072" x="6388100" y="3536950"/>
          <p14:tracePt t="49088" x="6400800" y="3536950"/>
          <p14:tracePt t="49088" x="6407150" y="3536950"/>
          <p14:tracePt t="49105" x="6413500" y="3543300"/>
          <p14:tracePt t="49105" x="6426200" y="3549650"/>
          <p14:tracePt t="49122" x="6432550" y="3549650"/>
          <p14:tracePt t="49122" x="6438900" y="3556000"/>
          <p14:tracePt t="49139" x="6445250" y="3562350"/>
          <p14:tracePt t="49154" x="6451600" y="3568700"/>
          <p14:tracePt t="49171" x="6451600" y="3575050"/>
          <p14:tracePt t="49171" x="6451600" y="3581400"/>
          <p14:tracePt t="49189" x="6451600" y="3587750"/>
          <p14:tracePt t="49206" x="6445250" y="3594100"/>
          <p14:tracePt t="49206" x="6438900" y="3600450"/>
          <p14:tracePt t="49223" x="6438900" y="3613150"/>
          <p14:tracePt t="49223" x="6432550" y="3619500"/>
          <p14:tracePt t="49239" x="6426200" y="3625850"/>
          <p14:tracePt t="49239" x="6413500" y="3638550"/>
          <p14:tracePt t="49239" x="6407150" y="3644900"/>
          <p14:tracePt t="49258" x="6400800" y="3651250"/>
          <p14:tracePt t="49271" x="6388100" y="3663950"/>
          <p14:tracePt t="49271" x="6369050" y="3676650"/>
          <p14:tracePt t="49289" x="6356350" y="3689350"/>
          <p14:tracePt t="49289" x="6343650" y="3695700"/>
          <p14:tracePt t="49306" x="6330950" y="3702050"/>
          <p14:tracePt t="49306" x="6324600" y="3714750"/>
          <p14:tracePt t="49322" x="6311900" y="3721100"/>
          <p14:tracePt t="49322" x="6299200" y="3727450"/>
          <p14:tracePt t="49339" x="6292850" y="3733800"/>
          <p14:tracePt t="49339" x="6280150" y="3733800"/>
          <p14:tracePt t="49339" x="6273800" y="3740150"/>
          <p14:tracePt t="49357" x="6261100" y="3746500"/>
          <p14:tracePt t="49357" x="6254750" y="3752850"/>
          <p14:tracePt t="49373" x="6248400" y="3752850"/>
          <p14:tracePt t="49373" x="6242050" y="3752850"/>
          <p14:tracePt t="49389" x="6235700" y="3759200"/>
          <p14:tracePt t="49389" x="6229350" y="3759200"/>
          <p14:tracePt t="49406" x="6223000" y="3759200"/>
          <p14:tracePt t="49422" x="6216650" y="3759200"/>
          <p14:tracePt t="49422" x="6210300" y="3752850"/>
          <p14:tracePt t="49439" x="6203950" y="3752850"/>
          <p14:tracePt t="49455" x="6191250" y="3752850"/>
          <p14:tracePt t="49472" x="6184900" y="3752850"/>
          <p14:tracePt t="49472" x="6172200" y="3752850"/>
          <p14:tracePt t="49490" x="6165850" y="3759200"/>
          <p14:tracePt t="49490" x="6153150" y="3759200"/>
          <p14:tracePt t="49507" x="6146800" y="3759200"/>
          <p14:tracePt t="49507" x="6134100" y="3765550"/>
          <p14:tracePt t="49523" x="6121400" y="3765550"/>
          <p14:tracePt t="49523" x="6108700" y="3771900"/>
          <p14:tracePt t="49540" x="6096000" y="3771900"/>
          <p14:tracePt t="49540" x="6064250" y="3784600"/>
          <p14:tracePt t="49557" x="6051550" y="3790950"/>
          <p14:tracePt t="49557" x="6032500" y="3797300"/>
          <p14:tracePt t="49574" x="6013450" y="3803650"/>
          <p14:tracePt t="49574" x="5994400" y="3810000"/>
          <p14:tracePt t="49590" x="5975350" y="3816350"/>
          <p14:tracePt t="49590" x="5956300" y="3822700"/>
          <p14:tracePt t="49607" x="5930900" y="3829050"/>
          <p14:tracePt t="49607" x="5911850" y="3841750"/>
          <p14:tracePt t="49624" x="5892800" y="3848100"/>
          <p14:tracePt t="49624" x="5848350" y="3860800"/>
          <p14:tracePt t="49642" x="5829300" y="3867150"/>
          <p14:tracePt t="49642" x="5810250" y="3873500"/>
          <p14:tracePt t="49658" x="5791200" y="3879850"/>
          <p14:tracePt t="49658" x="5778500" y="3879850"/>
          <p14:tracePt t="49674" x="5759450" y="3886200"/>
          <p14:tracePt t="49674" x="5746750" y="3886200"/>
          <p14:tracePt t="49691" x="5740400" y="3886200"/>
          <p14:tracePt t="49691" x="5727700" y="3886200"/>
          <p14:tracePt t="49691" x="5721350" y="3879850"/>
          <p14:tracePt t="49709" x="5715000" y="3879850"/>
          <p14:tracePt t="49723" x="5708650" y="3873500"/>
          <p14:tracePt t="49723" x="5702300" y="3873500"/>
          <p14:tracePt t="49741" x="5695950" y="3867150"/>
          <p14:tracePt t="49757" x="5695950" y="3860800"/>
          <p14:tracePt t="49777" x="5708650" y="3854450"/>
          <p14:tracePt t="49790" x="5708650" y="3848100"/>
          <p14:tracePt t="49790" x="5715000" y="3841750"/>
          <p14:tracePt t="49807" x="5721350" y="3835400"/>
          <p14:tracePt t="49807" x="5734050" y="3829050"/>
          <p14:tracePt t="49824" x="5740400" y="3816350"/>
          <p14:tracePt t="49824" x="5746750" y="3810000"/>
          <p14:tracePt t="49841" x="5753100" y="3803650"/>
          <p14:tracePt t="49841" x="5772150" y="3790950"/>
          <p14:tracePt t="49858" x="5778500" y="3784600"/>
          <p14:tracePt t="49858" x="5784850" y="3778250"/>
          <p14:tracePt t="49875" x="5791200" y="3771900"/>
          <p14:tracePt t="49890" x="5797550" y="3759200"/>
          <p14:tracePt t="49907" x="5803900" y="3752850"/>
          <p14:tracePt t="49923" x="5803900" y="3746500"/>
          <p14:tracePt t="49923" x="5803900" y="3740150"/>
          <p14:tracePt t="49941" x="5797550" y="3733800"/>
          <p14:tracePt t="49941" x="5797550" y="3727450"/>
          <p14:tracePt t="49958" x="5791200" y="3721100"/>
          <p14:tracePt t="49958" x="5791200" y="3708400"/>
          <p14:tracePt t="49975" x="5784850" y="3702050"/>
          <p14:tracePt t="49975" x="5778500" y="3695700"/>
          <p14:tracePt t="49991" x="5772150" y="3683000"/>
          <p14:tracePt t="49991" x="5753100" y="3657600"/>
          <p14:tracePt t="50010" x="5746750" y="3638550"/>
          <p14:tracePt t="50010" x="5734050" y="3619500"/>
          <p14:tracePt t="50027" x="5721350" y="3600450"/>
          <p14:tracePt t="50027" x="5708650" y="3581400"/>
          <p14:tracePt t="50042" x="5702300" y="3556000"/>
          <p14:tracePt t="50042" x="5689600" y="3530600"/>
          <p14:tracePt t="50060" x="5676900" y="3505200"/>
          <p14:tracePt t="50060" x="5670550" y="3473450"/>
          <p14:tracePt t="50075" x="5657850" y="3448050"/>
          <p14:tracePt t="50075" x="5645150" y="3403600"/>
          <p14:tracePt t="50092" x="5638800" y="3378200"/>
          <p14:tracePt t="50092" x="5632450" y="3352800"/>
          <p14:tracePt t="50108" x="5626100" y="3333750"/>
          <p14:tracePt t="50108" x="5619750" y="3314700"/>
          <p14:tracePt t="50125" x="5613400" y="3295650"/>
          <p14:tracePt t="50125" x="5613400" y="3276600"/>
          <p14:tracePt t="50142" x="5607050" y="3257550"/>
          <p14:tracePt t="50142" x="5581650" y="3232150"/>
          <p14:tracePt t="50158" x="5568950" y="3213100"/>
          <p14:tracePt t="50158" x="5556250" y="3206750"/>
          <p14:tracePt t="50176" x="5530850" y="3194050"/>
          <p14:tracePt t="50176" x="5511800" y="3181350"/>
          <p14:tracePt t="50192" x="5486400" y="3168650"/>
          <p14:tracePt t="50192" x="5422900" y="3149600"/>
          <p14:tracePt t="50209" x="5391150" y="3143250"/>
          <p14:tracePt t="50209" x="5346700" y="3136900"/>
          <p14:tracePt t="50226" x="5308600" y="3130550"/>
          <p14:tracePt t="50226" x="5264150" y="3124200"/>
          <p14:tracePt t="50242" x="5213350" y="3117850"/>
          <p14:tracePt t="50242" x="5162550" y="3111500"/>
          <p14:tracePt t="50261" x="5111750" y="3111500"/>
          <p14:tracePt t="50261" x="5054600" y="3111500"/>
          <p14:tracePt t="50261" x="4997450" y="3105150"/>
          <p14:tracePt t="50278" x="4946650" y="3105150"/>
          <p14:tracePt t="50291" x="4895850" y="3105150"/>
          <p14:tracePt t="50291" x="4794250" y="3105150"/>
          <p14:tracePt t="50309" x="4749800" y="3105150"/>
          <p14:tracePt t="50309" x="4705350" y="3111500"/>
          <p14:tracePt t="50326" x="4660900" y="3111500"/>
          <p14:tracePt t="50326" x="4629150" y="3111500"/>
          <p14:tracePt t="50342" x="4597400" y="3111500"/>
          <p14:tracePt t="50342" x="4565650" y="3117850"/>
          <p14:tracePt t="50359" x="4540250" y="3124200"/>
          <p14:tracePt t="50359" x="4521200" y="3124200"/>
          <p14:tracePt t="50359" x="4502150" y="3130550"/>
          <p14:tracePt t="50378" x="4489450" y="3130550"/>
          <p14:tracePt t="50378" x="4476750" y="3130550"/>
          <p14:tracePt t="50393" x="4464050" y="3136900"/>
          <p14:tracePt t="50393" x="4457700" y="3143250"/>
          <p14:tracePt t="50409" x="4451350" y="3143250"/>
          <p14:tracePt t="50409" x="4445000" y="3149600"/>
          <p14:tracePt t="50426" x="4438650" y="3155950"/>
          <p14:tracePt t="50426" x="4432300" y="3162300"/>
          <p14:tracePt t="50443" x="4419600" y="3168650"/>
          <p14:tracePt t="50443" x="4406900" y="3181350"/>
          <p14:tracePt t="50460" x="4400550" y="3181350"/>
          <p14:tracePt t="50460" x="4387850" y="3187700"/>
          <p14:tracePt t="50476" x="4375150" y="3194050"/>
          <p14:tracePt t="50476" x="4356100" y="3200400"/>
          <p14:tracePt t="50493" x="4343400" y="3206750"/>
          <p14:tracePt t="50493" x="4292600" y="3219450"/>
          <p14:tracePt t="50511" x="4267200" y="3225800"/>
          <p14:tracePt t="50511" x="4229100" y="3232150"/>
          <p14:tracePt t="50526" x="4191000" y="3238500"/>
          <p14:tracePt t="50526" x="4146550" y="3244850"/>
          <p14:tracePt t="50543" x="4095750" y="3251200"/>
          <p14:tracePt t="50543" x="4038600" y="3263900"/>
          <p14:tracePt t="50560" x="3975100" y="3270250"/>
          <p14:tracePt t="50560" x="3829050" y="3289300"/>
          <p14:tracePt t="50577" x="3752850" y="3295650"/>
          <p14:tracePt t="50577" x="3676650" y="3295650"/>
          <p14:tracePt t="50593" x="3594100" y="3295650"/>
          <p14:tracePt t="50593" x="3505200" y="3289300"/>
          <p14:tracePt t="50610" x="3422650" y="3276600"/>
          <p14:tracePt t="50610" x="3333750" y="3263900"/>
          <p14:tracePt t="50626" x="3244850" y="3251200"/>
          <p14:tracePt t="50626" x="3149600" y="3238500"/>
          <p14:tracePt t="50626" x="3054350" y="3225800"/>
          <p14:tracePt t="50645" x="2959100" y="3213100"/>
          <p14:tracePt t="50659" x="2857500" y="3206750"/>
          <p14:tracePt t="50659" x="2673350" y="3200400"/>
          <p14:tracePt t="50677" x="2578100" y="3206750"/>
          <p14:tracePt t="50677" x="2489200" y="3206750"/>
          <p14:tracePt t="50693" x="2406650" y="3213100"/>
          <p14:tracePt t="50693" x="2324100" y="3219450"/>
          <p14:tracePt t="50710" x="2247900" y="3225800"/>
          <p14:tracePt t="50710" x="2178050" y="3232150"/>
          <p14:tracePt t="50726" x="2108200" y="3244850"/>
          <p14:tracePt t="50726" x="2038350" y="3257550"/>
          <p14:tracePt t="50743" x="1974850" y="3270250"/>
          <p14:tracePt t="50743" x="1847850" y="3302000"/>
          <p14:tracePt t="50761" x="1784350" y="3314700"/>
          <p14:tracePt t="50761" x="1727200" y="3327400"/>
          <p14:tracePt t="50777" x="1670050" y="3333750"/>
          <p14:tracePt t="50777" x="1612900" y="3340100"/>
          <p14:tracePt t="50794" x="1555750" y="3346450"/>
          <p14:tracePt t="50794" x="1460500" y="3346450"/>
          <p14:tracePt t="50810" x="1409700" y="3346450"/>
          <p14:tracePt t="50810" x="1365250" y="3340100"/>
          <p14:tracePt t="50827" x="1327150" y="3333750"/>
          <p14:tracePt t="50827" x="1289050" y="3333750"/>
          <p14:tracePt t="50844" x="1250950" y="3327400"/>
          <p14:tracePt t="50844" x="1225550" y="3321050"/>
          <p14:tracePt t="50860" x="1193800" y="3321050"/>
          <p14:tracePt t="50860" x="1149350" y="3321050"/>
          <p14:tracePt t="50878" x="1130300" y="3321050"/>
          <p14:tracePt t="50878" x="1111250" y="3327400"/>
          <p14:tracePt t="50894" x="1092200" y="3327400"/>
          <p14:tracePt t="50894" x="1079500" y="3327400"/>
          <p14:tracePt t="50911" x="1066800" y="3333750"/>
          <p14:tracePt t="50911" x="1054100" y="3333750"/>
          <p14:tracePt t="50927" x="1047750" y="3333750"/>
          <p14:tracePt t="50927" x="1041400" y="3327400"/>
          <p14:tracePt t="50927" x="1035050" y="3327400"/>
          <p14:tracePt t="50946" x="1028700" y="3327400"/>
          <p14:tracePt t="50946" x="1022350" y="3327400"/>
          <p14:tracePt t="50961" x="1016000" y="3321050"/>
          <p14:tracePt t="50977" x="1009650" y="3321050"/>
          <p14:tracePt t="50977" x="1003300" y="3314700"/>
          <p14:tracePt t="50994" x="996950" y="3314700"/>
          <p14:tracePt t="50994" x="996950" y="3308350"/>
          <p14:tracePt t="51012" x="990600" y="3302000"/>
          <p14:tracePt t="51012" x="984250" y="3302000"/>
          <p14:tracePt t="51012" x="977900" y="3295650"/>
          <p14:tracePt t="51030" x="971550" y="3289300"/>
          <p14:tracePt t="51044" x="958850" y="3282950"/>
          <p14:tracePt t="51044" x="946150" y="3263900"/>
          <p14:tracePt t="51061" x="933450" y="3257550"/>
          <p14:tracePt t="51061" x="927100" y="3251200"/>
          <p14:tracePt t="51078" x="920750" y="3244850"/>
          <p14:tracePt t="51078" x="914400" y="3238500"/>
          <p14:tracePt t="51095" x="908050" y="3225800"/>
          <p14:tracePt t="51095" x="901700" y="3219450"/>
          <p14:tracePt t="51111" x="901700" y="3213100"/>
          <p14:tracePt t="51111" x="901700" y="3206750"/>
          <p14:tracePt t="51128" x="901700" y="3200400"/>
          <p14:tracePt t="51128" x="901700" y="3187700"/>
          <p14:tracePt t="51145" x="901700" y="3181350"/>
          <p14:tracePt t="51160" x="901700" y="3175000"/>
          <p14:tracePt t="51160" x="908050" y="3168650"/>
          <p14:tracePt t="51178" x="908050" y="3162300"/>
          <p14:tracePt t="51194" x="914400" y="3155950"/>
          <p14:tracePt t="51211" x="920750" y="3149600"/>
          <p14:tracePt t="51227" x="927100" y="3149600"/>
          <p14:tracePt t="51253" x="933450" y="3149600"/>
          <p14:tracePt t="51269" x="939800" y="3143250"/>
          <p14:tracePt t="51285" x="946150" y="3136900"/>
          <p14:tracePt t="51294" x="952500" y="3130550"/>
          <p14:tracePt t="51294" x="958850" y="3117850"/>
          <p14:tracePt t="51313" x="965200" y="3111500"/>
          <p14:tracePt t="51313" x="971550" y="3098800"/>
          <p14:tracePt t="51329" x="1149350" y="3073400"/>
          <p14:tracePt t="51411" x="1181100" y="3079750"/>
          <p14:tracePt t="51417" x="1206500" y="3079750"/>
          <p14:tracePt t="51428" x="1270000" y="3092450"/>
          <p14:tracePt t="51445" x="1333500" y="3098800"/>
          <p14:tracePt t="51462" x="1422400" y="3098800"/>
          <p14:tracePt t="51479" x="1485900" y="3092450"/>
          <p14:tracePt t="51495" x="1543050" y="3092450"/>
          <p14:tracePt t="51512" x="1593850" y="3086100"/>
          <p14:tracePt t="51530" x="1631950" y="3079750"/>
          <p14:tracePt t="51530" x="1651000" y="3073400"/>
          <p14:tracePt t="51546" x="1663700" y="3073400"/>
          <p14:tracePt t="51546" x="1670050" y="3067050"/>
          <p14:tracePt t="51563" x="1682750" y="3067050"/>
          <p14:tracePt t="51563" x="1689100" y="3067050"/>
          <p14:tracePt t="51579" x="1695450" y="3067050"/>
          <p14:tracePt t="51579" x="1701800" y="3067050"/>
          <p14:tracePt t="51597" x="1714500" y="3060700"/>
          <p14:tracePt t="51613" x="1720850" y="3054350"/>
          <p14:tracePt t="51613" x="1727200" y="3054350"/>
          <p14:tracePt t="51630" x="1733550" y="3048000"/>
          <p14:tracePt t="51630" x="1739900" y="3041650"/>
          <p14:tracePt t="51646" x="1746250" y="3035300"/>
          <p14:tracePt t="51646" x="1758950" y="3028950"/>
          <p14:tracePt t="51646" x="1778000" y="3022600"/>
          <p14:tracePt t="51665" x="1797050" y="3009900"/>
          <p14:tracePt t="51679" x="1816100" y="3003550"/>
          <p14:tracePt t="51679" x="1847850" y="2997200"/>
          <p14:tracePt t="51697" x="1911350" y="2978150"/>
          <p14:tracePt t="51697" x="1955800" y="2965450"/>
          <p14:tracePt t="51713" x="2000250" y="2959100"/>
          <p14:tracePt t="51713" x="2044700" y="2952750"/>
          <p14:tracePt t="51730" x="2101850" y="2940050"/>
          <p14:tracePt t="51730" x="2159000" y="2940050"/>
          <p14:tracePt t="51747" x="2222500" y="2933700"/>
          <p14:tracePt t="51747" x="2286000" y="2940050"/>
          <p14:tracePt t="51763" x="2355850" y="2940050"/>
          <p14:tracePt t="51763" x="2501900" y="2952750"/>
          <p14:tracePt t="51781" x="2584450" y="2959100"/>
          <p14:tracePt t="51781" x="2667000" y="2965450"/>
          <p14:tracePt t="51797" x="2749550" y="2978150"/>
          <p14:tracePt t="51797" x="2838450" y="2984500"/>
          <p14:tracePt t="51814" x="2927350" y="2997200"/>
          <p14:tracePt t="51814" x="3105150" y="3028950"/>
          <p14:tracePt t="51831" x="3194050" y="3048000"/>
          <p14:tracePt t="51831" x="3289300" y="3067050"/>
          <p14:tracePt t="51848" x="3378200" y="3086100"/>
          <p14:tracePt t="51848" x="3467100" y="3111500"/>
          <p14:tracePt t="51865" x="3556000" y="3136900"/>
          <p14:tracePt t="51865" x="3727450" y="3181350"/>
          <p14:tracePt t="51882" x="3810000" y="3206750"/>
          <p14:tracePt t="51882" x="3892550" y="3232150"/>
          <p14:tracePt t="51898" x="3968750" y="3257550"/>
          <p14:tracePt t="51898" x="4044950" y="3282950"/>
          <p14:tracePt t="51915" x="4121150" y="3321050"/>
          <p14:tracePt t="51915" x="4191000" y="3359150"/>
          <p14:tracePt t="51931" x="4260850" y="3397250"/>
          <p14:tracePt t="51931" x="4324350" y="3441700"/>
          <p14:tracePt t="51931" x="4387850" y="3492500"/>
          <p14:tracePt t="51950" x="4445000" y="3543300"/>
          <p14:tracePt t="51964" x="4502150" y="3587750"/>
          <p14:tracePt t="51964" x="4603750" y="3676650"/>
          <p14:tracePt t="51981" x="4648200" y="3721100"/>
          <p14:tracePt t="51981" x="4686300" y="3759200"/>
          <p14:tracePt t="51998" x="4724400" y="3797300"/>
          <p14:tracePt t="51998" x="4762500" y="3835400"/>
          <p14:tracePt t="52014" x="4794250" y="3867150"/>
          <p14:tracePt t="52014" x="4851400" y="3924300"/>
          <p14:tracePt t="52034" x="4876800" y="3943350"/>
          <p14:tracePt t="52047" x="4895850" y="3962400"/>
          <p14:tracePt t="52047" x="4933950" y="3994150"/>
          <p14:tracePt t="52065" x="4953000" y="4006850"/>
          <p14:tracePt t="52065" x="4972050" y="4013200"/>
          <p14:tracePt t="52081" x="4991100" y="4025900"/>
          <p14:tracePt t="52081" x="5010150" y="4038600"/>
          <p14:tracePt t="52098" x="5029200" y="4051300"/>
          <p14:tracePt t="52098" x="5054600" y="4070350"/>
          <p14:tracePt t="52115" x="5073650" y="4089400"/>
          <p14:tracePt t="52115" x="5111750" y="4133850"/>
          <p14:tracePt t="52131" x="5130800" y="4152900"/>
          <p14:tracePt t="52131" x="5143500" y="4165600"/>
          <p14:tracePt t="52148" x="5156200" y="4184650"/>
          <p14:tracePt t="52148" x="5168900" y="4191000"/>
          <p14:tracePt t="52165" x="5175250" y="4197350"/>
          <p14:tracePt t="52165" x="5187950" y="4197350"/>
          <p14:tracePt t="52182" x="5194300" y="4197350"/>
          <p14:tracePt t="52198" x="5200650" y="4197350"/>
          <p14:tracePt t="52198" x="5213350" y="4197350"/>
          <p14:tracePt t="52215" x="5219700" y="4203700"/>
          <p14:tracePt t="52215" x="5232400" y="4203700"/>
          <p14:tracePt t="52232" x="5245100" y="4210050"/>
          <p14:tracePt t="52232" x="5264150" y="4216400"/>
          <p14:tracePt t="52249" x="5276850" y="4222750"/>
          <p14:tracePt t="52249" x="5289550" y="4229100"/>
          <p14:tracePt t="52265" x="5302250" y="4229100"/>
          <p14:tracePt t="52265" x="5308600" y="4235450"/>
          <p14:tracePt t="52282" x="5321300" y="4235450"/>
          <p14:tracePt t="52282" x="5327650" y="4241800"/>
          <p14:tracePt t="52299" x="5340350" y="4241800"/>
          <p14:tracePt t="52299" x="5346700" y="4248150"/>
          <p14:tracePt t="52316" x="5353050" y="4248150"/>
          <p14:tracePt t="52316" x="5372100" y="4254500"/>
          <p14:tracePt t="52334" x="5378450" y="4254500"/>
          <p14:tracePt t="52334" x="5384800" y="4254500"/>
          <p14:tracePt t="52349" x="5391150" y="4260850"/>
          <p14:tracePt t="52365" x="5397500" y="4260850"/>
          <p14:tracePt t="52365" x="5403850" y="4260850"/>
          <p14:tracePt t="52382" x="5410200" y="4260850"/>
          <p14:tracePt t="52398" x="5416550" y="4254500"/>
          <p14:tracePt t="52415" x="5429250" y="4254500"/>
          <p14:tracePt t="52415" x="5435600" y="4254500"/>
          <p14:tracePt t="52432" x="5441950" y="4254500"/>
          <p14:tracePt t="52432" x="5448300" y="4254500"/>
          <p14:tracePt t="52449" x="5454650" y="4248150"/>
          <p14:tracePt t="52449" x="5461000" y="4248150"/>
          <p14:tracePt t="52466" x="5467350" y="4248150"/>
          <p14:tracePt t="52466" x="5486400" y="4248150"/>
          <p14:tracePt t="52482" x="5492750" y="4241800"/>
          <p14:tracePt t="52482" x="5505450" y="4241800"/>
          <p14:tracePt t="52499" x="5518150" y="4235450"/>
          <p14:tracePt t="52499" x="5537200" y="4235450"/>
          <p14:tracePt t="52516" x="5549900" y="4229100"/>
          <p14:tracePt t="52516" x="5575300" y="4222750"/>
          <p14:tracePt t="52533" x="5594350" y="4216400"/>
          <p14:tracePt t="52533" x="5645150" y="4203700"/>
          <p14:tracePt t="52549" x="5670550" y="4191000"/>
          <p14:tracePt t="52549" x="5702300" y="4184650"/>
          <p14:tracePt t="52566" x="5727700" y="4171950"/>
          <p14:tracePt t="52566" x="5759450" y="4165600"/>
          <p14:tracePt t="52583" x="5791200" y="4152900"/>
          <p14:tracePt t="52583" x="5829300" y="4146550"/>
          <p14:tracePt t="52599" x="5861050" y="4140200"/>
          <p14:tracePt t="52599" x="5937250" y="4127500"/>
          <p14:tracePt t="52617" x="5975350" y="4114800"/>
          <p14:tracePt t="52617" x="6013450" y="4108450"/>
          <p14:tracePt t="52633" x="6057900" y="4102100"/>
          <p14:tracePt t="52633" x="6096000" y="4095750"/>
          <p14:tracePt t="52653" x="6140450" y="4083050"/>
          <p14:tracePt t="52653" x="6178550" y="4076700"/>
          <p14:tracePt t="52666" x="6216650" y="4064000"/>
          <p14:tracePt t="52666" x="6254750" y="4057650"/>
          <p14:tracePt t="52683" x="6292850" y="4044950"/>
          <p14:tracePt t="52683" x="6330950" y="4038600"/>
          <p14:tracePt t="52683" x="6362700" y="4025900"/>
          <p14:tracePt t="52701" x="6394450" y="4019550"/>
          <p14:tracePt t="52716" x="6426200" y="4006850"/>
          <p14:tracePt t="52716" x="6483350" y="3987800"/>
          <p14:tracePt t="52733" x="6508750" y="3981450"/>
          <p14:tracePt t="52733" x="6534150" y="3975100"/>
          <p14:tracePt t="52750" x="6553200" y="3968750"/>
          <p14:tracePt t="52750" x="6572250" y="3962400"/>
          <p14:tracePt t="52767" x="6584950" y="3956050"/>
          <p14:tracePt t="52767" x="6610350" y="3943350"/>
          <p14:tracePt t="52783" x="6623050" y="3937000"/>
          <p14:tracePt t="52783" x="6635750" y="3930650"/>
          <p14:tracePt t="52800" x="6642100" y="3924300"/>
          <p14:tracePt t="52800" x="6654800" y="3924300"/>
          <p14:tracePt t="52817" x="6661150" y="3917950"/>
          <p14:tracePt t="52817" x="6667500" y="3917950"/>
          <p14:tracePt t="52833" x="6673850" y="3917950"/>
          <p14:tracePt t="52833" x="6680200" y="3917950"/>
          <p14:tracePt t="52850" x="6686550" y="3917950"/>
          <p14:tracePt t="52866" x="6686550" y="3924300"/>
          <p14:tracePt t="52883" x="6686550" y="3930650"/>
          <p14:tracePt t="52883" x="6686550" y="3937000"/>
          <p14:tracePt t="52902" x="6680200" y="3943350"/>
          <p14:tracePt t="52917" x="6667500" y="3949700"/>
          <p14:tracePt t="52933" x="6667500" y="3956050"/>
          <p14:tracePt t="52950" x="6654800" y="3956050"/>
          <p14:tracePt t="52950" x="6654800" y="3962400"/>
          <p14:tracePt t="52967" x="6642100" y="3962400"/>
          <p14:tracePt t="52983" x="6635750" y="3968750"/>
          <p14:tracePt t="53000" x="6629400" y="3968750"/>
          <p14:tracePt t="53000" x="6623050" y="3968750"/>
          <p14:tracePt t="53018" x="6616700" y="3968750"/>
          <p14:tracePt t="53033" x="6610350" y="3962400"/>
          <p14:tracePt t="53033" x="6604000" y="3962400"/>
          <p14:tracePt t="53051" x="6591300" y="3956050"/>
          <p14:tracePt t="53069" x="6584950" y="3949700"/>
          <p14:tracePt t="53083" x="6578600" y="3949700"/>
          <p14:tracePt t="53083" x="6572250" y="3949700"/>
          <p14:tracePt t="53101" x="6565900" y="3943350"/>
          <p14:tracePt t="53101" x="6559550" y="3943350"/>
          <p14:tracePt t="53117" x="6559550" y="3937000"/>
          <p14:tracePt t="53117" x="6553200" y="3937000"/>
          <p14:tracePt t="53135" x="6546850" y="3937000"/>
          <p14:tracePt t="53135" x="6527800" y="3937000"/>
          <p14:tracePt t="53153" x="6521450" y="3937000"/>
          <p14:tracePt t="53153" x="6515100" y="3937000"/>
          <p14:tracePt t="53168" x="6508750" y="3943350"/>
          <p14:tracePt t="53168" x="6502400" y="3943350"/>
          <p14:tracePt t="53185" x="6489700" y="3949700"/>
          <p14:tracePt t="53185" x="6483350" y="3956050"/>
          <p14:tracePt t="53201" x="6477000" y="3962400"/>
          <p14:tracePt t="53201" x="6464300" y="3975100"/>
          <p14:tracePt t="53218" x="6457950" y="3981450"/>
          <p14:tracePt t="53218" x="6445250" y="3987800"/>
          <p14:tracePt t="53235" x="6438900" y="3994150"/>
          <p14:tracePt t="53235" x="6438900" y="4006850"/>
          <p14:tracePt t="53252" x="6432550" y="4013200"/>
          <p14:tracePt t="53252" x="6419850" y="4032250"/>
          <p14:tracePt t="53269" x="6419850" y="4038600"/>
          <p14:tracePt t="53269" x="6419850" y="4044950"/>
          <p14:tracePt t="53285" x="6413500" y="4057650"/>
          <p14:tracePt t="53285" x="6413500" y="4064000"/>
          <p14:tracePt t="53302" x="6413500" y="4070350"/>
          <p14:tracePt t="53302" x="6407150" y="4076700"/>
          <p14:tracePt t="53318" x="6407150" y="4083050"/>
          <p14:tracePt t="53318" x="6400800" y="4089400"/>
          <p14:tracePt t="53335" x="6400800" y="4095750"/>
          <p14:tracePt t="53335" x="6394450" y="4102100"/>
          <p14:tracePt t="53335" x="6388100" y="4102100"/>
          <p14:tracePt t="53353" x="6381750" y="4108450"/>
          <p14:tracePt t="53369" x="6375400" y="4114800"/>
          <p14:tracePt t="53369" x="6369050" y="4114800"/>
          <p14:tracePt t="53386" x="6362700" y="4121150"/>
          <p14:tracePt t="53386" x="6356350" y="4121150"/>
          <p14:tracePt t="53403" x="6350000" y="4121150"/>
          <p14:tracePt t="53403" x="6343650" y="4121150"/>
          <p14:tracePt t="53419" x="6337300" y="4121150"/>
          <p14:tracePt t="53419" x="6330950" y="4121150"/>
          <p14:tracePt t="53419" x="6324600" y="4121150"/>
          <p14:tracePt t="53438" x="6311900" y="4114800"/>
          <p14:tracePt t="53438" x="6305550" y="4114800"/>
          <p14:tracePt t="53452" x="6299200" y="4114800"/>
          <p14:tracePt t="53452" x="6292850" y="4108450"/>
          <p14:tracePt t="53469" x="6286500" y="4102100"/>
          <p14:tracePt t="53469" x="6273800" y="4102100"/>
          <p14:tracePt t="53486" x="6267450" y="4102100"/>
          <p14:tracePt t="53486" x="6254750" y="4095750"/>
          <p14:tracePt t="53503" x="6248400" y="4089400"/>
          <p14:tracePt t="53503" x="6242050" y="4089400"/>
          <p14:tracePt t="53520" x="6235700" y="4089400"/>
          <p14:tracePt t="53520" x="6229350" y="4089400"/>
          <p14:tracePt t="53536" x="6223000" y="4089400"/>
          <p14:tracePt t="53536" x="6216650" y="4089400"/>
          <p14:tracePt t="53553" x="6210300" y="4089400"/>
          <p14:tracePt t="53553" x="6203950" y="4089400"/>
          <p14:tracePt t="53570" x="6197600" y="4095750"/>
          <p14:tracePt t="53586" x="6197600" y="4102100"/>
          <p14:tracePt t="53609" x="6203950" y="4102100"/>
          <p14:tracePt t="53622" x="6210300" y="4108450"/>
          <p14:tracePt t="53637" x="6216650" y="4108450"/>
          <p14:tracePt t="53656" x="6223000" y="4108450"/>
          <p14:tracePt t="53656" x="6229350" y="4114800"/>
          <p14:tracePt t="53670" x="6235700" y="4114800"/>
          <p14:tracePt t="53670" x="6242050" y="4114800"/>
          <p14:tracePt t="53687" x="6254750" y="4121150"/>
          <p14:tracePt t="53706" x="6261100" y="4121150"/>
          <p14:tracePt t="53722" x="6267450" y="4121150"/>
          <p14:tracePt t="53737" x="6273800" y="4114800"/>
          <p14:tracePt t="53757" x="6273800" y="4108450"/>
          <p14:tracePt t="53781" x="6273800" y="4102100"/>
          <p14:tracePt t="53801" x="6273800" y="4095750"/>
          <p14:tracePt t="53817" x="6267450" y="4089400"/>
          <p14:tracePt t="53833" x="6261100" y="4089400"/>
          <p14:tracePt t="53917" x="6267450" y="4095750"/>
          <p14:tracePt t="53945" x="6267450" y="4102100"/>
          <p14:tracePt t="53977" x="6273800" y="4108450"/>
          <p14:tracePt t="53997" x="6280150" y="4108450"/>
          <p14:tracePt t="54029" x="6280150" y="4114800"/>
          <p14:tracePt t="54057" x="6273800" y="4121150"/>
          <p14:tracePt t="54081" x="6261100" y="4127500"/>
          <p14:tracePt t="54109" x="6254750" y="4127500"/>
          <p14:tracePt t="54125" x="6248400" y="4127500"/>
          <p14:tracePt t="54141" x="6242050" y="4133850"/>
          <p14:tracePt t="54157" x="6242050" y="4127500"/>
          <p14:tracePt t="54201" x="6248400" y="4121150"/>
          <p14:tracePt t="54217" x="6254750" y="4114800"/>
          <p14:tracePt t="54229" x="6261100" y="4102100"/>
          <p14:tracePt t="54245" x="6273800" y="4095750"/>
          <p14:tracePt t="54261" x="6273800" y="4089400"/>
          <p14:tracePt t="54271" x="6286500" y="4083050"/>
          <p14:tracePt t="54287" x="6292850" y="4083050"/>
          <p14:tracePt t="54287" x="6299200" y="4076700"/>
          <p14:tracePt t="54305" x="6305550" y="4070350"/>
          <p14:tracePt t="54321" x="6305550" y="4076700"/>
          <p14:tracePt t="54365" x="6305550" y="4083050"/>
          <p14:tracePt t="54381" x="6299200" y="4089400"/>
          <p14:tracePt t="54397" x="6286500" y="4089400"/>
          <p14:tracePt t="54409" x="6280150" y="4095750"/>
          <p14:tracePt t="54425" x="6273800" y="4102100"/>
          <p14:tracePt t="54441" x="6267450" y="4102100"/>
          <p14:tracePt t="54461" x="6261100" y="4102100"/>
          <p14:tracePt t="54537" x="6254750" y="4108450"/>
          <p14:tracePt t="54561" x="6248400" y="4108450"/>
          <p14:tracePt t="54581" x="6242050" y="4114800"/>
          <p14:tracePt t="54605" x="6242050" y="4121150"/>
          <p14:tracePt t="54629" x="6242050" y="4127500"/>
          <p14:tracePt t="54749" x="6242050" y="4133850"/>
          <p14:tracePt t="54769" x="6248400" y="4133850"/>
          <p14:tracePt t="54809" x="6248400" y="4140200"/>
          <p14:tracePt t="54881" x="6254750" y="4146550"/>
          <p14:tracePt t="54905" x="6261100" y="4146550"/>
          <p14:tracePt t="54921" x="6267450" y="4146550"/>
          <p14:tracePt t="54937" x="6273800" y="4146550"/>
          <p14:tracePt t="54949" x="6286500" y="4140200"/>
          <p14:tracePt t="54965" x="6292850" y="4140200"/>
          <p14:tracePt t="54981" x="6299200" y="4133850"/>
          <p14:tracePt t="54997" x="6305550" y="4133850"/>
          <p14:tracePt t="55009" x="6311900" y="4127500"/>
          <p14:tracePt t="55049" x="6318250" y="4127500"/>
          <p14:tracePt t="55069" x="6324600" y="4133850"/>
          <p14:tracePt t="55093" x="6330950" y="4133850"/>
          <p14:tracePt t="55117" x="6337300" y="4133850"/>
          <p14:tracePt t="55145" x="6337300" y="4140200"/>
          <p14:tracePt t="55169" x="6337300" y="4146550"/>
          <p14:tracePt t="55181" x="6343650" y="4152900"/>
          <p14:tracePt t="55197" x="6343650" y="4159250"/>
          <p14:tracePt t="55213" x="6343650" y="4165600"/>
          <p14:tracePt t="55229" x="6343650" y="4171950"/>
          <p14:tracePt t="55241" x="6343650" y="4178300"/>
          <p14:tracePt t="55241" x="6343650" y="4184650"/>
          <p14:tracePt t="55258" x="6337300" y="4191000"/>
          <p14:tracePt t="55274" x="6337300" y="4197350"/>
          <p14:tracePt t="55291" x="6330950" y="4203700"/>
          <p14:tracePt t="55307" x="6324600" y="4216400"/>
          <p14:tracePt t="55325" x="6318250" y="4222750"/>
          <p14:tracePt t="55325" x="6311900" y="4222750"/>
          <p14:tracePt t="55342" x="6305550" y="4229100"/>
          <p14:tracePt t="55342" x="6299200" y="4235450"/>
          <p14:tracePt t="55359" x="6292850" y="4241800"/>
          <p14:tracePt t="55359" x="6286500" y="4248150"/>
          <p14:tracePt t="55375" x="6280150" y="4260850"/>
          <p14:tracePt t="55375" x="6273800" y="4267200"/>
          <p14:tracePt t="55375" x="6267450" y="4273550"/>
          <p14:tracePt t="55394" x="6267450" y="4286250"/>
          <p14:tracePt t="55394" x="6261100" y="4292600"/>
          <p14:tracePt t="55410" x="6261100" y="4305300"/>
          <p14:tracePt t="55410" x="6261100" y="4311650"/>
          <p14:tracePt t="55426" x="6254750" y="4324350"/>
          <p14:tracePt t="55426" x="6254750" y="4330700"/>
          <p14:tracePt t="55442" x="6261100" y="4343400"/>
          <p14:tracePt t="55442" x="6261100" y="4349750"/>
          <p14:tracePt t="55459" x="6261100" y="4362450"/>
          <p14:tracePt t="55459" x="6261100" y="4375150"/>
          <p14:tracePt t="55459" x="6261100" y="4381500"/>
          <p14:tracePt t="55477" x="6267450" y="4394200"/>
          <p14:tracePt t="55477" x="6267450" y="4406900"/>
          <p14:tracePt t="55492" x="6267450" y="4419600"/>
          <p14:tracePt t="55492" x="6267450" y="4432300"/>
          <p14:tracePt t="55510" x="6267450" y="4445000"/>
          <p14:tracePt t="55510" x="6261100" y="4457700"/>
          <p14:tracePt t="55528" x="6261100" y="4464050"/>
          <p14:tracePt t="55528" x="6248400" y="4483100"/>
          <p14:tracePt t="55543" x="6242050" y="4489450"/>
          <p14:tracePt t="55543" x="6235700" y="4495800"/>
          <p14:tracePt t="55559" x="6229350" y="4502150"/>
          <p14:tracePt t="55559" x="6216650" y="4502150"/>
          <p14:tracePt t="55576" x="6210300" y="4502150"/>
          <p14:tracePt t="55576" x="6203950" y="4502150"/>
          <p14:tracePt t="55592" x="6191250" y="4502150"/>
          <p14:tracePt t="55592" x="6178550" y="4495800"/>
          <p14:tracePt t="55609" x="6165850" y="4489450"/>
          <p14:tracePt t="55609" x="6159500" y="4483100"/>
          <p14:tracePt t="55626" x="6153150" y="4476750"/>
          <p14:tracePt t="55626" x="6146800" y="4470400"/>
          <p14:tracePt t="55643" x="6140450" y="4464050"/>
          <p14:tracePt t="55643" x="6134100" y="4457700"/>
          <p14:tracePt t="55643" x="6127750" y="4445000"/>
          <p14:tracePt t="55662" x="6127750" y="4438650"/>
          <p14:tracePt t="55675" x="6121400" y="4432300"/>
          <p14:tracePt t="55675" x="6121400" y="4419600"/>
          <p14:tracePt t="55693" x="6121400" y="4413250"/>
          <p14:tracePt t="55693" x="6127750" y="4400550"/>
          <p14:tracePt t="55709" x="6127750" y="4394200"/>
          <p14:tracePt t="55709" x="6134100" y="4387850"/>
          <p14:tracePt t="55726" x="6134100" y="4381500"/>
          <p14:tracePt t="55726" x="6140450" y="4375150"/>
          <p14:tracePt t="55743" x="6146800" y="4368800"/>
          <p14:tracePt t="55743" x="6153150" y="4362450"/>
          <p14:tracePt t="55743" x="6165850" y="4356100"/>
          <p14:tracePt t="55761" x="6172200" y="4343400"/>
          <p14:tracePt t="55761" x="6184900" y="4337050"/>
          <p14:tracePt t="55778" x="6191250" y="4330700"/>
          <p14:tracePt t="55778" x="6203950" y="4324350"/>
          <p14:tracePt t="55793" x="6216650" y="4311650"/>
          <p14:tracePt t="55793" x="6223000" y="4305300"/>
          <p14:tracePt t="55810" x="6235700" y="4298950"/>
          <p14:tracePt t="55810" x="6248400" y="4292600"/>
          <p14:tracePt t="55827" x="6254750" y="4279900"/>
          <p14:tracePt t="55827" x="6280150" y="4267200"/>
          <p14:tracePt t="55843" x="6292850" y="4260850"/>
          <p14:tracePt t="55843" x="6305550" y="4260850"/>
          <p14:tracePt t="55860" x="6311900" y="4254500"/>
          <p14:tracePt t="55860" x="6324600" y="4248150"/>
          <p14:tracePt t="55877" x="6337300" y="4241800"/>
          <p14:tracePt t="55877" x="6350000" y="4241800"/>
          <p14:tracePt t="55893" x="6356350" y="4235450"/>
          <p14:tracePt t="55893" x="6375400" y="4229100"/>
          <p14:tracePt t="55910" x="6381750" y="4229100"/>
          <p14:tracePt t="55926" x="6394450" y="4229100"/>
          <p14:tracePt t="55943" x="6400800" y="4229100"/>
          <p14:tracePt t="55959" x="6394450" y="4235450"/>
          <p14:tracePt t="56001" x="6381750" y="4235450"/>
          <p14:tracePt t="56017" x="6381750" y="4241800"/>
          <p14:tracePt t="56021" x="6375400" y="4241800"/>
          <p14:tracePt t="56030" x="6369050" y="4248150"/>
          <p14:tracePt t="56043" x="6362700" y="4248150"/>
          <p14:tracePt t="56043" x="6350000" y="4254500"/>
          <p14:tracePt t="56061" x="6343650" y="4254500"/>
          <p14:tracePt t="56061" x="6337300" y="4260850"/>
          <p14:tracePt t="56078" x="6330950" y="4260850"/>
          <p14:tracePt t="56078" x="6324600" y="4267200"/>
          <p14:tracePt t="56094" x="6311900" y="4267200"/>
          <p14:tracePt t="56094" x="6305550" y="4273550"/>
          <p14:tracePt t="56111" x="6299200" y="4273550"/>
          <p14:tracePt t="56111" x="6292850" y="4273550"/>
          <p14:tracePt t="56111" x="6286500" y="4273550"/>
          <p14:tracePt t="56129" x="6273800" y="4273550"/>
          <p14:tracePt t="56129" x="6267450" y="4273550"/>
          <p14:tracePt t="56145" x="6261100" y="4273550"/>
          <p14:tracePt t="56145" x="6254750" y="4273550"/>
          <p14:tracePt t="56162" x="6248400" y="4267200"/>
          <p14:tracePt t="56162" x="6242050" y="4260850"/>
          <p14:tracePt t="56178" x="6235700" y="4254500"/>
          <p14:tracePt t="56178" x="6229350" y="4248150"/>
          <p14:tracePt t="56195" x="6223000" y="4241800"/>
          <p14:tracePt t="56195" x="6210300" y="4210050"/>
          <p14:tracePt t="56211" x="6203950" y="4191000"/>
          <p14:tracePt t="56211" x="6191250" y="4171950"/>
          <p14:tracePt t="56229" x="6184900" y="4146550"/>
          <p14:tracePt t="56229" x="6178550" y="4121150"/>
          <p14:tracePt t="56245" x="6172200" y="4095750"/>
          <p14:tracePt t="56245" x="6153150" y="4038600"/>
          <p14:tracePt t="56262" x="6146800" y="4013200"/>
          <p14:tracePt t="56262" x="6140450" y="3981450"/>
          <p14:tracePt t="56280" x="6127750" y="3949700"/>
          <p14:tracePt t="56280" x="6121400" y="3917950"/>
          <p14:tracePt t="56295" x="6121400" y="3886200"/>
          <p14:tracePt t="56295" x="6115050" y="3854450"/>
          <p14:tracePt t="56312" x="6115050" y="3822700"/>
          <p14:tracePt t="56312" x="6115050" y="3797300"/>
          <p14:tracePt t="56329" x="6115050" y="3746500"/>
          <p14:tracePt t="56329" x="6115050" y="3727450"/>
          <p14:tracePt t="56346" x="6121400" y="3708400"/>
          <p14:tracePt t="56346" x="6121400" y="3689350"/>
          <p14:tracePt t="56362" x="6121400" y="3676650"/>
          <p14:tracePt t="56362" x="6127750" y="3663950"/>
          <p14:tracePt t="56379" x="6134100" y="3651250"/>
          <p14:tracePt t="56379" x="6134100" y="3638550"/>
          <p14:tracePt t="56395" x="6140450" y="3625850"/>
          <p14:tracePt t="56395" x="6153150" y="3594100"/>
          <p14:tracePt t="56413" x="6153150" y="3575050"/>
          <p14:tracePt t="56413" x="6159500" y="3556000"/>
          <p14:tracePt t="56429" x="6165850" y="3536950"/>
          <p14:tracePt t="56429" x="6178550" y="3511550"/>
          <p14:tracePt t="56446" x="6184900" y="3486150"/>
          <p14:tracePt t="56446" x="6191250" y="3460750"/>
          <p14:tracePt t="56462" x="6197600" y="3429000"/>
          <p14:tracePt t="56462" x="6203950" y="3397250"/>
          <p14:tracePt t="56479" x="6216650" y="3365500"/>
          <p14:tracePt t="56479" x="6223000" y="3333750"/>
          <p14:tracePt t="56479" x="6229350" y="3295650"/>
          <p14:tracePt t="56497" x="6235700" y="3257550"/>
          <p14:tracePt t="56497" x="6242050" y="3219450"/>
          <p14:tracePt t="56512" x="6248400" y="3181350"/>
          <p14:tracePt t="56512" x="6254750" y="3149600"/>
          <p14:tracePt t="56529" x="6261100" y="3117850"/>
          <p14:tracePt t="56529" x="6267450" y="3086100"/>
          <p14:tracePt t="56546" x="6273800" y="3054350"/>
          <p14:tracePt t="56546" x="6280150" y="2997200"/>
          <p14:tracePt t="56563" x="6280150" y="2965450"/>
          <p14:tracePt t="56563" x="6280150" y="2933700"/>
          <p14:tracePt t="56580" x="6280150" y="2901950"/>
          <p14:tracePt t="56580" x="6280150" y="2863850"/>
          <p14:tracePt t="56596" x="6273800" y="2825750"/>
          <p14:tracePt t="56596" x="6267450" y="2787650"/>
          <p14:tracePt t="56613" x="6261100" y="2743200"/>
          <p14:tracePt t="56613" x="6248400" y="2654300"/>
          <p14:tracePt t="56630" x="6242050" y="2609850"/>
          <p14:tracePt t="56630" x="6235700" y="2559050"/>
          <p14:tracePt t="56647" x="6229350" y="2520950"/>
          <p14:tracePt t="56647" x="6223000" y="2470150"/>
          <p14:tracePt t="56663" x="6210300" y="2425700"/>
          <p14:tracePt t="56663" x="6203950" y="2381250"/>
          <p14:tracePt t="56663" x="6197600" y="2330450"/>
          <p14:tracePt t="56681" x="6184900" y="2286000"/>
          <p14:tracePt t="56681" x="6178550" y="2235200"/>
          <p14:tracePt t="56697" x="6165850" y="2190750"/>
          <p14:tracePt t="56697" x="6159500" y="2146300"/>
          <p14:tracePt t="56714" x="6153150" y="2101850"/>
          <p14:tracePt t="56714" x="6140450" y="2063750"/>
          <p14:tracePt t="56730" x="6134100" y="2025650"/>
          <p14:tracePt t="56730" x="6127750" y="1993900"/>
          <p14:tracePt t="56747" x="6127750" y="1962150"/>
          <p14:tracePt t="56747" x="6121400" y="1936750"/>
          <p14:tracePt t="56763" x="6127750" y="1911350"/>
          <p14:tracePt t="56763" x="6134100" y="1866900"/>
          <p14:tracePt t="56782" x="6140450" y="1854200"/>
          <p14:tracePt t="56782" x="6146800" y="1835150"/>
          <p14:tracePt t="56797" x="6159500" y="1822450"/>
          <p14:tracePt t="56797" x="6172200" y="1816100"/>
          <p14:tracePt t="56813" x="6184900" y="1803400"/>
          <p14:tracePt t="56813" x="6203950" y="1797050"/>
          <p14:tracePt t="56830" x="6216650" y="1784350"/>
          <p14:tracePt t="56830" x="6229350" y="1778000"/>
          <p14:tracePt t="56847" x="6242050" y="1778000"/>
          <p14:tracePt t="56847" x="6273800" y="1765300"/>
          <p14:tracePt t="56863" x="6286500" y="1765300"/>
          <p14:tracePt t="56863" x="6305550" y="1758950"/>
          <p14:tracePt t="56880" x="6318250" y="1752600"/>
          <p14:tracePt t="56880" x="6330950" y="1752600"/>
          <p14:tracePt t="56897" x="6343650" y="1746250"/>
          <p14:tracePt t="56897" x="6356350" y="1739900"/>
          <p14:tracePt t="56914" x="6369050" y="1733550"/>
          <p14:tracePt t="56914" x="6381750" y="1727200"/>
          <p14:tracePt t="56930" x="6394450" y="1720850"/>
          <p14:tracePt t="56930" x="6400800" y="1714500"/>
          <p14:tracePt t="56947" x="6400800" y="1708150"/>
          <p14:tracePt t="56947" x="6407150" y="1701800"/>
          <p14:tracePt t="56964" x="6407150" y="1695450"/>
          <p14:tracePt t="56964" x="6400800" y="1689100"/>
          <p14:tracePt t="56981" x="6400800" y="1682750"/>
          <p14:tracePt t="56981" x="6394450" y="1682750"/>
          <p14:tracePt t="56998" x="6388100" y="1676400"/>
          <p14:tracePt t="56998" x="6381750" y="1676400"/>
          <p14:tracePt t="57015" x="6375400" y="1676400"/>
          <p14:tracePt t="57015" x="6362700" y="1670050"/>
          <p14:tracePt t="57031" x="6356350" y="1670050"/>
          <p14:tracePt t="57031" x="6350000" y="1676400"/>
          <p14:tracePt t="57031" x="6337300" y="1676400"/>
          <p14:tracePt t="57049" x="6330950" y="1676400"/>
          <p14:tracePt t="57063" x="6324600" y="1676400"/>
          <p14:tracePt t="57063" x="6318250" y="1689100"/>
          <p14:tracePt t="57081" x="6324600" y="1695450"/>
          <p14:tracePt t="57097" x="6324600" y="1708150"/>
          <p14:tracePt t="57097" x="6330950" y="1714500"/>
          <p14:tracePt t="57114" x="6343650" y="1727200"/>
          <p14:tracePt t="57114" x="6350000" y="1733550"/>
          <p14:tracePt t="57131" x="6362700" y="1746250"/>
          <p14:tracePt t="57131" x="6381750" y="1758950"/>
          <p14:tracePt t="57131" x="6394450" y="1771650"/>
          <p14:tracePt t="57149" x="6413500" y="1784350"/>
          <p14:tracePt t="57149" x="6432550" y="1797050"/>
          <p14:tracePt t="57165" x="6451600" y="1803400"/>
          <p14:tracePt t="57165" x="6470650" y="1816100"/>
          <p14:tracePt t="57181" x="6489700" y="1822450"/>
          <p14:tracePt t="57181" x="6508750" y="1828800"/>
          <p14:tracePt t="57198" x="6521450" y="1835150"/>
          <p14:tracePt t="57198" x="6540500" y="1835150"/>
          <p14:tracePt t="57215" x="6553200" y="1841500"/>
          <p14:tracePt t="57215" x="6572250" y="1841500"/>
          <p14:tracePt t="57231" x="6578600" y="1841500"/>
          <p14:tracePt t="57247" x="6584950" y="1841500"/>
          <p14:tracePt t="57264" x="6578600" y="1835150"/>
          <p14:tracePt t="57281" x="6565900" y="1828800"/>
          <p14:tracePt t="57298" x="6559550" y="1822450"/>
          <p14:tracePt t="57314" x="6553200" y="1816100"/>
          <p14:tracePt t="57314" x="6546850" y="1816100"/>
          <p14:tracePt t="57332" x="6540500" y="1809750"/>
          <p14:tracePt t="57332" x="6521450" y="1803400"/>
          <p14:tracePt t="57349" x="6515100" y="1803400"/>
          <p14:tracePt t="57349" x="6508750" y="1797050"/>
          <p14:tracePt t="57366" x="6502400" y="1797050"/>
          <p14:tracePt t="57366" x="6496050" y="1790700"/>
          <p14:tracePt t="57382" x="6489700" y="1790700"/>
          <p14:tracePt t="57399" x="6483350" y="1784350"/>
          <p14:tracePt t="57399" x="6477000" y="1784350"/>
          <p14:tracePt t="57416" x="6464300" y="1784350"/>
          <p14:tracePt t="57431" x="6457950" y="1778000"/>
          <p14:tracePt t="57431" x="6438900" y="1771650"/>
          <p14:tracePt t="57449" x="6254750" y="1600200"/>
          <p14:tracePt t="57532" x="6235700" y="1568450"/>
          <p14:tracePt t="57537" x="6223000" y="1543050"/>
          <p14:tracePt t="57548" x="6191250" y="1479550"/>
          <p14:tracePt t="57566" x="6165850" y="1422400"/>
          <p14:tracePt t="57582" x="6172200" y="1346200"/>
          <p14:tracePt t="57599" x="6197600" y="1295400"/>
          <p14:tracePt t="57616" x="6254750" y="1244600"/>
          <p14:tracePt t="57632" x="6400800" y="1168400"/>
          <p14:tracePt t="57649" x="6534150" y="1123950"/>
          <p14:tracePt t="57666" x="6686550" y="1092200"/>
          <p14:tracePt t="57683" x="6851650" y="1073150"/>
          <p14:tracePt t="57699" x="7004050" y="1073150"/>
          <p14:tracePt t="57699" x="7080250" y="1085850"/>
          <p14:tracePt t="57717" x="7213600" y="1111250"/>
          <p14:tracePt t="57734" x="7334250" y="1143000"/>
          <p14:tracePt t="57749" x="7448550" y="1168400"/>
          <p14:tracePt t="57766" x="7550150" y="1193800"/>
          <p14:tracePt t="57783" x="7639050" y="1231900"/>
          <p14:tracePt t="57799" x="7721600" y="1320800"/>
          <p14:tracePt t="57817" x="7734300" y="1390650"/>
          <p14:tracePt t="57833" x="7721600" y="1473200"/>
          <p14:tracePt t="57850" x="7683500" y="1549400"/>
          <p14:tracePt t="57866" x="7581900" y="1638300"/>
          <p14:tracePt t="57883" x="7486650" y="1682750"/>
          <p14:tracePt t="57901" x="7385050" y="1714500"/>
          <p14:tracePt t="57917" x="7277100" y="1733550"/>
          <p14:tracePt t="57933" x="7092950" y="1739900"/>
          <p14:tracePt t="57950" x="6965950" y="1739900"/>
          <p14:tracePt t="57967" x="6832600" y="1733550"/>
          <p14:tracePt t="57983" x="6635750" y="1714500"/>
          <p14:tracePt t="58001" x="6515100" y="1708150"/>
          <p14:tracePt t="58017" x="6413500" y="1701800"/>
          <p14:tracePt t="58034" x="6337300" y="1695450"/>
          <p14:tracePt t="58051" x="6273800" y="1689100"/>
          <p14:tracePt t="58067" x="6229350" y="1682750"/>
          <p14:tracePt t="58067" x="6210300" y="1682750"/>
          <p14:tracePt t="58085" x="6191250" y="1682750"/>
          <p14:tracePt t="58101" x="6184900" y="1689100"/>
          <p14:tracePt t="58117" x="6191250" y="1708150"/>
          <p14:tracePt t="58134" x="6210300" y="1733550"/>
          <p14:tracePt t="58155" x="6229350" y="1752600"/>
          <p14:tracePt t="58167" x="6242050" y="1758950"/>
          <p14:tracePt t="58167" x="6261100" y="1771650"/>
          <p14:tracePt t="58184" x="6273800" y="1778000"/>
          <p14:tracePt t="58184" x="6286500" y="1784350"/>
          <p14:tracePt t="58201" x="6299200" y="1797050"/>
          <p14:tracePt t="58201" x="6305550" y="1809750"/>
          <p14:tracePt t="58218" x="6324600" y="1822450"/>
          <p14:tracePt t="58218" x="6337300" y="1841500"/>
          <p14:tracePt t="58235" x="6350000" y="1866900"/>
          <p14:tracePt t="58235" x="6375400" y="1924050"/>
          <p14:tracePt t="58252" x="6388100" y="1955800"/>
          <p14:tracePt t="58252" x="6400800" y="1987550"/>
          <p14:tracePt t="58268" x="6407150" y="2025650"/>
          <p14:tracePt t="58268" x="6419850" y="2057400"/>
          <p14:tracePt t="58285" x="6432550" y="2089150"/>
          <p14:tracePt t="58285" x="6457950" y="2159000"/>
          <p14:tracePt t="58302" x="6464300" y="2190750"/>
          <p14:tracePt t="58302" x="6477000" y="2216150"/>
          <p14:tracePt t="58319" x="6489700" y="2247900"/>
          <p14:tracePt t="58319" x="6502400" y="2279650"/>
          <p14:tracePt t="58335" x="6508750" y="2311400"/>
          <p14:tracePt t="58335" x="6521450" y="2343150"/>
          <p14:tracePt t="58352" x="6527800" y="2381250"/>
          <p14:tracePt t="58352" x="6546850" y="2457450"/>
          <p14:tracePt t="58369" x="6553200" y="2495550"/>
          <p14:tracePt t="58369" x="6559550" y="2533650"/>
          <p14:tracePt t="58386" x="6565900" y="2571750"/>
          <p14:tracePt t="58386" x="6565900" y="2609850"/>
          <p14:tracePt t="58404" x="6572250" y="2647950"/>
          <p14:tracePt t="58404" x="6578600" y="2679700"/>
          <p14:tracePt t="58419" x="6584950" y="2705100"/>
          <p14:tracePt t="58419" x="6584950" y="2730500"/>
          <p14:tracePt t="58436" x="6591300" y="2749550"/>
          <p14:tracePt t="58436" x="6591300" y="2768600"/>
          <p14:tracePt t="58436" x="6597650" y="2787650"/>
          <p14:tracePt t="58454" x="6597650" y="2806700"/>
          <p14:tracePt t="58454" x="6597650" y="2819400"/>
          <p14:tracePt t="58469" x="6597650" y="2838450"/>
          <p14:tracePt t="58469" x="6597650" y="2851150"/>
          <p14:tracePt t="58486" x="6597650" y="2870200"/>
          <p14:tracePt t="58486" x="6591300" y="2882900"/>
          <p14:tracePt t="58502" x="6591300" y="2895600"/>
          <p14:tracePt t="58502" x="6584950" y="2908300"/>
          <p14:tracePt t="58502" x="6584950" y="2921000"/>
          <p14:tracePt t="58522" x="6584950" y="2927350"/>
          <p14:tracePt t="58535" x="6578600" y="2933700"/>
          <p14:tracePt t="58535" x="6572250" y="2940050"/>
          <p14:tracePt t="58553" x="6572250" y="2933700"/>
          <p14:tracePt t="58568" x="6565900" y="2933700"/>
          <p14:tracePt t="58589" x="6565900" y="2921000"/>
          <p14:tracePt t="58602" x="6565900" y="2914650"/>
          <p14:tracePt t="58602" x="6565900" y="2901950"/>
          <p14:tracePt t="58620" x="6565900" y="2889250"/>
          <p14:tracePt t="58620" x="6572250" y="2863850"/>
          <p14:tracePt t="58636" x="6572250" y="2838450"/>
          <p14:tracePt t="58636" x="6578600" y="2806700"/>
          <p14:tracePt t="58636" x="6584950" y="2768600"/>
          <p14:tracePt t="58657" x="6584950" y="2724150"/>
          <p14:tracePt t="58657" x="6584950" y="2679700"/>
          <p14:tracePt t="58670" x="6584950" y="2628900"/>
          <p14:tracePt t="58670" x="6584950" y="2578100"/>
          <p14:tracePt t="58687" x="6578600" y="2514600"/>
          <p14:tracePt t="58687" x="6578600" y="2444750"/>
          <p14:tracePt t="58703" x="6565900" y="2368550"/>
          <p14:tracePt t="58703" x="6559550" y="2279650"/>
          <p14:tracePt t="58703" x="6546850" y="2190750"/>
          <p14:tracePt t="58722" x="6540500" y="2101850"/>
          <p14:tracePt t="58735" x="6534150" y="2012950"/>
          <p14:tracePt t="58735" x="6521450" y="1860550"/>
          <p14:tracePt t="58754" x="6508750" y="1797050"/>
          <p14:tracePt t="58754" x="6502400" y="1746250"/>
          <p14:tracePt t="58770" x="6496050" y="1714500"/>
          <p14:tracePt t="58770" x="6489700" y="1682750"/>
          <p14:tracePt t="58787" x="6477000" y="1663700"/>
          <p14:tracePt t="58787" x="6470650" y="1651000"/>
          <p14:tracePt t="58803" x="6457950" y="1638300"/>
          <p14:tracePt t="58803" x="6451600" y="1631950"/>
          <p14:tracePt t="58803" x="6438900" y="1619250"/>
          <p14:tracePt t="58822" x="6432550" y="1619250"/>
          <p14:tracePt t="58836" x="6426200" y="1612900"/>
          <p14:tracePt t="58836" x="6413500" y="1612900"/>
          <p14:tracePt t="58853" x="6407150" y="1619250"/>
          <p14:tracePt t="58869" x="6407150" y="1625600"/>
          <p14:tracePt t="58886" x="6407150" y="1631950"/>
          <p14:tracePt t="58886" x="6407150" y="1644650"/>
          <p14:tracePt t="58905" x="6407150" y="1651000"/>
          <p14:tracePt t="58905" x="6407150" y="1657350"/>
          <p14:tracePt t="58921" x="6413500" y="1663700"/>
          <p14:tracePt t="58936" x="6413500" y="1676400"/>
          <p14:tracePt t="58953" x="6419850" y="1682750"/>
          <p14:tracePt t="58970" x="6413500" y="1689100"/>
          <p14:tracePt t="58970" x="6407150" y="1689100"/>
          <p14:tracePt t="58988" x="6400800" y="1689100"/>
          <p14:tracePt t="59005" x="6184900" y="1631950"/>
          <p14:tracePt t="59079" x="6159500" y="1625600"/>
          <p14:tracePt t="59081" x="6127750" y="1612900"/>
          <p14:tracePt t="59089" x="6102350" y="1600200"/>
          <p14:tracePt t="59103" x="6019800" y="1549400"/>
          <p14:tracePt t="59122" x="5975350" y="1504950"/>
          <p14:tracePt t="59138" x="5943600" y="1460500"/>
          <p14:tracePt t="59155" x="5924550" y="1409700"/>
          <p14:tracePt t="59171" x="5924550" y="1365250"/>
          <p14:tracePt t="59187" x="5969000" y="1295400"/>
          <p14:tracePt t="59204" x="6032500" y="1244600"/>
          <p14:tracePt t="59221" x="6121400" y="1200150"/>
          <p14:tracePt t="59237" x="6216650" y="1162050"/>
          <p14:tracePt t="59255" x="6375400" y="1123950"/>
          <p14:tracePt t="59271" x="6489700" y="1117600"/>
          <p14:tracePt t="59288" x="6597650" y="1117600"/>
          <p14:tracePt t="59304" x="6775450" y="1117600"/>
          <p14:tracePt t="59322" x="6896100" y="1117600"/>
          <p14:tracePt t="59338" x="7016750" y="1117600"/>
          <p14:tracePt t="59354" x="7131050" y="1123950"/>
          <p14:tracePt t="59371" x="7239000" y="1130300"/>
          <p14:tracePt t="59371" x="7289800" y="1130300"/>
          <p14:tracePt t="59389" x="7385050" y="1136650"/>
          <p14:tracePt t="59405" x="7467600" y="1149350"/>
          <p14:tracePt t="59422" x="7543800" y="1162050"/>
          <p14:tracePt t="59438" x="7613650" y="1181100"/>
          <p14:tracePt t="59455" x="7670800" y="1219200"/>
          <p14:tracePt t="59455" x="7696200" y="1238250"/>
          <p14:tracePt t="59473" x="7734300" y="1282700"/>
          <p14:tracePt t="59489" x="7753350" y="1327150"/>
          <p14:tracePt t="59505" x="7772400" y="1377950"/>
          <p14:tracePt t="59522" x="7778750" y="1422400"/>
          <p14:tracePt t="59538" x="7772400" y="1466850"/>
          <p14:tracePt t="59555" x="7747000" y="1536700"/>
          <p14:tracePt t="59572" x="7708900" y="1581150"/>
          <p14:tracePt t="59588" x="7651750" y="1625600"/>
          <p14:tracePt t="59605" x="7550150" y="1682750"/>
          <p14:tracePt t="59623" x="7473950" y="1708150"/>
          <p14:tracePt t="59639" x="7391400" y="1727200"/>
          <p14:tracePt t="59657" x="7296150" y="1733550"/>
          <p14:tracePt t="59672" x="7150100" y="1746250"/>
          <p14:tracePt t="59689" x="7048500" y="1746250"/>
          <p14:tracePt t="59706" x="6940550" y="1746250"/>
          <p14:tracePt t="59722" x="6845300" y="1739900"/>
          <p14:tracePt t="59739" x="6756400" y="1727200"/>
          <p14:tracePt t="59739" x="6718300" y="1720850"/>
          <p14:tracePt t="59757" x="6635750" y="1714500"/>
          <p14:tracePt t="59773" x="6559550" y="1701800"/>
          <p14:tracePt t="59789" x="6496050" y="1695450"/>
          <p14:tracePt t="59806" x="6445250" y="1695450"/>
          <p14:tracePt t="59822" x="6413500" y="1701800"/>
          <p14:tracePt t="59839" x="6407150" y="1701800"/>
          <p14:tracePt t="59839" x="6400800" y="1714500"/>
          <p14:tracePt t="59857" x="6407150" y="1727200"/>
          <p14:tracePt t="59873" x="6432550" y="1739900"/>
          <p14:tracePt t="59890" x="6457950" y="1758950"/>
          <p14:tracePt t="59890" x="6470650" y="1765300"/>
          <p14:tracePt t="59910" x="6483350" y="1771650"/>
          <p14:tracePt t="59910" x="6496050" y="1778000"/>
          <p14:tracePt t="59924" x="6515100" y="1790700"/>
          <p14:tracePt t="59924" x="6527800" y="1797050"/>
          <p14:tracePt t="59940" x="6540500" y="1809750"/>
          <p14:tracePt t="59940" x="6553200" y="1822450"/>
          <p14:tracePt t="59957" x="6572250" y="1841500"/>
          <p14:tracePt t="59957" x="6584950" y="1860550"/>
          <p14:tracePt t="59974" x="6604000" y="1873250"/>
          <p14:tracePt t="59974" x="6629400" y="1905000"/>
          <p14:tracePt t="59990" x="6648450" y="1917700"/>
          <p14:tracePt t="59990" x="6667500" y="1930400"/>
          <p14:tracePt t="60008" x="6680200" y="1936750"/>
          <p14:tracePt t="60008" x="6699250" y="1943100"/>
          <p14:tracePt t="60024" x="6718300" y="1949450"/>
          <p14:tracePt t="60024" x="6750050" y="1955800"/>
          <p14:tracePt t="60042" x="6762750" y="1962150"/>
          <p14:tracePt t="60042" x="6781800" y="1968500"/>
          <p14:tracePt t="60058" x="6794500" y="1981200"/>
          <p14:tracePt t="60058" x="6807200" y="1987550"/>
          <p14:tracePt t="60074" x="6819900" y="2006600"/>
          <p14:tracePt t="60074" x="6832600" y="2025650"/>
          <p14:tracePt t="60091" x="6838950" y="2051050"/>
          <p14:tracePt t="60091" x="6851650" y="2076450"/>
          <p14:tracePt t="60091" x="6864350" y="2114550"/>
          <p14:tracePt t="60109" x="6870700" y="2146300"/>
          <p14:tracePt t="60123" x="6883400" y="2184400"/>
          <p14:tracePt t="60123" x="6902450" y="2266950"/>
          <p14:tracePt t="60141" x="6908800" y="2305050"/>
          <p14:tracePt t="60141" x="6921500" y="2336800"/>
          <p14:tracePt t="60158" x="6927850" y="2368550"/>
          <p14:tracePt t="60158" x="6940550" y="2393950"/>
          <p14:tracePt t="60174" x="6946900" y="2413000"/>
          <p14:tracePt t="60174" x="6959600" y="2425700"/>
          <p14:tracePt t="60191" x="6965950" y="2438400"/>
          <p14:tracePt t="60191" x="6978650" y="2444750"/>
          <p14:tracePt t="60191" x="6991350" y="2451100"/>
          <p14:tracePt t="60209" x="6997700" y="2457450"/>
          <p14:tracePt t="60209" x="7004050" y="2457450"/>
          <p14:tracePt t="60224" x="7010400" y="2463800"/>
          <p14:tracePt t="60224" x="7023100" y="2463800"/>
          <p14:tracePt t="60241" x="7029450" y="2463800"/>
          <p14:tracePt t="60241" x="7035800" y="2463800"/>
          <p14:tracePt t="60258" x="7042150" y="2463800"/>
          <p14:tracePt t="60258" x="7048500" y="2463800"/>
          <p14:tracePt t="60275" x="7054850" y="2463800"/>
          <p14:tracePt t="60275" x="7073900" y="2470150"/>
          <p14:tracePt t="60292" x="7080250" y="2470150"/>
          <p14:tracePt t="60308" x="7086600" y="2476500"/>
          <p14:tracePt t="60324" x="7092950" y="2482850"/>
          <p14:tracePt t="60324" x="7099300" y="2495550"/>
          <p14:tracePt t="60342" x="7105650" y="2501900"/>
          <p14:tracePt t="60342" x="7105650" y="2514600"/>
          <p14:tracePt t="60359" x="7105650" y="2520950"/>
          <p14:tracePt t="60359" x="7105650" y="2527300"/>
          <p14:tracePt t="60377" x="7105650" y="2540000"/>
          <p14:tracePt t="60377" x="7105650" y="2546350"/>
          <p14:tracePt t="60392" x="7105650" y="2552700"/>
          <p14:tracePt t="60392" x="7105650" y="2559050"/>
          <p14:tracePt t="60409" x="7099300" y="2565400"/>
          <p14:tracePt t="60425" x="7092950" y="2571750"/>
          <p14:tracePt t="60449" x="7086600" y="2571750"/>
          <p14:tracePt t="60589" x="7080250" y="2571750"/>
          <p14:tracePt t="60613" x="7080250" y="2578100"/>
          <p14:tracePt t="60657" x="7080250" y="2584450"/>
          <p14:tracePt t="60673" x="7080250" y="2597150"/>
          <p14:tracePt t="60689" x="7080250" y="2609850"/>
          <p14:tracePt t="60701" x="7073900" y="2616200"/>
          <p14:tracePt t="60709" x="7073900" y="2622550"/>
          <p14:tracePt t="60709" x="7073900" y="2635250"/>
          <p14:tracePt t="60726" x="7067550" y="2647950"/>
          <p14:tracePt t="60726" x="7067550" y="2660650"/>
          <p14:tracePt t="60743" x="7061200" y="2679700"/>
          <p14:tracePt t="60743" x="7054850" y="2692400"/>
          <p14:tracePt t="60743" x="7048500" y="2711450"/>
          <p14:tracePt t="60761" x="7042150" y="2724150"/>
          <p14:tracePt t="60775" x="7035800" y="2743200"/>
          <p14:tracePt t="60775" x="7023100" y="2774950"/>
          <p14:tracePt t="60794" x="7016750" y="2787650"/>
          <p14:tracePt t="60794" x="7010400" y="2806700"/>
          <p14:tracePt t="60810" x="6997700" y="2819400"/>
          <p14:tracePt t="60810" x="6991350" y="2832100"/>
          <p14:tracePt t="60826" x="6978650" y="2851150"/>
          <p14:tracePt t="60826" x="6972300" y="2863850"/>
          <p14:tracePt t="60843" x="6959600" y="2882900"/>
          <p14:tracePt t="60843" x="6946900" y="2895600"/>
          <p14:tracePt t="60843" x="6934200" y="2908300"/>
          <p14:tracePt t="60862" x="6921500" y="2921000"/>
          <p14:tracePt t="60862" x="6908800" y="2933700"/>
          <p14:tracePt t="60877" x="6896100" y="2946400"/>
          <p14:tracePt t="60877" x="6883400" y="2959100"/>
          <p14:tracePt t="60893" x="6864350" y="2971800"/>
          <p14:tracePt t="60893" x="6851650" y="2978150"/>
          <p14:tracePt t="60910" x="6838950" y="2990850"/>
          <p14:tracePt t="60910" x="6826250" y="2997200"/>
          <p14:tracePt t="60927" x="6807200" y="3003550"/>
          <p14:tracePt t="60927" x="6781800" y="3016250"/>
          <p14:tracePt t="60943" x="6775450" y="3016250"/>
          <p14:tracePt t="60943" x="6762750" y="3022600"/>
          <p14:tracePt t="60960" x="6750050" y="3022600"/>
          <p14:tracePt t="60960" x="6743700" y="3022600"/>
          <p14:tracePt t="60977" x="6737350" y="3022600"/>
          <p14:tracePt t="60977" x="6731000" y="3022600"/>
          <p14:tracePt t="60994" x="6724650" y="3022600"/>
          <p14:tracePt t="61010" x="6718300" y="3016250"/>
          <p14:tracePt t="61026" x="6724650" y="3009900"/>
          <p14:tracePt t="61043" x="6737350" y="3003550"/>
          <p14:tracePt t="61043" x="6743700" y="2997200"/>
          <p14:tracePt t="61061" x="6750050" y="2997200"/>
          <p14:tracePt t="61061" x="6756400" y="2990850"/>
          <p14:tracePt t="61078" x="6762750" y="2990850"/>
          <p14:tracePt t="61078" x="6769100" y="2990850"/>
          <p14:tracePt t="61094" x="6775450" y="2984500"/>
          <p14:tracePt t="61094" x="6781800" y="2990850"/>
          <p14:tracePt t="61111" x="6788150" y="2990850"/>
          <p14:tracePt t="61111" x="6794500" y="2997200"/>
          <p14:tracePt t="61127" x="6794500" y="3003550"/>
          <p14:tracePt t="61127" x="6800850" y="3009900"/>
          <p14:tracePt t="61127" x="6800850" y="3016250"/>
          <p14:tracePt t="61145" x="6807200" y="3022600"/>
          <p14:tracePt t="61145" x="6807200" y="3035300"/>
          <p14:tracePt t="61161" x="6813550" y="3041650"/>
          <p14:tracePt t="61161" x="6813550" y="3048000"/>
          <p14:tracePt t="61177" x="6813550" y="3054350"/>
          <p14:tracePt t="61177" x="6813550" y="3060700"/>
          <p14:tracePt t="61194" x="6807200" y="3067050"/>
          <p14:tracePt t="61194" x="6807200" y="3073400"/>
          <p14:tracePt t="61211" x="6800850" y="3073400"/>
          <p14:tracePt t="61211" x="6794500" y="3079750"/>
          <p14:tracePt t="61227" x="6788150" y="3086100"/>
          <p14:tracePt t="61227" x="6769100" y="3092450"/>
          <p14:tracePt t="61244" x="6756400" y="3098800"/>
          <p14:tracePt t="61244" x="6737350" y="3098800"/>
          <p14:tracePt t="61261" x="6724650" y="3105150"/>
          <p14:tracePt t="61261" x="6711950" y="3111500"/>
          <p14:tracePt t="61278" x="6699250" y="3117850"/>
          <p14:tracePt t="61278" x="6680200" y="3124200"/>
          <p14:tracePt t="61296" x="6667500" y="3130550"/>
          <p14:tracePt t="61296" x="6642100" y="3143250"/>
          <p14:tracePt t="61311" x="6635750" y="3143250"/>
          <p14:tracePt t="61311" x="6623050" y="3149600"/>
          <p14:tracePt t="61328" x="6616700" y="3149600"/>
          <p14:tracePt t="61328" x="6610350" y="3155950"/>
          <p14:tracePt t="61344" x="6604000" y="3155950"/>
          <p14:tracePt t="61361" x="6604000" y="3162300"/>
          <p14:tracePt t="61377" x="6610350" y="3168650"/>
          <p14:tracePt t="61394" x="6616700" y="3168650"/>
          <p14:tracePt t="61394" x="6623050" y="3175000"/>
          <p14:tracePt t="61411" x="6635750" y="3175000"/>
          <p14:tracePt t="61411" x="6654800" y="3187700"/>
          <p14:tracePt t="61429" x="6661150" y="3187700"/>
          <p14:tracePt t="61429" x="6673850" y="3194050"/>
          <p14:tracePt t="61445" x="6686550" y="3194050"/>
          <p14:tracePt t="61445" x="6692900" y="3200400"/>
          <p14:tracePt t="61462" x="6705600" y="3200400"/>
          <p14:tracePt t="61462" x="6711950" y="3200400"/>
          <p14:tracePt t="61478" x="6724650" y="3200400"/>
          <p14:tracePt t="61478" x="6731000" y="3206750"/>
          <p14:tracePt t="61495" x="6737350" y="3206750"/>
          <p14:tracePt t="61495" x="6743700" y="3206750"/>
          <p14:tracePt t="61495" x="6750050" y="3206750"/>
          <p14:tracePt t="61513" x="6756400" y="3206750"/>
          <p14:tracePt t="61528" x="6762750" y="3206750"/>
          <p14:tracePt t="61545" x="6756400" y="3206750"/>
          <p14:tracePt t="61573" x="6750050" y="3206750"/>
          <p14:tracePt t="61581" x="6743700" y="3206750"/>
          <p14:tracePt t="61595" x="6737350" y="3206750"/>
          <p14:tracePt t="61595" x="6718300" y="3213100"/>
          <p14:tracePt t="61613" x="6711950" y="3213100"/>
          <p14:tracePt t="61613" x="6699250" y="3213100"/>
          <p14:tracePt t="61629" x="6692900" y="3219450"/>
          <p14:tracePt t="61629" x="6680200" y="3219450"/>
          <p14:tracePt t="61646" x="6667500" y="3225800"/>
          <p14:tracePt t="61646" x="6648450" y="3232150"/>
          <p14:tracePt t="61664" x="6635750" y="3232150"/>
          <p14:tracePt t="61664" x="6629400" y="3238500"/>
          <p14:tracePt t="61680" x="6616700" y="3238500"/>
          <p14:tracePt t="61680" x="6604000" y="3238500"/>
          <p14:tracePt t="61696" x="6597650" y="3238500"/>
          <p14:tracePt t="61696" x="6584950" y="3244850"/>
          <p14:tracePt t="61713" x="6578600" y="3244850"/>
          <p14:tracePt t="61713" x="6553200" y="3244850"/>
          <p14:tracePt t="61730" x="6546850" y="3244850"/>
          <p14:tracePt t="61730" x="6534150" y="3244850"/>
          <p14:tracePt t="61746" x="6527800" y="3244850"/>
          <p14:tracePt t="61746" x="6515100" y="3238500"/>
          <p14:tracePt t="61764" x="6508750" y="3238500"/>
          <p14:tracePt t="61764" x="6496050" y="3238500"/>
          <p14:tracePt t="61764" x="6489700" y="3232150"/>
          <p14:tracePt t="61781" x="6477000" y="3232150"/>
          <p14:tracePt t="61781" x="6470650" y="3225800"/>
          <p14:tracePt t="61799" x="6464300" y="3225800"/>
          <p14:tracePt t="61799" x="6457950" y="3225800"/>
          <p14:tracePt t="61815" x="6451600" y="3225800"/>
          <p14:tracePt t="61815" x="6445250" y="3232150"/>
          <p14:tracePt t="61832" x="6432550" y="3238500"/>
          <p14:tracePt t="61846" x="6426200" y="3238500"/>
          <p14:tracePt t="61846" x="6413500" y="3251200"/>
          <p14:tracePt t="61868" x="6407150" y="3257550"/>
          <p14:tracePt t="61879" x="6400800" y="3257550"/>
          <p14:tracePt t="61879" x="6388100" y="3270250"/>
          <p14:tracePt t="61897" x="6381750" y="3276600"/>
          <p14:tracePt t="61897" x="6375400" y="3282950"/>
          <p14:tracePt t="61913" x="6362700" y="3282950"/>
          <p14:tracePt t="61913" x="6356350" y="3289300"/>
          <p14:tracePt t="61930" x="6350000" y="3295650"/>
          <p14:tracePt t="61930" x="6337300" y="3302000"/>
          <p14:tracePt t="61947" x="6330950" y="3302000"/>
          <p14:tracePt t="61947" x="6311900" y="3308350"/>
          <p14:tracePt t="61964" x="6299200" y="3308350"/>
          <p14:tracePt t="61964" x="6292850" y="3308350"/>
          <p14:tracePt t="61980" x="6280150" y="3308350"/>
          <p14:tracePt t="61980" x="6273800" y="3302000"/>
          <p14:tracePt t="61997" x="6267450" y="3302000"/>
          <p14:tracePt t="61997" x="6254750" y="3295650"/>
          <p14:tracePt t="62014" x="6248400" y="3289300"/>
          <p14:tracePt t="62014" x="6235700" y="3282950"/>
          <p14:tracePt t="62030" x="6223000" y="3276600"/>
          <p14:tracePt t="62030" x="6216650" y="3276600"/>
          <p14:tracePt t="62047" x="6210300" y="3270250"/>
          <p14:tracePt t="62047" x="6197600" y="3270250"/>
          <p14:tracePt t="62064" x="6191250" y="3263900"/>
          <p14:tracePt t="62064" x="6172200" y="3263900"/>
          <p14:tracePt t="62081" x="6165850" y="3263900"/>
          <p14:tracePt t="62081" x="6153150" y="3257550"/>
          <p14:tracePt t="62098" x="6146800" y="3257550"/>
          <p14:tracePt t="62098" x="6134100" y="3257550"/>
          <p14:tracePt t="62115" x="6127750" y="3257550"/>
          <p14:tracePt t="62115" x="6115050" y="3257550"/>
          <p14:tracePt t="62131" x="6102350" y="3257550"/>
          <p14:tracePt t="62131" x="6089650" y="3263900"/>
          <p14:tracePt t="62148" x="6076950" y="3263900"/>
          <p14:tracePt t="62148" x="6064250" y="3263900"/>
          <p14:tracePt t="62148" x="6045200" y="3263900"/>
          <p14:tracePt t="62168" x="6032500" y="3270250"/>
          <p14:tracePt t="62168" x="6013450" y="3263900"/>
          <p14:tracePt t="62181" x="6000750" y="3270250"/>
          <p14:tracePt t="62181" x="5981700" y="3263900"/>
          <p14:tracePt t="62198" x="5962650" y="3263900"/>
          <p14:tracePt t="62198" x="5943600" y="3257550"/>
          <p14:tracePt t="62214" x="5930900" y="3257550"/>
          <p14:tracePt t="62214" x="5911850" y="3257550"/>
          <p14:tracePt t="62231" x="5721350" y="3175000"/>
          <p14:tracePt t="62323" x="5715000" y="3155950"/>
          <p14:tracePt t="62329" x="5715000" y="3136900"/>
          <p14:tracePt t="62337" x="5715000" y="3117850"/>
          <p14:tracePt t="62347" x="5727700" y="3079750"/>
          <p14:tracePt t="62364" x="5765800" y="3028950"/>
          <p14:tracePt t="62382" x="5810250" y="2997200"/>
          <p14:tracePt t="62398" x="5867400" y="2971800"/>
          <p14:tracePt t="62415" x="5937250" y="2940050"/>
          <p14:tracePt t="62431" x="6013450" y="2914650"/>
          <p14:tracePt t="62431" x="6057900" y="2895600"/>
          <p14:tracePt t="62449" x="6140450" y="2870200"/>
          <p14:tracePt t="62465" x="6235700" y="2851150"/>
          <p14:tracePt t="62482" x="6330950" y="2832100"/>
          <p14:tracePt t="62498" x="6432550" y="2813050"/>
          <p14:tracePt t="62515" x="6540500" y="2806700"/>
          <p14:tracePt t="62515" x="6591300" y="2806700"/>
          <p14:tracePt t="62534" x="6692900" y="2800350"/>
          <p14:tracePt t="62549" x="6794500" y="2813050"/>
          <p14:tracePt t="62565" x="6883400" y="2825750"/>
          <p14:tracePt t="62582" x="6953250" y="2851150"/>
          <p14:tracePt t="62598" x="7010400" y="2889250"/>
          <p14:tracePt t="62615" x="7067550" y="2946400"/>
          <p14:tracePt t="62632" x="7080250" y="2997200"/>
          <p14:tracePt t="62648" x="7073900" y="3041650"/>
          <p14:tracePt t="62667" x="7029450" y="3105150"/>
          <p14:tracePt t="62682" x="6978650" y="3149600"/>
          <p14:tracePt t="62699" x="6908800" y="3181350"/>
          <p14:tracePt t="62716" x="6819900" y="3213100"/>
          <p14:tracePt t="62732" x="6661150" y="3251200"/>
          <p14:tracePt t="62749" x="6534150" y="3270250"/>
          <p14:tracePt t="62766" x="6400800" y="3282950"/>
          <p14:tracePt t="62783" x="6261100" y="3282950"/>
          <p14:tracePt t="62783" x="6191250" y="3276600"/>
          <p14:tracePt t="62801" x="6127750" y="3276600"/>
          <p14:tracePt t="62815" x="5956300" y="3263900"/>
          <p14:tracePt t="62833" x="5867400" y="3251200"/>
          <p14:tracePt t="62849" x="5803900" y="3244850"/>
          <p14:tracePt t="62866" x="5765800" y="3238500"/>
          <p14:tracePt t="62883" x="5759450" y="3238500"/>
          <p14:tracePt t="62899" x="5765800" y="3232150"/>
          <p14:tracePt t="62899" x="5784850" y="3219450"/>
          <p14:tracePt t="62917" x="5791200" y="3213100"/>
          <p14:tracePt t="62917" x="5810250" y="3213100"/>
          <p14:tracePt t="62933" x="5829300" y="3206750"/>
          <p14:tracePt t="62933" x="5854700" y="3200400"/>
          <p14:tracePt t="62950" x="5873750" y="3200400"/>
          <p14:tracePt t="62950" x="5899150" y="3200400"/>
          <p14:tracePt t="62967" x="5930900" y="3200400"/>
          <p14:tracePt t="62967" x="5981700" y="3200400"/>
          <p14:tracePt t="62983" x="6013450" y="3206750"/>
          <p14:tracePt t="62983" x="6045200" y="3206750"/>
          <p14:tracePt t="63000" x="6070600" y="3206750"/>
          <p14:tracePt t="63000" x="6102350" y="3206750"/>
          <p14:tracePt t="63017" x="6134100" y="3206750"/>
          <p14:tracePt t="63017" x="6159500" y="3206750"/>
          <p14:tracePt t="63034" x="6184900" y="3206750"/>
          <p14:tracePt t="63034" x="6242050" y="3206750"/>
          <p14:tracePt t="63051" x="6261100" y="3206750"/>
          <p14:tracePt t="63051" x="6286500" y="3200400"/>
          <p14:tracePt t="63067" x="6305550" y="3200400"/>
          <p14:tracePt t="63067" x="6324600" y="3194050"/>
          <p14:tracePt t="63084" x="6343650" y="3194050"/>
          <p14:tracePt t="63084" x="6375400" y="3187700"/>
          <p14:tracePt t="63101" x="6388100" y="3187700"/>
          <p14:tracePt t="63101" x="6400800" y="3187700"/>
          <p14:tracePt t="63118" x="6413500" y="3187700"/>
          <p14:tracePt t="63118" x="6426200" y="3187700"/>
          <p14:tracePt t="63134" x="6432550" y="3187700"/>
          <p14:tracePt t="63134" x="6438900" y="3194050"/>
          <p14:tracePt t="63151" x="6451600" y="3194050"/>
          <p14:tracePt t="63151" x="6464300" y="3206750"/>
          <p14:tracePt t="63171" x="6470650" y="3206750"/>
          <p14:tracePt t="63183" x="6477000" y="3213100"/>
          <p14:tracePt t="63183" x="6489700" y="3225800"/>
          <p14:tracePt t="63201" x="6496050" y="3232150"/>
          <p14:tracePt t="63201" x="6502400" y="3238500"/>
          <p14:tracePt t="63218" x="6515100" y="3251200"/>
          <p14:tracePt t="63237" x="6521450" y="3257550"/>
          <p14:tracePt t="63253" x="6527800" y="3263900"/>
          <p14:tracePt t="63269" x="6534150" y="3263900"/>
          <p14:tracePt t="63269" x="6540500" y="3263900"/>
          <p14:tracePt t="63284" x="6546850" y="3263900"/>
          <p14:tracePt t="63284" x="6553200" y="3270250"/>
          <p14:tracePt t="63301" x="6559550" y="3263900"/>
          <p14:tracePt t="63301" x="6565900" y="3263900"/>
          <p14:tracePt t="63318" x="6578600" y="3263900"/>
          <p14:tracePt t="63318" x="6584950" y="3257550"/>
          <p14:tracePt t="63335" x="6591300" y="3257550"/>
          <p14:tracePt t="63335" x="6610350" y="3244850"/>
          <p14:tracePt t="63351" x="6623050" y="3238500"/>
          <p14:tracePt t="63351" x="6635750" y="3232150"/>
          <p14:tracePt t="63368" x="6642100" y="3232150"/>
          <p14:tracePt t="63368" x="6654800" y="3225800"/>
          <p14:tracePt t="63385" x="6667500" y="3219450"/>
          <p14:tracePt t="63385" x="6692900" y="3213100"/>
          <p14:tracePt t="63402" x="6705600" y="3206750"/>
          <p14:tracePt t="63402" x="6718300" y="3200400"/>
          <p14:tracePt t="63419" x="6731000" y="3200400"/>
          <p14:tracePt t="63419" x="6743700" y="3194050"/>
          <p14:tracePt t="63435" x="6756400" y="3194050"/>
          <p14:tracePt t="63435" x="6762750" y="3187700"/>
          <p14:tracePt t="63452" x="6775450" y="3187700"/>
          <p14:tracePt t="63452" x="6788150" y="3187700"/>
          <p14:tracePt t="63469" x="6807200" y="3181350"/>
          <p14:tracePt t="63469" x="6813550" y="3181350"/>
          <p14:tracePt t="63485" x="6819900" y="3175000"/>
          <p14:tracePt t="63485" x="6832600" y="3175000"/>
          <p14:tracePt t="63502" x="6838950" y="3175000"/>
          <p14:tracePt t="63502" x="6845300" y="3168650"/>
          <p14:tracePt t="63518" x="6851650" y="3168650"/>
          <p14:tracePt t="63518" x="6858000" y="3162300"/>
          <p14:tracePt t="63535" x="6864350" y="3155950"/>
          <p14:tracePt t="63553" x="6870700" y="3155950"/>
          <p14:tracePt t="63569" x="6864350" y="3162300"/>
          <p14:tracePt t="63629" x="6858000" y="3162300"/>
          <p14:tracePt t="63641" x="6851650" y="3168650"/>
          <p14:tracePt t="63657" x="6845300" y="3175000"/>
          <p14:tracePt t="63668" x="6838950" y="3175000"/>
          <p14:tracePt t="63685" x="6826250" y="3181350"/>
          <p14:tracePt t="63702" x="6819900" y="3181350"/>
          <p14:tracePt t="63725" x="6813550" y="3175000"/>
          <p14:tracePt t="63777" x="6819900" y="3175000"/>
          <p14:tracePt t="63801" x="6826250" y="3168650"/>
          <p14:tracePt t="63817" x="6832600" y="3168650"/>
          <p14:tracePt t="63829" x="6838950" y="3168650"/>
          <p14:tracePt t="63845" x="6845300" y="3162300"/>
          <p14:tracePt t="63861" x="6851650" y="3162300"/>
          <p14:tracePt t="63889" x="6858000" y="3155950"/>
          <p14:tracePt t="63905" x="6864350" y="3155950"/>
          <p14:tracePt t="63921" x="6870700" y="3149600"/>
          <p14:tracePt t="63937" x="6877050" y="3149600"/>
          <p14:tracePt t="63949" x="6883400" y="3143250"/>
          <p14:tracePt t="63965" x="6889750" y="3136900"/>
          <p14:tracePt t="63981" x="6896100" y="3130550"/>
          <p14:tracePt t="63997" x="6902450" y="3130550"/>
          <p14:tracePt t="64009" x="6902450" y="3124200"/>
          <p14:tracePt t="64025" x="6908800" y="3117850"/>
          <p14:tracePt t="64041" x="6915150" y="3111500"/>
          <p14:tracePt t="64057" x="6921500" y="3105150"/>
          <p14:tracePt t="64085" x="6927850" y="3098800"/>
          <p14:tracePt t="64101" x="6934200" y="3092450"/>
          <p14:tracePt t="64117" x="6940550" y="3092450"/>
          <p14:tracePt t="64129" x="6946900" y="3086100"/>
          <p14:tracePt t="64137" x="6953250" y="3086100"/>
          <p14:tracePt t="64153" x="6959600" y="3086100"/>
          <p14:tracePt t="64171" x="6965950" y="3086100"/>
          <p14:tracePt t="64186" x="6978650" y="3079750"/>
          <p14:tracePt t="64203" x="6985000" y="3079750"/>
          <p14:tracePt t="64203" x="6991350" y="3079750"/>
          <p14:tracePt t="64222" x="6997700" y="3073400"/>
          <p14:tracePt t="64237" x="7004050" y="3073400"/>
          <p14:tracePt t="64257" x="6997700" y="3079750"/>
          <p14:tracePt t="64301" x="6991350" y="3086100"/>
          <p14:tracePt t="64317" x="6985000" y="3092450"/>
          <p14:tracePt t="64333" x="6978650" y="3098800"/>
          <p14:tracePt t="64349" x="6972300" y="3105150"/>
          <p14:tracePt t="64361" x="6959600" y="3111500"/>
          <p14:tracePt t="64377" x="6953250" y="3111500"/>
          <p14:tracePt t="64393" x="6946900" y="3117850"/>
          <p14:tracePt t="64409" x="6940550" y="3117850"/>
          <p14:tracePt t="64421" x="6934200" y="3124200"/>
          <p14:tracePt t="64489" x="6927850" y="3130550"/>
          <p14:tracePt t="64505" x="6927850" y="3136900"/>
          <p14:tracePt t="64529" x="6927850" y="3143250"/>
          <p14:tracePt t="64609" x="6934200" y="3136900"/>
          <p14:tracePt t="64633" x="6940550" y="3136900"/>
          <p14:tracePt t="64657" x="6946900" y="3136900"/>
          <p14:tracePt t="64701" x="6953250" y="3130550"/>
          <p14:tracePt t="64729" x="6953250" y="3124200"/>
          <p14:tracePt t="64753" x="6959600" y="3117850"/>
          <p14:tracePt t="64777" x="6965950" y="3111500"/>
          <p14:tracePt t="64813" x="6972300" y="3111500"/>
          <p14:tracePt t="64849" x="6978650" y="3111500"/>
          <p14:tracePt t="64865" x="6985000" y="3111500"/>
          <p14:tracePt t="64880" x="6991350" y="3105150"/>
          <p14:tracePt t="64889" x="7004050" y="3105150"/>
          <p14:tracePt t="64900" x="7010400" y="3105150"/>
          <p14:tracePt t="64917" x="7016750" y="3105150"/>
          <p14:tracePt t="64925" x="7023100" y="3105150"/>
          <p14:tracePt t="64939" x="7029450" y="3105150"/>
          <p14:tracePt t="64939" x="7035800" y="3105150"/>
          <p14:tracePt t="64957" x="7042150" y="3111500"/>
          <p14:tracePt t="64957" x="7048500" y="3111500"/>
          <p14:tracePt t="64973" x="7054850" y="3111500"/>
          <p14:tracePt t="64973" x="7054850" y="3117850"/>
          <p14:tracePt t="64990" x="7067550" y="3117850"/>
          <p14:tracePt t="65006" x="7073900" y="3124200"/>
          <p14:tracePt t="65023" x="7080250" y="3124200"/>
          <p14:tracePt t="65040" x="7080250" y="3130550"/>
          <p14:tracePt t="65056" x="7080250" y="3124200"/>
          <p14:tracePt t="65121" x="7073900" y="3117850"/>
          <p14:tracePt t="65141" x="7067550" y="3117850"/>
          <p14:tracePt t="65173" x="7073900" y="3117850"/>
          <p14:tracePt t="65269" x="7080250" y="3117850"/>
          <p14:tracePt t="65301" x="7067550" y="3117850"/>
          <p14:tracePt t="65344" x="7061200" y="3117850"/>
          <p14:tracePt t="65361" x="7054850" y="3117850"/>
          <p14:tracePt t="65377" x="7048500" y="3117850"/>
          <p14:tracePt t="65389" x="7042150" y="3117850"/>
          <p14:tracePt t="65405" x="7035800" y="3117850"/>
          <p14:tracePt t="65429" x="7029450" y="3124200"/>
          <p14:tracePt t="65449" x="7023100" y="3130550"/>
          <p14:tracePt t="65473" x="7016750" y="3136900"/>
          <p14:tracePt t="65489" x="7004050" y="3143250"/>
          <p14:tracePt t="65501" x="6997700" y="3149600"/>
          <p14:tracePt t="65517" x="6991350" y="3149600"/>
          <p14:tracePt t="65533" x="6985000" y="3155950"/>
          <p14:tracePt t="65549" x="6978650" y="3149600"/>
          <p14:tracePt t="65617" x="6972300" y="3149600"/>
          <p14:tracePt t="65652" x="6965950" y="3149600"/>
          <p14:tracePt t="65668" x="6959600" y="3149600"/>
          <p14:tracePt t="65682" x="6953250" y="3155950"/>
          <p14:tracePt t="65697" x="6946900" y="3155950"/>
          <p14:tracePt t="65713" x="6940550" y="3155950"/>
          <p14:tracePt t="65729" x="6934200" y="3162300"/>
          <p14:tracePt t="65742" x="6927850" y="3162300"/>
          <p14:tracePt t="65758" x="6921500" y="3162300"/>
          <p14:tracePt t="65775" x="6915150" y="3162300"/>
          <p14:tracePt t="65797" x="6908800" y="3155950"/>
          <p14:tracePt t="65817" x="6902450" y="3155950"/>
          <p14:tracePt t="65833" x="6896100" y="3162300"/>
          <p14:tracePt t="65849" x="6889750" y="3162300"/>
          <p14:tracePt t="65858" x="6883400" y="3162300"/>
          <p14:tracePt t="65858" x="6877050" y="3168650"/>
          <p14:tracePt t="65858" x="6870700" y="3175000"/>
          <p14:tracePt t="65877" x="6864350" y="3181350"/>
          <p14:tracePt t="65877" x="6858000" y="3187700"/>
          <p14:tracePt t="65893" x="6851650" y="3194050"/>
          <p14:tracePt t="65893" x="6845300" y="3200400"/>
          <p14:tracePt t="65910" x="6832600" y="3213100"/>
          <p14:tracePt t="65910" x="6826250" y="3219450"/>
          <p14:tracePt t="65926" x="6819900" y="3232150"/>
          <p14:tracePt t="65926" x="6813550" y="3238500"/>
          <p14:tracePt t="65943" x="6807200" y="3244850"/>
          <p14:tracePt t="65943" x="6800850" y="3257550"/>
          <p14:tracePt t="65943" x="6794500" y="3263900"/>
          <p14:tracePt t="65961" x="6788150" y="3270250"/>
          <p14:tracePt t="65975" x="6781800" y="3276600"/>
          <p14:tracePt t="65975" x="6781800" y="3282950"/>
          <p14:tracePt t="65993" x="6775450" y="3289300"/>
          <p14:tracePt t="66010" x="6769100" y="3289300"/>
          <p14:tracePt t="66029" x="6769100" y="3282950"/>
          <p14:tracePt t="66049" x="6769100" y="3276600"/>
          <p14:tracePt t="66065" x="6762750" y="3270250"/>
          <p14:tracePt t="66076" x="6762750" y="3263900"/>
          <p14:tracePt t="66092" x="6762750" y="3257550"/>
          <p14:tracePt t="66092" x="6750050" y="3244850"/>
          <p14:tracePt t="66110" x="6750050" y="3232150"/>
          <p14:tracePt t="66110" x="6743700" y="3225800"/>
          <p14:tracePt t="66127" x="6737350" y="3219450"/>
          <p14:tracePt t="66127" x="6731000" y="3213100"/>
          <p14:tracePt t="66144" x="6724650" y="3213100"/>
          <p14:tracePt t="66144" x="6711950" y="3200400"/>
          <p14:tracePt t="66161" x="6705600" y="3194050"/>
          <p14:tracePt t="66161" x="6699250" y="3194050"/>
          <p14:tracePt t="66177" x="6692900" y="3187700"/>
          <p14:tracePt t="66177" x="6686550" y="3187700"/>
          <p14:tracePt t="66194" x="6680200" y="3181350"/>
          <p14:tracePt t="66194" x="6673850" y="3181350"/>
          <p14:tracePt t="66210" x="6667500" y="3181350"/>
          <p14:tracePt t="66210" x="6661150" y="3175000"/>
          <p14:tracePt t="66227" x="6654800" y="3175000"/>
          <p14:tracePt t="66243" x="6648450" y="3175000"/>
          <p14:tracePt t="66260" x="6642100" y="3175000"/>
          <p14:tracePt t="66260" x="6629400" y="3168650"/>
          <p14:tracePt t="66278" x="6623050" y="3168650"/>
          <p14:tracePt t="66313" x="6623050" y="3162300"/>
          <p14:tracePt t="66364" x="6629400" y="3162300"/>
          <p14:tracePt t="66381" x="6635750" y="3155950"/>
          <p14:tracePt t="66397" x="6642100" y="3155950"/>
          <p14:tracePt t="66408" x="6648450" y="3149600"/>
          <p14:tracePt t="66424" x="6654800" y="3149600"/>
          <p14:tracePt t="66440" x="6661150" y="3149600"/>
          <p14:tracePt t="66456" x="6661150" y="3143250"/>
          <p14:tracePt t="66468" x="6667500" y="3143250"/>
          <p14:tracePt t="66484" x="6673850" y="3143250"/>
          <p14:tracePt t="66509" x="6680200" y="3149600"/>
          <p14:tracePt t="66577" x="6686550" y="3155950"/>
          <p14:tracePt t="66649" x="6686550" y="3162300"/>
          <p14:tracePt t="66673" x="6686550" y="3168650"/>
          <p14:tracePt t="66689" x="6680200" y="3175000"/>
          <p14:tracePt t="66701" x="6673850" y="3181350"/>
          <p14:tracePt t="66717" x="6667500" y="3187700"/>
          <p14:tracePt t="66728" x="6661150" y="3187700"/>
          <p14:tracePt t="66728" x="6654800" y="3194050"/>
          <p14:tracePt t="66745" x="6648450" y="3200400"/>
          <p14:tracePt t="66745" x="6635750" y="3213100"/>
          <p14:tracePt t="66762" x="6629400" y="3219450"/>
          <p14:tracePt t="66762" x="6629400" y="3225800"/>
          <p14:tracePt t="66779" x="6623050" y="3225800"/>
          <p14:tracePt t="66795" x="6616700" y="3238500"/>
          <p14:tracePt t="66812" x="6616700" y="3244850"/>
          <p14:tracePt t="66829" x="6623050" y="3244850"/>
          <p14:tracePt t="66861" x="6629400" y="3238500"/>
          <p14:tracePt t="66869" x="6635750" y="3238500"/>
          <p14:tracePt t="66879" x="6642100" y="3232150"/>
          <p14:tracePt t="66895" x="6648450" y="3232150"/>
          <p14:tracePt t="66895" x="6654800" y="3232150"/>
          <p14:tracePt t="66914" x="6661150" y="3225800"/>
          <p14:tracePt t="66929" x="6667500" y="3225800"/>
          <p14:tracePt t="66946" x="6667500" y="3219450"/>
          <p14:tracePt t="66962" x="6661150" y="3219450"/>
          <p14:tracePt t="66981" x="6654800" y="3219450"/>
          <p14:tracePt t="66997" x="6648450" y="3219450"/>
          <p14:tracePt t="66997" x="6642100" y="3219450"/>
          <p14:tracePt t="67014" x="6635750" y="3225800"/>
          <p14:tracePt t="67029" x="6629400" y="3225800"/>
          <p14:tracePt t="67029" x="6623050" y="3225800"/>
          <p14:tracePt t="67029" x="6616700" y="3232150"/>
          <p14:tracePt t="67050" x="6610350" y="3232150"/>
          <p14:tracePt t="67063" x="6604000" y="3238500"/>
          <p14:tracePt t="67063" x="6597650" y="3238500"/>
          <p14:tracePt t="67080" x="6591300" y="3244850"/>
          <p14:tracePt t="67096" x="6604000" y="3244850"/>
          <p14:tracePt t="67137" x="6610350" y="3238500"/>
          <p14:tracePt t="67153" x="6616700" y="3238500"/>
          <p14:tracePt t="67161" x="6623050" y="3238500"/>
          <p14:tracePt t="67169" x="6629400" y="3232150"/>
          <p14:tracePt t="67179" x="6635750" y="3232150"/>
          <p14:tracePt t="67179" x="6642100" y="3225800"/>
          <p14:tracePt t="67197" x="6648450" y="3225800"/>
          <p14:tracePt t="67197" x="6654800" y="3219450"/>
          <p14:tracePt t="67214" x="6661150" y="3219450"/>
          <p14:tracePt t="67214" x="6667500" y="3219450"/>
          <p14:tracePt t="67231" x="6673850" y="3213100"/>
          <p14:tracePt t="67247" x="6680200" y="3206750"/>
          <p14:tracePt t="67263" x="6686550" y="3200400"/>
          <p14:tracePt t="67263" x="6686550" y="3194050"/>
          <p14:tracePt t="67281" x="6680200" y="3194050"/>
          <p14:tracePt t="67297" x="6673850" y="3187700"/>
          <p14:tracePt t="67313" x="6661150" y="3187700"/>
          <p14:tracePt t="67330" x="6654800" y="3187700"/>
          <p14:tracePt t="67347" x="6648450" y="3187700"/>
          <p14:tracePt t="67363" x="6642100" y="3187700"/>
          <p14:tracePt t="67380" x="6648450" y="3194050"/>
          <p14:tracePt t="67417" x="6654800" y="3194050"/>
          <p14:tracePt t="67429" x="6661150" y="3200400"/>
          <p14:tracePt t="67445" x="6661150" y="3206750"/>
          <p14:tracePt t="67461" x="6667500" y="3213100"/>
          <p14:tracePt t="67473" x="6667500" y="3219450"/>
          <p14:tracePt t="67489" x="6667500" y="3225800"/>
          <p14:tracePt t="67505" x="6661150" y="3232150"/>
          <p14:tracePt t="67529" x="6654800" y="3232150"/>
          <p14:tracePt t="67541" x="6654800" y="3238500"/>
          <p14:tracePt t="67557" x="6642100" y="3244850"/>
          <p14:tracePt t="67573" x="6635750" y="3244850"/>
          <p14:tracePt t="67589" x="6629400" y="3251200"/>
          <p14:tracePt t="67598" x="6623050" y="3257550"/>
          <p14:tracePt t="67614" x="6616700" y="3257550"/>
          <p14:tracePt t="67614" x="6610350" y="3263900"/>
          <p14:tracePt t="67633" x="6604000" y="3270250"/>
          <p14:tracePt t="67647" x="6604000" y="3276600"/>
          <p14:tracePt t="67647" x="6604000" y="3289300"/>
          <p14:tracePt t="67666" x="6604000" y="3295650"/>
          <p14:tracePt t="67681" x="6604000" y="3302000"/>
          <p14:tracePt t="67698" x="6610350" y="3308350"/>
          <p14:tracePt t="67714" x="6616700" y="3314700"/>
          <p14:tracePt t="67731" x="6623050" y="3314700"/>
          <p14:tracePt t="67753" x="6623050" y="3308350"/>
          <p14:tracePt t="67797" x="6616700" y="3302000"/>
          <p14:tracePt t="67829" x="6610350" y="3302000"/>
          <p14:tracePt t="67857" x="6597650" y="3308350"/>
          <p14:tracePt t="67873" x="6591300" y="3308350"/>
          <p14:tracePt t="67889" x="6584950" y="3314700"/>
          <p14:tracePt t="67901" x="6578600" y="3321050"/>
          <p14:tracePt t="67917" x="6572250" y="3321050"/>
          <p14:tracePt t="67941" x="6578600" y="3314700"/>
          <p14:tracePt t="67993" x="6584950" y="3308350"/>
          <p14:tracePt t="68009" x="6591300" y="3308350"/>
          <p14:tracePt t="68017" x="6597650" y="3302000"/>
          <p14:tracePt t="68021" x="6597650" y="3295650"/>
          <p14:tracePt t="68032" x="6604000" y="3289300"/>
          <p14:tracePt t="68032" x="6610350" y="3282950"/>
          <p14:tracePt t="68050" x="6616700" y="3276600"/>
          <p14:tracePt t="68050" x="6623050" y="3270250"/>
          <p14:tracePt t="68067" x="6623050" y="3263900"/>
          <p14:tracePt t="68067" x="6635750" y="3251200"/>
          <p14:tracePt t="68083" x="6635750" y="3244850"/>
          <p14:tracePt t="68083" x="6642100" y="3238500"/>
          <p14:tracePt t="68100" x="6642100" y="3232150"/>
          <p14:tracePt t="68100" x="6648450" y="3225800"/>
          <p14:tracePt t="68117" x="6648450" y="3219450"/>
          <p14:tracePt t="68117" x="6654800" y="3213100"/>
          <p14:tracePt t="68133" x="6654800" y="3206750"/>
          <p14:tracePt t="68133" x="6661150" y="3194050"/>
          <p14:tracePt t="68151" x="6661150" y="3187700"/>
          <p14:tracePt t="68151" x="6661150" y="3181350"/>
          <p14:tracePt t="68168" x="6667500" y="3175000"/>
          <p14:tracePt t="68168" x="6673850" y="3162300"/>
          <p14:tracePt t="68184" x="6680200" y="3155950"/>
          <p14:tracePt t="68184" x="6686550" y="3143250"/>
          <p14:tracePt t="68201" x="6699250" y="3136900"/>
          <p14:tracePt t="68201" x="6705600" y="3130550"/>
          <p14:tracePt t="68217" x="6711950" y="3130550"/>
          <p14:tracePt t="68217" x="6718300" y="3124200"/>
          <p14:tracePt t="68234" x="6731000" y="3124200"/>
          <p14:tracePt t="68234" x="6737350" y="3124200"/>
          <p14:tracePt t="68251" x="6743700" y="3124200"/>
          <p14:tracePt t="68251" x="6750050" y="3124200"/>
          <p14:tracePt t="68267" x="6756400" y="3124200"/>
          <p14:tracePt t="68267" x="6762750" y="3124200"/>
          <p14:tracePt t="68267" x="6769100" y="3117850"/>
          <p14:tracePt t="68286" x="6769100" y="3124200"/>
          <p14:tracePt t="68301" x="6775450" y="3117850"/>
          <p14:tracePt t="68321" x="6769100" y="3111500"/>
          <p14:tracePt t="68337" x="6762750" y="3111500"/>
          <p14:tracePt t="68350" x="6756400" y="3111500"/>
          <p14:tracePt t="68350" x="6750050" y="3111500"/>
          <p14:tracePt t="68350" x="6743700" y="3111500"/>
          <p14:tracePt t="68369" x="6737350" y="3111500"/>
          <p14:tracePt t="68369" x="6731000" y="3111500"/>
          <p14:tracePt t="68384" x="6724650" y="3111500"/>
          <p14:tracePt t="68400" x="6711950" y="3105150"/>
          <p14:tracePt t="68417" x="6718300" y="3098800"/>
          <p14:tracePt t="68449" x="6724650" y="3098800"/>
          <p14:tracePt t="68465" x="6731000" y="3098800"/>
          <p14:tracePt t="68473" x="6737350" y="3098800"/>
          <p14:tracePt t="68484" x="6750050" y="3098800"/>
          <p14:tracePt t="68484" x="6762750" y="3105150"/>
          <p14:tracePt t="68501" x="6769100" y="3111500"/>
          <p14:tracePt t="68501" x="6781800" y="3117850"/>
          <p14:tracePt t="68519" x="6788150" y="3124200"/>
          <p14:tracePt t="68519" x="6794500" y="3130550"/>
          <p14:tracePt t="68535" x="6800850" y="3143250"/>
          <p14:tracePt t="68535" x="6813550" y="3149600"/>
          <p14:tracePt t="68552" x="6819900" y="3155950"/>
          <p14:tracePt t="68552" x="6832600" y="3168650"/>
          <p14:tracePt t="68569" x="6838950" y="3168650"/>
          <p14:tracePt t="68569" x="6851650" y="3175000"/>
          <p14:tracePt t="68585" x="6858000" y="3181350"/>
          <p14:tracePt t="68585" x="6864350" y="3187700"/>
          <p14:tracePt t="68602" x="6877050" y="3194050"/>
          <p14:tracePt t="68602" x="6883400" y="3200400"/>
          <p14:tracePt t="68619" x="6889750" y="3213100"/>
          <p14:tracePt t="68619" x="6902450" y="3219450"/>
          <p14:tracePt t="68635" x="6908800" y="3232150"/>
          <p14:tracePt t="68635" x="6915150" y="3244850"/>
          <p14:tracePt t="68635" x="6921500" y="3251200"/>
          <p14:tracePt t="68654" x="6921500" y="3270250"/>
          <p14:tracePt t="68654" x="6927850" y="3282950"/>
          <p14:tracePt t="68671" x="6934200" y="3302000"/>
          <p14:tracePt t="68671" x="6934200" y="3314700"/>
          <p14:tracePt t="68685" x="6934200" y="3333750"/>
          <p14:tracePt t="68685" x="6934200" y="3352800"/>
          <p14:tracePt t="68702" x="6934200" y="3371850"/>
          <p14:tracePt t="68702" x="6927850" y="3390900"/>
          <p14:tracePt t="68719" x="6921500" y="3409950"/>
          <p14:tracePt t="68719" x="6915150" y="3429000"/>
          <p14:tracePt t="68719" x="6902450" y="3448050"/>
          <p14:tracePt t="68738" x="6889750" y="3467100"/>
          <p14:tracePt t="68738" x="6877050" y="3486150"/>
          <p14:tracePt t="68753" x="6858000" y="3505200"/>
          <p14:tracePt t="68753" x="6838950" y="3524250"/>
          <p14:tracePt t="68769" x="6819900" y="3536950"/>
          <p14:tracePt t="68769" x="6794500" y="3556000"/>
          <p14:tracePt t="68786" x="6769100" y="3575050"/>
          <p14:tracePt t="68786" x="6711950" y="3600450"/>
          <p14:tracePt t="68803" x="6673850" y="3613150"/>
          <p14:tracePt t="68803" x="6642100" y="3632200"/>
          <p14:tracePt t="68820" x="6604000" y="3638550"/>
          <p14:tracePt t="68820" x="6565900" y="3651250"/>
          <p14:tracePt t="68836" x="6527800" y="3663950"/>
          <p14:tracePt t="68836" x="6489700" y="3676650"/>
          <p14:tracePt t="68853" x="6445250" y="3689350"/>
          <p14:tracePt t="68853" x="6350000" y="3714750"/>
          <p14:tracePt t="68870" x="6305550" y="3727450"/>
          <p14:tracePt t="68870" x="6248400" y="3740150"/>
          <p14:tracePt t="68886" x="6197600" y="3752850"/>
          <p14:tracePt t="68886" x="6146800" y="3765550"/>
          <p14:tracePt t="68902" x="6089650" y="3778250"/>
          <p14:tracePt t="68902" x="6032500" y="3784600"/>
          <p14:tracePt t="68919" x="5975350" y="3797300"/>
          <p14:tracePt t="68919" x="5924550" y="3803650"/>
          <p14:tracePt t="68919" x="5867400" y="3810000"/>
          <p14:tracePt t="68938" x="5816600" y="3816350"/>
          <p14:tracePt t="68938" x="5772150" y="3810000"/>
          <p14:tracePt t="68953" x="5727700" y="3810000"/>
          <p14:tracePt t="68953" x="5689600" y="3810000"/>
          <p14:tracePt t="68970" x="5657850" y="3803650"/>
          <p14:tracePt t="68970" x="5632450" y="3797300"/>
          <p14:tracePt t="68986" x="5613400" y="3790950"/>
          <p14:tracePt t="68986" x="5594350" y="3784600"/>
          <p14:tracePt t="69003" x="5588000" y="3784600"/>
          <p14:tracePt t="69003" x="5581650" y="3784600"/>
          <p14:tracePt t="69022" x="5588000" y="3778250"/>
          <p14:tracePt t="69037" x="5594350" y="3771900"/>
          <p14:tracePt t="69037" x="5613400" y="3771900"/>
          <p14:tracePt t="69053" x="5626100" y="3771900"/>
          <p14:tracePt t="69053" x="5651500" y="3771900"/>
          <p14:tracePt t="69070" x="5676900" y="3778250"/>
          <p14:tracePt t="69070" x="5708650" y="3778250"/>
          <p14:tracePt t="69087" x="5740400" y="3784600"/>
          <p14:tracePt t="69087" x="5810250" y="3797300"/>
          <p14:tracePt t="69104" x="5854700" y="3797300"/>
          <p14:tracePt t="69104" x="5892800" y="3803650"/>
          <p14:tracePt t="69120" x="5937250" y="3803650"/>
          <p14:tracePt t="69120" x="5981700" y="3803650"/>
          <p14:tracePt t="69137" x="6026150" y="3803650"/>
          <p14:tracePt t="69137" x="6115050" y="3797300"/>
          <p14:tracePt t="69154" x="6159500" y="3797300"/>
          <p14:tracePt t="69154" x="6203950" y="3790950"/>
          <p14:tracePt t="69171" x="6242050" y="3790950"/>
          <p14:tracePt t="69171" x="6286500" y="3784600"/>
          <p14:tracePt t="69187" x="6330950" y="3784600"/>
          <p14:tracePt t="69187" x="6369050" y="3784600"/>
          <p14:tracePt t="69204" x="6407150" y="3778250"/>
          <p14:tracePt t="69204" x="6470650" y="3771900"/>
          <p14:tracePt t="69222" x="6496050" y="3771900"/>
          <p14:tracePt t="69222" x="6527800" y="3771900"/>
          <p14:tracePt t="69237" x="6546850" y="3765550"/>
          <p14:tracePt t="69237" x="6565900" y="3765550"/>
          <p14:tracePt t="69254" x="6584950" y="3765550"/>
          <p14:tracePt t="69254" x="6597650" y="3765550"/>
          <p14:tracePt t="69271" x="6610350" y="3771900"/>
          <p14:tracePt t="69271" x="6616700" y="3771900"/>
          <p14:tracePt t="69271" x="6629400" y="3771900"/>
          <p14:tracePt t="69291" x="6629400" y="3778250"/>
          <p14:tracePt t="69303" x="6635750" y="3778250"/>
          <p14:tracePt t="69303" x="6642100" y="3784600"/>
          <p14:tracePt t="69321" x="6648450" y="3784600"/>
          <p14:tracePt t="69341" x="6648450" y="3790950"/>
          <p14:tracePt t="69373" x="6642100" y="3797300"/>
          <p14:tracePt t="69393" x="6642100" y="3790950"/>
          <p14:tracePt t="69441" x="6648450" y="3784600"/>
          <p14:tracePt t="69453" x="6654800" y="3784600"/>
          <p14:tracePt t="69469" x="6661150" y="3778250"/>
          <p14:tracePt t="69493" x="6654800" y="3784600"/>
          <p14:tracePt t="69537" x="6642100" y="3790950"/>
          <p14:tracePt t="69553" x="6635750" y="3790950"/>
          <p14:tracePt t="69561" x="6629400" y="3797300"/>
          <p14:tracePt t="69571" x="6623050" y="3797300"/>
          <p14:tracePt t="69571" x="6610350" y="3803650"/>
          <p14:tracePt t="69589" x="6604000" y="3810000"/>
          <p14:tracePt t="69589" x="6591300" y="3816350"/>
          <p14:tracePt t="69605" x="6584950" y="3816350"/>
          <p14:tracePt t="69605" x="6572250" y="3822700"/>
          <p14:tracePt t="69622" x="6565900" y="3829050"/>
          <p14:tracePt t="69622" x="6553200" y="3829050"/>
          <p14:tracePt t="69638" x="6546850" y="3835400"/>
          <p14:tracePt t="69638" x="6534150" y="3841750"/>
          <p14:tracePt t="69638" x="6521450" y="3841750"/>
          <p14:tracePt t="69658" x="6515100" y="3848100"/>
          <p14:tracePt t="69671" x="6502400" y="3848100"/>
          <p14:tracePt t="69671" x="6483350" y="3854450"/>
          <p14:tracePt t="69689" x="6470650" y="3854450"/>
          <p14:tracePt t="69689" x="6464300" y="3854450"/>
          <p14:tracePt t="69705" x="6451600" y="3854450"/>
          <p14:tracePt t="69705" x="6438900" y="3854450"/>
          <p14:tracePt t="69722" x="6432550" y="3854450"/>
          <p14:tracePt t="69722" x="6426200" y="3854450"/>
          <p14:tracePt t="69738" x="6413500" y="3848100"/>
          <p14:tracePt t="69738" x="6394450" y="3841750"/>
          <p14:tracePt t="69755" x="6388100" y="3835400"/>
          <p14:tracePt t="69755" x="6375400" y="3829050"/>
          <p14:tracePt t="69772" x="6369050" y="3816350"/>
          <p14:tracePt t="69772" x="6356350" y="3810000"/>
          <p14:tracePt t="69789" x="6350000" y="3797300"/>
          <p14:tracePt t="69789" x="6337300" y="3790950"/>
          <p14:tracePt t="69807" x="6324600" y="3784600"/>
          <p14:tracePt t="69807" x="6292850" y="3765550"/>
          <p14:tracePt t="69822" x="6273800" y="3759200"/>
          <p14:tracePt t="69822" x="6254750" y="3752850"/>
          <p14:tracePt t="69839" x="6235700" y="3752850"/>
          <p14:tracePt t="69839" x="6210300" y="3746500"/>
          <p14:tracePt t="69856" x="6191250" y="3746500"/>
          <p14:tracePt t="69856" x="6146800" y="3740150"/>
          <p14:tracePt t="69873" x="6121400" y="3740150"/>
          <p14:tracePt t="69873" x="6102350" y="3740150"/>
          <p14:tracePt t="69890" x="6076950" y="3740150"/>
          <p14:tracePt t="69890" x="6057900" y="3740150"/>
          <p14:tracePt t="69906" x="6038850" y="3746500"/>
          <p14:tracePt t="69906" x="6013450" y="3746500"/>
          <p14:tracePt t="69923" x="5994400" y="3746500"/>
          <p14:tracePt t="69923" x="5981700" y="3746500"/>
          <p14:tracePt t="69923" x="5962650" y="3746500"/>
          <p14:tracePt t="69941" x="5949950" y="3746500"/>
          <p14:tracePt t="69955" x="5937250" y="3740150"/>
          <p14:tracePt t="69955" x="5918200" y="3740150"/>
          <p14:tracePt t="69973" x="5911850" y="3733800"/>
          <p14:tracePt t="69989" x="5905500" y="3727450"/>
          <p14:tracePt t="70005" x="5911850" y="3721100"/>
          <p14:tracePt t="70005" x="5918200" y="3714750"/>
          <p14:tracePt t="70023" x="5924550" y="3708400"/>
          <p14:tracePt t="70023" x="5937250" y="3702050"/>
          <p14:tracePt t="70023" x="5943600" y="3695700"/>
          <p14:tracePt t="70043" x="5956300" y="3689350"/>
          <p14:tracePt t="70043" x="5969000" y="3683000"/>
          <p14:tracePt t="70056" x="5981700" y="3683000"/>
          <p14:tracePt t="70056" x="5994400" y="3676650"/>
          <p14:tracePt t="70073" x="6000750" y="3676650"/>
          <p14:tracePt t="70073" x="6013450" y="3670300"/>
          <p14:tracePt t="70090" x="6026150" y="3670300"/>
          <p14:tracePt t="70090" x="6032500" y="3670300"/>
          <p14:tracePt t="70106" x="6038850" y="3670300"/>
          <p14:tracePt t="70106" x="6045200" y="3670300"/>
          <p14:tracePt t="70123" x="6051550" y="3676650"/>
          <p14:tracePt t="70139" x="6045200" y="3683000"/>
          <p14:tracePt t="70139" x="6045200" y="3689350"/>
          <p14:tracePt t="70157" x="6038850" y="3695700"/>
          <p14:tracePt t="70157" x="6019800" y="3708400"/>
          <p14:tracePt t="70173" x="6007100" y="3721100"/>
          <p14:tracePt t="70173" x="5994400" y="3727450"/>
          <p14:tracePt t="70190" x="5981700" y="3733800"/>
          <p14:tracePt t="70190" x="5962650" y="3740150"/>
          <p14:tracePt t="70207" x="5949950" y="3752850"/>
          <p14:tracePt t="70207" x="5937250" y="3759200"/>
          <p14:tracePt t="70224" x="5918200" y="3765550"/>
          <p14:tracePt t="70224" x="5892800" y="3778250"/>
          <p14:tracePt t="70241" x="5873750" y="3784600"/>
          <p14:tracePt t="70241" x="5861050" y="3790950"/>
          <p14:tracePt t="70257" x="5848350" y="3797300"/>
          <p14:tracePt t="70257" x="5835650" y="3803650"/>
          <p14:tracePt t="70274" x="5822950" y="3810000"/>
          <p14:tracePt t="70274" x="5810250" y="3810000"/>
          <p14:tracePt t="70274" x="5803900" y="3816350"/>
          <p14:tracePt t="70294" x="5791200" y="3822700"/>
          <p14:tracePt t="70306" x="5784850" y="3822700"/>
          <p14:tracePt t="70306" x="5778500" y="3829050"/>
          <p14:tracePt t="70306" x="5772150" y="3829050"/>
          <p14:tracePt t="70325" x="5765800" y="3829050"/>
          <p14:tracePt t="70349" x="5759450" y="3829050"/>
          <p14:tracePt t="70361" x="5753100" y="3822700"/>
          <p14:tracePt t="70377" x="5746750" y="3810000"/>
          <p14:tracePt t="70393" x="5746750" y="3803650"/>
          <p14:tracePt t="70406" x="5746750" y="3797300"/>
          <p14:tracePt t="70406" x="5740400" y="3765550"/>
          <p14:tracePt t="70424" x="5734050" y="3740150"/>
          <p14:tracePt t="70424" x="5734050" y="3708400"/>
          <p14:tracePt t="70441" x="5727700" y="3663950"/>
          <p14:tracePt t="70441" x="5721350" y="3613150"/>
          <p14:tracePt t="70458" x="5715000" y="3556000"/>
          <p14:tracePt t="70458" x="5708650" y="3479800"/>
          <p14:tracePt t="70474" x="5702300" y="3403600"/>
          <p14:tracePt t="70474" x="5683250" y="3225800"/>
          <p14:tracePt t="70491" x="5683250" y="3124200"/>
          <p14:tracePt t="70491" x="5676900" y="3022600"/>
          <p14:tracePt t="70509" x="5670550" y="2921000"/>
          <p14:tracePt t="70509" x="5670550" y="2813050"/>
          <p14:tracePt t="70525" x="5670550" y="2705100"/>
          <p14:tracePt t="70525" x="5670550" y="2470150"/>
          <p14:tracePt t="70542" x="5676900" y="2355850"/>
          <p14:tracePt t="70542" x="5683250" y="2241550"/>
          <p14:tracePt t="70558" x="5689600" y="2133600"/>
          <p14:tracePt t="70558" x="5695950" y="2032000"/>
          <p14:tracePt t="70575" x="5708650" y="1936750"/>
          <p14:tracePt t="70575" x="5721350" y="1847850"/>
          <p14:tracePt t="70591" x="5734050" y="1765300"/>
          <p14:tracePt t="70591" x="5759450" y="1638300"/>
          <p14:tracePt t="70610" x="5778500" y="1581150"/>
          <p14:tracePt t="70610" x="5797550" y="1536700"/>
          <p14:tracePt t="70625" x="5816600" y="1498600"/>
          <p14:tracePt t="70625" x="5829300" y="1466850"/>
          <p14:tracePt t="70642" x="5848350" y="1441450"/>
          <p14:tracePt t="70642" x="5861050" y="1416050"/>
          <p14:tracePt t="70659" x="5873750" y="1397000"/>
          <p14:tracePt t="70659" x="5886450" y="1384300"/>
          <p14:tracePt t="70675" x="5892800" y="1371600"/>
          <p14:tracePt t="70675" x="5905500" y="1352550"/>
          <p14:tracePt t="70675" x="5911850" y="1339850"/>
          <p14:tracePt t="70694" x="5918200" y="1320800"/>
          <p14:tracePt t="70694" x="5918200" y="1301750"/>
          <p14:tracePt t="70709" x="5924550" y="1282700"/>
          <p14:tracePt t="70709" x="5924550" y="1263650"/>
          <p14:tracePt t="70725" x="5924550" y="1244600"/>
          <p14:tracePt t="70725" x="5924550" y="1231900"/>
          <p14:tracePt t="70742" x="5918200" y="1212850"/>
          <p14:tracePt t="70742" x="5911850" y="1200150"/>
          <p14:tracePt t="70759" x="5905500" y="1187450"/>
          <p14:tracePt t="70759" x="5880100" y="1174750"/>
          <p14:tracePt t="70776" x="5867400" y="1162050"/>
          <p14:tracePt t="70776" x="5848350" y="1155700"/>
          <p14:tracePt t="70794" x="5835650" y="1149350"/>
          <p14:tracePt t="70794" x="5816600" y="1143000"/>
          <p14:tracePt t="70809" x="5803900" y="1136650"/>
          <p14:tracePt t="70809" x="5784850" y="1130300"/>
          <p14:tracePt t="70826" x="5772150" y="1130300"/>
          <p14:tracePt t="70826" x="5734050" y="1123950"/>
          <p14:tracePt t="70842" x="5715000" y="1123950"/>
          <p14:tracePt t="70842" x="5695950" y="1130300"/>
          <p14:tracePt t="70859" x="5670550" y="1130300"/>
          <p14:tracePt t="70859" x="5651500" y="1136650"/>
          <p14:tracePt t="70876" x="5626100" y="1136650"/>
          <p14:tracePt t="70876" x="5568950" y="1143000"/>
          <p14:tracePt t="70893" x="5543550" y="1149350"/>
          <p14:tracePt t="70893" x="5511800" y="1143000"/>
          <p14:tracePt t="70909" x="5486400" y="1136650"/>
          <p14:tracePt t="70926" x="5060950" y="1016000"/>
          <p14:tracePt t="70995" x="5010150" y="996950"/>
          <p14:tracePt t="71001" x="4959350" y="977900"/>
          <p14:tracePt t="71009" x="4857750" y="939800"/>
          <p14:tracePt t="71026" x="4749800" y="889000"/>
          <p14:tracePt t="71026" x="4699000" y="869950"/>
          <p14:tracePt t="71046" x="4654550" y="838200"/>
          <p14:tracePt t="71059" x="4527550" y="755650"/>
          <p14:tracePt t="71076" x="4470400" y="685800"/>
          <p14:tracePt t="71093" x="4445000" y="603250"/>
          <p14:tracePt t="71109" x="4451350" y="508000"/>
          <p14:tracePt t="71126" x="4514850" y="368300"/>
          <p14:tracePt t="71143" x="4591050" y="298450"/>
          <p14:tracePt t="71160" x="4699000" y="241300"/>
          <p14:tracePt t="71176" x="4908550" y="190500"/>
          <p14:tracePt t="71193" x="5073650" y="171450"/>
          <p14:tracePt t="71210" x="5251450" y="152400"/>
          <p14:tracePt t="71226" x="5435600" y="146050"/>
          <p14:tracePt t="71243" x="5645150" y="146050"/>
          <p14:tracePt t="71243" x="5740400" y="152400"/>
          <p14:tracePt t="71261" x="5930900" y="171450"/>
          <p14:tracePt t="71277" x="6115050" y="196850"/>
          <p14:tracePt t="71293" x="6280150" y="228600"/>
          <p14:tracePt t="71310" x="6445250" y="273050"/>
          <p14:tracePt t="71327" x="6597650" y="336550"/>
          <p14:tracePt t="71343" x="6718300" y="419100"/>
          <p14:tracePt t="71343" x="6769100" y="457200"/>
          <p14:tracePt t="71361" x="6832600" y="546100"/>
          <p14:tracePt t="71377" x="6864350" y="628650"/>
          <p14:tracePt t="71393" x="6838950" y="704850"/>
          <p14:tracePt t="71410" x="6769100" y="774700"/>
          <p14:tracePt t="71427" x="6578600" y="876300"/>
          <p14:tracePt t="71444" x="6407150" y="939800"/>
          <p14:tracePt t="71460" x="6216650" y="996950"/>
          <p14:tracePt t="71477" x="5899150" y="1041400"/>
          <p14:tracePt t="71494" x="5670550" y="1066800"/>
          <p14:tracePt t="71511" x="5441950" y="1092200"/>
          <p14:tracePt t="71527" x="5207000" y="1123950"/>
          <p14:tracePt t="71545" x="4972050" y="1149350"/>
          <p14:tracePt t="71562" x="4737100" y="1155700"/>
          <p14:tracePt t="71562" x="4622800" y="1155700"/>
          <p14:tracePt t="71578" x="4508500" y="1155700"/>
          <p14:tracePt t="71578" x="4394200" y="1143000"/>
          <p14:tracePt t="71595" x="4273550" y="1136650"/>
          <p14:tracePt t="71595" x="4159250" y="1130300"/>
          <p14:tracePt t="71595" x="4051300" y="1123950"/>
          <p14:tracePt t="71614" x="3937000" y="1123950"/>
          <p14:tracePt t="71627" x="3829050" y="1123950"/>
          <p14:tracePt t="71627" x="3619500" y="1136650"/>
          <p14:tracePt t="71645" x="3517900" y="1143000"/>
          <p14:tracePt t="71645" x="3416300" y="1155700"/>
          <p14:tracePt t="71662" x="3327400" y="1162050"/>
          <p14:tracePt t="71662" x="3232150" y="1174750"/>
          <p14:tracePt t="71678" x="3143250" y="1193800"/>
          <p14:tracePt t="71678" x="3054350" y="1206500"/>
          <p14:tracePt t="71695" x="2965450" y="1219200"/>
          <p14:tracePt t="71695" x="2882900" y="1238250"/>
          <p14:tracePt t="71695" x="2806700" y="1250950"/>
          <p14:tracePt t="71713" x="2730500" y="1270000"/>
          <p14:tracePt t="71727" x="2654300" y="1282700"/>
          <p14:tracePt t="71727" x="2508250" y="1314450"/>
          <p14:tracePt t="71745" x="2438400" y="1320800"/>
          <p14:tracePt t="71745" x="2368550" y="1327150"/>
          <p14:tracePt t="71762" x="2292350" y="1327150"/>
          <p14:tracePt t="71762" x="2216150" y="1327150"/>
          <p14:tracePt t="71779" x="1289050" y="1016000"/>
          <p14:tracePt t="71896" x="1270000" y="984250"/>
          <p14:tracePt t="71901" x="1250950" y="946150"/>
          <p14:tracePt t="71911" x="1244600" y="844550"/>
          <p14:tracePt t="71929" x="1270000" y="774700"/>
          <p14:tracePt t="71945" x="1320800" y="711200"/>
          <p14:tracePt t="71962" x="1403350" y="647700"/>
          <p14:tracePt t="71979" x="1511300" y="571500"/>
          <p14:tracePt t="71995" x="1714500" y="463550"/>
          <p14:tracePt t="72013" x="1866900" y="406400"/>
          <p14:tracePt t="72029" x="2032000" y="368300"/>
          <p14:tracePt t="72046" x="2203450" y="355600"/>
          <p14:tracePt t="72062" x="2374900" y="355600"/>
          <p14:tracePt t="72079" x="2552700" y="361950"/>
          <p14:tracePt t="72079" x="2647950" y="368300"/>
          <p14:tracePt t="72097" x="2819400" y="393700"/>
          <p14:tracePt t="72112" x="2990850" y="438150"/>
          <p14:tracePt t="72129" x="3143250" y="501650"/>
          <p14:tracePt t="72146" x="3327400" y="615950"/>
          <p14:tracePt t="72163" x="3403600" y="704850"/>
          <p14:tracePt t="72179" x="3441700" y="800100"/>
          <p14:tracePt t="72196" x="3441700" y="946150"/>
          <p14:tracePt t="72213" x="3403600" y="1047750"/>
          <p14:tracePt t="72230" x="3340100" y="1136650"/>
          <p14:tracePt t="72246" x="3263900" y="1219200"/>
          <p14:tracePt t="72263" x="3175000" y="1295400"/>
          <p14:tracePt t="72263" x="3130550" y="1333500"/>
          <p14:tracePt t="72281" x="3060700" y="1409700"/>
          <p14:tracePt t="72297" x="3028950" y="1441450"/>
          <p14:tracePt t="72313" x="2990850" y="1504950"/>
          <p14:tracePt t="72313" x="2978150" y="1530350"/>
          <p14:tracePt t="72330" x="2971800" y="1549400"/>
          <p14:tracePt t="72330" x="2978150" y="1568450"/>
          <p14:tracePt t="72347" x="2984500" y="1581150"/>
          <p14:tracePt t="72347" x="3003550" y="1593850"/>
          <p14:tracePt t="72347" x="3028950" y="1600200"/>
          <p14:tracePt t="72366" x="3060700" y="1612900"/>
          <p14:tracePt t="72366" x="3105150" y="1619250"/>
          <p14:tracePt t="72381" x="3149600" y="1625600"/>
          <p14:tracePt t="72381" x="3200400" y="1638300"/>
          <p14:tracePt t="72397" x="3257550" y="1644650"/>
          <p14:tracePt t="72397" x="3327400" y="1651000"/>
          <p14:tracePt t="72414" x="3397250" y="1663700"/>
          <p14:tracePt t="72414" x="3473450" y="1676400"/>
          <p14:tracePt t="72431" x="3549650" y="1682750"/>
          <p14:tracePt t="72431" x="3632200" y="1695450"/>
          <p14:tracePt t="72431" x="3721100" y="1708150"/>
          <p14:tracePt t="72449" x="3810000" y="1727200"/>
          <p14:tracePt t="72449" x="3898900" y="1746250"/>
          <p14:tracePt t="72464" x="3987800" y="1765300"/>
          <p14:tracePt t="72464" x="4083050" y="1790700"/>
          <p14:tracePt t="72481" x="4178300" y="1809750"/>
          <p14:tracePt t="72481" x="4273550" y="1835150"/>
          <p14:tracePt t="72498" x="4368800" y="1860550"/>
          <p14:tracePt t="72498" x="4559300" y="1917700"/>
          <p14:tracePt t="72514" x="4654550" y="1943100"/>
          <p14:tracePt t="72514" x="4743450" y="1981200"/>
          <p14:tracePt t="72531" x="4832350" y="2019300"/>
          <p14:tracePt t="72531" x="4921250" y="2063750"/>
          <p14:tracePt t="72548" x="5010150" y="2114550"/>
          <p14:tracePt t="72548" x="5092700" y="2171700"/>
          <p14:tracePt t="72565" x="5175250" y="2235200"/>
          <p14:tracePt t="72565" x="5321300" y="2368550"/>
          <p14:tracePt t="72581" x="5391150" y="2438400"/>
          <p14:tracePt t="72581" x="5454650" y="2501900"/>
          <p14:tracePt t="72598" x="5518150" y="2565400"/>
          <p14:tracePt t="72598" x="5575300" y="2628900"/>
          <p14:tracePt t="72615" x="5632450" y="2686050"/>
          <p14:tracePt t="72615" x="5683250" y="2736850"/>
          <p14:tracePt t="72615" x="5727700" y="2787650"/>
          <p14:tracePt t="72633" x="5778500" y="2825750"/>
          <p14:tracePt t="72647" x="5816600" y="2863850"/>
          <p14:tracePt t="72647" x="5892800" y="2921000"/>
          <p14:tracePt t="72668" x="5930900" y="2946400"/>
          <p14:tracePt t="72668" x="5956300" y="2965450"/>
          <p14:tracePt t="72682" x="5988050" y="2984500"/>
          <p14:tracePt t="72682" x="6013450" y="3003550"/>
          <p14:tracePt t="72699" x="6032500" y="3016250"/>
          <p14:tracePt t="72699" x="6057900" y="3028950"/>
          <p14:tracePt t="72715" x="6070600" y="3041650"/>
          <p14:tracePt t="72715" x="6089650" y="3048000"/>
          <p14:tracePt t="72715" x="6108700" y="3054350"/>
          <p14:tracePt t="72734" x="6121400" y="3060700"/>
          <p14:tracePt t="72747" x="6134100" y="3067050"/>
          <p14:tracePt t="72747" x="6153150" y="3073400"/>
          <p14:tracePt t="72765" x="6165850" y="3073400"/>
          <p14:tracePt t="72765" x="6178550" y="3079750"/>
          <p14:tracePt t="72782" x="6184900" y="3086100"/>
          <p14:tracePt t="72782" x="6197600" y="3092450"/>
          <p14:tracePt t="72799" x="6203950" y="3098800"/>
          <p14:tracePt t="72799" x="6229350" y="3124200"/>
          <p14:tracePt t="72815" x="6235700" y="3136900"/>
          <p14:tracePt t="72815" x="6242050" y="3149600"/>
          <p14:tracePt t="72832" x="6248400" y="3155950"/>
          <p14:tracePt t="72832" x="6254750" y="3168650"/>
          <p14:tracePt t="72849" x="6261100" y="3175000"/>
          <p14:tracePt t="72849" x="6267450" y="3181350"/>
          <p14:tracePt t="72865" x="6273800" y="3187700"/>
          <p14:tracePt t="72865" x="6292850" y="3194050"/>
          <p14:tracePt t="72882" x="6305550" y="3200400"/>
          <p14:tracePt t="72882" x="6311900" y="3200400"/>
          <p14:tracePt t="72899" x="6330950" y="3200400"/>
          <p14:tracePt t="72899" x="6343650" y="3200400"/>
          <p14:tracePt t="72917" x="6356350" y="3194050"/>
          <p14:tracePt t="72917" x="6375400" y="3194050"/>
          <p14:tracePt t="72933" x="6407150" y="3187700"/>
          <p14:tracePt t="72933" x="6426200" y="3187700"/>
          <p14:tracePt t="72949" x="6445250" y="3187700"/>
          <p14:tracePt t="72949" x="6457950" y="3187700"/>
          <p14:tracePt t="72966" x="6477000" y="3187700"/>
          <p14:tracePt t="72966" x="6489700" y="3187700"/>
          <p14:tracePt t="72983" x="6508750" y="3194050"/>
          <p14:tracePt t="72983" x="6521450" y="3194050"/>
          <p14:tracePt t="72999" x="6534150" y="3194050"/>
          <p14:tracePt t="72999" x="6565900" y="3194050"/>
          <p14:tracePt t="73017" x="6584950" y="3194050"/>
          <p14:tracePt t="73017" x="6597650" y="3194050"/>
          <p14:tracePt t="73034" x="6616700" y="3194050"/>
          <p14:tracePt t="73034" x="6635750" y="3194050"/>
          <p14:tracePt t="73050" x="6648450" y="3194050"/>
          <p14:tracePt t="73050" x="6667500" y="3187700"/>
          <p14:tracePt t="73066" x="6680200" y="3187700"/>
          <p14:tracePt t="73066" x="6699250" y="3181350"/>
          <p14:tracePt t="73083" x="6711950" y="3181350"/>
          <p14:tracePt t="73083" x="6724650" y="3175000"/>
          <p14:tracePt t="73083" x="6737350" y="3175000"/>
          <p14:tracePt t="73101" x="6756400" y="3175000"/>
          <p14:tracePt t="73115" x="6762750" y="3168650"/>
          <p14:tracePt t="73115" x="6788150" y="3168650"/>
          <p14:tracePt t="73133" x="6794500" y="3168650"/>
          <p14:tracePt t="73133" x="6800850" y="3168650"/>
          <p14:tracePt t="73150" x="6807200" y="3168650"/>
          <p14:tracePt t="73150" x="6813550" y="3168650"/>
          <p14:tracePt t="73169" x="6819900" y="3168650"/>
          <p14:tracePt t="73182" x="6826250" y="3162300"/>
          <p14:tracePt t="73199" x="6832600" y="3155950"/>
          <p14:tracePt t="73228" x="6832600" y="3149600"/>
          <p14:tracePt t="73248" x="6832600" y="3143250"/>
          <p14:tracePt t="73265" x="6832600" y="3136900"/>
          <p14:tracePt t="73281" x="6826250" y="3130550"/>
          <p14:tracePt t="73293" x="6813550" y="3130550"/>
          <p14:tracePt t="73309" x="6807200" y="3130550"/>
          <p14:tracePt t="73317" x="6800850" y="3130550"/>
          <p14:tracePt t="73317" x="6794500" y="3130550"/>
          <p14:tracePt t="73334" x="6788150" y="3136900"/>
          <p14:tracePt t="73334" x="6775450" y="3136900"/>
          <p14:tracePt t="73350" x="6762750" y="3136900"/>
          <p14:tracePt t="73350" x="6756400" y="3143250"/>
          <p14:tracePt t="73367" x="6743700" y="3143250"/>
          <p14:tracePt t="73367" x="6731000" y="3149600"/>
          <p14:tracePt t="73367" x="6718300" y="3149600"/>
          <p14:tracePt t="73386" x="6705600" y="3155950"/>
          <p14:tracePt t="73386" x="6692900" y="3162300"/>
          <p14:tracePt t="73401" x="6680200" y="3168650"/>
          <p14:tracePt t="73401" x="6661150" y="3175000"/>
          <p14:tracePt t="73419" x="6648450" y="3181350"/>
          <p14:tracePt t="73419" x="6635750" y="3181350"/>
          <p14:tracePt t="73434" x="6623050" y="3187700"/>
          <p14:tracePt t="73434" x="6610350" y="3194050"/>
          <p14:tracePt t="73451" x="6597650" y="3200400"/>
          <p14:tracePt t="73451" x="6584950" y="3206750"/>
          <p14:tracePt t="73467" x="6572250" y="3213100"/>
          <p14:tracePt t="73467" x="6553200" y="3219450"/>
          <p14:tracePt t="73484" x="6540500" y="3225800"/>
          <p14:tracePt t="73484" x="6534150" y="3232150"/>
          <p14:tracePt t="73501" x="6521450" y="3238500"/>
          <p14:tracePt t="73501" x="6508750" y="3238500"/>
          <p14:tracePt t="73518" x="6502400" y="3244850"/>
          <p14:tracePt t="73518" x="6483350" y="3257550"/>
          <p14:tracePt t="73535" x="6470650" y="3263900"/>
          <p14:tracePt t="73535" x="6464300" y="3263900"/>
          <p14:tracePt t="73551" x="6451600" y="3270250"/>
          <p14:tracePt t="73551" x="6438900" y="3270250"/>
          <p14:tracePt t="73568" x="6432550" y="3276600"/>
          <p14:tracePt t="73568" x="6419850" y="3276600"/>
          <p14:tracePt t="73585" x="6413500" y="3276600"/>
          <p14:tracePt t="73585" x="6388100" y="3276600"/>
          <p14:tracePt t="73602" x="6381750" y="3276600"/>
          <p14:tracePt t="73602" x="6369050" y="3276600"/>
          <p14:tracePt t="73618" x="6356350" y="3276600"/>
          <p14:tracePt t="73618" x="6350000" y="3276600"/>
          <p14:tracePt t="73635" x="6337300" y="3276600"/>
          <p14:tracePt t="73635" x="6324600" y="3276600"/>
          <p14:tracePt t="73635" x="6311900" y="3276600"/>
          <p14:tracePt t="73654" x="6299200" y="3276600"/>
          <p14:tracePt t="73667" x="6286500" y="3276600"/>
          <p14:tracePt t="73667" x="6267450" y="3276600"/>
          <p14:tracePt t="73685" x="6261100" y="3270250"/>
          <p14:tracePt t="73685" x="6248400" y="3270250"/>
          <p14:tracePt t="73702" x="6242050" y="3270250"/>
          <p14:tracePt t="73702" x="6235700" y="3263900"/>
          <p14:tracePt t="73718" x="6229350" y="3263900"/>
          <p14:tracePt t="73718" x="6229350" y="3257550"/>
          <p14:tracePt t="73735" x="6223000" y="3251200"/>
          <p14:tracePt t="73751" x="6216650" y="3244850"/>
          <p14:tracePt t="73767" x="6216650" y="3238500"/>
          <p14:tracePt t="73784" x="6216650" y="3232150"/>
          <p14:tracePt t="73805" x="6229350" y="3232150"/>
          <p14:tracePt t="73821" x="6235700" y="3225800"/>
          <p14:tracePt t="73834" x="6242050" y="3225800"/>
          <p14:tracePt t="73851" x="6248400" y="3225800"/>
          <p14:tracePt t="73851" x="6254750" y="3219450"/>
          <p14:tracePt t="73869" x="6261100" y="3219450"/>
          <p14:tracePt t="73884" x="6267450" y="3213100"/>
          <p14:tracePt t="73884" x="6273800" y="3213100"/>
          <p14:tracePt t="73902" x="6280150" y="3213100"/>
          <p14:tracePt t="73918" x="6292850" y="3206750"/>
          <p14:tracePt t="73934" x="6299200" y="3200400"/>
          <p14:tracePt t="73951" x="6305550" y="3200400"/>
          <p14:tracePt t="73951" x="6311900" y="3200400"/>
          <p14:tracePt t="73969" x="6318250" y="3194050"/>
          <p14:tracePt t="73985" x="6324600" y="3194050"/>
          <p14:tracePt t="74001" x="6330950" y="3194050"/>
          <p14:tracePt t="74018" x="6337300" y="3187700"/>
          <p14:tracePt t="74035" x="6343650" y="3187700"/>
          <p14:tracePt t="74051" x="6350000" y="3187700"/>
          <p14:tracePt t="74069" x="6356350" y="3181350"/>
          <p14:tracePt t="74085" x="6362700" y="3175000"/>
          <p14:tracePt t="74102" x="6369050" y="3175000"/>
          <p14:tracePt t="74128" x="6369050" y="3168650"/>
          <p14:tracePt t="74156" x="6375400" y="3162300"/>
          <p14:tracePt t="74189" x="6381750" y="3155950"/>
          <p14:tracePt t="74217" x="6388100" y="3155950"/>
          <p14:tracePt t="74233" x="6394450" y="3149600"/>
          <p14:tracePt t="74249" x="6400800" y="3143250"/>
          <p14:tracePt t="74276" x="6407150" y="3136900"/>
          <p14:tracePt t="74301" x="6400800" y="3143250"/>
          <p14:tracePt t="74345" x="6394450" y="3149600"/>
          <p14:tracePt t="74361" x="6388100" y="3155950"/>
          <p14:tracePt t="74373" x="6381750" y="3162300"/>
          <p14:tracePt t="74381" x="6381750" y="3168650"/>
          <p14:tracePt t="74389" x="6375400" y="3168650"/>
          <p14:tracePt t="74403" x="6369050" y="3175000"/>
          <p14:tracePt t="74403" x="6356350" y="3187700"/>
          <p14:tracePt t="74421" x="6350000" y="3194050"/>
          <p14:tracePt t="74421" x="6343650" y="3200400"/>
          <p14:tracePt t="74437" x="6337300" y="3200400"/>
          <p14:tracePt t="74437" x="6330950" y="3206750"/>
          <p14:tracePt t="74454" x="6324600" y="3213100"/>
          <p14:tracePt t="74454" x="6318250" y="3219450"/>
          <p14:tracePt t="74471" x="6311900" y="3219450"/>
          <p14:tracePt t="74471" x="6311900" y="3225800"/>
          <p14:tracePt t="74488" x="6311900" y="3219450"/>
          <p14:tracePt t="74533" x="6318250" y="3213100"/>
          <p14:tracePt t="74541" x="6324600" y="3213100"/>
          <p14:tracePt t="74541" x="6330950" y="3206750"/>
          <p14:tracePt t="74554" x="6337300" y="3206750"/>
          <p14:tracePt t="74554" x="6350000" y="3200400"/>
          <p14:tracePt t="74571" x="6356350" y="3194050"/>
          <p14:tracePt t="74571" x="6362700" y="3187700"/>
          <p14:tracePt t="74588" x="6375400" y="3181350"/>
          <p14:tracePt t="74588" x="6381750" y="3181350"/>
          <p14:tracePt t="74605" x="6394450" y="3175000"/>
          <p14:tracePt t="74605" x="6413500" y="3162300"/>
          <p14:tracePt t="74622" x="6426200" y="3162300"/>
          <p14:tracePt t="74622" x="6432550" y="3155950"/>
          <p14:tracePt t="74638" x="6438900" y="3155950"/>
          <p14:tracePt t="74638" x="6445250" y="3149600"/>
          <p14:tracePt t="74656" x="6451600" y="3149600"/>
          <p14:tracePt t="74671" x="6451600" y="3143250"/>
          <p14:tracePt t="74689" x="6445250" y="3136900"/>
          <p14:tracePt t="74705" x="6438900" y="3136900"/>
          <p14:tracePt t="74705" x="6432550" y="3130550"/>
          <p14:tracePt t="74722" x="6419850" y="3130550"/>
          <p14:tracePt t="74722" x="6413500" y="3130550"/>
          <p14:tracePt t="74738" x="6400800" y="3130550"/>
          <p14:tracePt t="74738" x="6388100" y="3124200"/>
          <p14:tracePt t="74755" x="6381750" y="3124200"/>
          <p14:tracePt t="74755" x="6369050" y="3124200"/>
          <p14:tracePt t="74755" x="6356350" y="3124200"/>
          <p14:tracePt t="74774" x="6343650" y="3124200"/>
          <p14:tracePt t="74787" x="6337300" y="3117850"/>
          <p14:tracePt t="74787" x="6318250" y="3111500"/>
          <p14:tracePt t="74805" x="6305550" y="3105150"/>
          <p14:tracePt t="74805" x="6299200" y="3105150"/>
          <p14:tracePt t="74822" x="6286500" y="3098800"/>
          <p14:tracePt t="74822" x="6280150" y="3098800"/>
          <p14:tracePt t="74839" x="6273800" y="3092450"/>
          <p14:tracePt t="74839" x="6254750" y="3092450"/>
          <p14:tracePt t="74855" x="6248400" y="3086100"/>
          <p14:tracePt t="74871" x="6242050" y="3086100"/>
          <p14:tracePt t="74888" x="6242050" y="3079750"/>
          <p14:tracePt t="74905" x="6242050" y="3067050"/>
          <p14:tracePt t="74905" x="6242050" y="3054350"/>
          <p14:tracePt t="74922" x="6248400" y="3041650"/>
          <p14:tracePt t="74938" x="6248400" y="3035300"/>
          <p14:tracePt t="74955" x="6254750" y="3028950"/>
          <p14:tracePt t="74972" x="6267450" y="3022600"/>
          <p14:tracePt t="74972" x="6273800" y="3016250"/>
          <p14:tracePt t="74990" x="6280150" y="3016250"/>
          <p14:tracePt t="75005" x="6286500" y="3016250"/>
          <p14:tracePt t="75032" x="6292850" y="3016250"/>
          <p14:tracePt t="75048" x="6299200" y="3016250"/>
          <p14:tracePt t="75073" x="6305550" y="3016250"/>
          <p14:tracePt t="75093" x="6311900" y="3009900"/>
          <p14:tracePt t="75141" x="6311900" y="3003550"/>
          <p14:tracePt t="75201" x="6305550" y="2997200"/>
          <p14:tracePt t="75237" x="6299200" y="2997200"/>
          <p14:tracePt t="75253" x="6299200" y="3003550"/>
          <p14:tracePt t="75269" x="6292850" y="3009900"/>
          <p14:tracePt t="75281" x="6286500" y="3016250"/>
          <p14:tracePt t="75290" x="6280150" y="3022600"/>
          <p14:tracePt t="75290" x="6280150" y="3028950"/>
          <p14:tracePt t="75307" x="6273800" y="3035300"/>
          <p14:tracePt t="75307" x="6267450" y="3048000"/>
          <p14:tracePt t="75323" x="6261100" y="3054350"/>
          <p14:tracePt t="75323" x="6242050" y="3079750"/>
          <p14:tracePt t="75341" x="6235700" y="3092450"/>
          <p14:tracePt t="75341" x="6223000" y="3111500"/>
          <p14:tracePt t="75357" x="6210300" y="3124200"/>
          <p14:tracePt t="75357" x="6197600" y="3143250"/>
          <p14:tracePt t="75374" x="6178550" y="3155950"/>
          <p14:tracePt t="75374" x="6159500" y="3175000"/>
          <p14:tracePt t="75391" x="6140450" y="3194050"/>
          <p14:tracePt t="75391" x="6121400" y="3219450"/>
          <p14:tracePt t="75407" x="6096000" y="3238500"/>
          <p14:tracePt t="75407" x="6038850" y="3289300"/>
          <p14:tracePt t="75425" x="6013450" y="3314700"/>
          <p14:tracePt t="75425" x="5981700" y="3340100"/>
          <p14:tracePt t="75441" x="5949950" y="3365500"/>
          <p14:tracePt t="75441" x="5911850" y="3384550"/>
          <p14:tracePt t="75457" x="5880100" y="3409950"/>
          <p14:tracePt t="75457" x="5842000" y="3429000"/>
          <p14:tracePt t="75474" x="5803900" y="3454400"/>
          <p14:tracePt t="75474" x="5772150" y="3473450"/>
          <p14:tracePt t="75491" x="5734050" y="3498850"/>
          <p14:tracePt t="75491" x="5695950" y="3517900"/>
          <p14:tracePt t="75507" x="5657850" y="3536950"/>
          <p14:tracePt t="75507" x="5581650" y="3575050"/>
          <p14:tracePt t="75525" x="5543550" y="3594100"/>
          <p14:tracePt t="75525" x="5505450" y="3613150"/>
          <p14:tracePt t="75541" x="5467350" y="3632200"/>
          <p14:tracePt t="75541" x="5435600" y="3651250"/>
          <p14:tracePt t="75558" x="5397500" y="3670300"/>
          <p14:tracePt t="75558" x="5334000" y="3695700"/>
          <p14:tracePt t="75574" x="5302250" y="3708400"/>
          <p14:tracePt t="75574" x="5270500" y="3721100"/>
          <p14:tracePt t="75591" x="5238750" y="3727450"/>
          <p14:tracePt t="75591" x="5213350" y="3740150"/>
          <p14:tracePt t="75608" x="5187950" y="3746500"/>
          <p14:tracePt t="75608" x="5168900" y="3752850"/>
          <p14:tracePt t="75625" x="5149850" y="3759200"/>
          <p14:tracePt t="75625" x="5118100" y="3771900"/>
          <p14:tracePt t="75642" x="5105400" y="3778250"/>
          <p14:tracePt t="75642" x="5092700" y="3778250"/>
          <p14:tracePt t="75659" x="5086350" y="3784600"/>
          <p14:tracePt t="75659" x="5080000" y="3784600"/>
          <p14:tracePt t="75675" x="5086350" y="3778250"/>
          <p14:tracePt t="75709" x="5092700" y="3771900"/>
          <p14:tracePt t="75717" x="5099050" y="3765550"/>
          <p14:tracePt t="75725" x="5111750" y="3759200"/>
          <p14:tracePt t="75725" x="5118100" y="3746500"/>
          <p14:tracePt t="75741" x="5130800" y="3740150"/>
          <p14:tracePt t="75741" x="5143500" y="3727450"/>
          <p14:tracePt t="75758" x="5156200" y="3714750"/>
          <p14:tracePt t="75758" x="5168900" y="3702050"/>
          <p14:tracePt t="75774" x="5181600" y="3689350"/>
          <p14:tracePt t="75774" x="5194300" y="3676650"/>
          <p14:tracePt t="75791" x="5213350" y="3663950"/>
          <p14:tracePt t="75791" x="5226050" y="3651250"/>
          <p14:tracePt t="75791" x="5238750" y="3638550"/>
          <p14:tracePt t="75809" x="5251450" y="3625850"/>
          <p14:tracePt t="75809" x="5270500" y="3613150"/>
          <p14:tracePt t="75825" x="5283200" y="3600450"/>
          <p14:tracePt t="75825" x="5295900" y="3594100"/>
          <p14:tracePt t="75841" x="5308600" y="3581400"/>
          <p14:tracePt t="75841" x="5321300" y="3575050"/>
          <p14:tracePt t="75858" x="5334000" y="3568700"/>
          <p14:tracePt t="75858" x="5353050" y="3556000"/>
          <p14:tracePt t="75875" x="5359400" y="3549650"/>
          <p14:tracePt t="75875" x="5365750" y="3549650"/>
          <p14:tracePt t="75892" x="5372100" y="3549650"/>
          <p14:tracePt t="75892" x="5378450" y="3549650"/>
          <p14:tracePt t="75908" x="5384800" y="3562350"/>
          <p14:tracePt t="75924" x="5391150" y="3562350"/>
          <p14:tracePt t="75924" x="5397500" y="3581400"/>
          <p14:tracePt t="75942" x="5403850" y="3594100"/>
          <p14:tracePt t="75958" x="5403850" y="3600450"/>
          <p14:tracePt t="75958" x="5403850" y="3606800"/>
          <p14:tracePt t="75975" x="5410200" y="3613150"/>
          <p14:tracePt t="75975" x="5416550" y="3625850"/>
          <p14:tracePt t="75993" x="5416550" y="3632200"/>
          <p14:tracePt t="76008" x="5422900" y="3632200"/>
          <p14:tracePt t="76025" x="5429250" y="3638550"/>
          <p14:tracePt t="76042" x="5441950" y="3638550"/>
          <p14:tracePt t="76058" x="5448300" y="3632200"/>
          <p14:tracePt t="76075" x="5454650" y="3625850"/>
          <p14:tracePt t="76075" x="5454650" y="3619500"/>
          <p14:tracePt t="76093" x="5454650" y="3600450"/>
          <p14:tracePt t="76093" x="5461000" y="3594100"/>
          <p14:tracePt t="76109" x="5461000" y="3581400"/>
          <p14:tracePt t="76125" x="5461000" y="3568700"/>
          <p14:tracePt t="76125" x="5467350" y="3562350"/>
          <p14:tracePt t="76142" x="5467350" y="3549650"/>
          <p14:tracePt t="76159" x="5467350" y="3543300"/>
          <p14:tracePt t="76159" x="5473700" y="3524250"/>
          <p14:tracePt t="76176" x="5473700" y="3517900"/>
          <p14:tracePt t="76192" x="5467350" y="3511550"/>
          <p14:tracePt t="76208" x="5467350" y="3524250"/>
          <p14:tracePt t="76240" x="5467350" y="3530600"/>
          <p14:tracePt t="76248" x="5467350" y="3536950"/>
          <p14:tracePt t="76259" x="5461000" y="3543300"/>
          <p14:tracePt t="76259" x="5467350" y="3549650"/>
          <p14:tracePt t="76276" x="5467350" y="3556000"/>
          <p14:tracePt t="76276" x="5467350" y="3568700"/>
          <p14:tracePt t="76294" x="5473700" y="3575050"/>
          <p14:tracePt t="76309" x="5480050" y="3581400"/>
          <p14:tracePt t="76309" x="5486400" y="3581400"/>
          <p14:tracePt t="76326" x="5492750" y="3581400"/>
          <p14:tracePt t="76326" x="5499100" y="3581400"/>
          <p14:tracePt t="76343" x="5505450" y="3581400"/>
          <p14:tracePt t="76343" x="5511800" y="3575050"/>
          <p14:tracePt t="76343" x="5524500" y="3575050"/>
          <p14:tracePt t="76361" x="5530850" y="3568700"/>
          <p14:tracePt t="76361" x="5543550" y="3568700"/>
          <p14:tracePt t="76377" x="5549900" y="3562350"/>
          <p14:tracePt t="76377" x="5562600" y="3556000"/>
          <p14:tracePt t="76393" x="5575300" y="3549650"/>
          <p14:tracePt t="76393" x="5588000" y="3543300"/>
          <p14:tracePt t="76410" x="5594350" y="3536950"/>
          <p14:tracePt t="76410" x="5607050" y="3536950"/>
          <p14:tracePt t="76427" x="5613400" y="3530600"/>
          <p14:tracePt t="76427" x="5619750" y="3524250"/>
          <p14:tracePt t="76427" x="5632450" y="3517900"/>
          <p14:tracePt t="76445" x="5638800" y="3511550"/>
          <p14:tracePt t="76459" x="5645150" y="3498850"/>
          <p14:tracePt t="76459" x="5657850" y="3492500"/>
          <p14:tracePt t="76477" x="5664200" y="3486150"/>
          <p14:tracePt t="76477" x="5664200" y="3479800"/>
          <p14:tracePt t="76494" x="5670550" y="3473450"/>
          <p14:tracePt t="76494" x="5676900" y="3467100"/>
          <p14:tracePt t="76510" x="5676900" y="3460750"/>
          <p14:tracePt t="76526" x="5689600" y="3454400"/>
          <p14:tracePt t="76526" x="5695950" y="3448050"/>
          <p14:tracePt t="76544" x="5702300" y="3441700"/>
          <p14:tracePt t="76560" x="5708650" y="3441700"/>
          <p14:tracePt t="76577" x="5715000" y="3441700"/>
          <p14:tracePt t="76594" x="5721350" y="3441700"/>
          <p14:tracePt t="76610" x="5727700" y="3441700"/>
          <p14:tracePt t="76627" x="5727700" y="3448050"/>
          <p14:tracePt t="76654" x="5721350" y="3454400"/>
          <p14:tracePt t="76670" x="5715000" y="3454400"/>
          <p14:tracePt t="76685" x="5708650" y="3460750"/>
          <p14:tracePt t="76701" x="5695950" y="3467100"/>
          <p14:tracePt t="76713" x="5689600" y="3467100"/>
          <p14:tracePt t="76727" x="5683250" y="3473450"/>
          <p14:tracePt t="76727" x="5676900" y="3473450"/>
          <p14:tracePt t="76745" x="5670550" y="3473450"/>
          <p14:tracePt t="76745" x="5664200" y="3479800"/>
          <p14:tracePt t="76762" x="5651500" y="3486150"/>
          <p14:tracePt t="76781" x="5645150" y="3486150"/>
          <p14:tracePt t="76797" x="5638800" y="3486150"/>
          <p14:tracePt t="76814" x="5632450" y="3486150"/>
          <p14:tracePt t="76829" x="5626100" y="3492500"/>
          <p14:tracePt t="76849" x="5619750" y="3498850"/>
          <p14:tracePt t="76873" x="5619750" y="3505200"/>
          <p14:tracePt t="76889" x="5619750" y="3511550"/>
          <p14:tracePt t="76909" x="5626100" y="3511550"/>
          <p14:tracePt t="76933" x="5632450" y="3517900"/>
          <p14:tracePt t="76949" x="5638800" y="3524250"/>
          <p14:tracePt t="76953" x="5651500" y="3524250"/>
          <p14:tracePt t="76977" x="5657850" y="3524250"/>
          <p14:tracePt t="76993" x="5664200" y="3524250"/>
          <p14:tracePt t="77009" x="5670550" y="3517900"/>
          <p14:tracePt t="77021" x="5676900" y="3511550"/>
          <p14:tracePt t="77037" x="5683250" y="3505200"/>
          <p14:tracePt t="77053" x="5683250" y="3492500"/>
          <p14:tracePt t="77069" x="5683250" y="3486150"/>
          <p14:tracePt t="77078" x="5683250" y="3479800"/>
          <p14:tracePt t="77095" x="5683250" y="3473450"/>
          <p14:tracePt t="77095" x="5676900" y="3460750"/>
          <p14:tracePt t="77113" x="5676900" y="3454400"/>
          <p14:tracePt t="77129" x="5670550" y="3454400"/>
          <p14:tracePt t="77157" x="5670550" y="3460750"/>
          <p14:tracePt t="77181" x="5676900" y="3473450"/>
          <p14:tracePt t="77192" x="5676900" y="3479800"/>
          <p14:tracePt t="77201" x="5683250" y="3492500"/>
          <p14:tracePt t="77216" x="5683250" y="3498850"/>
          <p14:tracePt t="77229" x="5683250" y="3505200"/>
          <p14:tracePt t="77229" x="5689600" y="3517900"/>
          <p14:tracePt t="77247" x="5689600" y="3530600"/>
          <p14:tracePt t="77247" x="5695950" y="3549650"/>
          <p14:tracePt t="77264" x="5695950" y="3562350"/>
          <p14:tracePt t="77264" x="5695950" y="3575050"/>
          <p14:tracePt t="77280" x="5695950" y="3587750"/>
          <p14:tracePt t="77280" x="5689600" y="3594100"/>
          <p14:tracePt t="77297" x="5689600" y="3606800"/>
          <p14:tracePt t="77297" x="5676900" y="3632200"/>
          <p14:tracePt t="77314" x="5670550" y="3644900"/>
          <p14:tracePt t="77314" x="5664200" y="3657600"/>
          <p14:tracePt t="77330" x="5657850" y="3670300"/>
          <p14:tracePt t="77330" x="5645150" y="3683000"/>
          <p14:tracePt t="77347" x="5638800" y="3695700"/>
          <p14:tracePt t="77347" x="5626100" y="3708400"/>
          <p14:tracePt t="77363" x="5613400" y="3721100"/>
          <p14:tracePt t="77363" x="5607050" y="3733800"/>
          <p14:tracePt t="77363" x="5594350" y="3746500"/>
          <p14:tracePt t="77382" x="5581650" y="3752850"/>
          <p14:tracePt t="77382" x="5575300" y="3765550"/>
          <p14:tracePt t="77397" x="5562600" y="3771900"/>
          <p14:tracePt t="77397" x="5556250" y="3778250"/>
          <p14:tracePt t="77414" x="5549900" y="3784600"/>
          <p14:tracePt t="77414" x="5537200" y="3790950"/>
          <p14:tracePt t="77430" x="5530850" y="3790950"/>
          <p14:tracePt t="77430" x="5524500" y="3797300"/>
          <p14:tracePt t="77447" x="5518150" y="3797300"/>
          <p14:tracePt t="77447" x="5505450" y="3803650"/>
          <p14:tracePt t="77447" x="5499100" y="3810000"/>
          <p14:tracePt t="77465" x="5486400" y="3810000"/>
          <p14:tracePt t="77479" x="5480050" y="3816350"/>
          <p14:tracePt t="77479" x="5454650" y="3822700"/>
          <p14:tracePt t="77497" x="5441950" y="3829050"/>
          <p14:tracePt t="77497" x="5429250" y="3835400"/>
          <p14:tracePt t="77514" x="5410200" y="3835400"/>
          <p14:tracePt t="77514" x="5391150" y="3841750"/>
          <p14:tracePt t="77531" x="5372100" y="3848100"/>
          <p14:tracePt t="77531" x="5353050" y="3854450"/>
          <p14:tracePt t="77547" x="5334000" y="3854450"/>
          <p14:tracePt t="77547" x="5289550" y="3867150"/>
          <p14:tracePt t="77564" x="5264150" y="3867150"/>
          <p14:tracePt t="77564" x="5245100" y="3873500"/>
          <p14:tracePt t="77580" x="5219700" y="3873500"/>
          <p14:tracePt t="77580" x="5200650" y="3879850"/>
          <p14:tracePt t="77597" x="5181600" y="3879850"/>
          <p14:tracePt t="77597" x="5156200" y="3879850"/>
          <p14:tracePt t="77614" x="5143500" y="3886200"/>
          <p14:tracePt t="77614" x="5130800" y="3879850"/>
          <p14:tracePt t="77631" x="5124450" y="3879850"/>
          <p14:tracePt t="77646" x="5118100" y="3873500"/>
          <p14:tracePt t="77663" x="5130800" y="3867150"/>
          <p14:tracePt t="77663" x="5137150" y="3860800"/>
          <p14:tracePt t="77681" x="5143500" y="3854450"/>
          <p14:tracePt t="77681" x="5149850" y="3848100"/>
          <p14:tracePt t="77697" x="5162550" y="3848100"/>
          <p14:tracePt t="77697" x="5168900" y="3841750"/>
          <p14:tracePt t="77714" x="5175250" y="3841750"/>
          <p14:tracePt t="77714" x="5187950" y="3841750"/>
          <p14:tracePt t="77731" x="5194300" y="3841750"/>
          <p14:tracePt t="77731" x="5200650" y="3841750"/>
          <p14:tracePt t="77731" x="5207000" y="3841750"/>
          <p14:tracePt t="77749" x="5213350" y="3854450"/>
          <p14:tracePt t="77765" x="5207000" y="3860800"/>
          <p14:tracePt t="77765" x="5207000" y="3867150"/>
          <p14:tracePt t="77781" x="5200650" y="3873500"/>
          <p14:tracePt t="77781" x="5194300" y="3886200"/>
          <p14:tracePt t="77798" x="5181600" y="3892550"/>
          <p14:tracePt t="77798" x="5168900" y="3905250"/>
          <p14:tracePt t="77815" x="5156200" y="3911600"/>
          <p14:tracePt t="77815" x="5137150" y="3917950"/>
          <p14:tracePt t="77815" x="5118100" y="3930650"/>
          <p14:tracePt t="77833" x="5099050" y="3937000"/>
          <p14:tracePt t="77847" x="5080000" y="3943350"/>
          <p14:tracePt t="77847" x="5029200" y="3962400"/>
          <p14:tracePt t="77865" x="5003800" y="3968750"/>
          <p14:tracePt t="77865" x="4978400" y="3981450"/>
          <p14:tracePt t="77882" x="4953000" y="3987800"/>
          <p14:tracePt t="77882" x="4927600" y="3994150"/>
          <p14:tracePt t="77898" x="4908550" y="4000500"/>
          <p14:tracePt t="77898" x="4864100" y="4019550"/>
          <p14:tracePt t="77915" x="4845050" y="4025900"/>
          <p14:tracePt t="77915" x="4826000" y="4032250"/>
          <p14:tracePt t="77932" x="4813300" y="4032250"/>
          <p14:tracePt t="77932" x="4800600" y="4038600"/>
          <p14:tracePt t="77949" x="4787900" y="4038600"/>
          <p14:tracePt t="77949" x="4775200" y="4038600"/>
          <p14:tracePt t="77966" x="4768850" y="4044950"/>
          <p14:tracePt t="77966" x="4762500" y="4044950"/>
          <p14:tracePt t="77982" x="4756150" y="4044950"/>
          <p14:tracePt t="77998" x="4756150" y="4038600"/>
          <p14:tracePt t="78021" x="4768850" y="4032250"/>
          <p14:tracePt t="78033" x="4775200" y="4025900"/>
          <p14:tracePt t="78033" x="4781550" y="4019550"/>
          <p14:tracePt t="78049" x="4787900" y="4019550"/>
          <p14:tracePt t="78049" x="4794250" y="4013200"/>
          <p14:tracePt t="78066" x="4800600" y="4013200"/>
          <p14:tracePt t="78066" x="4806950" y="4006850"/>
          <p14:tracePt t="78082" x="4813300" y="4000500"/>
          <p14:tracePt t="78082" x="4819650" y="4000500"/>
          <p14:tracePt t="78099" x="4826000" y="3994150"/>
          <p14:tracePt t="78099" x="4832350" y="3987800"/>
          <p14:tracePt t="78099" x="4832350" y="3981450"/>
          <p14:tracePt t="78118" x="4838700" y="3975100"/>
          <p14:tracePt t="78118" x="4838700" y="3968750"/>
          <p14:tracePt t="78133" x="4845050" y="3962400"/>
          <p14:tracePt t="78150" x="4845050" y="3956050"/>
          <p14:tracePt t="78166" x="4838700" y="3956050"/>
          <p14:tracePt t="78185" x="4832350" y="3956050"/>
          <p14:tracePt t="78201" x="4826000" y="3956050"/>
          <p14:tracePt t="78201" x="4819650" y="3956050"/>
          <p14:tracePt t="78216" x="4806950" y="3956050"/>
          <p14:tracePt t="78216" x="4800600" y="3956050"/>
          <p14:tracePt t="78233" x="4794250" y="3956050"/>
          <p14:tracePt t="78233" x="4781550" y="3956050"/>
          <p14:tracePt t="78250" x="4775200" y="3956050"/>
          <p14:tracePt t="78250" x="4768850" y="3956050"/>
          <p14:tracePt t="78266" x="4756150" y="3956050"/>
          <p14:tracePt t="78266" x="4743450" y="3943350"/>
          <p14:tracePt t="78283" x="4737100" y="3943350"/>
          <p14:tracePt t="78283" x="4730750" y="3937000"/>
          <p14:tracePt t="78300" x="4724400" y="3930650"/>
          <p14:tracePt t="78300" x="4724400" y="3924300"/>
          <p14:tracePt t="78317" x="4718050" y="3911600"/>
          <p14:tracePt t="78317" x="4718050" y="3898900"/>
          <p14:tracePt t="78333" x="4711700" y="3892550"/>
          <p14:tracePt t="78333" x="4718050" y="3886200"/>
          <p14:tracePt t="78350" x="4718050" y="3873500"/>
          <p14:tracePt t="78350" x="4718050" y="3867150"/>
          <p14:tracePt t="78367" x="4724400" y="3860800"/>
          <p14:tracePt t="78367" x="4730750" y="3854450"/>
          <p14:tracePt t="78383" x="4730750" y="3848100"/>
          <p14:tracePt t="78383" x="4743450" y="3835400"/>
          <p14:tracePt t="78402" x="4756150" y="3822700"/>
          <p14:tracePt t="78402" x="4762500" y="3816350"/>
          <p14:tracePt t="78419" x="4768850" y="3810000"/>
          <p14:tracePt t="78419" x="4781550" y="3803650"/>
          <p14:tracePt t="78434" x="4787900" y="3790950"/>
          <p14:tracePt t="78434" x="4800600" y="3784600"/>
          <p14:tracePt t="78451" x="4806950" y="3778250"/>
          <p14:tracePt t="78451" x="4813300" y="3771900"/>
          <p14:tracePt t="78467" x="4819650" y="3765550"/>
          <p14:tracePt t="78467" x="4826000" y="3759200"/>
          <p14:tracePt t="78467" x="4832350" y="3752850"/>
          <p14:tracePt t="78485" x="4838700" y="3752850"/>
          <p14:tracePt t="78499" x="4845050" y="3746500"/>
          <p14:tracePt t="78499" x="4851400" y="3740150"/>
          <p14:tracePt t="78518" x="4857750" y="3740150"/>
          <p14:tracePt t="78533" x="4864100" y="3752850"/>
          <p14:tracePt t="78553" x="4864100" y="3759200"/>
          <p14:tracePt t="78569" x="4864100" y="3765550"/>
          <p14:tracePt t="78583" x="4864100" y="3771900"/>
          <p14:tracePt t="78583" x="4864100" y="3778250"/>
          <p14:tracePt t="78601" x="4864100" y="3784600"/>
          <p14:tracePt t="78601" x="4864100" y="3790950"/>
          <p14:tracePt t="78617" x="4864100" y="3797300"/>
          <p14:tracePt t="78617" x="4870450" y="3810000"/>
          <p14:tracePt t="78634" x="4870450" y="3816350"/>
          <p14:tracePt t="78651" x="4876800" y="3822700"/>
          <p14:tracePt t="78651" x="4876800" y="3829050"/>
          <p14:tracePt t="78668" x="4883150" y="3835400"/>
          <p14:tracePt t="78683" x="4883150" y="3841750"/>
          <p14:tracePt t="78701" x="4876800" y="3841750"/>
          <p14:tracePt t="78733" x="4870450" y="3841750"/>
          <p14:tracePt t="78749" x="4864100" y="3841750"/>
          <p14:tracePt t="78753" x="4857750" y="3841750"/>
          <p14:tracePt t="78767" x="4851400" y="3841750"/>
          <p14:tracePt t="78767" x="4838700" y="3848100"/>
          <p14:tracePt t="78785" x="4832350" y="3848100"/>
          <p14:tracePt t="78785" x="4826000" y="3848100"/>
          <p14:tracePt t="78802" x="4819650" y="3848100"/>
          <p14:tracePt t="78802" x="4813300" y="3854450"/>
          <p14:tracePt t="78818" x="4806950" y="3854450"/>
          <p14:tracePt t="78818" x="4800600" y="3854450"/>
          <p14:tracePt t="78834" x="4787900" y="3854450"/>
          <p14:tracePt t="78834" x="4781550" y="3854450"/>
          <p14:tracePt t="78851" x="4775200" y="3854450"/>
          <p14:tracePt t="78851" x="4762500" y="3848100"/>
          <p14:tracePt t="78869" x="4756150" y="3848100"/>
          <p14:tracePt t="78869" x="4749800" y="3841750"/>
          <p14:tracePt t="78885" x="4743450" y="3835400"/>
          <p14:tracePt t="78901" x="4743450" y="3829050"/>
          <p14:tracePt t="78901" x="4737100" y="3822700"/>
          <p14:tracePt t="78922" x="4730750" y="3816350"/>
          <p14:tracePt t="78922" x="4730750" y="3810000"/>
          <p14:tracePt t="78935" x="4730750" y="3803650"/>
          <p14:tracePt t="78935" x="4730750" y="3797300"/>
          <p14:tracePt t="78952" x="4730750" y="3790950"/>
          <p14:tracePt t="78952" x="4730750" y="3784600"/>
          <p14:tracePt t="78969" x="4737100" y="3778250"/>
          <p14:tracePt t="78984" x="4737100" y="3765550"/>
          <p14:tracePt t="79002" x="4743450" y="3759200"/>
          <p14:tracePt t="79019" x="4743450" y="3752850"/>
          <p14:tracePt t="79035" x="4743450" y="3746500"/>
          <p14:tracePt t="79061" x="4749800" y="3740150"/>
          <p14:tracePt t="79085" x="4749800" y="3733800"/>
          <p14:tracePt t="79101" x="4749800" y="3727450"/>
          <p14:tracePt t="79121" x="4756150" y="3721100"/>
          <p14:tracePt t="79137" x="4762500" y="3714750"/>
          <p14:tracePt t="79153" x="4768850" y="3708400"/>
          <p14:tracePt t="79169" x="4775200" y="3702050"/>
          <p14:tracePt t="79180" x="4781550" y="3695700"/>
          <p14:tracePt t="79196" x="4794250" y="3683000"/>
          <p14:tracePt t="79212" x="4800600" y="3683000"/>
          <p14:tracePt t="79229" x="4806950" y="3676650"/>
          <p14:tracePt t="79241" x="4813300" y="3676650"/>
          <p14:tracePt t="79252" x="4819650" y="3676650"/>
          <p14:tracePt t="79252" x="4826000" y="3676650"/>
          <p14:tracePt t="79270" x="4832350" y="3670300"/>
          <p14:tracePt t="79270" x="4838700" y="3670300"/>
          <p14:tracePt t="79286" x="4851400" y="3670300"/>
          <p14:tracePt t="79286" x="4870450" y="3663950"/>
          <p14:tracePt t="79303" x="4876800" y="3657600"/>
          <p14:tracePt t="79303" x="4889500" y="3651250"/>
          <p14:tracePt t="79320" x="4908550" y="3644900"/>
          <p14:tracePt t="79320" x="4921250" y="3638550"/>
          <p14:tracePt t="79337" x="4933950" y="3638550"/>
          <p14:tracePt t="79337" x="4972050" y="3625850"/>
          <p14:tracePt t="79354" x="4991100" y="3619500"/>
          <p14:tracePt t="79354" x="5010150" y="3613150"/>
          <p14:tracePt t="79370" x="5029200" y="3606800"/>
          <p14:tracePt t="79370" x="5054600" y="3606800"/>
          <p14:tracePt t="79387" x="5073650" y="3600450"/>
          <p14:tracePt t="79387" x="5099050" y="3594100"/>
          <p14:tracePt t="79404" x="5124450" y="3594100"/>
          <p14:tracePt t="79404" x="5156200" y="3594100"/>
          <p14:tracePt t="79422" x="5219700" y="3594100"/>
          <p14:tracePt t="79422" x="5251450" y="3600450"/>
          <p14:tracePt t="79437" x="5283200" y="3600450"/>
          <p14:tracePt t="79437" x="5314950" y="3606800"/>
          <p14:tracePt t="79454" x="5353050" y="3613150"/>
          <p14:tracePt t="79454" x="5384800" y="3619500"/>
          <p14:tracePt t="79471" x="5422900" y="3619500"/>
          <p14:tracePt t="79471" x="5454650" y="3619500"/>
          <p14:tracePt t="79487" x="5492750" y="3619500"/>
          <p14:tracePt t="79487" x="5530850" y="3619500"/>
          <p14:tracePt t="79487" x="5562600" y="3619500"/>
          <p14:tracePt t="79505" x="5594350" y="3613150"/>
          <p14:tracePt t="79505" x="5632450" y="3613150"/>
          <p14:tracePt t="79521" x="5664200" y="3606800"/>
          <p14:tracePt t="79521" x="5695950" y="3600450"/>
          <p14:tracePt t="79537" x="5721350" y="3594100"/>
          <p14:tracePt t="79537" x="5746750" y="3587750"/>
          <p14:tracePt t="79554" x="5772150" y="3581400"/>
          <p14:tracePt t="79554" x="5791200" y="3581400"/>
          <p14:tracePt t="79571" x="5810250" y="3568700"/>
          <p14:tracePt t="79571" x="5822950" y="3568700"/>
          <p14:tracePt t="79587" x="5835650" y="3556000"/>
          <p14:tracePt t="79587" x="5848350" y="3543300"/>
          <p14:tracePt t="79604" x="5835650" y="3536950"/>
          <p14:tracePt t="79625" x="5822950" y="3536950"/>
          <p14:tracePt t="79636" x="5810250" y="3543300"/>
          <p14:tracePt t="79636" x="5778500" y="3549650"/>
          <p14:tracePt t="79656" x="5759450" y="3556000"/>
          <p14:tracePt t="79656" x="5740400" y="3562350"/>
          <p14:tracePt t="79672" x="5721350" y="3575050"/>
          <p14:tracePt t="79672" x="5702300" y="3581400"/>
          <p14:tracePt t="79688" x="5676900" y="3594100"/>
          <p14:tracePt t="79688" x="5657850" y="3600450"/>
          <p14:tracePt t="79704" x="5632450" y="3613150"/>
          <p14:tracePt t="79704" x="5594350" y="3638550"/>
          <p14:tracePt t="79721" x="5575300" y="3651250"/>
          <p14:tracePt t="79721" x="5556250" y="3670300"/>
          <p14:tracePt t="79738" x="5543550" y="3683000"/>
          <p14:tracePt t="79738" x="5524500" y="3695700"/>
          <p14:tracePt t="79755" x="5511800" y="3708400"/>
          <p14:tracePt t="79755" x="5499100" y="3721100"/>
          <p14:tracePt t="79771" x="5486400" y="3733800"/>
          <p14:tracePt t="79771" x="5480050" y="3746500"/>
          <p14:tracePt t="79771" x="5467350" y="3752850"/>
          <p14:tracePt t="79789" x="5461000" y="3765550"/>
          <p14:tracePt t="79789" x="5448300" y="3771900"/>
          <p14:tracePt t="79805" x="5441950" y="3778250"/>
          <p14:tracePt t="79805" x="5435600" y="3784600"/>
          <p14:tracePt t="79822" x="5422900" y="3790950"/>
          <p14:tracePt t="79822" x="5416550" y="3797300"/>
          <p14:tracePt t="79838" x="5403850" y="3803650"/>
          <p14:tracePt t="79838" x="5397500" y="3810000"/>
          <p14:tracePt t="79855" x="5384800" y="3816350"/>
          <p14:tracePt t="79855" x="5372100" y="3816350"/>
          <p14:tracePt t="79855" x="5359400" y="3822700"/>
          <p14:tracePt t="79873" x="5353050" y="3829050"/>
          <p14:tracePt t="79887" x="5340350" y="3829050"/>
          <p14:tracePt t="79887" x="5308600" y="3835400"/>
          <p14:tracePt t="79905" x="5295900" y="3835400"/>
          <p14:tracePt t="79905" x="5283200" y="3835400"/>
          <p14:tracePt t="79922" x="5270500" y="3835400"/>
          <p14:tracePt t="79922" x="5257800" y="3835400"/>
          <p14:tracePt t="79938" x="5251450" y="3829050"/>
          <p14:tracePt t="79938" x="5226050" y="3816350"/>
          <p14:tracePt t="79955" x="5213350" y="3810000"/>
          <p14:tracePt t="79955" x="5207000" y="3803650"/>
          <p14:tracePt t="79972" x="5194300" y="3790950"/>
          <p14:tracePt t="79972" x="5187950" y="3784600"/>
          <p14:tracePt t="79989" x="5181600" y="3778250"/>
          <p14:tracePt t="79989" x="5175250" y="3771900"/>
          <p14:tracePt t="80006" x="5168900" y="3765550"/>
          <p14:tracePt t="80006" x="5162550" y="3765550"/>
          <p14:tracePt t="80023" x="5156200" y="3765550"/>
          <p14:tracePt t="80038" x="5149850" y="3778250"/>
          <p14:tracePt t="80038" x="5143500" y="3784600"/>
          <p14:tracePt t="80055" x="5143500" y="3790950"/>
          <p14:tracePt t="80055" x="5130800" y="3803650"/>
          <p14:tracePt t="80073" x="5124450" y="3810000"/>
          <p14:tracePt t="80073" x="5124450" y="3822700"/>
          <p14:tracePt t="80089" x="5118100" y="3829050"/>
          <p14:tracePt t="80089" x="5111750" y="3835400"/>
          <p14:tracePt t="80106" x="5105400" y="3841750"/>
          <p14:tracePt t="80106" x="5105400" y="3848100"/>
          <p14:tracePt t="80123" x="5099050" y="3854450"/>
          <p14:tracePt t="80123" x="5092700" y="3860800"/>
          <p14:tracePt t="80139" x="5092700" y="3867150"/>
          <p14:tracePt t="80139" x="5080000" y="3873500"/>
          <p14:tracePt t="80157" x="5073650" y="3879850"/>
          <p14:tracePt t="80173" x="5067300" y="3879850"/>
          <p14:tracePt t="80189" x="5054600" y="3879850"/>
          <p14:tracePt t="80205" x="5048250" y="3886200"/>
          <p14:tracePt t="80222" x="5041900" y="3886200"/>
          <p14:tracePt t="80238" x="5035550" y="3879850"/>
          <p14:tracePt t="80255" x="5029200" y="3879850"/>
          <p14:tracePt t="80272" x="5022850" y="3873500"/>
          <p14:tracePt t="80272" x="5022850" y="3867150"/>
          <p14:tracePt t="80290" x="5016500" y="3860800"/>
          <p14:tracePt t="80290" x="5010150" y="3854450"/>
          <p14:tracePt t="80306" x="5010150" y="3848100"/>
          <p14:tracePt t="80306" x="4997450" y="3835400"/>
          <p14:tracePt t="80323" x="4991100" y="3822700"/>
          <p14:tracePt t="80323" x="4984750" y="3816350"/>
          <p14:tracePt t="80340" x="4984750" y="3803650"/>
          <p14:tracePt t="80340" x="4978400" y="3797300"/>
          <p14:tracePt t="80357" x="4972050" y="3784600"/>
          <p14:tracePt t="80357" x="4965700" y="3771900"/>
          <p14:tracePt t="80374" x="4959350" y="3759200"/>
          <p14:tracePt t="80374" x="4953000" y="3752850"/>
          <p14:tracePt t="80390" x="4953000" y="3746500"/>
          <p14:tracePt t="80390" x="4946650" y="3733800"/>
          <p14:tracePt t="80407" x="4946650" y="3727450"/>
          <p14:tracePt t="80407" x="4946650" y="3714750"/>
          <p14:tracePt t="80424" x="4946650" y="3708400"/>
          <p14:tracePt t="80424" x="4953000" y="3683000"/>
          <p14:tracePt t="80441" x="4959350" y="3676650"/>
          <p14:tracePt t="80441" x="4965700" y="3663950"/>
          <p14:tracePt t="80457" x="4972050" y="3651250"/>
          <p14:tracePt t="80457" x="4978400" y="3638550"/>
          <p14:tracePt t="80474" x="4991100" y="3625850"/>
          <p14:tracePt t="80474" x="5003800" y="3613150"/>
          <p14:tracePt t="80490" x="5016500" y="3600450"/>
          <p14:tracePt t="80490" x="5029200" y="3581400"/>
          <p14:tracePt t="80507" x="5048250" y="3568700"/>
          <p14:tracePt t="80507" x="5060950" y="3549650"/>
          <p14:tracePt t="80507" x="5080000" y="3536950"/>
          <p14:tracePt t="80526" x="5099050" y="3517900"/>
          <p14:tracePt t="80539" x="5118100" y="3498850"/>
          <p14:tracePt t="80539" x="5162550" y="3460750"/>
          <p14:tracePt t="80557" x="5187950" y="3441700"/>
          <p14:tracePt t="80557" x="5213350" y="3422650"/>
          <p14:tracePt t="80574" x="5232400" y="3403600"/>
          <p14:tracePt t="80574" x="5257800" y="3384550"/>
          <p14:tracePt t="80591" x="5283200" y="3371850"/>
          <p14:tracePt t="80591" x="5308600" y="3352800"/>
          <p14:tracePt t="80607" x="5334000" y="3340100"/>
          <p14:tracePt t="80607" x="5384800" y="3314700"/>
          <p14:tracePt t="80624" x="5410200" y="3302000"/>
          <p14:tracePt t="80624" x="5435600" y="3295650"/>
          <p14:tracePt t="80641" x="5454650" y="3289300"/>
          <p14:tracePt t="80641" x="5480050" y="3282950"/>
          <p14:tracePt t="80659" x="5499100" y="3282950"/>
          <p14:tracePt t="80659" x="5530850" y="3289300"/>
          <p14:tracePt t="80674" x="5549900" y="3295650"/>
          <p14:tracePt t="80674" x="5562600" y="3308350"/>
          <p14:tracePt t="80691" x="5568950" y="3314700"/>
          <p14:tracePt t="80691" x="5575300" y="3327400"/>
          <p14:tracePt t="80708" x="5575300" y="3340100"/>
          <p14:tracePt t="80708" x="5575300" y="3359150"/>
          <p14:tracePt t="80724" x="5575300" y="3371850"/>
          <p14:tracePt t="80724" x="5562600" y="3403600"/>
          <p14:tracePt t="80741" x="5549900" y="3422650"/>
          <p14:tracePt t="80741" x="5543550" y="3435350"/>
          <p14:tracePt t="80758" x="5524500" y="3454400"/>
          <p14:tracePt t="80758" x="5511800" y="3467100"/>
          <p14:tracePt t="80775" x="5499100" y="3479800"/>
          <p14:tracePt t="80775" x="5461000" y="3505200"/>
          <p14:tracePt t="80793" x="5441950" y="3524250"/>
          <p14:tracePt t="80807" x="5422900" y="3530600"/>
          <p14:tracePt t="80807" x="5384800" y="3549650"/>
          <p14:tracePt t="80825" x="5365750" y="3562350"/>
          <p14:tracePt t="80825" x="5346700" y="3568700"/>
          <p14:tracePt t="80842" x="5327650" y="3581400"/>
          <p14:tracePt t="80842" x="5308600" y="3587750"/>
          <p14:tracePt t="80858" x="5289550" y="3600450"/>
          <p14:tracePt t="80858" x="5270500" y="3606800"/>
          <p14:tracePt t="80875" x="5251450" y="3619500"/>
          <p14:tracePt t="80875" x="5232400" y="3625850"/>
          <p14:tracePt t="80875" x="5213350" y="3638550"/>
          <p14:tracePt t="80893" x="5187950" y="3644900"/>
          <p14:tracePt t="80907" x="5168900" y="3651250"/>
          <p14:tracePt t="80907" x="5130800" y="3663950"/>
          <p14:tracePt t="80925" x="5111750" y="3670300"/>
          <p14:tracePt t="80925" x="5092700" y="3676650"/>
          <p14:tracePt t="80942" x="5073650" y="3676650"/>
          <p14:tracePt t="80942" x="5054600" y="3683000"/>
          <p14:tracePt t="80958" x="5029200" y="3683000"/>
          <p14:tracePt t="80958" x="4991100" y="3689350"/>
          <p14:tracePt t="80975" x="4972050" y="3689350"/>
          <p14:tracePt t="80975" x="4953000" y="3695700"/>
          <p14:tracePt t="80992" x="4933950" y="3695700"/>
          <p14:tracePt t="80992" x="4914900" y="3695700"/>
          <p14:tracePt t="81009" x="4895850" y="3695700"/>
          <p14:tracePt t="81009" x="4883150" y="3702050"/>
          <p14:tracePt t="81026" x="4870450" y="3702050"/>
          <p14:tracePt t="81026" x="4845050" y="3695700"/>
          <p14:tracePt t="81042" x="4838700" y="3695700"/>
          <p14:tracePt t="81042" x="4832350" y="3689350"/>
          <p14:tracePt t="81059" x="4826000" y="3683000"/>
          <p14:tracePt t="81074" x="4832350" y="3683000"/>
          <p14:tracePt t="81109" x="4838700" y="3689350"/>
          <p14:tracePt t="81117" x="4845050" y="3695700"/>
          <p14:tracePt t="81125" x="4851400" y="3702050"/>
          <p14:tracePt t="81125" x="4864100" y="3714750"/>
          <p14:tracePt t="81142" x="4870450" y="3721100"/>
          <p14:tracePt t="81142" x="4883150" y="3733800"/>
          <p14:tracePt t="81142" x="4895850" y="3740150"/>
          <p14:tracePt t="81161" x="4908550" y="3746500"/>
          <p14:tracePt t="81175" x="4914900" y="3759200"/>
          <p14:tracePt t="81175" x="4940300" y="3771900"/>
          <p14:tracePt t="81193" x="4953000" y="3784600"/>
          <p14:tracePt t="81193" x="4959350" y="3790950"/>
          <p14:tracePt t="81210" x="4972050" y="3797300"/>
          <p14:tracePt t="81210" x="4978400" y="3810000"/>
          <p14:tracePt t="81226" x="4984750" y="3822700"/>
          <p14:tracePt t="81226" x="4984750" y="3829050"/>
          <p14:tracePt t="81243" x="4984750" y="3841750"/>
          <p14:tracePt t="81243" x="4984750" y="3848100"/>
          <p14:tracePt t="81243" x="4984750" y="3860800"/>
          <p14:tracePt t="81261" x="4978400" y="3867150"/>
          <p14:tracePt t="81261" x="4972050" y="3873500"/>
          <p14:tracePt t="81276" x="4965700" y="3879850"/>
          <p14:tracePt t="81276" x="4959350" y="3886200"/>
          <p14:tracePt t="81293" x="4946650" y="3892550"/>
          <p14:tracePt t="81293" x="4940300" y="3898900"/>
          <p14:tracePt t="81309" x="4927600" y="3898900"/>
          <p14:tracePt t="81309" x="4914900" y="3905250"/>
          <p14:tracePt t="81326" x="4908550" y="3905250"/>
          <p14:tracePt t="81326" x="4889500" y="3905250"/>
          <p14:tracePt t="81343" x="4883150" y="3905250"/>
          <p14:tracePt t="81343" x="4876800" y="3905250"/>
          <p14:tracePt t="81360" x="4870450" y="3898900"/>
          <p14:tracePt t="81360" x="4870450" y="3892550"/>
          <p14:tracePt t="81376" x="4864100" y="3886200"/>
          <p14:tracePt t="81376" x="4870450" y="3867150"/>
          <p14:tracePt t="81393" x="4870450" y="3860800"/>
          <p14:tracePt t="81393" x="4876800" y="3848100"/>
          <p14:tracePt t="81410" x="4883150" y="3841750"/>
          <p14:tracePt t="81410" x="4889500" y="3835400"/>
          <p14:tracePt t="81427" x="4895850" y="3829050"/>
          <p14:tracePt t="81427" x="4902200" y="3822700"/>
          <p14:tracePt t="81444" x="4908550" y="3816350"/>
          <p14:tracePt t="81444" x="4927600" y="3810000"/>
          <p14:tracePt t="81461" x="4940300" y="3803650"/>
          <p14:tracePt t="81461" x="4946650" y="3803650"/>
          <p14:tracePt t="81477" x="4953000" y="3803650"/>
          <p14:tracePt t="81477" x="4965700" y="3810000"/>
          <p14:tracePt t="81493" x="4972050" y="3810000"/>
          <p14:tracePt t="81493" x="4978400" y="3816350"/>
          <p14:tracePt t="81511" x="4978400" y="3829050"/>
          <p14:tracePt t="81511" x="4984750" y="3835400"/>
          <p14:tracePt t="81527" x="4984750" y="3841750"/>
          <p14:tracePt t="81527" x="4984750" y="3854450"/>
          <p14:tracePt t="81547" x="4972050" y="3873500"/>
          <p14:tracePt t="81547" x="4965700" y="3886200"/>
          <p14:tracePt t="81561" x="4959350" y="3892550"/>
          <p14:tracePt t="81561" x="4946650" y="3898900"/>
          <p14:tracePt t="81577" x="4940300" y="3905250"/>
          <p14:tracePt t="81577" x="4927600" y="3905250"/>
          <p14:tracePt t="81594" x="4908550" y="3911600"/>
          <p14:tracePt t="81594" x="4895850" y="3911600"/>
          <p14:tracePt t="81610" x="4883150" y="3911600"/>
          <p14:tracePt t="81610" x="4864100" y="3911600"/>
          <p14:tracePt t="81627" x="4851400" y="3917950"/>
          <p14:tracePt t="81627" x="4832350" y="3917950"/>
          <p14:tracePt t="81644" x="4819650" y="3917950"/>
          <p14:tracePt t="81644" x="4813300" y="3917950"/>
          <p14:tracePt t="81662" x="4800600" y="3917950"/>
          <p14:tracePt t="81662" x="4794250" y="3917950"/>
          <p14:tracePt t="81678" x="4787900" y="3917950"/>
          <p14:tracePt t="81678" x="4775200" y="3917950"/>
          <p14:tracePt t="81694" x="4768850" y="3917950"/>
          <p14:tracePt t="81711" x="4597400" y="3848100"/>
          <p14:tracePt t="81803" x="4572000" y="3829050"/>
          <p14:tracePt t="81809" x="4546600" y="3810000"/>
          <p14:tracePt t="81813" x="4514850" y="3784600"/>
          <p14:tracePt t="81827" x="4425950" y="3702050"/>
          <p14:tracePt t="81845" x="4375150" y="3638550"/>
          <p14:tracePt t="81861" x="4330700" y="3562350"/>
          <p14:tracePt t="81877" x="4305300" y="3486150"/>
          <p14:tracePt t="81894" x="4305300" y="3416300"/>
          <p14:tracePt t="81911" x="4337050" y="3340100"/>
          <p14:tracePt t="81911" x="4368800" y="3308350"/>
          <p14:tracePt t="81929" x="4451350" y="3232150"/>
          <p14:tracePt t="81944" x="4578350" y="3162300"/>
          <p14:tracePt t="81961" x="4730750" y="3105150"/>
          <p14:tracePt t="81977" x="5003800" y="3028950"/>
          <p14:tracePt t="81994" x="5200650" y="2990850"/>
          <p14:tracePt t="82012" x="5403850" y="2965450"/>
          <p14:tracePt t="82028" x="5600700" y="2946400"/>
          <p14:tracePt t="82044" x="5899150" y="2927350"/>
          <p14:tracePt t="82061" x="6089650" y="2927350"/>
          <p14:tracePt t="82078" x="6267450" y="2933700"/>
          <p14:tracePt t="82094" x="6426200" y="2952750"/>
          <p14:tracePt t="82111" x="6635750" y="3009900"/>
          <p14:tracePt t="82129" x="6756400" y="3067050"/>
          <p14:tracePt t="82145" x="6858000" y="3124200"/>
          <p14:tracePt t="82162" x="6940550" y="3181350"/>
          <p14:tracePt t="82179" x="6997700" y="3251200"/>
          <p14:tracePt t="82195" x="7023100" y="3314700"/>
          <p14:tracePt t="82195" x="7023100" y="3352800"/>
          <p14:tracePt t="82213" x="7004050" y="3429000"/>
          <p14:tracePt t="82229" x="6946900" y="3505200"/>
          <p14:tracePt t="82246" x="6851650" y="3581400"/>
          <p14:tracePt t="82262" x="6731000" y="3651250"/>
          <p14:tracePt t="82279" x="6502400" y="3752850"/>
          <p14:tracePt t="82297" x="6318250" y="3816350"/>
          <p14:tracePt t="82312" x="6108700" y="3873500"/>
          <p14:tracePt t="82329" x="5892800" y="3917950"/>
          <p14:tracePt t="82346" x="5568950" y="3949700"/>
          <p14:tracePt t="82363" x="5372100" y="3949700"/>
          <p14:tracePt t="82379" x="5200650" y="3924300"/>
          <p14:tracePt t="82396" x="5010150" y="3886200"/>
          <p14:tracePt t="82414" x="4921250" y="3873500"/>
          <p14:tracePt t="82430" x="4889500" y="3879850"/>
          <p14:tracePt t="82446" x="4838700" y="3892550"/>
          <p14:tracePt t="82446" x="4819650" y="3911600"/>
          <p14:tracePt t="82463" x="4800600" y="3924300"/>
          <p14:tracePt t="82463" x="4768850" y="3962400"/>
          <p14:tracePt t="82482" x="4749800" y="3981450"/>
          <p14:tracePt t="82482" x="4737100" y="4006850"/>
          <p14:tracePt t="82497" x="4724400" y="4025900"/>
          <p14:tracePt t="82497" x="4711700" y="4051300"/>
          <p14:tracePt t="82514" x="4699000" y="4083050"/>
          <p14:tracePt t="82514" x="4692650" y="4108450"/>
          <p14:tracePt t="82530" x="4679950" y="4140200"/>
          <p14:tracePt t="82530" x="4660900" y="4203700"/>
          <p14:tracePt t="82549" x="4641850" y="4241800"/>
          <p14:tracePt t="82563" x="4629150" y="4279900"/>
          <p14:tracePt t="82563" x="4603750" y="4318000"/>
          <p14:tracePt t="82581" x="4552950" y="4406900"/>
          <p14:tracePt t="82581" x="4514850" y="4451350"/>
          <p14:tracePt t="82597" x="4483100" y="4502150"/>
          <p14:tracePt t="82597" x="4438650" y="4552950"/>
          <p14:tracePt t="82614" x="4400550" y="4610100"/>
          <p14:tracePt t="82614" x="4356100" y="4660900"/>
          <p14:tracePt t="82630" x="4311650" y="4718050"/>
          <p14:tracePt t="82630" x="4273550" y="4768850"/>
          <p14:tracePt t="82647" x="4229100" y="4826000"/>
          <p14:tracePt t="82647" x="4140200" y="4933950"/>
          <p14:tracePt t="82665" x="4095750" y="4991100"/>
          <p14:tracePt t="82665" x="4051300" y="5041900"/>
          <p14:tracePt t="82681" x="4006850" y="5099050"/>
          <p14:tracePt t="82681" x="3962400" y="5149850"/>
          <p14:tracePt t="82698" x="3917950" y="5207000"/>
          <p14:tracePt t="82698" x="3822700" y="5308600"/>
          <p14:tracePt t="82714" x="3771900" y="5353050"/>
          <p14:tracePt t="82714" x="3727450" y="5403850"/>
          <p14:tracePt t="82731" x="3676650" y="5448300"/>
          <p14:tracePt t="82731" x="3632200" y="5492750"/>
          <p14:tracePt t="82748" x="3581400" y="5530850"/>
          <p14:tracePt t="82748" x="3536950" y="5568950"/>
          <p14:tracePt t="82764" x="3486150" y="5607050"/>
          <p14:tracePt t="82764" x="3390900" y="5676900"/>
          <p14:tracePt t="82781" x="3340100" y="5708650"/>
          <p14:tracePt t="82781" x="3289300" y="5740400"/>
          <p14:tracePt t="82798" x="3238500" y="5772150"/>
          <p14:tracePt t="82798" x="3187700" y="5803900"/>
          <p14:tracePt t="82815" x="3136900" y="5829300"/>
          <p14:tracePt t="82815" x="3086100" y="5854700"/>
          <p14:tracePt t="82831" x="3035300" y="5873750"/>
          <p14:tracePt t="82831" x="2984500" y="5899150"/>
          <p14:tracePt t="82831" x="2933700" y="5918200"/>
          <p14:tracePt t="82849" x="2882900" y="5937250"/>
          <p14:tracePt t="82849" x="2832100" y="5956300"/>
          <p14:tracePt t="82865" x="2781300" y="5975350"/>
          <p14:tracePt t="82865" x="2730500" y="5994400"/>
          <p14:tracePt t="82882" x="2686050" y="6013450"/>
          <p14:tracePt t="82882" x="2635250" y="6032500"/>
          <p14:tracePt t="82898" x="2590800" y="6057900"/>
          <p14:tracePt t="82898" x="2540000" y="6070600"/>
          <p14:tracePt t="82915" x="2495550" y="6089650"/>
          <p14:tracePt t="82915" x="2444750" y="6102350"/>
          <p14:tracePt t="82933" x="482600" y="5314950"/>
          <p14:tracePt t="83175" x="457200" y="5245100"/>
          <p14:tracePt t="83180" x="438150" y="5181600"/>
          <p14:tracePt t="83189" x="425450" y="5118100"/>
          <p14:tracePt t="83198" x="419100" y="4991100"/>
          <p14:tracePt t="83215" x="444500" y="4870450"/>
          <p14:tracePt t="83215" x="463550" y="4806950"/>
          <p14:tracePt t="83233" x="520700" y="4692650"/>
          <p14:tracePt t="83249" x="603250" y="4572000"/>
          <p14:tracePt t="83265" x="711200" y="4470400"/>
          <p14:tracePt t="83282" x="850900" y="4375150"/>
          <p14:tracePt t="83299" x="1098550" y="4260850"/>
          <p14:tracePt t="83316" x="1295400" y="4197350"/>
          <p14:tracePt t="83332" x="1524000" y="4146550"/>
          <p14:tracePt t="83349" x="1778000" y="4095750"/>
          <p14:tracePt t="83366" x="2165350" y="4025900"/>
          <p14:tracePt t="83382" x="2438400" y="3994150"/>
          <p14:tracePt t="83399" x="2711450" y="3962400"/>
          <p14:tracePt t="83416" x="3168650" y="3930650"/>
          <p14:tracePt t="83433" x="3486150" y="3911600"/>
          <p14:tracePt t="83449" x="3803650" y="3905250"/>
          <p14:tracePt t="83466" x="4121150" y="3898900"/>
          <p14:tracePt t="83483" x="4406900" y="3898900"/>
          <p14:tracePt t="83483" x="4546600" y="3898900"/>
          <p14:tracePt t="83501" x="4832350" y="3905250"/>
          <p14:tracePt t="83517" x="5124450" y="3905250"/>
          <p14:tracePt t="83533" x="5422900" y="3917950"/>
          <p14:tracePt t="83550" x="5727700" y="3930650"/>
          <p14:tracePt t="83566" x="6019800" y="3956050"/>
          <p14:tracePt t="83583" x="6305550" y="3987800"/>
          <p14:tracePt t="83583" x="6451600" y="4006850"/>
          <p14:tracePt t="83601" x="6724650" y="4032250"/>
          <p14:tracePt t="83616" x="7004050" y="4064000"/>
          <p14:tracePt t="83633" x="7258050" y="4102100"/>
          <p14:tracePt t="83651" x="7486650" y="4146550"/>
          <p14:tracePt t="83667" x="7772400" y="4229100"/>
          <p14:tracePt t="83683" x="7950200" y="4292600"/>
          <p14:tracePt t="83700" x="8102600" y="4368800"/>
          <p14:tracePt t="83717" x="8286750" y="4495800"/>
          <p14:tracePt t="83734" x="8375650" y="4584700"/>
          <p14:tracePt t="83750" x="8439150" y="4686300"/>
          <p14:tracePt t="83767" x="8464550" y="4781550"/>
          <p14:tracePt t="83784" x="8458200" y="4933950"/>
          <p14:tracePt t="83801" x="8420100" y="5029200"/>
          <p14:tracePt t="83817" x="8350250" y="5130800"/>
          <p14:tracePt t="83834" x="8261350" y="5232400"/>
          <p14:tracePt t="83851" x="8153400" y="5327650"/>
          <p14:tracePt t="83867" x="7956550" y="5467350"/>
          <p14:tracePt t="83885" x="7810500" y="5556250"/>
          <p14:tracePt t="83901" x="7639050" y="5638800"/>
          <p14:tracePt t="83919" x="7448550" y="5715000"/>
          <p14:tracePt t="83934" x="7232650" y="5791200"/>
          <p14:tracePt t="83951" x="6997700" y="5854700"/>
          <p14:tracePt t="83951" x="6870700" y="5880100"/>
          <p14:tracePt t="83969" x="6610350" y="5937250"/>
          <p14:tracePt t="83985" x="6343650" y="5975350"/>
          <p14:tracePt t="84001" x="6070600" y="6007100"/>
          <p14:tracePt t="84018" x="5645150" y="6026150"/>
          <p14:tracePt t="84034" x="5353050" y="6032500"/>
          <p14:tracePt t="84051" x="5054600" y="6038850"/>
          <p14:tracePt t="84068" x="4756150" y="6038850"/>
          <p14:tracePt t="84085" x="4305300" y="6051550"/>
          <p14:tracePt t="84102" x="4013200" y="6051550"/>
          <p14:tracePt t="84118" x="3733800" y="6057900"/>
          <p14:tracePt t="84135" x="3473450" y="6051550"/>
          <p14:tracePt t="84135" x="3346450" y="6045200"/>
          <p14:tracePt t="84153" x="3111500" y="6019800"/>
          <p14:tracePt t="84171" x="2901950" y="5994400"/>
          <p14:tracePt t="84185" x="2711450" y="5962650"/>
          <p14:tracePt t="84202" x="2559050" y="5930900"/>
          <p14:tracePt t="84218" x="2444750" y="5905500"/>
          <p14:tracePt t="84235" x="2381250" y="5892800"/>
          <p14:tracePt t="84235" x="2362200" y="5886450"/>
          <p14:tracePt t="84253" x="2349500" y="5873750"/>
          <p14:tracePt t="84270" x="2355850" y="5873750"/>
          <p14:tracePt t="84270" x="2362200" y="5861050"/>
          <p14:tracePt t="84286" x="2381250" y="5854700"/>
          <p14:tracePt t="84286" x="2400300" y="5842000"/>
          <p14:tracePt t="84303" x="2419350" y="5835650"/>
          <p14:tracePt t="84303" x="2451100" y="5822950"/>
          <p14:tracePt t="84319" x="2482850" y="5810250"/>
          <p14:tracePt t="84319" x="2571750" y="5791200"/>
          <p14:tracePt t="84336" x="2622550" y="5778500"/>
          <p14:tracePt t="84336" x="2686050" y="5765800"/>
          <p14:tracePt t="84353" x="2749550" y="5753100"/>
          <p14:tracePt t="84353" x="2819400" y="5740400"/>
          <p14:tracePt t="84370" x="2895600" y="5721350"/>
          <p14:tracePt t="84370" x="2971800" y="5702300"/>
          <p14:tracePt t="84386" x="3048000" y="5683250"/>
          <p14:tracePt t="84386" x="3206750" y="5645150"/>
          <p14:tracePt t="84403" x="3282950" y="5619750"/>
          <p14:tracePt t="84403" x="3365500" y="5600700"/>
          <p14:tracePt t="84420" x="3448050" y="5575300"/>
          <p14:tracePt t="84420" x="3530600" y="5549900"/>
          <p14:tracePt t="84436" x="3619500" y="5530850"/>
          <p14:tracePt t="84436" x="3790950" y="5492750"/>
          <p14:tracePt t="84453" x="3879850" y="5480050"/>
          <p14:tracePt t="84453" x="3962400" y="5467350"/>
          <p14:tracePt t="84470" x="4044950" y="5454650"/>
          <p14:tracePt t="84470" x="4121150" y="5454650"/>
          <p14:tracePt t="84487" x="4197350" y="5448300"/>
          <p14:tracePt t="84487" x="4267200" y="5441950"/>
          <p14:tracePt t="84504" x="4330700" y="5441950"/>
          <p14:tracePt t="84504" x="4394200" y="5441950"/>
          <p14:tracePt t="84522" x="4502150" y="5448300"/>
          <p14:tracePt t="84522" x="4559300" y="5454650"/>
          <p14:tracePt t="84537" x="4603750" y="5461000"/>
          <p14:tracePt t="84537" x="4654550" y="5473700"/>
          <p14:tracePt t="84554" x="4699000" y="5486400"/>
          <p14:tracePt t="84554" x="4737100" y="5505450"/>
          <p14:tracePt t="84571" x="4775200" y="5518150"/>
          <p14:tracePt t="84571" x="4813300" y="5537200"/>
          <p14:tracePt t="84587" x="4838700" y="5556250"/>
          <p14:tracePt t="84587" x="4870450" y="5581650"/>
          <p14:tracePt t="84587" x="4889500" y="5600700"/>
          <p14:tracePt t="84605" x="4908550" y="5619750"/>
          <p14:tracePt t="84619" x="4927600" y="5645150"/>
          <p14:tracePt t="84619" x="4959350" y="5695950"/>
          <p14:tracePt t="84637" x="4972050" y="5721350"/>
          <p14:tracePt t="84637" x="4978400" y="5746750"/>
          <p14:tracePt t="84655" x="4991100" y="5772150"/>
          <p14:tracePt t="84655" x="4997450" y="5797550"/>
          <p14:tracePt t="84671" x="4997450" y="5829300"/>
          <p14:tracePt t="84671" x="5003800" y="5854700"/>
          <p14:tracePt t="84687" x="5003800" y="5880100"/>
          <p14:tracePt t="84687" x="4997450" y="5937250"/>
          <p14:tracePt t="84704" x="4991100" y="5962650"/>
          <p14:tracePt t="84704" x="4984750" y="5988050"/>
          <p14:tracePt t="84721" x="4978400" y="6007100"/>
          <p14:tracePt t="84721" x="4965700" y="6026150"/>
          <p14:tracePt t="84737" x="4959350" y="6045200"/>
          <p14:tracePt t="84737" x="4940300" y="6083300"/>
          <p14:tracePt t="84754" x="4933950" y="6096000"/>
          <p14:tracePt t="84754" x="4927600" y="6115050"/>
          <p14:tracePt t="84771" x="4921250" y="6127750"/>
          <p14:tracePt t="84771" x="4914900" y="6140450"/>
          <p14:tracePt t="84787" x="4902200" y="6153150"/>
          <p14:tracePt t="84787" x="4895850" y="6159500"/>
          <p14:tracePt t="84804" x="4889500" y="6165850"/>
          <p14:tracePt t="84804" x="4876800" y="6178550"/>
          <p14:tracePt t="84821" x="4870450" y="6178550"/>
          <p14:tracePt t="84821" x="4864100" y="6178550"/>
          <p14:tracePt t="84837" x="4857750" y="6184900"/>
          <p14:tracePt t="84837" x="4851400" y="6184900"/>
          <p14:tracePt t="84854" x="4845050" y="6184900"/>
          <p14:tracePt t="84870" x="4832350" y="6178550"/>
          <p14:tracePt t="84887" x="4826000" y="6178550"/>
          <p14:tracePt t="84903" x="4819650" y="6178550"/>
          <p14:tracePt t="84921" x="4813300" y="6178550"/>
          <p14:tracePt t="84937" x="4806950" y="6178550"/>
          <p14:tracePt t="84954" x="4800600" y="6184900"/>
          <p14:tracePt t="84971" x="4794250" y="6184900"/>
          <p14:tracePt t="84987" x="4787900" y="6191250"/>
          <p14:tracePt t="84987" x="4781550" y="6191250"/>
          <p14:tracePt t="85005" x="4775200" y="6197600"/>
          <p14:tracePt t="85021" x="4768850" y="6203950"/>
          <p14:tracePt t="85037" x="4768850" y="6210300"/>
          <p14:tracePt t="85054" x="4775200" y="6210300"/>
          <p14:tracePt t="85093" x="4781550" y="6210300"/>
          <p14:tracePt t="85109" x="4787900" y="6210300"/>
          <p14:tracePt t="85121" x="4794250" y="6203950"/>
          <p14:tracePt t="85128" x="4800600" y="6203950"/>
          <p14:tracePt t="85138" x="4806950" y="6203950"/>
          <p14:tracePt t="85138" x="4819650" y="6203950"/>
          <p14:tracePt t="85156" x="4826000" y="6197600"/>
          <p14:tracePt t="85156" x="4851400" y="6197600"/>
          <p14:tracePt t="85173" x="4864100" y="6197600"/>
          <p14:tracePt t="85173" x="4876800" y="6203950"/>
          <p14:tracePt t="85189" x="4889500" y="6203950"/>
          <p14:tracePt t="85189" x="4908550" y="6203950"/>
          <p14:tracePt t="85206" x="4921250" y="6203950"/>
          <p14:tracePt t="85206" x="4940300" y="6210300"/>
          <p14:tracePt t="85222" x="4953000" y="6210300"/>
          <p14:tracePt t="85222" x="4972050" y="6210300"/>
          <p14:tracePt t="85239" x="4991100" y="6210300"/>
          <p14:tracePt t="85239" x="5003800" y="6216650"/>
          <p14:tracePt t="85239" x="5022850" y="6216650"/>
          <p14:tracePt t="85257" x="5035550" y="6216650"/>
          <p14:tracePt t="85271" x="5054600" y="6223000"/>
          <p14:tracePt t="85271" x="5080000" y="6229350"/>
          <p14:tracePt t="85291" x="5086350" y="6229350"/>
          <p14:tracePt t="85291" x="5099050" y="6235700"/>
          <p14:tracePt t="85306" x="5105400" y="6235700"/>
          <p14:tracePt t="85306" x="5111750" y="6242050"/>
          <p14:tracePt t="85322" x="5118100" y="6242050"/>
          <p14:tracePt t="85338" x="5124450" y="6248400"/>
          <p14:tracePt t="85355" x="5124450" y="6254750"/>
          <p14:tracePt t="85372" x="5118100" y="6254750"/>
          <p14:tracePt t="85388" x="5111750" y="6261100"/>
          <p14:tracePt t="85405" x="5111750" y="6254750"/>
          <p14:tracePt t="85422" x="5105400" y="6254750"/>
          <p14:tracePt t="85439" x="5099050" y="6248400"/>
          <p14:tracePt t="85456" x="5092700" y="6242050"/>
          <p14:tracePt t="85456" x="5080000" y="6242050"/>
          <p14:tracePt t="85473" x="5073650" y="6235700"/>
          <p14:tracePt t="85489" x="5067300" y="6229350"/>
          <p14:tracePt t="85506" x="5060950" y="6223000"/>
          <p14:tracePt t="85523" x="5054600" y="6223000"/>
          <p14:tracePt t="85523" x="5048250" y="6223000"/>
          <p14:tracePt t="85542" x="5041900" y="6216650"/>
          <p14:tracePt t="85542" x="5035550" y="6216650"/>
          <p14:tracePt t="85557" x="5029200" y="6216650"/>
          <p14:tracePt t="85557" x="5022850" y="6210300"/>
          <p14:tracePt t="85573" x="5016500" y="6210300"/>
          <p14:tracePt t="85573" x="5010150" y="6210300"/>
          <p14:tracePt t="85590" x="5003800" y="6203950"/>
          <p14:tracePt t="85590" x="4997450" y="6197600"/>
          <p14:tracePt t="85607" x="4984750" y="6191250"/>
          <p14:tracePt t="85607" x="4978400" y="6184900"/>
          <p14:tracePt t="85607" x="4972050" y="6178550"/>
          <p14:tracePt t="85626" x="4965700" y="6165850"/>
          <p14:tracePt t="85626" x="4953000" y="6153150"/>
          <p14:tracePt t="85641" x="4946650" y="6140450"/>
          <p14:tracePt t="85641" x="4940300" y="6121400"/>
          <p14:tracePt t="85659" x="4933950" y="6108700"/>
          <p14:tracePt t="85659" x="4927600" y="6089650"/>
          <p14:tracePt t="85674" x="4921250" y="6070600"/>
          <p14:tracePt t="85674" x="4921250" y="6045200"/>
          <p14:tracePt t="85691" x="4914900" y="6019800"/>
          <p14:tracePt t="85691" x="4914900" y="5994400"/>
          <p14:tracePt t="85691" x="4908550" y="5962650"/>
          <p14:tracePt t="85709" x="4908550" y="5930900"/>
          <p14:tracePt t="85709" x="4908550" y="5892800"/>
          <p14:tracePt t="85724" x="4902200" y="5848350"/>
          <p14:tracePt t="85724" x="4902200" y="5810250"/>
          <p14:tracePt t="85741" x="4895850" y="5759450"/>
          <p14:tracePt t="85741" x="4889500" y="5715000"/>
          <p14:tracePt t="85757" x="4883150" y="5657850"/>
          <p14:tracePt t="85757" x="4864100" y="5549900"/>
          <p14:tracePt t="85774" x="4851400" y="5499100"/>
          <p14:tracePt t="85774" x="4832350" y="5441950"/>
          <p14:tracePt t="85791" x="4819650" y="5391150"/>
          <p14:tracePt t="85791" x="4800600" y="5346700"/>
          <p14:tracePt t="85807" x="4781550" y="5308600"/>
          <p14:tracePt t="85807" x="4737100" y="5257800"/>
          <p14:tracePt t="85825" x="4711700" y="5238750"/>
          <p14:tracePt t="85825" x="4686300" y="5232400"/>
          <p14:tracePt t="85841" x="4660900" y="5232400"/>
          <p14:tracePt t="85841" x="4635500" y="5232400"/>
          <p14:tracePt t="85858" x="4610100" y="5245100"/>
          <p14:tracePt t="85858" x="4584700" y="5264150"/>
          <p14:tracePt t="85874" x="4559300" y="5276850"/>
          <p14:tracePt t="85874" x="4533900" y="5295900"/>
          <p14:tracePt t="85891" x="4508500" y="5321300"/>
          <p14:tracePt t="85891" x="4483100" y="5346700"/>
          <p14:tracePt t="85891" x="4451350" y="5378450"/>
          <p14:tracePt t="85910" x="4419600" y="5416550"/>
          <p14:tracePt t="85910" x="4387850" y="5454650"/>
          <p14:tracePt t="85925" x="4356100" y="5486400"/>
          <p14:tracePt t="85925" x="4324350" y="5530850"/>
          <p14:tracePt t="85942" x="4286250" y="5575300"/>
          <p14:tracePt t="85942" x="4248150" y="5613400"/>
          <p14:tracePt t="85958" x="4203700" y="5657850"/>
          <p14:tracePt t="85958" x="4159250" y="5689600"/>
          <p14:tracePt t="85975" x="4121150" y="5721350"/>
          <p14:tracePt t="85975" x="4076700" y="5746750"/>
          <p14:tracePt t="85991" x="4032250" y="5772150"/>
          <p14:tracePt t="85991" x="3994150" y="5784850"/>
          <p14:tracePt t="86009" x="3905250" y="5791200"/>
          <p14:tracePt t="86009" x="3867150" y="5791200"/>
          <p14:tracePt t="86025" x="3829050" y="5778500"/>
          <p14:tracePt t="86025" x="3790950" y="5759450"/>
          <p14:tracePt t="86025" x="3759200" y="5734050"/>
          <p14:tracePt t="86045" x="3727450" y="5702300"/>
          <p14:tracePt t="86057" x="3695700" y="5657850"/>
          <p14:tracePt t="86057" x="3651250" y="5575300"/>
          <p14:tracePt t="86075" x="3632200" y="5524500"/>
          <p14:tracePt t="86075" x="3613150" y="5473700"/>
          <p14:tracePt t="86092" x="3600450" y="5429250"/>
          <p14:tracePt t="86092" x="3594100" y="5378450"/>
          <p14:tracePt t="86109" x="3581400" y="5334000"/>
          <p14:tracePt t="86109" x="3575050" y="5245100"/>
          <p14:tracePt t="86126" x="3575050" y="5200650"/>
          <p14:tracePt t="86126" x="3568700" y="5156200"/>
          <p14:tracePt t="86142" x="3568700" y="5105400"/>
          <p14:tracePt t="86142" x="3568700" y="5060950"/>
          <p14:tracePt t="86159" x="3568700" y="5016500"/>
          <p14:tracePt t="86159" x="3562350" y="4972050"/>
          <p14:tracePt t="86176" x="3556000" y="4933950"/>
          <p14:tracePt t="86176" x="3543300" y="4857750"/>
          <p14:tracePt t="86194" x="3530600" y="4832350"/>
          <p14:tracePt t="86194" x="3517900" y="4806950"/>
          <p14:tracePt t="86209" x="3498850" y="4794250"/>
          <p14:tracePt t="86209" x="3486150" y="4781550"/>
          <p14:tracePt t="86226" x="3467100" y="4768850"/>
          <p14:tracePt t="86226" x="3448050" y="4762500"/>
          <p14:tracePt t="86242" x="3429000" y="4762500"/>
          <p14:tracePt t="86242" x="3403600" y="4762500"/>
          <p14:tracePt t="86259" x="3384550" y="4762500"/>
          <p14:tracePt t="86259" x="3365500" y="4768850"/>
          <p14:tracePt t="86259" x="3346450" y="4775200"/>
          <p14:tracePt t="86277" x="3327400" y="4781550"/>
          <p14:tracePt t="86277" x="3321050" y="4787900"/>
          <p14:tracePt t="86295" x="3308350" y="4800600"/>
          <p14:tracePt t="86295" x="3308350" y="4813300"/>
          <p14:tracePt t="86309" x="3314700" y="4826000"/>
          <p14:tracePt t="86309" x="3321050" y="4845050"/>
          <p14:tracePt t="86326" x="3333750" y="4864100"/>
          <p14:tracePt t="86326" x="3352800" y="4889500"/>
          <p14:tracePt t="86342" x="3371850" y="4921250"/>
          <p14:tracePt t="86342" x="3397250" y="4959350"/>
          <p14:tracePt t="86359" x="3429000" y="4997450"/>
          <p14:tracePt t="86359" x="3498850" y="5092700"/>
          <p14:tracePt t="86376" x="3530600" y="5143500"/>
          <p14:tracePt t="86376" x="3568700" y="5194300"/>
          <p14:tracePt t="86393" x="3606800" y="5251450"/>
          <p14:tracePt t="86393" x="3644900" y="5302250"/>
          <p14:tracePt t="86410" x="3676650" y="5353050"/>
          <p14:tracePt t="86410" x="3733800" y="5448300"/>
          <p14:tracePt t="86426" x="3759200" y="5486400"/>
          <p14:tracePt t="86426" x="3778250" y="5524500"/>
          <p14:tracePt t="86443" x="3797300" y="5556250"/>
          <p14:tracePt t="86443" x="3816350" y="5588000"/>
          <p14:tracePt t="86460" x="3835400" y="5613400"/>
          <p14:tracePt t="86460" x="3854450" y="5632450"/>
          <p14:tracePt t="86477" x="3873500" y="5651500"/>
          <p14:tracePt t="86477" x="3905250" y="5676900"/>
          <p14:tracePt t="86493" x="3924300" y="5689600"/>
          <p14:tracePt t="86493" x="3943350" y="5702300"/>
          <p14:tracePt t="86511" x="3956050" y="5715000"/>
          <p14:tracePt t="86511" x="3975100" y="5721350"/>
          <p14:tracePt t="86526" x="3987800" y="5727700"/>
          <p14:tracePt t="86526" x="3994150" y="5740400"/>
          <p14:tracePt t="86526" x="4006850" y="5746750"/>
          <p14:tracePt t="86546" x="4013200" y="5753100"/>
          <p14:tracePt t="86559" x="4025900" y="5759450"/>
          <p14:tracePt t="86559" x="4044950" y="5765800"/>
          <p14:tracePt t="86577" x="4057650" y="5772150"/>
          <p14:tracePt t="86577" x="4070350" y="5772150"/>
          <p14:tracePt t="86594" x="4089400" y="5765800"/>
          <p14:tracePt t="86594" x="4102100" y="5765800"/>
          <p14:tracePt t="86610" x="4121150" y="5759450"/>
          <p14:tracePt t="86610" x="4140200" y="5753100"/>
          <p14:tracePt t="86627" x="4159250" y="5740400"/>
          <p14:tracePt t="86627" x="4171950" y="5734050"/>
          <p14:tracePt t="86627" x="4191000" y="5721350"/>
          <p14:tracePt t="86645" x="4203700" y="5715000"/>
          <p14:tracePt t="86659" x="4216400" y="5702300"/>
          <p14:tracePt t="86678" x="4438650" y="5657850"/>
          <p14:tracePt t="86743" x="4476750" y="5657850"/>
          <p14:tracePt t="86749" x="4514850" y="5664200"/>
          <p14:tracePt t="86760" x="4603750" y="5676900"/>
          <p14:tracePt t="86777" x="4743450" y="5695950"/>
          <p14:tracePt t="86795" x="4838700" y="5702300"/>
          <p14:tracePt t="86810" x="4940300" y="5708650"/>
          <p14:tracePt t="86827" x="5035550" y="5727700"/>
          <p14:tracePt t="86827" x="5080000" y="5734050"/>
          <p14:tracePt t="86845" x="5168900" y="5740400"/>
          <p14:tracePt t="86861" x="5251450" y="5753100"/>
          <p14:tracePt t="86877" x="5321300" y="5753100"/>
          <p14:tracePt t="86894" x="5378450" y="5753100"/>
          <p14:tracePt t="86911" x="5422900" y="5746750"/>
          <p14:tracePt t="86927" x="5467350" y="5746750"/>
          <p14:tracePt t="86945" x="5486400" y="5740400"/>
          <p14:tracePt t="86961" x="5499100" y="5740400"/>
          <p14:tracePt t="86977" x="5505450" y="5740400"/>
          <p14:tracePt t="86994" x="5511800" y="5746750"/>
          <p14:tracePt t="87013" x="5511800" y="5753100"/>
          <p14:tracePt t="87029" x="5511800" y="5759450"/>
          <p14:tracePt t="87044" x="5518150" y="5765800"/>
          <p14:tracePt t="87061" x="5518150" y="5772150"/>
          <p14:tracePt t="87078" x="5505450" y="5772150"/>
          <p14:tracePt t="87094" x="5499100" y="5765800"/>
          <p14:tracePt t="87111" x="5486400" y="5759450"/>
          <p14:tracePt t="87128" x="5486400" y="5772150"/>
          <p14:tracePt t="87144" x="5486400" y="5778500"/>
          <p14:tracePt t="87144" x="5499100" y="5810250"/>
          <p14:tracePt t="87162" x="5511800" y="5829300"/>
          <p14:tracePt t="87162" x="5518150" y="5848350"/>
          <p14:tracePt t="87179" x="5530850" y="5873750"/>
          <p14:tracePt t="87179" x="5543550" y="5892800"/>
          <p14:tracePt t="87195" x="5562600" y="5911850"/>
          <p14:tracePt t="87195" x="5575300" y="5937250"/>
          <p14:tracePt t="87195" x="5588000" y="5956300"/>
          <p14:tracePt t="87213" x="5607050" y="5981700"/>
          <p14:tracePt t="87213" x="5619750" y="6000750"/>
          <p14:tracePt t="87229" x="5632450" y="6019800"/>
          <p14:tracePt t="87229" x="5645150" y="6045200"/>
          <p14:tracePt t="87245" x="5657850" y="6064250"/>
          <p14:tracePt t="87245" x="5670550" y="6089650"/>
          <p14:tracePt t="87262" x="5676900" y="6108700"/>
          <p14:tracePt t="87262" x="5689600" y="6127750"/>
          <p14:tracePt t="87279" x="5689600" y="6146800"/>
          <p14:tracePt t="87279" x="5695950" y="6165850"/>
          <p14:tracePt t="87279" x="5695950" y="6178550"/>
          <p14:tracePt t="87298" x="5695950" y="6191250"/>
          <p14:tracePt t="87311" x="5689600" y="6197600"/>
          <p14:tracePt t="87311" x="5683250" y="6216650"/>
          <p14:tracePt t="87329" x="5676900" y="6223000"/>
          <p14:tracePt t="87329" x="5664200" y="6223000"/>
          <p14:tracePt t="87346" x="5651500" y="6229350"/>
          <p14:tracePt t="87346" x="5638800" y="6235700"/>
          <p14:tracePt t="87362" x="5626100" y="6235700"/>
          <p14:tracePt t="87362" x="5607050" y="6242050"/>
          <p14:tracePt t="87379" x="5588000" y="6242050"/>
          <p14:tracePt t="87379" x="5543550" y="6248400"/>
          <p14:tracePt t="87396" x="5518150" y="6248400"/>
          <p14:tracePt t="87396" x="5486400" y="6248400"/>
          <p14:tracePt t="87413" x="5454650" y="6254750"/>
          <p14:tracePt t="87413" x="5422900" y="6254750"/>
          <p14:tracePt t="87429" x="5391150" y="6248400"/>
          <p14:tracePt t="87429" x="5353050" y="6248400"/>
          <p14:tracePt t="87446" x="5308600" y="6248400"/>
          <p14:tracePt t="87446" x="5226050" y="6248400"/>
          <p14:tracePt t="87463" x="5175250" y="6248400"/>
          <p14:tracePt t="87463" x="5124450" y="6242050"/>
          <p14:tracePt t="87480" x="5067300" y="6248400"/>
          <p14:tracePt t="87480" x="5010150" y="6242050"/>
          <p14:tracePt t="87496" x="4953000" y="6242050"/>
          <p14:tracePt t="87496" x="4819650" y="6242050"/>
          <p14:tracePt t="87514" x="4749800" y="6248400"/>
          <p14:tracePt t="87514" x="4673600" y="6248400"/>
          <p14:tracePt t="87530" x="4597400" y="6254750"/>
          <p14:tracePt t="87530" x="4521200" y="6261100"/>
          <p14:tracePt t="87547" x="4438650" y="6261100"/>
          <p14:tracePt t="87547" x="4362450" y="6267450"/>
          <p14:tracePt t="87563" x="4279900" y="6273800"/>
          <p14:tracePt t="87563" x="4203700" y="6273800"/>
          <p14:tracePt t="87563" x="4121150" y="6273800"/>
          <p14:tracePt t="87581" x="4044950" y="6280150"/>
          <p14:tracePt t="87581" x="3975100" y="6273800"/>
          <p14:tracePt t="87597" x="3905250" y="6267450"/>
          <p14:tracePt t="87597" x="3841750" y="6267450"/>
          <p14:tracePt t="87614" x="3778250" y="6267450"/>
          <p14:tracePt t="87614" x="3714750" y="6261100"/>
          <p14:tracePt t="87630" x="3657600" y="6267450"/>
          <p14:tracePt t="87630" x="3606800" y="6267450"/>
          <p14:tracePt t="87647" x="3556000" y="6261100"/>
          <p14:tracePt t="87647" x="3505200" y="6261100"/>
          <p14:tracePt t="87647" x="3460750" y="6267450"/>
          <p14:tracePt t="87666" x="3416300" y="6261100"/>
          <p14:tracePt t="87666" x="3378200" y="6261100"/>
          <p14:tracePt t="87681" x="3333750" y="6261100"/>
          <p14:tracePt t="87681" x="3295650" y="6261100"/>
          <p14:tracePt t="87697" x="3257550" y="6261100"/>
          <p14:tracePt t="87697" x="3219450" y="6261100"/>
          <p14:tracePt t="87714" x="3181350" y="6261100"/>
          <p14:tracePt t="87714" x="3143250" y="6267450"/>
          <p14:tracePt t="87730" x="3105150" y="6267450"/>
          <p14:tracePt t="87730" x="3028950" y="6280150"/>
          <p14:tracePt t="87747" x="2997200" y="6280150"/>
          <p14:tracePt t="87747" x="2959100" y="6286500"/>
          <p14:tracePt t="87764" x="2927350" y="6292850"/>
          <p14:tracePt t="87764" x="2895600" y="6299200"/>
          <p14:tracePt t="87780" x="2870200" y="6305550"/>
          <p14:tracePt t="87780" x="2844800" y="6311900"/>
          <p14:tracePt t="87797" x="2819400" y="6311900"/>
          <p14:tracePt t="87797" x="2787650" y="6318250"/>
          <p14:tracePt t="87814" x="2774950" y="6311900"/>
          <p14:tracePt t="87814" x="2762250" y="6311900"/>
          <p14:tracePt t="87831" x="2755900" y="6305550"/>
          <p14:tracePt t="87831" x="2749550" y="6299200"/>
          <p14:tracePt t="87847" x="2736850" y="6292850"/>
          <p14:tracePt t="87847" x="2724150" y="6280150"/>
          <p14:tracePt t="87865" x="2717800" y="6273800"/>
          <p14:tracePt t="87865" x="2711450" y="6267450"/>
          <p14:tracePt t="87881" x="2705100" y="6267450"/>
          <p14:tracePt t="87881" x="2698750" y="6261100"/>
          <p14:tracePt t="87897" x="2686050" y="6254750"/>
          <p14:tracePt t="87897" x="2679700" y="6254750"/>
          <p14:tracePt t="87914" x="2673350" y="6254750"/>
          <p14:tracePt t="87940" x="2679700" y="6267450"/>
          <p14:tracePt t="87956" x="2686050" y="6267450"/>
          <p14:tracePt t="87972" x="2692400" y="6273800"/>
          <p14:tracePt t="87985" x="2705100" y="6267450"/>
          <p14:tracePt t="88001" x="2711450" y="6267450"/>
          <p14:tracePt t="88014" x="2724150" y="6261100"/>
          <p14:tracePt t="88014" x="2736850" y="6261100"/>
          <p14:tracePt t="88014" x="2755900" y="6254750"/>
          <p14:tracePt t="88034" x="2781300" y="6254750"/>
          <p14:tracePt t="88034" x="2806700" y="6248400"/>
          <p14:tracePt t="88049" x="2832100" y="6248400"/>
          <p14:tracePt t="88049" x="2870200" y="6242050"/>
          <p14:tracePt t="88065" x="2908300" y="6242050"/>
          <p14:tracePt t="88065" x="2946400" y="6242050"/>
          <p14:tracePt t="88082" x="3378200" y="6248400"/>
          <p14:tracePt t="88155" x="3416300" y="6248400"/>
          <p14:tracePt t="88160" x="3454400" y="6254750"/>
          <p14:tracePt t="88165" x="3517900" y="6254750"/>
          <p14:tracePt t="88182" x="3581400" y="6248400"/>
          <p14:tracePt t="88198" x="3632200" y="6248400"/>
          <p14:tracePt t="88215" x="3670300" y="6248400"/>
          <p14:tracePt t="88215" x="3683000" y="6242050"/>
          <p14:tracePt t="88233" x="3708400" y="6242050"/>
          <p14:tracePt t="88249" x="3727450" y="6242050"/>
          <p14:tracePt t="88265" x="3733800" y="6242050"/>
          <p14:tracePt t="88281" x="3740150" y="6242050"/>
          <p14:tracePt t="88298" x="3740150" y="6248400"/>
          <p14:tracePt t="88325" x="3740150" y="6254750"/>
          <p14:tracePt t="88345" x="3733800" y="6254750"/>
          <p14:tracePt t="88369" x="3733800" y="6248400"/>
          <p14:tracePt t="88436" x="3740150" y="6248400"/>
          <p14:tracePt t="88460" x="3746500" y="6248400"/>
          <p14:tracePt t="88472" x="3752850" y="6242050"/>
          <p14:tracePt t="88488" x="3759200" y="6242050"/>
          <p14:tracePt t="88498" x="3771900" y="6242050"/>
          <p14:tracePt t="88516" x="3803650" y="6235700"/>
          <p14:tracePt t="88533" x="3835400" y="6235700"/>
          <p14:tracePt t="88549" x="3867150" y="6235700"/>
          <p14:tracePt t="88566" x="3911600" y="6229350"/>
          <p14:tracePt t="88583" x="3962400" y="6229350"/>
          <p14:tracePt t="88583" x="3987800" y="6229350"/>
          <p14:tracePt t="88601" x="4013200" y="6229350"/>
          <p14:tracePt t="88601" x="4038600" y="6229350"/>
          <p14:tracePt t="88617" x="4102100" y="6229350"/>
          <p14:tracePt t="88633" x="4178300" y="6242050"/>
          <p14:tracePt t="88650" x="4254500" y="6248400"/>
          <p14:tracePt t="88650" x="4292600" y="6254750"/>
          <p14:tracePt t="88669" x="4337050" y="6261100"/>
          <p14:tracePt t="88683" x="4425950" y="6267450"/>
          <p14:tracePt t="88683" x="4470400" y="6273800"/>
          <p14:tracePt t="88701" x="4565650" y="6280150"/>
          <p14:tracePt t="88716" x="4660900" y="6286500"/>
          <p14:tracePt t="88733" x="4762500" y="6299200"/>
          <p14:tracePt t="88750" x="4864100" y="6318250"/>
          <p14:tracePt t="88766" x="5016500" y="6337300"/>
          <p14:tracePt t="88783" x="5111750" y="6343650"/>
          <p14:tracePt t="88800" x="5207000" y="6337300"/>
          <p14:tracePt t="88817" x="5334000" y="6318250"/>
          <p14:tracePt t="88834" x="5403850" y="6305550"/>
          <p14:tracePt t="88850" x="5473700" y="6299200"/>
          <p14:tracePt t="88868" x="5530850" y="6292850"/>
          <p14:tracePt t="88868" x="5556250" y="6292850"/>
          <p14:tracePt t="88885" x="5600700" y="6286500"/>
          <p14:tracePt t="88901" x="5645150" y="6286500"/>
          <p14:tracePt t="88917" x="5676900" y="6280150"/>
          <p14:tracePt t="88934" x="5702300" y="6273800"/>
          <p14:tracePt t="88951" x="5727700" y="6273800"/>
          <p14:tracePt t="88967" x="5753100" y="6280150"/>
          <p14:tracePt t="88967" x="5772150" y="6280150"/>
          <p14:tracePt t="88985" x="5797550" y="6286500"/>
          <p14:tracePt t="89001" x="5810250" y="6292850"/>
          <p14:tracePt t="89018" x="5835650" y="6299200"/>
          <p14:tracePt t="89018" x="5848350" y="6305550"/>
          <p14:tracePt t="89035" x="5854700" y="6299200"/>
          <p14:tracePt t="89035" x="5861050" y="6299200"/>
          <p14:tracePt t="89052" x="5867400" y="6299200"/>
          <p14:tracePt t="89067" x="5867400" y="6292850"/>
          <p14:tracePt t="89067" x="5867400" y="6286500"/>
          <p14:tracePt t="89085" x="5867400" y="6280150"/>
          <p14:tracePt t="89101" x="5867400" y="6273800"/>
          <p14:tracePt t="89101" x="5867400" y="6267450"/>
          <p14:tracePt t="89119" x="5861050" y="6261100"/>
          <p14:tracePt t="89134" x="5861050" y="6254750"/>
          <p14:tracePt t="89152" x="5854700" y="6242050"/>
          <p14:tracePt t="89168" x="5848350" y="6235700"/>
          <p14:tracePt t="89168" x="5848350" y="6223000"/>
          <p14:tracePt t="89186" x="5842000" y="6216650"/>
          <p14:tracePt t="89201" x="5842000" y="6210300"/>
          <p14:tracePt t="89218" x="5842000" y="6203950"/>
          <p14:tracePt t="89234" x="5842000" y="6197600"/>
          <p14:tracePt t="89253" x="5835650" y="6197600"/>
          <p14:tracePt t="89269" x="5829300" y="6191250"/>
          <p14:tracePt t="89285" x="5822950" y="6184900"/>
          <p14:tracePt t="89285" x="5816600" y="6178550"/>
          <p14:tracePt t="89302" x="5810250" y="6172200"/>
          <p14:tracePt t="89302" x="5803900" y="6172200"/>
          <p14:tracePt t="89319" x="5797550" y="6165850"/>
          <p14:tracePt t="89319" x="5784850" y="6159500"/>
          <p14:tracePt t="89319" x="5778500" y="6153150"/>
          <p14:tracePt t="89337" x="5772150" y="6146800"/>
          <p14:tracePt t="89351" x="5759450" y="6146800"/>
          <p14:tracePt t="89351" x="5740400" y="6140450"/>
          <p14:tracePt t="89370" x="5727700" y="6134100"/>
          <p14:tracePt t="89370" x="5715000" y="6134100"/>
          <p14:tracePt t="89386" x="5702300" y="6134100"/>
          <p14:tracePt t="89386" x="5695950" y="6134100"/>
          <p14:tracePt t="89402" x="5683250" y="6134100"/>
          <p14:tracePt t="89402" x="5670550" y="6134100"/>
          <p14:tracePt t="89402" x="5664200" y="6127750"/>
          <p14:tracePt t="89423" x="5657850" y="6127750"/>
          <p14:tracePt t="89423" x="5645150" y="6127750"/>
          <p14:tracePt t="89436" x="5638800" y="6127750"/>
          <p14:tracePt t="89436" x="5638800" y="6134100"/>
          <p14:tracePt t="89453" x="5632450" y="6140450"/>
          <p14:tracePt t="89468" x="5632450" y="6146800"/>
          <p14:tracePt t="89468" x="5632450" y="6153150"/>
          <p14:tracePt t="89486" x="5632450" y="6159500"/>
          <p14:tracePt t="89486" x="5638800" y="6165850"/>
          <p14:tracePt t="89503" x="5645150" y="6172200"/>
          <p14:tracePt t="89503" x="5651500" y="6178550"/>
          <p14:tracePt t="89521" x="5657850" y="6184900"/>
          <p14:tracePt t="89521" x="5670550" y="6191250"/>
          <p14:tracePt t="89537" x="5683250" y="6197600"/>
          <p14:tracePt t="89537" x="5702300" y="6210300"/>
          <p14:tracePt t="89554" x="5715000" y="6216650"/>
          <p14:tracePt t="89554" x="5727700" y="6223000"/>
          <p14:tracePt t="89570" x="5740400" y="6229350"/>
          <p14:tracePt t="89570" x="5753100" y="6235700"/>
          <p14:tracePt t="89587" x="5765800" y="6242050"/>
          <p14:tracePt t="89587" x="5778500" y="6248400"/>
          <p14:tracePt t="89603" x="5791200" y="6254750"/>
          <p14:tracePt t="89603" x="5816600" y="6273800"/>
          <p14:tracePt t="89621" x="5829300" y="6280150"/>
          <p14:tracePt t="89621" x="5835650" y="6286500"/>
          <p14:tracePt t="89637" x="5848350" y="6292850"/>
          <p14:tracePt t="89654" x="5880100" y="6318250"/>
          <p14:tracePt t="89669" x="5899150" y="6330950"/>
          <p14:tracePt t="89689" x="5918200" y="6343650"/>
          <p14:tracePt t="89724" x="5924550" y="6337300"/>
          <p14:tracePt t="89756" x="5924550" y="6330950"/>
          <p14:tracePt t="89772" x="5924550" y="6324600"/>
          <p14:tracePt t="89784" x="5924550" y="6318250"/>
          <p14:tracePt t="89793" x="5924550" y="6311900"/>
          <p14:tracePt t="89803" x="5924550" y="6305550"/>
          <p14:tracePt t="89803" x="5924550" y="6299200"/>
          <p14:tracePt t="89821" x="5918200" y="6286500"/>
          <p14:tracePt t="89821" x="5918200" y="6280150"/>
          <p14:tracePt t="89838" x="5911850" y="6273800"/>
          <p14:tracePt t="89838" x="5905500" y="6254750"/>
          <p14:tracePt t="89854" x="5899150" y="6248400"/>
          <p14:tracePt t="89854" x="5892800" y="6242050"/>
          <p14:tracePt t="89871" x="5886450" y="6235700"/>
          <p14:tracePt t="89871" x="5880100" y="6235700"/>
          <p14:tracePt t="89887" x="5867400" y="6229350"/>
          <p14:tracePt t="89887" x="5861050" y="6229350"/>
          <p14:tracePt t="89904" x="5854700" y="6229350"/>
          <p14:tracePt t="89904" x="5842000" y="6223000"/>
          <p14:tracePt t="89921" x="5835650" y="6223000"/>
          <p14:tracePt t="89921" x="5829300" y="6223000"/>
          <p14:tracePt t="89938" x="5822950" y="6223000"/>
          <p14:tracePt t="89938" x="5816600" y="6223000"/>
          <p14:tracePt t="89955" x="5810250" y="6223000"/>
          <p14:tracePt t="89970" x="5803900" y="6229350"/>
          <p14:tracePt t="89989" x="5803900" y="6235700"/>
          <p14:tracePt t="90005" x="5803900" y="6242050"/>
          <p14:tracePt t="90021" x="5803900" y="6248400"/>
          <p14:tracePt t="90021" x="5803900" y="6254750"/>
          <p14:tracePt t="90038" x="5803900" y="6261100"/>
          <p14:tracePt t="90054" x="5803900" y="6267450"/>
          <p14:tracePt t="90070" x="5803900" y="6273800"/>
          <p14:tracePt t="90100" x="5797550" y="6280150"/>
          <p14:tracePt t="90124" x="5791200" y="6280150"/>
          <p14:tracePt t="90169" x="5791200" y="6273800"/>
          <p14:tracePt t="90200" x="5784850" y="6267450"/>
          <p14:tracePt t="90221" x="5778500" y="6267450"/>
          <p14:tracePt t="90236" x="5772150" y="6267450"/>
          <p14:tracePt t="90253" x="5765800" y="6273800"/>
          <p14:tracePt t="90268" x="5759450" y="6273800"/>
          <p14:tracePt t="90297" x="5753100" y="6280150"/>
          <p14:tracePt t="90313" x="5740400" y="6280150"/>
          <p14:tracePt t="90324" x="5734050" y="6280150"/>
          <p14:tracePt t="90341" x="5727700" y="6280150"/>
          <p14:tracePt t="90348" x="5721350" y="6280150"/>
          <p14:tracePt t="90357" x="5721350" y="6286500"/>
          <p14:tracePt t="90357" x="5715000" y="6286500"/>
          <p14:tracePt t="90373" x="5708650" y="6286500"/>
          <p14:tracePt t="90373" x="5702300" y="6286500"/>
          <p14:tracePt t="90389" x="5695950" y="6286500"/>
          <p14:tracePt t="90405" x="5683250" y="6286500"/>
          <p14:tracePt t="90422" x="5676900" y="6280150"/>
          <p14:tracePt t="90438" x="5670550" y="6280150"/>
          <p14:tracePt t="90455" x="5664200" y="6273800"/>
          <p14:tracePt t="90472" x="5657850" y="6267450"/>
          <p14:tracePt t="90488" x="5657850" y="6261100"/>
          <p14:tracePt t="90488" x="5651500" y="6261100"/>
          <p14:tracePt t="90506" x="5651500" y="6248400"/>
          <p14:tracePt t="90522" x="5651500" y="6242050"/>
          <p14:tracePt t="90522" x="5651500" y="6235700"/>
          <p14:tracePt t="90540" x="5651500" y="6229350"/>
          <p14:tracePt t="90555" x="5657850" y="6223000"/>
          <p14:tracePt t="90555" x="5657850" y="6210300"/>
          <p14:tracePt t="90574" x="5664200" y="6203950"/>
          <p14:tracePt t="90574" x="5670550" y="6197600"/>
          <p14:tracePt t="90590" x="5676900" y="6184900"/>
          <p14:tracePt t="90590" x="5683250" y="6178550"/>
          <p14:tracePt t="90607" x="5689600" y="6172200"/>
          <p14:tracePt t="90607" x="5702300" y="6159500"/>
          <p14:tracePt t="90623" x="5708650" y="6153150"/>
          <p14:tracePt t="90623" x="5721350" y="6146800"/>
          <p14:tracePt t="90623" x="5734050" y="6140450"/>
          <p14:tracePt t="90642" x="5746750" y="6127750"/>
          <p14:tracePt t="90642" x="5759450" y="6127750"/>
          <p14:tracePt t="90658" x="5772150" y="6121400"/>
          <p14:tracePt t="90658" x="5791200" y="6115050"/>
          <p14:tracePt t="90674" x="5803900" y="6115050"/>
          <p14:tracePt t="90674" x="5816600" y="6108700"/>
          <p14:tracePt t="90690" x="5835650" y="6108700"/>
          <p14:tracePt t="90690" x="5848350" y="6115050"/>
          <p14:tracePt t="90707" x="5861050" y="6115050"/>
          <p14:tracePt t="90707" x="5880100" y="6115050"/>
          <p14:tracePt t="90723" x="5899150" y="6121400"/>
          <p14:tracePt t="90723" x="5924550" y="6140450"/>
          <p14:tracePt t="90741" x="5943600" y="6146800"/>
          <p14:tracePt t="90741" x="5956300" y="6153150"/>
          <p14:tracePt t="90757" x="5969000" y="6165850"/>
          <p14:tracePt t="90757" x="5981700" y="6172200"/>
          <p14:tracePt t="90773" x="5994400" y="6178550"/>
          <p14:tracePt t="90773" x="6000750" y="6178550"/>
          <p14:tracePt t="90791" x="6007100" y="6184900"/>
          <p14:tracePt t="90791" x="6019800" y="6197600"/>
          <p14:tracePt t="90807" x="6013450" y="6203950"/>
          <p14:tracePt t="90828" x="6013450" y="6210300"/>
          <p14:tracePt t="90839" x="6007100" y="6216650"/>
          <p14:tracePt t="90839" x="5994400" y="6216650"/>
          <p14:tracePt t="90857" x="5988050" y="6223000"/>
          <p14:tracePt t="90857" x="5962650" y="6229350"/>
          <p14:tracePt t="90874" x="5949950" y="6229350"/>
          <p14:tracePt t="90874" x="5937250" y="6235700"/>
          <p14:tracePt t="90891" x="5924550" y="6242050"/>
          <p14:tracePt t="90891" x="5905500" y="6248400"/>
          <p14:tracePt t="90907" x="5892800" y="6248400"/>
          <p14:tracePt t="90907" x="5861050" y="6261100"/>
          <p14:tracePt t="90925" x="5842000" y="6267450"/>
          <p14:tracePt t="90925" x="5829300" y="6273800"/>
          <p14:tracePt t="90941" x="5816600" y="6280150"/>
          <p14:tracePt t="90941" x="5797550" y="6280150"/>
          <p14:tracePt t="90957" x="5784850" y="6286500"/>
          <p14:tracePt t="90957" x="5772150" y="6292850"/>
          <p14:tracePt t="90974" x="5753100" y="6299200"/>
          <p14:tracePt t="90974" x="5740400" y="6299200"/>
          <p14:tracePt t="90990" x="5727700" y="6305550"/>
          <p14:tracePt t="91007" x="5695950" y="6311900"/>
          <p14:tracePt t="91024" x="5664200" y="6324600"/>
          <p14:tracePt t="91024" x="5619750" y="6343650"/>
          <p14:tracePt t="91043" x="5600700" y="6350000"/>
          <p14:tracePt t="91043" x="5575300" y="6362700"/>
          <p14:tracePt t="91058" x="5543550" y="6375400"/>
          <p14:tracePt t="91058" x="5511800" y="6388100"/>
          <p14:tracePt t="91074" x="5486400" y="6400800"/>
          <p14:tracePt t="91074" x="5448300" y="6413500"/>
          <p14:tracePt t="91091" x="5403850" y="6419850"/>
          <p14:tracePt t="91091" x="5359400" y="6426200"/>
          <p14:tracePt t="91109" x="3949700" y="6216650"/>
          <p14:tracePt t="91282" x="3943350" y="6197600"/>
          <p14:tracePt t="91285" x="3937000" y="6178550"/>
          <p14:tracePt t="91294" x="3943350" y="6159500"/>
          <p14:tracePt t="91294" x="3962400" y="6140450"/>
          <p14:tracePt t="91309" x="4013200" y="6096000"/>
          <p14:tracePt t="91325" x="4095750" y="6038850"/>
          <p14:tracePt t="91341" x="4216400" y="5975350"/>
          <p14:tracePt t="91358" x="4356100" y="5911850"/>
          <p14:tracePt t="91375" x="4521200" y="5854700"/>
          <p14:tracePt t="91375" x="4610100" y="5829300"/>
          <p14:tracePt t="91393" x="4800600" y="5791200"/>
          <p14:tracePt t="91409" x="4997450" y="5765800"/>
          <p14:tracePt t="91426" x="5200650" y="5753100"/>
          <p14:tracePt t="91442" x="5403850" y="5746750"/>
          <p14:tracePt t="91458" x="5702300" y="5740400"/>
          <p14:tracePt t="91475" x="5886450" y="5746750"/>
          <p14:tracePt t="91492" x="6057900" y="5759450"/>
          <p14:tracePt t="91508" x="6280150" y="5797550"/>
          <p14:tracePt t="91526" x="6400800" y="5829300"/>
          <p14:tracePt t="91542" x="6496050" y="5867400"/>
          <p14:tracePt t="91559" x="6572250" y="5899150"/>
          <p14:tracePt t="91575" x="6616700" y="5937250"/>
          <p14:tracePt t="91575" x="6635750" y="5956300"/>
          <p14:tracePt t="91592" x="6642100" y="6000750"/>
          <p14:tracePt t="91609" x="6623050" y="6045200"/>
          <p14:tracePt t="91625" x="6572250" y="6102350"/>
          <p14:tracePt t="91642" x="6496050" y="6153150"/>
          <p14:tracePt t="91642" x="6445250" y="6178550"/>
          <p14:tracePt t="91660" x="6388100" y="6203950"/>
          <p14:tracePt t="91675" x="6184900" y="6261100"/>
          <p14:tracePt t="91693" x="6026150" y="6299200"/>
          <p14:tracePt t="91709" x="5854700" y="6324600"/>
          <p14:tracePt t="91726" x="5676900" y="6350000"/>
          <p14:tracePt t="91742" x="5486400" y="6369050"/>
          <p14:tracePt t="91759" x="5207000" y="6369050"/>
          <p14:tracePt t="91776" x="5029200" y="6356350"/>
          <p14:tracePt t="91776" x="4946650" y="6350000"/>
          <p14:tracePt t="91798" x="4864100" y="6337300"/>
          <p14:tracePt t="91809" x="4660900" y="6324600"/>
          <p14:tracePt t="91827" x="4559300" y="6318250"/>
          <p14:tracePt t="91843" x="4483100" y="6318250"/>
          <p14:tracePt t="91860" x="4464050" y="6318250"/>
          <p14:tracePt t="91877" x="4438650" y="6311900"/>
          <p14:tracePt t="91877" x="4432300" y="6292850"/>
          <p14:tracePt t="91894" x="4432300" y="6280150"/>
          <p14:tracePt t="91894" x="4445000" y="6267450"/>
          <p14:tracePt t="91911" x="4451350" y="6254750"/>
          <p14:tracePt t="91911" x="4464050" y="6242050"/>
          <p14:tracePt t="91927" x="4483100" y="6229350"/>
          <p14:tracePt t="91927" x="4514850" y="6197600"/>
          <p14:tracePt t="91945" x="4533900" y="6184900"/>
          <p14:tracePt t="91945" x="4552950" y="6165850"/>
          <p14:tracePt t="91961" x="4578350" y="6146800"/>
          <p14:tracePt t="91961" x="4597400" y="6134100"/>
          <p14:tracePt t="91978" x="4622800" y="6115050"/>
          <p14:tracePt t="91978" x="4648200" y="6096000"/>
          <p14:tracePt t="91994" x="4679950" y="6083300"/>
          <p14:tracePt t="91994" x="4705350" y="6064250"/>
          <p14:tracePt t="92011" x="4730750" y="6051550"/>
          <p14:tracePt t="92011" x="4762500" y="6032500"/>
          <p14:tracePt t="92011" x="4787900" y="6019800"/>
          <p14:tracePt t="92029" x="4819650" y="6007100"/>
          <p14:tracePt t="92043" x="4845050" y="5994400"/>
          <p14:tracePt t="92043" x="4889500" y="5969000"/>
          <p14:tracePt t="92061" x="4908550" y="5962650"/>
          <p14:tracePt t="92061" x="4933950" y="5956300"/>
          <p14:tracePt t="92078" x="4953000" y="5949950"/>
          <p14:tracePt t="92078" x="4972050" y="5943600"/>
          <p14:tracePt t="92094" x="4991100" y="5943600"/>
          <p14:tracePt t="92094" x="5003800" y="5937250"/>
          <p14:tracePt t="92111" x="5022850" y="5930900"/>
          <p14:tracePt t="92111" x="5054600" y="5924550"/>
          <p14:tracePt t="92128" x="5067300" y="5918200"/>
          <p14:tracePt t="92128" x="5080000" y="5911850"/>
          <p14:tracePt t="92145" x="5086350" y="5905500"/>
          <p14:tracePt t="92145" x="5099050" y="5899150"/>
          <p14:tracePt t="92162" x="5105400" y="5892800"/>
          <p14:tracePt t="92162" x="5118100" y="5886450"/>
          <p14:tracePt t="92178" x="5124450" y="5880100"/>
          <p14:tracePt t="92178" x="5143500" y="5861050"/>
          <p14:tracePt t="92195" x="5149850" y="5854700"/>
          <p14:tracePt t="92195" x="5162550" y="5848350"/>
          <p14:tracePt t="92211" x="5168900" y="5835650"/>
          <p14:tracePt t="92211" x="5175250" y="5822950"/>
          <p14:tracePt t="92228" x="5187950" y="5816600"/>
          <p14:tracePt t="92228" x="5200650" y="5797550"/>
          <p14:tracePt t="92245" x="5207000" y="5784850"/>
          <p14:tracePt t="92245" x="5219700" y="5772150"/>
          <p14:tracePt t="92262" x="5226050" y="5765800"/>
          <p14:tracePt t="92262" x="5232400" y="5753100"/>
          <p14:tracePt t="92278" x="5238750" y="5746750"/>
          <p14:tracePt t="92278" x="5245100" y="5734050"/>
          <p14:tracePt t="92296" x="5251450" y="5727700"/>
          <p14:tracePt t="92296" x="5270500" y="5702300"/>
          <p14:tracePt t="92313" x="5276850" y="5695950"/>
          <p14:tracePt t="92313" x="5289550" y="5689600"/>
          <p14:tracePt t="92329" x="5295900" y="5676900"/>
          <p14:tracePt t="92329" x="5302250" y="5670550"/>
          <p14:tracePt t="92345" x="5314950" y="5657850"/>
          <p14:tracePt t="92345" x="5321300" y="5651500"/>
          <p14:tracePt t="92362" x="5327650" y="5645150"/>
          <p14:tracePt t="92362" x="5334000" y="5632450"/>
          <p14:tracePt t="92378" x="5346700" y="5626100"/>
          <p14:tracePt t="92378" x="5353050" y="5619750"/>
          <p14:tracePt t="92395" x="5359400" y="5613400"/>
          <p14:tracePt t="92395" x="5372100" y="5594350"/>
          <p14:tracePt t="92413" x="5378450" y="5588000"/>
          <p14:tracePt t="92413" x="5384800" y="5581650"/>
          <p14:tracePt t="92428" x="5391150" y="5568950"/>
          <p14:tracePt t="92428" x="5391150" y="5562600"/>
          <p14:tracePt t="92445" x="5397500" y="5556250"/>
          <p14:tracePt t="92445" x="5403850" y="5549900"/>
          <p14:tracePt t="92462" x="5403850" y="5543550"/>
          <p14:tracePt t="92462" x="5403850" y="5537200"/>
          <p14:tracePt t="92479" x="5403850" y="5530850"/>
          <p14:tracePt t="92479" x="5410200" y="5530850"/>
          <p14:tracePt t="92495" x="5403850" y="5530850"/>
          <p14:tracePt t="92532" x="5397500" y="5530850"/>
          <p14:tracePt t="92541" x="5391150" y="5537200"/>
          <p14:tracePt t="92552" x="5391150" y="5543550"/>
          <p14:tracePt t="92562" x="5384800" y="5556250"/>
          <p14:tracePt t="92578" x="5384800" y="5562600"/>
          <p14:tracePt t="92595" x="5378450" y="5568950"/>
          <p14:tracePt t="92612" x="5384800" y="5575300"/>
          <p14:tracePt t="92629" x="5384800" y="5581650"/>
          <p14:tracePt t="92645" x="5391150" y="5581650"/>
          <p14:tracePt t="92662" x="5403850" y="5575300"/>
          <p14:tracePt t="92679" x="5410200" y="5575300"/>
          <p14:tracePt t="92679" x="5416550" y="5568950"/>
          <p14:tracePt t="92697" x="5429250" y="5556250"/>
          <p14:tracePt t="92697" x="5435600" y="5549900"/>
          <p14:tracePt t="92713" x="5441950" y="5543550"/>
          <p14:tracePt t="92713" x="5454650" y="5537200"/>
          <p14:tracePt t="92729" x="5461000" y="5530850"/>
          <p14:tracePt t="92729" x="5467350" y="5524500"/>
          <p14:tracePt t="92746" x="5473700" y="5518150"/>
          <p14:tracePt t="92746" x="5486400" y="5518150"/>
          <p14:tracePt t="92763" x="5492750" y="5511800"/>
          <p14:tracePt t="92763" x="5499100" y="5505450"/>
          <p14:tracePt t="92763" x="5505450" y="5505450"/>
          <p14:tracePt t="92781" x="5511800" y="5499100"/>
          <p14:tracePt t="92781" x="5518150" y="5505450"/>
          <p14:tracePt t="92796" x="5524500" y="5499100"/>
          <p14:tracePt t="92812" x="5530850" y="5499100"/>
          <p14:tracePt t="92829" x="5530850" y="5505450"/>
          <p14:tracePt t="92846" x="5530850" y="5511800"/>
          <p14:tracePt t="92846" x="5530850" y="5524500"/>
          <p14:tracePt t="92863" x="5530850" y="5530850"/>
          <p14:tracePt t="92863" x="5524500" y="5543550"/>
          <p14:tracePt t="92880" x="5524500" y="5549900"/>
          <p14:tracePt t="92880" x="5524500" y="5556250"/>
          <p14:tracePt t="92897" x="5524500" y="5568950"/>
          <p14:tracePt t="92897" x="5518150" y="5588000"/>
          <p14:tracePt t="92913" x="5518150" y="5594350"/>
          <p14:tracePt t="92913" x="5524500" y="5607050"/>
          <p14:tracePt t="92930" x="5524500" y="5613400"/>
          <p14:tracePt t="92930" x="5530850" y="5626100"/>
          <p14:tracePt t="92947" x="5530850" y="5632450"/>
          <p14:tracePt t="92947" x="5537200" y="5645150"/>
          <p14:tracePt t="92947" x="5543550" y="5651500"/>
          <p14:tracePt t="92965" x="5549900" y="5657850"/>
          <p14:tracePt t="92965" x="5556250" y="5657850"/>
          <p14:tracePt t="92980" x="5562600" y="5664200"/>
          <p14:tracePt t="92980" x="5568950" y="5664200"/>
          <p14:tracePt t="92997" x="5581650" y="5664200"/>
          <p14:tracePt t="92997" x="5588000" y="5670550"/>
          <p14:tracePt t="93014" x="5594350" y="5670550"/>
          <p14:tracePt t="93014" x="5600700" y="5670550"/>
          <p14:tracePt t="93031" x="5607050" y="5670550"/>
          <p14:tracePt t="93031" x="5613400" y="5670550"/>
          <p14:tracePt t="93031" x="5619750" y="5670550"/>
          <p14:tracePt t="93049" x="5632450" y="5670550"/>
          <p14:tracePt t="93072" x="5632450" y="5676900"/>
          <p14:tracePt t="93084" x="5632450" y="5683250"/>
          <p14:tracePt t="93108" x="5632450" y="5689600"/>
          <p14:tracePt t="93124" x="5626100" y="5689600"/>
          <p14:tracePt t="93140" x="5619750" y="5695950"/>
          <p14:tracePt t="93153" x="5613400" y="5695950"/>
          <p14:tracePt t="93169" x="5607050" y="5702300"/>
          <p14:tracePt t="93185" x="5594350" y="5708650"/>
          <p14:tracePt t="93201" x="5588000" y="5708650"/>
          <p14:tracePt t="93214" x="5581650" y="5715000"/>
          <p14:tracePt t="93231" x="5575300" y="5721350"/>
          <p14:tracePt t="93247" x="5568950" y="5721350"/>
          <p14:tracePt t="93247" x="5562600" y="5727700"/>
          <p14:tracePt t="93265" x="5556250" y="5727700"/>
          <p14:tracePt t="93281" x="5549900" y="5727700"/>
          <p14:tracePt t="93297" x="5543550" y="5727700"/>
          <p14:tracePt t="93314" x="5543550" y="5721350"/>
          <p14:tracePt t="93331" x="5543550" y="5715000"/>
          <p14:tracePt t="93356" x="5549900" y="5708650"/>
          <p14:tracePt t="93381" x="5537200" y="5715000"/>
          <p14:tracePt t="93512" x="5530850" y="5715000"/>
          <p14:tracePt t="93528" x="5518150" y="5715000"/>
          <p14:tracePt t="93552" x="5511800" y="5715000"/>
          <p14:tracePt t="93565" x="5505450" y="5715000"/>
          <p14:tracePt t="93580" x="5499100" y="5715000"/>
          <p14:tracePt t="93596" x="5499100" y="5708650"/>
          <p14:tracePt t="93621" x="5505450" y="5702300"/>
          <p14:tracePt t="93633" x="5518150" y="5695950"/>
          <p14:tracePt t="93650" x="5524500" y="5689600"/>
          <p14:tracePt t="93657" x="5530850" y="5689600"/>
          <p14:tracePt t="93665" x="5543550" y="5683250"/>
          <p14:tracePt t="93665" x="5556250" y="5676900"/>
          <p14:tracePt t="93683" x="5568950" y="5670550"/>
          <p14:tracePt t="93683" x="5581650" y="5670550"/>
          <p14:tracePt t="93683" x="5588000" y="5664200"/>
          <p14:tracePt t="93701" x="5600700" y="5657850"/>
          <p14:tracePt t="93701" x="5613400" y="5651500"/>
          <p14:tracePt t="93717" x="5626100" y="5645150"/>
          <p14:tracePt t="93717" x="5638800" y="5638800"/>
          <p14:tracePt t="93733" x="5645150" y="5632450"/>
          <p14:tracePt t="93733" x="5657850" y="5632450"/>
          <p14:tracePt t="93750" x="5664200" y="5626100"/>
          <p14:tracePt t="93750" x="5670550" y="5619750"/>
          <p14:tracePt t="93766" x="5676900" y="5619750"/>
          <p14:tracePt t="93782" x="5683250" y="5613400"/>
          <p14:tracePt t="93799" x="5689600" y="5613400"/>
          <p14:tracePt t="93816" x="5695950" y="5607050"/>
          <p14:tracePt t="93872" x="5695950" y="5600700"/>
          <p14:tracePt t="93888" x="5702300" y="5600700"/>
          <p14:tracePt t="93896" x="5708650" y="5594350"/>
          <p14:tracePt t="93904" x="5721350" y="5588000"/>
          <p14:tracePt t="93921" x="5727700" y="5581650"/>
          <p14:tracePt t="93921" x="5734050" y="5575300"/>
          <p14:tracePt t="93933" x="5740400" y="5568950"/>
          <p14:tracePt t="93933" x="5746750" y="5568950"/>
          <p14:tracePt t="93950" x="5753100" y="5562600"/>
          <p14:tracePt t="93950" x="5765800" y="5562600"/>
          <p14:tracePt t="93967" x="5778500" y="5556250"/>
          <p14:tracePt t="93967" x="5784850" y="5556250"/>
          <p14:tracePt t="93967" x="5797550" y="5549900"/>
          <p14:tracePt t="93985" x="5816600" y="5549900"/>
          <p14:tracePt t="93985" x="5829300" y="5543550"/>
          <p14:tracePt t="94000" x="5842000" y="5537200"/>
          <p14:tracePt t="94000" x="5854700" y="5537200"/>
          <p14:tracePt t="94018" x="5867400" y="5530850"/>
          <p14:tracePt t="94018" x="5880100" y="5530850"/>
          <p14:tracePt t="94034" x="5886450" y="5524500"/>
          <p14:tracePt t="94034" x="5899150" y="5518150"/>
          <p14:tracePt t="94051" x="5911850" y="5518150"/>
          <p14:tracePt t="94051" x="5918200" y="5511800"/>
          <p14:tracePt t="94051" x="5930900" y="5511800"/>
          <p14:tracePt t="94069" x="5937250" y="5518150"/>
          <p14:tracePt t="94069" x="5943600" y="5518150"/>
          <p14:tracePt t="94085" x="5949950" y="5524500"/>
          <p14:tracePt t="94085" x="5956300" y="5530850"/>
          <p14:tracePt t="94101" x="5962650" y="5530850"/>
          <p14:tracePt t="94101" x="5969000" y="5537200"/>
          <p14:tracePt t="94118" x="5969000" y="5543550"/>
          <p14:tracePt t="94134" x="5975350" y="5543550"/>
          <p14:tracePt t="94151" x="5981700" y="5549900"/>
          <p14:tracePt t="94151" x="5988050" y="5549900"/>
          <p14:tracePt t="94167" x="5994400" y="5543550"/>
          <p14:tracePt t="94188" x="6000750" y="5543550"/>
          <p14:tracePt t="94204" x="6007100" y="5549900"/>
          <p14:tracePt t="94221" x="6013450" y="5543550"/>
          <p14:tracePt t="94221" x="6019800" y="5549900"/>
          <p14:tracePt t="94234" x="6026150" y="5549900"/>
          <p14:tracePt t="94234" x="6032500" y="5556250"/>
          <p14:tracePt t="94251" x="6038850" y="5562600"/>
          <p14:tracePt t="94251" x="6051550" y="5568950"/>
          <p14:tracePt t="94268" x="6057900" y="5575300"/>
          <p14:tracePt t="94268" x="6083300" y="5581650"/>
          <p14:tracePt t="94285" x="6096000" y="5588000"/>
          <p14:tracePt t="94285" x="6108700" y="5588000"/>
          <p14:tracePt t="94301" x="6121400" y="5588000"/>
          <p14:tracePt t="94301" x="6134100" y="5594350"/>
          <p14:tracePt t="94318" x="6146800" y="5594350"/>
          <p14:tracePt t="94318" x="6153150" y="5594350"/>
          <p14:tracePt t="94335" x="6165850" y="5594350"/>
          <p14:tracePt t="94335" x="6178550" y="5594350"/>
          <p14:tracePt t="94335" x="6184900" y="5600700"/>
          <p14:tracePt t="94353" x="6191250" y="5600700"/>
          <p14:tracePt t="94367" x="6197600" y="5600700"/>
          <p14:tracePt t="94367" x="6210300" y="5600700"/>
          <p14:tracePt t="94385" x="6216650" y="5607050"/>
          <p14:tracePt t="94401" x="6223000" y="5607050"/>
          <p14:tracePt t="94417" x="6223000" y="5613400"/>
          <p14:tracePt t="94434" x="6216650" y="5619750"/>
          <p14:tracePt t="94452" x="6210300" y="5626100"/>
          <p14:tracePt t="94467" x="6203950" y="5626100"/>
          <p14:tracePt t="94467" x="6197600" y="5632450"/>
          <p14:tracePt t="94485" x="6191250" y="5638800"/>
          <p14:tracePt t="94501" x="6178550" y="5638800"/>
          <p14:tracePt t="94501" x="6178550" y="5645150"/>
          <p14:tracePt t="94519" x="6172200" y="5645150"/>
          <p14:tracePt t="94519" x="6159500" y="5645150"/>
          <p14:tracePt t="94535" x="6153150" y="5651500"/>
          <p14:tracePt t="94551" x="6146800" y="5651500"/>
          <p14:tracePt t="94568" x="6140450" y="5651500"/>
          <p14:tracePt t="94585" x="6134100" y="5651500"/>
          <p14:tracePt t="94601" x="6140450" y="5657850"/>
          <p14:tracePt t="94644" x="6140450" y="5664200"/>
          <p14:tracePt t="94676" x="6140450" y="5670550"/>
          <p14:tracePt t="94684" x="6134100" y="5683250"/>
          <p14:tracePt t="94700" x="6127750" y="5689600"/>
          <p14:tracePt t="94705" x="6121400" y="5695950"/>
          <p14:tracePt t="94718" x="6121400" y="5702300"/>
          <p14:tracePt t="94718" x="6115050" y="5715000"/>
          <p14:tracePt t="94718" x="6108700" y="5727700"/>
          <p14:tracePt t="94737" x="6102350" y="5734050"/>
          <p14:tracePt t="94737" x="6096000" y="5746750"/>
          <p14:tracePt t="94753" x="6089650" y="5753100"/>
          <p14:tracePt t="94753" x="6083300" y="5765800"/>
          <p14:tracePt t="94770" x="6070600" y="5778500"/>
          <p14:tracePt t="94770" x="6064250" y="5784850"/>
          <p14:tracePt t="94787" x="6051550" y="5797550"/>
          <p14:tracePt t="94787" x="6038850" y="5803900"/>
          <p14:tracePt t="94787" x="6032500" y="5816600"/>
          <p14:tracePt t="94805" x="6019800" y="5822950"/>
          <p14:tracePt t="94819" x="6013450" y="5835650"/>
          <p14:tracePt t="94819" x="5994400" y="5848350"/>
          <p14:tracePt t="94837" x="5988050" y="5854700"/>
          <p14:tracePt t="94852" x="5962650" y="5867400"/>
          <p14:tracePt t="95100" x="5962650" y="5861050"/>
          <p14:tracePt t="95108" x="5962650" y="5854700"/>
          <p14:tracePt t="95120" x="5956300" y="5848350"/>
          <p14:tracePt t="95137" x="5949950" y="5842000"/>
          <p14:tracePt t="95154" x="5943600" y="5842000"/>
          <p14:tracePt t="95184" x="5949950" y="5835650"/>
          <p14:tracePt t="95228" x="5956300" y="5829300"/>
          <p14:tracePt t="95244" x="5962650" y="5822950"/>
          <p14:tracePt t="95260" x="5969000" y="5822950"/>
          <p14:tracePt t="95268" x="5975350" y="5816600"/>
          <p14:tracePt t="95280" x="5981700" y="5816600"/>
          <p14:tracePt t="95289" x="5988050" y="5816600"/>
          <p14:tracePt t="95289" x="5994400" y="5816600"/>
          <p14:tracePt t="95305" x="6000750" y="5816600"/>
          <p14:tracePt t="95305" x="6013450" y="5816600"/>
          <p14:tracePt t="95322" x="6019800" y="5816600"/>
          <p14:tracePt t="95322" x="6026150" y="5810250"/>
          <p14:tracePt t="95338" x="6032500" y="5810250"/>
          <p14:tracePt t="95338" x="6038850" y="5810250"/>
          <p14:tracePt t="95355" x="6045200" y="5810250"/>
          <p14:tracePt t="95355" x="6064250" y="5810250"/>
          <p14:tracePt t="95373" x="6070600" y="5803900"/>
          <p14:tracePt t="95373" x="6076950" y="5803900"/>
          <p14:tracePt t="95389" x="6083300" y="5803900"/>
          <p14:tracePt t="95389" x="6096000" y="5803900"/>
          <p14:tracePt t="95405" x="6102350" y="5803900"/>
          <p14:tracePt t="95405" x="6108700" y="5803900"/>
          <p14:tracePt t="95422" x="6115050" y="5803900"/>
          <p14:tracePt t="95438" x="6121400" y="5816600"/>
          <p14:tracePt t="95455" x="6121400" y="5822950"/>
          <p14:tracePt t="95471" x="6121400" y="5829300"/>
          <p14:tracePt t="95488" x="6115050" y="5835650"/>
          <p14:tracePt t="95505" x="6108700" y="5848350"/>
          <p14:tracePt t="95505" x="6102350" y="5861050"/>
          <p14:tracePt t="95523" x="6096000" y="5867400"/>
          <p14:tracePt t="95523" x="6096000" y="5873750"/>
          <p14:tracePt t="95539" x="6089650" y="5880100"/>
          <p14:tracePt t="95539" x="6083300" y="5880100"/>
          <p14:tracePt t="95556" x="6083300" y="5886450"/>
          <p14:tracePt t="95572" x="6070600" y="5892800"/>
          <p14:tracePt t="95572" x="6064250" y="5892800"/>
          <p14:tracePt t="95589" x="6057900" y="5899150"/>
          <p14:tracePt t="95605" x="6051550" y="5899150"/>
          <p14:tracePt t="95622" x="6051550" y="5892800"/>
          <p14:tracePt t="95638" x="6051550" y="5886450"/>
          <p14:tracePt t="95638" x="6051550" y="5880100"/>
          <p14:tracePt t="95658" x="6057900" y="5880100"/>
          <p14:tracePt t="95673" x="6070600" y="5886450"/>
          <p14:tracePt t="95689" x="6076950" y="5892800"/>
          <p14:tracePt t="95689" x="6083300" y="5899150"/>
          <p14:tracePt t="95706" x="6096000" y="5918200"/>
          <p14:tracePt t="95706" x="6108700" y="5937250"/>
          <p14:tracePt t="95723" x="6121400" y="5956300"/>
          <p14:tracePt t="95723" x="6140450" y="5975350"/>
          <p14:tracePt t="95723" x="6159500" y="6000750"/>
          <p14:tracePt t="95741" x="6172200" y="6026150"/>
          <p14:tracePt t="95741" x="6191250" y="6045200"/>
          <p14:tracePt t="95757" x="6203950" y="6070600"/>
          <p14:tracePt t="95757" x="6216650" y="6083300"/>
          <p14:tracePt t="95773" x="6223000" y="6108700"/>
          <p14:tracePt t="95773" x="6229350" y="6121400"/>
          <p14:tracePt t="95790" x="6235700" y="6134100"/>
          <p14:tracePt t="95790" x="6235700" y="6146800"/>
          <p14:tracePt t="95807" x="6235700" y="6159500"/>
          <p14:tracePt t="95807" x="6216650" y="6178550"/>
          <p14:tracePt t="95823" x="6210300" y="6191250"/>
          <p14:tracePt t="95823" x="6197600" y="6197600"/>
          <p14:tracePt t="95840" x="6184900" y="6203950"/>
          <p14:tracePt t="95840" x="6172200" y="6216650"/>
          <p14:tracePt t="95857" x="6153150" y="6223000"/>
          <p14:tracePt t="95857" x="6140450" y="6229350"/>
          <p14:tracePt t="95874" x="6127750" y="6242050"/>
          <p14:tracePt t="95874" x="6102350" y="6254750"/>
          <p14:tracePt t="95890" x="6089650" y="6261100"/>
          <p14:tracePt t="95890" x="6083300" y="6267450"/>
          <p14:tracePt t="95907" x="6076950" y="6280150"/>
          <p14:tracePt t="95923" x="6070600" y="6299200"/>
          <p14:tracePt t="95923" x="6076950" y="6311900"/>
          <p14:tracePt t="95941" x="6083300" y="6311900"/>
          <p14:tracePt t="95957" x="6089650" y="6311900"/>
          <p14:tracePt t="95957" x="6102350" y="6311900"/>
          <p14:tracePt t="95974" x="6115050" y="6299200"/>
          <p14:tracePt t="95974" x="6127750" y="6286500"/>
          <p14:tracePt t="95990" x="6146800" y="6273800"/>
          <p14:tracePt t="95990" x="6159500" y="6261100"/>
          <p14:tracePt t="95990" x="6178550" y="6242050"/>
          <p14:tracePt t="96010" x="6197600" y="6223000"/>
          <p14:tracePt t="96024" x="6216650" y="6197600"/>
          <p14:tracePt t="96024" x="6261100" y="6153150"/>
          <p14:tracePt t="96042" x="6273800" y="6121400"/>
          <p14:tracePt t="96042" x="6292850" y="6096000"/>
          <p14:tracePt t="96058" x="6311900" y="6070600"/>
          <p14:tracePt t="96058" x="6324600" y="6038850"/>
          <p14:tracePt t="96074" x="6343650" y="6007100"/>
          <p14:tracePt t="96074" x="6356350" y="5981700"/>
          <p14:tracePt t="96091" x="6362700" y="5949950"/>
          <p14:tracePt t="96091" x="6375400" y="5911850"/>
          <p14:tracePt t="96091" x="6381750" y="5873750"/>
          <p14:tracePt t="96109" x="6388100" y="5842000"/>
          <p14:tracePt t="96109" x="6388100" y="5810250"/>
          <p14:tracePt t="96124" x="6223000" y="5765800"/>
          <p14:tracePt t="96412" x="6229350" y="5765800"/>
          <p14:tracePt t="96432" x="6235700" y="5784850"/>
          <p14:tracePt t="96492" x="6286500" y="5765800"/>
          <p14:tracePt t="96500" x="6330950" y="5740400"/>
          <p14:tracePt t="96516" x="6381750" y="5715000"/>
          <p14:tracePt t="96525" x="6432550" y="5683250"/>
          <p14:tracePt t="96525" x="6489700" y="5651500"/>
          <p14:tracePt t="96542" x="6553200" y="5619750"/>
          <p14:tracePt t="96542" x="6610350" y="5594350"/>
          <p14:tracePt t="96559" x="6673850" y="5549900"/>
          <p14:tracePt t="96559" x="6699250" y="5549900"/>
          <p14:tracePt t="96559" x="6724650" y="5549900"/>
          <p14:tracePt t="96577" x="6750050" y="5562600"/>
          <p14:tracePt t="96577" x="6775450" y="5581650"/>
          <p14:tracePt t="96592" x="6788150" y="5607050"/>
          <p14:tracePt t="96592" x="6800850" y="5638800"/>
          <p14:tracePt t="96609" x="6800850" y="5670550"/>
          <p14:tracePt t="96609" x="6800850" y="5715000"/>
          <p14:tracePt t="96626" x="6788150" y="5759450"/>
          <p14:tracePt t="96626" x="6769100" y="5803900"/>
          <p14:tracePt t="96643" x="6743700" y="5854700"/>
          <p14:tracePt t="96643" x="6673850" y="5949950"/>
          <p14:tracePt t="96660" x="6635750" y="5994400"/>
          <p14:tracePt t="96660" x="6597650" y="6038850"/>
          <p14:tracePt t="96676" x="6559550" y="6076950"/>
          <p14:tracePt t="96676" x="6521450" y="6108700"/>
          <p14:tracePt t="96692" x="6483350" y="6134100"/>
          <p14:tracePt t="96692" x="6451600" y="6153150"/>
          <p14:tracePt t="96709" x="6419850" y="6165850"/>
          <p14:tracePt t="96709" x="6362700" y="6172200"/>
          <p14:tracePt t="96726" x="6337300" y="6159500"/>
          <p14:tracePt t="96726" x="6318250" y="6153150"/>
          <p14:tracePt t="96743" x="6292850" y="6134100"/>
          <p14:tracePt t="96743" x="6273800" y="6115050"/>
          <p14:tracePt t="96759" x="6261100" y="6096000"/>
          <p14:tracePt t="96759" x="6248400" y="6070600"/>
          <p14:tracePt t="96777" x="6223000" y="6019800"/>
          <p14:tracePt t="96777" x="6216650" y="5994400"/>
          <p14:tracePt t="96794" x="6216650" y="5969000"/>
          <p14:tracePt t="96794" x="6216650" y="5949950"/>
          <p14:tracePt t="96809" x="6223000" y="5937250"/>
          <p14:tracePt t="96826" x="6235700" y="5949950"/>
          <p14:tracePt t="96826" x="6248400" y="5975350"/>
          <p14:tracePt t="96843" x="6267450" y="6019800"/>
          <p14:tracePt t="96843" x="6280150" y="6070600"/>
          <p14:tracePt t="96843" x="6299200" y="6140450"/>
          <p14:tracePt t="96861" x="6311900" y="6216650"/>
          <p14:tracePt t="96861" x="6324600" y="62928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Rectangle 4"/>
          <p:cNvSpPr>
            <a:spLocks noGrp="1" noChangeArrowheads="1"/>
          </p:cNvSpPr>
          <p:nvPr>
            <p:ph type="title"/>
          </p:nvPr>
        </p:nvSpPr>
        <p:spPr>
          <a:xfrm>
            <a:off x="457200" y="274638"/>
            <a:ext cx="8229600" cy="654032"/>
          </a:xfrm>
        </p:spPr>
        <p:txBody>
          <a:bodyPr>
            <a:normAutofit/>
          </a:bodyPr>
          <a:lstStyle/>
          <a:p>
            <a:r>
              <a:rPr lang="ja-JP" altLang="en-US" dirty="0"/>
              <a:t>記述統計と推測統計</a:t>
            </a:r>
          </a:p>
        </p:txBody>
      </p:sp>
      <p:sp>
        <p:nvSpPr>
          <p:cNvPr id="438277" name="Text Box 5"/>
          <p:cNvSpPr txBox="1">
            <a:spLocks noChangeArrowheads="1"/>
          </p:cNvSpPr>
          <p:nvPr/>
        </p:nvSpPr>
        <p:spPr bwMode="auto">
          <a:xfrm>
            <a:off x="571472" y="1428736"/>
            <a:ext cx="2749471" cy="461665"/>
          </a:xfrm>
          <a:prstGeom prst="rect">
            <a:avLst/>
          </a:prstGeom>
          <a:noFill/>
          <a:ln w="38100">
            <a:noFill/>
            <a:miter lim="800000"/>
            <a:headEnd/>
            <a:tailEnd/>
          </a:ln>
          <a:effectLst/>
        </p:spPr>
        <p:txBody>
          <a:bodyPr wrap="none">
            <a:spAutoFit/>
          </a:bodyPr>
          <a:lstStyle/>
          <a:p>
            <a:r>
              <a:rPr lang="ja-JP" altLang="en-US" dirty="0" smtClean="0"/>
              <a:t>（　　　　　　　　）統計</a:t>
            </a:r>
            <a:endParaRPr lang="ja-JP" altLang="en-US" dirty="0"/>
          </a:p>
        </p:txBody>
      </p:sp>
      <p:sp>
        <p:nvSpPr>
          <p:cNvPr id="438278" name="Text Box 6"/>
          <p:cNvSpPr txBox="1">
            <a:spLocks noChangeArrowheads="1"/>
          </p:cNvSpPr>
          <p:nvPr/>
        </p:nvSpPr>
        <p:spPr bwMode="auto">
          <a:xfrm>
            <a:off x="1214414" y="2214554"/>
            <a:ext cx="5065713" cy="457200"/>
          </a:xfrm>
          <a:prstGeom prst="rect">
            <a:avLst/>
          </a:prstGeom>
          <a:noFill/>
          <a:ln w="38100">
            <a:noFill/>
            <a:miter lim="800000"/>
            <a:headEnd/>
            <a:tailEnd/>
          </a:ln>
          <a:effectLst/>
        </p:spPr>
        <p:txBody>
          <a:bodyPr wrap="none">
            <a:spAutoFit/>
          </a:bodyPr>
          <a:lstStyle/>
          <a:p>
            <a:r>
              <a:rPr lang="ja-JP" altLang="en-US" dirty="0"/>
              <a:t>観測値を要約し，記述するための方法</a:t>
            </a:r>
          </a:p>
        </p:txBody>
      </p:sp>
      <p:sp>
        <p:nvSpPr>
          <p:cNvPr id="438279" name="Text Box 7"/>
          <p:cNvSpPr txBox="1">
            <a:spLocks noChangeArrowheads="1"/>
          </p:cNvSpPr>
          <p:nvPr/>
        </p:nvSpPr>
        <p:spPr bwMode="auto">
          <a:xfrm>
            <a:off x="571472" y="3214686"/>
            <a:ext cx="2749471" cy="461665"/>
          </a:xfrm>
          <a:prstGeom prst="rect">
            <a:avLst/>
          </a:prstGeom>
          <a:noFill/>
          <a:ln w="38100">
            <a:noFill/>
            <a:miter lim="800000"/>
            <a:headEnd/>
            <a:tailEnd/>
          </a:ln>
          <a:effectLst/>
        </p:spPr>
        <p:txBody>
          <a:bodyPr wrap="none">
            <a:spAutoFit/>
          </a:bodyPr>
          <a:lstStyle/>
          <a:p>
            <a:r>
              <a:rPr lang="ja-JP" altLang="en-US" dirty="0" smtClean="0"/>
              <a:t>（　　　　　　　　）統計</a:t>
            </a:r>
            <a:endParaRPr lang="ja-JP" altLang="en-US" dirty="0"/>
          </a:p>
        </p:txBody>
      </p:sp>
      <p:sp>
        <p:nvSpPr>
          <p:cNvPr id="438280" name="Text Box 8"/>
          <p:cNvSpPr txBox="1">
            <a:spLocks noChangeArrowheads="1"/>
          </p:cNvSpPr>
          <p:nvPr/>
        </p:nvSpPr>
        <p:spPr bwMode="auto">
          <a:xfrm>
            <a:off x="1095375" y="3860800"/>
            <a:ext cx="184150" cy="457200"/>
          </a:xfrm>
          <a:prstGeom prst="rect">
            <a:avLst/>
          </a:prstGeom>
          <a:noFill/>
          <a:ln w="38100">
            <a:noFill/>
            <a:miter lim="800000"/>
            <a:headEnd/>
            <a:tailEnd/>
          </a:ln>
          <a:effectLst/>
        </p:spPr>
        <p:txBody>
          <a:bodyPr wrap="none">
            <a:spAutoFit/>
          </a:bodyPr>
          <a:lstStyle/>
          <a:p>
            <a:endParaRPr lang="ja-JP" altLang="ja-JP"/>
          </a:p>
        </p:txBody>
      </p:sp>
      <p:sp>
        <p:nvSpPr>
          <p:cNvPr id="438281" name="Text Box 9"/>
          <p:cNvSpPr txBox="1">
            <a:spLocks noChangeArrowheads="1"/>
          </p:cNvSpPr>
          <p:nvPr/>
        </p:nvSpPr>
        <p:spPr bwMode="auto">
          <a:xfrm>
            <a:off x="1214414" y="4071942"/>
            <a:ext cx="7726362" cy="1187450"/>
          </a:xfrm>
          <a:prstGeom prst="rect">
            <a:avLst/>
          </a:prstGeom>
          <a:noFill/>
          <a:ln w="38100">
            <a:noFill/>
            <a:miter lim="800000"/>
            <a:headEnd/>
            <a:tailEnd/>
          </a:ln>
          <a:effectLst/>
        </p:spPr>
        <p:txBody>
          <a:bodyPr>
            <a:spAutoFit/>
          </a:bodyPr>
          <a:lstStyle/>
          <a:p>
            <a:r>
              <a:rPr lang="ja-JP" altLang="en-US" dirty="0"/>
              <a:t>観測値を推定や予測をするための基礎として用いる方法．</a:t>
            </a:r>
          </a:p>
          <a:p>
            <a:r>
              <a:rPr lang="ja-JP" altLang="en-US" dirty="0"/>
              <a:t>すなわちこれまでに観測されていない状況について推測する方法</a:t>
            </a:r>
          </a:p>
        </p:txBody>
      </p:sp>
      <p:sp>
        <p:nvSpPr>
          <p:cNvPr id="13" name="正方形/長方形 12"/>
          <p:cNvSpPr/>
          <p:nvPr/>
        </p:nvSpPr>
        <p:spPr>
          <a:xfrm>
            <a:off x="285720" y="5643578"/>
            <a:ext cx="8643998" cy="830997"/>
          </a:xfrm>
          <a:prstGeom prst="rect">
            <a:avLst/>
          </a:prstGeom>
        </p:spPr>
        <p:txBody>
          <a:bodyPr wrap="square">
            <a:spAutoFit/>
          </a:bodyPr>
          <a:lstStyle/>
          <a:p>
            <a:r>
              <a:rPr lang="ja-JP" altLang="en-US" dirty="0"/>
              <a:t>農学研究ではおもに推測統計に興味が置かれる．では記述統計と推測統計の違いは対象をどうとらえることによって生じるのか？</a:t>
            </a:r>
          </a:p>
        </p:txBody>
      </p:sp>
      <p:cxnSp>
        <p:nvCxnSpPr>
          <p:cNvPr id="15" name="直線コネクタ 14"/>
          <p:cNvCxnSpPr/>
          <p:nvPr/>
        </p:nvCxnSpPr>
        <p:spPr>
          <a:xfrm>
            <a:off x="3071802" y="6072206"/>
            <a:ext cx="1143008" cy="15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214414" y="1428736"/>
            <a:ext cx="800219" cy="461665"/>
          </a:xfrm>
          <a:prstGeom prst="rect">
            <a:avLst/>
          </a:prstGeom>
          <a:noFill/>
        </p:spPr>
        <p:txBody>
          <a:bodyPr wrap="none" rtlCol="0">
            <a:spAutoFit/>
          </a:bodyPr>
          <a:lstStyle/>
          <a:p>
            <a:r>
              <a:rPr kumimoji="1" lang="ja-JP" altLang="en-US" dirty="0" smtClean="0"/>
              <a:t>記述</a:t>
            </a:r>
            <a:endParaRPr kumimoji="1" lang="ja-JP" altLang="en-US" dirty="0"/>
          </a:p>
        </p:txBody>
      </p:sp>
      <p:sp>
        <p:nvSpPr>
          <p:cNvPr id="11" name="テキスト ボックス 10"/>
          <p:cNvSpPr txBox="1"/>
          <p:nvPr/>
        </p:nvSpPr>
        <p:spPr>
          <a:xfrm>
            <a:off x="1279525" y="3232744"/>
            <a:ext cx="800219" cy="461665"/>
          </a:xfrm>
          <a:prstGeom prst="rect">
            <a:avLst/>
          </a:prstGeom>
          <a:noFill/>
        </p:spPr>
        <p:txBody>
          <a:bodyPr wrap="none" rtlCol="0">
            <a:spAutoFit/>
          </a:bodyPr>
          <a:lstStyle/>
          <a:p>
            <a:r>
              <a:rPr kumimoji="1" lang="ja-JP" altLang="en-US" dirty="0" smtClean="0"/>
              <a:t>推測</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7032"/>
    </mc:Choice>
    <mc:Fallback>
      <p:transition spd="slow" advTm="97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P spid="11" grpId="0"/>
    </p:bldLst>
  </p:timing>
  <p:extLst>
    <p:ext uri="{3A86A75C-4F4B-4683-9AE1-C65F6400EC91}">
      <p14:laserTraceLst xmlns:p14="http://schemas.microsoft.com/office/powerpoint/2010/main">
        <p14:tracePtLst>
          <p14:tracePt t="32300" x="2495550" y="6038850"/>
          <p14:tracePt t="32308" x="2501900" y="6013450"/>
          <p14:tracePt t="32317" x="2508250" y="5981700"/>
          <p14:tracePt t="32317" x="2514600" y="5943600"/>
          <p14:tracePt t="32335" x="2520950" y="5905500"/>
          <p14:tracePt t="32335" x="2527300" y="5867400"/>
          <p14:tracePt t="32347" x="2533650" y="5822950"/>
          <p14:tracePt t="32347" x="2540000" y="5784850"/>
          <p14:tracePt t="32364" x="2546350" y="5740400"/>
          <p14:tracePt t="32364" x="2552700" y="5702300"/>
          <p14:tracePt t="32380" x="2559050" y="5664200"/>
          <p14:tracePt t="32380" x="2565400" y="5626100"/>
          <p14:tracePt t="32397" x="2571750" y="5588000"/>
          <p14:tracePt t="32397" x="2578100" y="5518150"/>
          <p14:tracePt t="32414" x="2584450" y="5480050"/>
          <p14:tracePt t="32414" x="2584450" y="5448300"/>
          <p14:tracePt t="32431" x="2590800" y="5410200"/>
          <p14:tracePt t="32431" x="2597150" y="5372100"/>
          <p14:tracePt t="32448" x="2603500" y="5340350"/>
          <p14:tracePt t="32448" x="2609850" y="5302250"/>
          <p14:tracePt t="32448" x="2616200" y="5270500"/>
          <p14:tracePt t="32465" x="2622550" y="5238750"/>
          <p14:tracePt t="32465" x="2628900" y="5207000"/>
          <p14:tracePt t="32481" x="2641600" y="5175250"/>
          <p14:tracePt t="32481" x="2641600" y="5149850"/>
          <p14:tracePt t="32498" x="2647950" y="5124450"/>
          <p14:tracePt t="32498" x="2654300" y="5105400"/>
          <p14:tracePt t="32515" x="2667000" y="5080000"/>
          <p14:tracePt t="32515" x="2673350" y="5054600"/>
          <p14:tracePt t="32532" x="2679700" y="5035550"/>
          <p14:tracePt t="32532" x="2692400" y="5010150"/>
          <p14:tracePt t="32532" x="2698750" y="4991100"/>
          <p14:tracePt t="32550" x="2711450" y="4972050"/>
          <p14:tracePt t="32550" x="2717800" y="4953000"/>
          <p14:tracePt t="32566" x="2724150" y="4933950"/>
          <p14:tracePt t="32566" x="2730500" y="4914900"/>
          <p14:tracePt t="32582" x="2736850" y="4902200"/>
          <p14:tracePt t="32582" x="2743200" y="4889500"/>
          <p14:tracePt t="32599" x="2749550" y="4876800"/>
          <p14:tracePt t="32599" x="2755900" y="4870450"/>
          <p14:tracePt t="32615" x="2762250" y="4857750"/>
          <p14:tracePt t="32615" x="2768600" y="4845050"/>
          <p14:tracePt t="32615" x="2774950" y="4832350"/>
          <p14:tracePt t="32633" x="2781300" y="4819650"/>
          <p14:tracePt t="32633" x="2794000" y="4806950"/>
          <p14:tracePt t="32649" x="2800350" y="4794250"/>
          <p14:tracePt t="32649" x="2813050" y="4781550"/>
          <p14:tracePt t="32665" x="2819400" y="4768850"/>
          <p14:tracePt t="32665" x="2825750" y="4756150"/>
          <p14:tracePt t="32683" x="2832100" y="4743450"/>
          <p14:tracePt t="32683" x="2838450" y="4737100"/>
          <p14:tracePt t="32699" x="2844800" y="4724400"/>
          <p14:tracePt t="32699" x="2857500" y="4711700"/>
          <p14:tracePt t="32716" x="2870200" y="4705350"/>
          <p14:tracePt t="32716" x="2876550" y="4699000"/>
          <p14:tracePt t="32733" x="2882900" y="4699000"/>
          <p14:tracePt t="32733" x="2889250" y="4699000"/>
          <p14:tracePt t="32749" x="2901950" y="4699000"/>
          <p14:tracePt t="32749" x="2914650" y="4711700"/>
          <p14:tracePt t="32766" x="2921000" y="4718050"/>
          <p14:tracePt t="32766" x="2927350" y="4724400"/>
          <p14:tracePt t="32783" x="2927350" y="4737100"/>
          <p14:tracePt t="32783" x="2933700" y="4743450"/>
          <p14:tracePt t="32799" x="2933700" y="4749800"/>
          <p14:tracePt t="32799" x="2933700" y="4756150"/>
          <p14:tracePt t="32818" x="2933700" y="4762500"/>
          <p14:tracePt t="32833" x="2933700" y="4768850"/>
          <p14:tracePt t="32833" x="2927350" y="4762500"/>
          <p14:tracePt t="32850" x="2921000" y="4762500"/>
          <p14:tracePt t="32866" x="2914650" y="4756150"/>
          <p14:tracePt t="32866" x="2908300" y="4749800"/>
          <p14:tracePt t="32883" x="2901950" y="4743450"/>
          <p14:tracePt t="32883" x="2889250" y="4743450"/>
          <p14:tracePt t="32900" x="2882900" y="4737100"/>
          <p14:tracePt t="32900" x="2876550" y="4730750"/>
          <p14:tracePt t="32900" x="2863850" y="4718050"/>
          <p14:tracePt t="32918" x="2857500" y="4711700"/>
          <p14:tracePt t="32918" x="2851150" y="4705350"/>
          <p14:tracePt t="32933" x="2838450" y="4692650"/>
          <p14:tracePt t="32933" x="2825750" y="4686300"/>
          <p14:tracePt t="32950" x="2819400" y="4679950"/>
          <p14:tracePt t="32950" x="2806700" y="4673600"/>
          <p14:tracePt t="32967" x="2800350" y="4660900"/>
          <p14:tracePt t="32967" x="2787650" y="4654550"/>
          <p14:tracePt t="32983" x="2781300" y="4648200"/>
          <p14:tracePt t="32983" x="2768600" y="4635500"/>
          <p14:tracePt t="33000" x="2762250" y="4629150"/>
          <p14:tracePt t="33000" x="2749550" y="4603750"/>
          <p14:tracePt t="33018" x="2743200" y="4591050"/>
          <p14:tracePt t="33018" x="2736850" y="4578350"/>
          <p14:tracePt t="33034" x="2724150" y="4565650"/>
          <p14:tracePt t="33034" x="2717800" y="4559300"/>
          <p14:tracePt t="33050" x="2711450" y="4546600"/>
          <p14:tracePt t="33050" x="2698750" y="4527550"/>
          <p14:tracePt t="33067" x="2692400" y="4521200"/>
          <p14:tracePt t="33067" x="2686050" y="4514850"/>
          <p14:tracePt t="33083" x="2679700" y="4502150"/>
          <p14:tracePt t="33083" x="2673350" y="4502150"/>
          <p14:tracePt t="33100" x="2667000" y="4495800"/>
          <p14:tracePt t="33100" x="2660650" y="4489450"/>
          <p14:tracePt t="33117" x="2654300" y="4483100"/>
          <p14:tracePt t="33117" x="2641600" y="4483100"/>
          <p14:tracePt t="33134" x="2635250" y="4483100"/>
          <p14:tracePt t="33134" x="2628900" y="4483100"/>
          <p14:tracePt t="33150" x="2622550" y="4483100"/>
          <p14:tracePt t="33150" x="2616200" y="4489450"/>
          <p14:tracePt t="33167" x="2609850" y="4489450"/>
          <p14:tracePt t="33183" x="2603500" y="4495800"/>
          <p14:tracePt t="33199" x="2597150" y="4502150"/>
          <p14:tracePt t="33217" x="2590800" y="4502150"/>
          <p14:tracePt t="33233" x="2584450" y="4495800"/>
          <p14:tracePt t="33249" x="2800350" y="4508500"/>
          <p14:tracePt t="33384" x="2825750" y="4508500"/>
          <p14:tracePt t="33389" x="2851150" y="4508500"/>
          <p14:tracePt t="33400" x="2908300" y="4508500"/>
          <p14:tracePt t="33417" x="2990850" y="4514850"/>
          <p14:tracePt t="33434" x="3035300" y="4527550"/>
          <p14:tracePt t="33451" x="3079750" y="4533900"/>
          <p14:tracePt t="33468" x="3111500" y="4540250"/>
          <p14:tracePt t="33468" x="3130550" y="4546600"/>
          <p14:tracePt t="33486" x="3155950" y="4546600"/>
          <p14:tracePt t="33501" x="3175000" y="4546600"/>
          <p14:tracePt t="33518" x="3194050" y="4546600"/>
          <p14:tracePt t="33535" x="3213100" y="4552950"/>
          <p14:tracePt t="33551" x="3225800" y="4552950"/>
          <p14:tracePt t="33568" x="3238500" y="4552950"/>
          <p14:tracePt t="33585" x="3244850" y="4552950"/>
          <p14:tracePt t="33601" x="3251200" y="4552950"/>
          <p14:tracePt t="33618" x="3257550" y="4552950"/>
          <p14:tracePt t="33638" x="3263900" y="4552950"/>
          <p14:tracePt t="33654" x="3270250" y="4546600"/>
          <p14:tracePt t="33668" x="3282950" y="4546600"/>
          <p14:tracePt t="33685" x="3295650" y="4540250"/>
          <p14:tracePt t="33702" x="3308350" y="4533900"/>
          <p14:tracePt t="33718" x="3340100" y="4527550"/>
          <p14:tracePt t="33735" x="3365500" y="4521200"/>
          <p14:tracePt t="33752" x="3397250" y="4514850"/>
          <p14:tracePt t="33769" x="3454400" y="4508500"/>
          <p14:tracePt t="33786" x="3505200" y="4508500"/>
          <p14:tracePt t="33802" x="3562350" y="4508500"/>
          <p14:tracePt t="33821" x="3625850" y="4514850"/>
          <p14:tracePt t="33836" x="3727450" y="4527550"/>
          <p14:tracePt t="33853" x="3797300" y="4533900"/>
          <p14:tracePt t="33870" x="3873500" y="4533900"/>
          <p14:tracePt t="33886" x="3949700" y="4540250"/>
          <p14:tracePt t="33903" x="4025900" y="4540250"/>
          <p14:tracePt t="33919" x="4095750" y="4546600"/>
          <p14:tracePt t="33919" x="4127500" y="4546600"/>
          <p14:tracePt t="33938" x="4165600" y="4546600"/>
          <p14:tracePt t="33938" x="4197350" y="4552950"/>
          <p14:tracePt t="33954" x="4254500" y="4552950"/>
          <p14:tracePt t="33969" x="4305300" y="4552950"/>
          <p14:tracePt t="33986" x="4343400" y="4552950"/>
          <p14:tracePt t="34003" x="4375150" y="4559300"/>
          <p14:tracePt t="34003" x="4387850" y="4559300"/>
          <p14:tracePt t="34022" x="4406900" y="4559300"/>
          <p14:tracePt t="34037" x="4400550" y="4565650"/>
          <p14:tracePt t="34057" x="4394200" y="4572000"/>
          <p14:tracePt t="34070" x="4375150" y="4572000"/>
          <p14:tracePt t="34070" x="4343400" y="4591050"/>
          <p14:tracePt t="34087" x="4330700" y="4603750"/>
          <p14:tracePt t="34087" x="4311650" y="4616450"/>
          <p14:tracePt t="34104" x="4298950" y="4629150"/>
          <p14:tracePt t="34104" x="4279900" y="4641850"/>
          <p14:tracePt t="34120" x="4267200" y="4654550"/>
          <p14:tracePt t="34120" x="4254500" y="4673600"/>
          <p14:tracePt t="34137" x="4248150" y="4692650"/>
          <p14:tracePt t="34137" x="4229100" y="4730750"/>
          <p14:tracePt t="34154" x="4222750" y="4749800"/>
          <p14:tracePt t="34154" x="4222750" y="4775200"/>
          <p14:tracePt t="34170" x="4216400" y="4794250"/>
          <p14:tracePt t="34170" x="4216400" y="4813300"/>
          <p14:tracePt t="34187" x="4216400" y="4826000"/>
          <p14:tracePt t="34187" x="4216400" y="4845050"/>
          <p14:tracePt t="34187" x="4216400" y="4857750"/>
          <p14:tracePt t="34206" x="4216400" y="4870450"/>
          <p14:tracePt t="34220" x="4216400" y="4883150"/>
          <p14:tracePt t="34220" x="4222750" y="4902200"/>
          <p14:tracePt t="34238" x="4222750" y="4908550"/>
          <p14:tracePt t="34238" x="4222750" y="4914900"/>
          <p14:tracePt t="34254" x="4222750" y="4921250"/>
          <p14:tracePt t="34270" x="4229100" y="4927600"/>
          <p14:tracePt t="34286" x="4235450" y="4933950"/>
          <p14:tracePt t="34306" x="4235450" y="4940300"/>
          <p14:tracePt t="34322" x="4235450" y="4946650"/>
          <p14:tracePt t="34337" x="4241800" y="4953000"/>
          <p14:tracePt t="34353" x="4248150" y="4953000"/>
          <p14:tracePt t="34353" x="4254500" y="4953000"/>
          <p14:tracePt t="34371" x="4267200" y="4946650"/>
          <p14:tracePt t="34371" x="4286250" y="4940300"/>
          <p14:tracePt t="34388" x="4298950" y="4940300"/>
          <p14:tracePt t="34388" x="4311650" y="4933950"/>
          <p14:tracePt t="34404" x="4324350" y="4927600"/>
          <p14:tracePt t="34404" x="4337050" y="4921250"/>
          <p14:tracePt t="34421" x="4343400" y="4921250"/>
          <p14:tracePt t="34421" x="4356100" y="4914900"/>
          <p14:tracePt t="34438" x="4368800" y="4908550"/>
          <p14:tracePt t="34438" x="4387850" y="4895850"/>
          <p14:tracePt t="34455" x="4400550" y="4889500"/>
          <p14:tracePt t="34455" x="4413250" y="4883150"/>
          <p14:tracePt t="34472" x="4419600" y="4876800"/>
          <p14:tracePt t="34472" x="4432300" y="4870450"/>
          <p14:tracePt t="34488" x="4438650" y="4864100"/>
          <p14:tracePt t="34488" x="4457700" y="4851400"/>
          <p14:tracePt t="34506" x="4464050" y="4845050"/>
          <p14:tracePt t="34506" x="4464050" y="4838700"/>
          <p14:tracePt t="34522" x="4470400" y="4832350"/>
          <p14:tracePt t="34522" x="4476750" y="4832350"/>
          <p14:tracePt t="34538" x="4483100" y="4826000"/>
          <p14:tracePt t="34554" x="4489450" y="4819650"/>
          <p14:tracePt t="34574" x="4489450" y="4826000"/>
          <p14:tracePt t="34621" x="4489450" y="4832350"/>
          <p14:tracePt t="34649" x="4489450" y="4838700"/>
          <p14:tracePt t="34665" x="4483100" y="4838700"/>
          <p14:tracePt t="34685" x="4476750" y="4832350"/>
          <p14:tracePt t="34701" x="4470400" y="4832350"/>
          <p14:tracePt t="34717" x="4470400" y="4826000"/>
          <p14:tracePt t="34733" x="4476750" y="4819650"/>
          <p14:tracePt t="34745" x="4483100" y="4819650"/>
          <p14:tracePt t="34761" x="4489450" y="4819650"/>
          <p14:tracePt t="34777" x="4495800" y="4819650"/>
          <p14:tracePt t="34788" x="4508500" y="4826000"/>
          <p14:tracePt t="34805" x="4514850" y="4832350"/>
          <p14:tracePt t="34805" x="4521200" y="4838700"/>
          <p14:tracePt t="34823" x="4521200" y="4845050"/>
          <p14:tracePt t="34823" x="4527550" y="4851400"/>
          <p14:tracePt t="34839" x="4527550" y="4857750"/>
          <p14:tracePt t="34839" x="4533900" y="4864100"/>
          <p14:tracePt t="34856" x="4540250" y="4870450"/>
          <p14:tracePt t="34856" x="4552950" y="4883150"/>
          <p14:tracePt t="34874" x="4552950" y="4889500"/>
          <p14:tracePt t="34874" x="4559300" y="4895850"/>
          <p14:tracePt t="34890" x="4565650" y="4902200"/>
          <p14:tracePt t="34890" x="4572000" y="4908550"/>
          <p14:tracePt t="34906" x="4584700" y="4914900"/>
          <p14:tracePt t="34906" x="4591050" y="4921250"/>
          <p14:tracePt t="34923" x="4597400" y="4921250"/>
          <p14:tracePt t="34923" x="4603750" y="4927600"/>
          <p14:tracePt t="34923" x="4610100" y="4927600"/>
          <p14:tracePt t="34943" x="4616450" y="4927600"/>
          <p14:tracePt t="34955" x="4622800" y="4927600"/>
          <p14:tracePt t="34955" x="4635500" y="4927600"/>
          <p14:tracePt t="34974" x="4641850" y="4921250"/>
          <p14:tracePt t="34974" x="4654550" y="4914900"/>
          <p14:tracePt t="34990" x="4660900" y="4914900"/>
          <p14:tracePt t="34990" x="4667250" y="4908550"/>
          <p14:tracePt t="35006" x="4673600" y="4902200"/>
          <p14:tracePt t="35006" x="4679950" y="4895850"/>
          <p14:tracePt t="35023" x="4686300" y="4889500"/>
          <p14:tracePt t="35023" x="4699000" y="4883150"/>
          <p14:tracePt t="35023" x="4705350" y="4883150"/>
          <p14:tracePt t="35042" x="4711700" y="4870450"/>
          <p14:tracePt t="35042" x="4724400" y="4864100"/>
          <p14:tracePt t="35057" x="4730750" y="4857750"/>
          <p14:tracePt t="35057" x="4743450" y="4851400"/>
          <p14:tracePt t="35074" x="4749800" y="4845050"/>
          <p14:tracePt t="35074" x="4762500" y="4838700"/>
          <p14:tracePt t="35090" x="4768850" y="4832350"/>
          <p14:tracePt t="35090" x="4794250" y="4813300"/>
          <p14:tracePt t="35107" x="4800600" y="4806950"/>
          <p14:tracePt t="35107" x="4813300" y="4806950"/>
          <p14:tracePt t="35124" x="4826000" y="4800600"/>
          <p14:tracePt t="35124" x="4838700" y="4794250"/>
          <p14:tracePt t="35140" x="4845050" y="4794250"/>
          <p14:tracePt t="35140" x="4857750" y="4787900"/>
          <p14:tracePt t="35157" x="4870450" y="4787900"/>
          <p14:tracePt t="35157" x="4902200" y="4781550"/>
          <p14:tracePt t="35174" x="4921250" y="4775200"/>
          <p14:tracePt t="35174" x="4940300" y="4775200"/>
          <p14:tracePt t="35190" x="4953000" y="4768850"/>
          <p14:tracePt t="35190" x="4972050" y="4768850"/>
          <p14:tracePt t="35207" x="4997450" y="4762500"/>
          <p14:tracePt t="35207" x="5016500" y="4756150"/>
          <p14:tracePt t="35224" x="5035550" y="4756150"/>
          <p14:tracePt t="35224" x="5073650" y="4743450"/>
          <p14:tracePt t="35242" x="5099050" y="4737100"/>
          <p14:tracePt t="35242" x="5118100" y="4730750"/>
          <p14:tracePt t="35258" x="5137150" y="4724400"/>
          <p14:tracePt t="35258" x="5156200" y="4718050"/>
          <p14:tracePt t="35274" x="5175250" y="4705350"/>
          <p14:tracePt t="35274" x="5194300" y="4699000"/>
          <p14:tracePt t="35291" x="5213350" y="4686300"/>
          <p14:tracePt t="35291" x="5226050" y="4679950"/>
          <p14:tracePt t="35308" x="5245100" y="4673600"/>
          <p14:tracePt t="35308" x="5264150" y="4667250"/>
          <p14:tracePt t="35308" x="5276850" y="4654550"/>
          <p14:tracePt t="35326" x="5289550" y="4648200"/>
          <p14:tracePt t="35340" x="5302250" y="4648200"/>
          <p14:tracePt t="35340" x="5321300" y="4635500"/>
          <p14:tracePt t="35358" x="5334000" y="4629150"/>
          <p14:tracePt t="35358" x="5340350" y="4622800"/>
          <p14:tracePt t="35374" x="5346700" y="4622800"/>
          <p14:tracePt t="35374" x="5353050" y="4616450"/>
          <p14:tracePt t="35391" x="5365750" y="4610100"/>
          <p14:tracePt t="35407" x="5372100" y="4603750"/>
          <p14:tracePt t="35424" x="5378450" y="4597400"/>
          <p14:tracePt t="35441" x="5384800" y="4591050"/>
          <p14:tracePt t="35457" x="5391150" y="4584700"/>
          <p14:tracePt t="35457" x="5403850" y="4584700"/>
          <p14:tracePt t="35475" x="5416550" y="4578350"/>
          <p14:tracePt t="35475" x="5422900" y="4578350"/>
          <p14:tracePt t="35491" x="5435600" y="4578350"/>
          <p14:tracePt t="35491" x="5448300" y="4572000"/>
          <p14:tracePt t="35509" x="5467350" y="4572000"/>
          <p14:tracePt t="35509" x="5505450" y="4565650"/>
          <p14:tracePt t="35526" x="5530850" y="4559300"/>
          <p14:tracePt t="35526" x="5556250" y="4559300"/>
          <p14:tracePt t="35542" x="5581650" y="4552950"/>
          <p14:tracePt t="35542" x="5607050" y="4552950"/>
          <p14:tracePt t="35558" x="5638800" y="4546600"/>
          <p14:tracePt t="35558" x="5670550" y="4546600"/>
          <p14:tracePt t="35575" x="5702300" y="4540250"/>
          <p14:tracePt t="35575" x="5734050" y="4540250"/>
          <p14:tracePt t="35575" x="5772150" y="4540250"/>
          <p14:tracePt t="35594" x="5810250" y="4533900"/>
          <p14:tracePt t="35607" x="5848350" y="4533900"/>
          <p14:tracePt t="35607" x="5924550" y="4533900"/>
          <p14:tracePt t="35626" x="5962650" y="4533900"/>
          <p14:tracePt t="35626" x="6007100" y="4533900"/>
          <p14:tracePt t="35642" x="6045200" y="4533900"/>
          <p14:tracePt t="35642" x="6089650" y="4533900"/>
          <p14:tracePt t="35659" x="6127750" y="4533900"/>
          <p14:tracePt t="35659" x="6172200" y="4533900"/>
          <p14:tracePt t="35675" x="6210300" y="4540250"/>
          <p14:tracePt t="35675" x="6305550" y="4540250"/>
          <p14:tracePt t="35695" x="6350000" y="4540250"/>
          <p14:tracePt t="35695" x="6394450" y="4540250"/>
          <p14:tracePt t="35709" x="6438900" y="4546600"/>
          <p14:tracePt t="35709" x="6489700" y="4546600"/>
          <p14:tracePt t="35726" x="6534150" y="4546600"/>
          <p14:tracePt t="35726" x="6584950" y="4552950"/>
          <p14:tracePt t="35742" x="6635750" y="4552950"/>
          <p14:tracePt t="35742" x="6680200" y="4552950"/>
          <p14:tracePt t="35759" x="6731000" y="4559300"/>
          <p14:tracePt t="35759" x="6832600" y="4559300"/>
          <p14:tracePt t="35776" x="6877050" y="4559300"/>
          <p14:tracePt t="35776" x="6927850" y="4565650"/>
          <p14:tracePt t="35792" x="6978650" y="4565650"/>
          <p14:tracePt t="35792" x="7023100" y="4565650"/>
          <p14:tracePt t="35809" x="7067550" y="4565650"/>
          <p14:tracePt t="35809" x="7156450" y="4578350"/>
          <p14:tracePt t="35826" x="7200900" y="4578350"/>
          <p14:tracePt t="35826" x="7239000" y="4584700"/>
          <p14:tracePt t="35843" x="7283450" y="4591050"/>
          <p14:tracePt t="35843" x="7321550" y="4597400"/>
          <p14:tracePt t="35859" x="7359650" y="4603750"/>
          <p14:tracePt t="35859" x="7391400" y="4603750"/>
          <p14:tracePt t="35877" x="7429500" y="4610100"/>
          <p14:tracePt t="35877" x="7461250" y="4610100"/>
          <p14:tracePt t="35877" x="7486650" y="4616450"/>
          <p14:tracePt t="35894" x="7512050" y="4616450"/>
          <p14:tracePt t="35894" x="7537450" y="4616450"/>
          <p14:tracePt t="35909" x="7556500" y="4616450"/>
          <p14:tracePt t="35909" x="7575550" y="4616450"/>
          <p14:tracePt t="35926" x="7588250" y="4622800"/>
          <p14:tracePt t="35926" x="7600950" y="4622800"/>
          <p14:tracePt t="35943" x="7607300" y="4622800"/>
          <p14:tracePt t="35943" x="7613650" y="4622800"/>
          <p14:tracePt t="35959" x="7607300" y="4629150"/>
          <p14:tracePt t="35977" x="7600950" y="4635500"/>
          <p14:tracePt t="35992" x="7594600" y="4635500"/>
          <p14:tracePt t="35992" x="7581900" y="4641850"/>
          <p14:tracePt t="36010" x="7569200" y="4648200"/>
          <p14:tracePt t="36010" x="7562850" y="4654550"/>
          <p14:tracePt t="36026" x="7550150" y="4660900"/>
          <p14:tracePt t="36026" x="7543800" y="4667250"/>
          <p14:tracePt t="36043" x="7537450" y="4673600"/>
          <p14:tracePt t="36043" x="7531100" y="4679950"/>
          <p14:tracePt t="36059" x="7531100" y="4686300"/>
          <p14:tracePt t="36059" x="7524750" y="4686300"/>
          <p14:tracePt t="36076" x="7524750" y="4692650"/>
          <p14:tracePt t="36093" x="7531100" y="4692650"/>
          <p14:tracePt t="36109" x="7537450" y="4686300"/>
          <p14:tracePt t="36109" x="7543800" y="4679950"/>
          <p14:tracePt t="36127" x="7543800" y="4673600"/>
          <p14:tracePt t="36127" x="7550150" y="4667250"/>
          <p14:tracePt t="36144" x="7556500" y="4667250"/>
          <p14:tracePt t="36144" x="7556500" y="4660900"/>
          <p14:tracePt t="36160" x="7562850" y="4654550"/>
          <p14:tracePt t="36160" x="7562850" y="4648200"/>
          <p14:tracePt t="36177" x="7569200" y="4635500"/>
          <p14:tracePt t="36193" x="7575550" y="4629150"/>
          <p14:tracePt t="36210" x="7569200" y="4635500"/>
          <p14:tracePt t="36269" x="7569200" y="4641850"/>
          <p14:tracePt t="36285" x="7569200" y="4648200"/>
          <p14:tracePt t="36301" x="7569200" y="4654550"/>
          <p14:tracePt t="36313" x="7569200" y="4660900"/>
          <p14:tracePt t="36329" x="7569200" y="4667250"/>
          <p14:tracePt t="36345" x="7569200" y="4673600"/>
          <p14:tracePt t="36365" x="7569200" y="4667250"/>
          <p14:tracePt t="36457" x="7569200" y="4660900"/>
          <p14:tracePt t="36473" x="7569200" y="4654550"/>
          <p14:tracePt t="36485" x="7562850" y="4648200"/>
          <p14:tracePt t="36501" x="7562850" y="4641850"/>
          <p14:tracePt t="36517" x="7569200" y="4635500"/>
          <p14:tracePt t="36533" x="7569200" y="4629150"/>
          <p14:tracePt t="36569" x="7575550" y="4622800"/>
          <p14:tracePt t="36605" x="7581900" y="4616450"/>
          <p14:tracePt t="36741" x="7581900" y="4610100"/>
          <p14:tracePt t="36781" x="7588250" y="4610100"/>
          <p14:tracePt t="36869" x="7588250" y="4616450"/>
          <p14:tracePt t="36885" x="7588250" y="4622800"/>
          <p14:tracePt t="36901" x="7581900" y="4629150"/>
          <p14:tracePt t="36913" x="7581900" y="4635500"/>
          <p14:tracePt t="36929" x="7581900" y="4641850"/>
          <p14:tracePt t="36947" x="7575550" y="4648200"/>
          <p14:tracePt t="36961" x="7569200" y="4654550"/>
          <p14:tracePt t="37005" x="7562850" y="4654550"/>
          <p14:tracePt t="37025" x="7556500" y="4648200"/>
          <p14:tracePt t="37125" x="7562850" y="4641850"/>
          <p14:tracePt t="37185" x="7569200" y="4641850"/>
          <p14:tracePt t="37213" x="7575550" y="4635500"/>
          <p14:tracePt t="37261" x="7581900" y="4635500"/>
          <p14:tracePt t="37281" x="7588250" y="4629150"/>
          <p14:tracePt t="37305" x="7594600" y="4629150"/>
          <p14:tracePt t="37321" x="7600950" y="4622800"/>
          <p14:tracePt t="37333" x="7607300" y="4622800"/>
          <p14:tracePt t="37349" x="7613650" y="4616450"/>
          <p14:tracePt t="37365" x="7620000" y="4610100"/>
          <p14:tracePt t="37381" x="7626350" y="4610100"/>
          <p14:tracePt t="37393" x="7632700" y="4603750"/>
          <p14:tracePt t="37409" x="7639050" y="4603750"/>
          <p14:tracePt t="37425" x="7645400" y="4597400"/>
          <p14:tracePt t="37442" x="7651750" y="4597400"/>
          <p14:tracePt t="37469" x="7658100" y="4597400"/>
          <p14:tracePt t="37493" x="7664450" y="4597400"/>
          <p14:tracePt t="37521" x="7664450" y="4603750"/>
          <p14:tracePt t="37573" x="7658100" y="4610100"/>
          <p14:tracePt t="37621" x="7651750" y="4610100"/>
          <p14:tracePt t="37741" x="7645400" y="4610100"/>
          <p14:tracePt t="37777" x="7639050" y="4610100"/>
          <p14:tracePt t="37801" x="7632700" y="4610100"/>
          <p14:tracePt t="37813" x="7626350" y="4610100"/>
          <p14:tracePt t="37845" x="7620000" y="4610100"/>
          <p14:tracePt t="37861" x="7613650" y="4603750"/>
          <p14:tracePt t="37873" x="7607300" y="4603750"/>
          <p14:tracePt t="37889" x="7600950" y="4603750"/>
          <p14:tracePt t="37905" x="7594600" y="4603750"/>
          <p14:tracePt t="37915" x="7588250" y="4603750"/>
          <p14:tracePt t="37915" x="7569200" y="4603750"/>
          <p14:tracePt t="37934" x="7562850" y="4603750"/>
          <p14:tracePt t="37934" x="7550150" y="4603750"/>
          <p14:tracePt t="37951" x="7537450" y="4603750"/>
          <p14:tracePt t="37951" x="7524750" y="4610100"/>
          <p14:tracePt t="37966" x="7505700" y="4610100"/>
          <p14:tracePt t="37966" x="7486650" y="4610100"/>
          <p14:tracePt t="37983" x="7473950" y="4616450"/>
          <p14:tracePt t="37983" x="7448550" y="4622800"/>
          <p14:tracePt t="38000" x="7429500" y="4622800"/>
          <p14:tracePt t="38000" x="7404100" y="4629150"/>
          <p14:tracePt t="38000" x="7378700" y="4635500"/>
          <p14:tracePt t="38018" x="7346950" y="4641850"/>
          <p14:tracePt t="38032" x="7315200" y="4648200"/>
          <p14:tracePt t="38032" x="7226300" y="4667250"/>
          <p14:tracePt t="38050" x="7169150" y="4679950"/>
          <p14:tracePt t="38050" x="7112000" y="4686300"/>
          <p14:tracePt t="38050" x="7042150" y="4699000"/>
          <p14:tracePt t="38070" x="6972300" y="4705350"/>
          <p14:tracePt t="38082" x="6896100" y="4718050"/>
          <p14:tracePt t="38082" x="6819900" y="4724400"/>
          <p14:tracePt t="38100" x="6731000" y="4730750"/>
          <p14:tracePt t="38100" x="6546850" y="4749800"/>
          <p14:tracePt t="38116" x="6451600" y="4756150"/>
          <p14:tracePt t="38116" x="6350000" y="4768850"/>
          <p14:tracePt t="38133" x="6242050" y="4775200"/>
          <p14:tracePt t="38133" x="6127750" y="4781550"/>
          <p14:tracePt t="38150" x="6013450" y="4787900"/>
          <p14:tracePt t="38150" x="5778500" y="4800600"/>
          <p14:tracePt t="38166" x="5657850" y="4806950"/>
          <p14:tracePt t="38166" x="5530850" y="4806950"/>
          <p14:tracePt t="38184" x="5410200" y="4813300"/>
          <p14:tracePt t="38184" x="5283200" y="4819650"/>
          <p14:tracePt t="38200" x="5156200" y="4819650"/>
          <p14:tracePt t="38200" x="5029200" y="4826000"/>
          <p14:tracePt t="38216" x="4902200" y="4832350"/>
          <p14:tracePt t="38216" x="4641850" y="4851400"/>
          <p14:tracePt t="38233" x="4508500" y="4857750"/>
          <p14:tracePt t="38233" x="4381500" y="4870450"/>
          <p14:tracePt t="38250" x="4254500" y="4883150"/>
          <p14:tracePt t="38250" x="4127500" y="4902200"/>
          <p14:tracePt t="38267" x="4006850" y="4914900"/>
          <p14:tracePt t="38267" x="3886200" y="4927600"/>
          <p14:tracePt t="38283" x="3765550" y="4940300"/>
          <p14:tracePt t="38283" x="3657600" y="4953000"/>
          <p14:tracePt t="38283" x="3549650" y="4959350"/>
          <p14:tracePt t="38302" x="3448050" y="4965700"/>
          <p14:tracePt t="38302" x="3352800" y="4978400"/>
          <p14:tracePt t="38319" x="3257550" y="4978400"/>
          <p14:tracePt t="38319" x="3168650" y="4984750"/>
          <p14:tracePt t="38334" x="3079750" y="4991100"/>
          <p14:tracePt t="38334" x="2997200" y="4991100"/>
          <p14:tracePt t="38350" x="2914650" y="4997450"/>
          <p14:tracePt t="38350" x="2838450" y="4997450"/>
          <p14:tracePt t="38367" x="2768600" y="5003800"/>
          <p14:tracePt t="38367" x="2705100" y="5003800"/>
          <p14:tracePt t="38367" x="2641600" y="5003800"/>
          <p14:tracePt t="38385" x="2584450" y="5003800"/>
          <p14:tracePt t="38400" x="2533650" y="4997450"/>
          <p14:tracePt t="38400" x="2444750" y="4997450"/>
          <p14:tracePt t="38417" x="2406650" y="4991100"/>
          <p14:tracePt t="38417" x="2368550" y="4991100"/>
          <p14:tracePt t="38434" x="2343150" y="4984750"/>
          <p14:tracePt t="38434" x="2311400" y="4984750"/>
          <p14:tracePt t="38451" x="2286000" y="4984750"/>
          <p14:tracePt t="38451" x="2254250" y="4984750"/>
          <p14:tracePt t="38467" x="2247900" y="4984750"/>
          <p14:tracePt t="38467" x="2241550" y="4978400"/>
          <p14:tracePt t="38484" x="2235200" y="4972050"/>
          <p14:tracePt t="38500" x="2247900" y="4959350"/>
          <p14:tracePt t="38521" x="2254250" y="4959350"/>
          <p14:tracePt t="38521" x="2266950" y="4953000"/>
          <p14:tracePt t="38534" x="2273300" y="4953000"/>
          <p14:tracePt t="38534" x="2286000" y="4946650"/>
          <p14:tracePt t="38551" x="2305050" y="4946650"/>
          <p14:tracePt t="38551" x="2317750" y="4940300"/>
          <p14:tracePt t="38568" x="2336800" y="4940300"/>
          <p14:tracePt t="38568" x="2368550" y="4940300"/>
          <p14:tracePt t="38585" x="2387600" y="4940300"/>
          <p14:tracePt t="38585" x="2406650" y="4940300"/>
          <p14:tracePt t="38601" x="2425700" y="4940300"/>
          <p14:tracePt t="38601" x="2438400" y="4940300"/>
          <p14:tracePt t="38618" x="2457450" y="4940300"/>
          <p14:tracePt t="38618" x="2470150" y="4946650"/>
          <p14:tracePt t="38634" x="2489200" y="4946650"/>
          <p14:tracePt t="38634" x="2501900" y="4953000"/>
          <p14:tracePt t="38651" x="2520950" y="4953000"/>
          <p14:tracePt t="38651" x="2533650" y="4959350"/>
          <p14:tracePt t="38651" x="2552700" y="4959350"/>
          <p14:tracePt t="38669" x="2571750" y="4959350"/>
          <p14:tracePt t="38669" x="2590800" y="4965700"/>
          <p14:tracePt t="38686" x="2609850" y="4965700"/>
          <p14:tracePt t="38686" x="2628900" y="4972050"/>
          <p14:tracePt t="38702" x="2654300" y="4972050"/>
          <p14:tracePt t="38702" x="2679700" y="4972050"/>
          <p14:tracePt t="38718" x="2705100" y="4978400"/>
          <p14:tracePt t="38718" x="2730500" y="4978400"/>
          <p14:tracePt t="38735" x="2755900" y="4978400"/>
          <p14:tracePt t="38735" x="2787650" y="4978400"/>
          <p14:tracePt t="38751" x="2819400" y="4978400"/>
          <p14:tracePt t="38751" x="2889250" y="4972050"/>
          <p14:tracePt t="38768" x="2927350" y="4965700"/>
          <p14:tracePt t="38768" x="2965450" y="4965700"/>
          <p14:tracePt t="38785" x="3003550" y="4959350"/>
          <p14:tracePt t="38785" x="3041650" y="4953000"/>
          <p14:tracePt t="38801" x="3086100" y="4953000"/>
          <p14:tracePt t="38801" x="3130550" y="4946650"/>
          <p14:tracePt t="38818" x="3175000" y="4946650"/>
          <p14:tracePt t="38818" x="3263900" y="4940300"/>
          <p14:tracePt t="38835" x="3308350" y="4940300"/>
          <p14:tracePt t="38835" x="3352800" y="4933950"/>
          <p14:tracePt t="38852" x="3397250" y="4933950"/>
          <p14:tracePt t="38852" x="3441700" y="4927600"/>
          <p14:tracePt t="38868" x="3486150" y="4927600"/>
          <p14:tracePt t="38868" x="3568700" y="4921250"/>
          <p14:tracePt t="38885" x="3606800" y="4914900"/>
          <p14:tracePt t="38885" x="3644900" y="4914900"/>
          <p14:tracePt t="38902" x="3683000" y="4908550"/>
          <p14:tracePt t="38902" x="3721100" y="4908550"/>
          <p14:tracePt t="38919" x="3752850" y="4908550"/>
          <p14:tracePt t="38919" x="3784600" y="4902200"/>
          <p14:tracePt t="38935" x="3816350" y="4902200"/>
          <p14:tracePt t="38935" x="3841750" y="4895850"/>
          <p14:tracePt t="38935" x="3867150" y="4895850"/>
          <p14:tracePt t="38953" x="3886200" y="4895850"/>
          <p14:tracePt t="38968" x="3905250" y="4895850"/>
          <p14:tracePt t="38968" x="3937000" y="4895850"/>
          <p14:tracePt t="38986" x="3943350" y="4895850"/>
          <p14:tracePt t="38986" x="3949700" y="4902200"/>
          <p14:tracePt t="39002" x="3949700" y="4908550"/>
          <p14:tracePt t="39018" x="3949700" y="4914900"/>
          <p14:tracePt t="39035" x="3949700" y="4921250"/>
          <p14:tracePt t="39052" x="3949700" y="4933950"/>
          <p14:tracePt t="39052" x="3943350" y="4940300"/>
          <p14:tracePt t="39069" x="3937000" y="4940300"/>
          <p14:tracePt t="39085" x="3930650" y="4946650"/>
          <p14:tracePt t="39102" x="3924300" y="4946650"/>
          <p14:tracePt t="39121" x="3924300" y="4940300"/>
          <p14:tracePt t="39149" x="3930650" y="4940300"/>
          <p14:tracePt t="39173" x="3937000" y="4933950"/>
          <p14:tracePt t="39185" x="3943350" y="4940300"/>
          <p14:tracePt t="39201" x="3949700" y="4940300"/>
          <p14:tracePt t="39217" x="3956050" y="4946650"/>
          <p14:tracePt t="39233" x="3962400" y="4953000"/>
          <p14:tracePt t="39245" x="3968750" y="4959350"/>
          <p14:tracePt t="39261" x="3981450" y="4965700"/>
          <p14:tracePt t="39277" x="3981450" y="4972050"/>
          <p14:tracePt t="39286" x="3987800" y="4978400"/>
          <p14:tracePt t="39303" x="3994150" y="4984750"/>
          <p14:tracePt t="39320" x="4000500" y="4991100"/>
          <p14:tracePt t="39337" x="4006850" y="4997450"/>
          <p14:tracePt t="39353" x="4006850" y="4991100"/>
          <p14:tracePt t="39381" x="4013200" y="4984750"/>
          <p14:tracePt t="39397" x="4013200" y="4978400"/>
          <p14:tracePt t="39413" x="4013200" y="4972050"/>
          <p14:tracePt t="39433" x="4019550" y="4978400"/>
          <p14:tracePt t="39473" x="4025900" y="4984750"/>
          <p14:tracePt t="39493" x="4032250" y="4991100"/>
          <p14:tracePt t="39509" x="4038600" y="4997450"/>
          <p14:tracePt t="39517" x="4044950" y="5003800"/>
          <p14:tracePt t="39525" x="4051300" y="5010150"/>
          <p14:tracePt t="39537" x="4057650" y="5016500"/>
          <p14:tracePt t="39537" x="4076700" y="5029200"/>
          <p14:tracePt t="39555" x="4089400" y="5035550"/>
          <p14:tracePt t="39555" x="4108450" y="5041900"/>
          <p14:tracePt t="39572" x="4121150" y="5048250"/>
          <p14:tracePt t="39572" x="4140200" y="5048250"/>
          <p14:tracePt t="39588" x="4165600" y="5054600"/>
          <p14:tracePt t="39588" x="4210050" y="5054600"/>
          <p14:tracePt t="39606" x="4235450" y="5048250"/>
          <p14:tracePt t="39606" x="4260850" y="5048250"/>
          <p14:tracePt t="39622" x="4286250" y="5048250"/>
          <p14:tracePt t="39622" x="4311650" y="5041900"/>
          <p14:tracePt t="39639" x="4343400" y="5041900"/>
          <p14:tracePt t="39639" x="4368800" y="5035550"/>
          <p14:tracePt t="39655" x="4400550" y="5029200"/>
          <p14:tracePt t="39655" x="4432300" y="5029200"/>
          <p14:tracePt t="39672" x="4457700" y="5022850"/>
          <p14:tracePt t="39672" x="4489450" y="5016500"/>
          <p14:tracePt t="39672" x="4514850" y="5010150"/>
          <p14:tracePt t="39693" x="4540250" y="4997450"/>
          <p14:tracePt t="39693" x="4565650" y="4997450"/>
          <p14:tracePt t="39706" x="4591050" y="4984750"/>
          <p14:tracePt t="39706" x="4616450" y="4978400"/>
          <p14:tracePt t="39722" x="4648200" y="4972050"/>
          <p14:tracePt t="39722" x="4673600" y="4965700"/>
          <p14:tracePt t="39739" x="4699000" y="4965700"/>
          <p14:tracePt t="39739" x="4724400" y="4959350"/>
          <p14:tracePt t="39755" x="4749800" y="4953000"/>
          <p14:tracePt t="39755" x="4775200" y="4953000"/>
          <p14:tracePt t="39755" x="4800600" y="4946650"/>
          <p14:tracePt t="39774" x="4826000" y="4946650"/>
          <p14:tracePt t="39774" x="4851400" y="4940300"/>
          <p14:tracePt t="39789" x="4870450" y="4940300"/>
          <p14:tracePt t="39789" x="4895850" y="4940300"/>
          <p14:tracePt t="39805" x="4921250" y="4933950"/>
          <p14:tracePt t="39805" x="4940300" y="4933950"/>
          <p14:tracePt t="39823" x="4965700" y="4933950"/>
          <p14:tracePt t="39823" x="4991100" y="4933950"/>
          <p14:tracePt t="39839" x="5010150" y="4933950"/>
          <p14:tracePt t="39839" x="5054600" y="4933950"/>
          <p14:tracePt t="39855" x="5073650" y="4933950"/>
          <p14:tracePt t="39855" x="5092700" y="4933950"/>
          <p14:tracePt t="39872" x="5105400" y="4940300"/>
          <p14:tracePt t="39872" x="5118100" y="4940300"/>
          <p14:tracePt t="39889" x="5130800" y="4946650"/>
          <p14:tracePt t="39889" x="5143500" y="4953000"/>
          <p14:tracePt t="39906" x="5149850" y="4959350"/>
          <p14:tracePt t="39922" x="5156200" y="4965700"/>
          <p14:tracePt t="39938" x="5156200" y="4972050"/>
          <p14:tracePt t="39956" x="5156200" y="4978400"/>
          <p14:tracePt t="39972" x="5149850" y="4978400"/>
          <p14:tracePt t="39972" x="5143500" y="4984750"/>
          <p14:tracePt t="39990" x="5137150" y="4991100"/>
          <p14:tracePt t="40006" x="5130800" y="4991100"/>
          <p14:tracePt t="40026" x="5130800" y="4997450"/>
          <p14:tracePt t="40073" x="5137150" y="4997450"/>
          <p14:tracePt t="40093" x="5143500" y="4991100"/>
          <p14:tracePt t="40117" x="5137150" y="4997450"/>
          <p14:tracePt t="40205" x="5130800" y="4991100"/>
          <p14:tracePt t="40261" x="5130800" y="4984750"/>
          <p14:tracePt t="40289" x="5137150" y="4984750"/>
          <p14:tracePt t="40341" x="5143500" y="4984750"/>
          <p14:tracePt t="40393" x="5149850" y="4984750"/>
          <p14:tracePt t="40425" x="5156200" y="4984750"/>
          <p14:tracePt t="40625" x="5156200" y="4991100"/>
          <p14:tracePt t="40741" x="5156200" y="4997450"/>
          <p14:tracePt t="40785" x="5156200" y="5003800"/>
          <p14:tracePt t="40897" x="5149850" y="5003800"/>
          <p14:tracePt t="40933" x="5149850" y="5010150"/>
          <p14:tracePt t="40965" x="5156200" y="5016500"/>
          <p14:tracePt t="41001" x="5162550" y="5022850"/>
          <p14:tracePt t="41033" x="5162550" y="5029200"/>
          <p14:tracePt t="41069" x="5168900" y="5029200"/>
          <p14:tracePt t="41101" x="5175250" y="5022850"/>
          <p14:tracePt t="41121" x="5181600" y="5022850"/>
          <p14:tracePt t="41145" x="5187950" y="5016500"/>
          <p14:tracePt t="41161" x="5194300" y="5016500"/>
          <p14:tracePt t="41173" x="5207000" y="5010150"/>
          <p14:tracePt t="41189" x="5213350" y="5010150"/>
          <p14:tracePt t="41197" x="5219700" y="5010150"/>
          <p14:tracePt t="41209" x="5232400" y="5010150"/>
          <p14:tracePt t="41209" x="5238750" y="5010150"/>
          <p14:tracePt t="41227" x="5251450" y="5010150"/>
          <p14:tracePt t="41227" x="5257800" y="5010150"/>
          <p14:tracePt t="41244" x="5270500" y="5016500"/>
          <p14:tracePt t="41244" x="5276850" y="5016500"/>
          <p14:tracePt t="41260" x="5289550" y="5016500"/>
          <p14:tracePt t="41260" x="5302250" y="5016500"/>
          <p14:tracePt t="41277" x="5308600" y="5016500"/>
          <p14:tracePt t="41277" x="5327650" y="5016500"/>
          <p14:tracePt t="41294" x="5334000" y="5016500"/>
          <p14:tracePt t="41294" x="5346700" y="5016500"/>
          <p14:tracePt t="41310" x="5353050" y="5010150"/>
          <p14:tracePt t="41310" x="5359400" y="5010150"/>
          <p14:tracePt t="41327" x="5365750" y="5010150"/>
          <p14:tracePt t="41327" x="5372100" y="5003800"/>
          <p14:tracePt t="41344" x="5378450" y="5003800"/>
          <p14:tracePt t="41344" x="5384800" y="5003800"/>
          <p14:tracePt t="41344" x="5391150" y="4997450"/>
          <p14:tracePt t="41362" x="5397500" y="4997450"/>
          <p14:tracePt t="41362" x="5403850" y="4997450"/>
          <p14:tracePt t="41377" x="5410200" y="4991100"/>
          <p14:tracePt t="41377" x="5416550" y="4991100"/>
          <p14:tracePt t="41394" x="5422900" y="4991100"/>
          <p14:tracePt t="41394" x="5429250" y="4991100"/>
          <p14:tracePt t="41411" x="5435600" y="4984750"/>
          <p14:tracePt t="41411" x="5441950" y="4984750"/>
          <p14:tracePt t="41427" x="5448300" y="4984750"/>
          <p14:tracePt t="41427" x="5454650" y="4978400"/>
          <p14:tracePt t="41427" x="5467350" y="4978400"/>
          <p14:tracePt t="41446" x="5473700" y="4972050"/>
          <p14:tracePt t="41446" x="5486400" y="4972050"/>
          <p14:tracePt t="41462" x="5499100" y="4965700"/>
          <p14:tracePt t="41462" x="5511800" y="4959350"/>
          <p14:tracePt t="41478" x="5524500" y="4959350"/>
          <p14:tracePt t="41478" x="5537200" y="4953000"/>
          <p14:tracePt t="41494" x="5556250" y="4953000"/>
          <p14:tracePt t="41494" x="5568950" y="4946650"/>
          <p14:tracePt t="41511" x="5588000" y="4940300"/>
          <p14:tracePt t="41511" x="5626100" y="4933950"/>
          <p14:tracePt t="41528" x="5645150" y="4933950"/>
          <p14:tracePt t="41528" x="5670550" y="4927600"/>
          <p14:tracePt t="41545" x="5689600" y="4927600"/>
          <p14:tracePt t="41545" x="5715000" y="4921250"/>
          <p14:tracePt t="41561" x="5740400" y="4921250"/>
          <p14:tracePt t="41561" x="5765800" y="4921250"/>
          <p14:tracePt t="41578" x="5784850" y="4914900"/>
          <p14:tracePt t="41578" x="5835650" y="4914900"/>
          <p14:tracePt t="41595" x="5861050" y="4914900"/>
          <p14:tracePt t="41595" x="5886450" y="4908550"/>
          <p14:tracePt t="41612" x="5911850" y="4908550"/>
          <p14:tracePt t="41612" x="5930900" y="4902200"/>
          <p14:tracePt t="41628" x="5956300" y="4902200"/>
          <p14:tracePt t="41628" x="5975350" y="4895850"/>
          <p14:tracePt t="41646" x="6019800" y="4889500"/>
          <p14:tracePt t="41646" x="6045200" y="4883150"/>
          <p14:tracePt t="41662" x="6064250" y="4883150"/>
          <p14:tracePt t="41662" x="6089650" y="4876800"/>
          <p14:tracePt t="41679" x="6108700" y="4876800"/>
          <p14:tracePt t="41679" x="6134100" y="4870450"/>
          <p14:tracePt t="41696" x="6153150" y="4870450"/>
          <p14:tracePt t="41696" x="6178550" y="4864100"/>
          <p14:tracePt t="41712" x="6203950" y="4864100"/>
          <p14:tracePt t="41712" x="6229350" y="4864100"/>
          <p14:tracePt t="41712" x="6248400" y="4864100"/>
          <p14:tracePt t="41731" x="6273800" y="4864100"/>
          <p14:tracePt t="41731" x="6299200" y="4864100"/>
          <p14:tracePt t="41746" x="6324600" y="4870450"/>
          <p14:tracePt t="41746" x="6350000" y="4870450"/>
          <p14:tracePt t="41762" x="6375400" y="4876800"/>
          <p14:tracePt t="41762" x="6400800" y="4883150"/>
          <p14:tracePt t="41778" x="6432550" y="4889500"/>
          <p14:tracePt t="41778" x="6464300" y="4889500"/>
          <p14:tracePt t="41795" x="6496050" y="4895850"/>
          <p14:tracePt t="41795" x="6527800" y="4895850"/>
          <p14:tracePt t="41795" x="6559550" y="4902200"/>
          <p14:tracePt t="41814" x="6591300" y="4902200"/>
          <p14:tracePt t="41814" x="6623050" y="4902200"/>
          <p14:tracePt t="41830" x="6661150" y="4902200"/>
          <p14:tracePt t="41830" x="6699250" y="4902200"/>
          <p14:tracePt t="41846" x="6737350" y="4902200"/>
          <p14:tracePt t="41846" x="6781800" y="4902200"/>
          <p14:tracePt t="41862" x="6819900" y="4902200"/>
          <p14:tracePt t="41862" x="6864350" y="4902200"/>
          <p14:tracePt t="41879" x="6908800" y="4902200"/>
          <p14:tracePt t="41879" x="6997700" y="4902200"/>
          <p14:tracePt t="41896" x="7042150" y="4908550"/>
          <p14:tracePt t="41896" x="7086600" y="4908550"/>
          <p14:tracePt t="41912" x="7131050" y="4908550"/>
          <p14:tracePt t="41912" x="7175500" y="4908550"/>
          <p14:tracePt t="41929" x="7219950" y="4908550"/>
          <p14:tracePt t="41929" x="7308850" y="4914900"/>
          <p14:tracePt t="41947" x="7353300" y="4914900"/>
          <p14:tracePt t="41947" x="7397750" y="4914900"/>
          <p14:tracePt t="41962" x="7442200" y="4914900"/>
          <p14:tracePt t="41962" x="7493000" y="4914900"/>
          <p14:tracePt t="41980" x="7537450" y="4921250"/>
          <p14:tracePt t="41980" x="7581900" y="4914900"/>
          <p14:tracePt t="41996" x="7626350" y="4914900"/>
          <p14:tracePt t="41996" x="7708900" y="4908550"/>
          <p14:tracePt t="42014" x="7753350" y="4908550"/>
          <p14:tracePt t="42014" x="7785100" y="4902200"/>
          <p14:tracePt t="42029" x="7823200" y="4895850"/>
          <p14:tracePt t="42029" x="7848600" y="4889500"/>
          <p14:tracePt t="42047" x="7874000" y="4883150"/>
          <p14:tracePt t="42047" x="7899400" y="4876800"/>
          <p14:tracePt t="42063" x="7918450" y="4870450"/>
          <p14:tracePt t="42063" x="7931150" y="4864100"/>
          <p14:tracePt t="42080" x="7937500" y="4857750"/>
          <p14:tracePt t="42096" x="7924800" y="4851400"/>
          <p14:tracePt t="42096" x="7880350" y="4851400"/>
          <p14:tracePt t="42113" x="7842250" y="4851400"/>
          <p14:tracePt t="42113" x="7797800" y="4857750"/>
          <p14:tracePt t="42130" x="7740650" y="4864100"/>
          <p14:tracePt t="42130" x="7670800" y="4870450"/>
          <p14:tracePt t="42147" x="7594600" y="4883150"/>
          <p14:tracePt t="42147" x="7505700" y="4895850"/>
          <p14:tracePt t="42163" x="7404100" y="4908550"/>
          <p14:tracePt t="42163" x="7162800" y="4946650"/>
          <p14:tracePt t="42180" x="7029450" y="4965700"/>
          <p14:tracePt t="42180" x="6883400" y="4991100"/>
          <p14:tracePt t="42199" x="6724650" y="5016500"/>
          <p14:tracePt t="42199" x="6559550" y="5035550"/>
          <p14:tracePt t="42213" x="6388100" y="5060950"/>
          <p14:tracePt t="42213" x="6210300" y="5080000"/>
          <p14:tracePt t="42230" x="6026150" y="5099050"/>
          <p14:tracePt t="42230" x="5657850" y="5137150"/>
          <p14:tracePt t="42247" x="5473700" y="5149850"/>
          <p14:tracePt t="42247" x="5283200" y="5162550"/>
          <p14:tracePt t="42263" x="5099050" y="5181600"/>
          <p14:tracePt t="42263" x="4914900" y="5194300"/>
          <p14:tracePt t="42280" x="4730750" y="5207000"/>
          <p14:tracePt t="42280" x="4375150" y="5226050"/>
          <p14:tracePt t="42297" x="4203700" y="5238750"/>
          <p14:tracePt t="42297" x="4038600" y="5251450"/>
          <p14:tracePt t="42314" x="3879850" y="5264150"/>
          <p14:tracePt t="42314" x="3721100" y="5276850"/>
          <p14:tracePt t="42330" x="3575050" y="5289550"/>
          <p14:tracePt t="42330" x="3435350" y="5302250"/>
          <p14:tracePt t="42347" x="3302000" y="5321300"/>
          <p14:tracePt t="42347" x="3181350" y="5334000"/>
          <p14:tracePt t="42364" x="3067050" y="5346700"/>
          <p14:tracePt t="42364" x="2959100" y="5365750"/>
          <p14:tracePt t="42364" x="2863850" y="5378450"/>
          <p14:tracePt t="42383" x="2768600" y="5391150"/>
          <p14:tracePt t="42383" x="2686050" y="5403850"/>
          <p14:tracePt t="42397" x="2603500" y="5410200"/>
          <p14:tracePt t="42397" x="2527300" y="5416550"/>
          <p14:tracePt t="42414" x="2457450" y="5416550"/>
          <p14:tracePt t="42414" x="2393950" y="5422900"/>
          <p14:tracePt t="42430" x="2336800" y="5422900"/>
          <p14:tracePt t="42430" x="2279650" y="5422900"/>
          <p14:tracePt t="42447" x="2228850" y="5422900"/>
          <p14:tracePt t="42447" x="2178050" y="5422900"/>
          <p14:tracePt t="42447" x="2133600" y="5422900"/>
          <p14:tracePt t="42466" x="2089150" y="5416550"/>
          <p14:tracePt t="42480" x="2051050" y="5416550"/>
          <p14:tracePt t="42480" x="1993900" y="5410200"/>
          <p14:tracePt t="42498" x="1968500" y="5403850"/>
          <p14:tracePt t="42498" x="1943100" y="5397500"/>
          <p14:tracePt t="42515" x="1924050" y="5391150"/>
          <p14:tracePt t="42515" x="1911350" y="5378450"/>
          <p14:tracePt t="42531" x="1892300" y="5372100"/>
          <p14:tracePt t="42531" x="1873250" y="5365750"/>
          <p14:tracePt t="42548" x="1860550" y="5359400"/>
          <p14:tracePt t="42548" x="1854200" y="5353050"/>
          <p14:tracePt t="42566" x="1847850" y="5353050"/>
          <p14:tracePt t="42566" x="1841500" y="5353050"/>
          <p14:tracePt t="42581" x="1835150" y="5346700"/>
          <p14:tracePt t="42597" x="1835150" y="5340350"/>
          <p14:tracePt t="42614" x="1841500" y="5340350"/>
          <p14:tracePt t="42637" x="1847850" y="5346700"/>
          <p14:tracePt t="42661" x="1847850" y="5353050"/>
          <p14:tracePt t="42673" x="1847850" y="5359400"/>
          <p14:tracePt t="42689" x="1854200" y="5365750"/>
          <p14:tracePt t="42705" x="1854200" y="5372100"/>
          <p14:tracePt t="42714" x="1860550" y="5378450"/>
          <p14:tracePt t="42714" x="1866900" y="5384800"/>
          <p14:tracePt t="42732" x="1879600" y="5391150"/>
          <p14:tracePt t="42732" x="1892300" y="5397500"/>
          <p14:tracePt t="42732" x="1905000" y="5403850"/>
          <p14:tracePt t="42750" x="1917700" y="5416550"/>
          <p14:tracePt t="42750" x="1936750" y="5429250"/>
          <p14:tracePt t="42766" x="1962150" y="5435600"/>
          <p14:tracePt t="42766" x="1987550" y="5448300"/>
          <p14:tracePt t="42782" x="2012950" y="5461000"/>
          <p14:tracePt t="42782" x="2038350" y="5467350"/>
          <p14:tracePt t="42798" x="2070100" y="5480050"/>
          <p14:tracePt t="42798" x="2101850" y="5486400"/>
          <p14:tracePt t="42798" x="2133600" y="5492750"/>
          <p14:tracePt t="42818" x="2165350" y="5499100"/>
          <p14:tracePt t="42831" x="2190750" y="5505450"/>
          <p14:tracePt t="42831" x="2254250" y="5518150"/>
          <p14:tracePt t="42849" x="2279650" y="5524500"/>
          <p14:tracePt t="42849" x="2311400" y="5530850"/>
          <p14:tracePt t="42866" x="2336800" y="5530850"/>
          <p14:tracePt t="42866" x="2362200" y="5537200"/>
          <p14:tracePt t="42882" x="2387600" y="5537200"/>
          <p14:tracePt t="42882" x="2406650" y="5537200"/>
          <p14:tracePt t="42899" x="2425700" y="5537200"/>
          <p14:tracePt t="42899" x="2457450" y="5530850"/>
          <p14:tracePt t="42916" x="2470150" y="5530850"/>
          <p14:tracePt t="42916" x="2476500" y="5524500"/>
          <p14:tracePt t="42932" x="2482850" y="5524500"/>
          <p14:tracePt t="42932" x="2489200" y="5518150"/>
          <p14:tracePt t="42949" x="2495550" y="5518150"/>
          <p14:tracePt t="42965" x="2495550" y="5511800"/>
          <p14:tracePt t="43013" x="2495550" y="5505450"/>
          <p14:tracePt t="43041" x="2501900" y="5505450"/>
          <p14:tracePt t="43073" x="2508250" y="5505450"/>
          <p14:tracePt t="43093" x="2514600" y="5499100"/>
          <p14:tracePt t="43125" x="2520950" y="5499100"/>
          <p14:tracePt t="43133" x="2527300" y="5499100"/>
          <p14:tracePt t="43138" x="2540000" y="5499100"/>
          <p14:tracePt t="43149" x="2546350" y="5492750"/>
          <p14:tracePt t="43149" x="2559050" y="5492750"/>
          <p14:tracePt t="43166" x="2571750" y="5486400"/>
          <p14:tracePt t="43166" x="2584450" y="5480050"/>
          <p14:tracePt t="43184" x="2603500" y="5473700"/>
          <p14:tracePt t="43184" x="2641600" y="5454650"/>
          <p14:tracePt t="43200" x="2667000" y="5441950"/>
          <p14:tracePt t="43200" x="2692400" y="5429250"/>
          <p14:tracePt t="43217" x="2724150" y="5410200"/>
          <p14:tracePt t="43217" x="2762250" y="5391150"/>
          <p14:tracePt t="43233" x="2800350" y="5372100"/>
          <p14:tracePt t="43233" x="2838450" y="5353050"/>
          <p14:tracePt t="43250" x="2882900" y="5327650"/>
          <p14:tracePt t="43250" x="2984500" y="5276850"/>
          <p14:tracePt t="43267" x="3041650" y="5245100"/>
          <p14:tracePt t="43267" x="3098800" y="5219700"/>
          <p14:tracePt t="43283" x="3155950" y="5194300"/>
          <p14:tracePt t="43283" x="3219450" y="5162550"/>
          <p14:tracePt t="43300" x="3282950" y="5143500"/>
          <p14:tracePt t="43300" x="3422650" y="5092700"/>
          <p14:tracePt t="43319" x="3498850" y="5073650"/>
          <p14:tracePt t="43319" x="3568700" y="5048250"/>
          <p14:tracePt t="43334" x="3644900" y="5029200"/>
          <p14:tracePt t="43334" x="3714750" y="4997450"/>
          <p14:tracePt t="43350" x="3790950" y="4965700"/>
          <p14:tracePt t="43350" x="3867150" y="4933950"/>
          <p14:tracePt t="43367" x="3949700" y="4902200"/>
          <p14:tracePt t="43367" x="4032250" y="4864100"/>
          <p14:tracePt t="43384" x="4114800" y="4832350"/>
          <p14:tracePt t="43384" x="4191000" y="4794250"/>
          <p14:tracePt t="43384" x="4273550" y="4762500"/>
          <p14:tracePt t="43402" x="4349750" y="4730750"/>
          <p14:tracePt t="43402" x="4425950" y="4705350"/>
          <p14:tracePt t="43417" x="4495800" y="4686300"/>
          <p14:tracePt t="43417" x="4559300" y="4667250"/>
          <p14:tracePt t="43434" x="4610100" y="4648200"/>
          <p14:tracePt t="43434" x="4660900" y="4641850"/>
          <p14:tracePt t="43451" x="4705350" y="4629150"/>
          <p14:tracePt t="43451" x="4743450" y="4629150"/>
          <p14:tracePt t="43467" x="4775200" y="4622800"/>
          <p14:tracePt t="43467" x="4800600" y="4622800"/>
          <p14:tracePt t="43467" x="4819650" y="4629150"/>
          <p14:tracePt t="43486" x="4832350" y="4641850"/>
          <p14:tracePt t="43486" x="4845050" y="4654550"/>
          <p14:tracePt t="43501" x="4845050" y="4660900"/>
          <p14:tracePt t="43501" x="4845050" y="4673600"/>
          <p14:tracePt t="43518" x="4838700" y="4679950"/>
          <p14:tracePt t="43518" x="4826000" y="4692650"/>
          <p14:tracePt t="43534" x="4806950" y="4692650"/>
          <p14:tracePt t="43534" x="4781550" y="4692650"/>
          <p14:tracePt t="43551" x="4749800" y="4686300"/>
          <p14:tracePt t="43551" x="4679950" y="4673600"/>
          <p14:tracePt t="43568" x="4641850" y="4667250"/>
          <p14:tracePt t="43568" x="4603750" y="4654550"/>
          <p14:tracePt t="43585" x="4559300" y="4641850"/>
          <p14:tracePt t="43585" x="4514850" y="4629150"/>
          <p14:tracePt t="43601" x="4470400" y="4622800"/>
          <p14:tracePt t="43601" x="4381500" y="4591050"/>
          <p14:tracePt t="43618" x="4330700" y="4578350"/>
          <p14:tracePt t="43618" x="4286250" y="4565650"/>
          <p14:tracePt t="43635" x="4241800" y="4559300"/>
          <p14:tracePt t="43635" x="4197350" y="4546600"/>
          <p14:tracePt t="43651" x="4146550" y="4540250"/>
          <p14:tracePt t="43651" x="4102100" y="4527550"/>
          <p14:tracePt t="43668" x="4064000" y="4527550"/>
          <p14:tracePt t="43668" x="3987800" y="4521200"/>
          <p14:tracePt t="43687" x="3949700" y="4514850"/>
          <p14:tracePt t="43687" x="3924300" y="4514850"/>
          <p14:tracePt t="43702" x="3898900" y="4514850"/>
          <p14:tracePt t="43702" x="3873500" y="4514850"/>
          <p14:tracePt t="43718" x="3854450" y="4521200"/>
          <p14:tracePt t="43718" x="3835400" y="4521200"/>
          <p14:tracePt t="43735" x="3816350" y="4521200"/>
          <p14:tracePt t="43735" x="3797300" y="4527550"/>
          <p14:tracePt t="43751" x="3784600" y="4533900"/>
          <p14:tracePt t="43751" x="3771900" y="4533900"/>
          <p14:tracePt t="43751" x="3759200" y="4540250"/>
          <p14:tracePt t="43770" x="3752850" y="4540250"/>
          <p14:tracePt t="43770" x="3746500" y="4546600"/>
          <p14:tracePt t="43786" x="3746500" y="4552950"/>
          <p14:tracePt t="43821" x="3746500" y="4565650"/>
          <p14:tracePt t="43853" x="3740150" y="4565650"/>
          <p14:tracePt t="43858" x="3733800" y="4578350"/>
          <p14:tracePt t="43873" x="3727450" y="4584700"/>
          <p14:tracePt t="43889" x="3721100" y="4591050"/>
          <p14:tracePt t="43901" x="3714750" y="4597400"/>
          <p14:tracePt t="43901" x="3708400" y="4603750"/>
          <p14:tracePt t="43919" x="3708400" y="4610100"/>
          <p14:tracePt t="43935" x="3702050" y="4616450"/>
          <p14:tracePt t="43952" x="3695700" y="4622800"/>
          <p14:tracePt t="43968" x="3689350" y="4629150"/>
          <p14:tracePt t="43968" x="3683000" y="4629150"/>
          <p14:tracePt t="43986" x="3676650" y="4635500"/>
          <p14:tracePt t="44002" x="3676650" y="4641850"/>
          <p14:tracePt t="44018" x="3676650" y="4648200"/>
          <p14:tracePt t="44038" x="3683000" y="4648200"/>
          <p14:tracePt t="44054" x="3689350" y="4648200"/>
          <p14:tracePt t="44070" x="3695700" y="4648200"/>
          <p14:tracePt t="44086" x="3702050" y="4648200"/>
          <p14:tracePt t="44102" x="3708400" y="4654550"/>
          <p14:tracePt t="44118" x="3714750" y="4654550"/>
          <p14:tracePt t="44135" x="3721100" y="4654550"/>
          <p14:tracePt t="44135" x="3733800" y="4654550"/>
          <p14:tracePt t="44153" x="3746500" y="4654550"/>
          <p14:tracePt t="44153" x="3752850" y="4654550"/>
          <p14:tracePt t="44169" x="3759200" y="4648200"/>
          <p14:tracePt t="44169" x="3771900" y="4648200"/>
          <p14:tracePt t="44187" x="3784600" y="4648200"/>
          <p14:tracePt t="44187" x="3797300" y="4641850"/>
          <p14:tracePt t="44203" x="3810000" y="4641850"/>
          <p14:tracePt t="44203" x="3822700" y="4635500"/>
          <p14:tracePt t="44203" x="3835400" y="4629150"/>
          <p14:tracePt t="44222" x="3854450" y="4629150"/>
          <p14:tracePt t="44222" x="3867150" y="4622800"/>
          <p14:tracePt t="44237" x="3886200" y="4616450"/>
          <p14:tracePt t="44237" x="3905250" y="4603750"/>
          <p14:tracePt t="44254" x="3930650" y="4597400"/>
          <p14:tracePt t="44254" x="3956050" y="4591050"/>
          <p14:tracePt t="44270" x="3981450" y="4578350"/>
          <p14:tracePt t="44270" x="4044950" y="4559300"/>
          <p14:tracePt t="44287" x="4083050" y="4546600"/>
          <p14:tracePt t="44287" x="4121150" y="4533900"/>
          <p14:tracePt t="44303" x="4159250" y="4521200"/>
          <p14:tracePt t="44303" x="4197350" y="4508500"/>
          <p14:tracePt t="44321" x="4241800" y="4495800"/>
          <p14:tracePt t="44321" x="4279900" y="4483100"/>
          <p14:tracePt t="44337" x="4362450" y="4457700"/>
          <p14:tracePt t="44337" x="4406900" y="4445000"/>
          <p14:tracePt t="44354" x="4445000" y="4432300"/>
          <p14:tracePt t="44354" x="4489450" y="4419600"/>
          <p14:tracePt t="44370" x="4527550" y="4406900"/>
          <p14:tracePt t="44370" x="4565650" y="4394200"/>
          <p14:tracePt t="44387" x="4603750" y="4381500"/>
          <p14:tracePt t="44387" x="4648200" y="4368800"/>
          <p14:tracePt t="44403" x="4686300" y="4356100"/>
          <p14:tracePt t="44403" x="4762500" y="4330700"/>
          <p14:tracePt t="44422" x="4800600" y="4318000"/>
          <p14:tracePt t="44422" x="4838700" y="4305300"/>
          <p14:tracePt t="44437" x="4870450" y="4292600"/>
          <p14:tracePt t="44437" x="4908550" y="4286250"/>
          <p14:tracePt t="44456" x="4940300" y="4273550"/>
          <p14:tracePt t="44456" x="4978400" y="4260850"/>
          <p14:tracePt t="44470" x="5016500" y="4248150"/>
          <p14:tracePt t="44470" x="5048250" y="4235450"/>
          <p14:tracePt t="44487" x="5080000" y="4222750"/>
          <p14:tracePt t="44487" x="5118100" y="4210050"/>
          <p14:tracePt t="44487" x="5149850" y="4197350"/>
          <p14:tracePt t="44506" x="5181600" y="4184650"/>
          <p14:tracePt t="44506" x="5213350" y="4165600"/>
          <p14:tracePt t="44522" x="5245100" y="4152900"/>
          <p14:tracePt t="44522" x="5276850" y="4133850"/>
          <p14:tracePt t="44538" x="5308600" y="4121150"/>
          <p14:tracePt t="44538" x="5334000" y="4102100"/>
          <p14:tracePt t="44554" x="5365750" y="4089400"/>
          <p14:tracePt t="44554" x="5391150" y="4070350"/>
          <p14:tracePt t="44571" x="5416550" y="4057650"/>
          <p14:tracePt t="44571" x="5467350" y="4025900"/>
          <p14:tracePt t="44588" x="5492750" y="4006850"/>
          <p14:tracePt t="44588" x="5518150" y="3994150"/>
          <p14:tracePt t="44604" x="5543550" y="3975100"/>
          <p14:tracePt t="44604" x="5568950" y="3962400"/>
          <p14:tracePt t="44621" x="5588000" y="3943350"/>
          <p14:tracePt t="44621" x="5632450" y="3911600"/>
          <p14:tracePt t="44638" x="5651500" y="3898900"/>
          <p14:tracePt t="44638" x="5670550" y="3886200"/>
          <p14:tracePt t="44655" x="5689600" y="3873500"/>
          <p14:tracePt t="44655" x="5708650" y="3867150"/>
          <p14:tracePt t="44671" x="5721350" y="3860800"/>
          <p14:tracePt t="44671" x="5740400" y="3854450"/>
          <p14:tracePt t="44688" x="5753100" y="3854450"/>
          <p14:tracePt t="44688" x="5765800" y="3854450"/>
          <p14:tracePt t="44705" x="5784850" y="3854450"/>
          <p14:tracePt t="44705" x="5791200" y="3860800"/>
          <p14:tracePt t="44722" x="5803900" y="3860800"/>
          <p14:tracePt t="44722" x="5810250" y="3867150"/>
          <p14:tracePt t="44738" x="5816600" y="3873500"/>
          <p14:tracePt t="44758" x="5822950" y="3873500"/>
          <p14:tracePt t="44774" x="5829300" y="3873500"/>
          <p14:tracePt t="44797" x="5835650" y="3860800"/>
          <p14:tracePt t="44813" x="5842000" y="3860800"/>
          <p14:tracePt t="44821" x="5842000" y="3854450"/>
          <p14:tracePt t="44821" x="5848350" y="3848100"/>
          <p14:tracePt t="44839" x="5854700" y="3835400"/>
          <p14:tracePt t="44839" x="5854700" y="3829050"/>
          <p14:tracePt t="44855" x="5861050" y="3822700"/>
          <p14:tracePt t="44855" x="5861050" y="3816350"/>
          <p14:tracePt t="44872" x="5867400" y="3810000"/>
          <p14:tracePt t="44872" x="5873750" y="3790950"/>
          <p14:tracePt t="44888" x="5880100" y="3778250"/>
          <p14:tracePt t="44888" x="5892800" y="3771900"/>
          <p14:tracePt t="44905" x="5899150" y="3759200"/>
          <p14:tracePt t="44905" x="5905500" y="3746500"/>
          <p14:tracePt t="44922" x="5918200" y="3733800"/>
          <p14:tracePt t="44922" x="5937250" y="3708400"/>
          <p14:tracePt t="44939" x="5943600" y="3689350"/>
          <p14:tracePt t="44939" x="5956300" y="3676650"/>
          <p14:tracePt t="44956" x="5969000" y="3657600"/>
          <p14:tracePt t="44956" x="5975350" y="3638550"/>
          <p14:tracePt t="44972" x="5981700" y="3619500"/>
          <p14:tracePt t="44972" x="5994400" y="3606800"/>
          <p14:tracePt t="44989" x="6000750" y="3581400"/>
          <p14:tracePt t="44989" x="6013450" y="3543300"/>
          <p14:tracePt t="45006" x="6026150" y="3517900"/>
          <p14:tracePt t="45006" x="6032500" y="3498850"/>
          <p14:tracePt t="45023" x="6038850" y="3473450"/>
          <p14:tracePt t="45023" x="6045200" y="3454400"/>
          <p14:tracePt t="45040" x="6051550" y="3429000"/>
          <p14:tracePt t="45040" x="6051550" y="3409950"/>
          <p14:tracePt t="45056" x="6064250" y="3384550"/>
          <p14:tracePt t="45056" x="6070600" y="3359150"/>
          <p14:tracePt t="45056" x="6076950" y="3327400"/>
          <p14:tracePt t="45074" x="6083300" y="3302000"/>
          <p14:tracePt t="45074" x="6089650" y="3276600"/>
          <p14:tracePt t="45090" x="6096000" y="3244850"/>
          <p14:tracePt t="45090" x="6102350" y="3219450"/>
          <p14:tracePt t="45106" x="6115050" y="3194050"/>
          <p14:tracePt t="45106" x="6121400" y="3175000"/>
          <p14:tracePt t="45123" x="6121400" y="3162300"/>
          <p14:tracePt t="45123" x="6127750" y="3149600"/>
          <p14:tracePt t="45139" x="6134100" y="3136900"/>
          <p14:tracePt t="45139" x="6134100" y="3130550"/>
          <p14:tracePt t="45139" x="6134100" y="3124200"/>
          <p14:tracePt t="45158" x="6140450" y="3117850"/>
          <p14:tracePt t="45174" x="6140450" y="3111500"/>
          <p14:tracePt t="45174" x="6140450" y="3105150"/>
          <p14:tracePt t="45191" x="6134100" y="3098800"/>
          <p14:tracePt t="45206" x="6134100" y="3092450"/>
          <p14:tracePt t="45222" x="6127750" y="3086100"/>
          <p14:tracePt t="45222" x="6115050" y="3079750"/>
          <p14:tracePt t="45240" x="6108700" y="3079750"/>
          <p14:tracePt t="45240" x="6102350" y="3079750"/>
          <p14:tracePt t="45256" x="6089650" y="3079750"/>
          <p14:tracePt t="45256" x="6083300" y="3079750"/>
          <p14:tracePt t="45273" x="6076950" y="3079750"/>
          <p14:tracePt t="45273" x="6070600" y="3086100"/>
          <p14:tracePt t="45290" x="6057900" y="3086100"/>
          <p14:tracePt t="45290" x="6051550" y="3098800"/>
          <p14:tracePt t="45307" x="6045200" y="3098800"/>
          <p14:tracePt t="45307" x="6038850" y="3105150"/>
          <p14:tracePt t="45323" x="6032500" y="3105150"/>
          <p14:tracePt t="45323" x="6026150" y="3105150"/>
          <p14:tracePt t="45340" x="6019800" y="3105150"/>
          <p14:tracePt t="45340" x="6013450" y="3105150"/>
          <p14:tracePt t="45358" x="6000750" y="3098800"/>
          <p14:tracePt t="45373" x="6000750" y="3105150"/>
          <p14:tracePt t="45390" x="6000750" y="3092450"/>
          <p14:tracePt t="45433" x="6000750" y="3086100"/>
          <p14:tracePt t="45442" x="6007100" y="3079750"/>
          <p14:tracePt t="45449" x="6013450" y="3073400"/>
          <p14:tracePt t="45457" x="6013450" y="3067050"/>
          <p14:tracePt t="45457" x="6019800" y="3054350"/>
          <p14:tracePt t="45475" x="6026150" y="3048000"/>
          <p14:tracePt t="45475" x="6032500" y="3041650"/>
          <p14:tracePt t="45491" x="6038850" y="3035300"/>
          <p14:tracePt t="45491" x="6045200" y="3028950"/>
          <p14:tracePt t="45491" x="6051550" y="3022600"/>
          <p14:tracePt t="45510" x="6057900" y="3016250"/>
          <p14:tracePt t="45523" x="6064250" y="3016250"/>
          <p14:tracePt t="45523" x="6076950" y="3009900"/>
          <p14:tracePt t="45541" x="6083300" y="3009900"/>
          <p14:tracePt t="45541" x="6089650" y="3003550"/>
          <p14:tracePt t="45557" x="6096000" y="3003550"/>
          <p14:tracePt t="45557" x="6102350" y="3003550"/>
          <p14:tracePt t="45574" x="6108700" y="3003550"/>
          <p14:tracePt t="45574" x="6115050" y="3003550"/>
          <p14:tracePt t="45591" x="6127750" y="3003550"/>
          <p14:tracePt t="45591" x="6140450" y="3003550"/>
          <p14:tracePt t="45607" x="6146800" y="2997200"/>
          <p14:tracePt t="45607" x="6153150" y="2997200"/>
          <p14:tracePt t="45624" x="6159500" y="2997200"/>
          <p14:tracePt t="45624" x="6165850" y="2997200"/>
          <p14:tracePt t="45641" x="6172200" y="2997200"/>
          <p14:tracePt t="45641" x="6178550" y="2997200"/>
          <p14:tracePt t="45658" x="6184900" y="2990850"/>
          <p14:tracePt t="45658" x="6197600" y="2990850"/>
          <p14:tracePt t="45674" x="6203950" y="2984500"/>
          <p14:tracePt t="45674" x="6210300" y="2984500"/>
          <p14:tracePt t="45694" x="6216650" y="2984500"/>
          <p14:tracePt t="45694" x="6223000" y="2978150"/>
          <p14:tracePt t="45708" x="6229350" y="2978150"/>
          <p14:tracePt t="45724" x="6235700" y="2971800"/>
          <p14:tracePt t="45741" x="6235700" y="2965450"/>
          <p14:tracePt t="45758" x="6242050" y="2959100"/>
          <p14:tracePt t="45774" x="6235700" y="2952750"/>
          <p14:tracePt t="45809" x="6229350" y="2952750"/>
          <p14:tracePt t="45825" x="6223000" y="2952750"/>
          <p14:tracePt t="45833" x="6216650" y="2952750"/>
          <p14:tracePt t="45841" x="6210300" y="2952750"/>
          <p14:tracePt t="45841" x="6203950" y="2952750"/>
          <p14:tracePt t="45858" x="6197600" y="2952750"/>
          <p14:tracePt t="45874" x="6191250" y="2959100"/>
          <p14:tracePt t="45891" x="6184900" y="2959100"/>
          <p14:tracePt t="45908" x="6178550" y="2959100"/>
          <p14:tracePt t="45908" x="6172200" y="2965450"/>
          <p14:tracePt t="45925" x="6165850" y="2965450"/>
          <p14:tracePt t="45925" x="6159500" y="2965450"/>
          <p14:tracePt t="45925" x="6153150" y="2971800"/>
          <p14:tracePt t="45946" x="6146800" y="2971800"/>
          <p14:tracePt t="45946" x="6140450" y="2978150"/>
          <p14:tracePt t="45959" x="6134100" y="2984500"/>
          <p14:tracePt t="45959" x="6127750" y="2990850"/>
          <p14:tracePt t="45976" x="6121400" y="2990850"/>
          <p14:tracePt t="45976" x="6115050" y="2997200"/>
          <p14:tracePt t="45992" x="6108700" y="3003550"/>
          <p14:tracePt t="45992" x="6096000" y="3009900"/>
          <p14:tracePt t="46009" x="6089650" y="3009900"/>
          <p14:tracePt t="46009" x="6070600" y="3016250"/>
          <p14:tracePt t="46027" x="6064250" y="3022600"/>
          <p14:tracePt t="46027" x="6051550" y="3022600"/>
          <p14:tracePt t="46042" x="6045200" y="3022600"/>
          <p14:tracePt t="46042" x="6032500" y="3022600"/>
          <p14:tracePt t="46059" x="6019800" y="3022600"/>
          <p14:tracePt t="46059" x="6013450" y="3022600"/>
          <p14:tracePt t="46059" x="6000750" y="3016250"/>
          <p14:tracePt t="46078" x="5988050" y="3016250"/>
          <p14:tracePt t="46092" x="5975350" y="3016250"/>
          <p14:tracePt t="46092" x="5949950" y="3009900"/>
          <p14:tracePt t="46109" x="5937250" y="3009900"/>
          <p14:tracePt t="46109" x="5918200" y="3009900"/>
          <p14:tracePt t="46126" x="5905500" y="3009900"/>
          <p14:tracePt t="46126" x="5892800" y="3009900"/>
          <p14:tracePt t="46142" x="5873750" y="3009900"/>
          <p14:tracePt t="46142" x="5861050" y="3009900"/>
          <p14:tracePt t="46159" x="5848350" y="3009900"/>
          <p14:tracePt t="46159" x="5829300" y="3009900"/>
          <p14:tracePt t="46159" x="5816600" y="3009900"/>
          <p14:tracePt t="46178" x="5797550" y="3009900"/>
          <p14:tracePt t="46178" x="5778500" y="3009900"/>
          <p14:tracePt t="46194" x="5759450" y="3016250"/>
          <p14:tracePt t="46194" x="5740400" y="3016250"/>
          <p14:tracePt t="46210" x="5721350" y="3016250"/>
          <p14:tracePt t="46210" x="5702300" y="3009900"/>
          <p14:tracePt t="46226" x="5676900" y="3009900"/>
          <p14:tracePt t="46226" x="5651500" y="3009900"/>
          <p14:tracePt t="46243" x="5619750" y="3009900"/>
          <p14:tracePt t="46243" x="5562600" y="2997200"/>
          <p14:tracePt t="46260" x="5530850" y="2997200"/>
          <p14:tracePt t="46260" x="5492750" y="2990850"/>
          <p14:tracePt t="46276" x="5454650" y="2984500"/>
          <p14:tracePt t="46276" x="5416550" y="2978150"/>
          <p14:tracePt t="46293" x="5378450" y="2971800"/>
          <p14:tracePt t="46293" x="5334000" y="2971800"/>
          <p14:tracePt t="46310" x="5289550" y="2965450"/>
          <p14:tracePt t="46310" x="5194300" y="2952750"/>
          <p14:tracePt t="46327" x="5143500" y="2946400"/>
          <p14:tracePt t="46327" x="5092700" y="2946400"/>
          <p14:tracePt t="46344" x="5041900" y="2940050"/>
          <p14:tracePt t="46344" x="4984750" y="2933700"/>
          <p14:tracePt t="46360" x="4933950" y="2927350"/>
          <p14:tracePt t="46360" x="4832350" y="2908300"/>
          <p14:tracePt t="46378" x="4781550" y="2895600"/>
          <p14:tracePt t="46378" x="4730750" y="2882900"/>
          <p14:tracePt t="46394" x="4686300" y="2876550"/>
          <p14:tracePt t="46394" x="4641850" y="2863850"/>
          <p14:tracePt t="46410" x="4597400" y="2851150"/>
          <p14:tracePt t="46410" x="4552950" y="2844800"/>
          <p14:tracePt t="46427" x="4514850" y="2838450"/>
          <p14:tracePt t="46427" x="4476750" y="2832100"/>
          <p14:tracePt t="46444" x="4438650" y="2825750"/>
          <p14:tracePt t="46444" x="4406900" y="2825750"/>
          <p14:tracePt t="46444" x="4375150" y="2819400"/>
          <p14:tracePt t="46462" x="4349750" y="2819400"/>
          <p14:tracePt t="46462" x="4324350" y="2819400"/>
          <p14:tracePt t="46478" x="4311650" y="2819400"/>
          <p14:tracePt t="46478" x="4292600" y="2819400"/>
          <p14:tracePt t="46494" x="4286250" y="2825750"/>
          <p14:tracePt t="46510" x="4279900" y="2819400"/>
          <p14:tracePt t="46526" x="4292600" y="2819400"/>
          <p14:tracePt t="46526" x="4311650" y="2819400"/>
          <p14:tracePt t="46544" x="4330700" y="2819400"/>
          <p14:tracePt t="46544" x="4387850" y="2819400"/>
          <p14:tracePt t="46561" x="4419600" y="2819400"/>
          <p14:tracePt t="46561" x="4464050" y="2819400"/>
          <p14:tracePt t="46578" x="4508500" y="2813050"/>
          <p14:tracePt t="46578" x="4565650" y="2813050"/>
          <p14:tracePt t="46594" x="4622800" y="2813050"/>
          <p14:tracePt t="46594" x="4679950" y="2813050"/>
          <p14:tracePt t="46611" x="4749800" y="2806700"/>
          <p14:tracePt t="46611" x="4889500" y="2806700"/>
          <p14:tracePt t="46627" x="4965700" y="2806700"/>
          <p14:tracePt t="46627" x="5048250" y="2806700"/>
          <p14:tracePt t="46644" x="5124450" y="2806700"/>
          <p14:tracePt t="46644" x="5200650" y="2800350"/>
          <p14:tracePt t="46661" x="5276850" y="2800350"/>
          <p14:tracePt t="46661" x="5422900" y="2794000"/>
          <p14:tracePt t="46678" x="5492750" y="2794000"/>
          <p14:tracePt t="46678" x="5562600" y="2794000"/>
          <p14:tracePt t="46696" x="5619750" y="2794000"/>
          <p14:tracePt t="46696" x="5683250" y="2794000"/>
          <p14:tracePt t="46711" x="5734050" y="2794000"/>
          <p14:tracePt t="46711" x="5784850" y="2794000"/>
          <p14:tracePt t="46728" x="5829300" y="2794000"/>
          <p14:tracePt t="46728" x="5905500" y="2794000"/>
          <p14:tracePt t="46746" x="5937250" y="2794000"/>
          <p14:tracePt t="46746" x="5969000" y="2800350"/>
          <p14:tracePt t="46761" x="5988050" y="2800350"/>
          <p14:tracePt t="46761" x="6007100" y="2806700"/>
          <p14:tracePt t="46778" x="6026150" y="2806700"/>
          <p14:tracePt t="46778" x="6038850" y="2813050"/>
          <p14:tracePt t="46795" x="6045200" y="2819400"/>
          <p14:tracePt t="46795" x="6051550" y="2825750"/>
          <p14:tracePt t="46811" x="6051550" y="2832100"/>
          <p14:tracePt t="46827" x="6045200" y="2838450"/>
          <p14:tracePt t="46827" x="6038850" y="2851150"/>
          <p14:tracePt t="46845" x="6032500" y="2857500"/>
          <p14:tracePt t="46845" x="6026150" y="2863850"/>
          <p14:tracePt t="46862" x="6013450" y="2863850"/>
          <p14:tracePt t="46862" x="6007100" y="2870200"/>
          <p14:tracePt t="46878" x="6000750" y="2876550"/>
          <p14:tracePt t="46878" x="5988050" y="2876550"/>
          <p14:tracePt t="46895" x="5981700" y="2882900"/>
          <p14:tracePt t="46895" x="5975350" y="2889250"/>
          <p14:tracePt t="46912" x="5962650" y="2889250"/>
          <p14:tracePt t="46912" x="5949950" y="2895600"/>
          <p14:tracePt t="46929" x="5937250" y="2895600"/>
          <p14:tracePt t="46949" x="5930900" y="2895600"/>
          <p14:tracePt t="46965" x="5930900" y="2889250"/>
          <p14:tracePt t="46985" x="5924550" y="2889250"/>
          <p14:tracePt t="47017" x="5930900" y="2882900"/>
          <p14:tracePt t="47037" x="5930900" y="2876550"/>
          <p14:tracePt t="47061" x="5937250" y="2870200"/>
          <p14:tracePt t="47077" x="5943600" y="2863850"/>
          <p14:tracePt t="47093" x="5943600" y="2857500"/>
          <p14:tracePt t="47105" x="5949950" y="2851150"/>
          <p14:tracePt t="47121" x="5949950" y="2844800"/>
          <p14:tracePt t="47137" x="5949950" y="2832100"/>
          <p14:tracePt t="47153" x="5943600" y="2825750"/>
          <p14:tracePt t="47165" x="5943600" y="2819400"/>
          <p14:tracePt t="47182" x="5937250" y="2813050"/>
          <p14:tracePt t="47198" x="5924550" y="2813050"/>
          <p14:tracePt t="47214" x="5918200" y="2813050"/>
          <p14:tracePt t="47214" x="5911850" y="2813050"/>
          <p14:tracePt t="47229" x="5905500" y="2813050"/>
          <p14:tracePt t="47229" x="5899150" y="2813050"/>
          <p14:tracePt t="47247" x="5886450" y="2813050"/>
          <p14:tracePt t="47247" x="5880100" y="2819400"/>
          <p14:tracePt t="47263" x="5873750" y="2819400"/>
          <p14:tracePt t="47263" x="5854700" y="2819400"/>
          <p14:tracePt t="47280" x="5842000" y="2825750"/>
          <p14:tracePt t="47280" x="5835650" y="2825750"/>
          <p14:tracePt t="47297" x="5829300" y="2832100"/>
          <p14:tracePt t="47297" x="5822950" y="2832100"/>
          <p14:tracePt t="47313" x="5810250" y="2838450"/>
          <p14:tracePt t="47313" x="5803900" y="2838450"/>
          <p14:tracePt t="47330" x="5797550" y="2844800"/>
          <p14:tracePt t="47330" x="5784850" y="2851150"/>
          <p14:tracePt t="47351" x="5778500" y="2851150"/>
          <p14:tracePt t="47368" x="5772150" y="2857500"/>
          <p14:tracePt t="47385" x="5772150" y="2863850"/>
          <p14:tracePt t="47398" x="5778500" y="2863850"/>
          <p14:tracePt t="47414" x="5784850" y="2863850"/>
          <p14:tracePt t="47430" x="5791200" y="2863850"/>
          <p14:tracePt t="47430" x="5797550" y="2863850"/>
          <p14:tracePt t="47447" x="5803900" y="2863850"/>
          <p14:tracePt t="47447" x="5810250" y="2863850"/>
          <p14:tracePt t="47464" x="5822950" y="2863850"/>
          <p14:tracePt t="47464" x="5829300" y="2863850"/>
          <p14:tracePt t="47464" x="5842000" y="2857500"/>
          <p14:tracePt t="47482" x="5848350" y="2857500"/>
          <p14:tracePt t="47482" x="5861050" y="2857500"/>
          <p14:tracePt t="47497" x="5867400" y="2857500"/>
          <p14:tracePt t="47497" x="5880100" y="2857500"/>
          <p14:tracePt t="47515" x="5892800" y="2857500"/>
          <p14:tracePt t="47515" x="5905500" y="2851150"/>
          <p14:tracePt t="47531" x="5918200" y="2851150"/>
          <p14:tracePt t="47531" x="5924550" y="2851150"/>
          <p14:tracePt t="47548" x="5937250" y="2857500"/>
          <p14:tracePt t="47548" x="5943600" y="2857500"/>
          <p14:tracePt t="47564" x="5949950" y="2857500"/>
          <p14:tracePt t="47564" x="5962650" y="2857500"/>
          <p14:tracePt t="47581" x="5969000" y="2857500"/>
          <p14:tracePt t="47581" x="5975350" y="2863850"/>
          <p14:tracePt t="47597" x="5981700" y="2863850"/>
          <p14:tracePt t="47613" x="5988050" y="2863850"/>
          <p14:tracePt t="47630" x="5994400" y="2870200"/>
          <p14:tracePt t="47630" x="6000750" y="2876550"/>
          <p14:tracePt t="47648" x="6007100" y="2882900"/>
          <p14:tracePt t="47663" x="6013450" y="2889250"/>
          <p14:tracePt t="47685" x="6013450" y="2895600"/>
          <p14:tracePt t="47705" x="6007100" y="2895600"/>
          <p14:tracePt t="47721" x="6007100" y="2901950"/>
          <p14:tracePt t="47737" x="6000750" y="2908300"/>
          <p14:tracePt t="47757" x="5994400" y="2914650"/>
          <p14:tracePt t="47781" x="5988050" y="2908300"/>
          <p14:tracePt t="47825" x="5988050" y="2901950"/>
          <p14:tracePt t="47841" x="5994400" y="2895600"/>
          <p14:tracePt t="47857" x="5994400" y="2889250"/>
          <p14:tracePt t="47873" x="5994400" y="2882900"/>
          <p14:tracePt t="47885" x="6000750" y="2876550"/>
          <p14:tracePt t="47901" x="6000750" y="2870200"/>
          <p14:tracePt t="47918" x="6007100" y="2863850"/>
          <p14:tracePt t="47934" x="6007100" y="2857500"/>
          <p14:tracePt t="47948" x="6007100" y="2851150"/>
          <p14:tracePt t="47977" x="6013450" y="2844800"/>
          <p14:tracePt t="47993" x="6013450" y="2838450"/>
          <p14:tracePt t="48005" x="6013450" y="2832100"/>
          <p14:tracePt t="48021" x="6019800" y="2832100"/>
          <p14:tracePt t="48053" x="6026150" y="2825750"/>
          <p14:tracePt t="48081" x="6032500" y="2825750"/>
          <p14:tracePt t="48105" x="6038850" y="2825750"/>
          <p14:tracePt t="48117" x="6045200" y="2825750"/>
          <p14:tracePt t="48133" x="6051550" y="2832100"/>
          <p14:tracePt t="48165" x="6057900" y="2838450"/>
          <p14:tracePt t="48185" x="6064250" y="2844800"/>
          <p14:tracePt t="48209" x="6070600" y="2844800"/>
          <p14:tracePt t="48225" x="6076950" y="2851150"/>
          <p14:tracePt t="48237" x="6083300" y="2851150"/>
          <p14:tracePt t="48253" x="6096000" y="2851150"/>
          <p14:tracePt t="48269" x="6096000" y="2857500"/>
          <p14:tracePt t="48282" x="6102350" y="2857500"/>
          <p14:tracePt t="48282" x="6115050" y="2857500"/>
          <p14:tracePt t="48300" x="6127750" y="2863850"/>
          <p14:tracePt t="48321" x="6134100" y="2863850"/>
          <p14:tracePt t="48337" x="6134100" y="2870200"/>
          <p14:tracePt t="48353" x="6127750" y="2876550"/>
          <p14:tracePt t="48373" x="6115050" y="2876550"/>
          <p14:tracePt t="48389" x="6108700" y="2876550"/>
          <p14:tracePt t="48399" x="6096000" y="2870200"/>
          <p14:tracePt t="48399" x="6089650" y="2870200"/>
          <p14:tracePt t="48418" x="5918200" y="2825750"/>
          <p14:tracePt t="48503" x="5899150" y="2819400"/>
          <p14:tracePt t="48509" x="5880100" y="2806700"/>
          <p14:tracePt t="48517" x="5848350" y="2781300"/>
          <p14:tracePt t="48534" x="5810250" y="2743200"/>
          <p14:tracePt t="48550" x="5778500" y="2705100"/>
          <p14:tracePt t="48550" x="5765800" y="2686050"/>
          <p14:tracePt t="48571" x="5753100" y="2660650"/>
          <p14:tracePt t="48583" x="5721350" y="2590800"/>
          <p14:tracePt t="48601" x="5708650" y="2533650"/>
          <p14:tracePt t="48617" x="5702300" y="2470150"/>
          <p14:tracePt t="48634" x="5702300" y="2400300"/>
          <p14:tracePt t="48650" x="5708650" y="2286000"/>
          <p14:tracePt t="48667" x="5721350" y="2209800"/>
          <p14:tracePt t="48684" x="5746750" y="2139950"/>
          <p14:tracePt t="48702" x="5791200" y="2057400"/>
          <p14:tracePt t="48718" x="5835650" y="2006600"/>
          <p14:tracePt t="48734" x="5892800" y="1974850"/>
          <p14:tracePt t="48751" x="5962650" y="1936750"/>
          <p14:tracePt t="48767" x="6032500" y="1911350"/>
          <p14:tracePt t="48767" x="6070600" y="1898650"/>
          <p14:tracePt t="48786" x="6146800" y="1885950"/>
          <p14:tracePt t="48801" x="6223000" y="1873250"/>
          <p14:tracePt t="48818" x="6292850" y="1879600"/>
          <p14:tracePt t="48834" x="6369050" y="1898650"/>
          <p14:tracePt t="48851" x="6438900" y="1917700"/>
          <p14:tracePt t="48868" x="6508750" y="1943100"/>
          <p14:tracePt t="48868" x="6546850" y="1962150"/>
          <p14:tracePt t="48886" x="6610350" y="1993900"/>
          <p14:tracePt t="48901" x="6661150" y="2032000"/>
          <p14:tracePt t="48918" x="6711950" y="2076450"/>
          <p14:tracePt t="48935" x="6756400" y="2127250"/>
          <p14:tracePt t="48951" x="6807200" y="2209800"/>
          <p14:tracePt t="48968" x="6826250" y="2273300"/>
          <p14:tracePt t="48984" x="6838950" y="2336800"/>
          <p14:tracePt t="49001" x="6838950" y="2425700"/>
          <p14:tracePt t="49019" x="6832600" y="2489200"/>
          <p14:tracePt t="49035" x="6813550" y="2540000"/>
          <p14:tracePt t="49052" x="6781800" y="2590800"/>
          <p14:tracePt t="49069" x="6724650" y="2660650"/>
          <p14:tracePt t="49086" x="6680200" y="2698750"/>
          <p14:tracePt t="49102" x="6629400" y="2736850"/>
          <p14:tracePt t="49119" x="6572250" y="2768600"/>
          <p14:tracePt t="49135" x="6508750" y="2794000"/>
          <p14:tracePt t="49135" x="6477000" y="2800350"/>
          <p14:tracePt t="49154" x="6407150" y="2819400"/>
          <p14:tracePt t="49170" x="6337300" y="2832100"/>
          <p14:tracePt t="49186" x="6267450" y="2844800"/>
          <p14:tracePt t="49202" x="6197600" y="2857500"/>
          <p14:tracePt t="49219" x="6127750" y="2863850"/>
          <p14:tracePt t="49236" x="6057900" y="2870200"/>
          <p14:tracePt t="49236" x="6026150" y="2870200"/>
          <p14:tracePt t="49254" x="5969000" y="2870200"/>
          <p14:tracePt t="49269" x="5911850" y="2876550"/>
          <p14:tracePt t="49285" x="5861050" y="2876550"/>
          <p14:tracePt t="49302" x="5797550" y="2876550"/>
          <p14:tracePt t="49321" x="5772150" y="2876550"/>
          <p14:tracePt t="49336" x="5746750" y="2876550"/>
          <p14:tracePt t="49352" x="5727700" y="2876550"/>
          <p14:tracePt t="49369" x="5708650" y="2876550"/>
          <p14:tracePt t="49386" x="5702300" y="2876550"/>
          <p14:tracePt t="49402" x="5695950" y="2876550"/>
          <p14:tracePt t="49505" x="5689600" y="2870200"/>
          <p14:tracePt t="49537" x="5683250" y="2863850"/>
          <p14:tracePt t="49553" x="5676900" y="2863850"/>
          <p14:tracePt t="49565" x="5670550" y="2863850"/>
          <p14:tracePt t="49581" x="5664200" y="2857500"/>
          <p14:tracePt t="49597" x="5657850" y="2857500"/>
          <p14:tracePt t="49606" x="5651500" y="2857500"/>
          <p14:tracePt t="49620" x="5645150" y="2857500"/>
          <p14:tracePt t="49637" x="5632450" y="2851150"/>
          <p14:tracePt t="49653" x="5626100" y="2851150"/>
          <p14:tracePt t="49670" x="5613400" y="2844800"/>
          <p14:tracePt t="49688" x="5607050" y="2844800"/>
          <p14:tracePt t="49704" x="5600700" y="2844800"/>
          <p14:tracePt t="49720" x="5594350" y="2844800"/>
          <p14:tracePt t="49737" x="5588000" y="2844800"/>
          <p14:tracePt t="49754" x="5588000" y="2851150"/>
          <p14:tracePt t="49942" x="5594350" y="2851150"/>
          <p14:tracePt t="49993" x="5594350" y="2857500"/>
          <p14:tracePt t="50037" x="5594350" y="2863850"/>
          <p14:tracePt t="50070" x="5594350" y="2870200"/>
          <p14:tracePt t="50105" x="5588000" y="2863850"/>
          <p14:tracePt t="50165" x="5581650" y="2863850"/>
          <p14:tracePt t="50181" x="5575300" y="2857500"/>
          <p14:tracePt t="50197" x="5568950" y="2851150"/>
          <p14:tracePt t="50213" x="5562600" y="2844800"/>
          <p14:tracePt t="50222" x="5556250" y="2838450"/>
          <p14:tracePt t="50238" x="5543550" y="2819400"/>
          <p14:tracePt t="50256" x="5537200" y="2800350"/>
          <p14:tracePt t="50256" x="5530850" y="2787650"/>
          <p14:tracePt t="50274" x="5524500" y="2755900"/>
          <p14:tracePt t="50289" x="5518150" y="2711450"/>
          <p14:tracePt t="50305" x="5511800" y="2660650"/>
          <p14:tracePt t="50322" x="5511800" y="2578100"/>
          <p14:tracePt t="50339" x="5518150" y="2508250"/>
          <p14:tracePt t="50356" x="5543550" y="2432050"/>
          <p14:tracePt t="50372" x="5575300" y="2349500"/>
          <p14:tracePt t="50389" x="5638800" y="2222500"/>
          <p14:tracePt t="50406" x="5695950" y="2146300"/>
          <p14:tracePt t="50423" x="5753100" y="2082800"/>
          <p14:tracePt t="50440" x="5822950" y="2032000"/>
          <p14:tracePt t="50440" x="5867400" y="2012950"/>
          <p14:tracePt t="50458" x="5949950" y="1981200"/>
          <p14:tracePt t="50473" x="6038850" y="1962150"/>
          <p14:tracePt t="50490" x="6127750" y="1949450"/>
          <p14:tracePt t="50506" x="6216650" y="1949450"/>
          <p14:tracePt t="50523" x="6292850" y="1955800"/>
          <p14:tracePt t="50523" x="6330950" y="1962150"/>
          <p14:tracePt t="50541" x="6400800" y="1981200"/>
          <p14:tracePt t="50558" x="6464300" y="2012950"/>
          <p14:tracePt t="50574" x="6515100" y="2063750"/>
          <p14:tracePt t="50590" x="6553200" y="2127250"/>
          <p14:tracePt t="50607" x="6578600" y="2203450"/>
          <p14:tracePt t="50623" x="6597650" y="2324100"/>
          <p14:tracePt t="50640" x="6597650" y="2400300"/>
          <p14:tracePt t="50657" x="6591300" y="2476500"/>
          <p14:tracePt t="50673" x="6572250" y="2546350"/>
          <p14:tracePt t="50690" x="6521450" y="2641600"/>
          <p14:tracePt t="50708" x="6483350" y="2698750"/>
          <p14:tracePt t="50724" x="6432550" y="2743200"/>
          <p14:tracePt t="50741" x="6350000" y="2800350"/>
          <p14:tracePt t="50758" x="6292850" y="2825750"/>
          <p14:tracePt t="50774" x="6223000" y="2844800"/>
          <p14:tracePt t="50791" x="6159500" y="2857500"/>
          <p14:tracePt t="50808" x="6089650" y="2863850"/>
          <p14:tracePt t="50808" x="6057900" y="2863850"/>
          <p14:tracePt t="50826" x="5994400" y="2863850"/>
          <p14:tracePt t="50841" x="5937250" y="2857500"/>
          <p14:tracePt t="50858" x="5880100" y="2851150"/>
          <p14:tracePt t="50874" x="5829300" y="2844800"/>
          <p14:tracePt t="50891" x="5791200" y="2832100"/>
          <p14:tracePt t="50908" x="5765800" y="2825750"/>
          <p14:tracePt t="50908" x="5759450" y="2819400"/>
          <p14:tracePt t="50926" x="5740400" y="2819400"/>
          <p14:tracePt t="50941" x="5734050" y="2819400"/>
          <p14:tracePt t="50958" x="5727700" y="2825750"/>
          <p14:tracePt t="50958" x="5721350" y="2832100"/>
          <p14:tracePt t="50975" x="5715000" y="2832100"/>
          <p14:tracePt t="50975" x="5715000" y="2838450"/>
          <p14:tracePt t="50992" x="5708650" y="2844800"/>
          <p14:tracePt t="51008" x="5708650" y="2851150"/>
          <p14:tracePt t="51008" x="5708650" y="2857500"/>
          <p14:tracePt t="51025" x="5708650" y="2863850"/>
          <p14:tracePt t="51025" x="5708650" y="2870200"/>
          <p14:tracePt t="51042" x="5715000" y="2876550"/>
          <p14:tracePt t="51042" x="5721350" y="2889250"/>
          <p14:tracePt t="51059" x="5727700" y="2895600"/>
          <p14:tracePt t="51059" x="5727700" y="2901950"/>
          <p14:tracePt t="51075" x="5734050" y="2908300"/>
          <p14:tracePt t="51075" x="5734050" y="2914650"/>
          <p14:tracePt t="51092" x="5740400" y="2927350"/>
          <p14:tracePt t="51092" x="5746750" y="2933700"/>
          <p14:tracePt t="51109" x="5753100" y="2940050"/>
          <p14:tracePt t="51109" x="5759450" y="2952750"/>
          <p14:tracePt t="51126" x="5765800" y="2965450"/>
          <p14:tracePt t="51126" x="5778500" y="2971800"/>
          <p14:tracePt t="51143" x="5784850" y="2978150"/>
          <p14:tracePt t="51143" x="5791200" y="2984500"/>
          <p14:tracePt t="51159" x="5803900" y="2990850"/>
          <p14:tracePt t="51159" x="5810250" y="2997200"/>
          <p14:tracePt t="51176" x="5816600" y="3003550"/>
          <p14:tracePt t="51176" x="5835650" y="3009900"/>
          <p14:tracePt t="51195" x="5842000" y="3016250"/>
          <p14:tracePt t="51195" x="5848350" y="3022600"/>
          <p14:tracePt t="51209" x="5854700" y="3022600"/>
          <p14:tracePt t="51209" x="5854700" y="3028950"/>
          <p14:tracePt t="51226" x="5861050" y="3028950"/>
          <p14:tracePt t="51242" x="5867400" y="3035300"/>
          <p14:tracePt t="51258" x="5861050" y="3035300"/>
          <p14:tracePt t="51285" x="5861050" y="3041650"/>
          <p14:tracePt t="51293" x="5854700" y="3041650"/>
          <p14:tracePt t="51293" x="5848350" y="3041650"/>
          <p14:tracePt t="51309" x="5835650" y="3041650"/>
          <p14:tracePt t="51309" x="5829300" y="3041650"/>
          <p14:tracePt t="51326" x="5822950" y="3041650"/>
          <p14:tracePt t="51326" x="5810250" y="3035300"/>
          <p14:tracePt t="51343" x="5803900" y="3035300"/>
          <p14:tracePt t="51343" x="5784850" y="3035300"/>
          <p14:tracePt t="51359" x="5778500" y="3028950"/>
          <p14:tracePt t="51359" x="5772150" y="3028950"/>
          <p14:tracePt t="51376" x="5765800" y="3022600"/>
          <p14:tracePt t="51376" x="5759450" y="3016250"/>
          <p14:tracePt t="51393" x="5753100" y="3009900"/>
          <p14:tracePt t="51393" x="5753100" y="3003550"/>
          <p14:tracePt t="51410" x="5753100" y="2997200"/>
          <p14:tracePt t="51410" x="5753100" y="2978150"/>
          <p14:tracePt t="51428" x="5753100" y="2971800"/>
          <p14:tracePt t="51428" x="5759450" y="2959100"/>
          <p14:tracePt t="51444" x="5759450" y="2952750"/>
          <p14:tracePt t="51444" x="5765800" y="2940050"/>
          <p14:tracePt t="51460" x="5772150" y="2933700"/>
          <p14:tracePt t="51460" x="5778500" y="2927350"/>
          <p14:tracePt t="51478" x="5797550" y="2908300"/>
          <p14:tracePt t="51478" x="5810250" y="2901950"/>
          <p14:tracePt t="51494" x="5816600" y="2901950"/>
          <p14:tracePt t="51494" x="5829300" y="2895600"/>
          <p14:tracePt t="51511" x="5842000" y="2889250"/>
          <p14:tracePt t="51511" x="5854700" y="2889250"/>
          <p14:tracePt t="51528" x="5867400" y="2882900"/>
          <p14:tracePt t="51528" x="5880100" y="2882900"/>
          <p14:tracePt t="51528" x="5886450" y="2876550"/>
          <p14:tracePt t="51546" x="5899150" y="2876550"/>
          <p14:tracePt t="51559" x="5911850" y="2876550"/>
          <p14:tracePt t="51559" x="5930900" y="2876550"/>
          <p14:tracePt t="51577" x="5937250" y="2882900"/>
          <p14:tracePt t="51577" x="5943600" y="2882900"/>
          <p14:tracePt t="51594" x="5949950" y="2882900"/>
          <p14:tracePt t="51594" x="5956300" y="2889250"/>
          <p14:tracePt t="51610" x="5962650" y="2895600"/>
          <p14:tracePt t="51626" x="5962650" y="2908300"/>
          <p14:tracePt t="51643" x="5956300" y="2908300"/>
          <p14:tracePt t="51643" x="5943600" y="2908300"/>
          <p14:tracePt t="51660" x="5937250" y="2901950"/>
          <p14:tracePt t="51677" x="5765800" y="2774950"/>
          <p14:tracePt t="51760" x="5759450" y="2755900"/>
          <p14:tracePt t="51766" x="5740400" y="2705100"/>
          <p14:tracePt t="51778" x="5721350" y="2641600"/>
          <p14:tracePt t="51794" x="5715000" y="2571750"/>
          <p14:tracePt t="51811" x="5715000" y="2495550"/>
          <p14:tracePt t="51827" x="5727700" y="2413000"/>
          <p14:tracePt t="51827" x="5734050" y="2368550"/>
          <p14:tracePt t="51846" x="5765800" y="2279650"/>
          <p14:tracePt t="51861" x="5810250" y="2184400"/>
          <p14:tracePt t="51878" x="5861050" y="2101850"/>
          <p14:tracePt t="51894" x="5918200" y="2025650"/>
          <p14:tracePt t="51911" x="5981700" y="1974850"/>
          <p14:tracePt t="51928" x="6051550" y="1936750"/>
          <p14:tracePt t="51928" x="6089650" y="1924050"/>
          <p14:tracePt t="51947" x="6159500" y="1911350"/>
          <p14:tracePt t="51961" x="6229350" y="1911350"/>
          <p14:tracePt t="51978" x="6299200" y="1924050"/>
          <p14:tracePt t="51995" x="6362700" y="1949450"/>
          <p14:tracePt t="52012" x="6457950" y="2006600"/>
          <p14:tracePt t="52028" x="6515100" y="2051050"/>
          <p14:tracePt t="52045" x="6572250" y="2108200"/>
          <p14:tracePt t="52061" x="6629400" y="2197100"/>
          <p14:tracePt t="52078" x="6654800" y="2260600"/>
          <p14:tracePt t="52095" x="6673850" y="2324100"/>
          <p14:tracePt t="52111" x="6673850" y="2393950"/>
          <p14:tracePt t="52128" x="6661150" y="2495550"/>
          <p14:tracePt t="52146" x="6635750" y="2552700"/>
          <p14:tracePt t="52163" x="6604000" y="2609850"/>
          <p14:tracePt t="52178" x="6565900" y="2667000"/>
          <p14:tracePt t="52178" x="6540500" y="2692400"/>
          <p14:tracePt t="52199" x="6508750" y="2717800"/>
          <p14:tracePt t="52211" x="6419850" y="2781300"/>
          <p14:tracePt t="52230" x="6350000" y="2813050"/>
          <p14:tracePt t="52246" x="6280150" y="2832100"/>
          <p14:tracePt t="52262" x="6210300" y="2851150"/>
          <p14:tracePt t="52279" x="6140450" y="2857500"/>
          <p14:tracePt t="52296" x="6070600" y="2870200"/>
          <p14:tracePt t="52296" x="6045200" y="2870200"/>
          <p14:tracePt t="52314" x="5988050" y="2876550"/>
          <p14:tracePt t="52329" x="5943600" y="2876550"/>
          <p14:tracePt t="52346" x="5905500" y="2876550"/>
          <p14:tracePt t="52362" x="5867400" y="2876550"/>
          <p14:tracePt t="52379" x="5848350" y="2876550"/>
          <p14:tracePt t="52396" x="5842000" y="2876550"/>
          <p14:tracePt t="52412" x="5842000" y="2882900"/>
          <p14:tracePt t="52429" x="5848350" y="2889250"/>
          <p14:tracePt t="52447" x="5848350" y="2895600"/>
          <p14:tracePt t="52469" x="5848350" y="2889250"/>
          <p14:tracePt t="52485" x="5854700" y="2882900"/>
          <p14:tracePt t="52498" x="5854700" y="2889250"/>
          <p14:tracePt t="52545" x="5854700" y="2895600"/>
          <p14:tracePt t="52557" x="5854700" y="2901950"/>
          <p14:tracePt t="52566" x="5854700" y="2908300"/>
          <p14:tracePt t="52580" x="5848350" y="2914650"/>
          <p14:tracePt t="52580" x="5842000" y="2933700"/>
          <p14:tracePt t="52597" x="5842000" y="2946400"/>
          <p14:tracePt t="52597" x="5835650" y="2965450"/>
          <p14:tracePt t="52614" x="5835650" y="2978150"/>
          <p14:tracePt t="52614" x="5829300" y="2997200"/>
          <p14:tracePt t="52630" x="5829300" y="3016250"/>
          <p14:tracePt t="52630" x="5822950" y="3035300"/>
          <p14:tracePt t="52647" x="5816600" y="3060700"/>
          <p14:tracePt t="52647" x="5816600" y="3086100"/>
          <p14:tracePt t="52647" x="5810250" y="3111500"/>
          <p14:tracePt t="52666" x="5803900" y="3136900"/>
          <p14:tracePt t="52666" x="5803900" y="3168650"/>
          <p14:tracePt t="52680" x="5797550" y="3194050"/>
          <p14:tracePt t="52680" x="5791200" y="3219450"/>
          <p14:tracePt t="52699" x="5784850" y="3251200"/>
          <p14:tracePt t="52699" x="5784850" y="3276600"/>
          <p14:tracePt t="52714" x="5778500" y="3302000"/>
          <p14:tracePt t="52714" x="5772150" y="3327400"/>
          <p14:tracePt t="52731" x="5765800" y="3346450"/>
          <p14:tracePt t="52731" x="5753100" y="3384550"/>
          <p14:tracePt t="52748" x="5746750" y="3397250"/>
          <p14:tracePt t="52748" x="5740400" y="3409950"/>
          <p14:tracePt t="52764" x="5727700" y="3416300"/>
          <p14:tracePt t="52764" x="5721350" y="3429000"/>
          <p14:tracePt t="52781" x="5715000" y="3435350"/>
          <p14:tracePt t="52781" x="5695950" y="3448050"/>
          <p14:tracePt t="52798" x="5689600" y="3454400"/>
          <p14:tracePt t="52798" x="5683250" y="3460750"/>
          <p14:tracePt t="52815" x="5670550" y="3467100"/>
          <p14:tracePt t="52815" x="5664200" y="3467100"/>
          <p14:tracePt t="52831" x="5657850" y="3473450"/>
          <p14:tracePt t="52831" x="5651500" y="3479800"/>
          <p14:tracePt t="52848" x="5645150" y="3486150"/>
          <p14:tracePt t="52848" x="5626100" y="3498850"/>
          <p14:tracePt t="52866" x="5619750" y="3505200"/>
          <p14:tracePt t="52866" x="5607050" y="3511550"/>
          <p14:tracePt t="52882" x="5600700" y="3517900"/>
          <p14:tracePt t="52882" x="5588000" y="3524250"/>
          <p14:tracePt t="52898" x="5581650" y="3530600"/>
          <p14:tracePt t="52898" x="5568950" y="3536950"/>
          <p14:tracePt t="52915" x="5556250" y="3549650"/>
          <p14:tracePt t="52915" x="5543550" y="3556000"/>
          <p14:tracePt t="52931" x="5530850" y="3568700"/>
          <p14:tracePt t="52931" x="5511800" y="3581400"/>
          <p14:tracePt t="52931" x="5499100" y="3594100"/>
          <p14:tracePt t="52950" x="5473700" y="3613150"/>
          <p14:tracePt t="52964" x="5454650" y="3632200"/>
          <p14:tracePt t="52964" x="5403850" y="3683000"/>
          <p14:tracePt t="52981" x="5372100" y="3708400"/>
          <p14:tracePt t="52981" x="5334000" y="3740150"/>
          <p14:tracePt t="52999" x="5302250" y="3771900"/>
          <p14:tracePt t="52999" x="5264150" y="3803650"/>
          <p14:tracePt t="53016" x="5226050" y="3835400"/>
          <p14:tracePt t="53016" x="5187950" y="3860800"/>
          <p14:tracePt t="53016" x="5149850" y="3892550"/>
          <p14:tracePt t="53034" x="5105400" y="3924300"/>
          <p14:tracePt t="53034" x="5067300" y="3949700"/>
          <p14:tracePt t="53049" x="5022850" y="3968750"/>
          <p14:tracePt t="53049" x="4978400" y="3987800"/>
          <p14:tracePt t="53065" x="4933950" y="4006850"/>
          <p14:tracePt t="53065" x="4889500" y="4025900"/>
          <p14:tracePt t="53082" x="4838700" y="4044950"/>
          <p14:tracePt t="53082" x="4730750" y="4076700"/>
          <p14:tracePt t="53098" x="4679950" y="4095750"/>
          <p14:tracePt t="53098" x="4622800" y="4108450"/>
          <p14:tracePt t="53115" x="4572000" y="4127500"/>
          <p14:tracePt t="53115" x="4514850" y="4146550"/>
          <p14:tracePt t="53132" x="4464050" y="4159250"/>
          <p14:tracePt t="53132" x="4406900" y="4178300"/>
          <p14:tracePt t="53149" x="4362450" y="4191000"/>
          <p14:tracePt t="53149" x="4267200" y="4210050"/>
          <p14:tracePt t="53166" x="4222750" y="4222750"/>
          <p14:tracePt t="53166" x="4184650" y="4222750"/>
          <p14:tracePt t="53182" x="4146550" y="4229100"/>
          <p14:tracePt t="53182" x="4108450" y="4235450"/>
          <p14:tracePt t="53199" x="4076700" y="4235450"/>
          <p14:tracePt t="53199" x="4044950" y="4241800"/>
          <p14:tracePt t="53216" x="4013200" y="4241800"/>
          <p14:tracePt t="53216" x="3987800" y="4241800"/>
          <p14:tracePt t="53216" x="3962400" y="4248150"/>
          <p14:tracePt t="53234" x="3943350" y="4248150"/>
          <p14:tracePt t="53234" x="3924300" y="4254500"/>
          <p14:tracePt t="53249" x="3911600" y="4254500"/>
          <p14:tracePt t="53249" x="3892550" y="4260850"/>
          <p14:tracePt t="53266" x="3886200" y="4260850"/>
          <p14:tracePt t="53266" x="3873500" y="4267200"/>
          <p14:tracePt t="53282" x="3867150" y="4267200"/>
          <p14:tracePt t="53298" x="3860800" y="4273550"/>
          <p14:tracePt t="53315" x="3867150" y="4273550"/>
          <p14:tracePt t="53337" x="3873500" y="4267200"/>
          <p14:tracePt t="53353" x="3879850" y="4267200"/>
          <p14:tracePt t="53369" x="3886200" y="4260850"/>
          <p14:tracePt t="53385" x="3892550" y="4248150"/>
          <p14:tracePt t="53398" x="3898900" y="4241800"/>
          <p14:tracePt t="53415" x="3905250" y="4235450"/>
          <p14:tracePt t="53432" x="3911600" y="4229100"/>
          <p14:tracePt t="53449" x="3917950" y="4222750"/>
          <p14:tracePt t="53466" x="3917950" y="4216400"/>
          <p14:tracePt t="53489" x="3924300" y="4216400"/>
          <p14:tracePt t="53525" x="3930650" y="4222750"/>
          <p14:tracePt t="53566" x="3937000" y="4222750"/>
          <p14:tracePt t="53593" x="3937000" y="4216400"/>
          <p14:tracePt t="53617" x="3943350" y="4216400"/>
          <p14:tracePt t="53637" x="3949700" y="4210050"/>
          <p14:tracePt t="53661" x="3956050" y="4210050"/>
          <p14:tracePt t="53677" x="3962400" y="4203700"/>
          <p14:tracePt t="53693" x="3968750" y="4203700"/>
          <p14:tracePt t="53706" x="3975100" y="4197350"/>
          <p14:tracePt t="53721" x="3981450" y="4197350"/>
          <p14:tracePt t="53737" x="3987800" y="4191000"/>
          <p14:tracePt t="53749" x="3994150" y="4191000"/>
          <p14:tracePt t="53749" x="4006850" y="4184650"/>
          <p14:tracePt t="53767" x="4013200" y="4178300"/>
          <p14:tracePt t="53767" x="4019550" y="4178300"/>
          <p14:tracePt t="53784" x="4025900" y="4178300"/>
          <p14:tracePt t="53784" x="4032250" y="4171950"/>
          <p14:tracePt t="53800" x="4038600" y="4171950"/>
          <p14:tracePt t="53800" x="4051300" y="4165600"/>
          <p14:tracePt t="53819" x="4057650" y="4165600"/>
          <p14:tracePt t="53819" x="4064000" y="4165600"/>
          <p14:tracePt t="53834" x="4070350" y="4165600"/>
          <p14:tracePt t="53834" x="4076700" y="4165600"/>
          <p14:tracePt t="53851" x="4083050" y="4165600"/>
          <p14:tracePt t="53851" x="4089400" y="4165600"/>
          <p14:tracePt t="53867" x="4095750" y="4165600"/>
          <p14:tracePt t="53883" x="4089400" y="4171950"/>
          <p14:tracePt t="53933" x="4083050" y="4171950"/>
          <p14:tracePt t="53938" x="4076700" y="4171950"/>
          <p14:tracePt t="53954" x="4070350" y="4178300"/>
          <p14:tracePt t="53967" x="4064000" y="4178300"/>
          <p14:tracePt t="53967" x="4057650" y="4178300"/>
          <p14:tracePt t="53985" x="4051300" y="4178300"/>
          <p14:tracePt t="53985" x="4044950" y="4178300"/>
          <p14:tracePt t="54002" x="4038600" y="4178300"/>
          <p14:tracePt t="54002" x="4032250" y="4171950"/>
          <p14:tracePt t="54018" x="4019550" y="4171950"/>
          <p14:tracePt t="54037" x="4013200" y="4171950"/>
          <p14:tracePt t="54054" x="4013200" y="4178300"/>
          <p14:tracePt t="54105" x="4025900" y="4178300"/>
          <p14:tracePt t="54117" x="4032250" y="4178300"/>
          <p14:tracePt t="54133" x="4038600" y="4178300"/>
          <p14:tracePt t="54141" x="4044950" y="4178300"/>
          <p14:tracePt t="54151" x="4051300" y="4171950"/>
          <p14:tracePt t="54151" x="4057650" y="4171950"/>
          <p14:tracePt t="54169" x="4064000" y="4165600"/>
          <p14:tracePt t="54169" x="4083050" y="4159250"/>
          <p14:tracePt t="54186" x="4089400" y="4152900"/>
          <p14:tracePt t="54186" x="4095750" y="4152900"/>
          <p14:tracePt t="54202" x="4102100" y="4146550"/>
          <p14:tracePt t="54202" x="4108450" y="4146550"/>
          <p14:tracePt t="54219" x="4114800" y="4140200"/>
          <p14:tracePt t="54219" x="4121150" y="4133850"/>
          <p14:tracePt t="54236" x="4127500" y="4127500"/>
          <p14:tracePt t="54236" x="4133850" y="4127500"/>
          <p14:tracePt t="54253" x="4140200" y="4114800"/>
          <p14:tracePt t="54253" x="4146550" y="4114800"/>
          <p14:tracePt t="54270" x="4146550" y="4108450"/>
          <p14:tracePt t="54285" x="4152900" y="4102100"/>
          <p14:tracePt t="54301" x="4152900" y="4108450"/>
          <p14:tracePt t="54397" x="4152900" y="4114800"/>
          <p14:tracePt t="54413" x="4152900" y="4121150"/>
          <p14:tracePt t="54425" x="4159250" y="4127500"/>
          <p14:tracePt t="54441" x="4165600" y="4127500"/>
          <p14:tracePt t="54485" x="4171950" y="4127500"/>
          <p14:tracePt t="54509" x="4178300" y="4121150"/>
          <p14:tracePt t="54533" x="4184650" y="4114800"/>
          <p14:tracePt t="54553" x="4184650" y="4108450"/>
          <p14:tracePt t="54577" x="4191000" y="4108450"/>
          <p14:tracePt t="54613" x="4184650" y="4114800"/>
          <p14:tracePt t="54705" x="4184650" y="4121150"/>
          <p14:tracePt t="54717" x="4178300" y="4121150"/>
          <p14:tracePt t="54733" x="4171950" y="4127500"/>
          <p14:tracePt t="54749" x="4165600" y="4133850"/>
          <p14:tracePt t="54765" x="4159250" y="4133850"/>
          <p14:tracePt t="54777" x="4159250" y="4140200"/>
          <p14:tracePt t="54801" x="4165600" y="4140200"/>
          <p14:tracePt t="54833" x="4171950" y="4133850"/>
          <p14:tracePt t="54845" x="4178300" y="4133850"/>
          <p14:tracePt t="54861" x="4184650" y="4127500"/>
          <p14:tracePt t="54877" x="4191000" y="4121150"/>
          <p14:tracePt t="54893" x="4197350" y="4114800"/>
          <p14:tracePt t="54913" x="4197350" y="4108450"/>
          <p14:tracePt t="54937" x="4191000" y="4108450"/>
          <p14:tracePt t="54965" x="4184650" y="4114800"/>
          <p14:tracePt t="55025" x="4184650" y="4121150"/>
          <p14:tracePt t="55041" x="4184650" y="4127500"/>
          <p14:tracePt t="55057" x="4184650" y="4133850"/>
          <p14:tracePt t="55073" x="4184650" y="4146550"/>
          <p14:tracePt t="55085" x="4184650" y="4152900"/>
          <p14:tracePt t="55101" x="4178300" y="4159250"/>
          <p14:tracePt t="55117" x="4178300" y="4165600"/>
          <p14:tracePt t="55133" x="4171950" y="4171950"/>
          <p14:tracePt t="55145" x="4171950" y="4178300"/>
          <p14:tracePt t="55169" x="4165600" y="4178300"/>
          <p14:tracePt t="55193" x="4159250" y="4171950"/>
          <p14:tracePt t="55213" x="4152900" y="4171950"/>
          <p14:tracePt t="55229" x="4146550" y="4165600"/>
          <p14:tracePt t="55245" x="4140200" y="4165600"/>
          <p14:tracePt t="55257" x="4133850" y="4159250"/>
          <p14:tracePt t="55273" x="4127500" y="4159250"/>
          <p14:tracePt t="55289" x="4121150" y="4159250"/>
          <p14:tracePt t="55305" x="4114800" y="4159250"/>
          <p14:tracePt t="55318" x="4108450" y="4159250"/>
          <p14:tracePt t="55333" x="4102100" y="4159250"/>
          <p14:tracePt t="55349" x="4095750" y="4159250"/>
          <p14:tracePt t="55365" x="4083050" y="4165600"/>
          <p14:tracePt t="55377" x="4076700" y="4165600"/>
          <p14:tracePt t="55393" x="4070350" y="4171950"/>
          <p14:tracePt t="55409" x="4064000" y="4178300"/>
          <p14:tracePt t="55425" x="4057650" y="4184650"/>
          <p14:tracePt t="55439" x="4051300" y="4191000"/>
          <p14:tracePt t="55455" x="4038600" y="4197350"/>
          <p14:tracePt t="55472" x="4032250" y="4203700"/>
          <p14:tracePt t="55489" x="4025900" y="4210050"/>
          <p14:tracePt t="55506" x="4019550" y="4216400"/>
          <p14:tracePt t="55529" x="4013200" y="4222750"/>
          <p14:tracePt t="55553" x="4019550" y="4216400"/>
          <p14:tracePt t="55605" x="4025900" y="4216400"/>
          <p14:tracePt t="55625" x="4032250" y="4216400"/>
          <p14:tracePt t="55649" x="4038600" y="4210050"/>
          <p14:tracePt t="55673" x="4044950" y="4210050"/>
          <p14:tracePt t="55701" x="4051300" y="4203700"/>
          <p14:tracePt t="55717" x="4057650" y="4203700"/>
          <p14:tracePt t="55733" x="4064000" y="4197350"/>
          <p14:tracePt t="55745" x="4070350" y="4197350"/>
          <p14:tracePt t="55761" x="4070350" y="4191000"/>
          <p14:tracePt t="55785" x="4070350" y="4184650"/>
          <p14:tracePt t="55805" x="4064000" y="4184650"/>
          <p14:tracePt t="55821" x="4057650" y="4178300"/>
          <p14:tracePt t="55837" x="4051300" y="4178300"/>
          <p14:tracePt t="55845" x="4044950" y="4178300"/>
          <p14:tracePt t="55857" x="4038600" y="4178300"/>
          <p14:tracePt t="55857" x="4032250" y="4178300"/>
          <p14:tracePt t="55874" x="4025900" y="4184650"/>
          <p14:tracePt t="55890" x="4019550" y="4184650"/>
          <p14:tracePt t="55907" x="4013200" y="4184650"/>
          <p14:tracePt t="55907" x="4000500" y="4191000"/>
          <p14:tracePt t="55926" x="3994150" y="4197350"/>
          <p14:tracePt t="55943" x="3987800" y="4203700"/>
          <p14:tracePt t="55957" x="3981450" y="4210050"/>
          <p14:tracePt t="55974" x="3981450" y="4216400"/>
          <p14:tracePt t="55990" x="3981450" y="4222750"/>
          <p14:tracePt t="56007" x="3987800" y="4229100"/>
          <p14:tracePt t="56026" x="3994150" y="4222750"/>
          <p14:tracePt t="56085" x="3987800" y="4222750"/>
          <p14:tracePt t="56189" x="3981450" y="4222750"/>
          <p14:tracePt t="56233" x="3987800" y="4216400"/>
          <p14:tracePt t="56325" x="3994150" y="4216400"/>
          <p14:tracePt t="56345" x="4000500" y="4210050"/>
          <p14:tracePt t="56369" x="4006850" y="4203700"/>
          <p14:tracePt t="56393" x="4006850" y="4197350"/>
          <p14:tracePt t="56413" x="4013200" y="4197350"/>
          <p14:tracePt t="56437" x="4019550" y="4203700"/>
          <p14:tracePt t="56497" x="4013200" y="4210050"/>
          <p14:tracePt t="56513" x="4013200" y="4216400"/>
          <p14:tracePt t="56541" x="4006850" y="4222750"/>
          <p14:tracePt t="56565" x="4006850" y="4229100"/>
          <p14:tracePt t="56585" x="4000500" y="4229100"/>
          <p14:tracePt t="56609" x="3994150" y="4229100"/>
          <p14:tracePt t="56637" x="4000500" y="4222750"/>
          <p14:tracePt t="56697" x="4006850" y="4222750"/>
          <p14:tracePt t="56713" x="4019550" y="4216400"/>
          <p14:tracePt t="56729" x="4025900" y="4210050"/>
          <p14:tracePt t="56737" x="4032250" y="4203700"/>
          <p14:tracePt t="56753" x="4038600" y="4203700"/>
          <p14:tracePt t="56759" x="4044950" y="4203700"/>
          <p14:tracePt t="56759" x="4051300" y="4197350"/>
          <p14:tracePt t="56777" x="4057650" y="4191000"/>
          <p14:tracePt t="56793" x="4070350" y="4184650"/>
          <p14:tracePt t="56809" x="4070350" y="4178300"/>
          <p14:tracePt t="56826" x="4076700" y="4178300"/>
          <p14:tracePt t="56849" x="4070350" y="4178300"/>
          <p14:tracePt t="56873" x="4064000" y="4178300"/>
          <p14:tracePt t="56885" x="4057650" y="4178300"/>
          <p14:tracePt t="56901" x="4051300" y="4178300"/>
          <p14:tracePt t="56917" x="4051300" y="4184650"/>
          <p14:tracePt t="56933" x="4044950" y="4191000"/>
          <p14:tracePt t="56945" x="4038600" y="4197350"/>
          <p14:tracePt t="56969" x="4044950" y="4197350"/>
          <p14:tracePt t="57013" x="4051300" y="4197350"/>
          <p14:tracePt t="57029" x="4057650" y="4197350"/>
          <p14:tracePt t="57045" x="4064000" y="4197350"/>
          <p14:tracePt t="57057" x="4070350" y="4191000"/>
          <p14:tracePt t="57073" x="4076700" y="4191000"/>
          <p14:tracePt t="57113" x="4076700" y="4197350"/>
          <p14:tracePt t="57194" x="4070350" y="4197350"/>
          <p14:tracePt t="57217" x="4064000" y="4203700"/>
          <p14:tracePt t="57233" x="4064000" y="4210050"/>
          <p14:tracePt t="57245" x="4057650" y="4216400"/>
          <p14:tracePt t="57269" x="4051300" y="4216400"/>
          <p14:tracePt t="57297" x="4044950" y="4222750"/>
          <p14:tracePt t="57329" x="4038600" y="4222750"/>
          <p14:tracePt t="57357" x="4038600" y="4216400"/>
          <p14:tracePt t="57425" x="4038600" y="4222750"/>
          <p14:tracePt t="57485" x="4032250" y="4222750"/>
          <p14:tracePt t="57517" x="4025900" y="4229100"/>
          <p14:tracePt t="57537" x="4019550" y="4229100"/>
          <p14:tracePt t="57553" x="4013200" y="4229100"/>
          <p14:tracePt t="57569" x="4006850" y="4235450"/>
          <p14:tracePt t="57585" x="4000500" y="4235450"/>
          <p14:tracePt t="57621" x="3994150" y="4235450"/>
          <p14:tracePt t="57793" x="3987800" y="4241800"/>
          <p14:tracePt t="57809" x="3981450" y="4248150"/>
          <p14:tracePt t="57833" x="3981450" y="4254500"/>
          <p14:tracePt t="57845" x="3981450" y="4260850"/>
          <p14:tracePt t="57861" x="3981450" y="4267200"/>
          <p14:tracePt t="57877" x="3981450" y="4273550"/>
          <p14:tracePt t="57893" x="3981450" y="4279900"/>
          <p14:tracePt t="57905" x="3981450" y="4273550"/>
          <p14:tracePt t="58013" x="3987800" y="4267200"/>
          <p14:tracePt t="58033" x="3994150" y="4260850"/>
          <p14:tracePt t="58066" x="4000500" y="4254500"/>
          <p14:tracePt t="58077" x="4006850" y="4248150"/>
          <p14:tracePt t="58093" x="4013200" y="4248150"/>
          <p14:tracePt t="58109" x="4019550" y="4241800"/>
          <p14:tracePt t="58125" x="4025900" y="4241800"/>
          <p14:tracePt t="58137" x="4032250" y="4241800"/>
          <p14:tracePt t="58161" x="4025900" y="4241800"/>
          <p14:tracePt t="58197" x="4019550" y="4248150"/>
          <p14:tracePt t="58213" x="4013200" y="4248150"/>
          <p14:tracePt t="58229" x="4006850" y="4254500"/>
          <p14:tracePt t="58245" x="4000500" y="4254500"/>
          <p14:tracePt t="58257" x="3994150" y="4254500"/>
          <p14:tracePt t="58281" x="4000500" y="4248150"/>
          <p14:tracePt t="58333" x="4006850" y="4241800"/>
          <p14:tracePt t="58349" x="4013200" y="4235450"/>
          <p14:tracePt t="58365" x="4019550" y="4235450"/>
          <p14:tracePt t="58377" x="4025900" y="4235450"/>
          <p14:tracePt t="58393" x="4032250" y="4235450"/>
          <p14:tracePt t="58433" x="4038600" y="4235450"/>
          <p14:tracePt t="58461" x="4038600" y="4241800"/>
          <p14:tracePt t="58493" x="4032250" y="4248150"/>
          <p14:tracePt t="58545" x="4025900" y="4254500"/>
          <p14:tracePt t="58565" x="4032250" y="4254500"/>
          <p14:tracePt t="58677" x="4038600" y="4248150"/>
          <p14:tracePt t="58725" x="4044950" y="4248150"/>
          <p14:tracePt t="58933" x="4038600" y="4248150"/>
          <p14:tracePt t="59025" x="4032250" y="4248150"/>
          <p14:tracePt t="59037" x="4025900" y="4254500"/>
          <p14:tracePt t="59053" x="4013200" y="4254500"/>
          <p14:tracePt t="59069" x="4013200" y="4260850"/>
          <p14:tracePt t="59077" x="4006850" y="4260850"/>
          <p14:tracePt t="59085" x="4000500" y="4267200"/>
          <p14:tracePt t="59085" x="3994150" y="4267200"/>
          <p14:tracePt t="59101" x="3987800" y="4273550"/>
          <p14:tracePt t="59101" x="3981450" y="4279900"/>
          <p14:tracePt t="59118" x="3975100" y="4279900"/>
          <p14:tracePt t="59118" x="3968750" y="4286250"/>
          <p14:tracePt t="59135" x="3962400" y="4292600"/>
          <p14:tracePt t="59135" x="3943350" y="4305300"/>
          <p14:tracePt t="59151" x="3937000" y="4311650"/>
          <p14:tracePt t="59151" x="3930650" y="4318000"/>
          <p14:tracePt t="59168" x="3924300" y="4324350"/>
          <p14:tracePt t="59168" x="3917950" y="4330700"/>
          <p14:tracePt t="59185" x="3905250" y="4337050"/>
          <p14:tracePt t="59185" x="3898900" y="4343400"/>
          <p14:tracePt t="59202" x="3892550" y="4349750"/>
          <p14:tracePt t="59202" x="3873500" y="4362450"/>
          <p14:tracePt t="59219" x="3867150" y="4368800"/>
          <p14:tracePt t="59219" x="3860800" y="4375150"/>
          <p14:tracePt t="59235" x="3854450" y="4381500"/>
          <p14:tracePt t="59235" x="3848100" y="4387850"/>
          <p14:tracePt t="59252" x="3841750" y="4387850"/>
          <p14:tracePt t="59252" x="3829050" y="4400550"/>
          <p14:tracePt t="59270" x="3822700" y="4406900"/>
          <p14:tracePt t="59285" x="3816350" y="4406900"/>
          <p14:tracePt t="59301" x="3810000" y="4413250"/>
          <p14:tracePt t="59319" x="3803650" y="4413250"/>
          <p14:tracePt t="59334" x="3797300" y="4413250"/>
          <p14:tracePt t="59351" x="3790950" y="4413250"/>
          <p14:tracePt t="59369" x="3784600" y="4413250"/>
          <p14:tracePt t="59397" x="3790950" y="4406900"/>
          <p14:tracePt t="59465" x="3797300" y="4400550"/>
          <p14:tracePt t="59489" x="3797300" y="4394200"/>
          <p14:tracePt t="59505" x="3803650" y="4387850"/>
          <p14:tracePt t="59517" x="3810000" y="4381500"/>
          <p14:tracePt t="59533" x="3822700" y="4375150"/>
          <p14:tracePt t="59549" x="3829050" y="4368800"/>
          <p14:tracePt t="59565" x="3835400" y="4362450"/>
          <p14:tracePt t="59577" x="3841750" y="4356100"/>
          <p14:tracePt t="59593" x="3848100" y="4349750"/>
          <p14:tracePt t="59609" x="3854450" y="4343400"/>
          <p14:tracePt t="59625" x="3867150" y="4337050"/>
          <p14:tracePt t="59637" x="3873500" y="4337050"/>
          <p14:tracePt t="59653" x="3879850" y="4337050"/>
          <p14:tracePt t="59669" x="3886200" y="4330700"/>
          <p14:tracePt t="59689" x="3879850" y="4330700"/>
          <p14:tracePt t="59765" x="3873500" y="4330700"/>
          <p14:tracePt t="59781" x="3867150" y="4330700"/>
          <p14:tracePt t="59797" x="3860800" y="4337050"/>
          <p14:tracePt t="59809" x="3854450" y="4343400"/>
          <p14:tracePt t="59825" x="3848100" y="4343400"/>
          <p14:tracePt t="59841" x="3835400" y="4349750"/>
          <p14:tracePt t="59857" x="3835400" y="4356100"/>
          <p14:tracePt t="59870" x="3829050" y="4362450"/>
          <p14:tracePt t="59893" x="3835400" y="4362450"/>
          <p14:tracePt t="59953" x="3835400" y="4368800"/>
          <p14:tracePt t="60037" x="3829050" y="4368800"/>
          <p14:tracePt t="60053" x="3829050" y="4375150"/>
          <p14:tracePt t="60065" x="3829050" y="4381500"/>
          <p14:tracePt t="60081" x="3829050" y="4387850"/>
          <p14:tracePt t="60097" x="3835400" y="4387850"/>
          <p14:tracePt t="60113" x="3841750" y="4387850"/>
          <p14:tracePt t="60125" x="3848100" y="4387850"/>
          <p14:tracePt t="60137" x="3854450" y="4387850"/>
          <p14:tracePt t="60154" x="3860800" y="4381500"/>
          <p14:tracePt t="60154" x="3867150" y="4381500"/>
          <p14:tracePt t="60173" x="3873500" y="4375150"/>
          <p14:tracePt t="60187" x="3879850" y="4368800"/>
          <p14:tracePt t="60205" x="3879850" y="4362450"/>
          <p14:tracePt t="60221" x="3873500" y="4356100"/>
          <p14:tracePt t="60238" x="3867150" y="4356100"/>
          <p14:tracePt t="60254" x="3860800" y="4349750"/>
          <p14:tracePt t="60254" x="3854450" y="4349750"/>
          <p14:tracePt t="60272" x="3841750" y="4349750"/>
          <p14:tracePt t="60272" x="3835400" y="4349750"/>
          <p14:tracePt t="60289" x="3822700" y="4349750"/>
          <p14:tracePt t="60289" x="3803650" y="4356100"/>
          <p14:tracePt t="60306" x="3790950" y="4362450"/>
          <p14:tracePt t="60306" x="3778250" y="4362450"/>
          <p14:tracePt t="60322" x="3771900" y="4368800"/>
          <p14:tracePt t="60322" x="3759200" y="4375150"/>
          <p14:tracePt t="60339" x="3752850" y="4375150"/>
          <p14:tracePt t="60339" x="3740150" y="4381500"/>
          <p14:tracePt t="60355" x="3733800" y="4387850"/>
          <p14:tracePt t="60355" x="3727450" y="4394200"/>
          <p14:tracePt t="60355" x="3721100" y="4400550"/>
          <p14:tracePt t="60374" x="3714750" y="4406900"/>
          <p14:tracePt t="60389" x="3714750" y="4413250"/>
          <p14:tracePt t="60389" x="3714750" y="4419600"/>
          <p14:tracePt t="60406" x="3714750" y="4425950"/>
          <p14:tracePt t="60421" x="3721100" y="4432300"/>
          <p14:tracePt t="60438" x="3727450" y="4438650"/>
          <p14:tracePt t="60455" x="3733800" y="4445000"/>
          <p14:tracePt t="60472" x="3740150" y="4457700"/>
          <p14:tracePt t="60488" x="3746500" y="4457700"/>
          <p14:tracePt t="60505" x="3752850" y="4464050"/>
          <p14:tracePt t="60522" x="3759200" y="4464050"/>
          <p14:tracePt t="60538" x="3765550" y="4464050"/>
          <p14:tracePt t="60555" x="3759200" y="4464050"/>
          <p14:tracePt t="60577" x="3752850" y="4470400"/>
          <p14:tracePt t="60589" x="3746500" y="4470400"/>
          <p14:tracePt t="60589" x="3740150" y="4476750"/>
          <p14:tracePt t="60606" x="3733800" y="4476750"/>
          <p14:tracePt t="60606" x="3727450" y="4483100"/>
          <p14:tracePt t="60623" x="3714750" y="4483100"/>
          <p14:tracePt t="60623" x="3708400" y="4489450"/>
          <p14:tracePt t="60639" x="3695700" y="4495800"/>
          <p14:tracePt t="60639" x="3689350" y="4502150"/>
          <p14:tracePt t="60639" x="3676650" y="4502150"/>
          <p14:tracePt t="60657" x="3663950" y="4508500"/>
          <p14:tracePt t="60657" x="3657600" y="4514850"/>
          <p14:tracePt t="60673" x="3644900" y="4521200"/>
          <p14:tracePt t="60673" x="3632200" y="4527550"/>
          <p14:tracePt t="60693" x="3619500" y="4533900"/>
          <p14:tracePt t="60693" x="3600450" y="4540250"/>
          <p14:tracePt t="60706" x="3587750" y="4546600"/>
          <p14:tracePt t="60706" x="3575050" y="4552950"/>
          <p14:tracePt t="60722" x="3562350" y="4552950"/>
          <p14:tracePt t="60722" x="3543300" y="4559300"/>
          <p14:tracePt t="60739" x="3530600" y="4565650"/>
          <p14:tracePt t="60739" x="3505200" y="4578350"/>
          <p14:tracePt t="60758" x="3492500" y="4584700"/>
          <p14:tracePt t="60758" x="3479800" y="4591050"/>
          <p14:tracePt t="60773" x="3467100" y="4597400"/>
          <p14:tracePt t="60773" x="3460750" y="4597400"/>
          <p14:tracePt t="60790" x="3448050" y="4603750"/>
          <p14:tracePt t="60790" x="3441700" y="4610100"/>
          <p14:tracePt t="60806" x="3435350" y="4616450"/>
          <p14:tracePt t="60806" x="3429000" y="4616450"/>
          <p14:tracePt t="60823" x="3422650" y="4622800"/>
          <p14:tracePt t="60823" x="3409950" y="4622800"/>
          <p14:tracePt t="60840" x="3403600" y="4629150"/>
          <p14:tracePt t="60856" x="3403600" y="4635500"/>
          <p14:tracePt t="60885" x="3409950" y="4635500"/>
          <p14:tracePt t="60905" x="3422650" y="4635500"/>
          <p14:tracePt t="60921" x="3435350" y="4635500"/>
          <p14:tracePt t="60945" x="3441700" y="4629150"/>
          <p14:tracePt t="60949" x="3448050" y="4629150"/>
          <p14:tracePt t="60957" x="3454400" y="4629150"/>
          <p14:tracePt t="60973" x="3460750" y="4629150"/>
          <p14:tracePt t="60973" x="3467100" y="4629150"/>
          <p14:tracePt t="60991" x="3473450" y="4622800"/>
          <p14:tracePt t="61007" x="3479800" y="4622800"/>
          <p14:tracePt t="61007" x="3486150" y="4622800"/>
          <p14:tracePt t="61007" x="3492500" y="4616450"/>
          <p14:tracePt t="61026" x="3498850" y="4616450"/>
          <p14:tracePt t="61040" x="3505200" y="4622800"/>
          <p14:tracePt t="61057" x="3511550" y="4622800"/>
          <p14:tracePt t="61073" x="3517900" y="4629150"/>
          <p14:tracePt t="61090" x="3517900" y="4635500"/>
          <p14:tracePt t="61109" x="3524250" y="4641850"/>
          <p14:tracePt t="61129" x="3530600" y="4641850"/>
          <p14:tracePt t="61145" x="3530600" y="4648200"/>
          <p14:tracePt t="61169" x="3536950" y="4654550"/>
          <p14:tracePt t="61189" x="3543300" y="4654550"/>
          <p14:tracePt t="61205" x="3556000" y="4654550"/>
          <p14:tracePt t="61221" x="3562350" y="4654550"/>
          <p14:tracePt t="61237" x="3568700" y="4648200"/>
          <p14:tracePt t="61245" x="3581400" y="4648200"/>
          <p14:tracePt t="61245" x="3587750" y="4648200"/>
          <p14:tracePt t="61258" x="3594100" y="4641850"/>
          <p14:tracePt t="61258" x="3600450" y="4641850"/>
          <p14:tracePt t="61275" x="3606800" y="4635500"/>
          <p14:tracePt t="61275" x="3613150" y="4635500"/>
          <p14:tracePt t="61292" x="3625850" y="4629150"/>
          <p14:tracePt t="61292" x="3638550" y="4622800"/>
          <p14:tracePt t="61310" x="3644900" y="4616450"/>
          <p14:tracePt t="61310" x="3651250" y="4616450"/>
          <p14:tracePt t="61326" x="3657600" y="4610100"/>
          <p14:tracePt t="61326" x="3663950" y="4603750"/>
          <p14:tracePt t="61342" x="3670300" y="4603750"/>
          <p14:tracePt t="61342" x="3676650" y="4597400"/>
          <p14:tracePt t="61359" x="3683000" y="4597400"/>
          <p14:tracePt t="61359" x="3689350" y="4597400"/>
          <p14:tracePt t="61375" x="3695700" y="4591050"/>
          <p14:tracePt t="61375" x="3702050" y="4591050"/>
          <p14:tracePt t="61375" x="3708400" y="4591050"/>
          <p14:tracePt t="61394" x="3714750" y="4597400"/>
          <p14:tracePt t="61409" x="3708400" y="4610100"/>
          <p14:tracePt t="61437" x="3708400" y="4616450"/>
          <p14:tracePt t="61447" x="3702050" y="4622800"/>
          <p14:tracePt t="61458" x="3702050" y="4629150"/>
          <p14:tracePt t="61458" x="3695700" y="4635500"/>
          <p14:tracePt t="61476" x="3689350" y="4641850"/>
          <p14:tracePt t="61476" x="3676650" y="4660900"/>
          <p14:tracePt t="61492" x="3670300" y="4673600"/>
          <p14:tracePt t="61492" x="3663950" y="4679950"/>
          <p14:tracePt t="61510" x="3657600" y="4692650"/>
          <p14:tracePt t="61510" x="3651250" y="4705350"/>
          <p14:tracePt t="61526" x="3651250" y="4718050"/>
          <p14:tracePt t="61526" x="3644900" y="4730750"/>
          <p14:tracePt t="61543" x="3638550" y="4737100"/>
          <p14:tracePt t="61543" x="3638550" y="4762500"/>
          <p14:tracePt t="61559" x="3632200" y="4768850"/>
          <p14:tracePt t="61559" x="3632200" y="4775200"/>
          <p14:tracePt t="61576" x="3632200" y="4787900"/>
          <p14:tracePt t="61576" x="3632200" y="4794250"/>
          <p14:tracePt t="61593" x="3638550" y="4800600"/>
          <p14:tracePt t="61609" x="3638550" y="4806950"/>
          <p14:tracePt t="61625" x="3644900" y="4813300"/>
          <p14:tracePt t="61642" x="3638550" y="4813300"/>
          <p14:tracePt t="61717" x="3632200" y="4813300"/>
          <p14:tracePt t="61725" x="3625850" y="4813300"/>
          <p14:tracePt t="61733" x="3619500" y="4813300"/>
          <p14:tracePt t="61742" x="3613150" y="4813300"/>
          <p14:tracePt t="61742" x="3606800" y="4813300"/>
          <p14:tracePt t="61742" x="3594100" y="4813300"/>
          <p14:tracePt t="61762" x="3587750" y="4819650"/>
          <p14:tracePt t="61776" x="3575050" y="4819650"/>
          <p14:tracePt t="61776" x="3549650" y="4819650"/>
          <p14:tracePt t="61793" x="3530600" y="4819650"/>
          <p14:tracePt t="61793" x="3517900" y="4826000"/>
          <p14:tracePt t="61810" x="3505200" y="4826000"/>
          <p14:tracePt t="61810" x="3486150" y="4826000"/>
          <p14:tracePt t="61827" x="3473450" y="4826000"/>
          <p14:tracePt t="61827" x="3460750" y="4832350"/>
          <p14:tracePt t="61844" x="3441700" y="4832350"/>
          <p14:tracePt t="61844" x="3416300" y="4832350"/>
          <p14:tracePt t="61860" x="3403600" y="4832350"/>
          <p14:tracePt t="61860" x="3390900" y="4826000"/>
          <p14:tracePt t="61877" x="3378200" y="4826000"/>
          <p14:tracePt t="61877" x="3365500" y="4826000"/>
          <p14:tracePt t="61894" x="3352800" y="4826000"/>
          <p14:tracePt t="61894" x="3333750" y="4819650"/>
          <p14:tracePt t="61910" x="3327400" y="4813300"/>
          <p14:tracePt t="61926" x="3321050" y="4806950"/>
          <p14:tracePt t="61943" x="3321050" y="4800600"/>
          <p14:tracePt t="61943" x="3321050" y="4794250"/>
          <p14:tracePt t="61961" x="3321050" y="4787900"/>
          <p14:tracePt t="61961" x="3327400" y="4775200"/>
          <p14:tracePt t="61978" x="3333750" y="4768850"/>
          <p14:tracePt t="61978" x="3340100" y="4768850"/>
          <p14:tracePt t="61994" x="3352800" y="4762500"/>
          <p14:tracePt t="61994" x="3359150" y="4756150"/>
          <p14:tracePt t="62011" x="3371850" y="4749800"/>
          <p14:tracePt t="62011" x="3378200" y="4743450"/>
          <p14:tracePt t="62028" x="3390900" y="4737100"/>
          <p14:tracePt t="62028" x="3403600" y="4730750"/>
          <p14:tracePt t="62044" x="3416300" y="4730750"/>
          <p14:tracePt t="62044" x="3441700" y="4724400"/>
          <p14:tracePt t="62061" x="3454400" y="4718050"/>
          <p14:tracePt t="62061" x="3467100" y="4718050"/>
          <p14:tracePt t="62078" x="3479800" y="4718050"/>
          <p14:tracePt t="62078" x="3498850" y="4718050"/>
          <p14:tracePt t="62095" x="3505200" y="4718050"/>
          <p14:tracePt t="62095" x="3524250" y="4718050"/>
          <p14:tracePt t="62111" x="3530600" y="4718050"/>
          <p14:tracePt t="62111" x="3543300" y="4718050"/>
          <p14:tracePt t="62128" x="3556000" y="4724400"/>
          <p14:tracePt t="62128" x="3568700" y="4724400"/>
          <p14:tracePt t="62146" x="3587750" y="4730750"/>
          <p14:tracePt t="62146" x="3600450" y="4730750"/>
          <p14:tracePt t="62162" x="3606800" y="4730750"/>
          <p14:tracePt t="62162" x="3613150" y="4730750"/>
          <p14:tracePt t="62178" x="3619500" y="4730750"/>
          <p14:tracePt t="62178" x="3632200" y="4730750"/>
          <p14:tracePt t="62195" x="3638550" y="4730750"/>
          <p14:tracePt t="62195" x="3651250" y="4724400"/>
          <p14:tracePt t="62212" x="3657600" y="4724400"/>
          <p14:tracePt t="62212" x="3663950" y="4724400"/>
          <p14:tracePt t="62228" x="3663950" y="4718050"/>
          <p14:tracePt t="62228" x="3670300" y="4718050"/>
          <p14:tracePt t="62245" x="3676650" y="4718050"/>
          <p14:tracePt t="62245" x="3683000" y="4718050"/>
          <p14:tracePt t="62262" x="3695700" y="4724400"/>
          <p14:tracePt t="62278" x="3702050" y="4730750"/>
          <p14:tracePt t="62294" x="3708400" y="4730750"/>
          <p14:tracePt t="62311" x="3714750" y="4737100"/>
          <p14:tracePt t="62328" x="3714750" y="4743450"/>
          <p14:tracePt t="62346" x="3714750" y="4749800"/>
          <p14:tracePt t="62363" x="3721100" y="4756150"/>
          <p14:tracePt t="62378" x="3721100" y="4762500"/>
          <p14:tracePt t="62394" x="3721100" y="4768850"/>
          <p14:tracePt t="62411" x="3714750" y="4781550"/>
          <p14:tracePt t="62429" x="3714750" y="4787900"/>
          <p14:tracePt t="62429" x="3714750" y="4794250"/>
          <p14:tracePt t="62446" x="3708400" y="4800600"/>
          <p14:tracePt t="62461" x="3708400" y="4806950"/>
          <p14:tracePt t="62478" x="3702050" y="4813300"/>
          <p14:tracePt t="62478" x="3695700" y="4819650"/>
          <p14:tracePt t="62497" x="3695700" y="4832350"/>
          <p14:tracePt t="62497" x="3689350" y="4832350"/>
          <p14:tracePt t="62513" x="3689350" y="4838700"/>
          <p14:tracePt t="62513" x="3683000" y="4845050"/>
          <p14:tracePt t="62529" x="3683000" y="4851400"/>
          <p14:tracePt t="62529" x="3676650" y="4857750"/>
          <p14:tracePt t="62546" x="3670300" y="4864100"/>
          <p14:tracePt t="62546" x="3670300" y="4870450"/>
          <p14:tracePt t="62562" x="3663950" y="4876800"/>
          <p14:tracePt t="62562" x="3651250" y="4889500"/>
          <p14:tracePt t="62579" x="3651250" y="4902200"/>
          <p14:tracePt t="62579" x="3644900" y="4908550"/>
          <p14:tracePt t="62596" x="3638550" y="4914900"/>
          <p14:tracePt t="62596" x="3632200" y="4921250"/>
          <p14:tracePt t="62613" x="3619500" y="4927600"/>
          <p14:tracePt t="62613" x="3606800" y="4940300"/>
          <p14:tracePt t="62630" x="3600450" y="4946650"/>
          <p14:tracePt t="62630" x="3594100" y="4946650"/>
          <p14:tracePt t="62646" x="3581400" y="4953000"/>
          <p14:tracePt t="62646" x="3575050" y="4959350"/>
          <p14:tracePt t="62663" x="3568700" y="4965700"/>
          <p14:tracePt t="62663" x="3562350" y="4965700"/>
          <p14:tracePt t="62679" x="3556000" y="4965700"/>
          <p14:tracePt t="62679" x="3549650" y="4972050"/>
          <p14:tracePt t="62679" x="3543300" y="4972050"/>
          <p14:tracePt t="62698" x="3536950" y="4972050"/>
          <p14:tracePt t="62713" x="3536950" y="4965700"/>
          <p14:tracePt t="62737" x="3530600" y="4965700"/>
          <p14:tracePt t="62749" x="3530600" y="4959350"/>
          <p14:tracePt t="62765" x="3536950" y="4953000"/>
          <p14:tracePt t="62781" x="3536950" y="4946650"/>
          <p14:tracePt t="62797" x="3543300" y="4940300"/>
          <p14:tracePt t="62812" x="3549650" y="4933950"/>
          <p14:tracePt t="62829" x="3556000" y="4927600"/>
          <p14:tracePt t="62846" x="3562350" y="4927600"/>
          <p14:tracePt t="62846" x="3568700" y="4921250"/>
          <p14:tracePt t="62863" x="3575050" y="4921250"/>
          <p14:tracePt t="62863" x="3581400" y="4908550"/>
          <p14:tracePt t="62880" x="3587750" y="4908550"/>
          <p14:tracePt t="62880" x="3594100" y="4902200"/>
          <p14:tracePt t="62897" x="3600450" y="4902200"/>
          <p14:tracePt t="62897" x="3606800" y="4895850"/>
          <p14:tracePt t="62913" x="3613150" y="4889500"/>
          <p14:tracePt t="62913" x="3625850" y="4883150"/>
          <p14:tracePt t="62930" x="3632200" y="4883150"/>
          <p14:tracePt t="62930" x="3638550" y="4876800"/>
          <p14:tracePt t="62948" x="3644900" y="4876800"/>
          <p14:tracePt t="62963" x="3651250" y="4870450"/>
          <p14:tracePt t="62980" x="3657600" y="4876800"/>
          <p14:tracePt t="62996" x="3663950" y="4876800"/>
          <p14:tracePt t="63013" x="3663950" y="4883150"/>
          <p14:tracePt t="63030" x="3670300" y="4889500"/>
          <p14:tracePt t="63049" x="3670300" y="4883150"/>
          <p14:tracePt t="63073" x="3670300" y="4876800"/>
          <p14:tracePt t="63089" x="3663950" y="4864100"/>
          <p14:tracePt t="63105" x="3657600" y="4864100"/>
          <p14:tracePt t="63113" x="3651250" y="4857750"/>
          <p14:tracePt t="63113" x="3644900" y="4851400"/>
          <p14:tracePt t="63131" x="3638550" y="4845050"/>
          <p14:tracePt t="63131" x="3632200" y="4838700"/>
          <p14:tracePt t="63147" x="3619500" y="4832350"/>
          <p14:tracePt t="63147" x="3606800" y="4826000"/>
          <p14:tracePt t="63147" x="3594100" y="4819650"/>
          <p14:tracePt t="63166" x="3575050" y="4813300"/>
          <p14:tracePt t="63166" x="3562350" y="4806950"/>
          <p14:tracePt t="63181" x="3549650" y="4800600"/>
          <p14:tracePt t="63181" x="3530600" y="4794250"/>
          <p14:tracePt t="63198" x="3517900" y="4787900"/>
          <p14:tracePt t="63198" x="3498850" y="4781550"/>
          <p14:tracePt t="63214" x="3486150" y="4775200"/>
          <p14:tracePt t="63214" x="3460750" y="4762500"/>
          <p14:tracePt t="63231" x="3448050" y="4756150"/>
          <p14:tracePt t="63231" x="3441700" y="4749800"/>
          <p14:tracePt t="63248" x="3429000" y="4749800"/>
          <p14:tracePt t="63248" x="3416300" y="4743450"/>
          <p14:tracePt t="63264" x="3409950" y="4743450"/>
          <p14:tracePt t="63264" x="3403600" y="4749800"/>
          <p14:tracePt t="63281" x="3397250" y="4749800"/>
          <p14:tracePt t="63281" x="3384550" y="4762500"/>
          <p14:tracePt t="63298" x="3378200" y="4768850"/>
          <p14:tracePt t="63298" x="3378200" y="4775200"/>
          <p14:tracePt t="63316" x="3371850" y="4787900"/>
          <p14:tracePt t="63316" x="3371850" y="4800600"/>
          <p14:tracePt t="63331" x="3371850" y="4813300"/>
          <p14:tracePt t="63331" x="3371850" y="4826000"/>
          <p14:tracePt t="63348" x="3371850" y="4838700"/>
          <p14:tracePt t="63348" x="3378200" y="4870450"/>
          <p14:tracePt t="63365" x="3378200" y="4889500"/>
          <p14:tracePt t="63365" x="3384550" y="4908550"/>
          <p14:tracePt t="63381" x="3397250" y="4927600"/>
          <p14:tracePt t="63381" x="3403600" y="4946650"/>
          <p14:tracePt t="63398" x="3416300" y="4965700"/>
          <p14:tracePt t="63398" x="3422650" y="4978400"/>
          <p14:tracePt t="63415" x="3435350" y="4991100"/>
          <p14:tracePt t="63415" x="3448050" y="4997450"/>
          <p14:tracePt t="63431" x="3460750" y="4997450"/>
          <p14:tracePt t="63431" x="3486150" y="4997450"/>
          <p14:tracePt t="63449" x="3492500" y="4997450"/>
          <p14:tracePt t="63449" x="3505200" y="4991100"/>
          <p14:tracePt t="63465" x="3517900" y="4984750"/>
          <p14:tracePt t="63465" x="3530600" y="4972050"/>
          <p14:tracePt t="63482" x="3543300" y="4965700"/>
          <p14:tracePt t="63482" x="3556000" y="4959350"/>
          <p14:tracePt t="63498" x="3562350" y="4953000"/>
          <p14:tracePt t="63498" x="3575050" y="4940300"/>
          <p14:tracePt t="63515" x="3581400" y="4933950"/>
          <p14:tracePt t="63515" x="3594100" y="4921250"/>
          <p14:tracePt t="63532" x="3600450" y="4921250"/>
          <p14:tracePt t="63548" x="3600450" y="4908550"/>
          <p14:tracePt t="63565" x="3594100" y="4908550"/>
          <p14:tracePt t="63581" x="3587750" y="4908550"/>
          <p14:tracePt t="63581" x="3575050" y="4902200"/>
          <p14:tracePt t="63599" x="3562350" y="4902200"/>
          <p14:tracePt t="63599" x="3549650" y="4902200"/>
          <p14:tracePt t="63615" x="3536950" y="4902200"/>
          <p14:tracePt t="63615" x="3517900" y="4902200"/>
          <p14:tracePt t="63632" x="3505200" y="4902200"/>
          <p14:tracePt t="63632" x="3473450" y="4902200"/>
          <p14:tracePt t="63649" x="3454400" y="4902200"/>
          <p14:tracePt t="63649" x="3435350" y="4902200"/>
          <p14:tracePt t="63666" x="3416300" y="4902200"/>
          <p14:tracePt t="63666" x="3403600" y="4902200"/>
          <p14:tracePt t="63682" x="3384550" y="4902200"/>
          <p14:tracePt t="63682" x="3371850" y="4902200"/>
          <p14:tracePt t="63701" x="3359150" y="4908550"/>
          <p14:tracePt t="63701" x="3346450" y="4902200"/>
          <p14:tracePt t="63701" x="3333750" y="4902200"/>
          <p14:tracePt t="63718" x="3321050" y="4902200"/>
          <p14:tracePt t="63718" x="3308350" y="4895850"/>
          <p14:tracePt t="63733" x="3295650" y="4889500"/>
          <p14:tracePt t="63733" x="3276600" y="4883150"/>
          <p14:tracePt t="63750" x="3263900" y="4876800"/>
          <p14:tracePt t="63750" x="3251200" y="4870450"/>
          <p14:tracePt t="63766" x="3238500" y="4857750"/>
          <p14:tracePt t="63766" x="3219450" y="4845050"/>
          <p14:tracePt t="63783" x="3206750" y="4826000"/>
          <p14:tracePt t="63783" x="3187700" y="4813300"/>
          <p14:tracePt t="63783" x="3162300" y="4794250"/>
          <p14:tracePt t="63801" x="3143250" y="4768850"/>
          <p14:tracePt t="63801" x="3117850" y="4749800"/>
          <p14:tracePt t="63819" x="3086100" y="4724400"/>
          <p14:tracePt t="63819" x="3048000" y="4705350"/>
          <p14:tracePt t="63833" x="3009900" y="4679950"/>
          <p14:tracePt t="63833" x="2971800" y="4660900"/>
          <p14:tracePt t="63850" x="2927350" y="4641850"/>
          <p14:tracePt t="63850" x="2876550" y="4622800"/>
          <p14:tracePt t="63867" x="2832100" y="4610100"/>
          <p14:tracePt t="63867" x="2774950" y="4591050"/>
          <p14:tracePt t="63883" x="2724150" y="4578350"/>
          <p14:tracePt t="63883" x="2622550" y="4559300"/>
          <p14:tracePt t="63900" x="2571750" y="4546600"/>
          <p14:tracePt t="63900" x="2527300" y="4540250"/>
          <p14:tracePt t="63917" x="2476500" y="4533900"/>
          <p14:tracePt t="63917" x="2432050" y="4527550"/>
          <p14:tracePt t="63934" x="2387600" y="4527550"/>
          <p14:tracePt t="63934" x="2311400" y="4521200"/>
          <p14:tracePt t="63951" x="2279650" y="4521200"/>
          <p14:tracePt t="63951" x="2247900" y="4527550"/>
          <p14:tracePt t="63967" x="2222500" y="4527550"/>
          <p14:tracePt t="63967" x="2197100" y="4533900"/>
          <p14:tracePt t="63984" x="2178050" y="4533900"/>
          <p14:tracePt t="63984" x="2159000" y="4546600"/>
          <p14:tracePt t="64000" x="2146300" y="4552950"/>
          <p14:tracePt t="64000" x="2133600" y="4572000"/>
          <p14:tracePt t="64017" x="2127250" y="4584700"/>
          <p14:tracePt t="64017" x="2127250" y="4597400"/>
          <p14:tracePt t="64034" x="2133600" y="4603750"/>
          <p14:tracePt t="64034" x="2139950" y="4622800"/>
          <p14:tracePt t="64051" x="2146300" y="4635500"/>
          <p14:tracePt t="64051" x="2152650" y="4648200"/>
          <p14:tracePt t="64068" x="2165350" y="4660900"/>
          <p14:tracePt t="64068" x="2178050" y="4673600"/>
          <p14:tracePt t="64068" x="2190750" y="4692650"/>
          <p14:tracePt t="64086" x="2209800" y="4705350"/>
          <p14:tracePt t="64086" x="2222500" y="4724400"/>
          <p14:tracePt t="64101" x="2241550" y="4737100"/>
          <p14:tracePt t="64101" x="2260600" y="4756150"/>
          <p14:tracePt t="64118" x="2279650" y="4768850"/>
          <p14:tracePt t="64118" x="2305050" y="4781550"/>
          <p14:tracePt t="64135" x="2324100" y="4800600"/>
          <p14:tracePt t="64135" x="2343150" y="4806950"/>
          <p14:tracePt t="64152" x="2368550" y="4819650"/>
          <p14:tracePt t="64152" x="2393950" y="4832350"/>
          <p14:tracePt t="64168" x="2413000" y="4845050"/>
          <p14:tracePt t="64168" x="2463800" y="4864100"/>
          <p14:tracePt t="64186" x="2489200" y="4876800"/>
          <p14:tracePt t="64186" x="2514600" y="4883150"/>
          <p14:tracePt t="64202" x="2540000" y="4895850"/>
          <p14:tracePt t="64202" x="2565400" y="4908550"/>
          <p14:tracePt t="64218" x="2597150" y="4921250"/>
          <p14:tracePt t="64218" x="2635250" y="4933950"/>
          <p14:tracePt t="64235" x="2667000" y="4946650"/>
          <p14:tracePt t="64235" x="2743200" y="4965700"/>
          <p14:tracePt t="64251" x="2781300" y="4978400"/>
          <p14:tracePt t="64251" x="2819400" y="4991100"/>
          <p14:tracePt t="64268" x="2857500" y="5003800"/>
          <p14:tracePt t="64268" x="2895600" y="5010150"/>
          <p14:tracePt t="64285" x="2933700" y="5022850"/>
          <p14:tracePt t="64285" x="2971800" y="5029200"/>
          <p14:tracePt t="64301" x="3003550" y="5035550"/>
          <p14:tracePt t="64301" x="3067050" y="5041900"/>
          <p14:tracePt t="64320" x="3092450" y="5048250"/>
          <p14:tracePt t="64320" x="3117850" y="5048250"/>
          <p14:tracePt t="64335" x="3136900" y="5048250"/>
          <p14:tracePt t="64335" x="3149600" y="5048250"/>
          <p14:tracePt t="64352" x="3162300" y="5048250"/>
          <p14:tracePt t="64352" x="3175000" y="5041900"/>
          <p14:tracePt t="64369" x="3181350" y="5035550"/>
          <p14:tracePt t="64385" x="3168650" y="5029200"/>
          <p14:tracePt t="64402" x="3162300" y="5029200"/>
          <p14:tracePt t="64402" x="3155950" y="5029200"/>
          <p14:tracePt t="64419" x="3143250" y="5029200"/>
          <p14:tracePt t="64419" x="3136900" y="5022850"/>
          <p14:tracePt t="64435" x="3124200" y="5022850"/>
          <p14:tracePt t="64435" x="3111500" y="5022850"/>
          <p14:tracePt t="64435" x="3098800" y="5022850"/>
          <p14:tracePt t="64454" x="3086100" y="5029200"/>
          <p14:tracePt t="64468" x="3073400" y="5029200"/>
          <p14:tracePt t="64468" x="3054350" y="5029200"/>
          <p14:tracePt t="64486" x="3048000" y="5035550"/>
          <p14:tracePt t="64486" x="3041650" y="5035550"/>
          <p14:tracePt t="64502" x="3041650" y="5041900"/>
          <p14:tracePt t="64522" x="3048000" y="5041900"/>
          <p14:tracePt t="64535" x="3060700" y="5041900"/>
          <p14:tracePt t="64535" x="3092450" y="5035550"/>
          <p14:tracePt t="64553" x="3111500" y="5035550"/>
          <p14:tracePt t="64553" x="3136900" y="5035550"/>
          <p14:tracePt t="64569" x="3162300" y="5029200"/>
          <p14:tracePt t="64569" x="3194050" y="5029200"/>
          <p14:tracePt t="64586" x="3225800" y="5022850"/>
          <p14:tracePt t="64586" x="3263900" y="5022850"/>
          <p14:tracePt t="64603" x="3302000" y="5022850"/>
          <p14:tracePt t="64603" x="3384550" y="5016500"/>
          <p14:tracePt t="64619" x="3422650" y="5016500"/>
          <p14:tracePt t="64619" x="3473450" y="5016500"/>
          <p14:tracePt t="64636" x="3517900" y="5016500"/>
          <p14:tracePt t="64636" x="3562350" y="5016500"/>
          <p14:tracePt t="64653" x="3613150" y="5010150"/>
          <p14:tracePt t="64653" x="3721100" y="5010150"/>
          <p14:tracePt t="64670" x="3771900" y="5010150"/>
          <p14:tracePt t="64670" x="3829050" y="5010150"/>
          <p14:tracePt t="64686" x="3879850" y="5010150"/>
          <p14:tracePt t="64686" x="3930650" y="5010150"/>
          <p14:tracePt t="64704" x="3987800" y="5010150"/>
          <p14:tracePt t="64704" x="4044950" y="5010150"/>
          <p14:tracePt t="64720" x="4095750" y="5016500"/>
          <p14:tracePt t="64720" x="4146550" y="5016500"/>
          <p14:tracePt t="64720" x="4197350" y="5016500"/>
          <p14:tracePt t="64738" x="4248150" y="5016500"/>
          <p14:tracePt t="64738" x="4292600" y="5016500"/>
          <p14:tracePt t="64753" x="4343400" y="5016500"/>
          <p14:tracePt t="64753" x="4381500" y="5016500"/>
          <p14:tracePt t="64770" x="4425950" y="5010150"/>
          <p14:tracePt t="64770" x="4464050" y="5010150"/>
          <p14:tracePt t="64786" x="4495800" y="5010150"/>
          <p14:tracePt t="64786" x="4527550" y="5003800"/>
          <p14:tracePt t="64803" x="4552950" y="5003800"/>
          <p14:tracePt t="64803" x="4572000" y="5003800"/>
          <p14:tracePt t="64803" x="4584700" y="4997450"/>
          <p14:tracePt t="64821" x="4597400" y="4997450"/>
          <p14:tracePt t="64836" x="4603750" y="4997450"/>
          <p14:tracePt t="64853" x="4597400" y="4991100"/>
          <p14:tracePt t="64853" x="4584700" y="4991100"/>
          <p14:tracePt t="64870" x="4572000" y="4991100"/>
          <p14:tracePt t="64870" x="4546600" y="4984750"/>
          <p14:tracePt t="64887" x="4527550" y="4984750"/>
          <p14:tracePt t="64887" x="4495800" y="4978400"/>
          <p14:tracePt t="64903" x="4464050" y="4978400"/>
          <p14:tracePt t="64903" x="4400550" y="4965700"/>
          <p14:tracePt t="64920" x="4362450" y="4959350"/>
          <p14:tracePt t="64920" x="4324350" y="4953000"/>
          <p14:tracePt t="64937" x="4286250" y="4953000"/>
          <p14:tracePt t="64937" x="4248150" y="4946650"/>
          <p14:tracePt t="64954" x="4210050" y="4946650"/>
          <p14:tracePt t="64954" x="4146550" y="4940300"/>
          <p14:tracePt t="64970" x="4108450" y="4933950"/>
          <p14:tracePt t="64970" x="4083050" y="4927600"/>
          <p14:tracePt t="64987" x="4057650" y="4921250"/>
          <p14:tracePt t="64987" x="4032250" y="4914900"/>
          <p14:tracePt t="65004" x="4013200" y="4908550"/>
          <p14:tracePt t="65004" x="4000500" y="4902200"/>
          <p14:tracePt t="65021" x="3987800" y="4895850"/>
          <p14:tracePt t="65021" x="3975100" y="4889500"/>
          <p14:tracePt t="65039" x="4159250" y="4857750"/>
          <p14:tracePt t="65151" x="4184650" y="4857750"/>
          <p14:tracePt t="65157" x="4222750" y="4857750"/>
          <p14:tracePt t="65170" x="4286250" y="4864100"/>
          <p14:tracePt t="65188" x="4362450" y="4864100"/>
          <p14:tracePt t="65188" x="4400550" y="4870450"/>
          <p14:tracePt t="65206" x="4483100" y="4870450"/>
          <p14:tracePt t="65221" x="4572000" y="4870450"/>
          <p14:tracePt t="65237" x="4660900" y="4876800"/>
          <p14:tracePt t="65254" x="4806950" y="4883150"/>
          <p14:tracePt t="65271" x="4908550" y="4889500"/>
          <p14:tracePt t="65288" x="5022850" y="4889500"/>
          <p14:tracePt t="65305" x="5137150" y="4889500"/>
          <p14:tracePt t="65321" x="5314950" y="4889500"/>
          <p14:tracePt t="65338" x="5435600" y="4889500"/>
          <p14:tracePt t="65354" x="5556250" y="4889500"/>
          <p14:tracePt t="65371" x="5676900" y="4889500"/>
          <p14:tracePt t="65371" x="5734050" y="4889500"/>
          <p14:tracePt t="65389" x="5854700" y="4895850"/>
          <p14:tracePt t="65405" x="5969000" y="4895850"/>
          <p14:tracePt t="65422" x="6083300" y="4895850"/>
          <p14:tracePt t="65439" x="6191250" y="4895850"/>
          <p14:tracePt t="65455" x="6299200" y="4895850"/>
          <p14:tracePt t="65455" x="6356350" y="4895850"/>
          <p14:tracePt t="65474" x="6451600" y="4895850"/>
          <p14:tracePt t="65489" x="6546850" y="4895850"/>
          <p14:tracePt t="65506" x="6635750" y="4895850"/>
          <p14:tracePt t="65522" x="6711950" y="4895850"/>
          <p14:tracePt t="65539" x="6781800" y="4902200"/>
          <p14:tracePt t="65556" x="6870700" y="4902200"/>
          <p14:tracePt t="65573" x="6908800" y="4895850"/>
          <p14:tracePt t="65589" x="6940550" y="4895850"/>
          <p14:tracePt t="65605" x="6965950" y="4895850"/>
          <p14:tracePt t="65622" x="6985000" y="4895850"/>
          <p14:tracePt t="65639" x="6991350" y="4895850"/>
          <p14:tracePt t="65655" x="6985000" y="4889500"/>
          <p14:tracePt t="65697" x="6978650" y="4883150"/>
          <p14:tracePt t="65705" x="6972300" y="4883150"/>
          <p14:tracePt t="65713" x="6965950" y="4883150"/>
          <p14:tracePt t="65722" x="6953250" y="4876800"/>
          <p14:tracePt t="65740" x="6940550" y="4870450"/>
          <p14:tracePt t="65740" x="6927850" y="4870450"/>
          <p14:tracePt t="65757" x="6915150" y="4870450"/>
          <p14:tracePt t="65773" x="6896100" y="4864100"/>
          <p14:tracePt t="65790" x="6877050" y="4864100"/>
          <p14:tracePt t="65806" x="6858000" y="4864100"/>
          <p14:tracePt t="65822" x="6845300" y="4864100"/>
          <p14:tracePt t="65839" x="6838950" y="4864100"/>
          <p14:tracePt t="65857" x="6832600" y="4864100"/>
          <p14:tracePt t="65872" x="6826250" y="4864100"/>
          <p14:tracePt t="65893" x="6819900" y="4864100"/>
          <p14:tracePt t="65917" x="6813550" y="4857750"/>
          <p14:tracePt t="65929" x="6807200" y="4864100"/>
          <p14:tracePt t="65945" x="6800850" y="4864100"/>
          <p14:tracePt t="65956" x="6788150" y="4876800"/>
          <p14:tracePt t="65973" x="6775450" y="4895850"/>
          <p14:tracePt t="65990" x="6750050" y="4908550"/>
          <p14:tracePt t="65990" x="6737350" y="4908550"/>
          <p14:tracePt t="66007" x="6718300" y="4914900"/>
          <p14:tracePt t="66007" x="6699250" y="4914900"/>
          <p14:tracePt t="66024" x="6680200" y="4914900"/>
          <p14:tracePt t="66024" x="6661150" y="4914900"/>
          <p14:tracePt t="66041" x="6635750" y="4914900"/>
          <p14:tracePt t="66041" x="6584950" y="4914900"/>
          <p14:tracePt t="66058" x="6553200" y="4914900"/>
          <p14:tracePt t="66058" x="6521450" y="4921250"/>
          <p14:tracePt t="66074" x="6483350" y="4921250"/>
          <p14:tracePt t="66074" x="6445250" y="4921250"/>
          <p14:tracePt t="66091" x="6400800" y="4921250"/>
          <p14:tracePt t="66091" x="6356350" y="4921250"/>
          <p14:tracePt t="66108" x="6305550" y="4914900"/>
          <p14:tracePt t="66108" x="6254750" y="4914900"/>
          <p14:tracePt t="66108" x="6197600" y="4914900"/>
          <p14:tracePt t="66126" x="6140450" y="4908550"/>
          <p14:tracePt t="66126" x="6076950" y="4908550"/>
          <p14:tracePt t="66141" x="6007100" y="4908550"/>
          <p14:tracePt t="66141" x="5937250" y="4902200"/>
          <p14:tracePt t="66158" x="5861050" y="4902200"/>
          <p14:tracePt t="66158" x="5784850" y="4902200"/>
          <p14:tracePt t="66174" x="5695950" y="4895850"/>
          <p14:tracePt t="66174" x="5613400" y="4895850"/>
          <p14:tracePt t="66174" x="5518150" y="4895850"/>
          <p14:tracePt t="66195" x="5422900" y="4895850"/>
          <p14:tracePt t="66207" x="5321300" y="4895850"/>
          <p14:tracePt t="66207" x="5111750" y="4895850"/>
          <p14:tracePt t="66225" x="5003800" y="4902200"/>
          <p14:tracePt t="66225" x="4895850" y="4902200"/>
          <p14:tracePt t="66241" x="4781550" y="4902200"/>
          <p14:tracePt t="66241" x="4667250" y="4908550"/>
          <p14:tracePt t="66258" x="4559300" y="4908550"/>
          <p14:tracePt t="66258" x="4445000" y="4914900"/>
          <p14:tracePt t="66275" x="4337050" y="4914900"/>
          <p14:tracePt t="66275" x="4114800" y="4914900"/>
          <p14:tracePt t="66291" x="4006850" y="4914900"/>
          <p14:tracePt t="66291" x="3898900" y="4908550"/>
          <p14:tracePt t="66308" x="3797300" y="4908550"/>
          <p14:tracePt t="66308" x="3695700" y="4902200"/>
          <p14:tracePt t="66325" x="3606800" y="4895850"/>
          <p14:tracePt t="66325" x="3517900" y="4883150"/>
          <p14:tracePt t="66341" x="3435350" y="4870450"/>
          <p14:tracePt t="66341" x="3276600" y="4845050"/>
          <p14:tracePt t="66358" x="3206750" y="4832350"/>
          <p14:tracePt t="66358" x="3136900" y="4813300"/>
          <p14:tracePt t="66375" x="3073400" y="4800600"/>
          <p14:tracePt t="66375" x="3003550" y="4787900"/>
          <p14:tracePt t="66392" x="2933700" y="4781550"/>
          <p14:tracePt t="66392" x="2813050" y="4762500"/>
          <p14:tracePt t="66410" x="2749550" y="4756150"/>
          <p14:tracePt t="66410" x="2692400" y="4756150"/>
          <p14:tracePt t="66425" x="2641600" y="4756150"/>
          <p14:tracePt t="66425" x="2597150" y="4756150"/>
          <p14:tracePt t="66443" x="2552700" y="4756150"/>
          <p14:tracePt t="66443" x="2514600" y="4756150"/>
          <p14:tracePt t="66459" x="2476500" y="4762500"/>
          <p14:tracePt t="66459" x="2438400" y="4768850"/>
          <p14:tracePt t="66475" x="2406650" y="4768850"/>
          <p14:tracePt t="66475" x="2374900" y="4781550"/>
          <p14:tracePt t="66475" x="2349500" y="4787900"/>
          <p14:tracePt t="66494" x="2324100" y="4794250"/>
          <p14:tracePt t="66508" x="2292350" y="4806950"/>
          <p14:tracePt t="66508" x="2247900" y="4826000"/>
          <p14:tracePt t="66526" x="2228850" y="4838700"/>
          <p14:tracePt t="66526" x="2203450" y="4851400"/>
          <p14:tracePt t="66542" x="2184400" y="4857750"/>
          <p14:tracePt t="66542" x="2165350" y="4870450"/>
          <p14:tracePt t="66559" x="2152650" y="4883150"/>
          <p14:tracePt t="66559" x="2133600" y="4895850"/>
          <p14:tracePt t="66576" x="2114550" y="4908550"/>
          <p14:tracePt t="66576" x="2089150" y="4927600"/>
          <p14:tracePt t="66592" x="2070100" y="4940300"/>
          <p14:tracePt t="66592" x="2057400" y="4953000"/>
          <p14:tracePt t="66609" x="2044700" y="4965700"/>
          <p14:tracePt t="66609" x="2032000" y="4978400"/>
          <p14:tracePt t="66626" x="2025650" y="4991100"/>
          <p14:tracePt t="66626" x="2012950" y="4997450"/>
          <p14:tracePt t="66643" x="2006600" y="5010150"/>
          <p14:tracePt t="66643" x="1987550" y="5035550"/>
          <p14:tracePt t="66659" x="1981200" y="5041900"/>
          <p14:tracePt t="66659" x="1974850" y="5054600"/>
          <p14:tracePt t="66676" x="1968500" y="5067300"/>
          <p14:tracePt t="66676" x="1962150" y="5073650"/>
          <p14:tracePt t="66695" x="1955800" y="5086350"/>
          <p14:tracePt t="66695" x="1943100" y="5099050"/>
          <p14:tracePt t="66710" x="1936750" y="5111750"/>
          <p14:tracePt t="66710" x="1930400" y="5118100"/>
          <p14:tracePt t="66726" x="1917700" y="5124450"/>
          <p14:tracePt t="66726" x="1911350" y="5130800"/>
          <p14:tracePt t="66743" x="1898650" y="5137150"/>
          <p14:tracePt t="66743" x="1892300" y="5149850"/>
          <p14:tracePt t="66760" x="1879600" y="5156200"/>
          <p14:tracePt t="66760" x="1866900" y="5162550"/>
          <p14:tracePt t="66760" x="1847850" y="5168900"/>
          <p14:tracePt t="66778" x="1828800" y="5181600"/>
          <p14:tracePt t="66778" x="1809750" y="5181600"/>
          <p14:tracePt t="66793" x="1790700" y="5187950"/>
          <p14:tracePt t="66793" x="1765300" y="5187950"/>
          <p14:tracePt t="66810" x="1733550" y="5181600"/>
          <p14:tracePt t="66810" x="1701800" y="5181600"/>
          <p14:tracePt t="66826" x="1301750" y="5029200"/>
          <p14:tracePt t="66899" x="1263650" y="5003800"/>
          <p14:tracePt t="66905" x="1219200" y="4978400"/>
          <p14:tracePt t="66913" x="1181100" y="4946650"/>
          <p14:tracePt t="66926" x="1104900" y="4870450"/>
          <p14:tracePt t="66926" x="1060450" y="4832350"/>
          <p14:tracePt t="66947" x="984250" y="4737100"/>
          <p14:tracePt t="66960" x="908050" y="4629150"/>
          <p14:tracePt t="66976" x="831850" y="4508500"/>
          <p14:tracePt t="66993" x="742950" y="4324350"/>
          <p14:tracePt t="67010" x="698500" y="4197350"/>
          <p14:tracePt t="67027" x="679450" y="4076700"/>
          <p14:tracePt t="67043" x="679450" y="3956050"/>
          <p14:tracePt t="67060" x="717550" y="3778250"/>
          <p14:tracePt t="67077" x="768350" y="3670300"/>
          <p14:tracePt t="67093" x="825500" y="3575050"/>
          <p14:tracePt t="67110" x="901700" y="3492500"/>
          <p14:tracePt t="67127" x="990600" y="3429000"/>
          <p14:tracePt t="67127" x="1041400" y="3403600"/>
          <p14:tracePt t="67146" x="1092200" y="3384550"/>
          <p14:tracePt t="67146" x="1149350" y="3359150"/>
          <p14:tracePt t="67161" x="1270000" y="3321050"/>
          <p14:tracePt t="67177" x="1409700" y="3289300"/>
          <p14:tracePt t="67196" x="1562100" y="3257550"/>
          <p14:tracePt t="67210" x="1727200" y="3232150"/>
          <p14:tracePt t="67227" x="1905000" y="3213100"/>
          <p14:tracePt t="67227" x="1993900" y="3200400"/>
          <p14:tracePt t="67246" x="2190750" y="3200400"/>
          <p14:tracePt t="67261" x="2406650" y="3200400"/>
          <p14:tracePt t="67278" x="2628900" y="3206750"/>
          <p14:tracePt t="67294" x="2965450" y="3213100"/>
          <p14:tracePt t="67311" x="3181350" y="3219450"/>
          <p14:tracePt t="67328" x="3435350" y="3232150"/>
          <p14:tracePt t="67344" x="3676650" y="3244850"/>
          <p14:tracePt t="67361" x="4051300" y="3270250"/>
          <p14:tracePt t="67378" x="4305300" y="3295650"/>
          <p14:tracePt t="67395" x="4546600" y="3308350"/>
          <p14:tracePt t="67411" x="4806950" y="3327400"/>
          <p14:tracePt t="67411" x="4940300" y="3333750"/>
          <p14:tracePt t="67429" x="5207000" y="3346450"/>
          <p14:tracePt t="67446" x="5473700" y="3371850"/>
          <p14:tracePt t="67461" x="5734050" y="3397250"/>
          <p14:tracePt t="67478" x="6019800" y="3435350"/>
          <p14:tracePt t="67495" x="6280150" y="3473450"/>
          <p14:tracePt t="67495" x="6413500" y="3492500"/>
          <p14:tracePt t="67513" x="6540500" y="3517900"/>
          <p14:tracePt t="67513" x="6661150" y="3543300"/>
          <p14:tracePt t="67529" x="6902450" y="3587750"/>
          <p14:tracePt t="67546" x="7118350" y="3638550"/>
          <p14:tracePt t="67561" x="7334250" y="3695700"/>
          <p14:tracePt t="67578" x="7531100" y="3759200"/>
          <p14:tracePt t="67595" x="7791450" y="3860800"/>
          <p14:tracePt t="67612" x="7937500" y="3937000"/>
          <p14:tracePt t="67629" x="8064500" y="4013200"/>
          <p14:tracePt t="67645" x="8172450" y="4089400"/>
          <p14:tracePt t="67662" x="8293100" y="4203700"/>
          <p14:tracePt t="67679" x="8350250" y="4279900"/>
          <p14:tracePt t="67697" x="8382000" y="4356100"/>
          <p14:tracePt t="67712" x="8388350" y="4464050"/>
          <p14:tracePt t="67729" x="8356600" y="4533900"/>
          <p14:tracePt t="67746" x="8299450" y="4603750"/>
          <p14:tracePt t="67763" x="8216900" y="4667250"/>
          <p14:tracePt t="67779" x="8102600" y="4724400"/>
          <p14:tracePt t="67779" x="8032750" y="4756150"/>
          <p14:tracePt t="67798" x="7880350" y="4806950"/>
          <p14:tracePt t="67815" x="7708900" y="4851400"/>
          <p14:tracePt t="67829" x="7505700" y="4889500"/>
          <p14:tracePt t="67846" x="7283450" y="4921250"/>
          <p14:tracePt t="67862" x="7035800" y="4959350"/>
          <p14:tracePt t="67879" x="6775450" y="4997450"/>
          <p14:tracePt t="67879" x="6642100" y="5016500"/>
          <p14:tracePt t="67898" x="6362700" y="5048250"/>
          <p14:tracePt t="67913" x="6076950" y="5080000"/>
          <p14:tracePt t="67930" x="5784850" y="5111750"/>
          <p14:tracePt t="67946" x="5492750" y="5137150"/>
          <p14:tracePt t="67963" x="5048250" y="5168900"/>
          <p14:tracePt t="67980" x="4756150" y="5194300"/>
          <p14:tracePt t="67996" x="4470400" y="5207000"/>
          <p14:tracePt t="68013" x="4057650" y="5226050"/>
          <p14:tracePt t="68030" x="3797300" y="5238750"/>
          <p14:tracePt t="68047" x="3549650" y="5245100"/>
          <p14:tracePt t="68063" x="3321050" y="5251450"/>
          <p14:tracePt t="68080" x="3016250" y="5257800"/>
          <p14:tracePt t="68098" x="2832100" y="5264150"/>
          <p14:tracePt t="68113" x="2673350" y="5270500"/>
          <p14:tracePt t="68130" x="2533650" y="5276850"/>
          <p14:tracePt t="68147" x="2425700" y="5283200"/>
          <p14:tracePt t="68164" x="2343150" y="5283200"/>
          <p14:tracePt t="68164" x="2305050" y="5283200"/>
          <p14:tracePt t="68181" x="2247900" y="5283200"/>
          <p14:tracePt t="68198" x="2216150" y="5283200"/>
          <p14:tracePt t="68214" x="2197100" y="5283200"/>
          <p14:tracePt t="68230" x="2190750" y="5283200"/>
          <p14:tracePt t="68247" x="2184400" y="5283200"/>
          <p14:tracePt t="68263" x="2184400" y="5276850"/>
          <p14:tracePt t="68280" x="2190750" y="5264150"/>
          <p14:tracePt t="68297" x="2190750" y="5251450"/>
          <p14:tracePt t="68313" x="2197100" y="5232400"/>
          <p14:tracePt t="68331" x="2197100" y="5219700"/>
          <p14:tracePt t="68353" x="2203450" y="5219700"/>
          <p14:tracePt t="68377" x="2209800" y="5219700"/>
          <p14:tracePt t="68389" x="2216150" y="5219700"/>
          <p14:tracePt t="68405" x="2222500" y="5226050"/>
          <p14:tracePt t="68421" x="2228850" y="5226050"/>
          <p14:tracePt t="68437" x="2241550" y="5238750"/>
          <p14:tracePt t="68450" x="2247900" y="5245100"/>
          <p14:tracePt t="68465" x="2260600" y="5257800"/>
          <p14:tracePt t="68482" x="2266950" y="5264150"/>
          <p14:tracePt t="68498" x="2279650" y="5270500"/>
          <p14:tracePt t="68515" x="2286000" y="5276850"/>
          <p14:tracePt t="68532" x="2292350" y="5270500"/>
          <p14:tracePt t="68549" x="2298700" y="5270500"/>
          <p14:tracePt t="68549" x="2311400" y="5257800"/>
          <p14:tracePt t="68567" x="2317750" y="5257800"/>
          <p14:tracePt t="68567" x="2324100" y="5251450"/>
          <p14:tracePt t="68582" x="2330450" y="5245100"/>
          <p14:tracePt t="68582" x="2343150" y="5238750"/>
          <p14:tracePt t="68599" x="2349500" y="5226050"/>
          <p14:tracePt t="68599" x="2362200" y="5219700"/>
          <p14:tracePt t="68616" x="2374900" y="5213350"/>
          <p14:tracePt t="68616" x="2400300" y="5194300"/>
          <p14:tracePt t="68632" x="2413000" y="5181600"/>
          <p14:tracePt t="68632" x="2425700" y="5168900"/>
          <p14:tracePt t="68649" x="2438400" y="5156200"/>
          <p14:tracePt t="68649" x="2451100" y="5137150"/>
          <p14:tracePt t="68666" x="2463800" y="5124450"/>
          <p14:tracePt t="68666" x="2476500" y="5111750"/>
          <p14:tracePt t="68683" x="2495550" y="5105400"/>
          <p14:tracePt t="68683" x="2533650" y="5080000"/>
          <p14:tracePt t="68701" x="2552700" y="5073650"/>
          <p14:tracePt t="68701" x="2578100" y="5073650"/>
          <p14:tracePt t="68716" x="2597150" y="5067300"/>
          <p14:tracePt t="68716" x="2628900" y="5067300"/>
          <p14:tracePt t="68733" x="2654300" y="5067300"/>
          <p14:tracePt t="68733" x="2711450" y="5080000"/>
          <p14:tracePt t="68750" x="2743200" y="5086350"/>
          <p14:tracePt t="68750" x="2774950" y="5099050"/>
          <p14:tracePt t="68766" x="2806700" y="5105400"/>
          <p14:tracePt t="68766" x="2838450" y="5118100"/>
          <p14:tracePt t="68783" x="2863850" y="5130800"/>
          <p14:tracePt t="68783" x="2895600" y="5143500"/>
          <p14:tracePt t="68800" x="2921000" y="5156200"/>
          <p14:tracePt t="68800" x="2946400" y="5168900"/>
          <p14:tracePt t="68800" x="2971800" y="5181600"/>
          <p14:tracePt t="68818" x="2990850" y="5194300"/>
          <p14:tracePt t="68818" x="3009900" y="5207000"/>
          <p14:tracePt t="68833" x="3028950" y="5213350"/>
          <p14:tracePt t="68833" x="3041650" y="5226050"/>
          <p14:tracePt t="68850" x="3054350" y="5232400"/>
          <p14:tracePt t="68850" x="3067050" y="5245100"/>
          <p14:tracePt t="68866" x="3073400" y="5251450"/>
          <p14:tracePt t="68866" x="3086100" y="5257800"/>
          <p14:tracePt t="68883" x="3092450" y="5264150"/>
          <p14:tracePt t="68899" x="3098800" y="5270500"/>
          <p14:tracePt t="68917" x="3105150" y="5276850"/>
          <p14:tracePt t="68917" x="3111500" y="5276850"/>
          <p14:tracePt t="68933" x="3124200" y="5270500"/>
          <p14:tracePt t="68949" x="3130550" y="5264150"/>
          <p14:tracePt t="68966" x="3136900" y="5257800"/>
          <p14:tracePt t="68982" x="3143250" y="5251450"/>
          <p14:tracePt t="68982" x="3149600" y="5238750"/>
          <p14:tracePt t="69000" x="3155950" y="5232400"/>
          <p14:tracePt t="69000" x="3162300" y="5226050"/>
          <p14:tracePt t="69017" x="3168650" y="5219700"/>
          <p14:tracePt t="69017" x="3175000" y="5213350"/>
          <p14:tracePt t="69034" x="3181350" y="5207000"/>
          <p14:tracePt t="69034" x="3200400" y="5194300"/>
          <p14:tracePt t="69051" x="3206750" y="5187950"/>
          <p14:tracePt t="69051" x="3213100" y="5181600"/>
          <p14:tracePt t="69069" x="3219450" y="5175250"/>
          <p14:tracePt t="69069" x="3225800" y="5168900"/>
          <p14:tracePt t="69084" x="3238500" y="5156200"/>
          <p14:tracePt t="69084" x="3244850" y="5149850"/>
          <p14:tracePt t="69100" x="3251200" y="5137150"/>
          <p14:tracePt t="69100" x="3263900" y="5118100"/>
          <p14:tracePt t="69117" x="3276600" y="5111750"/>
          <p14:tracePt t="69117" x="3276600" y="5105400"/>
          <p14:tracePt t="69134" x="3282950" y="5099050"/>
          <p14:tracePt t="69134" x="3289300" y="5092700"/>
          <p14:tracePt t="69151" x="3295650" y="5086350"/>
          <p14:tracePt t="69151" x="3302000" y="5086350"/>
          <p14:tracePt t="69167" x="3308350" y="5080000"/>
          <p14:tracePt t="69167" x="3321050" y="5073650"/>
          <p14:tracePt t="69167" x="3327400" y="5073650"/>
          <p14:tracePt t="69185" x="3327400" y="5067300"/>
          <p14:tracePt t="69185" x="3340100" y="5067300"/>
          <p14:tracePt t="69201" x="3346450" y="5067300"/>
          <p14:tracePt t="69201" x="3352800" y="5067300"/>
          <p14:tracePt t="69218" x="3359150" y="5067300"/>
          <p14:tracePt t="69234" x="3365500" y="5067300"/>
          <p14:tracePt t="69250" x="3378200" y="5067300"/>
          <p14:tracePt t="69250" x="3384550" y="5067300"/>
          <p14:tracePt t="69267" x="3390900" y="5073650"/>
          <p14:tracePt t="69284" x="3397250" y="5080000"/>
          <p14:tracePt t="69284" x="3403600" y="5080000"/>
          <p14:tracePt t="69301" x="3409950" y="5092700"/>
          <p14:tracePt t="69318" x="3409950" y="5099050"/>
          <p14:tracePt t="69337" x="3409950" y="5105400"/>
          <p14:tracePt t="69350" x="3409950" y="5111750"/>
          <p14:tracePt t="69367" x="3403600" y="5118100"/>
          <p14:tracePt t="69384" x="3397250" y="5118100"/>
          <p14:tracePt t="69400" x="3384550" y="5124450"/>
          <p14:tracePt t="69400" x="3378200" y="5124450"/>
          <p14:tracePt t="69418" x="3371850" y="5124450"/>
          <p14:tracePt t="69434" x="3365500" y="5124450"/>
          <p14:tracePt t="69434" x="3359150" y="5130800"/>
          <p14:tracePt t="69452" x="3352800" y="5130800"/>
          <p14:tracePt t="69452" x="3346450" y="5137150"/>
          <p14:tracePt t="69452" x="3340100" y="5130800"/>
          <p14:tracePt t="69470" x="3340100" y="5137150"/>
          <p14:tracePt t="69470" x="3327400" y="5130800"/>
          <p14:tracePt t="69486" x="3327400" y="5137150"/>
          <p14:tracePt t="69486" x="3314700" y="5137150"/>
          <p14:tracePt t="69502" x="3308350" y="5143500"/>
          <p14:tracePt t="69518" x="3302000" y="5143500"/>
          <p14:tracePt t="69518" x="3295650" y="5149850"/>
          <p14:tracePt t="69535" x="3289300" y="5156200"/>
          <p14:tracePt t="69535" x="3282950" y="5162550"/>
          <p14:tracePt t="69535" x="3276600" y="5168900"/>
          <p14:tracePt t="69554" x="3270250" y="5168900"/>
          <p14:tracePt t="69554" x="3263900" y="5168900"/>
          <p14:tracePt t="69571" x="3257550" y="5168900"/>
          <p14:tracePt t="69571" x="3251200" y="5175250"/>
          <p14:tracePt t="69586" x="3244850" y="5181600"/>
          <p14:tracePt t="69601" x="3238500" y="5187950"/>
          <p14:tracePt t="69618" x="3232150" y="5194300"/>
          <p14:tracePt t="69635" x="3225800" y="5207000"/>
          <p14:tracePt t="69635" x="3219450" y="5213350"/>
          <p14:tracePt t="69652" x="3206750" y="5213350"/>
          <p14:tracePt t="69668" x="3206750" y="5219700"/>
          <p14:tracePt t="69685" x="3194050" y="5226050"/>
          <p14:tracePt t="69702" x="3187700" y="5232400"/>
          <p14:tracePt t="69702" x="3181350" y="5238750"/>
          <p14:tracePt t="69719" x="3175000" y="5238750"/>
          <p14:tracePt t="69719" x="3168650" y="5245100"/>
          <p14:tracePt t="69736" x="3162300" y="5251450"/>
          <p14:tracePt t="69736" x="3149600" y="5251450"/>
          <p14:tracePt t="69753" x="3143250" y="5257800"/>
          <p14:tracePt t="69753" x="3130550" y="5264150"/>
          <p14:tracePt t="69769" x="3117850" y="5270500"/>
          <p14:tracePt t="69769" x="3111500" y="5270500"/>
          <p14:tracePt t="69786" x="3105150" y="5276850"/>
          <p14:tracePt t="69786" x="3092450" y="5276850"/>
          <p14:tracePt t="69803" x="3086100" y="5283200"/>
          <p14:tracePt t="69803" x="3073400" y="5295900"/>
          <p14:tracePt t="69821" x="3067050" y="5302250"/>
          <p14:tracePt t="69821" x="3060700" y="5308600"/>
          <p14:tracePt t="69821" x="3048000" y="5321300"/>
          <p14:tracePt t="69838" x="3041650" y="5327650"/>
          <p14:tracePt t="69838" x="3035300" y="5334000"/>
          <p14:tracePt t="69853" x="3028950" y="5346700"/>
          <p14:tracePt t="69853" x="3016250" y="5359400"/>
          <p14:tracePt t="69870" x="3009900" y="5372100"/>
          <p14:tracePt t="69870" x="3003550" y="5384800"/>
          <p14:tracePt t="69886" x="2997200" y="5391150"/>
          <p14:tracePt t="69886" x="2990850" y="5403850"/>
          <p14:tracePt t="69903" x="2990850" y="5416550"/>
          <p14:tracePt t="69903" x="2978150" y="5422900"/>
          <p14:tracePt t="69903" x="2971800" y="5441950"/>
          <p14:tracePt t="69922" x="2971800" y="5454650"/>
          <p14:tracePt t="69935" x="2965450" y="5467350"/>
          <p14:tracePt t="69935" x="2952750" y="5505450"/>
          <p14:tracePt t="69953" x="2952750" y="5524500"/>
          <p14:tracePt t="69953" x="2946400" y="5549900"/>
          <p14:tracePt t="69970" x="2940050" y="5568950"/>
          <p14:tracePt t="69970" x="2933700" y="5588000"/>
          <p14:tracePt t="69987" x="2927350" y="5613400"/>
          <p14:tracePt t="69987" x="2921000" y="5632450"/>
          <p14:tracePt t="70003" x="2908300" y="5651500"/>
          <p14:tracePt t="70003" x="2889250" y="5695950"/>
          <p14:tracePt t="70020" x="2876550" y="5715000"/>
          <p14:tracePt t="70020" x="2870200" y="5734050"/>
          <p14:tracePt t="70037" x="2851150" y="5759450"/>
          <p14:tracePt t="70037" x="2832100" y="5784850"/>
          <p14:tracePt t="70054" x="2813050" y="5810250"/>
          <p14:tracePt t="70054" x="2774950" y="5861050"/>
          <p14:tracePt t="70070" x="2749550" y="5880100"/>
          <p14:tracePt t="70070" x="2724150" y="5905500"/>
          <p14:tracePt t="70087" x="2692400" y="5930900"/>
          <p14:tracePt t="70087" x="2667000" y="5949950"/>
          <p14:tracePt t="70104" x="2635250" y="5969000"/>
          <p14:tracePt t="70104" x="2603500" y="5988050"/>
          <p14:tracePt t="70121" x="2571750" y="6007100"/>
          <p14:tracePt t="70121" x="2508250" y="6038850"/>
          <p14:tracePt t="70137" x="2476500" y="6057900"/>
          <p14:tracePt t="70137" x="2444750" y="6070600"/>
          <p14:tracePt t="70154" x="2413000" y="6083300"/>
          <p14:tracePt t="70154" x="2387600" y="6096000"/>
          <p14:tracePt t="70170" x="2355850" y="6102350"/>
          <p14:tracePt t="70170" x="2330450" y="6108700"/>
          <p14:tracePt t="70187" x="2298700" y="6115050"/>
          <p14:tracePt t="70187" x="2247900" y="6115050"/>
          <p14:tracePt t="70206" x="2222500" y="6115050"/>
          <p14:tracePt t="70206" x="2203450" y="6108700"/>
          <p14:tracePt t="70221" x="2178050" y="6108700"/>
          <p14:tracePt t="70221" x="2152650" y="6102350"/>
          <p14:tracePt t="70238" x="2133600" y="6096000"/>
          <p14:tracePt t="70238" x="2108200" y="6096000"/>
          <p14:tracePt t="70254" x="2089150" y="6089650"/>
          <p14:tracePt t="70254" x="2063750" y="6076950"/>
          <p14:tracePt t="70271" x="2044700" y="6070600"/>
          <p14:tracePt t="70271" x="2025650" y="6064250"/>
          <p14:tracePt t="70288" x="2006600" y="6057900"/>
          <p14:tracePt t="70288" x="1962150" y="6045200"/>
          <p14:tracePt t="70305" x="1949450" y="6038850"/>
          <p14:tracePt t="70305" x="1930400" y="6032500"/>
          <p14:tracePt t="70321" x="1911350" y="6026150"/>
          <p14:tracePt t="70321" x="1898650" y="6026150"/>
          <p14:tracePt t="70338" x="1879600" y="6019800"/>
          <p14:tracePt t="70338" x="1866900" y="6019800"/>
          <p14:tracePt t="70354" x="1854200" y="6019800"/>
          <p14:tracePt t="70354" x="1822450" y="6013450"/>
          <p14:tracePt t="70371" x="1809750" y="6013450"/>
          <p14:tracePt t="70371" x="1803400" y="6013450"/>
          <p14:tracePt t="70388" x="1790700" y="6013450"/>
          <p14:tracePt t="70388" x="1778000" y="6007100"/>
          <p14:tracePt t="70404" x="1771650" y="6007100"/>
          <p14:tracePt t="70404" x="1758950" y="6000750"/>
          <p14:tracePt t="70421" x="1752600" y="6000750"/>
          <p14:tracePt t="70421" x="1733550" y="5994400"/>
          <p14:tracePt t="70438" x="1727200" y="5988050"/>
          <p14:tracePt t="70438" x="1720850" y="5988050"/>
          <p14:tracePt t="70455" x="1714500" y="5981700"/>
          <p14:tracePt t="70455" x="1708150" y="5981700"/>
          <p14:tracePt t="70472" x="1701800" y="5969000"/>
          <p14:tracePt t="70487" x="1701800" y="5975350"/>
          <p14:tracePt t="70537" x="1708150" y="5975350"/>
          <p14:tracePt t="70549" x="1720850" y="5981700"/>
          <p14:tracePt t="70565" x="1727200" y="5981700"/>
          <p14:tracePt t="70573" x="1739900" y="5988050"/>
          <p14:tracePt t="70588" x="1758950" y="5994400"/>
          <p14:tracePt t="70588" x="1797050" y="6007100"/>
          <p14:tracePt t="70605" x="1822450" y="6013450"/>
          <p14:tracePt t="70605" x="1854200" y="6026150"/>
          <p14:tracePt t="70622" x="1879600" y="6032500"/>
          <p14:tracePt t="70622" x="1911350" y="6038850"/>
          <p14:tracePt t="70639" x="1943100" y="6051550"/>
          <p14:tracePt t="70639" x="1968500" y="6057900"/>
          <p14:tracePt t="70655" x="2000250" y="6057900"/>
          <p14:tracePt t="70655" x="2070100" y="6070600"/>
          <p14:tracePt t="70672" x="2101850" y="6070600"/>
          <p14:tracePt t="70672" x="2165350" y="6076950"/>
          <p14:tracePt t="70740" x="2495550" y="6070600"/>
          <p14:tracePt t="70779" x="2520950" y="6070600"/>
          <p14:tracePt t="70785" x="2540000" y="6064250"/>
          <p14:tracePt t="70790" x="2578100" y="6064250"/>
          <p14:tracePt t="70806" x="2616200" y="6064250"/>
          <p14:tracePt t="70822" x="2641600" y="6057900"/>
          <p14:tracePt t="70839" x="2660650" y="6051550"/>
          <p14:tracePt t="70856" x="2679700" y="6038850"/>
          <p14:tracePt t="70873" x="2686050" y="6032500"/>
          <p14:tracePt t="70889" x="2686050" y="6026150"/>
          <p14:tracePt t="70906" x="2692400" y="6032500"/>
          <p14:tracePt t="70926" x="2698750" y="6032500"/>
          <p14:tracePt t="70942" x="2705100" y="6045200"/>
          <p14:tracePt t="70958" x="2711450" y="6057900"/>
          <p14:tracePt t="70977" x="2717800" y="6057900"/>
          <p14:tracePt t="71001" x="2730500" y="6057900"/>
          <p14:tracePt t="71009" x="2730500" y="6045200"/>
          <p14:tracePt t="71022" x="2736850" y="6045200"/>
          <p14:tracePt t="71022" x="2749550" y="6032500"/>
          <p14:tracePt t="71040" x="2755900" y="6026150"/>
          <p14:tracePt t="71040" x="2762250" y="6019800"/>
          <p14:tracePt t="71057" x="2774950" y="6019800"/>
          <p14:tracePt t="71057" x="2787650" y="6026150"/>
          <p14:tracePt t="71074" x="2800350" y="6032500"/>
          <p14:tracePt t="71074" x="2838450" y="6038850"/>
          <p14:tracePt t="71090" x="2857500" y="6045200"/>
          <p14:tracePt t="71090" x="2882900" y="6057900"/>
          <p14:tracePt t="71106" x="2908300" y="6064250"/>
          <p14:tracePt t="71106" x="2933700" y="6070600"/>
          <p14:tracePt t="71123" x="2965450" y="6076950"/>
          <p14:tracePt t="71123" x="2997200" y="6083300"/>
          <p14:tracePt t="71140" x="3022600" y="6089650"/>
          <p14:tracePt t="71140" x="3086100" y="6102350"/>
          <p14:tracePt t="71157" x="3117850" y="6108700"/>
          <p14:tracePt t="71157" x="3149600" y="6108700"/>
          <p14:tracePt t="71173" x="3175000" y="6115050"/>
          <p14:tracePt t="71173" x="3206750" y="6121400"/>
          <p14:tracePt t="71190" x="3238500" y="6121400"/>
          <p14:tracePt t="71190" x="3263900" y="6121400"/>
          <p14:tracePt t="71207" x="3289300" y="6127750"/>
          <p14:tracePt t="71207" x="3314700" y="6127750"/>
          <p14:tracePt t="71207" x="3340100" y="6121400"/>
          <p14:tracePt t="71225" x="3365500" y="6121400"/>
          <p14:tracePt t="71240" x="3384550" y="6121400"/>
          <p14:tracePt t="71240" x="3422650" y="6121400"/>
          <p14:tracePt t="71257" x="3441700" y="6121400"/>
          <p14:tracePt t="71257" x="3454400" y="6121400"/>
          <p14:tracePt t="71274" x="3467100" y="6121400"/>
          <p14:tracePt t="71274" x="3479800" y="6121400"/>
          <p14:tracePt t="71291" x="3492500" y="6121400"/>
          <p14:tracePt t="71291" x="3498850" y="6121400"/>
          <p14:tracePt t="71308" x="3511550" y="6121400"/>
          <p14:tracePt t="71308" x="3517900" y="6121400"/>
          <p14:tracePt t="71308" x="3524250" y="6121400"/>
          <p14:tracePt t="71326" x="3530600" y="6121400"/>
          <p14:tracePt t="71340" x="3530600" y="6115050"/>
          <p14:tracePt t="71357" x="3524250" y="6121400"/>
          <p14:tracePt t="71397" x="3517900" y="6121400"/>
          <p14:tracePt t="71413" x="3511550" y="6121400"/>
          <p14:tracePt t="71429" x="3505200" y="6121400"/>
          <p14:tracePt t="71445" x="3498850" y="6121400"/>
          <p14:tracePt t="71457" x="3492500" y="6127750"/>
          <p14:tracePt t="71473" x="3486150" y="6127750"/>
          <p14:tracePt t="71489" x="3479800" y="6127750"/>
          <p14:tracePt t="71505" x="3473450" y="6134100"/>
          <p14:tracePt t="71517" x="3467100" y="6134100"/>
          <p14:tracePt t="71533" x="3460750" y="6134100"/>
          <p14:tracePt t="71549" x="3454400" y="6134100"/>
          <p14:tracePt t="71566" x="3441700" y="6134100"/>
          <p14:tracePt t="71577" x="3435350" y="6134100"/>
          <p14:tracePt t="71591" x="3422650" y="6127750"/>
          <p14:tracePt t="71610" x="3206750" y="6007100"/>
          <p14:tracePt t="71679" x="3187700" y="5994400"/>
          <p14:tracePt t="71685" x="3162300" y="5988050"/>
          <p14:tracePt t="71694" x="3124200" y="5969000"/>
          <p14:tracePt t="71709" x="3092450" y="5937250"/>
          <p14:tracePt t="71725" x="3067050" y="5899150"/>
          <p14:tracePt t="71742" x="3048000" y="5829300"/>
          <p14:tracePt t="71758" x="3048000" y="5772150"/>
          <p14:tracePt t="71775" x="3067050" y="5721350"/>
          <p14:tracePt t="71792" x="3136900" y="5645150"/>
          <p14:tracePt t="71809" x="3206750" y="5600700"/>
          <p14:tracePt t="71825" x="3295650" y="5556250"/>
          <p14:tracePt t="71842" x="3397250" y="5524500"/>
          <p14:tracePt t="71859" x="3562350" y="5486400"/>
          <p14:tracePt t="71878" x="3683000" y="5473700"/>
          <p14:tracePt t="71893" x="3803650" y="5467350"/>
          <p14:tracePt t="71910" x="3917950" y="5480050"/>
          <p14:tracePt t="71926" x="4025900" y="5505450"/>
          <p14:tracePt t="71944" x="4133850" y="5537200"/>
          <p14:tracePt t="71959" x="4222750" y="5588000"/>
          <p14:tracePt t="71959" x="4267200" y="5613400"/>
          <p14:tracePt t="71977" x="4330700" y="5676900"/>
          <p14:tracePt t="71992" x="4381500" y="5746750"/>
          <p14:tracePt t="72010" x="4413250" y="5822950"/>
          <p14:tracePt t="72026" x="4419600" y="5886450"/>
          <p14:tracePt t="72043" x="4387850" y="5975350"/>
          <p14:tracePt t="72060" x="4343400" y="6026150"/>
          <p14:tracePt t="72077" x="4279900" y="6070600"/>
          <p14:tracePt t="72093" x="4152900" y="6121400"/>
          <p14:tracePt t="72110" x="4057650" y="6140450"/>
          <p14:tracePt t="72126" x="3962400" y="6153150"/>
          <p14:tracePt t="72143" x="3873500" y="6153150"/>
          <p14:tracePt t="72160" x="3765550" y="6140450"/>
          <p14:tracePt t="72177" x="3714750" y="6127750"/>
          <p14:tracePt t="72196" x="3670300" y="6121400"/>
          <p14:tracePt t="72210" x="3644900" y="6108700"/>
          <p14:tracePt t="72227" x="3625850" y="6102350"/>
          <p14:tracePt t="72243" x="3619500" y="6096000"/>
          <p14:tracePt t="72243" x="3619500" y="6089650"/>
          <p14:tracePt t="72262" x="3632200" y="6076950"/>
          <p14:tracePt t="72277" x="3663950" y="6070600"/>
          <p14:tracePt t="72294" x="3714750" y="6070600"/>
          <p14:tracePt t="72310" x="3784600" y="6057900"/>
          <p14:tracePt t="72327" x="3867150" y="6045200"/>
          <p14:tracePt t="72344" x="4019550" y="6026150"/>
          <p14:tracePt t="72361" x="4133850" y="6013450"/>
          <p14:tracePt t="72377" x="4254500" y="6007100"/>
          <p14:tracePt t="72394" x="4432300" y="6000750"/>
          <p14:tracePt t="72411" x="4559300" y="6007100"/>
          <p14:tracePt t="72427" x="4686300" y="6013450"/>
          <p14:tracePt t="72445" x="4813300" y="6019800"/>
          <p14:tracePt t="72461" x="5010150" y="6032500"/>
          <p14:tracePt t="72478" x="5137150" y="6038850"/>
          <p14:tracePt t="72495" x="5257800" y="6045200"/>
          <p14:tracePt t="72511" x="5372100" y="6051550"/>
          <p14:tracePt t="72528" x="5530850" y="6045200"/>
          <p14:tracePt t="72546" x="5632450" y="6045200"/>
          <p14:tracePt t="72561" x="5721350" y="6038850"/>
          <p14:tracePt t="72578" x="5797550" y="6032500"/>
          <p14:tracePt t="72595" x="5867400" y="6026150"/>
          <p14:tracePt t="72611" x="5930900" y="6026150"/>
          <p14:tracePt t="72611" x="5956300" y="6026150"/>
          <p14:tracePt t="72630" x="6000750" y="6019800"/>
          <p14:tracePt t="72645" x="6032500" y="6019800"/>
          <p14:tracePt t="72661" x="6057900" y="6013450"/>
          <p14:tracePt t="72678" x="6070600" y="6007100"/>
          <p14:tracePt t="72678" x="6076950" y="6007100"/>
          <p14:tracePt t="72698" x="6083300" y="6007100"/>
          <p14:tracePt t="72711" x="6076950" y="6007100"/>
          <p14:tracePt t="72733" x="6064250" y="6000750"/>
          <p14:tracePt t="72745" x="6051550" y="5994400"/>
          <p14:tracePt t="72745" x="6038850" y="5988050"/>
          <p14:tracePt t="72762" x="6019800" y="5988050"/>
          <p14:tracePt t="72762" x="5981700" y="5975350"/>
          <p14:tracePt t="72779" x="5956300" y="5969000"/>
          <p14:tracePt t="72779" x="5937250" y="5969000"/>
          <p14:tracePt t="72796" x="5911850" y="5962650"/>
          <p14:tracePt t="72796" x="5892800" y="5962650"/>
          <p14:tracePt t="72813" x="5867400" y="5962650"/>
          <p14:tracePt t="72813" x="5829300" y="5962650"/>
          <p14:tracePt t="72829" x="5810250" y="5962650"/>
          <p14:tracePt t="72829" x="5784850" y="5962650"/>
          <p14:tracePt t="72846" x="5765800" y="5969000"/>
          <p14:tracePt t="72846" x="5753100" y="5975350"/>
          <p14:tracePt t="72863" x="5734050" y="5981700"/>
          <p14:tracePt t="72863" x="5721350" y="5994400"/>
          <p14:tracePt t="72880" x="5702300" y="6007100"/>
          <p14:tracePt t="72880" x="5689600" y="6013450"/>
          <p14:tracePt t="72880" x="5676900" y="6026150"/>
          <p14:tracePt t="72898" x="5670550" y="6032500"/>
          <p14:tracePt t="72898" x="5664200" y="6038850"/>
          <p14:tracePt t="72913" x="5657850" y="6038850"/>
          <p14:tracePt t="72929" x="5645150" y="6038850"/>
          <p14:tracePt t="72946" x="5651500" y="6038850"/>
          <p14:tracePt t="72989" x="5657850" y="6045200"/>
          <p14:tracePt t="73005" x="5664200" y="6045200"/>
          <p14:tracePt t="73017" x="5670550" y="6045200"/>
          <p14:tracePt t="73029" x="5676900" y="6051550"/>
          <p14:tracePt t="73046" x="5683250" y="6051550"/>
          <p14:tracePt t="73046" x="5689600" y="6057900"/>
          <p14:tracePt t="73063" x="5695950" y="6057900"/>
          <p14:tracePt t="73063" x="5702300" y="6057900"/>
          <p14:tracePt t="73080" x="5708650" y="6064250"/>
          <p14:tracePt t="73080" x="5715000" y="6064250"/>
          <p14:tracePt t="73097" x="5721350" y="6064250"/>
          <p14:tracePt t="73113" x="5727700" y="6070600"/>
          <p14:tracePt t="73113" x="5734050" y="6070600"/>
          <p14:tracePt t="73131" x="5740400" y="6070600"/>
          <p14:tracePt t="73153" x="5734050" y="6064250"/>
          <p14:tracePt t="73205" x="5727700" y="6064250"/>
          <p14:tracePt t="73213" x="5721350" y="6057900"/>
          <p14:tracePt t="73221" x="5715000" y="6057900"/>
          <p14:tracePt t="73230" x="5708650" y="6057900"/>
          <p14:tracePt t="73230" x="5695950" y="6057900"/>
          <p14:tracePt t="73248" x="5689600" y="6051550"/>
          <p14:tracePt t="73248" x="5676900" y="6051550"/>
          <p14:tracePt t="73248" x="5670550" y="6051550"/>
          <p14:tracePt t="73265" x="5657850" y="6051550"/>
          <p14:tracePt t="73265" x="5645150" y="6051550"/>
          <p14:tracePt t="73281" x="5632450" y="6051550"/>
          <p14:tracePt t="73281" x="5626100" y="6051550"/>
          <p14:tracePt t="73298" x="5613400" y="6057900"/>
          <p14:tracePt t="73298" x="5600700" y="6057900"/>
          <p14:tracePt t="73314" x="5588000" y="6057900"/>
          <p14:tracePt t="73314" x="5581650" y="6064250"/>
          <p14:tracePt t="73314" x="5568950" y="6070600"/>
          <p14:tracePt t="73334" x="5556250" y="6070600"/>
          <p14:tracePt t="73347" x="5549900" y="6076950"/>
          <p14:tracePt t="73347" x="5543550" y="6083300"/>
          <p14:tracePt t="73347" x="5537200" y="6089650"/>
          <p14:tracePt t="73366" x="5530850" y="6096000"/>
          <p14:tracePt t="73366" x="5530850" y="6108700"/>
          <p14:tracePt t="73381" x="5530850" y="6115050"/>
          <p14:tracePt t="73381" x="5530850" y="6127750"/>
          <p14:tracePt t="73398" x="5530850" y="6134100"/>
          <p14:tracePt t="73398" x="5537200" y="6146800"/>
          <p14:tracePt t="73415" x="5543550" y="6153150"/>
          <p14:tracePt t="73415" x="5556250" y="6165850"/>
          <p14:tracePt t="73431" x="5562600" y="6172200"/>
          <p14:tracePt t="73431" x="5575300" y="6178550"/>
          <p14:tracePt t="73448" x="5581650" y="6178550"/>
          <p14:tracePt t="73448" x="5594350" y="6184900"/>
          <p14:tracePt t="73464" x="5600700" y="6184900"/>
          <p14:tracePt t="73464" x="5613400" y="6184900"/>
          <p14:tracePt t="73481" x="5619750" y="6191250"/>
          <p14:tracePt t="73481" x="5638800" y="6191250"/>
          <p14:tracePt t="73498" x="5645150" y="6191250"/>
          <p14:tracePt t="73498" x="5651500" y="6191250"/>
          <p14:tracePt t="73515" x="5664200" y="6191250"/>
          <p14:tracePt t="73515" x="5670550" y="6191250"/>
          <p14:tracePt t="73532" x="5683250" y="6184900"/>
          <p14:tracePt t="73549" x="5689600" y="6178550"/>
          <p14:tracePt t="73589" x="5695950" y="6172200"/>
          <p14:tracePt t="73617" x="5695950" y="6165850"/>
          <p14:tracePt t="73633" x="5695950" y="6159500"/>
          <p14:tracePt t="73641" x="5702300" y="6153150"/>
          <p14:tracePt t="73657" x="5702300" y="6146800"/>
          <p14:tracePt t="73669" x="5708650" y="6134100"/>
          <p14:tracePt t="73685" x="5715000" y="6127750"/>
          <p14:tracePt t="73701" x="5727700" y="6121400"/>
          <p14:tracePt t="73718" x="5734050" y="6115050"/>
          <p14:tracePt t="73731" x="5740400" y="6115050"/>
          <p14:tracePt t="73731" x="5746750" y="6115050"/>
          <p14:tracePt t="73749" x="5753100" y="6115050"/>
          <p14:tracePt t="73749" x="5759450" y="6108700"/>
          <p14:tracePt t="73766" x="5765800" y="6108700"/>
          <p14:tracePt t="73766" x="5772150" y="6108700"/>
          <p14:tracePt t="73782" x="5778500" y="6102350"/>
          <p14:tracePt t="73782" x="5791200" y="6102350"/>
          <p14:tracePt t="73799" x="5797550" y="6102350"/>
          <p14:tracePt t="73799" x="5803900" y="6102350"/>
          <p14:tracePt t="73816" x="5810250" y="6102350"/>
          <p14:tracePt t="73816" x="5816600" y="6102350"/>
          <p14:tracePt t="73832" x="5829300" y="6102350"/>
          <p14:tracePt t="73832" x="5842000" y="6108700"/>
          <p14:tracePt t="73849" x="5848350" y="6108700"/>
          <p14:tracePt t="73849" x="5854700" y="6108700"/>
          <p14:tracePt t="73866" x="5861050" y="6115050"/>
          <p14:tracePt t="73866" x="5867400" y="6115050"/>
          <p14:tracePt t="73883" x="5867400" y="6121400"/>
          <p14:tracePt t="73899" x="5873750" y="6121400"/>
          <p14:tracePt t="73916" x="5880100" y="6127750"/>
          <p14:tracePt t="73933" x="5886450" y="6134100"/>
          <p14:tracePt t="73949" x="5880100" y="6140450"/>
          <p14:tracePt t="73977" x="5873750" y="6140450"/>
          <p14:tracePt t="73993" x="5867400" y="6146800"/>
          <p14:tracePt t="74009" x="5861050" y="6146800"/>
          <p14:tracePt t="74025" x="5861050" y="6153150"/>
          <p14:tracePt t="74037" x="5854700" y="6153150"/>
          <p14:tracePt t="74053" x="5848350" y="6159500"/>
          <p14:tracePt t="74077" x="5842000" y="6165850"/>
          <p14:tracePt t="74089" x="5842000" y="6172200"/>
          <p14:tracePt t="74105" x="5842000" y="6178550"/>
          <p14:tracePt t="74121" x="5835650" y="6184900"/>
          <p14:tracePt t="74145" x="5822950" y="6184900"/>
          <p14:tracePt t="74173" x="5816600" y="6184900"/>
          <p14:tracePt t="74190" x="5810250" y="6184900"/>
          <p14:tracePt t="74197" x="5803900" y="6184900"/>
          <p14:tracePt t="74205" x="5797550" y="6184900"/>
          <p14:tracePt t="74205" x="5791200" y="6184900"/>
          <p14:tracePt t="74217" x="5784850" y="6184900"/>
          <p14:tracePt t="74217" x="5784850" y="6178550"/>
          <p14:tracePt t="74234" x="5778500" y="6178550"/>
          <p14:tracePt t="74234" x="5772150" y="6178550"/>
          <p14:tracePt t="74250" x="5765800" y="6178550"/>
          <p14:tracePt t="74250" x="5759450" y="6172200"/>
          <p14:tracePt t="74267" x="5753100" y="6172200"/>
          <p14:tracePt t="74267" x="5746750" y="6172200"/>
          <p14:tracePt t="74284" x="5734050" y="6165850"/>
          <p14:tracePt t="74284" x="5727700" y="6165850"/>
          <p14:tracePt t="74301" x="5715000" y="6159500"/>
          <p14:tracePt t="74301" x="5708650" y="6153150"/>
          <p14:tracePt t="74318" x="5702300" y="6153150"/>
          <p14:tracePt t="74318" x="5695950" y="6153150"/>
          <p14:tracePt t="74334" x="5689600" y="6146800"/>
          <p14:tracePt t="74334" x="5676900" y="6146800"/>
          <p14:tracePt t="74351" x="5670550" y="6146800"/>
          <p14:tracePt t="74351" x="5664200" y="6146800"/>
          <p14:tracePt t="74368" x="5657850" y="6140450"/>
          <p14:tracePt t="74368" x="5651500" y="6140450"/>
          <p14:tracePt t="74368" x="5645150" y="6140450"/>
          <p14:tracePt t="74386" x="5638800" y="6140450"/>
          <p14:tracePt t="74386" x="5632450" y="6140450"/>
          <p14:tracePt t="74401" x="5626100" y="6146800"/>
          <p14:tracePt t="74401" x="5619750" y="6146800"/>
          <p14:tracePt t="74418" x="5613400" y="6146800"/>
          <p14:tracePt t="74418" x="5607050" y="6146800"/>
          <p14:tracePt t="74434" x="5600700" y="6146800"/>
          <p14:tracePt t="74434" x="5594350" y="6146800"/>
          <p14:tracePt t="74451" x="5588000" y="6146800"/>
          <p14:tracePt t="74467" x="5581650" y="6146800"/>
          <p14:tracePt t="74483" x="5575300" y="6140450"/>
          <p14:tracePt t="74500" x="5568950" y="6134100"/>
          <p14:tracePt t="74500" x="5568950" y="6127750"/>
          <p14:tracePt t="74519" x="5568950" y="6121400"/>
          <p14:tracePt t="74519" x="5568950" y="6108700"/>
          <p14:tracePt t="74535" x="5568950" y="6096000"/>
          <p14:tracePt t="74535" x="5568950" y="6089650"/>
          <p14:tracePt t="74551" x="5568950" y="6070600"/>
          <p14:tracePt t="74551" x="5568950" y="6051550"/>
          <p14:tracePt t="74571" x="5568950" y="6007100"/>
          <p14:tracePt t="74571" x="5568950" y="5981700"/>
          <p14:tracePt t="74585" x="5568950" y="5943600"/>
          <p14:tracePt t="74585" x="5568950" y="5905500"/>
          <p14:tracePt t="74602" x="5568950" y="5861050"/>
          <p14:tracePt t="74602" x="5568950" y="5810250"/>
          <p14:tracePt t="74619" x="5575300" y="5753100"/>
          <p14:tracePt t="74619" x="5575300" y="5683250"/>
          <p14:tracePt t="74635" x="5581650" y="5613400"/>
          <p14:tracePt t="74635" x="5588000" y="5530850"/>
          <p14:tracePt t="74635" x="5594350" y="5441950"/>
          <p14:tracePt t="74654" x="5600700" y="5346700"/>
          <p14:tracePt t="74667" x="5607050" y="5251450"/>
          <p14:tracePt t="74667" x="5619750" y="5029200"/>
          <p14:tracePt t="74685" x="5632450" y="4908550"/>
          <p14:tracePt t="74685" x="5638800" y="4787900"/>
          <p14:tracePt t="74703" x="5651500" y="4667250"/>
          <p14:tracePt t="74703" x="5664200" y="4540250"/>
          <p14:tracePt t="74719" x="5670550" y="4419600"/>
          <p14:tracePt t="74719" x="5683250" y="4292600"/>
          <p14:tracePt t="74735" x="5695950" y="4171950"/>
          <p14:tracePt t="74735" x="5721350" y="3930650"/>
          <p14:tracePt t="74752" x="5727700" y="3829050"/>
          <p14:tracePt t="74752" x="5740400" y="3727450"/>
          <p14:tracePt t="74769" x="5753100" y="3632200"/>
          <p14:tracePt t="74769" x="5765800" y="3549650"/>
          <p14:tracePt t="74785" x="5778500" y="3473450"/>
          <p14:tracePt t="74785" x="5791200" y="3403600"/>
          <p14:tracePt t="74802" x="5810250" y="3346450"/>
          <p14:tracePt t="74802" x="5842000" y="3244850"/>
          <p14:tracePt t="74821" x="5861050" y="3200400"/>
          <p14:tracePt t="74821" x="5873750" y="3162300"/>
          <p14:tracePt t="74836" x="5886450" y="3130550"/>
          <p14:tracePt t="74836" x="5899150" y="3098800"/>
          <p14:tracePt t="74852" x="5911850" y="3073400"/>
          <p14:tracePt t="74852" x="5924550" y="3028950"/>
          <p14:tracePt t="74870" x="5930900" y="3009900"/>
          <p14:tracePt t="74870" x="5937250" y="2997200"/>
          <p14:tracePt t="74886" x="5943600" y="2984500"/>
          <p14:tracePt t="74886" x="5943600" y="2971800"/>
          <p14:tracePt t="74902" x="5949950" y="2965450"/>
          <p14:tracePt t="74902" x="5956300" y="2959100"/>
          <p14:tracePt t="74919" x="5962650" y="2952750"/>
          <p14:tracePt t="74919" x="5969000" y="2946400"/>
          <p14:tracePt t="74919" x="5975350" y="2933700"/>
          <p14:tracePt t="74938" x="5988050" y="2927350"/>
          <p14:tracePt t="74938" x="5994400" y="2921000"/>
          <p14:tracePt t="74953" x="6007100" y="2914650"/>
          <p14:tracePt t="74953" x="6019800" y="2908300"/>
          <p14:tracePt t="74970" x="6026150" y="2901950"/>
          <p14:tracePt t="74970" x="6038850" y="2895600"/>
          <p14:tracePt t="74987" x="6051550" y="2889250"/>
          <p14:tracePt t="74987" x="6064250" y="2882900"/>
          <p14:tracePt t="75003" x="6076950" y="2876550"/>
          <p14:tracePt t="75003" x="6089650" y="2870200"/>
          <p14:tracePt t="75003" x="6102350" y="2863850"/>
          <p14:tracePt t="75022" x="6115050" y="2857500"/>
          <p14:tracePt t="75035" x="6127750" y="2851150"/>
          <p14:tracePt t="75035" x="6153150" y="2838450"/>
          <p14:tracePt t="75053" x="6165850" y="2832100"/>
          <p14:tracePt t="75053" x="6172200" y="2825750"/>
          <p14:tracePt t="75070" x="6184900" y="2819400"/>
          <p14:tracePt t="75070" x="6191250" y="2813050"/>
          <p14:tracePt t="75086" x="6197600" y="2800350"/>
          <p14:tracePt t="75086" x="6203950" y="2794000"/>
          <p14:tracePt t="75103" x="6203950" y="2787650"/>
          <p14:tracePt t="75103" x="6210300" y="2774950"/>
          <p14:tracePt t="75120" x="6210300" y="2768600"/>
          <p14:tracePt t="75120" x="6203950" y="2762250"/>
          <p14:tracePt t="75137" x="6197600" y="2755900"/>
          <p14:tracePt t="75137" x="6191250" y="2755900"/>
          <p14:tracePt t="75154" x="6184900" y="2755900"/>
          <p14:tracePt t="75154" x="6159500" y="2755900"/>
          <p14:tracePt t="75170" x="6153150" y="2762250"/>
          <p14:tracePt t="75170" x="6140450" y="2762250"/>
          <p14:tracePt t="75187" x="6127750" y="2768600"/>
          <p14:tracePt t="75187" x="6115050" y="2774950"/>
          <p14:tracePt t="75204" x="6108700" y="2774950"/>
          <p14:tracePt t="75204" x="6096000" y="2781300"/>
          <p14:tracePt t="75221" x="6083300" y="2787650"/>
          <p14:tracePt t="75221" x="6064250" y="2800350"/>
          <p14:tracePt t="75237" x="6051550" y="2800350"/>
          <p14:tracePt t="75237" x="6038850" y="2806700"/>
          <p14:tracePt t="75254" x="6032500" y="2813050"/>
          <p14:tracePt t="75254" x="6019800" y="2819400"/>
          <p14:tracePt t="75270" x="6013450" y="2819400"/>
          <p14:tracePt t="75270" x="6007100" y="2825750"/>
          <p14:tracePt t="75287" x="6000750" y="2832100"/>
          <p14:tracePt t="75287" x="5994400" y="2838450"/>
          <p14:tracePt t="75304" x="5988050" y="2844800"/>
          <p14:tracePt t="75322" x="5988050" y="2851150"/>
          <p14:tracePt t="75337" x="5988050" y="2857500"/>
          <p14:tracePt t="75353" x="5988050" y="2863850"/>
          <p14:tracePt t="75370" x="5994400" y="2870200"/>
          <p14:tracePt t="75387" x="5994400" y="2882900"/>
          <p14:tracePt t="75387" x="5994400" y="2889250"/>
          <p14:tracePt t="75387" x="5994400" y="2895600"/>
          <p14:tracePt t="75406" x="5994400" y="2901950"/>
          <p14:tracePt t="75406" x="5994400" y="2908300"/>
          <p14:tracePt t="75421" x="5994400" y="2921000"/>
          <p14:tracePt t="75421" x="5994400" y="2927350"/>
          <p14:tracePt t="75438" x="5994400" y="2940050"/>
          <p14:tracePt t="75438" x="5994400" y="2946400"/>
          <p14:tracePt t="75454" x="5994400" y="2959100"/>
          <p14:tracePt t="75454" x="5988050" y="2971800"/>
          <p14:tracePt t="75471" x="5988050" y="2978150"/>
          <p14:tracePt t="75471" x="5981700" y="2984500"/>
          <p14:tracePt t="75488" x="5981700" y="2990850"/>
          <p14:tracePt t="75488" x="5975350" y="2997200"/>
          <p14:tracePt t="75505" x="5969000" y="2997200"/>
          <p14:tracePt t="75505" x="5962650" y="3003550"/>
          <p14:tracePt t="75522" x="5956300" y="3003550"/>
          <p14:tracePt t="75522" x="5924550" y="2990850"/>
          <p14:tracePt t="75538" x="5911850" y="2984500"/>
          <p14:tracePt t="75555" x="5651500" y="2844800"/>
          <p14:tracePt t="75631" x="5632450" y="2825750"/>
          <p14:tracePt t="75637" x="5588000" y="2787650"/>
          <p14:tracePt t="75655" x="5543550" y="2730500"/>
          <p14:tracePt t="75671" x="5518150" y="2647950"/>
          <p14:tracePt t="75671" x="5505450" y="2603500"/>
          <p14:tracePt t="75692" x="5499100" y="2495550"/>
          <p14:tracePt t="75706" x="5505450" y="2374900"/>
          <p14:tracePt t="75722" x="5524500" y="2247900"/>
          <p14:tracePt t="75738" x="5556250" y="2133600"/>
          <p14:tracePt t="75755" x="5638800" y="1993900"/>
          <p14:tracePt t="75771" x="5708650" y="1924050"/>
          <p14:tracePt t="75788" x="5803900" y="1866900"/>
          <p14:tracePt t="75805" x="5899150" y="1822450"/>
          <p14:tracePt t="75822" x="6057900" y="1784350"/>
          <p14:tracePt t="75838" x="6153150" y="1784350"/>
          <p14:tracePt t="75855" x="6248400" y="1816100"/>
          <p14:tracePt t="75872" x="6375400" y="1879600"/>
          <p14:tracePt t="75889" x="6445250" y="1936750"/>
          <p14:tracePt t="75905" x="6515100" y="2000250"/>
          <p14:tracePt t="75922" x="6565900" y="2076450"/>
          <p14:tracePt t="75939" x="6604000" y="2165350"/>
          <p14:tracePt t="75955" x="6623050" y="2260600"/>
          <p14:tracePt t="75955" x="6629400" y="2311400"/>
          <p14:tracePt t="75974" x="6629400" y="2400300"/>
          <p14:tracePt t="75990" x="6610350" y="2495550"/>
          <p14:tracePt t="76006" x="6572250" y="2584450"/>
          <p14:tracePt t="76022" x="6521450" y="2667000"/>
          <p14:tracePt t="76039" x="6457950" y="2743200"/>
          <p14:tracePt t="76039" x="6419850" y="2774950"/>
          <p14:tracePt t="76057" x="6337300" y="2838450"/>
          <p14:tracePt t="76073" x="6248400" y="2889250"/>
          <p14:tracePt t="76089" x="6159500" y="2933700"/>
          <p14:tracePt t="76106" x="6019800" y="2990850"/>
          <p14:tracePt t="76123" x="5930900" y="3016250"/>
          <p14:tracePt t="76139" x="5854700" y="3035300"/>
          <p14:tracePt t="76156" x="5784850" y="3041650"/>
          <p14:tracePt t="76173" x="5702300" y="3035300"/>
          <p14:tracePt t="76190" x="5664200" y="3022600"/>
          <p14:tracePt t="76206" x="5632450" y="3009900"/>
          <p14:tracePt t="76223" x="5600700" y="2997200"/>
          <p14:tracePt t="76240" x="5581650" y="2984500"/>
          <p14:tracePt t="76257" x="5575300" y="2978150"/>
          <p14:tracePt t="76274" x="5575300" y="2990850"/>
          <p14:tracePt t="76301" x="5575300" y="2997200"/>
          <p14:tracePt t="76309" x="5575300" y="3003550"/>
          <p14:tracePt t="76323" x="5575300" y="3009900"/>
          <p14:tracePt t="76323" x="5575300" y="3028950"/>
          <p14:tracePt t="76342" x="5581650" y="3035300"/>
          <p14:tracePt t="76357" x="5575300" y="3041650"/>
          <p14:tracePt t="76373" x="5575300" y="3048000"/>
          <p14:tracePt t="76390" x="5568950" y="3054350"/>
          <p14:tracePt t="76407" x="5568950" y="3060700"/>
          <p14:tracePt t="76423" x="5562600" y="3073400"/>
          <p14:tracePt t="76423" x="5562600" y="3079750"/>
          <p14:tracePt t="76441" x="5556250" y="3086100"/>
          <p14:tracePt t="76457" x="5549900" y="3092450"/>
          <p14:tracePt t="76473" x="5549900" y="3098800"/>
          <p14:tracePt t="76490" x="5556250" y="3098800"/>
          <p14:tracePt t="76545" x="5562600" y="3098800"/>
          <p14:tracePt t="76557" x="5568950" y="3092450"/>
          <p14:tracePt t="76573" x="5575300" y="3092450"/>
          <p14:tracePt t="76589" x="5581650" y="3092450"/>
          <p14:tracePt t="76605" x="5588000" y="3092450"/>
          <p14:tracePt t="76617" x="5594350" y="3092450"/>
          <p14:tracePt t="76633" x="5600700" y="3086100"/>
          <p14:tracePt t="76649" x="5607050" y="3086100"/>
          <p14:tracePt t="76661" x="5619750" y="3086100"/>
          <p14:tracePt t="76677" x="5626100" y="3086100"/>
          <p14:tracePt t="76693" x="5632450" y="3086100"/>
          <p14:tracePt t="76707" x="5638800" y="3086100"/>
          <p14:tracePt t="76707" x="5645150" y="3079750"/>
          <p14:tracePt t="76725" x="5651500" y="3079750"/>
          <p14:tracePt t="76725" x="5657850" y="3079750"/>
          <p14:tracePt t="76741" x="5664200" y="3079750"/>
          <p14:tracePt t="76741" x="5670550" y="3079750"/>
          <p14:tracePt t="76758" x="5676900" y="3086100"/>
          <p14:tracePt t="76758" x="5683250" y="3086100"/>
          <p14:tracePt t="76775" x="5689600" y="3086100"/>
          <p14:tracePt t="76775" x="5708650" y="3086100"/>
          <p14:tracePt t="76792" x="5715000" y="3086100"/>
          <p14:tracePt t="76792" x="5721350" y="3092450"/>
          <p14:tracePt t="76808" x="5727700" y="3092450"/>
          <p14:tracePt t="76808" x="5734050" y="3092450"/>
          <p14:tracePt t="76825" x="5740400" y="3092450"/>
          <p14:tracePt t="76825" x="5746750" y="3092450"/>
          <p14:tracePt t="76842" x="5753100" y="3092450"/>
          <p14:tracePt t="76842" x="5759450" y="3092450"/>
          <p14:tracePt t="76859" x="5765800" y="3092450"/>
          <p14:tracePt t="76875" x="5772150" y="3098800"/>
          <p14:tracePt t="76891" x="5765800" y="3105150"/>
          <p14:tracePt t="76908" x="5759450" y="3111500"/>
          <p14:tracePt t="76908" x="5753100" y="3111500"/>
          <p14:tracePt t="76926" x="5746750" y="3117850"/>
          <p14:tracePt t="76926" x="5740400" y="3124200"/>
          <p14:tracePt t="76944" x="5734050" y="3124200"/>
          <p14:tracePt t="76944" x="5727700" y="3130550"/>
          <p14:tracePt t="76959" x="5721350" y="3130550"/>
          <p14:tracePt t="76959" x="5715000" y="3136900"/>
          <p14:tracePt t="76959" x="5708650" y="3136900"/>
          <p14:tracePt t="76977" x="5702300" y="3136900"/>
          <p14:tracePt t="76993" x="5695950" y="3130550"/>
          <p14:tracePt t="77017" x="5702300" y="3124200"/>
          <p14:tracePt t="77029" x="5708650" y="3117850"/>
          <p14:tracePt t="77042" x="5721350" y="3111500"/>
          <p14:tracePt t="77042" x="5727700" y="3105150"/>
          <p14:tracePt t="77059" x="5727700" y="3098800"/>
          <p14:tracePt t="77059" x="5734050" y="3092450"/>
          <p14:tracePt t="77059" x="5740400" y="3092450"/>
          <p14:tracePt t="77078" x="5734050" y="3098800"/>
          <p14:tracePt t="77121" x="5734050" y="3105150"/>
          <p14:tracePt t="77129" x="5727700" y="3105150"/>
          <p14:tracePt t="77129" x="5721350" y="3117850"/>
          <p14:tracePt t="77143" x="5708650" y="3124200"/>
          <p14:tracePt t="77143" x="5702300" y="3130550"/>
          <p14:tracePt t="77159" x="5695950" y="3136900"/>
          <p14:tracePt t="77159" x="5683250" y="3143250"/>
          <p14:tracePt t="77176" x="5676900" y="3149600"/>
          <p14:tracePt t="77176" x="5664200" y="3155950"/>
          <p14:tracePt t="77193" x="5657850" y="3162300"/>
          <p14:tracePt t="77193" x="5638800" y="3175000"/>
          <p14:tracePt t="77210" x="5632450" y="3181350"/>
          <p14:tracePt t="77210" x="5626100" y="3194050"/>
          <p14:tracePt t="77226" x="5619750" y="3200400"/>
          <p14:tracePt t="77226" x="5613400" y="3213100"/>
          <p14:tracePt t="77243" x="5607050" y="3232150"/>
          <p14:tracePt t="77243" x="5600700" y="3244850"/>
          <p14:tracePt t="77243" x="5594350" y="3263900"/>
          <p14:tracePt t="77261" x="5588000" y="3276600"/>
          <p14:tracePt t="77261" x="5581650" y="3295650"/>
          <p14:tracePt t="77277" x="5575300" y="3314700"/>
          <p14:tracePt t="77277" x="5568950" y="3340100"/>
          <p14:tracePt t="77293" x="5562600" y="3365500"/>
          <p14:tracePt t="77293" x="5549900" y="3397250"/>
          <p14:tracePt t="77310" x="5543550" y="3429000"/>
          <p14:tracePt t="77310" x="5530850" y="3467100"/>
          <p14:tracePt t="77327" x="5524500" y="3505200"/>
          <p14:tracePt t="77327" x="5505450" y="3587750"/>
          <p14:tracePt t="77347" x="5499100" y="3638550"/>
          <p14:tracePt t="77359" x="5492750" y="3683000"/>
          <p14:tracePt t="77359" x="5486400" y="3778250"/>
          <p14:tracePt t="77377" x="5480050" y="3822700"/>
          <p14:tracePt t="77377" x="5473700" y="3873500"/>
          <p14:tracePt t="77394" x="5473700" y="3917950"/>
          <p14:tracePt t="77394" x="5473700" y="3968750"/>
          <p14:tracePt t="77410" x="5467350" y="4006850"/>
          <p14:tracePt t="77410" x="5467350" y="4051300"/>
          <p14:tracePt t="77427" x="5461000" y="4095750"/>
          <p14:tracePt t="77427" x="5454650" y="4178300"/>
          <p14:tracePt t="77444" x="5448300" y="4216400"/>
          <p14:tracePt t="77444" x="5448300" y="4254500"/>
          <p14:tracePt t="77460" x="5441950" y="4286250"/>
          <p14:tracePt t="77460" x="5441950" y="4324350"/>
          <p14:tracePt t="77477" x="5441950" y="4356100"/>
          <p14:tracePt t="77477" x="5435600" y="4387850"/>
          <p14:tracePt t="77494" x="5435600" y="4419600"/>
          <p14:tracePt t="77494" x="5429250" y="4476750"/>
          <p14:tracePt t="77511" x="5429250" y="4508500"/>
          <p14:tracePt t="77511" x="5422900" y="4533900"/>
          <p14:tracePt t="77527" x="5422900" y="4552950"/>
          <p14:tracePt t="77527" x="5416550" y="4578350"/>
          <p14:tracePt t="77544" x="5416550" y="4597400"/>
          <p14:tracePt t="77544" x="5410200" y="4641850"/>
          <p14:tracePt t="77561" x="5403850" y="4660900"/>
          <p14:tracePt t="77561" x="5397500" y="4673600"/>
          <p14:tracePt t="77578" x="5397500" y="4692650"/>
          <p14:tracePt t="77578" x="5391150" y="4705350"/>
          <p14:tracePt t="77594" x="5384800" y="4718050"/>
          <p14:tracePt t="77594" x="5378450" y="4730750"/>
          <p14:tracePt t="77611" x="5372100" y="4743450"/>
          <p14:tracePt t="77611" x="5365750" y="4749800"/>
          <p14:tracePt t="77611" x="5359400" y="4756150"/>
          <p14:tracePt t="77629" x="5353050" y="4762500"/>
          <p14:tracePt t="77644" x="5346700" y="4768850"/>
          <p14:tracePt t="77644" x="5327650" y="4781550"/>
          <p14:tracePt t="77661" x="5314950" y="4781550"/>
          <p14:tracePt t="77661" x="5302250" y="4787900"/>
          <p14:tracePt t="77678" x="5295900" y="4787900"/>
          <p14:tracePt t="77678" x="5283200" y="4787900"/>
          <p14:tracePt t="77678" x="5270500" y="4787900"/>
          <p14:tracePt t="77697" x="5257800" y="4787900"/>
          <p14:tracePt t="77710" x="5251450" y="4787900"/>
          <p14:tracePt t="77710" x="5238750" y="4787900"/>
          <p14:tracePt t="77710" x="5226050" y="4787900"/>
          <p14:tracePt t="77729" x="5213350" y="4787900"/>
          <p14:tracePt t="77729" x="5207000" y="4781550"/>
          <p14:tracePt t="77746" x="5194300" y="4781550"/>
          <p14:tracePt t="77746" x="5187950" y="4781550"/>
          <p14:tracePt t="77761" x="5181600" y="4781550"/>
          <p14:tracePt t="77761" x="5175250" y="4775200"/>
          <p14:tracePt t="77778" x="5168900" y="4775200"/>
          <p14:tracePt t="77778" x="5162550" y="4775200"/>
          <p14:tracePt t="77795" x="5156200" y="4768850"/>
          <p14:tracePt t="77795" x="5143500" y="4768850"/>
          <p14:tracePt t="77812" x="5130800" y="4762500"/>
          <p14:tracePt t="77833" x="5124450" y="4756150"/>
          <p14:tracePt t="77869" x="5118100" y="4749800"/>
          <p14:tracePt t="77969" x="5118100" y="4743450"/>
          <p14:tracePt t="78005" x="5118100" y="4749800"/>
          <p14:tracePt t="78057" x="5124450" y="4749800"/>
          <p14:tracePt t="78101" x="5130800" y="4749800"/>
          <p14:tracePt t="78117" x="5137150" y="4749800"/>
          <p14:tracePt t="78125" x="5143500" y="4749800"/>
          <p14:tracePt t="78133" x="5149850" y="4749800"/>
          <p14:tracePt t="78145" x="5162550" y="4749800"/>
          <p14:tracePt t="78145" x="5175250" y="4743450"/>
          <p14:tracePt t="78163" x="5181600" y="4743450"/>
          <p14:tracePt t="78163" x="5187950" y="4743450"/>
          <p14:tracePt t="78179" x="5194300" y="4743450"/>
          <p14:tracePt t="78179" x="5207000" y="4743450"/>
          <p14:tracePt t="78197" x="5219700" y="4749800"/>
          <p14:tracePt t="78212" x="5226050" y="4749800"/>
          <p14:tracePt t="78229" x="5226050" y="4762500"/>
          <p14:tracePt t="78246" x="5226050" y="4768850"/>
          <p14:tracePt t="78262" x="5219700" y="4775200"/>
          <p14:tracePt t="78262" x="5213350" y="4781550"/>
          <p14:tracePt t="78262" x="5207000" y="4787900"/>
          <p14:tracePt t="78281" x="5200650" y="4794250"/>
          <p14:tracePt t="78281" x="5187950" y="4794250"/>
          <p14:tracePt t="78297" x="5181600" y="4800600"/>
          <p14:tracePt t="78297" x="5168900" y="4800600"/>
          <p14:tracePt t="78313" x="5156200" y="4800600"/>
          <p14:tracePt t="78313" x="5149850" y="4800600"/>
          <p14:tracePt t="78330" x="5137150" y="4794250"/>
          <p14:tracePt t="78330" x="5124450" y="4794250"/>
          <p14:tracePt t="78347" x="5111750" y="4794250"/>
          <p14:tracePt t="78347" x="5099050" y="4787900"/>
          <p14:tracePt t="78363" x="5086350" y="4781550"/>
          <p14:tracePt t="78363" x="5073650" y="4775200"/>
          <p14:tracePt t="78363" x="5060950" y="4768850"/>
          <p14:tracePt t="78381" x="5054600" y="4768850"/>
          <p14:tracePt t="78381" x="5041900" y="4762500"/>
          <p14:tracePt t="78397" x="5029200" y="4756150"/>
          <p14:tracePt t="78397" x="5022850" y="4749800"/>
          <p14:tracePt t="78414" x="5016500" y="4743450"/>
          <p14:tracePt t="78414" x="5010150" y="4737100"/>
          <p14:tracePt t="78430" x="5003800" y="4730750"/>
          <p14:tracePt t="78446" x="4997450" y="4724400"/>
          <p14:tracePt t="78446" x="5003800" y="4711700"/>
          <p14:tracePt t="78464" x="5010150" y="4705350"/>
          <p14:tracePt t="78480" x="5016500" y="4699000"/>
          <p14:tracePt t="78480" x="5022850" y="4692650"/>
          <p14:tracePt t="78497" x="5035550" y="4686300"/>
          <p14:tracePt t="78497" x="5041900" y="4686300"/>
          <p14:tracePt t="78515" x="5048250" y="4679950"/>
          <p14:tracePt t="78515" x="5073650" y="4673600"/>
          <p14:tracePt t="78531" x="5080000" y="4673600"/>
          <p14:tracePt t="78531" x="5092700" y="4673600"/>
          <p14:tracePt t="78547" x="5099050" y="4673600"/>
          <p14:tracePt t="78547" x="5111750" y="4673600"/>
          <p14:tracePt t="78565" x="5118100" y="4673600"/>
          <p14:tracePt t="78565" x="5130800" y="4679950"/>
          <p14:tracePt t="78581" x="5137150" y="4679950"/>
          <p14:tracePt t="78597" x="5143500" y="4686300"/>
          <p14:tracePt t="78614" x="5149850" y="4692650"/>
          <p14:tracePt t="78630" x="5149850" y="4699000"/>
          <p14:tracePt t="78630" x="5143500" y="4705350"/>
          <p14:tracePt t="78648" x="5143500" y="4711700"/>
          <p14:tracePt t="78648" x="5137150" y="4718050"/>
          <p14:tracePt t="78665" x="5137150" y="4724400"/>
          <p14:tracePt t="78681" x="5130800" y="4730750"/>
          <p14:tracePt t="78697" x="5124450" y="4730750"/>
          <p14:tracePt t="78714" x="5124450" y="4737100"/>
          <p14:tracePt t="78769" x="5130800" y="4737100"/>
          <p14:tracePt t="78785" x="5137150" y="4737100"/>
          <p14:tracePt t="78801" x="5143500" y="4743450"/>
          <p14:tracePt t="78817" x="5149850" y="4743450"/>
          <p14:tracePt t="78829" x="5156200" y="4749800"/>
          <p14:tracePt t="78845" x="5162550" y="4762500"/>
          <p14:tracePt t="78861" x="5162550" y="4768850"/>
          <p14:tracePt t="78877" x="5168900" y="4775200"/>
          <p14:tracePt t="78889" x="5162550" y="4781550"/>
          <p14:tracePt t="78905" x="5162550" y="4787900"/>
          <p14:tracePt t="78921" x="5162550" y="4794250"/>
          <p14:tracePt t="78937" x="5156200" y="4800600"/>
          <p14:tracePt t="78957" x="5149850" y="4800600"/>
          <p14:tracePt t="78981" x="5143500" y="4794250"/>
          <p14:tracePt t="79009" x="5137150" y="4794250"/>
          <p14:tracePt t="79033" x="5130800" y="4794250"/>
          <p14:tracePt t="79049" x="5130800" y="4787900"/>
          <p14:tracePt t="79060" x="5124450" y="4787900"/>
          <p14:tracePt t="79085" x="5118100" y="4794250"/>
          <p14:tracePt t="79117" x="5118100" y="4800600"/>
          <p14:tracePt t="79145" x="5118100" y="4806950"/>
          <p14:tracePt t="79177" x="5118100" y="4813300"/>
          <p14:tracePt t="79249" x="5111750" y="4806950"/>
          <p14:tracePt t="79280" x="5105400" y="4800600"/>
          <p14:tracePt t="79301" x="5105400" y="4794250"/>
          <p14:tracePt t="79320" x="5105400" y="4787900"/>
          <p14:tracePt t="79333" x="5111750" y="4781550"/>
          <p14:tracePt t="79349" x="5118100" y="4775200"/>
          <p14:tracePt t="79385" x="5124450" y="4768850"/>
          <p14:tracePt t="79401" x="5130800" y="4768850"/>
          <p14:tracePt t="79417" x="5137150" y="4768850"/>
          <p14:tracePt t="79445" x="5143500" y="4775200"/>
          <p14:tracePt t="79469" x="5149850" y="4775200"/>
          <p14:tracePt t="79497" x="5149850" y="4781550"/>
          <p14:tracePt t="79529" x="5143500" y="4787900"/>
          <p14:tracePt t="79565" x="5137150" y="4787900"/>
          <p14:tracePt t="79589" x="5130800" y="4787900"/>
          <p14:tracePt t="79605" x="5124450" y="4794250"/>
          <p14:tracePt t="79617" x="5118100" y="4794250"/>
          <p14:tracePt t="79633" x="5111750" y="4794250"/>
          <p14:tracePt t="79649" x="5105400" y="4794250"/>
          <p14:tracePt t="79661" x="5099050" y="4800600"/>
          <p14:tracePt t="79693" x="5092700" y="4800600"/>
          <p14:tracePt t="79717" x="5092700" y="4806950"/>
          <p14:tracePt t="79729" x="5099050" y="4813300"/>
          <p14:tracePt t="79769" x="5105400" y="4819650"/>
          <p14:tracePt t="79777" x="5111750" y="4826000"/>
          <p14:tracePt t="79789" x="5124450" y="4832350"/>
          <p14:tracePt t="79805" x="5137150" y="4838700"/>
          <p14:tracePt t="79829" x="5137150" y="4845050"/>
          <p14:tracePt t="79873" x="5130800" y="4845050"/>
          <p14:tracePt t="79897" x="5130800" y="4838700"/>
          <p14:tracePt t="79925" x="5130800" y="4832350"/>
          <p14:tracePt t="79941" x="5137150" y="4826000"/>
          <p14:tracePt t="79957" x="5149850" y="4826000"/>
          <p14:tracePt t="79969" x="5149850" y="4819650"/>
          <p14:tracePt t="79977" x="5156200" y="4819650"/>
          <p14:tracePt t="79985" x="5162550" y="4819650"/>
          <p14:tracePt t="80002" x="5175250" y="4819650"/>
          <p14:tracePt t="80018" x="5181600" y="4826000"/>
          <p14:tracePt t="80035" x="5181600" y="4832350"/>
          <p14:tracePt t="80052" x="5181600" y="4838700"/>
          <p14:tracePt t="80069" x="5175250" y="4845050"/>
          <p14:tracePt t="80069" x="5168900" y="4851400"/>
          <p14:tracePt t="80086" x="5162550" y="4857750"/>
          <p14:tracePt t="80086" x="5156200" y="4864100"/>
          <p14:tracePt t="80103" x="5149850" y="4870450"/>
          <p14:tracePt t="80103" x="5143500" y="4870450"/>
          <p14:tracePt t="80119" x="5130800" y="4876800"/>
          <p14:tracePt t="80119" x="5124450" y="4883150"/>
          <p14:tracePt t="80119" x="5111750" y="4883150"/>
          <p14:tracePt t="80139" x="5105400" y="4889500"/>
          <p14:tracePt t="80139" x="5092700" y="4895850"/>
          <p14:tracePt t="80153" x="5086350" y="4895850"/>
          <p14:tracePt t="80153" x="5073650" y="4902200"/>
          <p14:tracePt t="80170" x="5067300" y="4902200"/>
          <p14:tracePt t="80170" x="5060950" y="4908550"/>
          <p14:tracePt t="80186" x="5054600" y="4908550"/>
          <p14:tracePt t="80186" x="5041900" y="4908550"/>
          <p14:tracePt t="80205" x="5035550" y="4908550"/>
          <p14:tracePt t="80219" x="5041900" y="4908550"/>
          <p14:tracePt t="80285" x="5048250" y="4908550"/>
          <p14:tracePt t="80301" x="5054600" y="4914900"/>
          <p14:tracePt t="80318" x="5060950" y="4921250"/>
          <p14:tracePt t="80353" x="5060950" y="4927600"/>
          <p14:tracePt t="80369" x="5054600" y="4933950"/>
          <p14:tracePt t="80381" x="5054600" y="4940300"/>
          <p14:tracePt t="80397" x="5048250" y="4946650"/>
          <p14:tracePt t="80413" x="5035550" y="4953000"/>
          <p14:tracePt t="80429" x="5029200" y="4959350"/>
          <p14:tracePt t="80437" x="5029200" y="4965700"/>
          <p14:tracePt t="80437" x="5022850" y="4965700"/>
          <p14:tracePt t="80454" x="5016500" y="4972050"/>
          <p14:tracePt t="80454" x="5010150" y="4978400"/>
          <p14:tracePt t="80471" x="5003800" y="4978400"/>
          <p14:tracePt t="80486" x="4997450" y="4984750"/>
          <p14:tracePt t="80486" x="4991100" y="4991100"/>
          <p14:tracePt t="80504" x="4984750" y="4997450"/>
          <p14:tracePt t="80520" x="4978400" y="4997450"/>
          <p14:tracePt t="80541" x="4978400" y="5003800"/>
          <p14:tracePt t="80577" x="4984750" y="5010150"/>
          <p14:tracePt t="80601" x="4991100" y="5016500"/>
          <p14:tracePt t="80617" x="4997450" y="5016500"/>
          <p14:tracePt t="80629" x="5003800" y="5016500"/>
          <p14:tracePt t="80645" x="5003800" y="5022850"/>
          <p14:tracePt t="80661" x="5010150" y="5029200"/>
          <p14:tracePt t="80677" x="5016500" y="5035550"/>
          <p14:tracePt t="80689" x="5016500" y="5041900"/>
          <p14:tracePt t="80705" x="5010150" y="5041900"/>
          <p14:tracePt t="80722" x="5010150" y="5048250"/>
          <p14:tracePt t="80737" x="5003800" y="5054600"/>
          <p14:tracePt t="80754" x="4997450" y="5054600"/>
          <p14:tracePt t="80771" x="4991100" y="5060950"/>
          <p14:tracePt t="80771" x="4978400" y="5060950"/>
          <p14:tracePt t="80789" x="4978400" y="5067300"/>
          <p14:tracePt t="80789" x="4972050" y="5067300"/>
          <p14:tracePt t="80805" x="4965700" y="5067300"/>
          <p14:tracePt t="80821" x="4959350" y="5073650"/>
          <p14:tracePt t="80841" x="4965700" y="5073650"/>
          <p14:tracePt t="80893" x="4972050" y="5080000"/>
          <p14:tracePt t="80909" x="4978400" y="5080000"/>
          <p14:tracePt t="80925" x="4978400" y="5086350"/>
          <p14:tracePt t="80937" x="4984750" y="5086350"/>
          <p14:tracePt t="80961" x="4978400" y="5092700"/>
          <p14:tracePt t="81005" x="4972050" y="5092700"/>
          <p14:tracePt t="81029" x="4972050" y="5099050"/>
          <p14:tracePt t="81057" x="4972050" y="5105400"/>
          <p14:tracePt t="81082" x="4978400" y="5111750"/>
          <p14:tracePt t="81097" x="4984750" y="5118100"/>
          <p14:tracePt t="81109" x="4991100" y="5118100"/>
          <p14:tracePt t="81125" x="4984750" y="5111750"/>
          <p14:tracePt t="81157" x="4972050" y="5105400"/>
          <p14:tracePt t="81161" x="4781550" y="4908550"/>
          <p14:tracePt t="81247" x="4768850" y="4876800"/>
          <p14:tracePt t="81253" x="4749800" y="4838700"/>
          <p14:tracePt t="81261" x="4737100" y="4800600"/>
          <p14:tracePt t="81272" x="4711700" y="4648200"/>
          <p14:tracePt t="81290" x="4711700" y="4514850"/>
          <p14:tracePt t="81306" x="4737100" y="4381500"/>
          <p14:tracePt t="81323" x="4775200" y="4241800"/>
          <p14:tracePt t="81339" x="4845050" y="4121150"/>
          <p14:tracePt t="81339" x="4889500" y="4070350"/>
          <p14:tracePt t="81357" x="5003800" y="3981450"/>
          <p14:tracePt t="81373" x="5137150" y="3911600"/>
          <p14:tracePt t="81390" x="5295900" y="3867150"/>
          <p14:tracePt t="81406" x="5454650" y="3848100"/>
          <p14:tracePt t="81423" x="5607050" y="3860800"/>
          <p14:tracePt t="81423" x="5676900" y="3879850"/>
          <p14:tracePt t="81441" x="5810250" y="3943350"/>
          <p14:tracePt t="81458" x="5911850" y="4025900"/>
          <p14:tracePt t="81473" x="5988050" y="4121150"/>
          <p14:tracePt t="81490" x="6038850" y="4229100"/>
          <p14:tracePt t="81507" x="6051550" y="4394200"/>
          <p14:tracePt t="81524" x="6026150" y="4502150"/>
          <p14:tracePt t="81540" x="5975350" y="4597400"/>
          <p14:tracePt t="81557" x="5892800" y="4692650"/>
          <p14:tracePt t="81574" x="5746750" y="4813300"/>
          <p14:tracePt t="81590" x="5632450" y="4883150"/>
          <p14:tracePt t="81607" x="5518150" y="4940300"/>
          <p14:tracePt t="81624" x="5346700" y="4991100"/>
          <p14:tracePt t="81641" x="5245100" y="5003800"/>
          <p14:tracePt t="81657" x="5156200" y="5003800"/>
          <p14:tracePt t="81674" x="5099050" y="4997450"/>
          <p14:tracePt t="81691" x="5067300" y="4997450"/>
          <p14:tracePt t="81691" x="5060950" y="4997450"/>
          <p14:tracePt t="81710" x="5073650" y="5003800"/>
          <p14:tracePt t="81741" x="5080000" y="5010150"/>
          <p14:tracePt t="81749" x="5086350" y="5010150"/>
          <p14:tracePt t="81757" x="5099050" y="5010150"/>
          <p14:tracePt t="81757" x="5105400" y="5010150"/>
          <p14:tracePt t="81775" x="5118100" y="5016500"/>
          <p14:tracePt t="81775" x="5130800" y="5022850"/>
          <p14:tracePt t="81775" x="5143500" y="5029200"/>
          <p14:tracePt t="81793" x="5162550" y="5035550"/>
          <p14:tracePt t="81807" x="5175250" y="5041900"/>
          <p14:tracePt t="81807" x="5207000" y="5060950"/>
          <p14:tracePt t="81825" x="5226050" y="5067300"/>
          <p14:tracePt t="81825" x="5238750" y="5080000"/>
          <p14:tracePt t="81842" x="5257800" y="5092700"/>
          <p14:tracePt t="81842" x="5270500" y="5105400"/>
          <p14:tracePt t="81858" x="5283200" y="5118100"/>
          <p14:tracePt t="81858" x="5295900" y="5130800"/>
          <p14:tracePt t="81875" x="5308600" y="5143500"/>
          <p14:tracePt t="81875" x="5327650" y="5168900"/>
          <p14:tracePt t="81892" x="5334000" y="5187950"/>
          <p14:tracePt t="81892" x="5340350" y="5200650"/>
          <p14:tracePt t="81908" x="5346700" y="5219700"/>
          <p14:tracePt t="81908" x="5346700" y="5238750"/>
          <p14:tracePt t="81925" x="5346700" y="5257800"/>
          <p14:tracePt t="81925" x="5340350" y="5295900"/>
          <p14:tracePt t="81943" x="5334000" y="5314950"/>
          <p14:tracePt t="81943" x="5334000" y="5340350"/>
          <p14:tracePt t="81959" x="5327650" y="5359400"/>
          <p14:tracePt t="81959" x="5314950" y="5384800"/>
          <p14:tracePt t="81976" x="5308600" y="5410200"/>
          <p14:tracePt t="81976" x="5295900" y="5429250"/>
          <p14:tracePt t="81992" x="5283200" y="5454650"/>
          <p14:tracePt t="81992" x="5251450" y="5505450"/>
          <p14:tracePt t="82010" x="5238750" y="5524500"/>
          <p14:tracePt t="82010" x="5219700" y="5549900"/>
          <p14:tracePt t="82026" x="5200650" y="5568950"/>
          <p14:tracePt t="82026" x="5175250" y="5588000"/>
          <p14:tracePt t="82042" x="5156200" y="5607050"/>
          <p14:tracePt t="82042" x="5130800" y="5626100"/>
          <p14:tracePt t="82059" x="5105400" y="5638800"/>
          <p14:tracePt t="82059" x="5080000" y="5651500"/>
          <p14:tracePt t="82059" x="5054600" y="5664200"/>
          <p14:tracePt t="82077" x="5029200" y="5676900"/>
          <p14:tracePt t="82092" x="4997450" y="5689600"/>
          <p14:tracePt t="82092" x="4946650" y="5708650"/>
          <p14:tracePt t="82109" x="4914900" y="5715000"/>
          <p14:tracePt t="82109" x="4889500" y="5721350"/>
          <p14:tracePt t="82126" x="4864100" y="5727700"/>
          <p14:tracePt t="82126" x="4838700" y="5734050"/>
          <p14:tracePt t="82143" x="4806950" y="5740400"/>
          <p14:tracePt t="82143" x="4787900" y="5740400"/>
          <p14:tracePt t="82159" x="4762500" y="5746750"/>
          <p14:tracePt t="82159" x="4711700" y="5759450"/>
          <p14:tracePt t="82177" x="4692650" y="5765800"/>
          <p14:tracePt t="82177" x="4673600" y="5772150"/>
          <p14:tracePt t="82193" x="4654550" y="5778500"/>
          <p14:tracePt t="82193" x="4641850" y="5784850"/>
          <p14:tracePt t="82211" x="4629150" y="5797550"/>
          <p14:tracePt t="82211" x="4616450" y="5810250"/>
          <p14:tracePt t="82226" x="4610100" y="5822950"/>
          <p14:tracePt t="82226" x="4603750" y="5842000"/>
          <p14:tracePt t="82243" x="4597400" y="5854700"/>
          <p14:tracePt t="82243" x="4597400" y="5867400"/>
          <p14:tracePt t="82260" x="4597400" y="5880100"/>
          <p14:tracePt t="82260" x="4597400" y="5892800"/>
          <p14:tracePt t="82277" x="4597400" y="5905500"/>
          <p14:tracePt t="82277" x="4591050" y="5918200"/>
          <p14:tracePt t="82293" x="4591050" y="5930900"/>
          <p14:tracePt t="82293" x="4584700" y="5949950"/>
          <p14:tracePt t="82310" x="4578350" y="5956300"/>
          <p14:tracePt t="82310" x="4578350" y="5969000"/>
          <p14:tracePt t="82327" x="4572000" y="5975350"/>
          <p14:tracePt t="82327" x="4565650" y="5988050"/>
          <p14:tracePt t="82344" x="4559300" y="6000750"/>
          <p14:tracePt t="82344" x="4540250" y="6019800"/>
          <p14:tracePt t="82362" x="4533900" y="6032500"/>
          <p14:tracePt t="82362" x="4521200" y="6045200"/>
          <p14:tracePt t="82378" x="4508500" y="6057900"/>
          <p14:tracePt t="82378" x="4489450" y="6070600"/>
          <p14:tracePt t="82394" x="4470400" y="6076950"/>
          <p14:tracePt t="82394" x="4451350" y="6089650"/>
          <p14:tracePt t="82411" x="4432300" y="6102350"/>
          <p14:tracePt t="82411" x="4406900" y="6108700"/>
          <p14:tracePt t="82427" x="4381500" y="6121400"/>
          <p14:tracePt t="82427" x="4349750" y="6127750"/>
          <p14:tracePt t="82427" x="4324350" y="6140450"/>
          <p14:tracePt t="82445" x="4298950" y="6146800"/>
          <p14:tracePt t="82460" x="4273550" y="6159500"/>
          <p14:tracePt t="82460" x="4216400" y="6172200"/>
          <p14:tracePt t="82477" x="4191000" y="6172200"/>
          <p14:tracePt t="82477" x="4159250" y="6178550"/>
          <p14:tracePt t="82494" x="4133850" y="6172200"/>
          <p14:tracePt t="82494" x="4102100" y="6172200"/>
          <p14:tracePt t="82511" x="4076700" y="6165850"/>
          <p14:tracePt t="82511" x="4044950" y="6159500"/>
          <p14:tracePt t="82527" x="4019550" y="6153150"/>
          <p14:tracePt t="82527" x="3962400" y="6140450"/>
          <p14:tracePt t="82544" x="3937000" y="6134100"/>
          <p14:tracePt t="82544" x="3911600" y="6127750"/>
          <p14:tracePt t="82561" x="3886200" y="6127750"/>
          <p14:tracePt t="82561" x="3860800" y="6127750"/>
          <p14:tracePt t="82578" x="3841750" y="6127750"/>
          <p14:tracePt t="82578" x="3816350" y="6134100"/>
          <p14:tracePt t="82594" x="3797300" y="6134100"/>
          <p14:tracePt t="82594" x="3759200" y="6140450"/>
          <p14:tracePt t="82611" x="3740150" y="6140450"/>
          <p14:tracePt t="82611" x="3721100" y="6146800"/>
          <p14:tracePt t="82628" x="3708400" y="6146800"/>
          <p14:tracePt t="82628" x="3689350" y="6153150"/>
          <p14:tracePt t="82644" x="3676650" y="6159500"/>
          <p14:tracePt t="82644" x="3651250" y="6172200"/>
          <p14:tracePt t="82661" x="3638550" y="6184900"/>
          <p14:tracePt t="82661" x="3619500" y="6191250"/>
          <p14:tracePt t="82678" x="3606800" y="6197600"/>
          <p14:tracePt t="82678" x="3587750" y="6197600"/>
          <p14:tracePt t="82698" x="3568700" y="6203950"/>
          <p14:tracePt t="82712" x="3321050" y="6178550"/>
          <p14:tracePt t="82783" x="3295650" y="6172200"/>
          <p14:tracePt t="82789" x="3263900" y="6159500"/>
          <p14:tracePt t="82797" x="3244850" y="6153150"/>
          <p14:tracePt t="82811" x="3194050" y="6115050"/>
          <p14:tracePt t="82811" x="3181350" y="6089650"/>
          <p14:tracePt t="82830" x="3149600" y="6032500"/>
          <p14:tracePt t="82845" x="3124200" y="5969000"/>
          <p14:tracePt t="82861" x="3105150" y="5899150"/>
          <p14:tracePt t="82878" x="3105150" y="5842000"/>
          <p14:tracePt t="82895" x="3136900" y="5772150"/>
          <p14:tracePt t="82911" x="3181350" y="5727700"/>
          <p14:tracePt t="82928" x="3244850" y="5683250"/>
          <p14:tracePt t="82945" x="3359150" y="5607050"/>
          <p14:tracePt t="82962" x="3454400" y="5562600"/>
          <p14:tracePt t="82978" x="3549650" y="5518150"/>
          <p14:tracePt t="82995" x="3657600" y="5492750"/>
          <p14:tracePt t="83012" x="3829050" y="5473700"/>
          <p14:tracePt t="83029" x="3937000" y="5480050"/>
          <p14:tracePt t="83045" x="4044950" y="5499100"/>
          <p14:tracePt t="83062" x="4140200" y="5537200"/>
          <p14:tracePt t="83079" x="4222750" y="5588000"/>
          <p14:tracePt t="83095" x="4292600" y="5651500"/>
          <p14:tracePt t="83095" x="4318000" y="5683250"/>
          <p14:tracePt t="83113" x="4362450" y="5740400"/>
          <p14:tracePt t="83130" x="4381500" y="5803900"/>
          <p14:tracePt t="83146" x="4381500" y="5861050"/>
          <p14:tracePt t="83162" x="4362450" y="5911850"/>
          <p14:tracePt t="83179" x="4330700" y="5949950"/>
          <p14:tracePt t="83179" x="4311650" y="5969000"/>
          <p14:tracePt t="83198" x="4254500" y="5994400"/>
          <p14:tracePt t="83212" x="4184650" y="6013450"/>
          <p14:tracePt t="83229" x="4102100" y="6032500"/>
          <p14:tracePt t="83246" x="3981450" y="6051550"/>
          <p14:tracePt t="83262" x="3905250" y="6064250"/>
          <p14:tracePt t="83279" x="3835400" y="6070600"/>
          <p14:tracePt t="83296" x="3771900" y="6076950"/>
          <p14:tracePt t="83313" x="3695700" y="6083300"/>
          <p14:tracePt t="83330" x="3663950" y="6083300"/>
          <p14:tracePt t="83346" x="3638550" y="6076950"/>
          <p14:tracePt t="83363" x="3619500" y="6076950"/>
          <p14:tracePt t="83379" x="3613150" y="6070600"/>
          <p14:tracePt t="83396" x="3619500" y="6064250"/>
          <p14:tracePt t="83414" x="3632200" y="6057900"/>
          <p14:tracePt t="83429" x="3638550" y="6051550"/>
          <p14:tracePt t="83446" x="3651250" y="6045200"/>
          <p14:tracePt t="83463" x="3657600" y="6032500"/>
          <p14:tracePt t="83463" x="3663950" y="6026150"/>
          <p14:tracePt t="83482" x="3670300" y="6019800"/>
          <p14:tracePt t="83497" x="3670300" y="6013450"/>
          <p14:tracePt t="83513" x="3676650" y="6000750"/>
          <p14:tracePt t="83530" x="3683000" y="5994400"/>
          <p14:tracePt t="83577" x="3689350" y="6000750"/>
          <p14:tracePt t="83645" x="3689350" y="6007100"/>
          <p14:tracePt t="83661" x="3702050" y="6013450"/>
          <p14:tracePt t="83677" x="3708400" y="6019800"/>
          <p14:tracePt t="83689" x="3714750" y="6026150"/>
          <p14:tracePt t="83697" x="3727450" y="6032500"/>
          <p14:tracePt t="83714" x="3740150" y="6038850"/>
          <p14:tracePt t="83731" x="3752850" y="6045200"/>
          <p14:tracePt t="83747" x="3771900" y="6057900"/>
          <p14:tracePt t="83765" x="3790950" y="6070600"/>
          <p14:tracePt t="83782" x="3822700" y="6076950"/>
          <p14:tracePt t="83797" x="3848100" y="6083300"/>
          <p14:tracePt t="83814" x="3886200" y="6096000"/>
          <p14:tracePt t="83831" x="3917950" y="6096000"/>
          <p14:tracePt t="83831" x="3937000" y="6096000"/>
          <p14:tracePt t="83850" x="3975100" y="6096000"/>
          <p14:tracePt t="83864" x="4019550" y="6096000"/>
          <p14:tracePt t="83881" x="4070350" y="6096000"/>
          <p14:tracePt t="83898" x="4127500" y="6089650"/>
          <p14:tracePt t="83914" x="4210050" y="6083300"/>
          <p14:tracePt t="83931" x="4273550" y="6076950"/>
          <p14:tracePt t="83948" x="4337050" y="6076950"/>
          <p14:tracePt t="83965" x="4432300" y="6070600"/>
          <p14:tracePt t="83981" x="4502150" y="6070600"/>
          <p14:tracePt t="83998" x="4565650" y="6076950"/>
          <p14:tracePt t="84016" x="4629150" y="6083300"/>
          <p14:tracePt t="84032" x="4724400" y="6089650"/>
          <p14:tracePt t="84050" x="4794250" y="6089650"/>
          <p14:tracePt t="84067" x="4857750" y="6096000"/>
          <p14:tracePt t="84082" x="4921250" y="6096000"/>
          <p14:tracePt t="84099" x="4984750" y="6096000"/>
          <p14:tracePt t="84115" x="5041900" y="6096000"/>
          <p14:tracePt t="84115" x="5073650" y="6096000"/>
          <p14:tracePt t="84133" x="5130800" y="6102350"/>
          <p14:tracePt t="84149" x="5181600" y="6102350"/>
          <p14:tracePt t="84165" x="5226050" y="6102350"/>
          <p14:tracePt t="84182" x="5270500" y="6102350"/>
          <p14:tracePt t="84199" x="5308600" y="6102350"/>
          <p14:tracePt t="84216" x="5353050" y="6096000"/>
          <p14:tracePt t="84232" x="5378450" y="6096000"/>
          <p14:tracePt t="84249" x="5391150" y="6096000"/>
          <p14:tracePt t="84266" x="5410200" y="6089650"/>
          <p14:tracePt t="84283" x="5416550" y="6089650"/>
          <p14:tracePt t="84299" x="5422900" y="6083300"/>
          <p14:tracePt t="84315" x="5422900" y="6076950"/>
          <p14:tracePt t="84332" x="5429250" y="6070600"/>
          <p14:tracePt t="84349" x="5435600" y="6070600"/>
          <p14:tracePt t="84373" x="5441950" y="6070600"/>
          <p14:tracePt t="84389" x="5448300" y="6070600"/>
          <p14:tracePt t="84417" x="5448300" y="6076950"/>
          <p14:tracePt t="84457" x="5441950" y="6083300"/>
          <p14:tracePt t="84477" x="5441950" y="6089650"/>
          <p14:tracePt t="84493" x="5435600" y="6089650"/>
          <p14:tracePt t="84501" x="5429250" y="6089650"/>
          <p14:tracePt t="84518" x="5416550" y="6083300"/>
          <p14:tracePt t="84533" x="5416550" y="6076950"/>
          <p14:tracePt t="84533" x="5403850" y="6070600"/>
          <p14:tracePt t="84551" x="5397500" y="6064250"/>
          <p14:tracePt t="84551" x="5391150" y="6051550"/>
          <p14:tracePt t="84568" x="5384800" y="6038850"/>
          <p14:tracePt t="84568" x="5372100" y="6019800"/>
          <p14:tracePt t="84584" x="5359400" y="6007100"/>
          <p14:tracePt t="84584" x="5353050" y="5994400"/>
          <p14:tracePt t="84601" x="5346700" y="5981700"/>
          <p14:tracePt t="84601" x="5346700" y="5969000"/>
          <p14:tracePt t="84618" x="5340350" y="5962650"/>
          <p14:tracePt t="84618" x="5340350" y="5949950"/>
          <p14:tracePt t="84634" x="5340350" y="5943600"/>
          <p14:tracePt t="84634" x="5346700" y="5930900"/>
          <p14:tracePt t="84651" x="5353050" y="5924550"/>
          <p14:tracePt t="84651" x="5359400" y="5918200"/>
          <p14:tracePt t="84667" x="5372100" y="5911850"/>
          <p14:tracePt t="84667" x="5378450" y="5905500"/>
          <p14:tracePt t="84684" x="5391150" y="5899150"/>
          <p14:tracePt t="84684" x="5422900" y="5886450"/>
          <p14:tracePt t="84703" x="5435600" y="5880100"/>
          <p14:tracePt t="84703" x="5454650" y="5867400"/>
          <p14:tracePt t="84718" x="5473700" y="5854700"/>
          <p14:tracePt t="84718" x="5492750" y="5848350"/>
          <p14:tracePt t="84735" x="5518150" y="5842000"/>
          <p14:tracePt t="84735" x="5537200" y="5835650"/>
          <p14:tracePt t="84751" x="5562600" y="5822950"/>
          <p14:tracePt t="84751" x="5588000" y="5810250"/>
          <p14:tracePt t="84751" x="5613400" y="5803900"/>
          <p14:tracePt t="84770" x="5638800" y="5797550"/>
          <p14:tracePt t="84770" x="5664200" y="5791200"/>
          <p14:tracePt t="84785" x="5695950" y="5784850"/>
          <p14:tracePt t="84785" x="5721350" y="5778500"/>
          <p14:tracePt t="84802" x="5753100" y="5765800"/>
          <p14:tracePt t="84802" x="5778500" y="5765800"/>
          <p14:tracePt t="84818" x="5810250" y="5753100"/>
          <p14:tracePt t="84818" x="5842000" y="5753100"/>
          <p14:tracePt t="84835" x="5873750" y="5746750"/>
          <p14:tracePt t="84835" x="5899150" y="5746750"/>
          <p14:tracePt t="84852" x="5930900" y="5746750"/>
          <p14:tracePt t="84852" x="5962650" y="5746750"/>
          <p14:tracePt t="84852" x="5988050" y="5746750"/>
          <p14:tracePt t="84870" x="6013450" y="5746750"/>
          <p14:tracePt t="84870" x="6045200" y="5753100"/>
          <p14:tracePt t="84885" x="6070600" y="5759450"/>
          <p14:tracePt t="84885" x="6096000" y="5759450"/>
          <p14:tracePt t="84902" x="6115050" y="5765800"/>
          <p14:tracePt t="84902" x="6140450" y="5772150"/>
          <p14:tracePt t="84918" x="6159500" y="5778500"/>
          <p14:tracePt t="84918" x="6178550" y="5784850"/>
          <p14:tracePt t="84935" x="6197600" y="5791200"/>
          <p14:tracePt t="84935" x="6229350" y="5803900"/>
          <p14:tracePt t="84952" x="6242050" y="5810250"/>
          <p14:tracePt t="84952" x="6254750" y="5822950"/>
          <p14:tracePt t="84968" x="6267450" y="5829300"/>
          <p14:tracePt t="84968" x="6280150" y="5842000"/>
          <p14:tracePt t="84985" x="6292850" y="5854700"/>
          <p14:tracePt t="84985" x="6311900" y="5880100"/>
          <p14:tracePt t="85002" x="6324600" y="5892800"/>
          <p14:tracePt t="85002" x="6337300" y="5905500"/>
          <p14:tracePt t="85019" x="6343650" y="5911850"/>
          <p14:tracePt t="85019" x="6356350" y="5918200"/>
          <p14:tracePt t="85036" x="6369050" y="5924550"/>
          <p14:tracePt t="85036" x="6381750" y="5930900"/>
          <p14:tracePt t="85053" x="6400800" y="5937250"/>
          <p14:tracePt t="85053" x="6432550" y="5956300"/>
          <p14:tracePt t="85070" x="6451600" y="5956300"/>
          <p14:tracePt t="85070" x="6470650" y="5969000"/>
          <p14:tracePt t="85086" x="6489700" y="5975350"/>
          <p14:tracePt t="85086" x="6508750" y="5981700"/>
          <p14:tracePt t="85103" x="6527800" y="5988050"/>
          <p14:tracePt t="85103" x="6553200" y="6000750"/>
          <p14:tracePt t="85119" x="6578600" y="6007100"/>
          <p14:tracePt t="85119" x="6604000" y="6019800"/>
          <p14:tracePt t="85119" x="6629400" y="6026150"/>
          <p14:tracePt t="85137" x="6654800" y="6038850"/>
          <p14:tracePt t="85151" x="6686550" y="6045200"/>
          <p14:tracePt t="85151" x="6737350" y="6057900"/>
          <p14:tracePt t="85170" x="6762750" y="6070600"/>
          <p14:tracePt t="85170" x="6788150" y="6076950"/>
          <p14:tracePt t="85186" x="6819900" y="6083300"/>
          <p14:tracePt t="85186" x="6845300" y="6089650"/>
          <p14:tracePt t="85203" x="6870700" y="6089650"/>
          <p14:tracePt t="85203" x="6896100" y="6089650"/>
          <p14:tracePt t="85219" x="6921500" y="6096000"/>
          <p14:tracePt t="85219" x="6946900" y="6096000"/>
          <p14:tracePt t="85219" x="6978650" y="6096000"/>
          <p14:tracePt t="85238" x="7004050" y="6096000"/>
          <p14:tracePt t="85238" x="7029450" y="6089650"/>
          <p14:tracePt t="85253" x="7061200" y="6089650"/>
          <p14:tracePt t="85253" x="7086600" y="6083300"/>
          <p14:tracePt t="85270" x="7118350" y="6083300"/>
          <p14:tracePt t="85270" x="7143750" y="6076950"/>
          <p14:tracePt t="85286" x="7175500" y="6070600"/>
          <p14:tracePt t="85286" x="7226300" y="6064250"/>
          <p14:tracePt t="85303" x="7251700" y="6057900"/>
          <p14:tracePt t="85303" x="7283450" y="6051550"/>
          <p14:tracePt t="85320" x="7308850" y="6045200"/>
          <p14:tracePt t="85320" x="7327900" y="6045200"/>
          <p14:tracePt t="85336" x="7353300" y="6038850"/>
          <p14:tracePt t="85336" x="7372350" y="6026150"/>
          <p14:tracePt t="85353" x="7397750" y="6019800"/>
          <p14:tracePt t="85353" x="7435850" y="6007100"/>
          <p14:tracePt t="85370" x="7454900" y="6000750"/>
          <p14:tracePt t="85370" x="7467600" y="5994400"/>
          <p14:tracePt t="85386" x="7486650" y="5994400"/>
          <p14:tracePt t="85386" x="7499350" y="5988050"/>
          <p14:tracePt t="85403" x="7512050" y="5981700"/>
          <p14:tracePt t="85403" x="7524750" y="5981700"/>
          <p14:tracePt t="85403" x="7537450" y="5975350"/>
          <p14:tracePt t="85422" x="7550150" y="5975350"/>
          <p14:tracePt t="85422" x="7562850" y="5975350"/>
          <p14:tracePt t="85437" x="7575550" y="5975350"/>
          <p14:tracePt t="85437" x="7588250" y="5975350"/>
          <p14:tracePt t="85454" x="7607300" y="5975350"/>
          <p14:tracePt t="85454" x="7620000" y="5975350"/>
          <p14:tracePt t="85470" x="7632700" y="5975350"/>
          <p14:tracePt t="85470" x="7645400" y="5975350"/>
          <p14:tracePt t="85487" x="7664450" y="5981700"/>
          <p14:tracePt t="85487" x="7677150" y="5981700"/>
          <p14:tracePt t="85503" x="7689850" y="5988050"/>
          <p14:tracePt t="85503" x="7721600" y="5994400"/>
          <p14:tracePt t="85522" x="7734300" y="6000750"/>
          <p14:tracePt t="85522" x="7747000" y="6000750"/>
          <p14:tracePt t="85537" x="7759700" y="6007100"/>
          <p14:tracePt t="85537" x="7772400" y="6007100"/>
          <p14:tracePt t="85553" x="7785100" y="6013450"/>
          <p14:tracePt t="85553" x="7797800" y="6013450"/>
          <p14:tracePt t="85570" x="7804150" y="6019800"/>
          <p14:tracePt t="85570" x="7816850" y="6019800"/>
          <p14:tracePt t="85587" x="7823200" y="6026150"/>
          <p14:tracePt t="85587" x="7835900" y="6032500"/>
          <p14:tracePt t="85604" x="7842250" y="6038850"/>
          <p14:tracePt t="85604" x="7848600" y="6038850"/>
          <p14:tracePt t="85620" x="7854950" y="6045200"/>
          <p14:tracePt t="85636" x="7854950" y="6051550"/>
          <p14:tracePt t="85657" x="7848600" y="6051550"/>
          <p14:tracePt t="85670" x="7842250" y="6051550"/>
          <p14:tracePt t="85670" x="7835900" y="6051550"/>
          <p14:tracePt t="85687" x="7829550" y="6051550"/>
          <p14:tracePt t="85687" x="7823200" y="6051550"/>
          <p14:tracePt t="85705" x="7816850" y="6051550"/>
          <p14:tracePt t="85722" x="7823200" y="6045200"/>
          <p14:tracePt t="85753" x="7829550" y="6045200"/>
          <p14:tracePt t="85761" x="7835900" y="6038850"/>
          <p14:tracePt t="85770" x="7842250" y="6038850"/>
          <p14:tracePt t="85770" x="7854950" y="6038850"/>
          <p14:tracePt t="85770" x="7867650" y="6038850"/>
          <p14:tracePt t="85790" x="7880350" y="6038850"/>
          <p14:tracePt t="85790" x="7893050" y="6032500"/>
          <p14:tracePt t="85805" x="7905750" y="6032500"/>
          <p14:tracePt t="85805" x="7918450" y="6026150"/>
          <p14:tracePt t="85822" x="7931150" y="6026150"/>
          <p14:tracePt t="85822" x="7937500" y="6019800"/>
          <p14:tracePt t="85838" x="7943850" y="6019800"/>
          <p14:tracePt t="85854" x="7931150" y="6013450"/>
          <p14:tracePt t="85854" x="7912100" y="6013450"/>
          <p14:tracePt t="85871" x="7886700" y="6013450"/>
          <p14:tracePt t="85871" x="7804150" y="6019800"/>
          <p14:tracePt t="85890" x="7740650" y="6026150"/>
          <p14:tracePt t="85890" x="7664450" y="6032500"/>
          <p14:tracePt t="85905" x="7575550" y="6045200"/>
          <p14:tracePt t="85905" x="7480300" y="6057900"/>
          <p14:tracePt t="85922" x="7366000" y="6076950"/>
          <p14:tracePt t="85922" x="7245350" y="6096000"/>
          <p14:tracePt t="85938" x="7112000" y="6115050"/>
          <p14:tracePt t="85938" x="6965950" y="6134100"/>
          <p14:tracePt t="85955" x="6813550" y="6159500"/>
          <p14:tracePt t="85955" x="6483350" y="6210300"/>
          <p14:tracePt t="85972" x="6305550" y="6242050"/>
          <p14:tracePt t="85972" x="6121400" y="6280150"/>
          <p14:tracePt t="85988" x="5930900" y="6311900"/>
          <p14:tracePt t="85988" x="5734050" y="6350000"/>
          <p14:tracePt t="86005" x="5530850" y="6388100"/>
          <p14:tracePt t="86005" x="5111750" y="6464300"/>
          <p14:tracePt t="86022" x="4895850" y="6496050"/>
          <p14:tracePt t="86022" x="4686300" y="6521450"/>
          <p14:tracePt t="86038" x="4476750" y="6546850"/>
          <p14:tracePt t="86038" x="4273550" y="6565900"/>
          <p14:tracePt t="86056" x="4070350" y="6578600"/>
          <p14:tracePt t="86056" x="3879850" y="6591300"/>
          <p14:tracePt t="86074" x="3689350" y="6604000"/>
          <p14:tracePt t="86074" x="3308350" y="6623050"/>
          <p14:tracePt t="86089" x="3130550" y="6629400"/>
          <p14:tracePt t="86089" x="2952750" y="6642100"/>
          <p14:tracePt t="86106" x="2781300" y="6648450"/>
          <p14:tracePt t="86106" x="2616200" y="6661150"/>
          <p14:tracePt t="86122" x="2457450" y="6667500"/>
          <p14:tracePt t="86122" x="2311400" y="6680200"/>
          <p14:tracePt t="86139" x="2171700" y="6680200"/>
          <p14:tracePt t="86339" x="857250" y="6426200"/>
          <p14:tracePt t="86339" x="857250" y="6400800"/>
          <p14:tracePt t="86357" x="857250" y="6375400"/>
          <p14:tracePt t="86357" x="863600" y="6350000"/>
          <p14:tracePt t="86373" x="869950" y="6324600"/>
          <p14:tracePt t="86373" x="876300" y="6280150"/>
          <p14:tracePt t="86390" x="882650" y="6267450"/>
          <p14:tracePt t="86390" x="882650" y="6254750"/>
          <p14:tracePt t="86406" x="889000" y="6242050"/>
          <p14:tracePt t="86406" x="901700" y="6235700"/>
          <p14:tracePt t="86423" x="908050" y="6229350"/>
          <p14:tracePt t="86423" x="920750" y="6216650"/>
          <p14:tracePt t="86443" x="933450" y="6210300"/>
          <p14:tracePt t="86443" x="939800" y="6210300"/>
          <p14:tracePt t="86457" x="946150" y="6203950"/>
          <p14:tracePt t="86457" x="958850" y="6203950"/>
          <p14:tracePt t="86475" x="965200" y="6197600"/>
          <p14:tracePt t="86475" x="977900" y="6197600"/>
          <p14:tracePt t="86490" x="984250" y="6197600"/>
          <p14:tracePt t="86490" x="996950" y="6197600"/>
          <p14:tracePt t="86508" x="1009650" y="6197600"/>
          <p14:tracePt t="86508" x="1016000" y="6197600"/>
          <p14:tracePt t="86508" x="1035050" y="6197600"/>
          <p14:tracePt t="86526" x="1047750" y="6203950"/>
          <p14:tracePt t="86539" x="1060450" y="6203950"/>
          <p14:tracePt t="86539" x="1092200" y="6210300"/>
          <p14:tracePt t="86558" x="1104900" y="6210300"/>
          <p14:tracePt t="86558" x="1123950" y="6216650"/>
          <p14:tracePt t="86574" x="1143000" y="6223000"/>
          <p14:tracePt t="86574" x="1162050" y="6229350"/>
          <p14:tracePt t="86590" x="1181100" y="6242050"/>
          <p14:tracePt t="86590" x="1206500" y="6248400"/>
          <p14:tracePt t="86607" x="1225550" y="6267450"/>
          <p14:tracePt t="86607" x="1276350" y="6305550"/>
          <p14:tracePt t="86624" x="1301750" y="6324600"/>
          <p14:tracePt t="86624" x="1327150" y="6343650"/>
          <p14:tracePt t="86640" x="1358900" y="6356350"/>
          <p14:tracePt t="86640" x="1384300" y="6375400"/>
          <p14:tracePt t="86657" x="1409700" y="6388100"/>
          <p14:tracePt t="86657" x="1441450" y="6394450"/>
          <p14:tracePt t="86674" x="1460500" y="6400800"/>
          <p14:tracePt t="86674" x="1511300" y="6407150"/>
          <p14:tracePt t="86691" x="1530350" y="6400800"/>
          <p14:tracePt t="86691" x="1549400" y="6400800"/>
          <p14:tracePt t="86709" x="1593850" y="6394450"/>
          <p14:tracePt t="86723" x="1625600" y="6381750"/>
          <p14:tracePt t="86740" x="1657350" y="6369050"/>
          <p14:tracePt t="86757" x="1689100" y="6356350"/>
          <p14:tracePt t="86757" x="1695450" y="6343650"/>
          <p14:tracePt t="86775" x="1708150" y="6330950"/>
          <p14:tracePt t="86775" x="1714500" y="6324600"/>
          <p14:tracePt t="86791" x="1727200" y="6318250"/>
          <p14:tracePt t="86791" x="1733550" y="6311900"/>
          <p14:tracePt t="86791" x="1739900" y="6305550"/>
          <p14:tracePt t="86810" x="1746250" y="6299200"/>
          <p14:tracePt t="86824" x="1752600" y="6292850"/>
          <p14:tracePt t="86824" x="1758950" y="6286500"/>
          <p14:tracePt t="86841" x="1765300" y="6280150"/>
          <p14:tracePt t="86857" x="1771650" y="6280150"/>
          <p14:tracePt t="86874" x="1778000" y="6280150"/>
          <p14:tracePt t="86901" x="1778000" y="6286500"/>
          <p14:tracePt t="86921" x="1784350" y="6292850"/>
          <p14:tracePt t="86937" x="1790700" y="6299200"/>
          <p14:tracePt t="86953" x="1797050" y="6305550"/>
          <p14:tracePt t="86969" x="1803400" y="6305550"/>
          <p14:tracePt t="86977" x="1809750" y="6305550"/>
          <p14:tracePt t="86977" x="1816100" y="6305550"/>
          <p14:tracePt t="86992" x="1828800" y="6305550"/>
          <p14:tracePt t="86992" x="1835150" y="6311900"/>
          <p14:tracePt t="87009" x="1841500" y="6311900"/>
          <p14:tracePt t="87009" x="1847850" y="6311900"/>
          <p14:tracePt t="87026" x="1860550" y="6311900"/>
          <p14:tracePt t="87026" x="1873250" y="6311900"/>
          <p14:tracePt t="87042" x="1885950" y="6311900"/>
          <p14:tracePt t="87042" x="1892300" y="6311900"/>
          <p14:tracePt t="87059" x="1898650" y="6311900"/>
          <p14:tracePt t="87059" x="1911350" y="6311900"/>
          <p14:tracePt t="87076" x="1917700" y="6311900"/>
          <p14:tracePt t="87076" x="1924050" y="6311900"/>
          <p14:tracePt t="87092" x="1936750" y="6305550"/>
          <p14:tracePt t="87092" x="1949450" y="6305550"/>
          <p14:tracePt t="87109" x="1955800" y="6299200"/>
          <p14:tracePt t="87109" x="1962150" y="6292850"/>
          <p14:tracePt t="87126" x="1968500" y="6292850"/>
          <p14:tracePt t="87126" x="1974850" y="6286500"/>
          <p14:tracePt t="87142" x="1981200" y="6280150"/>
          <p14:tracePt t="87142" x="1981200" y="6273800"/>
          <p14:tracePt t="87159" x="1987550" y="6273800"/>
          <p14:tracePt t="87159" x="1993900" y="6267450"/>
          <p14:tracePt t="87176" x="2000250" y="6254750"/>
          <p14:tracePt t="87176" x="2006600" y="6248400"/>
          <p14:tracePt t="87194" x="2012950" y="6235700"/>
          <p14:tracePt t="87209" x="2019300" y="6229350"/>
          <p14:tracePt t="87225" x="2025650" y="6223000"/>
          <p14:tracePt t="87225" x="2032000" y="6216650"/>
          <p14:tracePt t="87243" x="2038350" y="6210300"/>
          <p14:tracePt t="87243" x="2044700" y="6210300"/>
          <p14:tracePt t="87260" x="2051050" y="6210300"/>
          <p14:tracePt t="87260" x="2063750" y="6210300"/>
          <p14:tracePt t="87260" x="2070100" y="6216650"/>
          <p14:tracePt t="87278" x="2082800" y="6216650"/>
          <p14:tracePt t="87278" x="2089150" y="6223000"/>
          <p14:tracePt t="87293" x="2101850" y="6235700"/>
          <p14:tracePt t="87293" x="2108200" y="6242050"/>
          <p14:tracePt t="87310" x="2120900" y="6254750"/>
          <p14:tracePt t="87310" x="2133600" y="6267450"/>
          <p14:tracePt t="87326" x="2139950" y="6273800"/>
          <p14:tracePt t="87326" x="2165350" y="6311900"/>
          <p14:tracePt t="87343" x="2184400" y="6350000"/>
          <p14:tracePt t="87359" x="2197100" y="6388100"/>
          <p14:tracePt t="87375" x="2209800" y="6407150"/>
          <p14:tracePt t="87375" x="2216150" y="6432550"/>
          <p14:tracePt t="87393" x="2228850" y="6457950"/>
          <p14:tracePt t="87409" x="2241550" y="6483350"/>
          <p14:tracePt t="87426" x="2241550" y="6508750"/>
          <p14:tracePt t="87442" x="2216150" y="6521450"/>
          <p14:tracePt t="87477" x="2197100" y="6521450"/>
          <p14:tracePt t="87529" x="2089150" y="6483350"/>
          <p14:tracePt t="87537" x="2063750" y="6470650"/>
          <p14:tracePt t="87545" x="2044700" y="6464300"/>
          <p14:tracePt t="87559" x="2019300" y="6464300"/>
          <p14:tracePt t="87559" x="1974850" y="6464300"/>
          <p14:tracePt t="87577" x="1949450" y="6470650"/>
          <p14:tracePt t="87593" x="1911350" y="6489700"/>
          <p14:tracePt t="87809" x="2222500" y="6629400"/>
          <p14:tracePt t="87818" x="2254250" y="6623050"/>
          <p14:tracePt t="87827" x="2286000" y="6616700"/>
          <p14:tracePt t="87827" x="2317750" y="6610350"/>
          <p14:tracePt t="87846" x="2387600" y="6604000"/>
          <p14:tracePt t="87846" x="2419350" y="6597650"/>
          <p14:tracePt t="87861" x="2457450" y="6597650"/>
          <p14:tracePt t="87861" x="2489200" y="6591300"/>
          <p14:tracePt t="87878" x="2520950" y="6591300"/>
          <p14:tracePt t="87878" x="2559050" y="6591300"/>
          <p14:tracePt t="87895" x="2590800" y="6584950"/>
          <p14:tracePt t="87895" x="2622550" y="6584950"/>
          <p14:tracePt t="87911" x="2654300" y="6584950"/>
          <p14:tracePt t="87911" x="2692400" y="6584950"/>
          <p14:tracePt t="87911" x="2724150" y="6591300"/>
          <p14:tracePt t="87930" x="2755900" y="6591300"/>
          <p14:tracePt t="87930" x="2781300" y="6591300"/>
          <p14:tracePt t="87947" x="2813050" y="6597650"/>
          <p14:tracePt t="87947" x="2838450" y="6604000"/>
          <p14:tracePt t="87962" x="2870200" y="6604000"/>
          <p14:tracePt t="87962" x="2895600" y="6610350"/>
          <p14:tracePt t="87979" x="2921000" y="6610350"/>
          <p14:tracePt t="87979" x="2940050" y="6610350"/>
          <p14:tracePt t="87995" x="2965450" y="6616700"/>
          <p14:tracePt t="87995" x="2990850" y="6616700"/>
          <p14:tracePt t="88012" x="3028950" y="6616700"/>
          <p14:tracePt t="88028" x="3060700" y="6623050"/>
          <p14:tracePt t="88045" x="3086100" y="6623050"/>
          <p14:tracePt t="88045" x="3111500" y="6623050"/>
          <p14:tracePt t="88062" x="3136900" y="6610350"/>
          <p14:tracePt t="88085" x="3162300" y="6584950"/>
          <p14:tracePt t="88121" x="3168650" y="6559550"/>
          <p14:tracePt t="88153" x="3168650" y="6534150"/>
          <p14:tracePt t="88177" x="3168650" y="6502400"/>
          <p14:tracePt t="88197" x="3168650" y="6477000"/>
          <p14:tracePt t="88221" x="3162300" y="6457950"/>
          <p14:tracePt t="88257" x="3187700" y="6445250"/>
          <p14:tracePt t="88361" x="3213100" y="6432550"/>
          <p14:tracePt t="88393" x="3238500" y="6426200"/>
          <p14:tracePt t="88417" x="3270250" y="6419850"/>
          <p14:tracePt t="88437" x="3289300" y="6419850"/>
          <p14:tracePt t="88453" x="3321050" y="6419850"/>
          <p14:tracePt t="88469" x="3352800" y="6413500"/>
          <p14:tracePt t="88481" x="3384550" y="6419850"/>
          <p14:tracePt t="88497" x="3429000" y="6419850"/>
          <p14:tracePt t="88513" x="3454400" y="6419850"/>
          <p14:tracePt t="88521" x="3479800" y="6419850"/>
          <p14:tracePt t="88529" x="3505200" y="6419850"/>
          <p14:tracePt t="88529" x="3536950" y="6419850"/>
          <p14:tracePt t="88547" x="3575050" y="6419850"/>
          <p14:tracePt t="88547" x="3606800" y="6419850"/>
          <p14:tracePt t="88563" x="3644900" y="6419850"/>
          <p14:tracePt t="88563" x="3689350" y="6419850"/>
          <p14:tracePt t="88583" x="3771900" y="6413500"/>
          <p14:tracePt t="88583" x="3816350" y="6413500"/>
          <p14:tracePt t="88598" x="3867150" y="6407150"/>
          <p14:tracePt t="88598" x="3911600" y="6407150"/>
          <p14:tracePt t="88614" x="3962400" y="6400800"/>
          <p14:tracePt t="88614" x="4019550" y="6394450"/>
          <p14:tracePt t="88630" x="4070350" y="6388100"/>
          <p14:tracePt t="88630" x="4127500" y="6388100"/>
          <p14:tracePt t="88630" x="4178300" y="6388100"/>
          <p14:tracePt t="88649" x="4235450" y="6388100"/>
          <p14:tracePt t="88649" x="4292600" y="6388100"/>
          <p14:tracePt t="88664" x="4343400" y="6388100"/>
          <p14:tracePt t="88664" x="4400550" y="6394450"/>
          <p14:tracePt t="88680" x="4451350" y="6394450"/>
          <p14:tracePt t="88680" x="4502150" y="6394450"/>
          <p14:tracePt t="88699" x="4559300" y="6394450"/>
          <p14:tracePt t="88699" x="4610100" y="6388100"/>
          <p14:tracePt t="88714" x="4660900" y="6388100"/>
          <p14:tracePt t="88714" x="4762500" y="6375400"/>
          <p14:tracePt t="88731" x="4813300" y="6375400"/>
          <p14:tracePt t="88731" x="4857750" y="6369050"/>
          <p14:tracePt t="88748" x="4908550" y="6369050"/>
          <p14:tracePt t="88748" x="4953000" y="6362700"/>
          <p14:tracePt t="88764" x="4991100" y="6362700"/>
          <p14:tracePt t="88764" x="5073650" y="6362700"/>
          <p14:tracePt t="88781" x="5111750" y="6362700"/>
          <p14:tracePt t="88781" x="5149850" y="6362700"/>
          <p14:tracePt t="88798" x="5181600" y="6362700"/>
          <p14:tracePt t="88798" x="5219700" y="6362700"/>
          <p14:tracePt t="88815" x="5251450" y="6362700"/>
          <p14:tracePt t="88815" x="5276850" y="6356350"/>
          <p14:tracePt t="88831" x="5308600" y="6356350"/>
          <p14:tracePt t="88831" x="5334000" y="6356350"/>
          <p14:tracePt t="88831" x="5365750" y="6356350"/>
          <p14:tracePt t="88850" x="5384800" y="6356350"/>
          <p14:tracePt t="88864" x="5410200" y="6356350"/>
          <p14:tracePt t="88864" x="5429250" y="6356350"/>
          <p14:tracePt t="88882" x="5473700" y="6362700"/>
          <p14:tracePt t="88897" x="5505450" y="6369050"/>
          <p14:tracePt t="88914" x="5543550" y="6375400"/>
          <p14:tracePt t="88931" x="5575300" y="6388100"/>
          <p14:tracePt t="88947" x="5613400" y="6400800"/>
          <p14:tracePt t="88947" x="5645150" y="6413500"/>
          <p14:tracePt t="88965" x="5683250" y="6419850"/>
          <p14:tracePt t="88980" x="5715000" y="6426200"/>
          <p14:tracePt t="88997" x="5753100" y="6419850"/>
          <p14:tracePt t="89014" x="5784850" y="6413500"/>
          <p14:tracePt t="89031" x="5822950" y="6407150"/>
          <p14:tracePt t="89048" x="5861050" y="6400800"/>
          <p14:tracePt t="89065" x="5899150" y="6394450"/>
          <p14:tracePt t="89065" x="5943600" y="6388100"/>
          <p14:tracePt t="89082" x="5962650" y="6381750"/>
          <p14:tracePt t="89082" x="5981700" y="6381750"/>
          <p14:tracePt t="89099" x="6026150" y="6381750"/>
          <p14:tracePt t="89115" x="6045200" y="6381750"/>
          <p14:tracePt t="89115" x="6064250" y="6381750"/>
          <p14:tracePt t="89132" x="6089650" y="6381750"/>
          <p14:tracePt t="89132" x="6134100" y="6388100"/>
          <p14:tracePt t="89149" x="6159500" y="6394450"/>
          <p14:tracePt t="89149" x="6178550" y="6394450"/>
          <p14:tracePt t="89166" x="6203950" y="6400800"/>
          <p14:tracePt t="89166" x="6229350" y="6400800"/>
          <p14:tracePt t="89182" x="6254750" y="6407150"/>
          <p14:tracePt t="89182" x="6273800" y="6407150"/>
          <p14:tracePt t="89199" x="6299200" y="6407150"/>
          <p14:tracePt t="89199" x="6324600" y="6413500"/>
          <p14:tracePt t="89199" x="6343650" y="6413500"/>
          <p14:tracePt t="89218" x="6369050" y="6419850"/>
          <p14:tracePt t="89232" x="6388100" y="6419850"/>
          <p14:tracePt t="89232" x="6432550" y="6426200"/>
          <p14:tracePt t="89249" x="6457950" y="6426200"/>
          <p14:tracePt t="89249" x="6477000" y="6432550"/>
          <p14:tracePt t="89266" x="6496050" y="6432550"/>
          <p14:tracePt t="89282" x="6540500" y="6438900"/>
          <p14:tracePt t="89298" x="6578600" y="6451600"/>
          <p14:tracePt t="89317" x="6610350" y="6457950"/>
          <p14:tracePt t="89317" x="6642100" y="6464300"/>
          <p14:tracePt t="89333" x="6673850" y="6470650"/>
          <p14:tracePt t="89348" x="6705600" y="6470650"/>
          <p14:tracePt t="89365" x="6737350" y="6470650"/>
          <p14:tracePt t="89382" x="6769100" y="6470650"/>
          <p14:tracePt t="89399" x="6794500" y="6470650"/>
          <p14:tracePt t="89415" x="6819900" y="6470650"/>
          <p14:tracePt t="89432" x="6838950" y="6470650"/>
          <p14:tracePt t="89432" x="6864350" y="6470650"/>
          <p14:tracePt t="89450" x="6889750" y="6464300"/>
          <p14:tracePt t="89466" x="6908800" y="6464300"/>
          <p14:tracePt t="89482" x="6934200" y="6451600"/>
          <p14:tracePt t="89499" x="6965950" y="6445250"/>
          <p14:tracePt t="89517" x="6997700" y="6438900"/>
          <p14:tracePt t="89533" x="7029450" y="6438900"/>
          <p14:tracePt t="89550" x="7067550" y="6432550"/>
          <p14:tracePt t="89566" x="7105650" y="6432550"/>
          <p14:tracePt t="89583" x="7143750" y="6419850"/>
          <p14:tracePt t="89599" x="7181850" y="6413500"/>
          <p14:tracePt t="89599" x="7219950" y="6407150"/>
          <p14:tracePt t="89617" x="7258050" y="6400800"/>
          <p14:tracePt t="89633" x="7296150" y="6388100"/>
          <p14:tracePt t="89649" x="7334250" y="6375400"/>
          <p14:tracePt t="89666" x="7372350" y="6356350"/>
          <p14:tracePt t="89666" x="7385050" y="6343650"/>
          <p14:tracePt t="89684" x="7404100" y="6337300"/>
          <p14:tracePt t="89684" x="7416800" y="6324600"/>
          <p14:tracePt t="89702" x="7435850" y="6318250"/>
          <p14:tracePt t="89702" x="7448550" y="6305550"/>
          <p14:tracePt t="89718" x="7467600" y="6299200"/>
          <p14:tracePt t="89746" x="7537450" y="6273800"/>
          <p14:tracePt t="89791" x="7778750" y="6254750"/>
          <p14:tracePt t="89843" x="7804150" y="6254750"/>
          <p14:tracePt t="89849" x="7823200" y="6254750"/>
          <p14:tracePt t="89857" x="7848600" y="6254750"/>
          <p14:tracePt t="89867" x="7886700" y="6254750"/>
          <p14:tracePt t="89867" x="7912100" y="6261100"/>
          <p14:tracePt t="89885" x="7950200" y="6261100"/>
          <p14:tracePt t="89901" x="7994650" y="6267450"/>
          <p14:tracePt t="89918" x="8026400" y="6267450"/>
          <p14:tracePt t="89935" x="8058150" y="6267450"/>
          <p14:tracePt t="89951" x="8077200" y="6267450"/>
          <p14:tracePt t="89951" x="8089900" y="6267450"/>
          <p14:tracePt t="89969" x="8108950" y="6261100"/>
          <p14:tracePt t="89984" x="8121650" y="6261100"/>
          <p14:tracePt t="90001" x="8121650" y="6254750"/>
          <p14:tracePt t="90018" x="8128000" y="6254750"/>
          <p14:tracePt t="90034" x="8134350" y="6248400"/>
          <p14:tracePt t="90051" x="8134350" y="6242050"/>
          <p14:tracePt t="90067" x="8128000" y="6235700"/>
          <p14:tracePt t="90089" x="8121650" y="6229350"/>
          <p14:tracePt t="90109" x="8115300" y="6229350"/>
          <p14:tracePt t="90217" x="8108950" y="6229350"/>
          <p14:tracePt t="90269" x="8102600" y="6223000"/>
          <p14:tracePt t="90277" x="8096250" y="6216650"/>
          <p14:tracePt t="90285" x="8083550" y="6210300"/>
          <p14:tracePt t="90285" x="8070850" y="6203950"/>
          <p14:tracePt t="90302" x="8058150" y="6197600"/>
          <p14:tracePt t="90302" x="8045450" y="6191250"/>
          <p14:tracePt t="90319" x="8032750" y="6191250"/>
          <p14:tracePt t="90319" x="8013700" y="6191250"/>
          <p14:tracePt t="90319" x="8001000" y="6191250"/>
          <p14:tracePt t="90337" x="7988300" y="6191250"/>
          <p14:tracePt t="90337" x="7975600" y="6191250"/>
          <p14:tracePt t="90353" x="7956550" y="6191250"/>
          <p14:tracePt t="90353" x="7943850" y="6191250"/>
          <p14:tracePt t="90369" x="7931150" y="6197600"/>
          <p14:tracePt t="90369" x="7918450" y="6197600"/>
          <p14:tracePt t="90386" x="7905750" y="6197600"/>
          <p14:tracePt t="90386" x="7874000" y="6197600"/>
          <p14:tracePt t="90403" x="7861300" y="6197600"/>
          <p14:tracePt t="90403" x="7848600" y="6191250"/>
          <p14:tracePt t="90419" x="7835900" y="6191250"/>
          <p14:tracePt t="90419" x="7816850" y="6191250"/>
          <p14:tracePt t="90436" x="7804150" y="6191250"/>
          <p14:tracePt t="90436" x="7785100" y="6184900"/>
          <p14:tracePt t="90453" x="7766050" y="6184900"/>
          <p14:tracePt t="90453" x="7734300" y="6172200"/>
          <p14:tracePt t="90470" x="7715250" y="6165850"/>
          <p14:tracePt t="90470" x="7689850" y="6165850"/>
          <p14:tracePt t="90486" x="7670800" y="6153150"/>
          <p14:tracePt t="90486" x="7645400" y="6140450"/>
          <p14:tracePt t="90503" x="7620000" y="6134100"/>
          <p14:tracePt t="90503" x="7594600" y="6121400"/>
          <p14:tracePt t="90503" x="7562850" y="6102350"/>
          <p14:tracePt t="91941" x="2057400" y="5499100"/>
          <p14:tracePt t="91941" x="2051050" y="5499100"/>
          <p14:tracePt t="91958" x="2044700" y="5499100"/>
          <p14:tracePt t="91958" x="2032000" y="5492750"/>
          <p14:tracePt t="91974" x="2019300" y="5486400"/>
          <p14:tracePt t="91974" x="2006600" y="5486400"/>
          <p14:tracePt t="91991" x="1987550" y="5480050"/>
          <p14:tracePt t="91991" x="1949450" y="5461000"/>
          <p14:tracePt t="92008" x="1936750" y="5454650"/>
          <p14:tracePt t="92008" x="1917700" y="5441950"/>
          <p14:tracePt t="92025" x="1898650" y="5435600"/>
          <p14:tracePt t="92025" x="1885950" y="54292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3" name="Rectangle 7"/>
          <p:cNvSpPr>
            <a:spLocks noGrp="1" noChangeArrowheads="1"/>
          </p:cNvSpPr>
          <p:nvPr>
            <p:ph type="title"/>
          </p:nvPr>
        </p:nvSpPr>
        <p:spPr>
          <a:xfrm>
            <a:off x="457200" y="274638"/>
            <a:ext cx="8229600" cy="654032"/>
          </a:xfrm>
        </p:spPr>
        <p:txBody>
          <a:bodyPr>
            <a:normAutofit/>
          </a:bodyPr>
          <a:lstStyle/>
          <a:p>
            <a:r>
              <a:rPr lang="ja-JP" altLang="en-US" dirty="0"/>
              <a:t>記述統計か推測統計か？</a:t>
            </a:r>
          </a:p>
        </p:txBody>
      </p:sp>
      <p:sp>
        <p:nvSpPr>
          <p:cNvPr id="459784" name="Text Box 8"/>
          <p:cNvSpPr txBox="1">
            <a:spLocks noChangeArrowheads="1"/>
          </p:cNvSpPr>
          <p:nvPr/>
        </p:nvSpPr>
        <p:spPr bwMode="auto">
          <a:xfrm>
            <a:off x="539750" y="1576388"/>
            <a:ext cx="7013575" cy="457200"/>
          </a:xfrm>
          <a:prstGeom prst="rect">
            <a:avLst/>
          </a:prstGeom>
          <a:noFill/>
          <a:ln w="38100">
            <a:noFill/>
            <a:miter lim="800000"/>
            <a:headEnd/>
            <a:tailEnd/>
          </a:ln>
          <a:effectLst/>
        </p:spPr>
        <p:txBody>
          <a:bodyPr wrap="none">
            <a:spAutoFit/>
          </a:bodyPr>
          <a:lstStyle/>
          <a:p>
            <a:r>
              <a:rPr lang="en-US" altLang="ja-JP"/>
              <a:t>①</a:t>
            </a:r>
            <a:r>
              <a:rPr lang="ja-JP" altLang="en-US"/>
              <a:t>　日本の人口は</a:t>
            </a:r>
            <a:r>
              <a:rPr lang="en-US" altLang="ja-JP"/>
              <a:t>2004</a:t>
            </a:r>
            <a:r>
              <a:rPr lang="ja-JP" altLang="en-US"/>
              <a:t>年現在，１億２千万人強である</a:t>
            </a:r>
          </a:p>
        </p:txBody>
      </p:sp>
      <p:sp>
        <p:nvSpPr>
          <p:cNvPr id="459785" name="Text Box 9"/>
          <p:cNvSpPr txBox="1">
            <a:spLocks noChangeArrowheads="1"/>
          </p:cNvSpPr>
          <p:nvPr/>
        </p:nvSpPr>
        <p:spPr bwMode="auto">
          <a:xfrm>
            <a:off x="539750" y="2452688"/>
            <a:ext cx="5670550" cy="457200"/>
          </a:xfrm>
          <a:prstGeom prst="rect">
            <a:avLst/>
          </a:prstGeom>
          <a:noFill/>
          <a:ln w="38100">
            <a:noFill/>
            <a:miter lim="800000"/>
            <a:headEnd/>
            <a:tailEnd/>
          </a:ln>
          <a:effectLst/>
        </p:spPr>
        <p:txBody>
          <a:bodyPr wrap="none">
            <a:spAutoFit/>
          </a:bodyPr>
          <a:lstStyle/>
          <a:p>
            <a:r>
              <a:rPr lang="en-US" altLang="ja-JP"/>
              <a:t>②</a:t>
            </a:r>
            <a:r>
              <a:rPr lang="ja-JP" altLang="en-US"/>
              <a:t>　日本の人口は</a:t>
            </a:r>
            <a:r>
              <a:rPr lang="en-US" altLang="ja-JP"/>
              <a:t>2050</a:t>
            </a:r>
            <a:r>
              <a:rPr lang="ja-JP" altLang="en-US"/>
              <a:t>年には１億人になる</a:t>
            </a:r>
          </a:p>
        </p:txBody>
      </p:sp>
      <p:sp>
        <p:nvSpPr>
          <p:cNvPr id="459786" name="Text Box 10"/>
          <p:cNvSpPr txBox="1">
            <a:spLocks noChangeArrowheads="1"/>
          </p:cNvSpPr>
          <p:nvPr/>
        </p:nvSpPr>
        <p:spPr bwMode="auto">
          <a:xfrm>
            <a:off x="539750" y="3330575"/>
            <a:ext cx="6491288" cy="457200"/>
          </a:xfrm>
          <a:prstGeom prst="rect">
            <a:avLst/>
          </a:prstGeom>
          <a:noFill/>
          <a:ln w="38100">
            <a:noFill/>
            <a:miter lim="800000"/>
            <a:headEnd/>
            <a:tailEnd/>
          </a:ln>
          <a:effectLst/>
        </p:spPr>
        <p:txBody>
          <a:bodyPr wrap="none">
            <a:spAutoFit/>
          </a:bodyPr>
          <a:lstStyle/>
          <a:p>
            <a:r>
              <a:rPr lang="en-US" altLang="ja-JP"/>
              <a:t>③</a:t>
            </a:r>
            <a:r>
              <a:rPr lang="ja-JP" altLang="en-US"/>
              <a:t>　大山に</a:t>
            </a:r>
            <a:r>
              <a:rPr lang="en-US" altLang="ja-JP"/>
              <a:t>2007</a:t>
            </a:r>
            <a:r>
              <a:rPr lang="ja-JP" altLang="en-US"/>
              <a:t>年</a:t>
            </a:r>
            <a:r>
              <a:rPr lang="en-US" altLang="ja-JP"/>
              <a:t>2</a:t>
            </a:r>
            <a:r>
              <a:rPr lang="ja-JP" altLang="en-US"/>
              <a:t>月</a:t>
            </a:r>
            <a:r>
              <a:rPr lang="en-US" altLang="ja-JP"/>
              <a:t>1</a:t>
            </a:r>
            <a:r>
              <a:rPr lang="ja-JP" altLang="en-US"/>
              <a:t>日に</a:t>
            </a:r>
            <a:r>
              <a:rPr lang="en-US" altLang="ja-JP"/>
              <a:t>29cm</a:t>
            </a:r>
            <a:r>
              <a:rPr lang="ja-JP" altLang="en-US"/>
              <a:t>の降雪があった </a:t>
            </a:r>
          </a:p>
        </p:txBody>
      </p:sp>
      <p:sp>
        <p:nvSpPr>
          <p:cNvPr id="459787" name="Text Box 11"/>
          <p:cNvSpPr txBox="1">
            <a:spLocks noChangeArrowheads="1"/>
          </p:cNvSpPr>
          <p:nvPr/>
        </p:nvSpPr>
        <p:spPr bwMode="auto">
          <a:xfrm>
            <a:off x="539750" y="4206875"/>
            <a:ext cx="3579813" cy="457200"/>
          </a:xfrm>
          <a:prstGeom prst="rect">
            <a:avLst/>
          </a:prstGeom>
          <a:noFill/>
          <a:ln w="38100">
            <a:noFill/>
            <a:miter lim="800000"/>
            <a:headEnd/>
            <a:tailEnd/>
          </a:ln>
          <a:effectLst/>
        </p:spPr>
        <p:txBody>
          <a:bodyPr wrap="none">
            <a:spAutoFit/>
          </a:bodyPr>
          <a:lstStyle/>
          <a:p>
            <a:r>
              <a:rPr lang="en-US" altLang="ja-JP"/>
              <a:t>④</a:t>
            </a:r>
            <a:r>
              <a:rPr lang="ja-JP" altLang="en-US"/>
              <a:t>　大山には冬，雪が降る</a:t>
            </a:r>
          </a:p>
        </p:txBody>
      </p:sp>
      <p:sp>
        <p:nvSpPr>
          <p:cNvPr id="459788" name="Text Box 12"/>
          <p:cNvSpPr txBox="1">
            <a:spLocks noChangeArrowheads="1"/>
          </p:cNvSpPr>
          <p:nvPr/>
        </p:nvSpPr>
        <p:spPr bwMode="auto">
          <a:xfrm>
            <a:off x="539750" y="5084763"/>
            <a:ext cx="3386138" cy="457200"/>
          </a:xfrm>
          <a:prstGeom prst="rect">
            <a:avLst/>
          </a:prstGeom>
          <a:noFill/>
          <a:ln w="38100">
            <a:noFill/>
            <a:miter lim="800000"/>
            <a:headEnd/>
            <a:tailEnd/>
          </a:ln>
          <a:effectLst/>
        </p:spPr>
        <p:txBody>
          <a:bodyPr wrap="none">
            <a:spAutoFit/>
          </a:bodyPr>
          <a:lstStyle/>
          <a:p>
            <a:r>
              <a:rPr lang="en-US" altLang="ja-JP"/>
              <a:t>⑤</a:t>
            </a:r>
            <a:r>
              <a:rPr lang="ja-JP" altLang="en-US"/>
              <a:t>　この風邪薬はよく効く</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935"/>
    </mc:Choice>
    <mc:Fallback>
      <p:transition spd="slow" advTm="26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9" x="5568950" y="3625850"/>
          <p14:tracePt t="1757" x="5568950" y="3619500"/>
          <p14:tracePt t="1761" x="5562600" y="3613150"/>
          <p14:tracePt t="1769" x="5562600" y="3606800"/>
          <p14:tracePt t="1769" x="5556250" y="3594100"/>
          <p14:tracePt t="1786" x="5556250" y="3581400"/>
          <p14:tracePt t="1786" x="5549900" y="3575050"/>
          <p14:tracePt t="1803" x="5543550" y="3562350"/>
          <p14:tracePt t="1803" x="5543550" y="3549650"/>
          <p14:tracePt t="1819" x="5537200" y="3543300"/>
          <p14:tracePt t="1819" x="5530850" y="3524250"/>
          <p14:tracePt t="1836" x="5524500" y="3524250"/>
          <p14:tracePt t="1836" x="5518150" y="3517900"/>
          <p14:tracePt t="1852" x="5511800" y="3511550"/>
          <p14:tracePt t="1868" x="5505450" y="3511550"/>
          <p14:tracePt t="1868" x="5499100" y="3511550"/>
          <p14:tracePt t="1885" x="5499100" y="3505200"/>
          <p14:tracePt t="1902" x="5486400" y="3505200"/>
          <p14:tracePt t="1918" x="5486400" y="3498850"/>
          <p14:tracePt t="1918" x="5480050" y="3492500"/>
          <p14:tracePt t="1936" x="5480050" y="3486150"/>
          <p14:tracePt t="1956" x="5480050" y="3479800"/>
          <p14:tracePt t="1972" x="5480050" y="3473450"/>
          <p14:tracePt t="1996" x="5480050" y="3467100"/>
          <p14:tracePt t="2008" x="5473700" y="3460750"/>
          <p14:tracePt t="2024" x="5473700" y="3454400"/>
          <p14:tracePt t="2040" x="5473700" y="3448050"/>
          <p14:tracePt t="2068" x="5480050" y="3441700"/>
          <p14:tracePt t="2116" x="5480050" y="3435350"/>
          <p14:tracePt t="2121" x="5486400" y="3422650"/>
          <p14:tracePt t="2136" x="5486400" y="3416300"/>
          <p14:tracePt t="2136" x="5492750" y="3416300"/>
          <p14:tracePt t="2154" x="5499100" y="3409950"/>
          <p14:tracePt t="2154" x="5499100" y="3403600"/>
          <p14:tracePt t="2170" x="5499100" y="3390900"/>
          <p14:tracePt t="2186" x="5505450" y="3384550"/>
          <p14:tracePt t="2202" x="5499100" y="3384550"/>
          <p14:tracePt t="2220" x="5505450" y="3378200"/>
          <p14:tracePt t="2236" x="5505450" y="3371850"/>
          <p14:tracePt t="2256" x="5505450" y="3378200"/>
          <p14:tracePt t="2296" x="5505450" y="3384550"/>
          <p14:tracePt t="2308" x="5499100" y="3384550"/>
          <p14:tracePt t="2324" x="5492750" y="3390900"/>
          <p14:tracePt t="2340" x="5486400" y="3397250"/>
          <p14:tracePt t="2368" x="5480050" y="3397250"/>
          <p14:tracePt t="2392" x="5473700" y="3403600"/>
          <p14:tracePt t="2416" x="5467350" y="3409950"/>
          <p14:tracePt t="2428" x="5461000" y="3416300"/>
          <p14:tracePt t="2460" x="5454650" y="3422650"/>
          <p14:tracePt t="2476" x="5448300" y="3429000"/>
          <p14:tracePt t="2504" x="5441950" y="3422650"/>
          <p14:tracePt t="2540" x="5441950" y="3409950"/>
          <p14:tracePt t="2572" x="5441950" y="3403600"/>
          <p14:tracePt t="2580" x="5448300" y="3403600"/>
          <p14:tracePt t="2588" x="5448300" y="3397250"/>
          <p14:tracePt t="2588" x="5448300" y="3390900"/>
          <p14:tracePt t="2604" x="5448300" y="3384550"/>
          <p14:tracePt t="2604" x="5448300" y="3378200"/>
          <p14:tracePt t="2623" x="5454650" y="3365500"/>
          <p14:tracePt t="2623" x="5454650" y="3359150"/>
          <p14:tracePt t="2623" x="5454650" y="3346450"/>
          <p14:tracePt t="2640" x="5461000" y="3340100"/>
          <p14:tracePt t="2654" x="5461000" y="3327400"/>
          <p14:tracePt t="2654" x="5467350" y="3302000"/>
          <p14:tracePt t="2672" x="5467350" y="3289300"/>
          <p14:tracePt t="2672" x="5473700" y="3276600"/>
          <p14:tracePt t="2688" x="5473700" y="3263900"/>
          <p14:tracePt t="2688" x="5480050" y="3251200"/>
          <p14:tracePt t="2705" x="5486400" y="3244850"/>
          <p14:tracePt t="2705" x="5499100" y="3219450"/>
          <p14:tracePt t="2722" x="5511800" y="3213100"/>
          <p14:tracePt t="2722" x="5518150" y="3200400"/>
          <p14:tracePt t="2738" x="5530850" y="3194050"/>
          <p14:tracePt t="2738" x="5543550" y="3187700"/>
          <p14:tracePt t="2756" x="5549900" y="3181350"/>
          <p14:tracePt t="2756" x="5562600" y="3175000"/>
          <p14:tracePt t="2772" x="5575300" y="3168650"/>
          <p14:tracePt t="2772" x="5594350" y="3168650"/>
          <p14:tracePt t="2789" x="5600700" y="3162300"/>
          <p14:tracePt t="2789" x="5607050" y="3162300"/>
          <p14:tracePt t="2806" x="5619750" y="3162300"/>
          <p14:tracePt t="2806" x="5626100" y="3168650"/>
          <p14:tracePt t="2822" x="5632450" y="3168650"/>
          <p14:tracePt t="2822" x="5638800" y="3168650"/>
          <p14:tracePt t="2822" x="5645150" y="3168650"/>
          <p14:tracePt t="2840" x="5651500" y="3175000"/>
          <p14:tracePt t="2854" x="5657850" y="3175000"/>
          <p14:tracePt t="2854" x="5670550" y="3181350"/>
          <p14:tracePt t="2872" x="5676900" y="3187700"/>
          <p14:tracePt t="2872" x="5683250" y="3187700"/>
          <p14:tracePt t="2889" x="5689600" y="3194050"/>
          <p14:tracePt t="2889" x="5695950" y="3194050"/>
          <p14:tracePt t="2906" x="5702300" y="3194050"/>
          <p14:tracePt t="2906" x="5708650" y="3200400"/>
          <p14:tracePt t="2922" x="5715000" y="3200400"/>
          <p14:tracePt t="2922" x="5721350" y="3200400"/>
          <p14:tracePt t="2922" x="5727700" y="3206750"/>
          <p14:tracePt t="2941" x="5734050" y="3206750"/>
          <p14:tracePt t="2941" x="5740400" y="3206750"/>
          <p14:tracePt t="2956" x="5753100" y="3213100"/>
          <p14:tracePt t="2971" x="5753100" y="3219450"/>
          <p14:tracePt t="2971" x="5759450" y="3232150"/>
          <p14:tracePt t="2990" x="5772150" y="3244850"/>
          <p14:tracePt t="2990" x="5778500" y="3263900"/>
          <p14:tracePt t="2990" x="5791200" y="3282950"/>
          <p14:tracePt t="3009" x="5803900" y="3302000"/>
          <p14:tracePt t="3009" x="5816600" y="3327400"/>
          <p14:tracePt t="3024" x="5829300" y="3352800"/>
          <p14:tracePt t="3024" x="5842000" y="3378200"/>
          <p14:tracePt t="3040" x="5861050" y="3403600"/>
          <p14:tracePt t="3040" x="5873750" y="3429000"/>
          <p14:tracePt t="3056" x="5886450" y="3454400"/>
          <p14:tracePt t="3056" x="5899150" y="3479800"/>
          <p14:tracePt t="3073" x="5905500" y="3505200"/>
          <p14:tracePt t="3073" x="5924550" y="3556000"/>
          <p14:tracePt t="3089" x="5930900" y="3581400"/>
          <p14:tracePt t="3089" x="5937250" y="3606800"/>
          <p14:tracePt t="3106" x="5943600" y="3632200"/>
          <p14:tracePt t="3106" x="5949950" y="3651250"/>
          <p14:tracePt t="3123" x="5956300" y="3676650"/>
          <p14:tracePt t="3123" x="5969000" y="3714750"/>
          <p14:tracePt t="3140" x="5969000" y="3733800"/>
          <p14:tracePt t="3140" x="5975350" y="3752850"/>
          <p14:tracePt t="3157" x="5981700" y="3765550"/>
          <p14:tracePt t="3157" x="5981700" y="3778250"/>
          <p14:tracePt t="3173" x="5988050" y="3784600"/>
          <p14:tracePt t="3189" x="5981700" y="3771900"/>
          <p14:tracePt t="3205" x="5975350" y="3759200"/>
          <p14:tracePt t="3205" x="5962650" y="3721100"/>
          <p14:tracePt t="3224" x="5949950" y="3695700"/>
          <p14:tracePt t="3224" x="5937250" y="3663950"/>
          <p14:tracePt t="3240" x="5918200" y="3625850"/>
          <p14:tracePt t="3240" x="5905500" y="3587750"/>
          <p14:tracePt t="3257" x="5892800" y="3549650"/>
          <p14:tracePt t="3257" x="5873750" y="3505200"/>
          <p14:tracePt t="3273" x="5861050" y="3460750"/>
          <p14:tracePt t="3273" x="5848350" y="3409950"/>
          <p14:tracePt t="3290" x="5835650" y="3359150"/>
          <p14:tracePt t="3290" x="5816600" y="3302000"/>
          <p14:tracePt t="3290" x="5797550" y="3251200"/>
          <p14:tracePt t="3309" x="5772150" y="3194050"/>
          <p14:tracePt t="3309" x="5746750" y="3136900"/>
          <p14:tracePt t="3324" x="5715000" y="3079750"/>
          <p14:tracePt t="3324" x="5676900" y="3022600"/>
          <p14:tracePt t="3340" x="5632450" y="2971800"/>
          <p14:tracePt t="3340" x="5588000" y="2927350"/>
          <p14:tracePt t="3357" x="5537200" y="2876550"/>
          <p14:tracePt t="3357" x="5492750" y="2838450"/>
          <p14:tracePt t="3374" x="5441950" y="2800350"/>
          <p14:tracePt t="3374" x="5340350" y="2736850"/>
          <p14:tracePt t="3390" x="5302250" y="2698750"/>
          <p14:tracePt t="3390" x="5264150" y="2660650"/>
          <p14:tracePt t="3407" x="5232400" y="2622550"/>
          <p14:tracePt t="3407" x="5200650" y="2578100"/>
          <p14:tracePt t="3424" x="5175250" y="2520950"/>
          <p14:tracePt t="3424" x="5137150" y="2400300"/>
          <p14:tracePt t="3441" x="5118100" y="2330450"/>
          <p14:tracePt t="3441" x="5105400" y="2266950"/>
          <p14:tracePt t="3457" x="5092700" y="2197100"/>
          <p14:tracePt t="3457" x="5080000" y="2127250"/>
          <p14:tracePt t="3474" x="5060950" y="2057400"/>
          <p14:tracePt t="3474" x="5048250" y="1993900"/>
          <p14:tracePt t="3491" x="5029200" y="1930400"/>
          <p14:tracePt t="3491" x="4997450" y="1816100"/>
          <p14:tracePt t="3509" x="4978400" y="1765300"/>
          <p14:tracePt t="3509" x="4959350" y="1714500"/>
          <p14:tracePt t="3525" x="4940300" y="1663700"/>
          <p14:tracePt t="3525" x="4921250" y="1612900"/>
          <p14:tracePt t="3541" x="4902200" y="1568450"/>
          <p14:tracePt t="3541" x="4883150" y="1530350"/>
          <p14:tracePt t="3558" x="4857750" y="1492250"/>
          <p14:tracePt t="3558" x="4826000" y="1454150"/>
          <p14:tracePt t="3574" x="4794250" y="1416050"/>
          <p14:tracePt t="3574" x="4705350" y="1365250"/>
          <p14:tracePt t="3593" x="4654550" y="1339850"/>
          <p14:tracePt t="3593" x="4597400" y="1320800"/>
          <p14:tracePt t="3608" x="4533900" y="1308100"/>
          <p14:tracePt t="3608" x="4464050" y="1295400"/>
          <p14:tracePt t="3626" x="4387850" y="1289050"/>
          <p14:tracePt t="3626" x="4305300" y="1282700"/>
          <p14:tracePt t="3641" x="4229100" y="1270000"/>
          <p14:tracePt t="3641" x="4146550" y="1263650"/>
          <p14:tracePt t="3658" x="4064000" y="1257300"/>
          <p14:tracePt t="3658" x="3981450" y="1244600"/>
          <p14:tracePt t="3658" x="3898900" y="1231900"/>
          <p14:tracePt t="3676" x="3822700" y="1219200"/>
          <p14:tracePt t="3676" x="3740150" y="1212850"/>
          <p14:tracePt t="3691" x="3663950" y="1200150"/>
          <p14:tracePt t="3691" x="3587750" y="1187450"/>
          <p14:tracePt t="3708" x="3517900" y="1174750"/>
          <p14:tracePt t="3708" x="3448050" y="1155700"/>
          <p14:tracePt t="3725" x="3384550" y="1136650"/>
          <p14:tracePt t="3725" x="3257550" y="1098550"/>
          <p14:tracePt t="3742" x="3200400" y="1073150"/>
          <p14:tracePt t="3742" x="3149600" y="1041400"/>
          <p14:tracePt t="3758" x="3092450" y="1016000"/>
          <p14:tracePt t="3758" x="3041650" y="996950"/>
          <p14:tracePt t="3775" x="2990850" y="971550"/>
          <p14:tracePt t="3775" x="2940050" y="952500"/>
          <p14:tracePt t="3792" x="2889250" y="939800"/>
          <p14:tracePt t="3792" x="2787650" y="920750"/>
          <p14:tracePt t="3809" x="2743200" y="914400"/>
          <p14:tracePt t="3809" x="2698750" y="908050"/>
          <p14:tracePt t="3825" x="2660650" y="908050"/>
          <p14:tracePt t="3825" x="2622550" y="901700"/>
          <p14:tracePt t="3842" x="2584450" y="895350"/>
          <p14:tracePt t="3842" x="2559050" y="889000"/>
          <p14:tracePt t="3842" x="2527300" y="882650"/>
          <p14:tracePt t="3860" x="2508250" y="876300"/>
          <p14:tracePt t="3874" x="2489200" y="869950"/>
          <p14:tracePt t="3874" x="2463800" y="857250"/>
          <p14:tracePt t="3892" x="2451100" y="850900"/>
          <p14:tracePt t="3892" x="2444750" y="844550"/>
          <p14:tracePt t="3909" x="2438400" y="838200"/>
          <p14:tracePt t="3909" x="2438400" y="831850"/>
          <p14:tracePt t="3925" x="2749550" y="831850"/>
          <p14:tracePt t="4023" x="2813050" y="831850"/>
          <p14:tracePt t="4028" x="2946400" y="831850"/>
          <p14:tracePt t="4042" x="3086100" y="831850"/>
          <p14:tracePt t="4059" x="3225800" y="838200"/>
          <p14:tracePt t="4075" x="3359150" y="844550"/>
          <p14:tracePt t="4092" x="3536950" y="863600"/>
          <p14:tracePt t="4109" x="3632200" y="876300"/>
          <p14:tracePt t="4126" x="3708400" y="876300"/>
          <p14:tracePt t="4142" x="3797300" y="869950"/>
          <p14:tracePt t="4160" x="3835400" y="863600"/>
          <p14:tracePt t="4176" x="3867150" y="857250"/>
          <p14:tracePt t="4193" x="3879850" y="857250"/>
          <p14:tracePt t="4209" x="3886200" y="857250"/>
          <p14:tracePt t="4226" x="3886200" y="850900"/>
          <p14:tracePt t="4242" x="3873500" y="844550"/>
          <p14:tracePt t="4261" x="3860800" y="844550"/>
          <p14:tracePt t="4276" x="3841750" y="844550"/>
          <p14:tracePt t="4293" x="3822700" y="850900"/>
          <p14:tracePt t="4309" x="3803650" y="850900"/>
          <p14:tracePt t="4309" x="3797300" y="850900"/>
          <p14:tracePt t="4328" x="3784600" y="850900"/>
          <p14:tracePt t="4343" x="3778250" y="844550"/>
          <p14:tracePt t="4360" x="3784600" y="838200"/>
          <p14:tracePt t="4380" x="3797300" y="838200"/>
          <p14:tracePt t="4393" x="3816350" y="838200"/>
          <p14:tracePt t="4410" x="3848100" y="844550"/>
          <p14:tracePt t="4427" x="3886200" y="844550"/>
          <p14:tracePt t="4443" x="3905250" y="850900"/>
          <p14:tracePt t="4443" x="3943350" y="863600"/>
          <p14:tracePt t="4461" x="3968750" y="863600"/>
          <p14:tracePt t="4461" x="3987800" y="869950"/>
          <p14:tracePt t="4477" x="4019550" y="876300"/>
          <p14:tracePt t="4477" x="4051300" y="882650"/>
          <p14:tracePt t="4494" x="4083050" y="889000"/>
          <p14:tracePt t="4494" x="4121150" y="895350"/>
          <p14:tracePt t="4512" x="4159250" y="895350"/>
          <p14:tracePt t="4512" x="4241800" y="908050"/>
          <p14:tracePt t="4529" x="4286250" y="908050"/>
          <p14:tracePt t="4529" x="4330700" y="914400"/>
          <p14:tracePt t="4546" x="4375150" y="914400"/>
          <p14:tracePt t="4546" x="4419600" y="920750"/>
          <p14:tracePt t="4562" x="4464050" y="920750"/>
          <p14:tracePt t="4562" x="4508500" y="920750"/>
          <p14:tracePt t="4579" x="4546600" y="927100"/>
          <p14:tracePt t="4579" x="4591050" y="927100"/>
          <p14:tracePt t="4579" x="4635500" y="927100"/>
          <p14:tracePt t="4597" x="4679950" y="933450"/>
          <p14:tracePt t="4611" x="4718050" y="933450"/>
          <p14:tracePt t="4611" x="4794250" y="933450"/>
          <p14:tracePt t="4629" x="4832350" y="927100"/>
          <p14:tracePt t="4629" x="4864100" y="927100"/>
          <p14:tracePt t="4645" x="5194300" y="889000"/>
          <p14:tracePt t="4719" x="5238750" y="889000"/>
          <p14:tracePt t="4725" x="5276850" y="889000"/>
          <p14:tracePt t="4733" x="5321300" y="889000"/>
          <p14:tracePt t="4746" x="5448300" y="895350"/>
          <p14:tracePt t="4762" x="5537200" y="901700"/>
          <p14:tracePt t="4779" x="5619750" y="901700"/>
          <p14:tracePt t="4795" x="5702300" y="908050"/>
          <p14:tracePt t="4812" x="5810250" y="901700"/>
          <p14:tracePt t="4829" x="5867400" y="895350"/>
          <p14:tracePt t="4846" x="5918200" y="895350"/>
          <p14:tracePt t="4863" x="5956300" y="895350"/>
          <p14:tracePt t="4879" x="5988050" y="895350"/>
          <p14:tracePt t="4879" x="5994400" y="895350"/>
          <p14:tracePt t="4897" x="6013450" y="889000"/>
          <p14:tracePt t="4913" x="6019800" y="889000"/>
          <p14:tracePt t="4929" x="6032500" y="889000"/>
          <p14:tracePt t="4946" x="6032500" y="895350"/>
          <p14:tracePt t="4962" x="6038850" y="901700"/>
          <p14:tracePt t="4989" x="6032500" y="901700"/>
          <p14:tracePt t="5002" x="6026150" y="914400"/>
          <p14:tracePt t="5017" x="6026150" y="920750"/>
          <p14:tracePt t="5029" x="6019800" y="927100"/>
          <p14:tracePt t="5046" x="6013450" y="939800"/>
          <p14:tracePt t="5063" x="6013450" y="952500"/>
          <p14:tracePt t="5080" x="6007100" y="958850"/>
          <p14:tracePt t="5096" x="6000750" y="958850"/>
          <p14:tracePt t="5113" x="5994400" y="965200"/>
          <p14:tracePt t="5130" x="5988050" y="971550"/>
          <p14:tracePt t="5146" x="5981700" y="984250"/>
          <p14:tracePt t="5163" x="5975350" y="990600"/>
          <p14:tracePt t="5181" x="5962650" y="996950"/>
          <p14:tracePt t="5181" x="5956300" y="1003300"/>
          <p14:tracePt t="5198" x="5949950" y="1003300"/>
          <p14:tracePt t="5198" x="5943600" y="1003300"/>
          <p14:tracePt t="5215" x="5930900" y="1003300"/>
          <p14:tracePt t="5215" x="5918200" y="1009650"/>
          <p14:tracePt t="5231" x="5905500" y="1016000"/>
          <p14:tracePt t="5231" x="5899150" y="1022350"/>
          <p14:tracePt t="5231" x="5880100" y="1028700"/>
          <p14:tracePt t="5250" x="5867400" y="1035050"/>
          <p14:tracePt t="5263" x="5854700" y="1047750"/>
          <p14:tracePt t="5263" x="5835650" y="1066800"/>
          <p14:tracePt t="5281" x="5822950" y="1073150"/>
          <p14:tracePt t="5281" x="5816600" y="1079500"/>
          <p14:tracePt t="5297" x="5810250" y="1092200"/>
          <p14:tracePt t="5297" x="5803900" y="1098550"/>
          <p14:tracePt t="5314" x="5803900" y="1104900"/>
          <p14:tracePt t="5314" x="5797550" y="1111250"/>
          <p14:tracePt t="5331" x="5797550" y="1117600"/>
          <p14:tracePt t="5331" x="5797550" y="1123950"/>
          <p14:tracePt t="5331" x="5797550" y="1130300"/>
          <p14:tracePt t="5350" x="5803900" y="1136650"/>
          <p14:tracePt t="5364" x="5803900" y="1143000"/>
          <p14:tracePt t="5381" x="5810250" y="1149350"/>
          <p14:tracePt t="5397" x="5822950" y="1155700"/>
          <p14:tracePt t="5397" x="5829300" y="1162050"/>
          <p14:tracePt t="5415" x="5835650" y="1162050"/>
          <p14:tracePt t="5415" x="5842000" y="1168400"/>
          <p14:tracePt t="5432" x="5848350" y="1168400"/>
          <p14:tracePt t="5432" x="5854700" y="1168400"/>
          <p14:tracePt t="5449" x="5867400" y="1168400"/>
          <p14:tracePt t="5469" x="5873750" y="1168400"/>
          <p14:tracePt t="5505" x="5880100" y="1168400"/>
          <p14:tracePt t="5533" x="5886450" y="1168400"/>
          <p14:tracePt t="5557" x="5892800" y="1162050"/>
          <p14:tracePt t="5581" x="5886450" y="1155700"/>
          <p14:tracePt t="5633" x="5880100" y="1155700"/>
          <p14:tracePt t="5677" x="5873750" y="1162050"/>
          <p14:tracePt t="5701" x="5867400" y="1162050"/>
          <p14:tracePt t="5729" x="5873750" y="1168400"/>
          <p14:tracePt t="5789" x="5880100" y="1168400"/>
          <p14:tracePt t="5805" x="5886450" y="1168400"/>
          <p14:tracePt t="5821" x="5892800" y="1174750"/>
          <p14:tracePt t="5833" x="5899150" y="1174750"/>
          <p14:tracePt t="5849" x="5905500" y="1174750"/>
          <p14:tracePt t="5856" x="5911850" y="1174750"/>
          <p14:tracePt t="5865" x="5918200" y="1174750"/>
          <p14:tracePt t="5865" x="5924550" y="1174750"/>
          <p14:tracePt t="5883" x="5930900" y="1174750"/>
          <p14:tracePt t="5883" x="5937250" y="1174750"/>
          <p14:tracePt t="5883" x="5943600" y="1174750"/>
          <p14:tracePt t="5901" x="5949950" y="1174750"/>
          <p14:tracePt t="5915" x="5956300" y="1174750"/>
          <p14:tracePt t="5915" x="5969000" y="1174750"/>
          <p14:tracePt t="5933" x="5975350" y="1168400"/>
          <p14:tracePt t="5949" x="5981700" y="1168400"/>
          <p14:tracePt t="5966" x="5988050" y="1162050"/>
          <p14:tracePt t="5982" x="6000750" y="1155700"/>
          <p14:tracePt t="5982" x="6007100" y="1155700"/>
          <p14:tracePt t="6003" x="6013450" y="1155700"/>
          <p14:tracePt t="6016" x="6019800" y="1149350"/>
          <p14:tracePt t="6033" x="6019800" y="1143000"/>
          <p14:tracePt t="6053" x="6019800" y="1136650"/>
          <p14:tracePt t="6097" x="6019800" y="1130300"/>
          <p14:tracePt t="6113" x="6013450" y="1123950"/>
          <p14:tracePt t="6133" x="6007100" y="1117600"/>
          <p14:tracePt t="6149" x="6000750" y="1117600"/>
          <p14:tracePt t="6165" x="5988050" y="1111250"/>
          <p14:tracePt t="6181" x="5981700" y="1098550"/>
          <p14:tracePt t="6193" x="5975350" y="1098550"/>
          <p14:tracePt t="6201" x="5969000" y="1092200"/>
          <p14:tracePt t="6201" x="5962650" y="1085850"/>
          <p14:tracePt t="6218" x="5956300" y="1079500"/>
          <p14:tracePt t="6218" x="5949950" y="1079500"/>
          <p14:tracePt t="6234" x="5943600" y="1073150"/>
          <p14:tracePt t="6234" x="5937250" y="1066800"/>
          <p14:tracePt t="6251" x="5930900" y="1060450"/>
          <p14:tracePt t="6251" x="5924550" y="1060450"/>
          <p14:tracePt t="6251" x="5918200" y="1054100"/>
          <p14:tracePt t="6269" x="5911850" y="1047750"/>
          <p14:tracePt t="6283" x="5905500" y="1047750"/>
          <p14:tracePt t="6283" x="5886450" y="1041400"/>
          <p14:tracePt t="6301" x="5880100" y="1041400"/>
          <p14:tracePt t="6301" x="5873750" y="1035050"/>
          <p14:tracePt t="6317" x="5867400" y="1035050"/>
          <p14:tracePt t="6333" x="5861050" y="1028700"/>
          <p14:tracePt t="6350" x="5854700" y="1028700"/>
          <p14:tracePt t="6367" x="5848350" y="1022350"/>
          <p14:tracePt t="6367" x="5842000" y="1016000"/>
          <p14:tracePt t="6384" x="5835650" y="1016000"/>
          <p14:tracePt t="6400" x="5829300" y="1009650"/>
          <p14:tracePt t="6421" x="5822950" y="1016000"/>
          <p14:tracePt t="6501" x="5829300" y="1022350"/>
          <p14:tracePt t="6549" x="5835650" y="1022350"/>
          <p14:tracePt t="6561" x="5842000" y="1022350"/>
          <p14:tracePt t="6569" x="5848350" y="1022350"/>
          <p14:tracePt t="6569" x="5854700" y="1022350"/>
          <p14:tracePt t="6586" x="5861050" y="1022350"/>
          <p14:tracePt t="6601" x="5867400" y="1022350"/>
          <p14:tracePt t="6601" x="5873750" y="1022350"/>
          <p14:tracePt t="6619" x="5880100" y="1022350"/>
          <p14:tracePt t="6619" x="5886450" y="1022350"/>
          <p14:tracePt t="6636" x="5892800" y="1022350"/>
          <p14:tracePt t="6651" x="5899150" y="1022350"/>
          <p14:tracePt t="6651" x="5911850" y="1022350"/>
          <p14:tracePt t="6669" x="5918200" y="1016000"/>
          <p14:tracePt t="6684" x="5924550" y="1009650"/>
          <p14:tracePt t="6705" x="5924550" y="1003300"/>
          <p14:tracePt t="6721" x="5918200" y="1003300"/>
          <p14:tracePt t="6735" x="5918200" y="996950"/>
          <p14:tracePt t="6752" x="5911850" y="990600"/>
          <p14:tracePt t="6768" x="5911850" y="984250"/>
          <p14:tracePt t="6768" x="5911850" y="977900"/>
          <p14:tracePt t="6786" x="5911850" y="971550"/>
          <p14:tracePt t="6786" x="5911850" y="958850"/>
          <p14:tracePt t="6803" x="5911850" y="952500"/>
          <p14:tracePt t="6803" x="5911850" y="946150"/>
          <p14:tracePt t="6819" x="5911850" y="939800"/>
          <p14:tracePt t="6819" x="5911850" y="933450"/>
          <p14:tracePt t="6836" x="5918200" y="927100"/>
          <p14:tracePt t="6852" x="5918200" y="920750"/>
          <p14:tracePt t="6870" x="5918200" y="933450"/>
          <p14:tracePt t="6893" x="5918200" y="939800"/>
          <p14:tracePt t="6902" x="5918200" y="946150"/>
          <p14:tracePt t="6902" x="5911850" y="958850"/>
          <p14:tracePt t="6919" x="5911850" y="965200"/>
          <p14:tracePt t="6919" x="5905500" y="996950"/>
          <p14:tracePt t="6937" x="5899150" y="1009650"/>
          <p14:tracePt t="6937" x="5892800" y="1022350"/>
          <p14:tracePt t="6953" x="5886450" y="1041400"/>
          <p14:tracePt t="6953" x="5886450" y="1054100"/>
          <p14:tracePt t="6970" x="5880100" y="1066800"/>
          <p14:tracePt t="6970" x="5873750" y="1085850"/>
          <p14:tracePt t="6986" x="5867400" y="1098550"/>
          <p14:tracePt t="6986" x="5861050" y="1111250"/>
          <p14:tracePt t="6986" x="5854700" y="1123950"/>
          <p14:tracePt t="7005" x="5854700" y="1136650"/>
          <p14:tracePt t="7019" x="5854700" y="1143000"/>
          <p14:tracePt t="7019" x="5848350" y="1162050"/>
          <p14:tracePt t="7037" x="5848350" y="1168400"/>
          <p14:tracePt t="7037" x="5848350" y="1174750"/>
          <p14:tracePt t="7053" x="5854700" y="1181100"/>
          <p14:tracePt t="7073" x="5861050" y="1174750"/>
          <p14:tracePt t="7100" x="5867400" y="1168400"/>
          <p14:tracePt t="7116" x="5867400" y="1162050"/>
          <p14:tracePt t="7125" x="5867400" y="1155700"/>
          <p14:tracePt t="7136" x="5867400" y="1149350"/>
          <p14:tracePt t="7136" x="5867400" y="1136650"/>
          <p14:tracePt t="7153" x="5867400" y="1130300"/>
          <p14:tracePt t="7153" x="5873750" y="1130300"/>
          <p14:tracePt t="7170" x="5873750" y="1123950"/>
          <p14:tracePt t="7170" x="5873750" y="1117600"/>
          <p14:tracePt t="7187" x="5873750" y="1111250"/>
          <p14:tracePt t="7203" x="5873750" y="1104900"/>
          <p14:tracePt t="7219" x="5867400" y="1098550"/>
          <p14:tracePt t="7219" x="5867400" y="1092200"/>
          <p14:tracePt t="7237" x="5867400" y="1085850"/>
          <p14:tracePt t="7260" x="5873750" y="1092200"/>
          <p14:tracePt t="7320" x="5873750" y="1098550"/>
          <p14:tracePt t="7337" x="5880100" y="1104900"/>
          <p14:tracePt t="7348" x="5886450" y="1111250"/>
          <p14:tracePt t="7364" x="5886450" y="1117600"/>
          <p14:tracePt t="7380" x="5892800" y="1123950"/>
          <p14:tracePt t="7392" x="5899150" y="1130300"/>
          <p14:tracePt t="7409" x="5905500" y="1136650"/>
          <p14:tracePt t="7424" x="5899150" y="1136650"/>
          <p14:tracePt t="7509" x="5886450" y="1130300"/>
          <p14:tracePt t="7520" x="5880100" y="1123950"/>
          <p14:tracePt t="7536" x="5873750" y="1123950"/>
          <p14:tracePt t="7544" x="5867400" y="1117600"/>
          <p14:tracePt t="7554" x="5861050" y="1117600"/>
          <p14:tracePt t="7554" x="5854700" y="1111250"/>
          <p14:tracePt t="7554" x="5848350" y="1104900"/>
          <p14:tracePt t="7573" x="5842000" y="1104900"/>
          <p14:tracePt t="7587" x="5829300" y="1098550"/>
          <p14:tracePt t="7587" x="5810250" y="1085850"/>
          <p14:tracePt t="7605" x="5803900" y="1085850"/>
          <p14:tracePt t="7605" x="5791200" y="1073150"/>
          <p14:tracePt t="7623" x="5784850" y="1066800"/>
          <p14:tracePt t="7623" x="5778500" y="1060450"/>
          <p14:tracePt t="7639" x="5765800" y="1054100"/>
          <p14:tracePt t="7639" x="5759450" y="1047750"/>
          <p14:tracePt t="7655" x="5746750" y="1041400"/>
          <p14:tracePt t="7655" x="5740400" y="1035050"/>
          <p14:tracePt t="7655" x="5734050" y="1022350"/>
          <p14:tracePt t="7673" x="5727700" y="1016000"/>
          <p14:tracePt t="7687" x="5721350" y="1003300"/>
          <p14:tracePt t="7687" x="5708650" y="984250"/>
          <p14:tracePt t="7705" x="5702300" y="971550"/>
          <p14:tracePt t="7705" x="5702300" y="958850"/>
          <p14:tracePt t="7722" x="5695950" y="946150"/>
          <p14:tracePt t="7722" x="5695950" y="933450"/>
          <p14:tracePt t="7738" x="5689600" y="920750"/>
          <p14:tracePt t="7738" x="5689600" y="901700"/>
          <p14:tracePt t="7756" x="5689600" y="895350"/>
          <p14:tracePt t="7756" x="5689600" y="882650"/>
          <p14:tracePt t="7772" x="5689600" y="876300"/>
          <p14:tracePt t="7772" x="5689600" y="869950"/>
          <p14:tracePt t="7789" x="5689600" y="863600"/>
          <p14:tracePt t="7789" x="5689600" y="850900"/>
          <p14:tracePt t="7806" x="5689600" y="844550"/>
          <p14:tracePt t="7806" x="5695950" y="838200"/>
          <p14:tracePt t="7822" x="5702300" y="831850"/>
          <p14:tracePt t="7838" x="5715000" y="825500"/>
          <p14:tracePt t="7855" x="5721350" y="831850"/>
          <p14:tracePt t="7855" x="5727700" y="838200"/>
          <p14:tracePt t="7875" x="5734050" y="838200"/>
          <p14:tracePt t="7875" x="5740400" y="844550"/>
          <p14:tracePt t="7890" x="5746750" y="850900"/>
          <p14:tracePt t="7890" x="5753100" y="857250"/>
          <p14:tracePt t="7906" x="5759450" y="863600"/>
          <p14:tracePt t="7906" x="5765800" y="876300"/>
          <p14:tracePt t="7923" x="5765800" y="882650"/>
          <p14:tracePt t="7923" x="5772150" y="895350"/>
          <p14:tracePt t="7939" x="5778500" y="908050"/>
          <p14:tracePt t="7939" x="5784850" y="933450"/>
          <p14:tracePt t="7957" x="5791200" y="946150"/>
          <p14:tracePt t="7957" x="5791200" y="965200"/>
          <p14:tracePt t="7973" x="5797550" y="977900"/>
          <p14:tracePt t="7973" x="5803900" y="990600"/>
          <p14:tracePt t="7990" x="5810250" y="996950"/>
          <p14:tracePt t="7990" x="5810250" y="1009650"/>
          <p14:tracePt t="8006" x="5816600" y="1022350"/>
          <p14:tracePt t="8006" x="5822950" y="1028700"/>
          <p14:tracePt t="8006" x="5829300" y="1035050"/>
          <p14:tracePt t="8026" x="5835650" y="1041400"/>
          <p14:tracePt t="8039" x="5842000" y="1047750"/>
          <p14:tracePt t="8039" x="5854700" y="1054100"/>
          <p14:tracePt t="8057" x="5861050" y="1060450"/>
          <p14:tracePt t="8057" x="5867400" y="1060450"/>
          <p14:tracePt t="8074" x="5873750" y="1066800"/>
          <p14:tracePt t="8074" x="5880100" y="1066800"/>
          <p14:tracePt t="8090" x="5886450" y="1066800"/>
          <p14:tracePt t="8090" x="5892800" y="1066800"/>
          <p14:tracePt t="8107" x="5899150" y="1066800"/>
          <p14:tracePt t="8107" x="5911850" y="1060450"/>
          <p14:tracePt t="8124" x="5918200" y="1060450"/>
          <p14:tracePt t="8124" x="5924550" y="1060450"/>
          <p14:tracePt t="8140" x="5930900" y="1060450"/>
          <p14:tracePt t="8140" x="5937250" y="1060450"/>
          <p14:tracePt t="8157" x="5943600" y="1060450"/>
          <p14:tracePt t="8173" x="5949950" y="1054100"/>
          <p14:tracePt t="8190" x="5956300" y="1054100"/>
          <p14:tracePt t="8213" x="5949950" y="1054100"/>
          <p14:tracePt t="8257" x="5943600" y="1060450"/>
          <p14:tracePt t="8289" x="5937250" y="1060450"/>
          <p14:tracePt t="8301" x="5930900" y="1060450"/>
          <p14:tracePt t="8317" x="5924550" y="1060450"/>
          <p14:tracePt t="8341" x="5918200" y="1054100"/>
          <p14:tracePt t="8370" x="5918200" y="1047750"/>
          <p14:tracePt t="8385" x="5924550" y="1041400"/>
          <p14:tracePt t="8401" x="5924550" y="1035050"/>
          <p14:tracePt t="8429" x="5930900" y="1028700"/>
          <p14:tracePt t="8445" x="5930900" y="1022350"/>
          <p14:tracePt t="8461" x="5930900" y="1016000"/>
          <p14:tracePt t="8473" x="5937250" y="1009650"/>
          <p14:tracePt t="8498" x="5937250" y="1016000"/>
          <p14:tracePt t="8573" x="5937250" y="1022350"/>
          <p14:tracePt t="8601" x="5937250" y="1028700"/>
          <p14:tracePt t="8625" x="5937250" y="1035050"/>
          <p14:tracePt t="8641" x="5937250" y="1041400"/>
          <p14:tracePt t="8653" x="5943600" y="1041400"/>
          <p14:tracePt t="8769" x="5949950" y="1041400"/>
          <p14:tracePt t="8789" x="5956300" y="1041400"/>
          <p14:tracePt t="8813" x="5956300" y="1047750"/>
          <p14:tracePt t="8874" x="5956300" y="1054100"/>
          <p14:tracePt t="8893" x="5949950" y="1060450"/>
          <p14:tracePt t="8909" x="5943600" y="1066800"/>
          <p14:tracePt t="8925" x="5930900" y="1073150"/>
          <p14:tracePt t="8941" x="5924550" y="1079500"/>
          <p14:tracePt t="8952" x="5918200" y="1085850"/>
          <p14:tracePt t="8969" x="5911850" y="1085850"/>
          <p14:tracePt t="8985" x="5905500" y="1092200"/>
          <p14:tracePt t="9008" x="5905500" y="1085850"/>
          <p14:tracePt t="9052" x="5911850" y="1079500"/>
          <p14:tracePt t="9097" x="5911850" y="1073150"/>
          <p14:tracePt t="9129" x="5911850" y="1066800"/>
          <p14:tracePt t="9193" x="5905500" y="1060450"/>
          <p14:tracePt t="9216" x="5899150" y="1054100"/>
          <p14:tracePt t="9232" x="5886450" y="1054100"/>
          <p14:tracePt t="9248" x="5873750" y="1047750"/>
          <p14:tracePt t="9267" x="5867400" y="1047750"/>
          <p14:tracePt t="9277" x="5861050" y="1041400"/>
          <p14:tracePt t="9293" x="5854700" y="1041400"/>
          <p14:tracePt t="9299" x="5848350" y="1041400"/>
          <p14:tracePt t="9309" x="5842000" y="1041400"/>
          <p14:tracePt t="9309" x="5842000" y="1047750"/>
          <p14:tracePt t="9327" x="5835650" y="1047750"/>
          <p14:tracePt t="9343" x="5829300" y="1047750"/>
          <p14:tracePt t="9343" x="5822950" y="1054100"/>
          <p14:tracePt t="9361" x="5822950" y="1060450"/>
          <p14:tracePt t="9380" x="5829300" y="1066800"/>
          <p14:tracePt t="9405" x="5835650" y="1066800"/>
          <p14:tracePt t="9420" x="5842000" y="1060450"/>
          <p14:tracePt t="9429" x="5848350" y="1060450"/>
          <p14:tracePt t="9429" x="5861050" y="1060450"/>
          <p14:tracePt t="9444" x="5867400" y="1054100"/>
          <p14:tracePt t="9444" x="5873750" y="1054100"/>
          <p14:tracePt t="9461" x="5886450" y="1054100"/>
          <p14:tracePt t="9461" x="5892800" y="1047750"/>
          <p14:tracePt t="9477" x="5899150" y="1041400"/>
          <p14:tracePt t="9477" x="5905500" y="1041400"/>
          <p14:tracePt t="9477" x="5911850" y="1035050"/>
          <p14:tracePt t="9498" x="5918200" y="1035050"/>
          <p14:tracePt t="9498" x="5924550" y="1028700"/>
          <p14:tracePt t="9511" x="5930900" y="1022350"/>
          <p14:tracePt t="9511" x="5930900" y="1016000"/>
          <p14:tracePt t="9528" x="5943600" y="1009650"/>
          <p14:tracePt t="9544" x="5943600" y="1003300"/>
          <p14:tracePt t="9544" x="5943600" y="996950"/>
          <p14:tracePt t="9561" x="5949950" y="990600"/>
          <p14:tracePt t="9561" x="5949950" y="984250"/>
          <p14:tracePt t="9578" x="5949950" y="977900"/>
          <p14:tracePt t="9594" x="5949950" y="971550"/>
          <p14:tracePt t="9594" x="5949950" y="965200"/>
          <p14:tracePt t="9612" x="5949950" y="958850"/>
          <p14:tracePt t="9612" x="5949950" y="952500"/>
          <p14:tracePt t="9629" x="5956300" y="946150"/>
          <p14:tracePt t="9629" x="5956300" y="939800"/>
          <p14:tracePt t="9645" x="5956300" y="933450"/>
          <p14:tracePt t="9645" x="5962650" y="927100"/>
          <p14:tracePt t="9662" x="5962650" y="920750"/>
          <p14:tracePt t="9662" x="5969000" y="914400"/>
          <p14:tracePt t="9678" x="5969000" y="908050"/>
          <p14:tracePt t="9678" x="5975350" y="908050"/>
          <p14:tracePt t="9695" x="5981700" y="901700"/>
          <p14:tracePt t="9711" x="5988050" y="895350"/>
          <p14:tracePt t="9711" x="5994400" y="895350"/>
          <p14:tracePt t="9729" x="6007100" y="889000"/>
          <p14:tracePt t="9745" x="6013450" y="882650"/>
          <p14:tracePt t="9745" x="6019800" y="882650"/>
          <p14:tracePt t="9763" x="6026150" y="882650"/>
          <p14:tracePt t="9763" x="6032500" y="882650"/>
          <p14:tracePt t="9779" x="6038850" y="882650"/>
          <p14:tracePt t="9779" x="6051550" y="882650"/>
          <p14:tracePt t="9796" x="6057900" y="882650"/>
          <p14:tracePt t="9796" x="6057900" y="889000"/>
          <p14:tracePt t="9813" x="6070600" y="895350"/>
          <p14:tracePt t="9828" x="6076950" y="895350"/>
          <p14:tracePt t="9845" x="6083300" y="901700"/>
          <p14:tracePt t="9862" x="6089650" y="908050"/>
          <p14:tracePt t="9878" x="6096000" y="914400"/>
          <p14:tracePt t="9895" x="6102350" y="908050"/>
          <p14:tracePt t="9914" x="6134100" y="933450"/>
          <p14:tracePt t="10248" x="6127750" y="939800"/>
          <p14:tracePt t="10260" x="6127750" y="946150"/>
          <p14:tracePt t="10272" x="6121400" y="958850"/>
          <p14:tracePt t="10289" x="6115050" y="965200"/>
          <p14:tracePt t="10304" x="6108700" y="971550"/>
          <p14:tracePt t="10313" x="6096000" y="984250"/>
          <p14:tracePt t="10330" x="6089650" y="990600"/>
          <p14:tracePt t="10330" x="6076950" y="1003300"/>
          <p14:tracePt t="10349" x="6064250" y="1016000"/>
          <p14:tracePt t="10363" x="6057900" y="1016000"/>
          <p14:tracePt t="10363" x="6038850" y="1022350"/>
          <p14:tracePt t="10381" x="6026150" y="1028700"/>
          <p14:tracePt t="10381" x="6013450" y="1028700"/>
          <p14:tracePt t="10397" x="6007100" y="1035050"/>
          <p14:tracePt t="10397" x="5994400" y="1041400"/>
          <p14:tracePt t="10414" x="5988050" y="1047750"/>
          <p14:tracePt t="10414" x="5981700" y="1054100"/>
          <p14:tracePt t="10431" x="5969000" y="1066800"/>
          <p14:tracePt t="10431" x="5962650" y="1073150"/>
          <p14:tracePt t="10431" x="5956300" y="1085850"/>
          <p14:tracePt t="10449" x="5956300" y="1092200"/>
          <p14:tracePt t="10449" x="5949950" y="1104900"/>
          <p14:tracePt t="10464" x="5943600" y="1111250"/>
          <p14:tracePt t="10464" x="5943600" y="1123950"/>
          <p14:tracePt t="10480" x="5943600" y="1130300"/>
          <p14:tracePt t="10480" x="5943600" y="1136650"/>
          <p14:tracePt t="10498" x="5943600" y="1149350"/>
          <p14:tracePt t="10498" x="5949950" y="1162050"/>
          <p14:tracePt t="10514" x="5956300" y="1168400"/>
          <p14:tracePt t="10514" x="5962650" y="1174750"/>
          <p14:tracePt t="10531" x="5969000" y="1181100"/>
          <p14:tracePt t="10531" x="5981700" y="1187450"/>
          <p14:tracePt t="10548" x="5988050" y="1187450"/>
          <p14:tracePt t="10548" x="6000750" y="1193800"/>
          <p14:tracePt t="10564" x="6013450" y="1200150"/>
          <p14:tracePt t="10564" x="6038850" y="1200150"/>
          <p14:tracePt t="10581" x="6057900" y="1206500"/>
          <p14:tracePt t="10581" x="6070600" y="1206500"/>
          <p14:tracePt t="10597" x="6083300" y="1206500"/>
          <p14:tracePt t="10597" x="6096000" y="1200150"/>
          <p14:tracePt t="10614" x="6115050" y="1200150"/>
          <p14:tracePt t="10614" x="6127750" y="1200150"/>
          <p14:tracePt t="10614" x="6140450" y="1193800"/>
          <p14:tracePt t="10633" x="6153150" y="1187450"/>
          <p14:tracePt t="10646" x="6165850" y="1187450"/>
          <p14:tracePt t="10646" x="6191250" y="1174750"/>
          <p14:tracePt t="10665" x="6203950" y="1174750"/>
          <p14:tracePt t="10665" x="6216650" y="1168400"/>
          <p14:tracePt t="10681" x="6223000" y="1168400"/>
          <p14:tracePt t="10681" x="6229350" y="1162050"/>
          <p14:tracePt t="10698" x="6235700" y="1162050"/>
          <p14:tracePt t="10698" x="6242050" y="1162050"/>
          <p14:tracePt t="10714" x="6248400" y="1162050"/>
          <p14:tracePt t="10730" x="6254750" y="1168400"/>
          <p14:tracePt t="10749" x="6254750" y="1174750"/>
          <p14:tracePt t="10749" x="6254750" y="1181100"/>
          <p14:tracePt t="10764" x="6248400" y="1187450"/>
          <p14:tracePt t="10764" x="6242050" y="1193800"/>
          <p14:tracePt t="10781" x="6235700" y="1200150"/>
          <p14:tracePt t="10781" x="6229350" y="1212850"/>
          <p14:tracePt t="10798" x="6223000" y="1219200"/>
          <p14:tracePt t="10798" x="6203950" y="1238250"/>
          <p14:tracePt t="10815" x="6191250" y="1244600"/>
          <p14:tracePt t="10815" x="6178550" y="1257300"/>
          <p14:tracePt t="10832" x="6172200" y="1263650"/>
          <p14:tracePt t="10832" x="6159500" y="1270000"/>
          <p14:tracePt t="10848" x="6146800" y="1276350"/>
          <p14:tracePt t="10848" x="6134100" y="1282700"/>
          <p14:tracePt t="10865" x="6127750" y="1289050"/>
          <p14:tracePt t="10865" x="6102350" y="1301750"/>
          <p14:tracePt t="10882" x="6096000" y="1301750"/>
          <p14:tracePt t="10882" x="6083300" y="1308100"/>
          <p14:tracePt t="10899" x="6076950" y="1308100"/>
          <p14:tracePt t="10899" x="6070600" y="1314450"/>
          <p14:tracePt t="10915" x="6064250" y="1314450"/>
          <p14:tracePt t="10915" x="6051550" y="1320800"/>
          <p14:tracePt t="10932" x="6045200" y="1320800"/>
          <p14:tracePt t="10932" x="6038850" y="1320800"/>
          <p14:tracePt t="10949" x="6032500" y="1320800"/>
          <p14:tracePt t="10972" x="6026150" y="1320800"/>
          <p14:tracePt t="10988" x="6019800" y="1314450"/>
          <p14:tracePt t="11008" x="6026150" y="1314450"/>
          <p14:tracePt t="11092" x="6032500" y="1320800"/>
          <p14:tracePt t="11152" x="6038850" y="1327150"/>
          <p14:tracePt t="11172" x="6038850" y="1333500"/>
          <p14:tracePt t="11195" x="6045200" y="1333500"/>
          <p14:tracePt t="11220" x="6051550" y="1339850"/>
          <p14:tracePt t="11239" x="6057900" y="1346200"/>
          <p14:tracePt t="11263" x="6064250" y="1352550"/>
          <p14:tracePt t="11279" x="6064250" y="1358900"/>
          <p14:tracePt t="11291" x="6070600" y="1365250"/>
          <p14:tracePt t="11307" x="6076950" y="1365250"/>
          <p14:tracePt t="11323" x="6083300" y="1371600"/>
          <p14:tracePt t="11339" x="6089650" y="1377950"/>
          <p14:tracePt t="11352" x="6096000" y="1377950"/>
          <p14:tracePt t="11368" x="6096000" y="1384300"/>
          <p14:tracePt t="11384" x="6102350" y="1384300"/>
          <p14:tracePt t="11407" x="6096000" y="1377950"/>
          <p14:tracePt t="11467" x="6089650" y="1371600"/>
          <p14:tracePt t="11511" x="6089650" y="1365250"/>
          <p14:tracePt t="11528" x="6089650" y="1358900"/>
          <p14:tracePt t="11556" x="6096000" y="1358900"/>
          <p14:tracePt t="11587" x="6102350" y="1365250"/>
          <p14:tracePt t="11623" x="6108700" y="1365250"/>
          <p14:tracePt t="11639" x="6115050" y="1371600"/>
          <p14:tracePt t="11659" x="6121400" y="1377950"/>
          <p14:tracePt t="11684" x="6127750" y="1377950"/>
          <p14:tracePt t="11711" x="6127750" y="1371600"/>
          <p14:tracePt t="11752" x="6127750" y="1365250"/>
          <p14:tracePt t="11768" x="6127750" y="1358900"/>
          <p14:tracePt t="11779" x="6127750" y="1352550"/>
          <p14:tracePt t="11795" x="6121400" y="1346200"/>
          <p14:tracePt t="11811" x="6121400" y="1339850"/>
          <p14:tracePt t="11820" x="6115050" y="1333500"/>
          <p14:tracePt t="11833" x="6115050" y="1327150"/>
          <p14:tracePt t="11850" x="6108700" y="1320800"/>
          <p14:tracePt t="11867" x="6102350" y="1314450"/>
          <p14:tracePt t="11883" x="6096000" y="1308100"/>
          <p14:tracePt t="11900" x="6089650" y="1308100"/>
          <p14:tracePt t="11923" x="6083300" y="1308100"/>
          <p14:tracePt t="11939" x="6076950" y="1308100"/>
          <p14:tracePt t="11959" x="6083300" y="1308100"/>
          <p14:tracePt t="12007" x="6089650" y="1308100"/>
          <p14:tracePt t="12019" x="6096000" y="1301750"/>
          <p14:tracePt t="12028" x="6102350" y="1301750"/>
          <p14:tracePt t="12036" x="6108700" y="1301750"/>
          <p14:tracePt t="12036" x="6115050" y="1295400"/>
          <p14:tracePt t="12052" x="6127750" y="1295400"/>
          <p14:tracePt t="12052" x="6134100" y="1289050"/>
          <p14:tracePt t="12068" x="6140450" y="1289050"/>
          <p14:tracePt t="12068" x="6153150" y="1282700"/>
          <p14:tracePt t="12085" x="6165850" y="1276350"/>
          <p14:tracePt t="12085" x="6172200" y="1270000"/>
          <p14:tracePt t="12102" x="6184900" y="1263650"/>
          <p14:tracePt t="12102" x="6203950" y="1250950"/>
          <p14:tracePt t="12120" x="6210300" y="1244600"/>
          <p14:tracePt t="12120" x="6223000" y="1244600"/>
          <p14:tracePt t="12135" x="6229350" y="1238250"/>
          <p14:tracePt t="12135" x="6235700" y="1231900"/>
          <p14:tracePt t="12152" x="6242050" y="1225550"/>
          <p14:tracePt t="12152" x="6248400" y="1219200"/>
          <p14:tracePt t="12169" x="6254750" y="1219200"/>
          <p14:tracePt t="12185" x="6261100" y="1206500"/>
          <p14:tracePt t="12185" x="6267450" y="1206500"/>
          <p14:tracePt t="12202" x="6267450" y="1200150"/>
          <p14:tracePt t="12223" x="6273800" y="1193800"/>
          <p14:tracePt t="12239" x="6273800" y="1187450"/>
          <p14:tracePt t="12252" x="6273800" y="1181100"/>
          <p14:tracePt t="12268" x="6273800" y="1174750"/>
          <p14:tracePt t="12285" x="6280150" y="1174750"/>
          <p14:tracePt t="12301" x="6280150" y="1168400"/>
          <p14:tracePt t="12318" x="6280150" y="1162050"/>
          <p14:tracePt t="12336" x="6286500" y="1155700"/>
          <p14:tracePt t="12352" x="6286500" y="1149350"/>
          <p14:tracePt t="12369" x="6292850" y="1149350"/>
          <p14:tracePt t="12385" x="6299200" y="1143000"/>
          <p14:tracePt t="12402" x="6305550" y="1136650"/>
          <p14:tracePt t="12419" x="6311900" y="1130300"/>
          <p14:tracePt t="12436" x="6318250" y="1123950"/>
          <p14:tracePt t="12452" x="6311900" y="1130300"/>
          <p14:tracePt t="12560" x="6305550" y="1130300"/>
          <p14:tracePt t="12608" x="6299200" y="1130300"/>
          <p14:tracePt t="12628" x="6292850" y="1130300"/>
          <p14:tracePt t="12644" x="6286500" y="1130300"/>
          <p14:tracePt t="12660" x="6280150" y="1130300"/>
          <p14:tracePt t="12668" x="6273800" y="1130300"/>
          <p14:tracePt t="12672" x="6261100" y="1136650"/>
          <p14:tracePt t="12672" x="6254750" y="1136650"/>
          <p14:tracePt t="12688" x="6242050" y="1136650"/>
          <p14:tracePt t="12688" x="6229350" y="1136650"/>
          <p14:tracePt t="12704" x="6216650" y="1136650"/>
          <p14:tracePt t="12704" x="6197600" y="1143000"/>
          <p14:tracePt t="12721" x="6178550" y="1143000"/>
          <p14:tracePt t="12721" x="6159500" y="1143000"/>
          <p14:tracePt t="12737" x="6134100" y="1149350"/>
          <p14:tracePt t="12737" x="6076950" y="1155700"/>
          <p14:tracePt t="12757" x="6045200" y="1162050"/>
          <p14:tracePt t="12770" x="6007100" y="1168400"/>
          <p14:tracePt t="12770" x="5918200" y="1187450"/>
          <p14:tracePt t="12788" x="5867400" y="1200150"/>
          <p14:tracePt t="12788" x="5810250" y="1212850"/>
          <p14:tracePt t="12804" x="5746750" y="1225550"/>
          <p14:tracePt t="12804" x="5676900" y="1238250"/>
          <p14:tracePt t="12821" x="5607050" y="1257300"/>
          <p14:tracePt t="12821" x="5530850" y="1270000"/>
          <p14:tracePt t="12838" x="5448300" y="1289050"/>
          <p14:tracePt t="12838" x="5283200" y="1327150"/>
          <p14:tracePt t="12854" x="5194300" y="1346200"/>
          <p14:tracePt t="12854" x="5105400" y="1365250"/>
          <p14:tracePt t="12873" x="5010150" y="1384300"/>
          <p14:tracePt t="12873" x="4921250" y="1403350"/>
          <p14:tracePt t="12888" x="4826000" y="1422400"/>
          <p14:tracePt t="12888" x="4730750" y="1441450"/>
          <p14:tracePt t="12905" x="4635500" y="1466850"/>
          <p14:tracePt t="12905" x="4445000" y="1511300"/>
          <p14:tracePt t="12921" x="4343400" y="1536700"/>
          <p14:tracePt t="12921" x="4248150" y="1562100"/>
          <p14:tracePt t="12938" x="4146550" y="1587500"/>
          <p14:tracePt t="12938" x="4038600" y="1612900"/>
          <p14:tracePt t="12955" x="3937000" y="1644650"/>
          <p14:tracePt t="12955" x="3721100" y="1708150"/>
          <p14:tracePt t="12972" x="3606800" y="1746250"/>
          <p14:tracePt t="12972" x="3498850" y="1784350"/>
          <p14:tracePt t="12988" x="3384550" y="1822450"/>
          <p14:tracePt t="12988" x="3270250" y="1860550"/>
          <p14:tracePt t="13006" x="3162300" y="1898650"/>
          <p14:tracePt t="13006" x="3048000" y="1943100"/>
          <p14:tracePt t="13022" x="2940050" y="1981200"/>
          <p14:tracePt t="13022" x="2832100" y="2025650"/>
          <p14:tracePt t="13022" x="2730500" y="2057400"/>
          <p14:tracePt t="13040" x="2628900" y="2095500"/>
          <p14:tracePt t="13054" x="2533650" y="2133600"/>
          <p14:tracePt t="13054" x="2349500" y="2203450"/>
          <p14:tracePt t="13072" x="2266950" y="2228850"/>
          <p14:tracePt t="13072" x="2184400" y="2254250"/>
          <p14:tracePt t="13088" x="2101850" y="2279650"/>
          <p14:tracePt t="13088" x="2025650" y="2298700"/>
          <p14:tracePt t="13105" x="1949450" y="2317750"/>
          <p14:tracePt t="13105" x="1879600" y="2330450"/>
          <p14:tracePt t="13105" x="1809750" y="2349500"/>
          <p14:tracePt t="13124" x="1746250" y="2355850"/>
          <p14:tracePt t="13138" x="1689100" y="2368550"/>
          <p14:tracePt t="13138" x="1574800" y="2381250"/>
          <p14:tracePt t="13156" x="1517650" y="2387600"/>
          <p14:tracePt t="13156" x="1473200" y="2393950"/>
          <p14:tracePt t="13172" x="1422400" y="2393950"/>
          <p14:tracePt t="13172" x="1377950" y="2400300"/>
          <p14:tracePt t="13189" x="1333500" y="2400300"/>
          <p14:tracePt t="13189" x="1295400" y="2400300"/>
          <p14:tracePt t="13205" x="1257300" y="2400300"/>
          <p14:tracePt t="13205" x="1187450" y="2400300"/>
          <p14:tracePt t="13222" x="1155700" y="2400300"/>
          <p14:tracePt t="13222" x="1123950" y="2400300"/>
          <p14:tracePt t="13239" x="1098550" y="2400300"/>
          <p14:tracePt t="13239" x="1073150" y="2393950"/>
          <p14:tracePt t="13255" x="1047750" y="2387600"/>
          <p14:tracePt t="13255" x="996950" y="2374900"/>
          <p14:tracePt t="13272" x="977900" y="2368550"/>
          <p14:tracePt t="13272" x="958850" y="2355850"/>
          <p14:tracePt t="13289" x="939800" y="2343150"/>
          <p14:tracePt t="13289" x="920750" y="2330450"/>
          <p14:tracePt t="13306" x="908050" y="2324100"/>
          <p14:tracePt t="13306" x="889000" y="2311400"/>
          <p14:tracePt t="13322" x="876300" y="2298700"/>
          <p14:tracePt t="13322" x="844550" y="2286000"/>
          <p14:tracePt t="13340" x="838200" y="2273300"/>
          <p14:tracePt t="13340" x="825500" y="2266950"/>
          <p14:tracePt t="13356" x="812800" y="2260600"/>
          <p14:tracePt t="13356" x="806450" y="2254250"/>
          <p14:tracePt t="13373" x="793750" y="2247900"/>
          <p14:tracePt t="13373" x="787400" y="2241550"/>
          <p14:tracePt t="13389" x="781050" y="2235200"/>
          <p14:tracePt t="13389" x="774700" y="2228850"/>
          <p14:tracePt t="13406" x="768350" y="2228850"/>
          <p14:tracePt t="13406" x="755650" y="2216150"/>
          <p14:tracePt t="13424" x="749300" y="2216150"/>
          <p14:tracePt t="13424" x="742950" y="2209800"/>
          <p14:tracePt t="13440" x="742950" y="2203450"/>
          <p14:tracePt t="13440" x="736600" y="2203450"/>
          <p14:tracePt t="13456" x="730250" y="2197100"/>
          <p14:tracePt t="13456" x="730250" y="2190750"/>
          <p14:tracePt t="13473" x="723900" y="2184400"/>
          <p14:tracePt t="13473" x="717550" y="2184400"/>
          <p14:tracePt t="13489" x="711200" y="2178050"/>
          <p14:tracePt t="13489" x="704850" y="2171700"/>
          <p14:tracePt t="13489" x="698500" y="2171700"/>
          <p14:tracePt t="13509" x="692150" y="2171700"/>
          <p14:tracePt t="13509" x="685800" y="2165350"/>
          <p14:tracePt t="13523" x="679450" y="2165350"/>
          <p14:tracePt t="13539" x="666750" y="2165350"/>
          <p14:tracePt t="13556" x="666750" y="2159000"/>
          <p14:tracePt t="13579" x="895350" y="2165350"/>
          <p14:tracePt t="13690" x="927100" y="2165350"/>
          <p14:tracePt t="13693" x="958850" y="2165350"/>
          <p14:tracePt t="13693" x="990600" y="2165350"/>
          <p14:tracePt t="13708" x="1054100" y="2165350"/>
          <p14:tracePt t="13724" x="1104900" y="2165350"/>
          <p14:tracePt t="13740" x="1149350" y="2159000"/>
          <p14:tracePt t="13757" x="1187450" y="2165350"/>
          <p14:tracePt t="13774" x="1212850" y="2171700"/>
          <p14:tracePt t="13790" x="1238250" y="2178050"/>
          <p14:tracePt t="13808" x="1244600" y="2190750"/>
          <p14:tracePt t="13824" x="1244600" y="2197100"/>
          <p14:tracePt t="13840" x="1225550" y="2209800"/>
          <p14:tracePt t="13858" x="1219200" y="2216150"/>
          <p14:tracePt t="13858" x="1187450" y="2228850"/>
          <p14:tracePt t="13874" x="1168400" y="2241550"/>
          <p14:tracePt t="13874" x="1149350" y="2254250"/>
          <p14:tracePt t="13891" x="1130300" y="2266950"/>
          <p14:tracePt t="13891" x="1111250" y="2279650"/>
          <p14:tracePt t="13908" x="1092200" y="2298700"/>
          <p14:tracePt t="13908" x="1066800" y="2317750"/>
          <p14:tracePt t="13925" x="1047750" y="2343150"/>
          <p14:tracePt t="13925" x="996950" y="2393950"/>
          <p14:tracePt t="13942" x="977900" y="2419350"/>
          <p14:tracePt t="13942" x="952500" y="2451100"/>
          <p14:tracePt t="13958" x="927100" y="2476500"/>
          <p14:tracePt t="13958" x="901700" y="2508250"/>
          <p14:tracePt t="13975" x="876300" y="2533650"/>
          <p14:tracePt t="13975" x="831850" y="2590800"/>
          <p14:tracePt t="13994" x="806450" y="2622550"/>
          <p14:tracePt t="13994" x="787400" y="2654300"/>
          <p14:tracePt t="14009" x="768350" y="2686050"/>
          <p14:tracePt t="14009" x="749300" y="2711450"/>
          <p14:tracePt t="14025" x="730250" y="2743200"/>
          <p14:tracePt t="14025" x="704850" y="2774950"/>
          <p14:tracePt t="14042" x="685800" y="2800350"/>
          <p14:tracePt t="14042" x="673100" y="2825750"/>
          <p14:tracePt t="14058" x="654050" y="2851150"/>
          <p14:tracePt t="14058" x="622300" y="2895600"/>
          <p14:tracePt t="14076" x="603250" y="2921000"/>
          <p14:tracePt t="14076" x="590550" y="2940050"/>
          <p14:tracePt t="14092" x="577850" y="2959100"/>
          <p14:tracePt t="14092" x="565150" y="2978150"/>
          <p14:tracePt t="14109" x="558800" y="2990850"/>
          <p14:tracePt t="14109" x="546100" y="3009900"/>
          <p14:tracePt t="14125" x="539750" y="3022600"/>
          <p14:tracePt t="14125" x="533400" y="3028950"/>
          <p14:tracePt t="14142" x="533400" y="3041650"/>
          <p14:tracePt t="14142" x="527050" y="3048000"/>
          <p14:tracePt t="14142" x="527050" y="3054350"/>
          <p14:tracePt t="14160" x="666750" y="2971800"/>
          <p14:tracePt t="14290" x="698500" y="2971800"/>
          <p14:tracePt t="14293" x="762000" y="2971800"/>
          <p14:tracePt t="14309" x="825500" y="2984500"/>
          <p14:tracePt t="14326" x="895350" y="2990850"/>
          <p14:tracePt t="14342" x="965200" y="3009900"/>
          <p14:tracePt t="14342" x="996950" y="3009900"/>
          <p14:tracePt t="14360" x="1060450" y="3022600"/>
          <p14:tracePt t="14377" x="1111250" y="3028950"/>
          <p14:tracePt t="14393" x="1149350" y="3035300"/>
          <p14:tracePt t="14409" x="1174750" y="3041650"/>
          <p14:tracePt t="14426" x="1193800" y="3041650"/>
          <p14:tracePt t="14426" x="1200150" y="3041650"/>
          <p14:tracePt t="14444" x="1219200" y="3048000"/>
          <p14:tracePt t="14460" x="1219200" y="3054350"/>
          <p14:tracePt t="14476" x="1225550" y="3060700"/>
          <p14:tracePt t="14493" x="1219200" y="3073400"/>
          <p14:tracePt t="14493" x="1212850" y="3079750"/>
          <p14:tracePt t="14493" x="1200150" y="3086100"/>
          <p14:tracePt t="14513" x="1187450" y="3092450"/>
          <p14:tracePt t="14526" x="1174750" y="3105150"/>
          <p14:tracePt t="14526" x="1136650" y="3124200"/>
          <p14:tracePt t="14544" x="1117600" y="3136900"/>
          <p14:tracePt t="14544" x="1098550" y="3155950"/>
          <p14:tracePt t="14560" x="1079500" y="3175000"/>
          <p14:tracePt t="14560" x="1066800" y="3200400"/>
          <p14:tracePt t="14577" x="1047750" y="3225800"/>
          <p14:tracePt t="14577" x="1009650" y="3276600"/>
          <p14:tracePt t="14593" x="990600" y="3302000"/>
          <p14:tracePt t="14593" x="971550" y="3333750"/>
          <p14:tracePt t="14610" x="952500" y="3359150"/>
          <p14:tracePt t="14610" x="933450" y="3384550"/>
          <p14:tracePt t="14627" x="914400" y="3409950"/>
          <p14:tracePt t="14627" x="895350" y="3435350"/>
          <p14:tracePt t="14644" x="876300" y="3460750"/>
          <p14:tracePt t="14644" x="844550" y="3511550"/>
          <p14:tracePt t="14660" x="825500" y="3530600"/>
          <p14:tracePt t="14660" x="812800" y="3556000"/>
          <p14:tracePt t="14677" x="800100" y="3575050"/>
          <p14:tracePt t="14677" x="787400" y="3600450"/>
          <p14:tracePt t="14694" x="774700" y="3619500"/>
          <p14:tracePt t="14694" x="762000" y="3638550"/>
          <p14:tracePt t="14694" x="749300" y="3651250"/>
          <p14:tracePt t="14712" x="736600" y="3670300"/>
          <p14:tracePt t="14726" x="723900" y="3683000"/>
          <p14:tracePt t="14726" x="704850" y="3708400"/>
          <p14:tracePt t="14746" x="692150" y="3714750"/>
          <p14:tracePt t="14746" x="679450" y="3727450"/>
          <p14:tracePt t="14761" x="666750" y="3733800"/>
          <p14:tracePt t="14761" x="654050" y="3746500"/>
          <p14:tracePt t="14778" x="647700" y="3752850"/>
          <p14:tracePt t="14778" x="635000" y="3759200"/>
          <p14:tracePt t="14794" x="622300" y="3765550"/>
          <p14:tracePt t="14794" x="615950" y="3771900"/>
          <p14:tracePt t="14794" x="609600" y="3778250"/>
          <p14:tracePt t="14813" x="603250" y="3778250"/>
          <p14:tracePt t="14813" x="596900" y="3784600"/>
          <p14:tracePt t="14828" x="590550" y="3790950"/>
          <p14:tracePt t="14843" x="584200" y="3784600"/>
          <p14:tracePt t="14860" x="749300" y="3765550"/>
          <p14:tracePt t="14969" x="774700" y="3771900"/>
          <p14:tracePt t="14976" x="800100" y="3778250"/>
          <p14:tracePt t="14984" x="831850" y="3784600"/>
          <p14:tracePt t="14996" x="920750" y="3810000"/>
          <p14:tracePt t="15012" x="984250" y="3816350"/>
          <p14:tracePt t="15028" x="1041400" y="3822700"/>
          <p14:tracePt t="15044" x="1085850" y="3822700"/>
          <p14:tracePt t="15061" x="1123950" y="3822700"/>
          <p14:tracePt t="15078" x="1155700" y="3822700"/>
          <p14:tracePt t="15078" x="1168400" y="3822700"/>
          <p14:tracePt t="15096" x="1181100" y="3822700"/>
          <p14:tracePt t="15112" x="1193800" y="3829050"/>
          <p14:tracePt t="15128" x="1200150" y="3848100"/>
          <p14:tracePt t="15145" x="1193800" y="3860800"/>
          <p14:tracePt t="15161" x="1181100" y="3886200"/>
          <p14:tracePt t="15161" x="1168400" y="3905250"/>
          <p14:tracePt t="15161" x="1155700" y="3924300"/>
          <p14:tracePt t="15180" x="1136650" y="3943350"/>
          <p14:tracePt t="15180" x="1111250" y="3962400"/>
          <p14:tracePt t="15195" x="1092200" y="3987800"/>
          <p14:tracePt t="15195" x="1066800" y="4013200"/>
          <p14:tracePt t="15212" x="1041400" y="4038600"/>
          <p14:tracePt t="15212" x="1016000" y="4070350"/>
          <p14:tracePt t="15229" x="984250" y="4108450"/>
          <p14:tracePt t="15229" x="958850" y="4146550"/>
          <p14:tracePt t="15229" x="933450" y="4178300"/>
          <p14:tracePt t="15249" x="908050" y="4216400"/>
          <p14:tracePt t="15249" x="882650" y="4254500"/>
          <p14:tracePt t="15262" x="857250" y="4292600"/>
          <p14:tracePt t="15262" x="831850" y="4330700"/>
          <p14:tracePt t="15279" x="812800" y="4368800"/>
          <p14:tracePt t="15279" x="793750" y="4400550"/>
          <p14:tracePt t="15296" x="774700" y="4432300"/>
          <p14:tracePt t="15296" x="742950" y="4495800"/>
          <p14:tracePt t="15312" x="730250" y="4521200"/>
          <p14:tracePt t="15312" x="717550" y="4546600"/>
          <p14:tracePt t="15329" x="704850" y="4572000"/>
          <p14:tracePt t="15329" x="692150" y="4591050"/>
          <p14:tracePt t="15346" x="679450" y="4610100"/>
          <p14:tracePt t="15346" x="673100" y="4629150"/>
          <p14:tracePt t="15362" x="660400" y="4641850"/>
          <p14:tracePt t="15362" x="654050" y="4654550"/>
          <p14:tracePt t="15380" x="641350" y="4679950"/>
          <p14:tracePt t="15380" x="628650" y="4686300"/>
          <p14:tracePt t="15396" x="628650" y="4699000"/>
          <p14:tracePt t="15396" x="622300" y="4705350"/>
          <p14:tracePt t="15412" x="615950" y="4711700"/>
          <p14:tracePt t="15412" x="609600" y="4718050"/>
          <p14:tracePt t="15429" x="603250" y="4730750"/>
          <p14:tracePt t="15429" x="603250" y="4737100"/>
          <p14:tracePt t="15446" x="596900" y="4743450"/>
          <p14:tracePt t="15446" x="590550" y="4743450"/>
          <p14:tracePt t="15446" x="590550" y="4749800"/>
          <p14:tracePt t="15464" x="584200" y="4762500"/>
          <p14:tracePt t="15480" x="577850" y="4762500"/>
          <p14:tracePt t="15539" x="571500" y="4749800"/>
          <p14:tracePt t="15551" x="749300" y="4743450"/>
          <p14:tracePt t="15674" x="774700" y="4743450"/>
          <p14:tracePt t="15680" x="825500" y="4756150"/>
          <p14:tracePt t="15697" x="882650" y="4768850"/>
          <p14:tracePt t="15713" x="939800" y="4775200"/>
          <p14:tracePt t="15730" x="990600" y="4775200"/>
          <p14:tracePt t="15730" x="1009650" y="4775200"/>
          <p14:tracePt t="15748" x="1041400" y="4775200"/>
          <p14:tracePt t="15764" x="1066800" y="4775200"/>
          <p14:tracePt t="15780" x="1079500" y="4775200"/>
          <p14:tracePt t="15797" x="1085850" y="4775200"/>
          <p14:tracePt t="15813" x="1092200" y="4794250"/>
          <p14:tracePt t="15813" x="1092200" y="4800600"/>
          <p14:tracePt t="15832" x="1079500" y="4826000"/>
          <p14:tracePt t="15848" x="1066800" y="4832350"/>
          <p14:tracePt t="15848" x="1047750" y="4851400"/>
          <p14:tracePt t="15865" x="1028700" y="4864100"/>
          <p14:tracePt t="15865" x="1009650" y="4883150"/>
          <p14:tracePt t="15881" x="984250" y="4902200"/>
          <p14:tracePt t="15881" x="958850" y="4927600"/>
          <p14:tracePt t="15898" x="933450" y="4953000"/>
          <p14:tracePt t="15898" x="882650" y="5016500"/>
          <p14:tracePt t="15915" x="857250" y="5048250"/>
          <p14:tracePt t="15915" x="831850" y="5086350"/>
          <p14:tracePt t="15931" x="806450" y="5124450"/>
          <p14:tracePt t="15931" x="781050" y="5162550"/>
          <p14:tracePt t="15948" x="755650" y="5200650"/>
          <p14:tracePt t="15948" x="730250" y="5245100"/>
          <p14:tracePt t="15965" x="704850" y="5283200"/>
          <p14:tracePt t="15965" x="660400" y="5353050"/>
          <p14:tracePt t="15981" x="641350" y="5391150"/>
          <p14:tracePt t="15981" x="615950" y="5429250"/>
          <p14:tracePt t="16002" x="596900" y="5461000"/>
          <p14:tracePt t="16002" x="577850" y="5492750"/>
          <p14:tracePt t="16016" x="558800" y="5524500"/>
          <p14:tracePt t="16016" x="533400" y="5575300"/>
          <p14:tracePt t="16032" x="520700" y="5600700"/>
          <p14:tracePt t="16032" x="508000" y="5619750"/>
          <p14:tracePt t="16049" x="495300" y="5638800"/>
          <p14:tracePt t="16049" x="488950" y="5657850"/>
          <p14:tracePt t="16065" x="482600" y="5670550"/>
          <p14:tracePt t="16065" x="476250" y="5676900"/>
          <p14:tracePt t="16082" x="476250" y="5689600"/>
          <p14:tracePt t="16082" x="469900" y="5695950"/>
          <p14:tracePt t="16082" x="469900" y="5702300"/>
          <p14:tracePt t="16101" x="469900" y="5708650"/>
          <p14:tracePt t="16124" x="476250" y="5715000"/>
          <p14:tracePt t="16148" x="482600" y="5715000"/>
          <p14:tracePt t="16152" x="488950" y="5715000"/>
          <p14:tracePt t="16168" x="495300" y="5708650"/>
          <p14:tracePt t="16181" x="501650" y="5708650"/>
          <p14:tracePt t="16198" x="514350" y="5702300"/>
          <p14:tracePt t="16216" x="679450" y="5670550"/>
          <p14:tracePt t="16305" x="704850" y="5670550"/>
          <p14:tracePt t="16311" x="730250" y="5676900"/>
          <p14:tracePt t="16319" x="787400" y="5683250"/>
          <p14:tracePt t="16332" x="844550" y="5689600"/>
          <p14:tracePt t="16348" x="908050" y="5695950"/>
          <p14:tracePt t="16365" x="971550" y="5695950"/>
          <p14:tracePt t="16382" x="1035050" y="5695950"/>
          <p14:tracePt t="16382" x="1060450" y="5702300"/>
          <p14:tracePt t="16400" x="1104900" y="5702300"/>
          <p14:tracePt t="16416" x="1149350" y="5702300"/>
          <p14:tracePt t="16432" x="1174750" y="5702300"/>
          <p14:tracePt t="16449" x="1200150" y="5708650"/>
          <p14:tracePt t="16465" x="1212850" y="5702300"/>
          <p14:tracePt t="16482" x="1219200" y="5702300"/>
          <p14:tracePt t="16500" x="1225550" y="5708650"/>
          <p14:tracePt t="16519" x="1231900" y="5715000"/>
          <p14:tracePt t="16536" x="1231900" y="5727700"/>
          <p14:tracePt t="16552" x="1225550" y="5727700"/>
          <p14:tracePt t="16571" x="1212850" y="5721350"/>
          <p14:tracePt t="16587" x="1200150" y="5721350"/>
          <p14:tracePt t="16599" x="1187450" y="5721350"/>
          <p14:tracePt t="16599" x="1181100" y="5727700"/>
          <p14:tracePt t="16616" x="1168400" y="5727700"/>
          <p14:tracePt t="16616" x="1149350" y="5746750"/>
          <p14:tracePt t="16634" x="1143000" y="5765800"/>
          <p14:tracePt t="16634" x="1136650" y="5778500"/>
          <p14:tracePt t="16650" x="1143000" y="5803900"/>
          <p14:tracePt t="16650" x="1143000" y="5822950"/>
          <p14:tracePt t="16667" x="1149350" y="5854700"/>
          <p14:tracePt t="16667" x="1155700" y="5886450"/>
          <p14:tracePt t="16683" x="1168400" y="5918200"/>
          <p14:tracePt t="16683" x="1187450" y="5956300"/>
          <p14:tracePt t="16700" x="1181100" y="6000750"/>
          <p14:tracePt t="16716" x="1212850" y="6026150"/>
          <p14:tracePt t="16752" x="1301750" y="6051550"/>
          <p14:tracePt t="16768" x="1390650" y="6121400"/>
          <p14:tracePt t="16775" x="1485900" y="6184900"/>
          <p14:tracePt t="16784" x="1587500" y="6254750"/>
          <p14:tracePt t="16784" x="1689100" y="6311900"/>
          <p14:tracePt t="16800" x="1797050" y="6375400"/>
          <p14:tracePt t="16800" x="1936750" y="6413500"/>
          <p14:tracePt t="16817" x="2038350" y="6470650"/>
          <p14:tracePt t="17032" x="3479800" y="5956300"/>
          <p14:tracePt t="17047" x="3486150" y="5956300"/>
          <p14:tracePt t="17056" x="3498850" y="5956300"/>
          <p14:tracePt t="17056" x="3511550" y="5949950"/>
          <p14:tracePt t="17068" x="3524250" y="5949950"/>
          <p14:tracePt t="17068" x="3536950" y="5943600"/>
          <p14:tracePt t="17084" x="3549650" y="5943600"/>
          <p14:tracePt t="17084" x="3556000" y="5937250"/>
          <p14:tracePt t="17101" x="3562350" y="5937250"/>
          <p14:tracePt t="17117" x="3568700" y="5937250"/>
          <p14:tracePt t="17134" x="3568700" y="5924550"/>
          <p14:tracePt t="17151" x="3575050" y="5911850"/>
          <p14:tracePt t="17167" x="3568700" y="5924550"/>
          <p14:tracePt t="17212" x="3562350" y="5924550"/>
          <p14:tracePt t="17227" x="3556000" y="5930900"/>
          <p14:tracePt t="17236" x="3556000" y="5937250"/>
          <p14:tracePt t="17251" x="3556000" y="5943600"/>
          <p14:tracePt t="17272" x="3562350" y="5949950"/>
          <p14:tracePt t="17288" x="3568700" y="5949950"/>
          <p14:tracePt t="17304" x="3575050" y="5949950"/>
          <p14:tracePt t="17318" x="3581400" y="5949950"/>
          <p14:tracePt t="17335" x="3587750" y="5949950"/>
          <p14:tracePt t="17351" x="3587750" y="5943600"/>
          <p14:tracePt t="17368" x="3594100" y="5937250"/>
          <p14:tracePt t="17368" x="3600450" y="5930900"/>
          <p14:tracePt t="17386" x="3606800" y="5924550"/>
          <p14:tracePt t="17386" x="3606800" y="5918200"/>
          <p14:tracePt t="17403" x="3613150" y="5911850"/>
          <p14:tracePt t="17403" x="3613150" y="5905500"/>
          <p14:tracePt t="17419" x="3619500" y="5892800"/>
          <p14:tracePt t="17436" x="3625850" y="5886450"/>
          <p14:tracePt t="17452" x="3632200" y="5880100"/>
          <p14:tracePt t="17469" x="3638550" y="5873750"/>
          <p14:tracePt t="17485" x="3644900" y="5867400"/>
          <p14:tracePt t="17502" x="3651250" y="5861050"/>
          <p14:tracePt t="17502" x="3657600" y="5854700"/>
          <p14:tracePt t="17520" x="3657600" y="5848350"/>
          <p14:tracePt t="17536" x="3663950" y="5842000"/>
          <p14:tracePt t="17536" x="3670300" y="5835650"/>
          <p14:tracePt t="17553" x="3676650" y="5829300"/>
          <p14:tracePt t="17569" x="3683000" y="5829300"/>
          <p14:tracePt t="17586" x="3689350" y="5829300"/>
          <p14:tracePt t="17602" x="3695700" y="5829300"/>
          <p14:tracePt t="17620" x="3702050" y="5822950"/>
          <p14:tracePt t="17636" x="3708400" y="5816600"/>
          <p14:tracePt t="17653" x="3708400" y="5810250"/>
          <p14:tracePt t="17670" x="3708400" y="5803900"/>
          <p14:tracePt t="17686" x="3714750" y="5803900"/>
          <p14:tracePt t="17708" x="3721100" y="5797550"/>
          <p14:tracePt t="17727" x="3727450" y="5791200"/>
          <p14:tracePt t="17752" x="3727450" y="5784850"/>
          <p14:tracePt t="17768" x="3727450" y="5778500"/>
          <p14:tracePt t="17776" x="3733800" y="5778500"/>
          <p14:tracePt t="17788" x="3740150" y="5772150"/>
          <p14:tracePt t="17804" x="3746500" y="5765800"/>
          <p14:tracePt t="17820" x="3752850" y="5765800"/>
          <p14:tracePt t="17836" x="3759200" y="5759450"/>
          <p14:tracePt t="17856" x="3765550" y="5753100"/>
          <p14:tracePt t="17879" x="3771900" y="5753100"/>
          <p14:tracePt t="17896" x="3778250" y="5753100"/>
          <p14:tracePt t="17912" x="3784600" y="5746750"/>
          <p14:tracePt t="17924" x="3784600" y="5753100"/>
          <p14:tracePt t="17940" x="3790950" y="5753100"/>
          <p14:tracePt t="17956" x="3797300" y="5753100"/>
          <p14:tracePt t="17970" x="3803650" y="5753100"/>
          <p14:tracePt t="17987" x="3810000" y="5746750"/>
          <p14:tracePt t="18004" x="3816350" y="5740400"/>
          <p14:tracePt t="18021" x="3822700" y="5734050"/>
          <p14:tracePt t="18037" x="3829050" y="5734050"/>
          <p14:tracePt t="18054" x="3835400" y="5734050"/>
          <p14:tracePt t="18095" x="3841750" y="5727700"/>
          <p14:tracePt t="18120" x="3848100" y="5727700"/>
          <p14:tracePt t="18135" x="3854450" y="5721350"/>
          <p14:tracePt t="18156" x="3854450" y="5715000"/>
          <p14:tracePt t="18204" x="3860800" y="5715000"/>
          <p14:tracePt t="18224" x="3867150" y="5708650"/>
          <p14:tracePt t="18248" x="3867150" y="5702300"/>
          <p14:tracePt t="18267" x="3873500" y="5702300"/>
          <p14:tracePt t="18516" x="3879850" y="5702300"/>
          <p14:tracePt t="18556" x="3886200" y="5702300"/>
          <p14:tracePt t="18584" x="3886200" y="5708650"/>
          <p14:tracePt t="18651" x="3886200" y="5715000"/>
          <p14:tracePt t="18712" x="3886200" y="5721350"/>
          <p14:tracePt t="18744" x="3879850" y="5721350"/>
          <p14:tracePt t="18803" x="3867150" y="5708650"/>
          <p14:tracePt t="18816" x="3860800" y="5702300"/>
          <p14:tracePt t="18824" x="3854450" y="5695950"/>
          <p14:tracePt t="18824" x="3835400" y="5683250"/>
          <p14:tracePt t="18841" x="3822700" y="5664200"/>
          <p14:tracePt t="18841" x="3803650" y="5638800"/>
          <p14:tracePt t="18857" x="3778250" y="5600700"/>
          <p14:tracePt t="18857" x="3752850" y="5556250"/>
          <p14:tracePt t="18857" x="3727450" y="5499100"/>
          <p14:tracePt t="18876" x="3695700" y="5429250"/>
          <p14:tracePt t="18890" x="3663950" y="5353050"/>
          <p14:tracePt t="18890" x="3606800" y="5156200"/>
          <p14:tracePt t="18908" x="3568700" y="5048250"/>
          <p14:tracePt t="18908" x="3536950" y="4940300"/>
          <p14:tracePt t="18925" x="3498850" y="4826000"/>
          <p14:tracePt t="18925" x="3460750" y="4711700"/>
          <p14:tracePt t="19116" x="2597150" y="1816100"/>
          <p14:tracePt t="19126" x="2584450" y="1778000"/>
          <p14:tracePt t="19126" x="2578100" y="1739900"/>
          <p14:tracePt t="19141" x="2565400" y="1689100"/>
          <p14:tracePt t="19141" x="2546350" y="1638300"/>
          <p14:tracePt t="19158" x="2527300" y="1581150"/>
          <p14:tracePt t="19158" x="2508250" y="1530350"/>
          <p14:tracePt t="19158" x="2489200" y="1485900"/>
          <p14:tracePt t="19176" x="2463800" y="1447800"/>
          <p14:tracePt t="19176" x="2444750" y="1409700"/>
          <p14:tracePt t="19192" x="2419350" y="1377950"/>
          <p14:tracePt t="19192" x="2393950" y="1352550"/>
          <p14:tracePt t="19209" x="2368550" y="1333500"/>
          <p14:tracePt t="19209" x="2336800" y="1308100"/>
          <p14:tracePt t="19225" x="2317750" y="1289050"/>
          <p14:tracePt t="19225" x="2292350" y="1276350"/>
          <p14:tracePt t="19242" x="2273300" y="1263650"/>
          <p14:tracePt t="19242" x="2254250" y="1244600"/>
          <p14:tracePt t="19242" x="2235200" y="1238250"/>
          <p14:tracePt t="19260" x="2216150" y="1225550"/>
          <p14:tracePt t="19260" x="2203450" y="1219200"/>
          <p14:tracePt t="19275" x="2184400" y="1219200"/>
          <p14:tracePt t="19275" x="2171700" y="1212850"/>
          <p14:tracePt t="19292" x="2152650" y="1212850"/>
          <p14:tracePt t="19292" x="2139950" y="1206500"/>
          <p14:tracePt t="19309" x="2127250" y="1206500"/>
          <p14:tracePt t="19309" x="2120900" y="1200150"/>
          <p14:tracePt t="19325" x="2114550" y="1193800"/>
          <p14:tracePt t="19325" x="2114550" y="1187450"/>
          <p14:tracePt t="19342" x="2120900" y="1181100"/>
          <p14:tracePt t="19358" x="2133600" y="1174750"/>
          <p14:tracePt t="19358" x="2139950" y="1174750"/>
          <p14:tracePt t="19376" x="2152650" y="1168400"/>
          <p14:tracePt t="19393" x="2470150" y="1168400"/>
          <p14:tracePt t="19462" x="2533650" y="1174750"/>
          <p14:tracePt t="19468" x="2590800" y="1174750"/>
          <p14:tracePt t="19476" x="2724150" y="1181100"/>
          <p14:tracePt t="19492" x="2870200" y="1181100"/>
          <p14:tracePt t="19509" x="3022600" y="1174750"/>
          <p14:tracePt t="19526" x="3181350" y="1168400"/>
          <p14:tracePt t="19526" x="3257550" y="1155700"/>
          <p14:tracePt t="19544" x="3403600" y="1143000"/>
          <p14:tracePt t="19560" x="3543300" y="1130300"/>
          <p14:tracePt t="19576" x="3657600" y="1123950"/>
          <p14:tracePt t="19593" x="3765550" y="1123950"/>
          <p14:tracePt t="19609" x="3854450" y="1123950"/>
          <p14:tracePt t="19626" x="3968750" y="1117600"/>
          <p14:tracePt t="19643" x="4025900" y="1104900"/>
          <p14:tracePt t="19660" x="4070350" y="1092200"/>
          <p14:tracePt t="19676" x="4127500" y="1079500"/>
          <p14:tracePt t="19693" x="4146550" y="1073150"/>
          <p14:tracePt t="19710" x="4165600" y="1073150"/>
          <p14:tracePt t="19726" x="4178300" y="1073150"/>
          <p14:tracePt t="19744" x="4184650" y="1073150"/>
          <p14:tracePt t="19760" x="4184650" y="1079500"/>
          <p14:tracePt t="19776" x="4184650" y="1085850"/>
          <p14:tracePt t="19794" x="4178300" y="1085850"/>
          <p14:tracePt t="19810" x="4171950" y="1085850"/>
          <p14:tracePt t="19826" x="4171950" y="1079500"/>
          <p14:tracePt t="19843" x="4178300" y="1073150"/>
          <p14:tracePt t="19843" x="4184650" y="1073150"/>
          <p14:tracePt t="19861" x="4191000" y="1073150"/>
          <p14:tracePt t="19861" x="4203700" y="1073150"/>
          <p14:tracePt t="19877" x="4216400" y="1073150"/>
          <p14:tracePt t="19877" x="4235450" y="1066800"/>
          <p14:tracePt t="19894" x="4254500" y="1066800"/>
          <p14:tracePt t="19894" x="4273550" y="1066800"/>
          <p14:tracePt t="19894" x="4292600" y="1060450"/>
          <p14:tracePt t="19913" x="4324350" y="1054100"/>
          <p14:tracePt t="19913" x="4349750" y="1054100"/>
          <p14:tracePt t="19928" x="4381500" y="1047750"/>
          <p14:tracePt t="19928" x="4413250" y="1041400"/>
          <p14:tracePt t="19944" x="4445000" y="1035050"/>
          <p14:tracePt t="19944" x="4483100" y="1028700"/>
          <p14:tracePt t="19961" x="4514850" y="1022350"/>
          <p14:tracePt t="19961" x="4552950" y="1022350"/>
          <p14:tracePt t="19978" x="4591050" y="1016000"/>
          <p14:tracePt t="19978" x="4667250" y="1009650"/>
          <p14:tracePt t="19998" x="4705350" y="1003300"/>
          <p14:tracePt t="19998" x="4743450" y="1003300"/>
          <p14:tracePt t="20012" x="4781550" y="996950"/>
          <p14:tracePt t="20012" x="4819650" y="996950"/>
          <p14:tracePt t="20028" x="4857750" y="990600"/>
          <p14:tracePt t="20028" x="4895850" y="990600"/>
          <p14:tracePt t="20045" x="4933950" y="977900"/>
          <p14:tracePt t="20063" x="5346700" y="958850"/>
          <p14:tracePt t="20123" x="5397500" y="965200"/>
          <p14:tracePt t="20128" x="5505450" y="990600"/>
          <p14:tracePt t="20144" x="5613400" y="1009650"/>
          <p14:tracePt t="20161" x="5721350" y="1035050"/>
          <p14:tracePt t="20178" x="5842000" y="1047750"/>
          <p14:tracePt t="20194" x="5949950" y="1054100"/>
          <p14:tracePt t="20194" x="6007100" y="1060450"/>
          <p14:tracePt t="20212" x="6115050" y="1066800"/>
          <p14:tracePt t="20228" x="6203950" y="1066800"/>
          <p14:tracePt t="20245" x="6286500" y="1073150"/>
          <p14:tracePt t="20262" x="6362700" y="1079500"/>
          <p14:tracePt t="20278" x="6451600" y="1079500"/>
          <p14:tracePt t="20295" x="6502400" y="1085850"/>
          <p14:tracePt t="20311" x="6540500" y="1092200"/>
          <p14:tracePt t="20328" x="6565900" y="1098550"/>
          <p14:tracePt t="20345" x="6578600" y="1104900"/>
          <p14:tracePt t="20345" x="6578600" y="1123950"/>
          <p14:tracePt t="20362" x="6572250" y="1130300"/>
          <p14:tracePt t="20362" x="6553200" y="1143000"/>
          <p14:tracePt t="20379" x="6527800" y="1155700"/>
          <p14:tracePt t="20379" x="6496050" y="1174750"/>
          <p14:tracePt t="20396" x="6457950" y="1187450"/>
          <p14:tracePt t="20396" x="6356350" y="1231900"/>
          <p14:tracePt t="20413" x="6305550" y="12319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ChangeArrowheads="1"/>
          </p:cNvSpPr>
          <p:nvPr>
            <p:ph type="title"/>
          </p:nvPr>
        </p:nvSpPr>
        <p:spPr>
          <a:xfrm>
            <a:off x="457200" y="274638"/>
            <a:ext cx="8229600" cy="654032"/>
          </a:xfrm>
        </p:spPr>
        <p:txBody>
          <a:bodyPr>
            <a:normAutofit/>
          </a:bodyPr>
          <a:lstStyle/>
          <a:p>
            <a:r>
              <a:rPr lang="ja-JP" altLang="en-US" dirty="0"/>
              <a:t>記述統計か推測統計か？</a:t>
            </a:r>
          </a:p>
        </p:txBody>
      </p:sp>
      <p:sp>
        <p:nvSpPr>
          <p:cNvPr id="440329" name="Text Box 9"/>
          <p:cNvSpPr txBox="1">
            <a:spLocks noChangeArrowheads="1"/>
          </p:cNvSpPr>
          <p:nvPr/>
        </p:nvSpPr>
        <p:spPr bwMode="auto">
          <a:xfrm>
            <a:off x="755650" y="1484313"/>
            <a:ext cx="5978525" cy="1006475"/>
          </a:xfrm>
          <a:prstGeom prst="rect">
            <a:avLst/>
          </a:prstGeom>
          <a:noFill/>
          <a:ln w="38100">
            <a:noFill/>
            <a:miter lim="800000"/>
            <a:headEnd/>
            <a:tailEnd/>
          </a:ln>
          <a:effectLst/>
        </p:spPr>
        <p:txBody>
          <a:bodyPr wrap="none">
            <a:spAutoFit/>
          </a:bodyPr>
          <a:lstStyle/>
          <a:p>
            <a:pPr>
              <a:lnSpc>
                <a:spcPct val="125000"/>
              </a:lnSpc>
            </a:pPr>
            <a:r>
              <a:rPr lang="en-US" altLang="ja-JP"/>
              <a:t>⑥</a:t>
            </a:r>
            <a:r>
              <a:rPr lang="ja-JP" altLang="en-US"/>
              <a:t>　この肥料をブロッコリーに施肥したところ，</a:t>
            </a:r>
          </a:p>
          <a:p>
            <a:pPr>
              <a:lnSpc>
                <a:spcPct val="125000"/>
              </a:lnSpc>
            </a:pPr>
            <a:r>
              <a:rPr lang="ja-JP" altLang="en-US"/>
              <a:t>　　ビタミンＣが</a:t>
            </a:r>
            <a:r>
              <a:rPr lang="en-US" altLang="ja-JP"/>
              <a:t>50</a:t>
            </a:r>
            <a:r>
              <a:rPr lang="ja-JP" altLang="en-US"/>
              <a:t>％増加した</a:t>
            </a:r>
          </a:p>
        </p:txBody>
      </p:sp>
      <p:sp>
        <p:nvSpPr>
          <p:cNvPr id="440336" name="Text Box 16"/>
          <p:cNvSpPr txBox="1">
            <a:spLocks noChangeArrowheads="1"/>
          </p:cNvSpPr>
          <p:nvPr/>
        </p:nvSpPr>
        <p:spPr bwMode="auto">
          <a:xfrm>
            <a:off x="755650" y="3003550"/>
            <a:ext cx="6261100" cy="457200"/>
          </a:xfrm>
          <a:prstGeom prst="rect">
            <a:avLst/>
          </a:prstGeom>
          <a:noFill/>
          <a:ln w="38100">
            <a:noFill/>
            <a:miter lim="800000"/>
            <a:headEnd/>
            <a:tailEnd/>
          </a:ln>
          <a:effectLst/>
        </p:spPr>
        <p:txBody>
          <a:bodyPr wrap="none">
            <a:spAutoFit/>
          </a:bodyPr>
          <a:lstStyle/>
          <a:p>
            <a:r>
              <a:rPr lang="en-US" altLang="ja-JP"/>
              <a:t>⑦</a:t>
            </a:r>
            <a:r>
              <a:rPr lang="ja-JP" altLang="en-US"/>
              <a:t>　この肥料はブロッコリーの品質を向上させる</a:t>
            </a:r>
          </a:p>
        </p:txBody>
      </p:sp>
      <p:sp>
        <p:nvSpPr>
          <p:cNvPr id="440337" name="Rectangle 17"/>
          <p:cNvSpPr>
            <a:spLocks noChangeArrowheads="1"/>
          </p:cNvSpPr>
          <p:nvPr/>
        </p:nvSpPr>
        <p:spPr bwMode="auto">
          <a:xfrm>
            <a:off x="468313" y="4149725"/>
            <a:ext cx="8497887" cy="1552575"/>
          </a:xfrm>
          <a:prstGeom prst="rect">
            <a:avLst/>
          </a:prstGeom>
          <a:noFill/>
          <a:ln w="38100">
            <a:noFill/>
            <a:miter lim="800000"/>
            <a:headEnd/>
            <a:tailEnd/>
          </a:ln>
          <a:effectLst/>
        </p:spPr>
        <p:txBody>
          <a:bodyPr anchor="ctr">
            <a:spAutoFit/>
          </a:bodyPr>
          <a:lstStyle/>
          <a:p>
            <a:r>
              <a:rPr lang="ja-JP" altLang="en-US" dirty="0"/>
              <a:t>記述統計とは標本をまとめたり，記述したりするためのものである．</a:t>
            </a:r>
          </a:p>
          <a:p>
            <a:endParaRPr lang="ja-JP" altLang="en-US" dirty="0"/>
          </a:p>
          <a:p>
            <a:r>
              <a:rPr lang="ja-JP" altLang="en-US" dirty="0"/>
              <a:t>これに対して推測統計は，標本に基づき，より広い母集団に対して推定，推測を行うためのものである．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452"/>
    </mc:Choice>
    <mc:Fallback>
      <p:transition spd="slow" advTm="25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394" x="2349500" y="3022600"/>
          <p14:tracePt t="1418" x="2343150" y="3016250"/>
          <p14:tracePt t="1425" x="2336800" y="3003550"/>
          <p14:tracePt t="1430" x="2324100" y="2990850"/>
          <p14:tracePt t="1430" x="2305050" y="2978150"/>
          <p14:tracePt t="1446" x="2292350" y="2965450"/>
          <p14:tracePt t="1446" x="2273300" y="2946400"/>
          <p14:tracePt t="1462" x="2247900" y="2933700"/>
          <p14:tracePt t="1462" x="2228850" y="2921000"/>
          <p14:tracePt t="1479" x="2209800" y="2901950"/>
          <p14:tracePt t="1479" x="2184400" y="2889250"/>
          <p14:tracePt t="1479" x="2165350" y="2876550"/>
          <p14:tracePt t="1497" x="2139950" y="2857500"/>
          <p14:tracePt t="1511" x="2114550" y="2844800"/>
          <p14:tracePt t="1511" x="2063750" y="2819400"/>
          <p14:tracePt t="1530" x="2038350" y="2806700"/>
          <p14:tracePt t="1530" x="2012950" y="2794000"/>
          <p14:tracePt t="1546" x="1987550" y="2774950"/>
          <p14:tracePt t="1546" x="1962150" y="2762250"/>
          <p14:tracePt t="1562" x="1943100" y="2749550"/>
          <p14:tracePt t="1562" x="1917700" y="2736850"/>
          <p14:tracePt t="1579" x="1892300" y="2730500"/>
          <p14:tracePt t="1579" x="1847850" y="2705100"/>
          <p14:tracePt t="1597" x="1822450" y="2692400"/>
          <p14:tracePt t="1597" x="1803400" y="2679700"/>
          <p14:tracePt t="1613" x="1778000" y="2667000"/>
          <p14:tracePt t="1613" x="1752600" y="2654300"/>
          <p14:tracePt t="1629" x="1727200" y="2635250"/>
          <p14:tracePt t="1629" x="1708150" y="2622550"/>
          <p14:tracePt t="1647" x="1682750" y="2609850"/>
          <p14:tracePt t="1647" x="1657350" y="2603500"/>
          <p14:tracePt t="1647" x="1638300" y="2590800"/>
          <p14:tracePt t="1666" x="1612900" y="2584450"/>
          <p14:tracePt t="1666" x="1587500" y="2571750"/>
          <p14:tracePt t="1680" x="1562100" y="2565400"/>
          <p14:tracePt t="1680" x="1536700" y="2559050"/>
          <p14:tracePt t="1696" x="1511300" y="2552700"/>
          <p14:tracePt t="1696" x="1485900" y="2546350"/>
          <p14:tracePt t="1713" x="1460500" y="2540000"/>
          <p14:tracePt t="1713" x="1409700" y="2527300"/>
          <p14:tracePt t="1730" x="1390650" y="2514600"/>
          <p14:tracePt t="1730" x="1365250" y="2508250"/>
          <p14:tracePt t="1746" x="1339850" y="2495550"/>
          <p14:tracePt t="1746" x="1320800" y="2482850"/>
          <p14:tracePt t="1763" x="1295400" y="2476500"/>
          <p14:tracePt t="1763" x="1276350" y="2463800"/>
          <p14:tracePt t="1780" x="1257300" y="2457450"/>
          <p14:tracePt t="1780" x="1212850" y="2432050"/>
          <p14:tracePt t="1797" x="1187450" y="2425700"/>
          <p14:tracePt t="1797" x="1168400" y="2413000"/>
          <p14:tracePt t="1813" x="1149350" y="2406650"/>
          <p14:tracePt t="1813" x="1130300" y="2393950"/>
          <p14:tracePt t="1830" x="1111250" y="2387600"/>
          <p14:tracePt t="1830" x="1092200" y="2374900"/>
          <p14:tracePt t="1847" x="1079500" y="2368550"/>
          <p14:tracePt t="1847" x="1060450" y="2355850"/>
          <p14:tracePt t="1847" x="1047750" y="2349500"/>
          <p14:tracePt t="1865" x="1035050" y="2343150"/>
          <p14:tracePt t="1879" x="1022350" y="2336800"/>
          <p14:tracePt t="1879" x="996950" y="2330450"/>
          <p14:tracePt t="1897" x="984250" y="2324100"/>
          <p14:tracePt t="1897" x="971550" y="2324100"/>
          <p14:tracePt t="1914" x="958850" y="2317750"/>
          <p14:tracePt t="1914" x="952500" y="2317750"/>
          <p14:tracePt t="1931" x="939800" y="2311400"/>
          <p14:tracePt t="1931" x="933450" y="2311400"/>
          <p14:tracePt t="1947" x="920750" y="2311400"/>
          <p14:tracePt t="1947" x="914400" y="2305050"/>
          <p14:tracePt t="1947" x="908050" y="2305050"/>
          <p14:tracePt t="1965" x="901700" y="2298700"/>
          <p14:tracePt t="1965" x="895350" y="2298700"/>
          <p14:tracePt t="1980" x="889000" y="2292350"/>
          <p14:tracePt t="1996" x="882650" y="2286000"/>
          <p14:tracePt t="2013" x="876300" y="2279650"/>
          <p14:tracePt t="2031" x="876300" y="2273300"/>
          <p14:tracePt t="2052" x="882650" y="2266950"/>
          <p14:tracePt t="2068" x="1060450" y="2222500"/>
          <p14:tracePt t="2174" x="1092200" y="2228850"/>
          <p14:tracePt t="2180" x="1174750" y="2235200"/>
          <p14:tracePt t="2197" x="1257300" y="2241550"/>
          <p14:tracePt t="2214" x="1352550" y="2247900"/>
          <p14:tracePt t="2231" x="1460500" y="2260600"/>
          <p14:tracePt t="2231" x="1511300" y="2260600"/>
          <p14:tracePt t="2249" x="1612900" y="2273300"/>
          <p14:tracePt t="2265" x="1714500" y="2279650"/>
          <p14:tracePt t="2281" x="1809750" y="2286000"/>
          <p14:tracePt t="2298" x="1892300" y="2292350"/>
          <p14:tracePt t="2314" x="2000250" y="2298700"/>
          <p14:tracePt t="2331" x="2051050" y="2298700"/>
          <p14:tracePt t="2348" x="2095500" y="2298700"/>
          <p14:tracePt t="2364" x="2133600" y="2298700"/>
          <p14:tracePt t="2381" x="2165350" y="2292350"/>
          <p14:tracePt t="2399" x="2171700" y="2286000"/>
          <p14:tracePt t="2415" x="2178050" y="2286000"/>
          <p14:tracePt t="2431" x="2178050" y="2279650"/>
          <p14:tracePt t="2448" x="2165350" y="2273300"/>
          <p14:tracePt t="2465" x="2152650" y="2273300"/>
          <p14:tracePt t="2482" x="2139950" y="2273300"/>
          <p14:tracePt t="2498" x="2120900" y="2279650"/>
          <p14:tracePt t="2515" x="2101850" y="2286000"/>
          <p14:tracePt t="2515" x="2089150" y="2292350"/>
          <p14:tracePt t="2533" x="2070100" y="2292350"/>
          <p14:tracePt t="2549" x="2051050" y="2298700"/>
          <p14:tracePt t="2565" x="2032000" y="2305050"/>
          <p14:tracePt t="2582" x="2019300" y="2305050"/>
          <p14:tracePt t="2598" x="2012950" y="2311400"/>
          <p14:tracePt t="2615" x="2012950" y="2324100"/>
          <p14:tracePt t="2632" x="2012950" y="2330450"/>
          <p14:tracePt t="2650" x="2019300" y="2343150"/>
          <p14:tracePt t="2665" x="2025650" y="2349500"/>
          <p14:tracePt t="2682" x="2025650" y="2362200"/>
          <p14:tracePt t="2682" x="2025650" y="2374900"/>
          <p14:tracePt t="2699" x="2025650" y="2387600"/>
          <p14:tracePt t="2699" x="2019300" y="2400300"/>
          <p14:tracePt t="2716" x="2012950" y="2413000"/>
          <p14:tracePt t="2716" x="2012950" y="2432050"/>
          <p14:tracePt t="2733" x="2006600" y="2444750"/>
          <p14:tracePt t="2733" x="1987550" y="2489200"/>
          <p14:tracePt t="2750" x="1974850" y="2508250"/>
          <p14:tracePt t="2750" x="1968500" y="2533650"/>
          <p14:tracePt t="2766" x="1955800" y="2559050"/>
          <p14:tracePt t="2766" x="1943100" y="2584450"/>
          <p14:tracePt t="2783" x="1930400" y="2616200"/>
          <p14:tracePt t="2783" x="1917700" y="2647950"/>
          <p14:tracePt t="2800" x="1905000" y="2673350"/>
          <p14:tracePt t="2800" x="1873250" y="2736850"/>
          <p14:tracePt t="2817" x="1860550" y="2768600"/>
          <p14:tracePt t="2817" x="1841500" y="2800350"/>
          <p14:tracePt t="2834" x="1822450" y="2832100"/>
          <p14:tracePt t="2834" x="1803400" y="2863850"/>
          <p14:tracePt t="2850" x="1784350" y="2895600"/>
          <p14:tracePt t="2850" x="1758950" y="2933700"/>
          <p14:tracePt t="2867" x="1733550" y="2971800"/>
          <p14:tracePt t="2867" x="1708150" y="3003550"/>
          <p14:tracePt t="2883" x="1682750" y="3041650"/>
          <p14:tracePt t="2883" x="1657350" y="3079750"/>
          <p14:tracePt t="2883" x="1625600" y="3111500"/>
          <p14:tracePt t="2901" x="1600200" y="3149600"/>
          <p14:tracePt t="2901" x="1568450" y="3187700"/>
          <p14:tracePt t="2917" x="1536700" y="3225800"/>
          <p14:tracePt t="2917" x="1504950" y="3263900"/>
          <p14:tracePt t="2934" x="1473200" y="3295650"/>
          <p14:tracePt t="2934" x="1441450" y="3333750"/>
          <p14:tracePt t="2950" x="1409700" y="3365500"/>
          <p14:tracePt t="2950" x="1377950" y="3397250"/>
          <p14:tracePt t="2967" x="1346200" y="3429000"/>
          <p14:tracePt t="2967" x="1314450" y="3454400"/>
          <p14:tracePt t="2967" x="1282700" y="3479800"/>
          <p14:tracePt t="2986" x="1250950" y="3505200"/>
          <p14:tracePt t="2986" x="1219200" y="3530600"/>
          <p14:tracePt t="3000" x="1187450" y="3549650"/>
          <p14:tracePt t="3000" x="1155700" y="3568700"/>
          <p14:tracePt t="3018" x="1117600" y="3587750"/>
          <p14:tracePt t="3018" x="1085850" y="3600450"/>
          <p14:tracePt t="3034" x="1054100" y="3613150"/>
          <p14:tracePt t="3034" x="990600" y="3632200"/>
          <p14:tracePt t="3051" x="952500" y="3638550"/>
          <p14:tracePt t="3051" x="920750" y="3644900"/>
          <p14:tracePt t="3067" x="882650" y="3644900"/>
          <p14:tracePt t="3067" x="850900" y="3644900"/>
          <p14:tracePt t="3084" x="819150" y="3644900"/>
          <p14:tracePt t="3084" x="787400" y="3638550"/>
          <p14:tracePt t="3101" x="755650" y="3632200"/>
          <p14:tracePt t="3101" x="698500" y="3619500"/>
          <p14:tracePt t="3117" x="673100" y="3613150"/>
          <p14:tracePt t="3117" x="647700" y="3606800"/>
          <p14:tracePt t="3134" x="622300" y="3600450"/>
          <p14:tracePt t="3134" x="603250" y="3600450"/>
          <p14:tracePt t="3151" x="584200" y="3594100"/>
          <p14:tracePt t="3151" x="565150" y="3594100"/>
          <p14:tracePt t="3151" x="552450" y="3587750"/>
          <p14:tracePt t="3170" x="546100" y="3587750"/>
          <p14:tracePt t="3183" x="539750" y="3587750"/>
          <p14:tracePt t="3200" x="546100" y="3587750"/>
          <p14:tracePt t="3200" x="558800" y="3587750"/>
          <p14:tracePt t="3218" x="571500" y="3587750"/>
          <p14:tracePt t="3218" x="584200" y="3587750"/>
          <p14:tracePt t="3234" x="596900" y="3581400"/>
          <p14:tracePt t="3252" x="914400" y="3581400"/>
          <p14:tracePt t="3314" x="971550" y="3581400"/>
          <p14:tracePt t="3321" x="1022350" y="3587750"/>
          <p14:tracePt t="3334" x="1206500" y="3613150"/>
          <p14:tracePt t="3351" x="1333500" y="3619500"/>
          <p14:tracePt t="3368" x="1454150" y="3632200"/>
          <p14:tracePt t="3384" x="1568450" y="3638550"/>
          <p14:tracePt t="3401" x="1708150" y="3644900"/>
          <p14:tracePt t="3418" x="1778000" y="3651250"/>
          <p14:tracePt t="3435" x="1835150" y="3651250"/>
          <p14:tracePt t="3451" x="1898650" y="3644900"/>
          <p14:tracePt t="3469" x="1917700" y="3644900"/>
          <p14:tracePt t="3485" x="1936750" y="3651250"/>
          <p14:tracePt t="3502" x="1943100" y="3657600"/>
          <p14:tracePt t="3518" x="1936750" y="3670300"/>
          <p14:tracePt t="3518" x="1930400" y="3670300"/>
          <p14:tracePt t="3518" x="1930400" y="3683000"/>
          <p14:tracePt t="3538" x="1917700" y="3689350"/>
          <p14:tracePt t="3551" x="1911350" y="3702050"/>
          <p14:tracePt t="3551" x="1885950" y="3727450"/>
          <p14:tracePt t="3569" x="1879600" y="3740150"/>
          <p14:tracePt t="3569" x="1873250" y="3759200"/>
          <p14:tracePt t="3586" x="1860550" y="3778250"/>
          <p14:tracePt t="3586" x="1854200" y="3797300"/>
          <p14:tracePt t="3602" x="1847850" y="3816350"/>
          <p14:tracePt t="3602" x="1847850" y="3841750"/>
          <p14:tracePt t="3619" x="1847850" y="3867150"/>
          <p14:tracePt t="3619" x="1847850" y="3892550"/>
          <p14:tracePt t="3619" x="1854200" y="3917950"/>
          <p14:tracePt t="3638" x="1860550" y="3949700"/>
          <p14:tracePt t="3638" x="1879600" y="3968750"/>
          <p14:tracePt t="3654" x="1898650" y="3994150"/>
          <p14:tracePt t="3654" x="1924050" y="4013200"/>
          <p14:tracePt t="3669" x="1949450" y="4032250"/>
          <p14:tracePt t="3669" x="1981200" y="4051300"/>
          <p14:tracePt t="3686" x="2012950" y="4070350"/>
          <p14:tracePt t="3686" x="2051050" y="4089400"/>
          <p14:tracePt t="3703" x="2089150" y="4102100"/>
          <p14:tracePt t="3703" x="2171700" y="4133850"/>
          <p14:tracePt t="3719" x="2216150" y="4146550"/>
          <p14:tracePt t="3719" x="2266950" y="4165600"/>
          <p14:tracePt t="3736" x="2311400" y="4178300"/>
          <p14:tracePt t="3736" x="2355850" y="4197350"/>
          <p14:tracePt t="3753" x="2406650" y="4203700"/>
          <p14:tracePt t="3753" x="2501900" y="4229100"/>
          <p14:tracePt t="3769" x="2552700" y="4241800"/>
          <p14:tracePt t="3769" x="2603500" y="4248150"/>
          <p14:tracePt t="3786" x="2647950" y="4254500"/>
          <p14:tracePt t="3786" x="2698750" y="4260850"/>
          <p14:tracePt t="3802" x="2743200" y="4267200"/>
          <p14:tracePt t="3802" x="2794000" y="4273550"/>
          <p14:tracePt t="3819" x="2838450" y="4279900"/>
          <p14:tracePt t="3819" x="2921000" y="4292600"/>
          <p14:tracePt t="3837" x="2959100" y="4305300"/>
          <p14:tracePt t="3837" x="2997200" y="4311650"/>
          <p14:tracePt t="3853" x="3028950" y="4318000"/>
          <p14:tracePt t="3853" x="3060700" y="4324350"/>
          <p14:tracePt t="3869" x="3086100" y="4337050"/>
          <p14:tracePt t="3869" x="3111500" y="4343400"/>
          <p14:tracePt t="3886" x="3136900" y="4349750"/>
          <p14:tracePt t="3886" x="3155950" y="4356100"/>
          <p14:tracePt t="3886" x="3175000" y="4362450"/>
          <p14:tracePt t="3906" x="3194050" y="4368800"/>
          <p14:tracePt t="3919" x="3200400" y="4375150"/>
          <p14:tracePt t="3919" x="3213100" y="4381500"/>
          <p14:tracePt t="3937" x="3219450" y="4387850"/>
          <p14:tracePt t="3952" x="3219450" y="4381500"/>
          <p14:tracePt t="3996" x="3225800" y="4387850"/>
          <p14:tracePt t="4032" x="3225800" y="4394200"/>
          <p14:tracePt t="4064" x="3219450" y="4400550"/>
          <p14:tracePt t="4076" x="3219450" y="4406900"/>
          <p14:tracePt t="4100" x="3219450" y="4413250"/>
          <p14:tracePt t="4116" x="3219450" y="4419600"/>
          <p14:tracePt t="4128" x="3219450" y="4425950"/>
          <p14:tracePt t="4144" x="3219450" y="4438650"/>
          <p14:tracePt t="4160" x="3213100" y="4445000"/>
          <p14:tracePt t="4176" x="3213100" y="4451350"/>
          <p14:tracePt t="4186" x="3206750" y="4457700"/>
          <p14:tracePt t="4203" x="3206750" y="4464050"/>
          <p14:tracePt t="4203" x="3206750" y="4470400"/>
          <p14:tracePt t="4221" x="3206750" y="4464050"/>
          <p14:tracePt t="4244" x="3206750" y="4457700"/>
          <p14:tracePt t="4253" x="3206750" y="4451350"/>
          <p14:tracePt t="4253" x="3206750" y="4445000"/>
          <p14:tracePt t="4271" x="3200400" y="4432300"/>
          <p14:tracePt t="4271" x="3200400" y="4419600"/>
          <p14:tracePt t="4271" x="3200400" y="4406900"/>
          <p14:tracePt t="4289" x="3194050" y="4387850"/>
          <p14:tracePt t="4289" x="3194050" y="4368800"/>
          <p14:tracePt t="4305" x="3194050" y="4343400"/>
          <p14:tracePt t="4305" x="3194050" y="4311650"/>
          <p14:tracePt t="4321" x="3194050" y="4273550"/>
          <p14:tracePt t="4321" x="3200400" y="4229100"/>
          <p14:tracePt t="4338" x="3200400" y="4178300"/>
          <p14:tracePt t="4338" x="3206750" y="4114800"/>
          <p14:tracePt t="4354" x="3206750" y="4038600"/>
          <p14:tracePt t="4354" x="3213100" y="3848100"/>
          <p14:tracePt t="4371" x="3219450" y="3746500"/>
          <p14:tracePt t="4371" x="3225800" y="3632200"/>
          <p14:tracePt t="4555" x="3295650" y="1555750"/>
          <p14:tracePt t="4555" x="3282950" y="1435100"/>
          <p14:tracePt t="4573" x="3270250" y="1358900"/>
          <p14:tracePt t="4573" x="3257550" y="1289050"/>
          <p14:tracePt t="4589" x="3238500" y="1212850"/>
          <p14:tracePt t="4589" x="3219450" y="1174750"/>
          <p14:tracePt t="4605" x="3194050" y="1143000"/>
          <p14:tracePt t="4605" x="3168650" y="1111250"/>
          <p14:tracePt t="4622" x="3143250" y="1085850"/>
          <p14:tracePt t="4622" x="3111500" y="1060450"/>
          <p14:tracePt t="4639" x="3079750" y="1041400"/>
          <p14:tracePt t="4639" x="3003550" y="1009650"/>
          <p14:tracePt t="4658" x="2965450" y="996950"/>
          <p14:tracePt t="4658" x="2927350" y="984250"/>
          <p14:tracePt t="4673" x="2882900" y="971550"/>
          <p14:tracePt t="4673" x="2838450" y="958850"/>
          <p14:tracePt t="4689" x="2794000" y="946150"/>
          <p14:tracePt t="4689" x="2749550" y="939800"/>
          <p14:tracePt t="4706" x="2705100" y="933450"/>
          <p14:tracePt t="4706" x="2660650" y="927100"/>
          <p14:tracePt t="4723" x="2616200" y="920750"/>
          <p14:tracePt t="4723" x="2571750" y="914400"/>
          <p14:tracePt t="4723" x="2533650" y="914400"/>
          <p14:tracePt t="4741" x="2489200" y="914400"/>
          <p14:tracePt t="4741" x="2451100" y="914400"/>
          <p14:tracePt t="4756" x="2419350" y="914400"/>
          <p14:tracePt t="4756" x="2387600" y="914400"/>
          <p14:tracePt t="4773" x="2355850" y="914400"/>
          <p14:tracePt t="4773" x="2324100" y="920750"/>
          <p14:tracePt t="4790" x="2298700" y="920750"/>
          <p14:tracePt t="4790" x="2254250" y="933450"/>
          <p14:tracePt t="4806" x="2235200" y="933450"/>
          <p14:tracePt t="4806" x="2228850" y="939800"/>
          <p14:tracePt t="4823" x="2216150" y="946150"/>
          <p14:tracePt t="4823" x="2216150" y="952500"/>
          <p14:tracePt t="4840" x="2520950" y="952500"/>
          <p14:tracePt t="4943" x="2571750" y="952500"/>
          <p14:tracePt t="4948" x="2628900" y="952500"/>
          <p14:tracePt t="4957" x="2749550" y="958850"/>
          <p14:tracePt t="4973" x="2882900" y="965200"/>
          <p14:tracePt t="4990" x="3022600" y="977900"/>
          <p14:tracePt t="5006" x="3168650" y="984250"/>
          <p14:tracePt t="5006" x="3238500" y="984250"/>
          <p14:tracePt t="5025" x="3384550" y="996950"/>
          <p14:tracePt t="5041" x="3524250" y="1016000"/>
          <p14:tracePt t="5057" x="3651250" y="1028700"/>
          <p14:tracePt t="5073" x="3771900" y="1041400"/>
          <p14:tracePt t="5090" x="3937000" y="1041400"/>
          <p14:tracePt t="5107" x="4025900" y="1035050"/>
          <p14:tracePt t="5124" x="4102100" y="1028700"/>
          <p14:tracePt t="5140" x="4165600" y="1016000"/>
          <p14:tracePt t="5157" x="4235450" y="990600"/>
          <p14:tracePt t="5174" x="4267200" y="977900"/>
          <p14:tracePt t="5190" x="4292600" y="971550"/>
          <p14:tracePt t="5207" x="4305300" y="977900"/>
          <p14:tracePt t="5207" x="4311650" y="990600"/>
          <p14:tracePt t="5225" x="4311650" y="996950"/>
          <p14:tracePt t="5241" x="4311650" y="1009650"/>
          <p14:tracePt t="5257" x="4311650" y="1022350"/>
          <p14:tracePt t="5275" x="4318000" y="1016000"/>
          <p14:tracePt t="5300" x="4324350" y="1016000"/>
          <p14:tracePt t="5309" x="4337050" y="1016000"/>
          <p14:tracePt t="5309" x="4343400" y="1016000"/>
          <p14:tracePt t="5325" x="4356100" y="1016000"/>
          <p14:tracePt t="5325" x="4368800" y="1016000"/>
          <p14:tracePt t="5341" x="4381500" y="1016000"/>
          <p14:tracePt t="5341" x="4400550" y="1009650"/>
          <p14:tracePt t="5358" x="4419600" y="1009650"/>
          <p14:tracePt t="5358" x="4438650" y="1009650"/>
          <p14:tracePt t="5375" x="4457700" y="1003300"/>
          <p14:tracePt t="5375" x="4476750" y="1003300"/>
          <p14:tracePt t="5375" x="4502150" y="996950"/>
          <p14:tracePt t="5393" x="4521200" y="996950"/>
          <p14:tracePt t="5393" x="4546600" y="990600"/>
          <p14:tracePt t="5409" x="4572000" y="990600"/>
          <p14:tracePt t="5409" x="4597400" y="984250"/>
          <p14:tracePt t="5425" x="4622800" y="984250"/>
          <p14:tracePt t="5425" x="4648200" y="977900"/>
          <p14:tracePt t="5442" x="4679950" y="971550"/>
          <p14:tracePt t="5442" x="4705350" y="971550"/>
          <p14:tracePt t="5458" x="4730750" y="958850"/>
          <p14:tracePt t="5458" x="4787900" y="946150"/>
          <p14:tracePt t="5475" x="5118100" y="863600"/>
          <p14:tracePt t="5551" x="5162550" y="863600"/>
          <p14:tracePt t="5557" x="5207000" y="869950"/>
          <p14:tracePt t="5565" x="5251450" y="869950"/>
          <p14:tracePt t="5574" x="5346700" y="882650"/>
          <p14:tracePt t="5574" x="5391150" y="889000"/>
          <p14:tracePt t="5593" x="5499100" y="895350"/>
          <p14:tracePt t="5609" x="5600700" y="908050"/>
          <p14:tracePt t="5625" x="5702300" y="908050"/>
          <p14:tracePt t="5642" x="5810250" y="914400"/>
          <p14:tracePt t="5659" x="5911850" y="920750"/>
          <p14:tracePt t="5675" x="6057900" y="933450"/>
          <p14:tracePt t="5693" x="6146800" y="939800"/>
          <p14:tracePt t="5709" x="6223000" y="952500"/>
          <p14:tracePt t="5725" x="6292850" y="958850"/>
          <p14:tracePt t="5742" x="6350000" y="965200"/>
          <p14:tracePt t="5759" x="6426200" y="971550"/>
          <p14:tracePt t="5775" x="6470650" y="977900"/>
          <p14:tracePt t="5792" x="6508750" y="990600"/>
          <p14:tracePt t="5810" x="6527800" y="1003300"/>
          <p14:tracePt t="5827" x="6534150" y="1022350"/>
          <p14:tracePt t="5827" x="6527800" y="1028700"/>
          <p14:tracePt t="5844" x="6521450" y="1041400"/>
          <p14:tracePt t="5844" x="6502400" y="1047750"/>
          <p14:tracePt t="5861" x="6483350" y="1060450"/>
          <p14:tracePt t="5861" x="6457950" y="1073150"/>
          <p14:tracePt t="5877" x="6432550" y="1085850"/>
          <p14:tracePt t="5877" x="6369050" y="1123950"/>
          <p14:tracePt t="5894" x="6337300" y="1136650"/>
          <p14:tracePt t="5894" x="6305550" y="1162050"/>
          <p14:tracePt t="5911" x="6267450" y="1181100"/>
          <p14:tracePt t="5911" x="6235700" y="1206500"/>
          <p14:tracePt t="5928" x="6197600" y="1231900"/>
          <p14:tracePt t="5928" x="6159500" y="1257300"/>
          <p14:tracePt t="5928" x="6115050" y="1282700"/>
          <p14:tracePt t="5946" x="6070600" y="1314450"/>
          <p14:tracePt t="5960" x="6019800" y="1339850"/>
          <p14:tracePt t="5960" x="5918200" y="1409700"/>
          <p14:tracePt t="5978" x="5861050" y="1441450"/>
          <p14:tracePt t="5978" x="5810250" y="1479550"/>
          <p14:tracePt t="8351" x="1587500" y="5194300"/>
          <p14:tracePt t="8351" x="1562100" y="5187950"/>
          <p14:tracePt t="8369" x="1524000" y="5181600"/>
          <p14:tracePt t="8369" x="1441450" y="5168900"/>
          <p14:tracePt t="8386" x="1390650" y="5162550"/>
          <p14:tracePt t="8386" x="1346200" y="5149850"/>
          <p14:tracePt t="8403" x="1308100" y="5143500"/>
          <p14:tracePt t="8403" x="1270000" y="5130800"/>
          <p14:tracePt t="8419" x="1231900" y="5111750"/>
          <p14:tracePt t="8419" x="1200150" y="5099050"/>
          <p14:tracePt t="8436" x="1168400" y="5080000"/>
          <p14:tracePt t="8436" x="1136650" y="5054600"/>
          <p14:tracePt t="8436" x="1111250" y="5029200"/>
          <p14:tracePt t="8454" x="1079500" y="5010150"/>
          <p14:tracePt t="8468" x="1054100" y="4984750"/>
          <p14:tracePt t="8468" x="996950" y="4940300"/>
          <p14:tracePt t="8487" x="971550" y="4921250"/>
          <p14:tracePt t="8487" x="946150" y="4908550"/>
          <p14:tracePt t="8503" x="920750" y="4895850"/>
          <p14:tracePt t="8503" x="895350" y="4889500"/>
          <p14:tracePt t="8519" x="876300" y="4883150"/>
          <p14:tracePt t="8519" x="857250" y="4876800"/>
          <p14:tracePt t="8519" x="844550" y="4870450"/>
          <p14:tracePt t="8538" x="825500" y="4864100"/>
          <p14:tracePt t="8552" x="812800" y="4851400"/>
          <p14:tracePt t="8552" x="793750" y="4838700"/>
          <p14:tracePt t="8568" x="781050" y="4832350"/>
          <p14:tracePt t="8568" x="774700" y="4826000"/>
          <p14:tracePt t="8585" x="768350" y="4826000"/>
          <p14:tracePt t="8585" x="762000" y="4826000"/>
          <p14:tracePt t="8602" x="749300" y="4819650"/>
          <p14:tracePt t="8618" x="742950" y="4819650"/>
          <p14:tracePt t="8618" x="730250" y="4826000"/>
          <p14:tracePt t="8635" x="723900" y="4819650"/>
          <p14:tracePt t="8684" x="723900" y="4813300"/>
          <p14:tracePt t="8700" x="730250" y="4806950"/>
          <p14:tracePt t="8716" x="730250" y="4800600"/>
          <p14:tracePt t="8724" x="730250" y="4794250"/>
          <p14:tracePt t="8734" x="723900" y="4794250"/>
          <p14:tracePt t="8734" x="723900" y="4781550"/>
          <p14:tracePt t="8753" x="723900" y="4775200"/>
          <p14:tracePt t="8753" x="723900" y="4768850"/>
          <p14:tracePt t="8769" x="723900" y="4762500"/>
          <p14:tracePt t="8769" x="717550" y="4756150"/>
          <p14:tracePt t="8786" x="717550" y="4749800"/>
          <p14:tracePt t="8786" x="717550" y="4743450"/>
          <p14:tracePt t="8803" x="717550" y="4737100"/>
          <p14:tracePt t="8803" x="711200" y="4724400"/>
          <p14:tracePt t="8803" x="711200" y="4718050"/>
          <p14:tracePt t="8821" x="704850" y="4705350"/>
          <p14:tracePt t="8835" x="704850" y="4699000"/>
          <p14:tracePt t="8835" x="698500" y="4686300"/>
          <p14:tracePt t="8854" x="698500" y="4679950"/>
          <p14:tracePt t="8869" x="692150" y="4673600"/>
          <p14:tracePt t="8885" x="679450" y="4667250"/>
          <p14:tracePt t="8885" x="673100" y="4667250"/>
          <p14:tracePt t="8906" x="666750" y="4667250"/>
          <p14:tracePt t="8921" x="660400" y="4667250"/>
          <p14:tracePt t="8948" x="654050" y="4660900"/>
          <p14:tracePt t="8964" x="825500" y="4692650"/>
          <p14:tracePt t="9103" x="857250" y="4692650"/>
          <p14:tracePt t="9109" x="889000" y="4699000"/>
          <p14:tracePt t="9119" x="990600" y="4692650"/>
          <p14:tracePt t="9137" x="1073150" y="4692650"/>
          <p14:tracePt t="9154" x="1162050" y="4692650"/>
          <p14:tracePt t="9170" x="1250950" y="4692650"/>
          <p14:tracePt t="9187" x="1346200" y="4686300"/>
          <p14:tracePt t="9187" x="1397000" y="4686300"/>
          <p14:tracePt t="9205" x="1498600" y="4679950"/>
          <p14:tracePt t="9221" x="1587500" y="4673600"/>
          <p14:tracePt t="9237" x="1676400" y="4667250"/>
          <p14:tracePt t="9254" x="1752600" y="4667250"/>
          <p14:tracePt t="9270" x="1860550" y="4667250"/>
          <p14:tracePt t="9287" x="1917700" y="4667250"/>
          <p14:tracePt t="9304" x="1968500" y="4660900"/>
          <p14:tracePt t="9320" x="2000250" y="4654550"/>
          <p14:tracePt t="9337" x="2044700" y="4648200"/>
          <p14:tracePt t="9354" x="2070100" y="4641850"/>
          <p14:tracePt t="9371" x="2089150" y="4641850"/>
          <p14:tracePt t="9387" x="2108200" y="4635500"/>
          <p14:tracePt t="9405" x="2120900" y="4635500"/>
          <p14:tracePt t="9421" x="2120900" y="4641850"/>
          <p14:tracePt t="9437" x="2133600" y="4641850"/>
          <p14:tracePt t="9455" x="2133600" y="4648200"/>
          <p14:tracePt t="9471" x="2133600" y="4654550"/>
          <p14:tracePt t="9488" x="2133600" y="4660900"/>
          <p14:tracePt t="9488" x="2127250" y="4667250"/>
          <p14:tracePt t="9505" x="2127250" y="4673600"/>
          <p14:tracePt t="9522" x="2127250" y="4686300"/>
          <p14:tracePt t="9538" x="2133600" y="4699000"/>
          <p14:tracePt t="9557" x="2133600" y="4705350"/>
          <p14:tracePt t="9573" x="2133600" y="4711700"/>
          <p14:tracePt t="9587" x="2139950" y="4711700"/>
          <p14:tracePt t="9608" x="2146300" y="4711700"/>
          <p14:tracePt t="9625" x="2152650" y="4711700"/>
          <p14:tracePt t="9644" x="2159000" y="4711700"/>
          <p14:tracePt t="9668" x="2165350" y="4705350"/>
          <p14:tracePt t="9692" x="2165350" y="4699000"/>
          <p14:tracePt t="9705" x="2171700" y="4699000"/>
          <p14:tracePt t="9720" x="2171700" y="4692650"/>
          <p14:tracePt t="9736" x="2178050" y="4686300"/>
          <p14:tracePt t="9752" x="2184400" y="4679950"/>
          <p14:tracePt t="9764" x="2190750" y="4673600"/>
          <p14:tracePt t="9780" x="2197100" y="4667250"/>
          <p14:tracePt t="9796" x="2203450" y="4667250"/>
          <p14:tracePt t="9812" x="2209800" y="4660900"/>
          <p14:tracePt t="9825" x="2216150" y="4660900"/>
          <p14:tracePt t="9841" x="2222500" y="4660900"/>
          <p14:tracePt t="9857" x="2406650" y="4654550"/>
          <p14:tracePt t="9955" x="2438400" y="4654550"/>
          <p14:tracePt t="9960" x="2470150" y="4654550"/>
          <p14:tracePt t="9972" x="2540000" y="4654550"/>
          <p14:tracePt t="9989" x="2660650" y="4654550"/>
          <p14:tracePt t="10006" x="2743200" y="4654550"/>
          <p14:tracePt t="10024" x="2844800" y="4654550"/>
          <p14:tracePt t="10039" x="2946400" y="4654550"/>
          <p14:tracePt t="10056" x="3092450" y="4654550"/>
          <p14:tracePt t="10073" x="3200400" y="4660900"/>
          <p14:tracePt t="10090" x="3295650" y="4660900"/>
          <p14:tracePt t="10106" x="3397250" y="4667250"/>
          <p14:tracePt t="10123" x="3536950" y="4667250"/>
          <p14:tracePt t="10141" x="3625850" y="4673600"/>
          <p14:tracePt t="10157" x="3708400" y="4667250"/>
          <p14:tracePt t="10173" x="3784600" y="4667250"/>
          <p14:tracePt t="10190" x="3854450" y="4667250"/>
          <p14:tracePt t="10206" x="3917950" y="4667250"/>
          <p14:tracePt t="10223" x="3987800" y="4667250"/>
          <p14:tracePt t="10241" x="4019550" y="4660900"/>
          <p14:tracePt t="10257" x="4044950" y="4660900"/>
          <p14:tracePt t="10274" x="4064000" y="4654550"/>
          <p14:tracePt t="10290" x="4076700" y="4654550"/>
          <p14:tracePt t="10307" x="4070350" y="4648200"/>
          <p14:tracePt t="10368" x="4064000" y="4648200"/>
          <p14:tracePt t="10380" x="4057650" y="4641850"/>
          <p14:tracePt t="10396" x="4051300" y="4641850"/>
          <p14:tracePt t="10412" x="4044950" y="4635500"/>
          <p14:tracePt t="10429" x="4038600" y="4635500"/>
          <p14:tracePt t="10441" x="4032250" y="4635500"/>
          <p14:tracePt t="10472" x="4032250" y="4641850"/>
          <p14:tracePt t="10541" x="4038600" y="4641850"/>
          <p14:tracePt t="10560" x="4044950" y="4648200"/>
          <p14:tracePt t="10584" x="4051300" y="4648200"/>
          <p14:tracePt t="10600" x="4057650" y="4648200"/>
          <p14:tracePt t="10612" x="4064000" y="4648200"/>
          <p14:tracePt t="10620" x="4070350" y="4648200"/>
          <p14:tracePt t="10629" x="4083050" y="4648200"/>
          <p14:tracePt t="10641" x="4095750" y="4648200"/>
          <p14:tracePt t="10658" x="4127500" y="4654550"/>
          <p14:tracePt t="10675" x="4152900" y="4654550"/>
          <p14:tracePt t="10691" x="4178300" y="4654550"/>
          <p14:tracePt t="10708" x="4222750" y="4654550"/>
          <p14:tracePt t="10725" x="4254500" y="4654550"/>
          <p14:tracePt t="10742" x="4286250" y="4654550"/>
          <p14:tracePt t="10758" x="4311650" y="4654550"/>
          <p14:tracePt t="10775" x="4343400" y="4654550"/>
          <p14:tracePt t="10775" x="4356100" y="4654550"/>
          <p14:tracePt t="10793" x="4381500" y="4660900"/>
          <p14:tracePt t="10809" x="4406900" y="4660900"/>
          <p14:tracePt t="10825" x="4432300" y="4660900"/>
          <p14:tracePt t="10842" x="4457700" y="4660900"/>
          <p14:tracePt t="10859" x="4483100" y="4660900"/>
          <p14:tracePt t="10859" x="4495800" y="4660900"/>
          <p14:tracePt t="10877" x="4514850" y="4660900"/>
          <p14:tracePt t="10893" x="4527550" y="4660900"/>
          <p14:tracePt t="10910" x="4540250" y="4660900"/>
          <p14:tracePt t="10926" x="4559300" y="4660900"/>
          <p14:tracePt t="10942" x="4572000" y="4660900"/>
          <p14:tracePt t="10959" x="4597400" y="4660900"/>
          <p14:tracePt t="10976" x="4616450" y="4660900"/>
          <p14:tracePt t="10992" x="4635500" y="4654550"/>
          <p14:tracePt t="11010" x="4679950" y="4654550"/>
          <p14:tracePt t="11028" x="4718050" y="4648200"/>
          <p14:tracePt t="11043" x="4762500" y="4648200"/>
          <p14:tracePt t="11059" x="4813300" y="4648200"/>
          <p14:tracePt t="11076" x="4889500" y="4641850"/>
          <p14:tracePt t="11093" x="4959350" y="4648200"/>
          <p14:tracePt t="11109" x="5029200" y="4648200"/>
          <p14:tracePt t="11126" x="5105400" y="4648200"/>
          <p14:tracePt t="11143" x="5187950" y="4641850"/>
          <p14:tracePt t="11143" x="5232400" y="4641850"/>
          <p14:tracePt t="11161" x="5321300" y="4641850"/>
          <p14:tracePt t="11177" x="5410200" y="4641850"/>
          <p14:tracePt t="11193" x="5511800" y="4648200"/>
          <p14:tracePt t="11210" x="5600700" y="4654550"/>
          <p14:tracePt t="11227" x="5702300" y="4660900"/>
          <p14:tracePt t="11243" x="5848350" y="4667250"/>
          <p14:tracePt t="11261" x="5949950" y="4673600"/>
          <p14:tracePt t="11278" x="6051550" y="4679950"/>
          <p14:tracePt t="11293" x="6153150" y="4679950"/>
          <p14:tracePt t="11310" x="6299200" y="4686300"/>
          <p14:tracePt t="11326" x="6400800" y="4686300"/>
          <p14:tracePt t="11343" x="6496050" y="4686300"/>
          <p14:tracePt t="11360" x="6591300" y="4679950"/>
          <p14:tracePt t="11377" x="6737350" y="4673600"/>
          <p14:tracePt t="11394" x="6826250" y="4673600"/>
          <p14:tracePt t="11411" x="6915150" y="4667250"/>
          <p14:tracePt t="11427" x="7048500" y="4667250"/>
          <p14:tracePt t="11445" x="7131050" y="4660900"/>
          <p14:tracePt t="11461" x="7207250" y="4654550"/>
          <p14:tracePt t="11477" x="7283450" y="4648200"/>
          <p14:tracePt t="11494" x="7353300" y="4641850"/>
          <p14:tracePt t="11511" x="7448550" y="4635500"/>
          <p14:tracePt t="11530" x="7505700" y="4635500"/>
          <p14:tracePt t="11545" x="7556500" y="4629150"/>
          <p14:tracePt t="11561" x="7600950" y="4635500"/>
          <p14:tracePt t="11578" x="7639050" y="4635500"/>
          <p14:tracePt t="11594" x="7677150" y="4641850"/>
          <p14:tracePt t="11611" x="7721600" y="4648200"/>
          <p14:tracePt t="11628" x="7740650" y="4648200"/>
          <p14:tracePt t="11644" x="7759700" y="4654550"/>
          <p14:tracePt t="11661" x="7772400" y="4654550"/>
          <p14:tracePt t="11678" x="7785100" y="4660900"/>
          <p14:tracePt t="11695" x="7791450" y="4660900"/>
          <p14:tracePt t="11711" x="7797800" y="4667250"/>
          <p14:tracePt t="11728" x="7804150" y="4673600"/>
          <p14:tracePt t="11745" x="7810500" y="4686300"/>
          <p14:tracePt t="11761" x="7810500" y="4692650"/>
          <p14:tracePt t="11779" x="7804150" y="4699000"/>
          <p14:tracePt t="11795" x="7797800" y="4711700"/>
          <p14:tracePt t="11795" x="7791450" y="4718050"/>
          <p14:tracePt t="11813" x="7791450" y="4724400"/>
          <p14:tracePt t="11813" x="7785100" y="4730750"/>
          <p14:tracePt t="11830" x="7785100" y="4737100"/>
          <p14:tracePt t="11830" x="7778750" y="4743450"/>
          <p14:tracePt t="11846" x="7778750" y="4749800"/>
          <p14:tracePt t="11846" x="7772400" y="4756150"/>
          <p14:tracePt t="11863" x="7766050" y="4762500"/>
          <p14:tracePt t="11881" x="7766050" y="4768850"/>
          <p14:tracePt t="11904" x="7772400" y="4768850"/>
          <p14:tracePt t="11924" x="7785100" y="4762500"/>
          <p14:tracePt t="11957" x="7791450" y="4756150"/>
          <p14:tracePt t="11972" x="7797800" y="4749800"/>
          <p14:tracePt t="11984" x="7804150" y="4743450"/>
          <p14:tracePt t="12000" x="7810500" y="4743450"/>
          <p14:tracePt t="12016" x="7816850" y="4743450"/>
          <p14:tracePt t="12036" x="7823200" y="4743450"/>
          <p14:tracePt t="12048" x="7829550" y="4743450"/>
          <p14:tracePt t="12070" x="7835900" y="4743450"/>
          <p14:tracePt t="12100" x="7842250" y="4743450"/>
          <p14:tracePt t="12180" x="7848600" y="4737100"/>
          <p14:tracePt t="12204" x="7854950" y="4730750"/>
          <p14:tracePt t="12224" x="7861300" y="4730750"/>
          <p14:tracePt t="12240" x="7867650" y="4724400"/>
          <p14:tracePt t="12256" x="7874000" y="4724400"/>
          <p14:tracePt t="12272" x="7880350" y="4724400"/>
          <p14:tracePt t="12281" x="7886700" y="4724400"/>
          <p14:tracePt t="12281" x="7893050" y="4724400"/>
          <p14:tracePt t="12297" x="7899400" y="4724400"/>
          <p14:tracePt t="12297" x="7912100" y="4724400"/>
          <p14:tracePt t="12314" x="7918450" y="4724400"/>
          <p14:tracePt t="12314" x="7924800" y="4724400"/>
          <p14:tracePt t="12330" x="7937500" y="4724400"/>
          <p14:tracePt t="12330" x="7950200" y="4730750"/>
          <p14:tracePt t="12347" x="7962900" y="4730750"/>
          <p14:tracePt t="12347" x="7969250" y="4730750"/>
          <p14:tracePt t="12364" x="7975600" y="4730750"/>
          <p14:tracePt t="12364" x="7988300" y="4737100"/>
          <p14:tracePt t="12381" x="7994650" y="4737100"/>
          <p14:tracePt t="12381" x="8001000" y="4737100"/>
          <p14:tracePt t="12398" x="8007350" y="4737100"/>
          <p14:tracePt t="12398" x="8020050" y="4743450"/>
          <p14:tracePt t="12416" x="8026400" y="4743450"/>
          <p14:tracePt t="12416" x="8032750" y="4737100"/>
          <p14:tracePt t="12431" x="8039100" y="4737100"/>
          <p14:tracePt t="12431" x="8045450" y="4737100"/>
          <p14:tracePt t="12447" x="8051800" y="4737100"/>
          <p14:tracePt t="12447" x="8064500" y="4730750"/>
          <p14:tracePt t="12465" x="8070850" y="4730750"/>
          <p14:tracePt t="12465" x="8077200" y="4724400"/>
          <p14:tracePt t="12481" x="8089900" y="4718050"/>
          <p14:tracePt t="12504" x="8096250" y="4711700"/>
          <p14:tracePt t="12520" x="8102600" y="4711700"/>
          <p14:tracePt t="12564" x="8108950" y="4718050"/>
          <p14:tracePt t="12616" x="8108950" y="4724400"/>
          <p14:tracePt t="12640" x="8108950" y="4730750"/>
          <p14:tracePt t="12653" x="8108950" y="4737100"/>
          <p14:tracePt t="12668" x="8108950" y="4743450"/>
          <p14:tracePt t="12676" x="8108950" y="4749800"/>
          <p14:tracePt t="12692" x="8108950" y="4756150"/>
          <p14:tracePt t="12701" x="8102600" y="4762500"/>
          <p14:tracePt t="12714" x="8102600" y="4768850"/>
          <p14:tracePt t="12731" x="8102600" y="4775200"/>
          <p14:tracePt t="12747" x="8096250" y="4781550"/>
          <p14:tracePt t="12765" x="8089900" y="4781550"/>
          <p14:tracePt t="12788" x="8083550" y="4787900"/>
          <p14:tracePt t="12812" x="8077200" y="4787900"/>
          <p14:tracePt t="12832" x="8070850" y="4787900"/>
          <p14:tracePt t="12848" x="8064500" y="4781550"/>
          <p14:tracePt t="12864" x="8058150" y="4781550"/>
          <p14:tracePt t="12892" x="8051800" y="4781550"/>
          <p14:tracePt t="12908" x="8045450" y="4781550"/>
          <p14:tracePt t="12924" x="8039100" y="4787900"/>
          <p14:tracePt t="12960" x="8045450" y="4787900"/>
          <p14:tracePt t="12992" x="8051800" y="4794250"/>
          <p14:tracePt t="13004" x="8058150" y="4794250"/>
          <p14:tracePt t="13020" x="8064500" y="4794250"/>
          <p14:tracePt t="13036" x="8070850" y="4794250"/>
          <p14:tracePt t="13044" x="8077200" y="4787900"/>
          <p14:tracePt t="13052" x="8083550" y="4787900"/>
          <p14:tracePt t="13052" x="8089900" y="4787900"/>
          <p14:tracePt t="13066" x="8096250" y="4787900"/>
          <p14:tracePt t="13066" x="8102600" y="4781550"/>
          <p14:tracePt t="13082" x="8108950" y="4781550"/>
          <p14:tracePt t="13099" x="8115300" y="4775200"/>
          <p14:tracePt t="13099" x="8121650" y="4775200"/>
          <p14:tracePt t="13116" x="8128000" y="4775200"/>
          <p14:tracePt t="13116" x="8134350" y="4768850"/>
          <p14:tracePt t="13133" x="8140700" y="4768850"/>
          <p14:tracePt t="13149" x="8147050" y="4768850"/>
          <p14:tracePt t="13165" x="8153400" y="4768850"/>
          <p14:tracePt t="13182" x="8159750" y="4768850"/>
          <p14:tracePt t="13199" x="8166100" y="4768850"/>
          <p14:tracePt t="13216" x="8166100" y="4775200"/>
          <p14:tracePt t="13240" x="8166100" y="4781550"/>
          <p14:tracePt t="13260" x="8159750" y="4787900"/>
          <p14:tracePt t="13276" x="8153400" y="4794250"/>
          <p14:tracePt t="13292" x="8147050" y="4794250"/>
          <p14:tracePt t="13304" x="8140700" y="4794250"/>
          <p14:tracePt t="13336" x="8134350" y="4794250"/>
          <p14:tracePt t="13352" x="8128000" y="4794250"/>
          <p14:tracePt t="13372" x="8121650" y="4787900"/>
          <p14:tracePt t="13406" x="8121650" y="4781550"/>
          <p14:tracePt t="13440" x="8121650" y="4775200"/>
          <p14:tracePt t="13480" x="8115300" y="4781550"/>
          <p14:tracePt t="13516" x="8108950" y="4781550"/>
          <p14:tracePt t="13544" x="8108950" y="4787900"/>
          <p14:tracePt t="13568" x="8102600" y="4794250"/>
          <p14:tracePt t="13585" x="8102600" y="4800600"/>
          <p14:tracePt t="13600" x="8096250" y="4806950"/>
          <p14:tracePt t="13612" x="8096250" y="4813300"/>
          <p14:tracePt t="13628" x="8089900" y="4813300"/>
          <p14:tracePt t="13644" x="8083550" y="4819650"/>
          <p14:tracePt t="13660" x="8070850" y="4819650"/>
          <p14:tracePt t="13672" x="8064500" y="4819650"/>
          <p14:tracePt t="13684" x="8058150" y="4826000"/>
          <p14:tracePt t="13684" x="8051800" y="4826000"/>
          <p14:tracePt t="13702" x="8045450" y="4826000"/>
          <p14:tracePt t="13702" x="8032750" y="4826000"/>
          <p14:tracePt t="13718" x="8020050" y="4819650"/>
          <p14:tracePt t="13718" x="7988300" y="4819650"/>
          <p14:tracePt t="13735" x="7969250" y="4819650"/>
          <p14:tracePt t="13735" x="7950200" y="4819650"/>
          <p14:tracePt t="13752" x="7924800" y="4813300"/>
          <p14:tracePt t="13752" x="7899400" y="4813300"/>
          <p14:tracePt t="13769" x="7867650" y="4813300"/>
          <p14:tracePt t="13769" x="7797800" y="4806950"/>
          <p14:tracePt t="13785" x="7753350" y="4806950"/>
          <p14:tracePt t="13785" x="7708900" y="4806950"/>
          <p14:tracePt t="13802" x="7664450" y="4806950"/>
          <p14:tracePt t="13802" x="7613650" y="4806950"/>
          <p14:tracePt t="13819" x="7556500" y="4813300"/>
          <p14:tracePt t="13819" x="7486650" y="4813300"/>
          <p14:tracePt t="13836" x="7416800" y="4819650"/>
          <p14:tracePt t="13836" x="7258050" y="4838700"/>
          <p14:tracePt t="13853" x="7175500" y="4845050"/>
          <p14:tracePt t="13853" x="7080250" y="4857750"/>
          <p14:tracePt t="13869" x="6985000" y="4870450"/>
          <p14:tracePt t="13869" x="6883400" y="4889500"/>
          <p14:tracePt t="13886" x="6775450" y="4902200"/>
          <p14:tracePt t="13886" x="6667500" y="4921250"/>
          <p14:tracePt t="13886" x="6559550" y="4940300"/>
          <p14:tracePt t="13908" x="6451600" y="4959350"/>
          <p14:tracePt t="13918" x="6337300" y="4972050"/>
          <p14:tracePt t="13918" x="6108700" y="5010150"/>
          <p14:tracePt t="13937" x="6000750" y="5029200"/>
          <p14:tracePt t="13937" x="5886450" y="5048250"/>
          <p14:tracePt t="13953" x="5772150" y="5060950"/>
          <p14:tracePt t="13953" x="5657850" y="5080000"/>
          <p14:tracePt t="13969" x="5549900" y="5099050"/>
          <p14:tracePt t="13969" x="5435600" y="5111750"/>
          <p14:tracePt t="13986" x="5327650" y="5130800"/>
          <p14:tracePt t="13986" x="5213350" y="5143500"/>
          <p14:tracePt t="14003" x="5105400" y="5162550"/>
          <p14:tracePt t="14003" x="4997450" y="5181600"/>
          <p14:tracePt t="14003" x="4889500" y="5200650"/>
          <p14:tracePt t="14021" x="4781550" y="5219700"/>
          <p14:tracePt t="14021" x="4679950" y="5238750"/>
          <p14:tracePt t="14036" x="4572000" y="5257800"/>
          <p14:tracePt t="14036" x="4476750" y="5276850"/>
          <p14:tracePt t="14053" x="4375150" y="5289550"/>
          <p14:tracePt t="14053" x="4279900" y="5308600"/>
          <p14:tracePt t="14070" x="4178300" y="5321300"/>
          <p14:tracePt t="14070" x="3987800" y="5346700"/>
          <p14:tracePt t="14086" x="3892550" y="5353050"/>
          <p14:tracePt t="14086" x="3797300" y="5365750"/>
          <p14:tracePt t="14103" x="3708400" y="5372100"/>
          <p14:tracePt t="14103" x="3619500" y="5378450"/>
          <p14:tracePt t="14119" x="3530600" y="5384800"/>
          <p14:tracePt t="14119" x="3441700" y="5391150"/>
          <p14:tracePt t="14136" x="3359150" y="5391150"/>
          <p14:tracePt t="14136" x="3187700" y="5397500"/>
          <p14:tracePt t="14154" x="3098800" y="5403850"/>
          <p14:tracePt t="14154" x="3016250" y="5397500"/>
          <p14:tracePt t="14170" x="2927350" y="5397500"/>
          <p14:tracePt t="14170" x="2844800" y="5391150"/>
          <p14:tracePt t="14187" x="2762250" y="5391150"/>
          <p14:tracePt t="14187" x="2679700" y="5384800"/>
          <p14:tracePt t="14187" x="2597150" y="5378450"/>
          <p14:tracePt t="14206" x="2520950" y="5372100"/>
          <p14:tracePt t="14219" x="2451100" y="5372100"/>
          <p14:tracePt t="14219" x="2305050" y="5365750"/>
          <p14:tracePt t="14237" x="2235200" y="5365750"/>
          <p14:tracePt t="14237" x="2165350" y="5365750"/>
          <p14:tracePt t="14254" x="2101850" y="5365750"/>
          <p14:tracePt t="14254" x="2038350" y="5365750"/>
          <p14:tracePt t="14271" x="1974850" y="5359400"/>
          <p14:tracePt t="14271" x="1911350" y="5359400"/>
          <p14:tracePt t="14287" x="1854200" y="5359400"/>
          <p14:tracePt t="14287" x="1797050" y="5353050"/>
          <p14:tracePt t="14287" x="1746250" y="5353050"/>
          <p14:tracePt t="14306" x="1695450" y="5346700"/>
          <p14:tracePt t="14306" x="1651000" y="5334000"/>
          <p14:tracePt t="14321" x="1606550" y="5327650"/>
          <p14:tracePt t="14321" x="1568450" y="5314950"/>
          <p14:tracePt t="14337" x="1530350" y="5308600"/>
          <p14:tracePt t="14337" x="1498600" y="5295900"/>
          <p14:tracePt t="14354" x="1466850" y="5289550"/>
          <p14:tracePt t="14354" x="1435100" y="5283200"/>
          <p14:tracePt t="14371" x="1409700" y="5276850"/>
          <p14:tracePt t="14371" x="1371600" y="5264150"/>
          <p14:tracePt t="14387" x="1352550" y="5257800"/>
          <p14:tracePt t="14387" x="1346200" y="5257800"/>
          <p14:tracePt t="14407" x="1346200" y="5251450"/>
          <p14:tracePt t="14420" x="1346200" y="5245100"/>
          <p14:tracePt t="14420" x="1352550" y="5245100"/>
          <p14:tracePt t="14438" x="1365250" y="5238750"/>
          <p14:tracePt t="14438" x="1390650" y="5232400"/>
          <p14:tracePt t="14455" x="1416050" y="5226050"/>
          <p14:tracePt t="14455" x="1441450" y="5226050"/>
          <p14:tracePt t="14471" x="1466850" y="5219700"/>
          <p14:tracePt t="14471" x="1498600" y="5219700"/>
          <p14:tracePt t="14488" x="3257550" y="5251450"/>
          <p14:tracePt t="14695" x="3295650" y="5251450"/>
          <p14:tracePt t="14700" x="3340100" y="5245100"/>
          <p14:tracePt t="14709" x="3371850" y="5245100"/>
          <p14:tracePt t="14721" x="3435350" y="5238750"/>
          <p14:tracePt t="14738" x="3505200" y="5238750"/>
          <p14:tracePt t="14755" x="3543300" y="5238750"/>
          <p14:tracePt t="14771" x="3568700" y="5238750"/>
          <p14:tracePt t="14788" x="3594100" y="5232400"/>
          <p14:tracePt t="14805" x="3606800" y="5232400"/>
          <p14:tracePt t="14821" x="3613150" y="5232400"/>
          <p14:tracePt t="14838" x="3619500" y="5232400"/>
          <p14:tracePt t="14855" x="3625850" y="5232400"/>
          <p14:tracePt t="14855" x="3632200" y="5232400"/>
          <p14:tracePt t="14873" x="3638550" y="5232400"/>
          <p14:tracePt t="14889" x="3644900" y="5232400"/>
          <p14:tracePt t="14905" x="3657600" y="5232400"/>
          <p14:tracePt t="14921" x="3663950" y="5232400"/>
          <p14:tracePt t="14938" x="3676650" y="5238750"/>
          <p14:tracePt t="14938" x="3683000" y="5238750"/>
          <p14:tracePt t="14957" x="3702050" y="5238750"/>
          <p14:tracePt t="14973" x="3721100" y="5245100"/>
          <p14:tracePt t="14989" x="3746500" y="5245100"/>
          <p14:tracePt t="15006" x="3771900" y="5245100"/>
          <p14:tracePt t="15006" x="3790950" y="5245100"/>
          <p14:tracePt t="15026" x="3810000" y="5245100"/>
          <p14:tracePt t="15039" x="3873500" y="5251450"/>
          <p14:tracePt t="15056" x="3930650" y="5251450"/>
          <p14:tracePt t="15072" x="3987800" y="5257800"/>
          <p14:tracePt t="15089" x="4089400" y="5264150"/>
          <p14:tracePt t="15106" x="4165600" y="5276850"/>
          <p14:tracePt t="15122" x="4241800" y="5283200"/>
          <p14:tracePt t="15139" x="4318000" y="5295900"/>
          <p14:tracePt t="15156" x="4445000" y="5314950"/>
          <p14:tracePt t="15173" x="4527550" y="5321300"/>
          <p14:tracePt t="15189" x="4616450" y="5327650"/>
          <p14:tracePt t="15206" x="4699000" y="5327650"/>
          <p14:tracePt t="15223" x="4787900" y="5327650"/>
          <p14:tracePt t="15223" x="4832350" y="5327650"/>
          <p14:tracePt t="15241" x="4921250" y="5327650"/>
          <p14:tracePt t="15257" x="5003800" y="5327650"/>
          <p14:tracePt t="15274" x="5086350" y="5327650"/>
          <p14:tracePt t="15290" x="5162550" y="5327650"/>
          <p14:tracePt t="15306" x="5238750" y="5327650"/>
          <p14:tracePt t="15306" x="5270500" y="5327650"/>
          <p14:tracePt t="15325" x="5340350" y="5327650"/>
          <p14:tracePt t="15341" x="5397500" y="5334000"/>
          <p14:tracePt t="15357" x="5454650" y="5340350"/>
          <p14:tracePt t="15373" x="5511800" y="5346700"/>
          <p14:tracePt t="15390" x="5581650" y="5353050"/>
          <p14:tracePt t="15408" x="5607050" y="5353050"/>
          <p14:tracePt t="15408" x="5626100" y="5353050"/>
          <p14:tracePt t="15424" x="5645150" y="5353050"/>
          <p14:tracePt t="15424" x="5657850" y="5353050"/>
          <p14:tracePt t="15441" x="5676900" y="5353050"/>
          <p14:tracePt t="15441" x="5689600" y="5353050"/>
          <p14:tracePt t="15458" x="5702300" y="5346700"/>
          <p14:tracePt t="15458" x="5727700" y="5346700"/>
          <p14:tracePt t="15474" x="5740400" y="5340350"/>
          <p14:tracePt t="15474" x="5753100" y="5340350"/>
          <p14:tracePt t="15491" x="5759450" y="5334000"/>
          <p14:tracePt t="15491" x="5765800" y="5334000"/>
          <p14:tracePt t="15508" x="5772150" y="5334000"/>
          <p14:tracePt t="15508" x="5784850" y="5327650"/>
          <p14:tracePt t="15526" x="5791200" y="5327650"/>
          <p14:tracePt t="15526" x="5797550" y="5327650"/>
          <p14:tracePt t="15541" x="5803900" y="5327650"/>
          <p14:tracePt t="15557" x="5810250" y="5327650"/>
          <p14:tracePt t="15574" x="5816600" y="5327650"/>
          <p14:tracePt t="15593" x="5816600" y="5334000"/>
          <p14:tracePt t="15632" x="5822950" y="5340350"/>
          <p14:tracePt t="15654" x="5822950" y="5346700"/>
          <p14:tracePt t="15668" x="5829300" y="5353050"/>
          <p14:tracePt t="15684" x="5829300" y="5359400"/>
          <p14:tracePt t="15700" x="5835650" y="5365750"/>
          <p14:tracePt t="15712" x="5842000" y="5372100"/>
          <p14:tracePt t="15724" x="5842000" y="5378450"/>
          <p14:tracePt t="15741" x="5848350" y="5384800"/>
          <p14:tracePt t="15741" x="5848350" y="5391150"/>
          <p14:tracePt t="15758" x="5848350" y="5397500"/>
          <p14:tracePt t="15758" x="5854700" y="5403850"/>
          <p14:tracePt t="15777" x="5854700" y="5410200"/>
          <p14:tracePt t="15777" x="5854700" y="5416550"/>
          <p14:tracePt t="15792" x="5861050" y="5422900"/>
          <p14:tracePt t="15792" x="5861050" y="5429250"/>
          <p14:tracePt t="15808" x="5861050" y="5435600"/>
          <p14:tracePt t="15808" x="5861050" y="5448300"/>
          <p14:tracePt t="15825" x="5861050" y="5454650"/>
          <p14:tracePt t="15825" x="5861050" y="5461000"/>
          <p14:tracePt t="15842" x="5861050" y="5467350"/>
          <p14:tracePt t="15858" x="5861050" y="5473700"/>
          <p14:tracePt t="15875" x="5854700" y="5480050"/>
          <p14:tracePt t="15892" x="5848350" y="5486400"/>
          <p14:tracePt t="15892" x="5842000" y="5486400"/>
          <p14:tracePt t="15911" x="5835650" y="5480050"/>
          <p14:tracePt t="15944" x="5829300" y="5473700"/>
          <p14:tracePt t="15960" x="5829300" y="5467350"/>
          <p14:tracePt t="15976" x="5829300" y="5461000"/>
          <p14:tracePt t="15993" x="5829300" y="5448300"/>
          <p14:tracePt t="16004" x="5835650" y="5441950"/>
          <p14:tracePt t="16020" x="5835650" y="5435600"/>
          <p14:tracePt t="16036" x="5842000" y="5429250"/>
          <p14:tracePt t="16053" x="5842000" y="5422900"/>
          <p14:tracePt t="16065" x="5848350" y="5416550"/>
          <p14:tracePt t="16080" x="5848350" y="5410200"/>
          <p14:tracePt t="16096" x="5854700" y="5403850"/>
          <p14:tracePt t="16120" x="5861050" y="5403850"/>
          <p14:tracePt t="16184" x="5867400" y="5403850"/>
          <p14:tracePt t="16216" x="5873750" y="5403850"/>
          <p14:tracePt t="16240" x="5880100" y="5397500"/>
          <p14:tracePt t="16252" x="5886450" y="5397500"/>
          <p14:tracePt t="16268" x="5892800" y="5391150"/>
          <p14:tracePt t="16300" x="5899150" y="5391150"/>
          <p14:tracePt t="16312" x="5905500" y="5384800"/>
          <p14:tracePt t="16328" x="5911850" y="5378450"/>
          <p14:tracePt t="16352" x="5911850" y="5372100"/>
          <p14:tracePt t="16372" x="5905500" y="5365750"/>
          <p14:tracePt t="16440" x="5911850" y="5359400"/>
          <p14:tracePt t="16484" x="5918200" y="5359400"/>
          <p14:tracePt t="16500" x="5930900" y="5353050"/>
          <p14:tracePt t="16516" x="5937250" y="5353050"/>
          <p14:tracePt t="16525" x="5943600" y="5353050"/>
          <p14:tracePt t="16532" x="5949950" y="5346700"/>
          <p14:tracePt t="16532" x="5956300" y="5346700"/>
          <p14:tracePt t="16544" x="5962650" y="5340350"/>
          <p14:tracePt t="16561" x="6146800" y="5295900"/>
          <p14:tracePt t="16654" x="6172200" y="5295900"/>
          <p14:tracePt t="16660" x="6197600" y="5295900"/>
          <p14:tracePt t="16664" x="6229350" y="5295900"/>
          <p14:tracePt t="16677" x="6292850" y="5302250"/>
          <p14:tracePt t="16694" x="6369050" y="5302250"/>
          <p14:tracePt t="16711" x="6489700" y="5295900"/>
          <p14:tracePt t="16727" x="6578600" y="5295900"/>
          <p14:tracePt t="16744" x="6680200" y="5295900"/>
          <p14:tracePt t="16761" x="6775450" y="5302250"/>
          <p14:tracePt t="16778" x="6940550" y="5308600"/>
          <p14:tracePt t="16794" x="7048500" y="5314950"/>
          <p14:tracePt t="16811" x="7162800" y="5321300"/>
          <p14:tracePt t="16828" x="7334250" y="5334000"/>
          <p14:tracePt t="16845" x="7442200" y="5340350"/>
          <p14:tracePt t="16862" x="7550150" y="5353050"/>
          <p14:tracePt t="16878" x="7651750" y="5359400"/>
          <p14:tracePt t="16895" x="7740650" y="5365750"/>
          <p14:tracePt t="16895" x="7791450" y="5365750"/>
          <p14:tracePt t="16913" x="7880350" y="5372100"/>
          <p14:tracePt t="16929" x="7962900" y="5378450"/>
          <p14:tracePt t="16945" x="8039100" y="5378450"/>
          <p14:tracePt t="16962" x="8108950" y="5378450"/>
          <p14:tracePt t="16979" x="8178800" y="5384800"/>
          <p14:tracePt t="16979" x="8210550" y="5384800"/>
          <p14:tracePt t="16997" x="8267700" y="5384800"/>
          <p14:tracePt t="17013" x="8324850" y="5384800"/>
          <p14:tracePt t="17029" x="8369300" y="5384800"/>
          <p14:tracePt t="17045" x="8407400" y="5384800"/>
          <p14:tracePt t="17062" x="8439150" y="5384800"/>
          <p14:tracePt t="17079" x="8477250" y="5384800"/>
          <p14:tracePt t="17096" x="8496300" y="5378450"/>
          <p14:tracePt t="17112" x="8509000" y="5372100"/>
          <p14:tracePt t="17129" x="8521700" y="5372100"/>
          <p14:tracePt t="17146" x="8528050" y="5365750"/>
          <p14:tracePt t="17162" x="8534400" y="5359400"/>
          <p14:tracePt t="17179" x="8528050" y="5353050"/>
          <p14:tracePt t="17200" x="8528050" y="5346700"/>
          <p14:tracePt t="17220" x="8521700" y="5346700"/>
          <p14:tracePt t="17244" x="8515350" y="5346700"/>
          <p14:tracePt t="17260" x="8509000" y="5340350"/>
          <p14:tracePt t="17272" x="8502650" y="5340350"/>
          <p14:tracePt t="17305" x="8496300" y="5334000"/>
          <p14:tracePt t="17324" x="8489950" y="5334000"/>
          <p14:tracePt t="17348" x="8483600" y="5334000"/>
          <p14:tracePt t="17372" x="8483600" y="5327650"/>
          <p14:tracePt t="17384" x="8477250" y="5321300"/>
          <p14:tracePt t="17401" x="8470900" y="5314950"/>
          <p14:tracePt t="17416" x="8458200" y="5314950"/>
          <p14:tracePt t="17433" x="8451850" y="5308600"/>
          <p14:tracePt t="17444" x="8445500" y="5308600"/>
          <p14:tracePt t="17460" x="8439150" y="5302250"/>
          <p14:tracePt t="17476" x="8432800" y="5302250"/>
          <p14:tracePt t="17492" x="8426450" y="5295900"/>
          <p14:tracePt t="17504" x="8420100" y="5295900"/>
          <p14:tracePt t="17520" x="8413750" y="5295900"/>
          <p14:tracePt t="17536" x="8407400" y="5295900"/>
          <p14:tracePt t="17560" x="8401050" y="5295900"/>
          <p14:tracePt t="17580" x="8394700" y="5302250"/>
          <p14:tracePt t="17596" x="8388350" y="5308600"/>
          <p14:tracePt t="17612" x="8388350" y="5314950"/>
          <p14:tracePt t="17620" x="8382000" y="5321300"/>
          <p14:tracePt t="17630" x="8382000" y="5327650"/>
          <p14:tracePt t="17630" x="8382000" y="5334000"/>
          <p14:tracePt t="17649" x="8375650" y="5346700"/>
          <p14:tracePt t="17664" x="8375650" y="5359400"/>
          <p14:tracePt t="17681" x="8369300" y="5365750"/>
          <p14:tracePt t="17697" x="8369300" y="5372100"/>
          <p14:tracePt t="17714" x="8369300" y="5378450"/>
          <p14:tracePt t="17730" x="8362950" y="5384800"/>
          <p14:tracePt t="17747" x="8356600" y="5384800"/>
          <p14:tracePt t="17764" x="8350250" y="5384800"/>
          <p14:tracePt t="17780" x="8343900" y="5391150"/>
          <p14:tracePt t="17797" x="8331200" y="5397500"/>
          <p14:tracePt t="17814" x="8324850" y="5397500"/>
          <p14:tracePt t="17831" x="8312150" y="5403850"/>
          <p14:tracePt t="17848" x="8293100" y="5410200"/>
          <p14:tracePt t="17865" x="8274050" y="5410200"/>
          <p14:tracePt t="17881" x="8261350" y="5410200"/>
          <p14:tracePt t="17898" x="8248650" y="5410200"/>
          <p14:tracePt t="17916" x="8229600" y="5416550"/>
          <p14:tracePt t="17916" x="8223250" y="5416550"/>
          <p14:tracePt t="17933" x="8210550" y="5416550"/>
          <p14:tracePt t="17949" x="8197850" y="5416550"/>
          <p14:tracePt t="17965" x="8185150" y="5416550"/>
          <p14:tracePt t="17982" x="8172450" y="5422900"/>
          <p14:tracePt t="17998" x="8166100" y="5422900"/>
          <p14:tracePt t="17998" x="8153400" y="5422900"/>
          <p14:tracePt t="18017" x="8147050" y="5416550"/>
          <p14:tracePt t="18017" x="8134350" y="5416550"/>
          <p14:tracePt t="18033" x="8121650" y="5416550"/>
          <p14:tracePt t="18033" x="8102600" y="5410200"/>
          <p14:tracePt t="18049" x="8089900" y="5403850"/>
          <p14:tracePt t="18049" x="8070850" y="5403850"/>
          <p14:tracePt t="18066" x="8051800" y="5397500"/>
          <p14:tracePt t="18066" x="8026400" y="5391150"/>
          <p14:tracePt t="18082" x="8001000" y="5391150"/>
          <p14:tracePt t="18082" x="7969250" y="5384800"/>
          <p14:tracePt t="18099" x="7943850" y="5384800"/>
          <p14:tracePt t="18099" x="7874000" y="5378450"/>
          <p14:tracePt t="18116" x="7829550" y="5378450"/>
          <p14:tracePt t="18116" x="7791450" y="5378450"/>
          <p14:tracePt t="18133" x="7747000" y="5378450"/>
          <p14:tracePt t="18133" x="7702550" y="5372100"/>
          <p14:tracePt t="18151" x="7658100" y="5372100"/>
          <p14:tracePt t="18151" x="7556500" y="5378450"/>
          <p14:tracePt t="18167" x="7505700" y="5378450"/>
          <p14:tracePt t="18167" x="7448550" y="5378450"/>
          <p14:tracePt t="18183" x="7385050" y="5378450"/>
          <p14:tracePt t="18183" x="7327900" y="5384800"/>
          <p14:tracePt t="18200" x="7264400" y="5391150"/>
          <p14:tracePt t="18200" x="7200900" y="5397500"/>
          <p14:tracePt t="18216" x="7137400" y="5403850"/>
          <p14:tracePt t="18216" x="7004050" y="5422900"/>
          <p14:tracePt t="18233" x="6940550" y="5435600"/>
          <p14:tracePt t="18233" x="6870700" y="5441950"/>
          <p14:tracePt t="18250" x="6800850" y="5461000"/>
          <p14:tracePt t="18250" x="6737350" y="5473700"/>
          <p14:tracePt t="18266" x="6667500" y="5492750"/>
          <p14:tracePt t="18266" x="6597650" y="5505450"/>
          <p14:tracePt t="18266" x="6534150" y="5524500"/>
          <p14:tracePt t="18285" x="6470650" y="5543550"/>
          <p14:tracePt t="18299" x="6407150" y="5562600"/>
          <p14:tracePt t="18299" x="6273800" y="5600700"/>
          <p14:tracePt t="18317" x="6210300" y="5613400"/>
          <p14:tracePt t="18317" x="6146800" y="5632450"/>
          <p14:tracePt t="18333" x="6076950" y="5651500"/>
          <p14:tracePt t="18333" x="6007100" y="5664200"/>
          <p14:tracePt t="18350" x="5937250" y="5683250"/>
          <p14:tracePt t="18350" x="5867400" y="5702300"/>
          <p14:tracePt t="18367" x="5791200" y="5721350"/>
          <p14:tracePt t="18367" x="5715000" y="5740400"/>
          <p14:tracePt t="18367" x="5638800" y="5759450"/>
          <p14:tracePt t="18385" x="5562600" y="5778500"/>
          <p14:tracePt t="18385" x="5486400" y="5797550"/>
          <p14:tracePt t="18403" x="5410200" y="5822950"/>
          <p14:tracePt t="18403" x="5327650" y="5842000"/>
          <p14:tracePt t="18417" x="5251450" y="5861050"/>
          <p14:tracePt t="18417" x="5168900" y="5880100"/>
          <p14:tracePt t="18434" x="5092700" y="5899150"/>
          <p14:tracePt t="18434" x="5010150" y="5911850"/>
          <p14:tracePt t="18450" x="4927600" y="5924550"/>
          <p14:tracePt t="18450" x="4768850" y="5949950"/>
          <p14:tracePt t="18467" x="4686300" y="5956300"/>
          <p14:tracePt t="18467" x="4603750" y="5962650"/>
          <p14:tracePt t="18484" x="4521200" y="5969000"/>
          <p14:tracePt t="18484" x="4438650" y="5975350"/>
          <p14:tracePt t="18500" x="4356100" y="5981700"/>
          <p14:tracePt t="18500" x="4273550" y="5981700"/>
          <p14:tracePt t="18518" x="4191000" y="5988050"/>
          <p14:tracePt t="18518" x="4025900" y="5988050"/>
          <p14:tracePt t="18535" x="3937000" y="5988050"/>
          <p14:tracePt t="18535" x="3854450" y="5988050"/>
          <p14:tracePt t="18551" x="3771900" y="5981700"/>
          <p14:tracePt t="18551" x="3689350" y="5975350"/>
          <p14:tracePt t="18567" x="3606800" y="5975350"/>
          <p14:tracePt t="18567" x="3524250" y="5962650"/>
          <p14:tracePt t="18585" x="3352800" y="5949950"/>
          <p14:tracePt t="18585" x="3270250" y="5943600"/>
          <p14:tracePt t="18601" x="3181350" y="5937250"/>
          <p14:tracePt t="18601" x="3098800" y="5930900"/>
          <p14:tracePt t="18618" x="3009900" y="5924550"/>
          <p14:tracePt t="18618" x="2921000" y="5918200"/>
          <p14:tracePt t="18635" x="2832100" y="5911850"/>
          <p14:tracePt t="18635" x="2749550" y="5905500"/>
          <p14:tracePt t="18653" x="2584450" y="5886450"/>
          <p14:tracePt t="18667" x="2501900" y="5880100"/>
          <p14:tracePt t="18667" x="2355850" y="5867400"/>
          <p14:tracePt t="18685" x="2279650" y="5861050"/>
          <p14:tracePt t="18685" x="2209800" y="5854700"/>
          <p14:tracePt t="18701" x="2139950" y="5848350"/>
          <p14:tracePt t="18701" x="2076450" y="5848350"/>
          <p14:tracePt t="18718" x="2006600" y="5842000"/>
          <p14:tracePt t="18718" x="1936750" y="5842000"/>
          <p14:tracePt t="18734" x="1873250" y="5842000"/>
          <p14:tracePt t="18734" x="1809750" y="5842000"/>
          <p14:tracePt t="18751" x="1752600" y="5848350"/>
          <p14:tracePt t="18751" x="1644650" y="5848350"/>
          <p14:tracePt t="18768" x="1593850" y="5854700"/>
          <p14:tracePt t="18768" x="1549400" y="5854700"/>
          <p14:tracePt t="18785" x="1504950" y="5854700"/>
          <p14:tracePt t="18785" x="1460500" y="5861050"/>
          <p14:tracePt t="18802" x="1422400" y="5861050"/>
          <p14:tracePt t="18802" x="1390650" y="5861050"/>
          <p14:tracePt t="18818" x="1352550" y="5861050"/>
          <p14:tracePt t="18818" x="1289050" y="5867400"/>
          <p14:tracePt t="18835" x="1257300" y="5867400"/>
          <p14:tracePt t="18835" x="1225550" y="5867400"/>
          <p14:tracePt t="18852" x="1193800" y="5867400"/>
          <p14:tracePt t="18852" x="1168400" y="5867400"/>
          <p14:tracePt t="18869" x="1136650" y="5867400"/>
          <p14:tracePt t="18869" x="1092200" y="5867400"/>
          <p14:tracePt t="18885" x="1066800" y="5867400"/>
          <p14:tracePt t="18885" x="1047750" y="5861050"/>
          <p14:tracePt t="18905" x="1028700" y="5861050"/>
          <p14:tracePt t="18905" x="1016000" y="5854700"/>
          <p14:tracePt t="18919" x="996950" y="5848350"/>
          <p14:tracePt t="18919" x="977900" y="5842000"/>
          <p14:tracePt t="18936" x="965200" y="5842000"/>
          <p14:tracePt t="18936" x="933450" y="5829300"/>
          <p14:tracePt t="18953" x="914400" y="5829300"/>
          <p14:tracePt t="18953" x="901700" y="5822950"/>
          <p14:tracePt t="18969" x="889000" y="5816600"/>
          <p14:tracePt t="18969" x="876300" y="5816600"/>
          <p14:tracePt t="18986" x="863600" y="5816600"/>
          <p14:tracePt t="18986" x="850900" y="5810250"/>
          <p14:tracePt t="19002" x="844550" y="5810250"/>
          <p14:tracePt t="19002" x="838200" y="5810250"/>
          <p14:tracePt t="19019" x="831850" y="5810250"/>
          <p14:tracePt t="19035" x="831850" y="5816600"/>
          <p14:tracePt t="19052" x="1047750" y="5816600"/>
          <p14:tracePt t="19166" x="1085850" y="5829300"/>
          <p14:tracePt t="19172" x="1174750" y="5848350"/>
          <p14:tracePt t="19186" x="1263650" y="5867400"/>
          <p14:tracePt t="19202" x="1365250" y="5886450"/>
          <p14:tracePt t="19219" x="1466850" y="5905500"/>
          <p14:tracePt t="19236" x="1619250" y="5918200"/>
          <p14:tracePt t="19253" x="1727200" y="5924550"/>
          <p14:tracePt t="19269" x="1828800" y="5930900"/>
          <p14:tracePt t="19286" x="1924050" y="5930900"/>
          <p14:tracePt t="19303" x="2019300" y="5930900"/>
          <p14:tracePt t="19303" x="2063750" y="5930900"/>
          <p14:tracePt t="19321" x="2146300" y="5930900"/>
          <p14:tracePt t="19337" x="2216150" y="5924550"/>
          <p14:tracePt t="19353" x="2286000" y="5924550"/>
          <p14:tracePt t="19370" x="2349500" y="5924550"/>
          <p14:tracePt t="19386" x="2406650" y="5918200"/>
          <p14:tracePt t="19386" x="2432050" y="5911850"/>
          <p14:tracePt t="19405" x="2457450" y="5911850"/>
          <p14:tracePt t="19419" x="2520950" y="5899150"/>
          <p14:tracePt t="19436" x="2552700" y="5892800"/>
          <p14:tracePt t="19453" x="2584450" y="5880100"/>
          <p14:tracePt t="19470" x="2616200" y="5873750"/>
          <p14:tracePt t="19487" x="2628900" y="5867400"/>
          <p14:tracePt t="19503" x="2641600" y="5867400"/>
          <p14:tracePt t="19520" x="2654300" y="5873750"/>
          <p14:tracePt t="19537" x="2667000" y="5886450"/>
          <p14:tracePt t="19553" x="2679700" y="5899150"/>
          <p14:tracePt t="19570" x="2679700" y="5905500"/>
          <p14:tracePt t="19587" x="2686050" y="5911850"/>
          <p14:tracePt t="19604" x="2686050" y="5899150"/>
          <p14:tracePt t="19621" x="2679700" y="5892800"/>
          <p14:tracePt t="19621" x="2673350" y="5886450"/>
          <p14:tracePt t="19638" x="2667000" y="5880100"/>
          <p14:tracePt t="19638" x="2660650" y="5873750"/>
          <p14:tracePt t="19655" x="2647950" y="5873750"/>
          <p14:tracePt t="19655" x="2641600" y="5867400"/>
          <p14:tracePt t="19655" x="2628900" y="5861050"/>
          <p14:tracePt t="19673" x="2616200" y="5861050"/>
          <p14:tracePt t="19687" x="2603500" y="5861050"/>
          <p14:tracePt t="19687" x="2578100" y="5854700"/>
          <p14:tracePt t="19705" x="2565400" y="5854700"/>
          <p14:tracePt t="19705" x="2552700" y="5854700"/>
          <p14:tracePt t="19721" x="2540000" y="5854700"/>
          <p14:tracePt t="19721" x="2533650" y="5861050"/>
          <p14:tracePt t="19738" x="2527300" y="5861050"/>
          <p14:tracePt t="19738" x="2520950" y="5861050"/>
          <p14:tracePt t="19755" x="2514600" y="5861050"/>
          <p14:tracePt t="19771" x="2508250" y="5867400"/>
          <p14:tracePt t="19787" x="2514600" y="5861050"/>
          <p14:tracePt t="19787" x="2520950" y="5867400"/>
          <p14:tracePt t="19805" x="2527300" y="5867400"/>
          <p14:tracePt t="19805" x="2540000" y="5867400"/>
          <p14:tracePt t="19822" x="2552700" y="5867400"/>
          <p14:tracePt t="19822" x="2565400" y="5873750"/>
          <p14:tracePt t="19838" x="2578100" y="5880100"/>
          <p14:tracePt t="19838" x="2609850" y="5886450"/>
          <p14:tracePt t="19855" x="2628900" y="5892800"/>
          <p14:tracePt t="19855" x="2647950" y="5899150"/>
          <p14:tracePt t="19872" x="2667000" y="5905500"/>
          <p14:tracePt t="19872" x="2692400" y="5911850"/>
          <p14:tracePt t="19888" x="2711450" y="5918200"/>
          <p14:tracePt t="19888" x="2755900" y="5924550"/>
          <p14:tracePt t="19908" x="2781300" y="5930900"/>
          <p14:tracePt t="19908" x="2800350" y="5930900"/>
          <p14:tracePt t="19922" x="2825750" y="5930900"/>
          <p14:tracePt t="19922" x="2851150" y="5937250"/>
          <p14:tracePt t="19938" x="2870200" y="5937250"/>
          <p14:tracePt t="19938" x="2895600" y="5937250"/>
          <p14:tracePt t="19955" x="2914650" y="5937250"/>
          <p14:tracePt t="19955" x="2940050" y="5937250"/>
          <p14:tracePt t="19973" x="2978150" y="5937250"/>
          <p14:tracePt t="19973" x="2997200" y="5937250"/>
          <p14:tracePt t="19989" x="3009900" y="5937250"/>
          <p14:tracePt t="19989" x="3022600" y="5930900"/>
          <p14:tracePt t="20006" x="3035300" y="5930900"/>
          <p14:tracePt t="20006" x="3048000" y="5930900"/>
          <p14:tracePt t="20023" x="3054350" y="5924550"/>
          <p14:tracePt t="20023" x="3060700" y="5924550"/>
          <p14:tracePt t="20023" x="3067050" y="5918200"/>
          <p14:tracePt t="20041" x="3073400" y="5911850"/>
          <p14:tracePt t="20057" x="3067050" y="5905500"/>
          <p14:tracePt t="20073" x="3060700" y="5892800"/>
          <p14:tracePt t="20088" x="3054350" y="5892800"/>
          <p14:tracePt t="20088" x="3048000" y="5886450"/>
          <p14:tracePt t="20106" x="3041650" y="5880100"/>
          <p14:tracePt t="20106" x="3028950" y="5880100"/>
          <p14:tracePt t="20123" x="3016250" y="5873750"/>
          <p14:tracePt t="20123" x="3003550" y="5867400"/>
          <p14:tracePt t="20139" x="2990850" y="5867400"/>
          <p14:tracePt t="20139" x="2965450" y="5861050"/>
          <p14:tracePt t="20156" x="2952750" y="5861050"/>
          <p14:tracePt t="20156" x="2933700" y="5854700"/>
          <p14:tracePt t="20173" x="2921000" y="5854700"/>
          <p14:tracePt t="20173" x="2908300" y="5848350"/>
          <p14:tracePt t="20190" x="2901950" y="5842000"/>
          <p14:tracePt t="20190" x="2882900" y="5835650"/>
          <p14:tracePt t="20206" x="2870200" y="5829300"/>
          <p14:tracePt t="20206" x="2863850" y="5822950"/>
          <p14:tracePt t="20223" x="2857500" y="5816600"/>
          <p14:tracePt t="20223" x="2851150" y="5816600"/>
          <p14:tracePt t="20240" x="2844800" y="5810250"/>
          <p14:tracePt t="20255" x="2838450" y="5803900"/>
          <p14:tracePt t="20273" x="2844800" y="5797550"/>
          <p14:tracePt t="20289" x="2851150" y="5797550"/>
          <p14:tracePt t="20289" x="2857500" y="5797550"/>
          <p14:tracePt t="20307" x="2863850" y="5797550"/>
          <p14:tracePt t="20307" x="2876550" y="5791200"/>
          <p14:tracePt t="20323" x="2889250" y="5791200"/>
          <p14:tracePt t="20323" x="2901950" y="5784850"/>
          <p14:tracePt t="20342" x="3206750" y="5753100"/>
          <p14:tracePt t="20411" x="3251200" y="5753100"/>
          <p14:tracePt t="20416" x="3295650" y="5753100"/>
          <p14:tracePt t="20425" x="3390900" y="5753100"/>
          <p14:tracePt t="20441" x="3498850" y="5753100"/>
          <p14:tracePt t="20456" x="3606800" y="5753100"/>
          <p14:tracePt t="20473" x="3721100" y="5759450"/>
          <p14:tracePt t="20490" x="3892550" y="5765800"/>
          <p14:tracePt t="20507" x="4006850" y="5772150"/>
          <p14:tracePt t="20524" x="4121150" y="5778500"/>
          <p14:tracePt t="20540" x="4235450" y="5784850"/>
          <p14:tracePt t="20557" x="4387850" y="5791200"/>
          <p14:tracePt t="20574" x="4483100" y="5797550"/>
          <p14:tracePt t="20590" x="4572000" y="5797550"/>
          <p14:tracePt t="20607" x="4648200" y="5803900"/>
          <p14:tracePt t="20607" x="4686300" y="5803900"/>
          <p14:tracePt t="20625" x="4756150" y="5803900"/>
          <p14:tracePt t="20641" x="4813300" y="5803900"/>
          <p14:tracePt t="20657" x="4864100" y="5803900"/>
          <p14:tracePt t="20674" x="4908550" y="5803900"/>
          <p14:tracePt t="20690" x="4940300" y="5797550"/>
          <p14:tracePt t="20690" x="4953000" y="5797550"/>
          <p14:tracePt t="20709" x="4984750" y="5797550"/>
          <p14:tracePt t="20725" x="5003800" y="5803900"/>
          <p14:tracePt t="20741" x="5022850" y="5803900"/>
          <p14:tracePt t="20757" x="5041900" y="5810250"/>
          <p14:tracePt t="20774" x="5048250" y="5816600"/>
          <p14:tracePt t="20792" x="5041900" y="5810250"/>
          <p14:tracePt t="20812" x="5035550" y="5803900"/>
          <p14:tracePt t="20824" x="5029200" y="5803900"/>
          <p14:tracePt t="20824" x="5022850" y="5797550"/>
          <p14:tracePt t="20842" x="5016500" y="5791200"/>
          <p14:tracePt t="20842" x="5003800" y="5784850"/>
          <p14:tracePt t="20858" x="4997450" y="5778500"/>
          <p14:tracePt t="20858" x="4984750" y="5765800"/>
          <p14:tracePt t="20875" x="4972050" y="5759450"/>
          <p14:tracePt t="20875" x="4965700" y="5753100"/>
          <p14:tracePt t="20892" x="4953000" y="5746750"/>
          <p14:tracePt t="20892" x="4940300" y="5740400"/>
          <p14:tracePt t="20910" x="4933950" y="5727700"/>
          <p14:tracePt t="20910" x="4908550" y="5708650"/>
          <p14:tracePt t="20925" x="4895850" y="5695950"/>
          <p14:tracePt t="20925" x="4883150" y="5689600"/>
          <p14:tracePt t="20942" x="4864100" y="5676900"/>
          <p14:tracePt t="20942" x="4851400" y="5670550"/>
          <p14:tracePt t="20958" x="4838700" y="56515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43" name="Text Box 135"/>
          <p:cNvSpPr txBox="1">
            <a:spLocks noChangeArrowheads="1"/>
          </p:cNvSpPr>
          <p:nvPr/>
        </p:nvSpPr>
        <p:spPr bwMode="auto">
          <a:xfrm>
            <a:off x="914400" y="4114800"/>
            <a:ext cx="7875588" cy="1187450"/>
          </a:xfrm>
          <a:prstGeom prst="rect">
            <a:avLst/>
          </a:prstGeom>
          <a:noFill/>
          <a:ln w="38100">
            <a:noFill/>
            <a:miter lim="800000"/>
            <a:headEnd/>
            <a:tailEnd/>
          </a:ln>
          <a:effectLst/>
        </p:spPr>
        <p:txBody>
          <a:bodyPr wrap="none">
            <a:spAutoFit/>
          </a:bodyPr>
          <a:lstStyle/>
          <a:p>
            <a:r>
              <a:rPr lang="ja-JP" altLang="en-US">
                <a:solidFill>
                  <a:srgbClr val="0000FF"/>
                </a:solidFill>
              </a:rPr>
              <a:t>国勢調査のように母集団と標本が一致する場合もごくまれに</a:t>
            </a:r>
          </a:p>
          <a:p>
            <a:r>
              <a:rPr lang="ja-JP" altLang="en-US">
                <a:solidFill>
                  <a:srgbClr val="0000FF"/>
                </a:solidFill>
              </a:rPr>
              <a:t>あるが，ほとんどのばあい母集団の一部を取り出して，標本</a:t>
            </a:r>
          </a:p>
          <a:p>
            <a:r>
              <a:rPr lang="ja-JP" altLang="en-US">
                <a:solidFill>
                  <a:srgbClr val="0000FF"/>
                </a:solidFill>
              </a:rPr>
              <a:t>にする．</a:t>
            </a:r>
          </a:p>
        </p:txBody>
      </p:sp>
      <p:grpSp>
        <p:nvGrpSpPr>
          <p:cNvPr id="196740" name="Group 132"/>
          <p:cNvGrpSpPr>
            <a:grpSpLocks/>
          </p:cNvGrpSpPr>
          <p:nvPr/>
        </p:nvGrpSpPr>
        <p:grpSpPr bwMode="auto">
          <a:xfrm>
            <a:off x="914400" y="2743200"/>
            <a:ext cx="7445375" cy="822325"/>
            <a:chOff x="576" y="1728"/>
            <a:chExt cx="4690" cy="518"/>
          </a:xfrm>
        </p:grpSpPr>
        <p:sp>
          <p:nvSpPr>
            <p:cNvPr id="196741" name="Text Box 133"/>
            <p:cNvSpPr txBox="1">
              <a:spLocks noChangeArrowheads="1"/>
            </p:cNvSpPr>
            <p:nvPr/>
          </p:nvSpPr>
          <p:spPr bwMode="auto">
            <a:xfrm>
              <a:off x="576" y="1728"/>
              <a:ext cx="500" cy="288"/>
            </a:xfrm>
            <a:prstGeom prst="rect">
              <a:avLst/>
            </a:prstGeom>
            <a:noFill/>
            <a:ln w="38100">
              <a:noFill/>
              <a:miter lim="800000"/>
              <a:headEnd/>
              <a:tailEnd/>
            </a:ln>
            <a:effectLst/>
          </p:spPr>
          <p:txBody>
            <a:bodyPr wrap="none">
              <a:spAutoFit/>
            </a:bodyPr>
            <a:lstStyle/>
            <a:p>
              <a:r>
                <a:rPr lang="ja-JP" altLang="en-US">
                  <a:solidFill>
                    <a:srgbClr val="0000FF"/>
                  </a:solidFill>
                </a:rPr>
                <a:t>標本</a:t>
              </a:r>
            </a:p>
          </p:txBody>
        </p:sp>
        <p:sp>
          <p:nvSpPr>
            <p:cNvPr id="196742" name="Text Box 134"/>
            <p:cNvSpPr txBox="1">
              <a:spLocks noChangeArrowheads="1"/>
            </p:cNvSpPr>
            <p:nvPr/>
          </p:nvSpPr>
          <p:spPr bwMode="auto">
            <a:xfrm>
              <a:off x="1440" y="1728"/>
              <a:ext cx="3826" cy="518"/>
            </a:xfrm>
            <a:prstGeom prst="rect">
              <a:avLst/>
            </a:prstGeom>
            <a:noFill/>
            <a:ln w="38100">
              <a:noFill/>
              <a:miter lim="800000"/>
              <a:headEnd/>
              <a:tailEnd/>
            </a:ln>
            <a:effectLst/>
          </p:spPr>
          <p:txBody>
            <a:bodyPr>
              <a:spAutoFit/>
            </a:bodyPr>
            <a:lstStyle/>
            <a:p>
              <a:pPr>
                <a:spcBef>
                  <a:spcPct val="50000"/>
                </a:spcBef>
              </a:pPr>
              <a:r>
                <a:rPr lang="ja-JP" altLang="en-US">
                  <a:solidFill>
                    <a:srgbClr val="0000FF"/>
                  </a:solidFill>
                </a:rPr>
                <a:t>母集団を代表する一部分として実際に観察されている集団</a:t>
              </a:r>
            </a:p>
          </p:txBody>
        </p:sp>
      </p:grpSp>
      <p:grpSp>
        <p:nvGrpSpPr>
          <p:cNvPr id="196739" name="Group 131"/>
          <p:cNvGrpSpPr>
            <a:grpSpLocks/>
          </p:cNvGrpSpPr>
          <p:nvPr/>
        </p:nvGrpSpPr>
        <p:grpSpPr bwMode="auto">
          <a:xfrm>
            <a:off x="914400" y="2743200"/>
            <a:ext cx="7445375" cy="822325"/>
            <a:chOff x="576" y="1728"/>
            <a:chExt cx="4690" cy="518"/>
          </a:xfrm>
        </p:grpSpPr>
        <p:sp>
          <p:nvSpPr>
            <p:cNvPr id="196735" name="Text Box 127"/>
            <p:cNvSpPr txBox="1">
              <a:spLocks noChangeArrowheads="1"/>
            </p:cNvSpPr>
            <p:nvPr/>
          </p:nvSpPr>
          <p:spPr bwMode="auto">
            <a:xfrm>
              <a:off x="576" y="1728"/>
              <a:ext cx="500" cy="288"/>
            </a:xfrm>
            <a:prstGeom prst="rect">
              <a:avLst/>
            </a:prstGeom>
            <a:noFill/>
            <a:ln w="38100">
              <a:noFill/>
              <a:miter lim="800000"/>
              <a:headEnd/>
              <a:tailEnd/>
            </a:ln>
            <a:effectLst/>
          </p:spPr>
          <p:txBody>
            <a:bodyPr wrap="none">
              <a:spAutoFit/>
            </a:bodyPr>
            <a:lstStyle/>
            <a:p>
              <a:r>
                <a:rPr lang="ja-JP" altLang="en-US"/>
                <a:t>標本</a:t>
              </a:r>
            </a:p>
          </p:txBody>
        </p:sp>
        <p:sp>
          <p:nvSpPr>
            <p:cNvPr id="196736" name="Text Box 128"/>
            <p:cNvSpPr txBox="1">
              <a:spLocks noChangeArrowheads="1"/>
            </p:cNvSpPr>
            <p:nvPr/>
          </p:nvSpPr>
          <p:spPr bwMode="auto">
            <a:xfrm>
              <a:off x="1440" y="1728"/>
              <a:ext cx="3826" cy="518"/>
            </a:xfrm>
            <a:prstGeom prst="rect">
              <a:avLst/>
            </a:prstGeom>
            <a:noFill/>
            <a:ln w="38100">
              <a:noFill/>
              <a:miter lim="800000"/>
              <a:headEnd/>
              <a:tailEnd/>
            </a:ln>
            <a:effectLst/>
          </p:spPr>
          <p:txBody>
            <a:bodyPr>
              <a:spAutoFit/>
            </a:bodyPr>
            <a:lstStyle/>
            <a:p>
              <a:pPr>
                <a:spcBef>
                  <a:spcPct val="50000"/>
                </a:spcBef>
              </a:pPr>
              <a:r>
                <a:rPr lang="ja-JP" altLang="en-US" dirty="0"/>
                <a:t>母集団を代表する一部分として実際に観察されている集団</a:t>
              </a:r>
            </a:p>
          </p:txBody>
        </p:sp>
      </p:grpSp>
      <p:sp>
        <p:nvSpPr>
          <p:cNvPr id="196610" name="Rectangle 2"/>
          <p:cNvSpPr>
            <a:spLocks noGrp="1" noChangeArrowheads="1"/>
          </p:cNvSpPr>
          <p:nvPr>
            <p:ph type="title"/>
          </p:nvPr>
        </p:nvSpPr>
        <p:spPr>
          <a:xfrm>
            <a:off x="685800" y="381000"/>
            <a:ext cx="7772400" cy="685800"/>
          </a:xfrm>
        </p:spPr>
        <p:txBody>
          <a:bodyPr>
            <a:normAutofit/>
          </a:bodyPr>
          <a:lstStyle/>
          <a:p>
            <a:r>
              <a:rPr lang="ja-JP" altLang="en-US" dirty="0"/>
              <a:t>母集団と標本</a:t>
            </a:r>
          </a:p>
        </p:txBody>
      </p:sp>
      <p:grpSp>
        <p:nvGrpSpPr>
          <p:cNvPr id="196738" name="Group 130"/>
          <p:cNvGrpSpPr>
            <a:grpSpLocks/>
          </p:cNvGrpSpPr>
          <p:nvPr/>
        </p:nvGrpSpPr>
        <p:grpSpPr bwMode="auto">
          <a:xfrm>
            <a:off x="914400" y="1295400"/>
            <a:ext cx="7696200" cy="822325"/>
            <a:chOff x="576" y="816"/>
            <a:chExt cx="4848" cy="518"/>
          </a:xfrm>
        </p:grpSpPr>
        <p:sp>
          <p:nvSpPr>
            <p:cNvPr id="196733" name="Text Box 125"/>
            <p:cNvSpPr txBox="1">
              <a:spLocks noChangeArrowheads="1"/>
            </p:cNvSpPr>
            <p:nvPr/>
          </p:nvSpPr>
          <p:spPr bwMode="auto">
            <a:xfrm>
              <a:off x="576" y="816"/>
              <a:ext cx="820" cy="288"/>
            </a:xfrm>
            <a:prstGeom prst="rect">
              <a:avLst/>
            </a:prstGeom>
            <a:noFill/>
            <a:ln w="38100">
              <a:noFill/>
              <a:miter lim="800000"/>
              <a:headEnd/>
              <a:tailEnd/>
            </a:ln>
            <a:effectLst/>
          </p:spPr>
          <p:txBody>
            <a:bodyPr wrap="none">
              <a:spAutoFit/>
            </a:bodyPr>
            <a:lstStyle/>
            <a:p>
              <a:r>
                <a:rPr lang="ja-JP" altLang="en-US" dirty="0"/>
                <a:t>母集団　</a:t>
              </a:r>
            </a:p>
          </p:txBody>
        </p:sp>
        <p:sp>
          <p:nvSpPr>
            <p:cNvPr id="196734" name="Rectangle 126"/>
            <p:cNvSpPr>
              <a:spLocks noChangeArrowheads="1"/>
            </p:cNvSpPr>
            <p:nvPr/>
          </p:nvSpPr>
          <p:spPr bwMode="auto">
            <a:xfrm>
              <a:off x="1440" y="816"/>
              <a:ext cx="3984" cy="518"/>
            </a:xfrm>
            <a:prstGeom prst="rect">
              <a:avLst/>
            </a:prstGeom>
            <a:noFill/>
            <a:ln w="38100">
              <a:noFill/>
              <a:miter lim="800000"/>
              <a:headEnd/>
              <a:tailEnd/>
            </a:ln>
            <a:effectLst/>
          </p:spPr>
          <p:txBody>
            <a:bodyPr>
              <a:spAutoFit/>
            </a:bodyPr>
            <a:lstStyle/>
            <a:p>
              <a:pPr>
                <a:spcBef>
                  <a:spcPct val="50000"/>
                </a:spcBef>
              </a:pPr>
              <a:r>
                <a:rPr lang="ja-JP" altLang="en-US" dirty="0"/>
                <a:t>研究の対象となっている集団，すなわちそれについての情報が求められている集団</a:t>
              </a:r>
            </a:p>
          </p:txBody>
        </p:sp>
      </p:grpSp>
      <p:sp>
        <p:nvSpPr>
          <p:cNvPr id="196737" name="Text Box 129"/>
          <p:cNvSpPr txBox="1">
            <a:spLocks noChangeArrowheads="1"/>
          </p:cNvSpPr>
          <p:nvPr/>
        </p:nvSpPr>
        <p:spPr bwMode="auto">
          <a:xfrm>
            <a:off x="914400" y="4114800"/>
            <a:ext cx="7875588" cy="1187450"/>
          </a:xfrm>
          <a:prstGeom prst="rect">
            <a:avLst/>
          </a:prstGeom>
          <a:noFill/>
          <a:ln w="38100">
            <a:noFill/>
            <a:miter lim="800000"/>
            <a:headEnd/>
            <a:tailEnd/>
          </a:ln>
          <a:effectLst/>
        </p:spPr>
        <p:txBody>
          <a:bodyPr wrap="none">
            <a:spAutoFit/>
          </a:bodyPr>
          <a:lstStyle/>
          <a:p>
            <a:r>
              <a:rPr lang="ja-JP" altLang="en-US" dirty="0"/>
              <a:t>国勢調査のように母集団と標本が一致する場合もごくまれに</a:t>
            </a:r>
          </a:p>
          <a:p>
            <a:r>
              <a:rPr lang="ja-JP" altLang="en-US" dirty="0"/>
              <a:t>あるが，ほとんどのばあい母集団の一部を取り出して，標本</a:t>
            </a:r>
          </a:p>
          <a:p>
            <a:r>
              <a:rPr lang="ja-JP" altLang="en-US" dirty="0"/>
              <a:t>にする．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042"/>
    </mc:Choice>
    <mc:Fallback>
      <p:transition spd="slow" advTm="490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7" x="2076450" y="1873250"/>
          <p14:tracePt t="2587" x="2057400" y="1873250"/>
          <p14:tracePt t="2596" x="2032000" y="1873250"/>
          <p14:tracePt t="2600" x="2006600" y="1879600"/>
          <p14:tracePt t="2611" x="1968500" y="1885950"/>
          <p14:tracePt t="2611" x="1930400" y="1885950"/>
          <p14:tracePt t="2629" x="1892300" y="1892300"/>
          <p14:tracePt t="2629" x="1847850" y="1898650"/>
          <p14:tracePt t="2645" x="1809750" y="1911350"/>
          <p14:tracePt t="2645" x="1733550" y="1930400"/>
          <p14:tracePt t="2663" x="1695450" y="1936750"/>
          <p14:tracePt t="2663" x="1663700" y="1949450"/>
          <p14:tracePt t="2679" x="1631950" y="1955800"/>
          <p14:tracePt t="2679" x="1600200" y="1962150"/>
          <p14:tracePt t="2695" x="1568450" y="1968500"/>
          <p14:tracePt t="2695" x="1543050" y="1974850"/>
          <p14:tracePt t="2695" x="1511300" y="1974850"/>
          <p14:tracePt t="2715" x="1485900" y="1981200"/>
          <p14:tracePt t="2715" x="1460500" y="1987550"/>
          <p14:tracePt t="2728" x="1435100" y="1987550"/>
          <p14:tracePt t="2728" x="1409700" y="1993900"/>
          <p14:tracePt t="2745" x="1377950" y="1993900"/>
          <p14:tracePt t="2745" x="1346200" y="1993900"/>
          <p14:tracePt t="2762" x="1314450" y="2000250"/>
          <p14:tracePt t="2779" x="977900" y="1879600"/>
          <p14:tracePt t="2840" x="952500" y="1854200"/>
          <p14:tracePt t="2846" x="920750" y="1822450"/>
          <p14:tracePt t="2861" x="838200" y="1720850"/>
          <p14:tracePt t="2879" x="806450" y="1644650"/>
          <p14:tracePt t="2895" x="787400" y="1562100"/>
          <p14:tracePt t="2912" x="793750" y="1473200"/>
          <p14:tracePt t="2928" x="825500" y="1371600"/>
          <p14:tracePt t="2945" x="914400" y="1231900"/>
          <p14:tracePt t="2964" x="996950" y="1143000"/>
          <p14:tracePt t="2979" x="1098550" y="1060450"/>
          <p14:tracePt t="2995" x="1212850" y="984250"/>
          <p14:tracePt t="3013" x="1409700" y="914400"/>
          <p14:tracePt t="3029" x="1543050" y="889000"/>
          <p14:tracePt t="3045" x="1682750" y="889000"/>
          <p14:tracePt t="3062" x="1879600" y="927100"/>
          <p14:tracePt t="3079" x="2000250" y="977900"/>
          <p14:tracePt t="3096" x="2108200" y="1047750"/>
          <p14:tracePt t="3112" x="2203450" y="1123950"/>
          <p14:tracePt t="3129" x="2305050" y="1244600"/>
          <p14:tracePt t="3147" x="2336800" y="1327150"/>
          <p14:tracePt t="3163" x="2349500" y="1422400"/>
          <p14:tracePt t="3179" x="2343150" y="1511300"/>
          <p14:tracePt t="3196" x="2311400" y="1600200"/>
          <p14:tracePt t="3213" x="2260600" y="1689100"/>
          <p14:tracePt t="3213" x="2228850" y="1727200"/>
          <p14:tracePt t="3231" x="2152650" y="1809750"/>
          <p14:tracePt t="3247" x="2063750" y="1879600"/>
          <p14:tracePt t="3263" x="1962150" y="1943100"/>
          <p14:tracePt t="3280" x="1847850" y="1993900"/>
          <p14:tracePt t="3296" x="1733550" y="2038350"/>
          <p14:tracePt t="3296" x="1676400" y="2057400"/>
          <p14:tracePt t="3315" x="1562100" y="2082800"/>
          <p14:tracePt t="3330" x="1460500" y="2095500"/>
          <p14:tracePt t="3346" x="1371600" y="2095500"/>
          <p14:tracePt t="3363" x="1282700" y="2095500"/>
          <p14:tracePt t="3380" x="1244600" y="2095500"/>
          <p14:tracePt t="3397" x="1212850" y="2095500"/>
          <p14:tracePt t="3413" x="1200150" y="2101850"/>
          <p14:tracePt t="3430" x="1200150" y="2108200"/>
          <p14:tracePt t="3447" x="1200150" y="2114550"/>
          <p14:tracePt t="3447" x="1212850" y="2114550"/>
          <p14:tracePt t="3464" x="1225550" y="2127250"/>
          <p14:tracePt t="3464" x="1244600" y="2133600"/>
          <p14:tracePt t="3481" x="1257300" y="2146300"/>
          <p14:tracePt t="3481" x="1276350" y="2165350"/>
          <p14:tracePt t="3481" x="1301750" y="2184400"/>
          <p14:tracePt t="3499" x="1320800" y="2209800"/>
          <p14:tracePt t="3499" x="1339850" y="2241550"/>
          <p14:tracePt t="3515" x="1352550" y="2266950"/>
          <p14:tracePt t="3515" x="1371600" y="2305050"/>
          <p14:tracePt t="3532" x="1390650" y="2336800"/>
          <p14:tracePt t="3532" x="1403350" y="2381250"/>
          <p14:tracePt t="3548" x="1416050" y="2419350"/>
          <p14:tracePt t="3548" x="1435100" y="2457450"/>
          <p14:tracePt t="3565" x="1447800" y="2501900"/>
          <p14:tracePt t="3565" x="1460500" y="2552700"/>
          <p14:tracePt t="3581" x="1473200" y="2597150"/>
          <p14:tracePt t="3581" x="1492250" y="2692400"/>
          <p14:tracePt t="3599" x="1498600" y="2743200"/>
          <p14:tracePt t="3599" x="1498600" y="2794000"/>
          <p14:tracePt t="3615" x="1504950" y="2844800"/>
          <p14:tracePt t="3615" x="1504950" y="2895600"/>
          <p14:tracePt t="3631" x="1504950" y="2940050"/>
          <p14:tracePt t="3631" x="1498600" y="2984500"/>
          <p14:tracePt t="3648" x="1492250" y="3028950"/>
          <p14:tracePt t="3648" x="1492250" y="3067050"/>
          <p14:tracePt t="3665" x="1479550" y="3105150"/>
          <p14:tracePt t="3665" x="1466850" y="3175000"/>
          <p14:tracePt t="3681" x="1460500" y="3206750"/>
          <p14:tracePt t="3681" x="1447800" y="3238500"/>
          <p14:tracePt t="3698" x="1435100" y="3270250"/>
          <p14:tracePt t="3698" x="1428750" y="3295650"/>
          <p14:tracePt t="3715" x="1416050" y="3327400"/>
          <p14:tracePt t="3715" x="1409700" y="3352800"/>
          <p14:tracePt t="3732" x="1397000" y="3371850"/>
          <p14:tracePt t="3732" x="1377950" y="3409950"/>
          <p14:tracePt t="3749" x="1365250" y="3429000"/>
          <p14:tracePt t="3749" x="1358900" y="3441700"/>
          <p14:tracePt t="3765" x="1352550" y="3454400"/>
          <p14:tracePt t="3765" x="1346200" y="3467100"/>
          <p14:tracePt t="3782" x="1339850" y="3479800"/>
          <p14:tracePt t="3782" x="1333500" y="3486150"/>
          <p14:tracePt t="3798" x="1333500" y="3498850"/>
          <p14:tracePt t="3798" x="1320800" y="3524250"/>
          <p14:tracePt t="3816" x="1320800" y="3530600"/>
          <p14:tracePt t="3816" x="1314450" y="3543300"/>
          <p14:tracePt t="3832" x="1308100" y="3556000"/>
          <p14:tracePt t="3832" x="1301750" y="3562350"/>
          <p14:tracePt t="3849" x="1289050" y="3575050"/>
          <p14:tracePt t="3849" x="1282700" y="3587750"/>
          <p14:tracePt t="3849" x="1270000" y="3594100"/>
          <p14:tracePt t="3867" x="1250950" y="3606800"/>
          <p14:tracePt t="3881" x="1231900" y="3613150"/>
          <p14:tracePt t="3881" x="1187450" y="3606800"/>
          <p14:tracePt t="3899" x="876300" y="3384550"/>
          <p14:tracePt t="3976" x="850900" y="3346450"/>
          <p14:tracePt t="3979" x="812800" y="3251200"/>
          <p14:tracePt t="3999" x="793750" y="3149600"/>
          <p14:tracePt t="4015" x="781050" y="3041650"/>
          <p14:tracePt t="4032" x="806450" y="2882900"/>
          <p14:tracePt t="4049" x="850900" y="2787650"/>
          <p14:tracePt t="4065" x="914400" y="2705100"/>
          <p14:tracePt t="4083" x="1047750" y="2603500"/>
          <p14:tracePt t="4099" x="1155700" y="2559050"/>
          <p14:tracePt t="4116" x="1270000" y="2533650"/>
          <p14:tracePt t="4132" x="1390650" y="2520950"/>
          <p14:tracePt t="4149" x="1511300" y="2527300"/>
          <p14:tracePt t="4149" x="1568450" y="2533650"/>
          <p14:tracePt t="4166" x="1689100" y="2552700"/>
          <p14:tracePt t="4183" x="1790700" y="2590800"/>
          <p14:tracePt t="4200" x="1873250" y="2641600"/>
          <p14:tracePt t="4216" x="1936750" y="2711450"/>
          <p14:tracePt t="4233" x="1981200" y="2800350"/>
          <p14:tracePt t="4233" x="2000250" y="2851150"/>
          <p14:tracePt t="4251" x="2012950" y="2959100"/>
          <p14:tracePt t="4267" x="2012950" y="3079750"/>
          <p14:tracePt t="4283" x="1993900" y="3200400"/>
          <p14:tracePt t="4300" x="1949450" y="3321050"/>
          <p14:tracePt t="4316" x="1892300" y="3435350"/>
          <p14:tracePt t="4316" x="1854200" y="3486150"/>
          <p14:tracePt t="4336" x="1771650" y="3581400"/>
          <p14:tracePt t="4350" x="1676400" y="3657600"/>
          <p14:tracePt t="4366" x="1574800" y="3721100"/>
          <p14:tracePt t="4383" x="1441450" y="3784600"/>
          <p14:tracePt t="4400" x="1371600" y="3810000"/>
          <p14:tracePt t="4417" x="1327150" y="3829050"/>
          <p14:tracePt t="4433" x="1295400" y="3829050"/>
          <p14:tracePt t="4451" x="1270000" y="3810000"/>
          <p14:tracePt t="4470" x="1270000" y="3797300"/>
          <p14:tracePt t="4470" x="1270000" y="3790950"/>
          <p14:tracePt t="4484" x="1276350" y="3778250"/>
          <p14:tracePt t="4484" x="1282700" y="3765550"/>
          <p14:tracePt t="4502" x="1295400" y="3752850"/>
          <p14:tracePt t="4502" x="1327150" y="3740150"/>
          <p14:tracePt t="4520" x="1346200" y="3733800"/>
          <p14:tracePt t="4520" x="1365250" y="3727450"/>
          <p14:tracePt t="4536" x="1390650" y="3721100"/>
          <p14:tracePt t="4536" x="1416050" y="3714750"/>
          <p14:tracePt t="4552" x="1441450" y="3708400"/>
          <p14:tracePt t="4552" x="1466850" y="3702050"/>
          <p14:tracePt t="4569" x="1498600" y="3695700"/>
          <p14:tracePt t="4569" x="1524000" y="3695700"/>
          <p14:tracePt t="4569" x="1549400" y="3689350"/>
          <p14:tracePt t="4588" x="1574800" y="3683000"/>
          <p14:tracePt t="4601" x="1600200" y="3683000"/>
          <p14:tracePt t="4601" x="1657350" y="3670300"/>
          <p14:tracePt t="4620" x="1689100" y="3670300"/>
          <p14:tracePt t="4620" x="1714500" y="3663950"/>
          <p14:tracePt t="4636" x="1746250" y="3657600"/>
          <p14:tracePt t="4636" x="1778000" y="3651250"/>
          <p14:tracePt t="4652" x="1809750" y="3644900"/>
          <p14:tracePt t="4652" x="1847850" y="3638550"/>
          <p14:tracePt t="4669" x="1879600" y="3632200"/>
          <p14:tracePt t="4669" x="1911350" y="3619500"/>
          <p14:tracePt t="4686" x="1949450" y="3606800"/>
          <p14:tracePt t="5147" x="3365500" y="2971800"/>
          <p14:tracePt t="5156" x="3359150" y="2978150"/>
          <p14:tracePt t="5169" x="3340100" y="2990850"/>
          <p14:tracePt t="5169" x="3321050" y="3003550"/>
          <p14:tracePt t="5188" x="3276600" y="3028950"/>
          <p14:tracePt t="5188" x="3251200" y="3041650"/>
          <p14:tracePt t="5204" x="3232150" y="3054350"/>
          <p14:tracePt t="5204" x="3206750" y="3060700"/>
          <p14:tracePt t="5220" x="3187700" y="3073400"/>
          <p14:tracePt t="5220" x="3168650" y="3086100"/>
          <p14:tracePt t="5237" x="3149600" y="3098800"/>
          <p14:tracePt t="5237" x="3130550" y="3105150"/>
          <p14:tracePt t="5254" x="3117850" y="3111500"/>
          <p14:tracePt t="5254" x="3086100" y="3130550"/>
          <p14:tracePt t="5271" x="3073400" y="3136900"/>
          <p14:tracePt t="5271" x="3060700" y="3143250"/>
          <p14:tracePt t="5287" x="3048000" y="3149600"/>
          <p14:tracePt t="5287" x="3035300" y="3155950"/>
          <p14:tracePt t="5304" x="3022600" y="3162300"/>
          <p14:tracePt t="5304" x="3009900" y="3168650"/>
          <p14:tracePt t="5321" x="2997200" y="3168650"/>
          <p14:tracePt t="5321" x="2984500" y="3181350"/>
          <p14:tracePt t="5339" x="2971800" y="3187700"/>
          <p14:tracePt t="5339" x="2965450" y="3194050"/>
          <p14:tracePt t="5354" x="2959100" y="3200400"/>
          <p14:tracePt t="5354" x="2959100" y="3206750"/>
          <p14:tracePt t="5371" x="2952750" y="3206750"/>
          <p14:tracePt t="5371" x="2940050" y="3213100"/>
          <p14:tracePt t="5388" x="2940050" y="3219450"/>
          <p14:tracePt t="5404" x="2933700" y="3219450"/>
          <p14:tracePt t="5420" x="2940050" y="3219450"/>
          <p14:tracePt t="5463" x="2952750" y="3219450"/>
          <p14:tracePt t="5479" x="2952750" y="3206750"/>
          <p14:tracePt t="5503" x="2959100" y="3200400"/>
          <p14:tracePt t="5523" x="2952750" y="3200400"/>
          <p14:tracePt t="5547" x="2946400" y="3194050"/>
          <p14:tracePt t="5567" x="2940050" y="3194050"/>
          <p14:tracePt t="5584" x="2933700" y="3194050"/>
          <p14:tracePt t="5599" x="2927350" y="3187700"/>
          <p14:tracePt t="5615" x="2921000" y="3187700"/>
          <p14:tracePt t="5624" x="2914650" y="3175000"/>
          <p14:tracePt t="5638" x="2908300" y="3168650"/>
          <p14:tracePt t="5638" x="2901950" y="3168650"/>
          <p14:tracePt t="5656" x="2895600" y="3162300"/>
          <p14:tracePt t="5671" x="2889250" y="3155950"/>
          <p14:tracePt t="5671" x="2876550" y="3155950"/>
          <p14:tracePt t="5688" x="2870200" y="3162300"/>
          <p14:tracePt t="5704" x="2863850" y="3162300"/>
          <p14:tracePt t="5704" x="2857500" y="3168650"/>
          <p14:tracePt t="5723" x="2857500" y="3175000"/>
          <p14:tracePt t="5723" x="2851150" y="3187700"/>
          <p14:tracePt t="5739" x="2851150" y="3194050"/>
          <p14:tracePt t="5739" x="2844800" y="3219450"/>
          <p14:tracePt t="5756" x="2844800" y="3232150"/>
          <p14:tracePt t="5756" x="2844800" y="3238500"/>
          <p14:tracePt t="5772" x="2844800" y="3251200"/>
          <p14:tracePt t="5772" x="2844800" y="3263900"/>
          <p14:tracePt t="5790" x="2844800" y="3276600"/>
          <p14:tracePt t="5790" x="2844800" y="3282950"/>
          <p14:tracePt t="5806" x="2844800" y="3295650"/>
          <p14:tracePt t="5806" x="2851150" y="3308350"/>
          <p14:tracePt t="5824" x="2857500" y="3314700"/>
          <p14:tracePt t="5839" x="2863850" y="3321050"/>
          <p14:tracePt t="5856" x="2870200" y="3327400"/>
          <p14:tracePt t="5872" x="2876550" y="3321050"/>
          <p14:tracePt t="5888" x="2882900" y="3321050"/>
          <p14:tracePt t="7911" x="3448050" y="3003550"/>
          <p14:tracePt t="7931" x="3441700" y="2997200"/>
          <p14:tracePt t="7939" x="3435350" y="2997200"/>
          <p14:tracePt t="7947" x="3429000" y="2997200"/>
          <p14:tracePt t="7961" x="3416300" y="2990850"/>
          <p14:tracePt t="7961" x="3397250" y="2984500"/>
          <p14:tracePt t="7980" x="3384550" y="2984500"/>
          <p14:tracePt t="7980" x="3371850" y="2978150"/>
          <p14:tracePt t="7996" x="3365500" y="2971800"/>
          <p14:tracePt t="7996" x="3359150" y="2965450"/>
          <p14:tracePt t="8013" x="3346450" y="2959100"/>
          <p14:tracePt t="8013" x="3340100" y="2952750"/>
          <p14:tracePt t="8029" x="3333750" y="2946400"/>
          <p14:tracePt t="8029" x="3321050" y="2927350"/>
          <p14:tracePt t="8046" x="3321050" y="2921000"/>
          <p14:tracePt t="8046" x="3314700" y="2908300"/>
          <p14:tracePt t="8063" x="3308350" y="2901950"/>
          <p14:tracePt t="8063" x="3308350" y="2889250"/>
          <p14:tracePt t="8079" x="3302000" y="2882900"/>
          <p14:tracePt t="8079" x="3295650" y="2863850"/>
          <p14:tracePt t="8096" x="3295650" y="2851150"/>
          <p14:tracePt t="8096" x="3289300" y="2844800"/>
          <p14:tracePt t="8113" x="3282950" y="2838450"/>
          <p14:tracePt t="8113" x="3276600" y="2832100"/>
          <p14:tracePt t="8129" x="3270250" y="2819400"/>
          <p14:tracePt t="8129" x="3263900" y="2813050"/>
          <p14:tracePt t="8146" x="3251200" y="2806700"/>
          <p14:tracePt t="8146" x="3232150" y="2794000"/>
          <p14:tracePt t="8163" x="3219450" y="2787650"/>
          <p14:tracePt t="8163" x="3213100" y="2774950"/>
          <p14:tracePt t="8180" x="3194050" y="2768600"/>
          <p14:tracePt t="8180" x="3181350" y="2762250"/>
          <p14:tracePt t="8196" x="3168650" y="2755900"/>
          <p14:tracePt t="8196" x="3155950" y="2743200"/>
          <p14:tracePt t="8213" x="3136900" y="2730500"/>
          <p14:tracePt t="8213" x="3117850" y="2717800"/>
          <p14:tracePt t="8229" x="3098800" y="2705100"/>
          <p14:tracePt t="8229" x="3054350" y="2673350"/>
          <p14:tracePt t="8247" x="3035300" y="2660650"/>
          <p14:tracePt t="8247" x="3003550" y="2641600"/>
          <p14:tracePt t="8263" x="2978150" y="2616200"/>
          <p14:tracePt t="8263" x="2946400" y="2597150"/>
          <p14:tracePt t="8280" x="2914650" y="2578100"/>
          <p14:tracePt t="8280" x="2882900" y="2559050"/>
          <p14:tracePt t="8296" x="2844800" y="2540000"/>
          <p14:tracePt t="8296" x="2806700" y="2520950"/>
          <p14:tracePt t="8312" x="2768600" y="2501900"/>
          <p14:tracePt t="8312" x="2730500" y="2482850"/>
          <p14:tracePt t="8312" x="2686050" y="2463800"/>
          <p14:tracePt t="8332" x="2647950" y="2451100"/>
          <p14:tracePt t="8332" x="2603500" y="2432050"/>
          <p14:tracePt t="8346" x="2565400" y="2419350"/>
          <p14:tracePt t="8346" x="2520950" y="2400300"/>
          <p14:tracePt t="8362" x="2476500" y="2387600"/>
          <p14:tracePt t="8362" x="2438400" y="2368550"/>
          <p14:tracePt t="8379" x="2393950" y="2355850"/>
          <p14:tracePt t="8379" x="2311400" y="2330450"/>
          <p14:tracePt t="8396" x="2273300" y="2324100"/>
          <p14:tracePt t="8396" x="2235200" y="2311400"/>
          <p14:tracePt t="8413" x="2190750" y="2305050"/>
          <p14:tracePt t="8413" x="2152650" y="2298700"/>
          <p14:tracePt t="8429" x="2108200" y="2292350"/>
          <p14:tracePt t="8429" x="2070100" y="2286000"/>
          <p14:tracePt t="8446" x="2032000" y="2279650"/>
          <p14:tracePt t="8446" x="1962150" y="2273300"/>
          <p14:tracePt t="8466" x="1930400" y="2266950"/>
          <p14:tracePt t="8466" x="1898650" y="2260600"/>
          <p14:tracePt t="8480" x="1873250" y="2260600"/>
          <p14:tracePt t="8480" x="1841500" y="2254250"/>
          <p14:tracePt t="8497" x="1816100" y="2247900"/>
          <p14:tracePt t="8497" x="1790700" y="2241550"/>
          <p14:tracePt t="8515" x="1739900" y="2235200"/>
          <p14:tracePt t="8515" x="1720850" y="2228850"/>
          <p14:tracePt t="8531" x="1701800" y="2228850"/>
          <p14:tracePt t="8531" x="1682750" y="2222500"/>
          <p14:tracePt t="8547" x="1663700" y="2216150"/>
          <p14:tracePt t="8547" x="1651000" y="2216150"/>
          <p14:tracePt t="8564" x="1638300" y="2209800"/>
          <p14:tracePt t="8564" x="1625600" y="2203450"/>
          <p14:tracePt t="8580" x="1619250" y="2203450"/>
          <p14:tracePt t="8580" x="1606550" y="2203450"/>
          <p14:tracePt t="8580" x="1600200" y="2197100"/>
          <p14:tracePt t="8599" x="1593850" y="2197100"/>
          <p14:tracePt t="8615" x="1587500" y="2190750"/>
          <p14:tracePt t="8630" x="1581150" y="2184400"/>
          <p14:tracePt t="8646" x="1581150" y="2178050"/>
          <p14:tracePt t="8663" x="1581150" y="2171700"/>
          <p14:tracePt t="8680" x="1581150" y="2159000"/>
          <p14:tracePt t="8697" x="1587500" y="2152650"/>
          <p14:tracePt t="8697" x="1587500" y="2146300"/>
          <p14:tracePt t="8715" x="1587500" y="2139950"/>
          <p14:tracePt t="8730" x="1587500" y="2133600"/>
          <p14:tracePt t="8747" x="1587500" y="2127250"/>
          <p14:tracePt t="8747" x="1587500" y="2114550"/>
          <p14:tracePt t="8765" x="1581150" y="2114550"/>
          <p14:tracePt t="8780" x="1574800" y="2108200"/>
          <p14:tracePt t="8797" x="1568450" y="2108200"/>
          <p14:tracePt t="8797" x="1549400" y="2108200"/>
          <p14:tracePt t="8815" x="1543050" y="2108200"/>
          <p14:tracePt t="8815" x="1530350" y="2114550"/>
          <p14:tracePt t="8833" x="1524000" y="2114550"/>
          <p14:tracePt t="8833" x="1511300" y="2114550"/>
          <p14:tracePt t="8848" x="1498600" y="2114550"/>
          <p14:tracePt t="8848" x="1492250" y="2120900"/>
          <p14:tracePt t="8865" x="1479550" y="2127250"/>
          <p14:tracePt t="8865" x="1460500" y="2133600"/>
          <p14:tracePt t="8883" x="1454150" y="2139950"/>
          <p14:tracePt t="8883" x="1441450" y="2146300"/>
          <p14:tracePt t="8899" x="1435100" y="2146300"/>
          <p14:tracePt t="8899" x="1428750" y="2152650"/>
          <p14:tracePt t="8916" x="1422400" y="2159000"/>
          <p14:tracePt t="8916" x="1422400" y="2165350"/>
          <p14:tracePt t="8932" x="1416050" y="2165350"/>
          <p14:tracePt t="8932" x="1409700" y="2171700"/>
          <p14:tracePt t="8948" x="1409700" y="2178050"/>
          <p14:tracePt t="8964" x="1409700" y="2190750"/>
          <p14:tracePt t="8981" x="1409700" y="2197100"/>
          <p14:tracePt t="8998" x="1416050" y="2203450"/>
          <p14:tracePt t="9026" x="1422400" y="2203450"/>
          <p14:tracePt t="9042" x="1428750" y="2197100"/>
          <p14:tracePt t="9054" x="1435100" y="2197100"/>
          <p14:tracePt t="9070" x="1441450" y="2190750"/>
          <p14:tracePt t="9086" x="1441450" y="2184400"/>
          <p14:tracePt t="9102" x="1447800" y="2178050"/>
          <p14:tracePt t="9115" x="1447800" y="2165350"/>
          <p14:tracePt t="9131" x="1447800" y="2159000"/>
          <p14:tracePt t="9148" x="1441450" y="2152650"/>
          <p14:tracePt t="9165" x="1435100" y="2146300"/>
          <p14:tracePt t="9165" x="1428750" y="2146300"/>
          <p14:tracePt t="9182" x="1422400" y="2146300"/>
          <p14:tracePt t="9182" x="1416050" y="2146300"/>
          <p14:tracePt t="9199" x="1409700" y="2139950"/>
          <p14:tracePt t="9199" x="1397000" y="2139950"/>
          <p14:tracePt t="9216" x="1390650" y="2139950"/>
          <p14:tracePt t="9216" x="1384300" y="2139950"/>
          <p14:tracePt t="9233" x="1371600" y="2139950"/>
          <p14:tracePt t="9233" x="1365250" y="2139950"/>
          <p14:tracePt t="9233" x="1352550" y="2139950"/>
          <p14:tracePt t="9251" x="1346200" y="2139950"/>
          <p14:tracePt t="9251" x="1333500" y="2139950"/>
          <p14:tracePt t="9267" x="1327150" y="2133600"/>
          <p14:tracePt t="9267" x="1314450" y="2133600"/>
          <p14:tracePt t="9283" x="1308100" y="2133600"/>
          <p14:tracePt t="9283" x="1301750" y="2133600"/>
          <p14:tracePt t="9300" x="1295400" y="2133600"/>
          <p14:tracePt t="9300" x="1289050" y="2133600"/>
          <p14:tracePt t="9316" x="1282700" y="2127250"/>
          <p14:tracePt t="9316" x="1276350" y="2127250"/>
          <p14:tracePt t="9336" x="1270000" y="2120900"/>
          <p14:tracePt t="9349" x="1263650" y="2114550"/>
          <p14:tracePt t="9366" x="1263650" y="2108200"/>
          <p14:tracePt t="9382" x="1257300" y="2101850"/>
          <p14:tracePt t="9399" x="1263650" y="2101850"/>
          <p14:tracePt t="9416" x="1270000" y="2101850"/>
          <p14:tracePt t="9432" x="1282700" y="2101850"/>
          <p14:tracePt t="9449" x="1289050" y="2101850"/>
          <p14:tracePt t="9449" x="1295400" y="2101850"/>
          <p14:tracePt t="9468" x="1301750" y="2101850"/>
          <p14:tracePt t="9468" x="1308100" y="2108200"/>
          <p14:tracePt t="9484" x="1320800" y="2108200"/>
          <p14:tracePt t="9484" x="1327150" y="2108200"/>
          <p14:tracePt t="9500" x="1333500" y="2108200"/>
          <p14:tracePt t="9500" x="1339850" y="2108200"/>
          <p14:tracePt t="9518" x="1346200" y="2114550"/>
          <p14:tracePt t="9518" x="1352550" y="2114550"/>
          <p14:tracePt t="9535" x="1365250" y="2120900"/>
          <p14:tracePt t="9535" x="1371600" y="2120900"/>
          <p14:tracePt t="9551" x="1377950" y="2120900"/>
          <p14:tracePt t="9566" x="1384300" y="2127250"/>
          <p14:tracePt t="9583" x="1377950" y="2133600"/>
          <p14:tracePt t="9600" x="1371600" y="2133600"/>
          <p14:tracePt t="9616" x="1365250" y="2133600"/>
          <p14:tracePt t="9616" x="1352550" y="2127250"/>
          <p14:tracePt t="9634" x="1346200" y="2120900"/>
          <p14:tracePt t="9634" x="1333500" y="2114550"/>
          <p14:tracePt t="9651" x="1314450" y="2108200"/>
          <p14:tracePt t="9668" x="1060450" y="1917700"/>
          <p14:tracePt t="9741" x="1035050" y="1892300"/>
          <p14:tracePt t="9746" x="1009650" y="1866900"/>
          <p14:tracePt t="9754" x="984250" y="1841500"/>
          <p14:tracePt t="9767" x="908050" y="1758950"/>
          <p14:tracePt t="9784" x="863600" y="1689100"/>
          <p14:tracePt t="9801" x="838200" y="1612900"/>
          <p14:tracePt t="9817" x="831850" y="1485900"/>
          <p14:tracePt t="9835" x="857250" y="1397000"/>
          <p14:tracePt t="9851" x="908050" y="1308100"/>
          <p14:tracePt t="9868" x="977900" y="1225550"/>
          <p14:tracePt t="9884" x="1073150" y="1149350"/>
          <p14:tracePt t="9884" x="1123950" y="1123950"/>
          <p14:tracePt t="9903" x="1238250" y="1085850"/>
          <p14:tracePt t="9918" x="1352550" y="1066800"/>
          <p14:tracePt t="9935" x="1473200" y="1073150"/>
          <p14:tracePt t="9951" x="1593850" y="1098550"/>
          <p14:tracePt t="9968" x="1708150" y="1155700"/>
          <p14:tracePt t="9985" x="1809750" y="1225550"/>
          <p14:tracePt t="9985" x="1854200" y="1276350"/>
          <p14:tracePt t="10003" x="1930400" y="1377950"/>
          <p14:tracePt t="10018" x="1987550" y="1485900"/>
          <p14:tracePt t="10035" x="2012950" y="1587500"/>
          <p14:tracePt t="10052" x="2012950" y="1689100"/>
          <p14:tracePt t="10068" x="1962150" y="1828800"/>
          <p14:tracePt t="10085" x="1905000" y="1911350"/>
          <p14:tracePt t="10102" x="1828800" y="1987550"/>
          <p14:tracePt t="10118" x="1695450" y="2076450"/>
          <p14:tracePt t="10135" x="1606550" y="2120900"/>
          <p14:tracePt t="10152" x="1517650" y="2152650"/>
          <p14:tracePt t="10168" x="1447800" y="2171700"/>
          <p14:tracePt t="10185" x="1377950" y="2178050"/>
          <p14:tracePt t="10203" x="1365250" y="2178050"/>
          <p14:tracePt t="10219" x="1352550" y="2171700"/>
          <p14:tracePt t="10219" x="1358900" y="2165350"/>
          <p14:tracePt t="10236" x="1358900" y="2159000"/>
          <p14:tracePt t="10236" x="1371600" y="2152650"/>
          <p14:tracePt t="10253" x="1377950" y="2139950"/>
          <p14:tracePt t="10253" x="1397000" y="2133600"/>
          <p14:tracePt t="10253" x="1409700" y="2127250"/>
          <p14:tracePt t="10271" x="1435100" y="2120900"/>
          <p14:tracePt t="10285" x="1460500" y="2120900"/>
          <p14:tracePt t="10285" x="1517650" y="2114550"/>
          <p14:tracePt t="10303" x="1543050" y="2114550"/>
          <p14:tracePt t="10303" x="1581150" y="2114550"/>
          <p14:tracePt t="10319" x="1612900" y="2114550"/>
          <p14:tracePt t="10319" x="1651000" y="2114550"/>
          <p14:tracePt t="10336" x="1689100" y="2114550"/>
          <p14:tracePt t="10336" x="1727200" y="2108200"/>
          <p14:tracePt t="10353" x="1765300" y="2108200"/>
          <p14:tracePt t="10353" x="1847850" y="2108200"/>
          <p14:tracePt t="10371" x="1885950" y="2108200"/>
          <p14:tracePt t="10371" x="1930400" y="2101850"/>
          <p14:tracePt t="10387" x="1974850" y="2095500"/>
          <p14:tracePt t="10387" x="2019300" y="2095500"/>
          <p14:tracePt t="10403" x="2057400" y="2089150"/>
          <p14:tracePt t="10403" x="2101850" y="2082800"/>
          <p14:tracePt t="10420" x="2146300" y="2070100"/>
          <p14:tracePt t="10420" x="2222500" y="2057400"/>
          <p14:tracePt t="10437" x="2260600" y="2051050"/>
          <p14:tracePt t="10437" x="2292350" y="2038350"/>
          <p14:tracePt t="10453" x="2330450" y="2032000"/>
          <p14:tracePt t="10453" x="2355850" y="2025650"/>
          <p14:tracePt t="10471" x="2387600" y="2019300"/>
          <p14:tracePt t="10471" x="2413000" y="2006600"/>
          <p14:tracePt t="10487" x="2438400" y="2000250"/>
          <p14:tracePt t="10487" x="2482850" y="1987550"/>
          <p14:tracePt t="10503" x="2501900" y="1974850"/>
          <p14:tracePt t="10503" x="2514600" y="1968500"/>
          <p14:tracePt t="10520" x="2527300" y="1962150"/>
          <p14:tracePt t="10520" x="2540000" y="1949450"/>
          <p14:tracePt t="10537" x="2552700" y="1943100"/>
          <p14:tracePt t="10537" x="2559050" y="1936750"/>
          <p14:tracePt t="10537" x="2565400" y="1930400"/>
          <p14:tracePt t="10555" x="2571750" y="1924050"/>
          <p14:tracePt t="10555" x="2571750" y="1917700"/>
          <p14:tracePt t="10571" x="2571750" y="1911350"/>
          <p14:tracePt t="10571" x="2578100" y="1905000"/>
          <p14:tracePt t="10588" x="2578100" y="1898650"/>
          <p14:tracePt t="10588" x="2571750" y="1892300"/>
          <p14:tracePt t="10604" x="2571750" y="1885950"/>
          <p14:tracePt t="10604" x="2565400" y="1879600"/>
          <p14:tracePt t="10621" x="2559050" y="1873250"/>
          <p14:tracePt t="10636" x="2552700" y="1873250"/>
          <p14:tracePt t="10636" x="2540000" y="1860550"/>
          <p14:tracePt t="10655" x="2533650" y="1860550"/>
          <p14:tracePt t="10655" x="2527300" y="1854200"/>
          <p14:tracePt t="10671" x="2527300" y="1847850"/>
          <p14:tracePt t="10671" x="2520950" y="1847850"/>
          <p14:tracePt t="10687" x="2514600" y="1841500"/>
          <p14:tracePt t="10687" x="2508250" y="1828800"/>
          <p14:tracePt t="10704" x="2508250" y="1822450"/>
          <p14:tracePt t="10704" x="2501900" y="1816100"/>
          <p14:tracePt t="10721" x="2501900" y="1809750"/>
          <p14:tracePt t="10721" x="2495550" y="1790700"/>
          <p14:tracePt t="10737" x="2495550" y="1784350"/>
          <p14:tracePt t="10737" x="2495550" y="1778000"/>
          <p14:tracePt t="10754" x="2489200" y="1765300"/>
          <p14:tracePt t="10754" x="2489200" y="1758950"/>
          <p14:tracePt t="10771" x="2489200" y="1752600"/>
          <p14:tracePt t="10771" x="2489200" y="1746250"/>
          <p14:tracePt t="10789" x="2482850" y="1739900"/>
          <p14:tracePt t="10789" x="2482850" y="1727200"/>
          <p14:tracePt t="10805" x="2489200" y="1720850"/>
          <p14:tracePt t="10805" x="2489200" y="1708150"/>
          <p14:tracePt t="10822" x="2489200" y="1701800"/>
          <p14:tracePt t="10840" x="2654300" y="1682750"/>
          <p14:tracePt t="10933" x="2679700" y="1689100"/>
          <p14:tracePt t="10939" x="2743200" y="1701800"/>
          <p14:tracePt t="10955" x="2813050" y="1708150"/>
          <p14:tracePt t="10955" x="2851150" y="1708150"/>
          <p14:tracePt t="10976" x="2889250" y="1714500"/>
          <p14:tracePt t="10987" x="2965450" y="1714500"/>
          <p14:tracePt t="11005" x="3054350" y="1714500"/>
          <p14:tracePt t="11005" x="3098800" y="1714500"/>
          <p14:tracePt t="11023" x="3194050" y="1720850"/>
          <p14:tracePt t="11038" x="3295650" y="1720850"/>
          <p14:tracePt t="11055" x="3397250" y="1714500"/>
          <p14:tracePt t="11071" x="3498850" y="1714500"/>
          <p14:tracePt t="11089" x="3651250" y="1708150"/>
          <p14:tracePt t="11105" x="3752850" y="1708150"/>
          <p14:tracePt t="11122" x="3848100" y="1714500"/>
          <p14:tracePt t="11138" x="3981450" y="1714500"/>
          <p14:tracePt t="11155" x="4064000" y="1714500"/>
          <p14:tracePt t="11172" x="4140200" y="1714500"/>
          <p14:tracePt t="11189" x="4210050" y="1714500"/>
          <p14:tracePt t="11206" x="4311650" y="1714500"/>
          <p14:tracePt t="11223" x="4375150" y="1714500"/>
          <p14:tracePt t="11239" x="4438650" y="1708150"/>
          <p14:tracePt t="11256" x="4502150" y="1714500"/>
          <p14:tracePt t="11272" x="4565650" y="1714500"/>
          <p14:tracePt t="11289" x="4622800" y="1720850"/>
          <p14:tracePt t="11289" x="4654550" y="1720850"/>
          <p14:tracePt t="11307" x="4718050" y="1720850"/>
          <p14:tracePt t="11323" x="4787900" y="1720850"/>
          <p14:tracePt t="11339" x="4857750" y="1720850"/>
          <p14:tracePt t="11356" x="4927600" y="1720850"/>
          <p14:tracePt t="11372" x="5003800" y="1720850"/>
          <p14:tracePt t="11372" x="5035550" y="1720850"/>
          <p14:tracePt t="11391" x="5111750" y="1720850"/>
          <p14:tracePt t="11406" x="5187950" y="1727200"/>
          <p14:tracePt t="11423" x="5264150" y="1727200"/>
          <p14:tracePt t="11439" x="5384800" y="1727200"/>
          <p14:tracePt t="11459" x="5461000" y="1733550"/>
          <p14:tracePt t="11473" x="5530850" y="1733550"/>
          <p14:tracePt t="11490" x="5607050" y="1739900"/>
          <p14:tracePt t="11506" x="5708650" y="1746250"/>
          <p14:tracePt t="11523" x="5772150" y="1746250"/>
          <p14:tracePt t="11540" x="5835650" y="1752600"/>
          <p14:tracePt t="11556" x="5892800" y="1752600"/>
          <p14:tracePt t="11556" x="5918200" y="1752600"/>
          <p14:tracePt t="11575" x="5969000" y="1752600"/>
          <p14:tracePt t="11591" x="6013450" y="1752600"/>
          <p14:tracePt t="11607" x="6045200" y="1752600"/>
          <p14:tracePt t="11623" x="6076950" y="1752600"/>
          <p14:tracePt t="11640" x="6102350" y="1752600"/>
          <p14:tracePt t="11657" x="6115050" y="1752600"/>
          <p14:tracePt t="11657" x="6121400" y="1752600"/>
          <p14:tracePt t="11675" x="6134100" y="1758950"/>
          <p14:tracePt t="11691" x="6140450" y="1758950"/>
          <p14:tracePt t="11706" x="6146800" y="1765300"/>
          <p14:tracePt t="11723" x="6146800" y="1771650"/>
          <p14:tracePt t="11762" x="6140450" y="1778000"/>
          <p14:tracePt t="11778" x="6134100" y="1778000"/>
          <p14:tracePt t="11794" x="6127750" y="1778000"/>
          <p14:tracePt t="11810" x="6115050" y="1784350"/>
          <p14:tracePt t="11822" x="6108700" y="1784350"/>
          <p14:tracePt t="11838" x="6102350" y="1790700"/>
          <p14:tracePt t="11854" x="6096000" y="1790700"/>
          <p14:tracePt t="11870" x="6096000" y="1797050"/>
          <p14:tracePt t="11882" x="6089650" y="1797050"/>
          <p14:tracePt t="11906" x="6083300" y="1803400"/>
          <p14:tracePt t="11930" x="6083300" y="1809750"/>
          <p14:tracePt t="11942" x="6076950" y="1816100"/>
          <p14:tracePt t="11960" x="6076950" y="1822450"/>
          <p14:tracePt t="11966" x="6076950" y="1828800"/>
          <p14:tracePt t="11982" x="6076950" y="1835150"/>
          <p14:tracePt t="11995" x="6076950" y="1841500"/>
          <p14:tracePt t="12011" x="6076950" y="1847850"/>
          <p14:tracePt t="12027" x="6076950" y="1854200"/>
          <p14:tracePt t="12062" x="6070600" y="1860550"/>
          <p14:tracePt t="12110" x="6070600" y="1866900"/>
          <p14:tracePt t="12138" x="6064250" y="1866900"/>
          <p14:tracePt t="12162" x="6057900" y="1866900"/>
          <p14:tracePt t="12174" x="6051550" y="1860550"/>
          <p14:tracePt t="12190" x="6045200" y="1860550"/>
          <p14:tracePt t="12207" x="6032500" y="1860550"/>
          <p14:tracePt t="12222" x="6026150" y="1866900"/>
          <p14:tracePt t="12234" x="6019800" y="1866900"/>
          <p14:tracePt t="12242" x="6013450" y="1866900"/>
          <p14:tracePt t="12258" x="6000750" y="1873250"/>
          <p14:tracePt t="12275" x="5988050" y="1873250"/>
          <p14:tracePt t="12292" x="5981700" y="1873250"/>
          <p14:tracePt t="12308" x="5975350" y="1873250"/>
          <p14:tracePt t="12325" x="5962650" y="1873250"/>
          <p14:tracePt t="12342" x="5956300" y="1879600"/>
          <p14:tracePt t="12358" x="5949950" y="1885950"/>
          <p14:tracePt t="12375" x="5937250" y="1892300"/>
          <p14:tracePt t="12392" x="5930900" y="1892300"/>
          <p14:tracePt t="12409" x="5924550" y="1898650"/>
          <p14:tracePt t="12425" x="5918200" y="1905000"/>
          <p14:tracePt t="12462" x="5924550" y="1911350"/>
          <p14:tracePt t="12482" x="5924550" y="1917700"/>
          <p14:tracePt t="12506" x="5930900" y="1917700"/>
          <p14:tracePt t="12530" x="5930900" y="1911350"/>
          <p14:tracePt t="12558" x="5924550" y="1905000"/>
          <p14:tracePt t="12582" x="5918200" y="1905000"/>
          <p14:tracePt t="12610" x="5905500" y="1905000"/>
          <p14:tracePt t="12626" x="5899150" y="1905000"/>
          <p14:tracePt t="12642" x="5892800" y="1905000"/>
          <p14:tracePt t="12654" x="5899150" y="1905000"/>
          <p14:tracePt t="12714" x="5905500" y="1905000"/>
          <p14:tracePt t="12722" x="5911850" y="1911350"/>
          <p14:tracePt t="12731" x="5918200" y="1911350"/>
          <p14:tracePt t="12743" x="5924550" y="1911350"/>
          <p14:tracePt t="12743" x="5930900" y="1911350"/>
          <p14:tracePt t="12761" x="5943600" y="1917700"/>
          <p14:tracePt t="12761" x="5962650" y="1917700"/>
          <p14:tracePt t="12778" x="5975350" y="1917700"/>
          <p14:tracePt t="12778" x="5981700" y="1924050"/>
          <p14:tracePt t="12794" x="5994400" y="1924050"/>
          <p14:tracePt t="12794" x="6007100" y="1930400"/>
          <p14:tracePt t="12811" x="6019800" y="1930400"/>
          <p14:tracePt t="12811" x="6032500" y="1936750"/>
          <p14:tracePt t="12827" x="6045200" y="1936750"/>
          <p14:tracePt t="12827" x="6064250" y="1943100"/>
          <p14:tracePt t="12844" x="6070600" y="1949450"/>
          <p14:tracePt t="12844" x="6083300" y="1949450"/>
          <p14:tracePt t="12861" x="6089650" y="1955800"/>
          <p14:tracePt t="12861" x="6096000" y="1962150"/>
          <p14:tracePt t="12878" x="6102350" y="1962150"/>
          <p14:tracePt t="12878" x="6115050" y="1974850"/>
          <p14:tracePt t="12895" x="6121400" y="1981200"/>
          <p14:tracePt t="12911" x="6127750" y="1987550"/>
          <p14:tracePt t="12927" x="6127750" y="1993900"/>
          <p14:tracePt t="12944" x="6127750" y="2000250"/>
          <p14:tracePt t="12964" x="6127750" y="2006600"/>
          <p14:tracePt t="13002" x="6121400" y="2000250"/>
          <p14:tracePt t="13038" x="6121400" y="1993900"/>
          <p14:tracePt t="13054" x="6127750" y="1987550"/>
          <p14:tracePt t="13070" x="6134100" y="1981200"/>
          <p14:tracePt t="13077" x="6134100" y="1974850"/>
          <p14:tracePt t="13077" x="6140450" y="1974850"/>
          <p14:tracePt t="13095" x="6146800" y="1968500"/>
          <p14:tracePt t="13095" x="6153150" y="1962150"/>
          <p14:tracePt t="13112" x="6159500" y="1955800"/>
          <p14:tracePt t="13112" x="6159500" y="1949450"/>
          <p14:tracePt t="13129" x="6172200" y="1949450"/>
          <p14:tracePt t="13129" x="6184900" y="1936750"/>
          <p14:tracePt t="13145" x="6191250" y="1930400"/>
          <p14:tracePt t="13145" x="6197600" y="1930400"/>
          <p14:tracePt t="13162" x="6210300" y="1924050"/>
          <p14:tracePt t="13162" x="6216650" y="1917700"/>
          <p14:tracePt t="13178" x="6229350" y="1911350"/>
          <p14:tracePt t="13178" x="6248400" y="1905000"/>
          <p14:tracePt t="13195" x="6254750" y="1898650"/>
          <p14:tracePt t="13195" x="6267450" y="1892300"/>
          <p14:tracePt t="13212" x="6273800" y="1885950"/>
          <p14:tracePt t="13212" x="6286500" y="1879600"/>
          <p14:tracePt t="13229" x="6292850" y="1873250"/>
          <p14:tracePt t="13229" x="6305550" y="1866900"/>
          <p14:tracePt t="13246" x="6311900" y="1860550"/>
          <p14:tracePt t="13246" x="6330950" y="1847850"/>
          <p14:tracePt t="13263" x="6337300" y="1841500"/>
          <p14:tracePt t="13263" x="6343650" y="1835150"/>
          <p14:tracePt t="13279" x="6350000" y="1828800"/>
          <p14:tracePt t="13279" x="6356350" y="1822450"/>
          <p14:tracePt t="13296" x="6362700" y="1816100"/>
          <p14:tracePt t="13296" x="6369050" y="1809750"/>
          <p14:tracePt t="13313" x="6369050" y="1803400"/>
          <p14:tracePt t="13313" x="6369050" y="1797050"/>
          <p14:tracePt t="13313" x="6375400" y="1784350"/>
          <p14:tracePt t="13332" x="6375400" y="1778000"/>
          <p14:tracePt t="13345" x="6527800" y="1739900"/>
          <p14:tracePt t="13476" x="6553200" y="1746250"/>
          <p14:tracePt t="13483" x="6616700" y="1746250"/>
          <p14:tracePt t="13496" x="6680200" y="1752600"/>
          <p14:tracePt t="13513" x="6756400" y="1752600"/>
          <p14:tracePt t="13530" x="6838950" y="1758950"/>
          <p14:tracePt t="13546" x="6972300" y="1771650"/>
          <p14:tracePt t="13563" x="7061200" y="1778000"/>
          <p14:tracePt t="13580" x="7156450" y="1790700"/>
          <p14:tracePt t="13596" x="7258050" y="1797050"/>
          <p14:tracePt t="13613" x="7404100" y="1803400"/>
          <p14:tracePt t="13631" x="7505700" y="1816100"/>
          <p14:tracePt t="13647" x="7607300" y="1822450"/>
          <p14:tracePt t="13663" x="7702550" y="1835150"/>
          <p14:tracePt t="13680" x="7797800" y="1841500"/>
          <p14:tracePt t="13696" x="7880350" y="1841500"/>
          <p14:tracePt t="13696" x="7924800" y="1841500"/>
          <p14:tracePt t="13715" x="7994650" y="1841500"/>
          <p14:tracePt t="13731" x="8051800" y="1847850"/>
          <p14:tracePt t="13747" x="8096250" y="1847850"/>
          <p14:tracePt t="13763" x="8128000" y="1860550"/>
          <p14:tracePt t="13780" x="8140700" y="1879600"/>
          <p14:tracePt t="13797" x="8140700" y="1885950"/>
          <p14:tracePt t="13814" x="8121650" y="1892300"/>
          <p14:tracePt t="13814" x="8102600" y="1892300"/>
          <p14:tracePt t="13833" x="8077200" y="1892300"/>
          <p14:tracePt t="13833" x="8045450" y="1892300"/>
          <p14:tracePt t="13848" x="8007350" y="1892300"/>
          <p14:tracePt t="13848" x="7905750" y="1892300"/>
          <p14:tracePt t="13865" x="7842250" y="1892300"/>
          <p14:tracePt t="13865" x="7778750" y="1892300"/>
          <p14:tracePt t="13881" x="7702550" y="1898650"/>
          <p14:tracePt t="13881" x="7613650" y="1905000"/>
          <p14:tracePt t="13898" x="7524750" y="1911350"/>
          <p14:tracePt t="13898" x="7321550" y="1930400"/>
          <p14:tracePt t="13915" x="7207250" y="1936750"/>
          <p14:tracePt t="13915" x="7086600" y="1949450"/>
          <p14:tracePt t="13931" x="6959600" y="1962150"/>
          <p14:tracePt t="13931" x="6826250" y="1974850"/>
          <p14:tracePt t="13948" x="6686550" y="1987550"/>
          <p14:tracePt t="13948" x="6540500" y="2000250"/>
          <p14:tracePt t="13965" x="6394450" y="2012950"/>
          <p14:tracePt t="13965" x="6242050" y="2032000"/>
          <p14:tracePt t="13965" x="6089650" y="2044700"/>
          <p14:tracePt t="13983" x="5937250" y="2063750"/>
          <p14:tracePt t="13983" x="5784850" y="2082800"/>
          <p14:tracePt t="13999" x="5626100" y="2101850"/>
          <p14:tracePt t="13999" x="5473700" y="2114550"/>
          <p14:tracePt t="14015" x="5321300" y="2133600"/>
          <p14:tracePt t="14015" x="5175250" y="2152650"/>
          <p14:tracePt t="14032" x="5029200" y="2165350"/>
          <p14:tracePt t="14032" x="4883150" y="2178050"/>
          <p14:tracePt t="14048" x="4743450" y="2197100"/>
          <p14:tracePt t="14048" x="4603750" y="2209800"/>
          <p14:tracePt t="14065" x="4470400" y="2222500"/>
          <p14:tracePt t="14065" x="4216400" y="2241550"/>
          <p14:tracePt t="14084" x="4089400" y="2247900"/>
          <p14:tracePt t="14084" x="3968750" y="2254250"/>
          <p14:tracePt t="14099" x="3854450" y="2260600"/>
          <p14:tracePt t="14099" x="3746500" y="2266950"/>
          <p14:tracePt t="14115" x="3638550" y="2273300"/>
          <p14:tracePt t="14115" x="3543300" y="2273300"/>
          <p14:tracePt t="14132" x="3448050" y="2273300"/>
          <p14:tracePt t="14132" x="3359150" y="2273300"/>
          <p14:tracePt t="14148" x="3276600" y="2273300"/>
          <p14:tracePt t="14148" x="3117850" y="2266950"/>
          <p14:tracePt t="14165" x="3048000" y="2260600"/>
          <p14:tracePt t="14165" x="2978150" y="2260600"/>
          <p14:tracePt t="14182" x="2914650" y="2254250"/>
          <p14:tracePt t="14182" x="2851150" y="2247900"/>
          <p14:tracePt t="14199" x="2794000" y="2247900"/>
          <p14:tracePt t="14199" x="2686050" y="2235200"/>
          <p14:tracePt t="14216" x="2635250" y="2228850"/>
          <p14:tracePt t="14216" x="2590800" y="2222500"/>
          <p14:tracePt t="14232" x="2552700" y="2216150"/>
          <p14:tracePt t="14232" x="2514600" y="2209800"/>
          <p14:tracePt t="14249" x="2489200" y="2203450"/>
          <p14:tracePt t="14249" x="2457450" y="2197100"/>
          <p14:tracePt t="14266" x="2432050" y="2190750"/>
          <p14:tracePt t="14266" x="2393950" y="2178050"/>
          <p14:tracePt t="14283" x="2374900" y="2171700"/>
          <p14:tracePt t="14283" x="2355850" y="2165350"/>
          <p14:tracePt t="14300" x="2343150" y="2165350"/>
          <p14:tracePt t="14300" x="2324100" y="2159000"/>
          <p14:tracePt t="14316" x="2317750" y="2159000"/>
          <p14:tracePt t="14316" x="2292350" y="2152650"/>
          <p14:tracePt t="14335" x="2286000" y="2152650"/>
          <p14:tracePt t="14348" x="2279650" y="2152650"/>
          <p14:tracePt t="14348" x="2279650" y="2159000"/>
          <p14:tracePt t="14367" x="2273300" y="2165350"/>
          <p14:tracePt t="14367" x="2266950" y="2171700"/>
          <p14:tracePt t="14383" x="2266950" y="2178050"/>
          <p14:tracePt t="14383" x="2273300" y="2184400"/>
          <p14:tracePt t="14399" x="2273300" y="2190750"/>
          <p14:tracePt t="14399" x="2273300" y="2197100"/>
          <p14:tracePt t="14416" x="2279650" y="2197100"/>
          <p14:tracePt t="14432" x="2457450" y="2165350"/>
          <p14:tracePt t="14517" x="2476500" y="2165350"/>
          <p14:tracePt t="14522" x="2508250" y="2171700"/>
          <p14:tracePt t="14532" x="2559050" y="2178050"/>
          <p14:tracePt t="14550" x="2628900" y="2184400"/>
          <p14:tracePt t="14566" x="2736850" y="2190750"/>
          <p14:tracePt t="14584" x="2813050" y="2190750"/>
          <p14:tracePt t="14600" x="2901950" y="2197100"/>
          <p14:tracePt t="14616" x="2984500" y="2203450"/>
          <p14:tracePt t="14633" x="3111500" y="2209800"/>
          <p14:tracePt t="14651" x="3206750" y="2216150"/>
          <p14:tracePt t="14667" x="3295650" y="2222500"/>
          <p14:tracePt t="14683" x="3390900" y="2228850"/>
          <p14:tracePt t="14700" x="3492500" y="2228850"/>
          <p14:tracePt t="14717" x="3587750" y="2235200"/>
          <p14:tracePt t="14717" x="3638550" y="2241550"/>
          <p14:tracePt t="14735" x="3733800" y="2247900"/>
          <p14:tracePt t="14751" x="3835400" y="2247900"/>
          <p14:tracePt t="14767" x="3930650" y="2254250"/>
          <p14:tracePt t="14783" x="4032250" y="2254250"/>
          <p14:tracePt t="14800" x="4178300" y="2254250"/>
          <p14:tracePt t="14817" x="4279900" y="2254250"/>
          <p14:tracePt t="14834" x="4375150" y="2247900"/>
          <p14:tracePt t="14850" x="4470400" y="2247900"/>
          <p14:tracePt t="14867" x="4616450" y="2241550"/>
          <p14:tracePt t="14884" x="4711700" y="2241550"/>
          <p14:tracePt t="14901" x="4806950" y="2241550"/>
          <p14:tracePt t="14917" x="4953000" y="2235200"/>
          <p14:tracePt t="14935" x="5048250" y="2235200"/>
          <p14:tracePt t="14951" x="5137150" y="2235200"/>
          <p14:tracePt t="14968" x="5226050" y="2228850"/>
          <p14:tracePt t="14984" x="5308600" y="2228850"/>
          <p14:tracePt t="15001" x="5429250" y="2228850"/>
          <p14:tracePt t="15019" x="5511800" y="2228850"/>
          <p14:tracePt t="15035" x="5581650" y="2228850"/>
          <p14:tracePt t="15051" x="5657850" y="2228850"/>
          <p14:tracePt t="15068" x="5734050" y="2222500"/>
          <p14:tracePt t="15068" x="5772150" y="2222500"/>
          <p14:tracePt t="15088" x="5810250" y="2222500"/>
          <p14:tracePt t="15088" x="5842000" y="2222500"/>
          <p14:tracePt t="15103" x="5918200" y="2216150"/>
          <p14:tracePt t="15119" x="5988050" y="2216150"/>
          <p14:tracePt t="15119" x="6026150" y="2216150"/>
          <p14:tracePt t="15140" x="6057900" y="2216150"/>
          <p14:tracePt t="15140" x="6089650" y="2222500"/>
          <p14:tracePt t="15157" x="6127750" y="2222500"/>
          <p14:tracePt t="15157" x="6191250" y="2222500"/>
          <p14:tracePt t="15175" x="6223000" y="2222500"/>
          <p14:tracePt t="15184" x="6280150" y="2222500"/>
          <p14:tracePt t="15201" x="6337300" y="2222500"/>
          <p14:tracePt t="15218" x="6419850" y="2222500"/>
          <p14:tracePt t="15235" x="6477000" y="2222500"/>
          <p14:tracePt t="15252" x="6527800" y="2222500"/>
          <p14:tracePt t="15269" x="6578600" y="2222500"/>
          <p14:tracePt t="15285" x="6642100" y="2228850"/>
          <p14:tracePt t="15303" x="6680200" y="2235200"/>
          <p14:tracePt t="15319" x="6724650" y="2241550"/>
          <p14:tracePt t="15335" x="6756400" y="2241550"/>
          <p14:tracePt t="15352" x="6794500" y="2254250"/>
          <p14:tracePt t="15369" x="6826250" y="2260600"/>
          <p14:tracePt t="15369" x="6838950" y="2260600"/>
          <p14:tracePt t="15387" x="6858000" y="2266950"/>
          <p14:tracePt t="15403" x="6877050" y="2279650"/>
          <p14:tracePt t="15403" x="6883400" y="2286000"/>
          <p14:tracePt t="15420" x="6889750" y="2286000"/>
          <p14:tracePt t="15435" x="6896100" y="2298700"/>
          <p14:tracePt t="15435" x="6896100" y="2305050"/>
          <p14:tracePt t="15453" x="6889750" y="2311400"/>
          <p14:tracePt t="15453" x="6883400" y="2317750"/>
          <p14:tracePt t="15453" x="6877050" y="2324100"/>
          <p14:tracePt t="15472" x="6864350" y="2330450"/>
          <p14:tracePt t="15472" x="6858000" y="2336800"/>
          <p14:tracePt t="15486" x="6845300" y="2343150"/>
          <p14:tracePt t="15486" x="6826250" y="2349500"/>
          <p14:tracePt t="15503" x="6813550" y="2355850"/>
          <p14:tracePt t="15503" x="6794500" y="2362200"/>
          <p14:tracePt t="15520" x="6775450" y="2368550"/>
          <p14:tracePt t="15520" x="6731000" y="2387600"/>
          <p14:tracePt t="15536" x="6705600" y="2393950"/>
          <p14:tracePt t="15536" x="6686550" y="2400300"/>
          <p14:tracePt t="15553" x="6661150" y="2413000"/>
          <p14:tracePt t="15553" x="6642100" y="2425700"/>
          <p14:tracePt t="15570" x="6623050" y="2432050"/>
          <p14:tracePt t="15570" x="6591300" y="2457450"/>
          <p14:tracePt t="15588" x="6572250" y="2476500"/>
          <p14:tracePt t="15588" x="6559550" y="2489200"/>
          <p14:tracePt t="15603" x="6540500" y="2501900"/>
          <p14:tracePt t="15603" x="6527800" y="2514600"/>
          <p14:tracePt t="15620" x="6515100" y="2533650"/>
          <p14:tracePt t="15620" x="6502400" y="2546350"/>
          <p14:tracePt t="15637" x="6489700" y="2559050"/>
          <p14:tracePt t="15637" x="6477000" y="2571750"/>
          <p14:tracePt t="15637" x="6464300" y="2584450"/>
          <p14:tracePt t="15654" x="6457950" y="2597150"/>
          <p14:tracePt t="15654" x="6451600" y="2603500"/>
          <p14:tracePt t="15670" x="6445250" y="2616200"/>
          <p14:tracePt t="15670" x="6438900" y="2628900"/>
          <p14:tracePt t="15688" x="6438900" y="2641600"/>
          <p14:tracePt t="15688" x="6432550" y="2647950"/>
          <p14:tracePt t="15703" x="6426200" y="2660650"/>
          <p14:tracePt t="15703" x="6426200" y="2667000"/>
          <p14:tracePt t="15721" x="6419850" y="2673350"/>
          <p14:tracePt t="15721" x="6419850" y="2679700"/>
          <p14:tracePt t="15721" x="6413500" y="2686050"/>
          <p14:tracePt t="15739" x="6413500" y="2698750"/>
          <p14:tracePt t="15753" x="6407150" y="2698750"/>
          <p14:tracePt t="15753" x="6400800" y="2711450"/>
          <p14:tracePt t="15771" x="6400800" y="2717800"/>
          <p14:tracePt t="15771" x="6394450" y="2717800"/>
          <p14:tracePt t="15787" x="6388100" y="2730500"/>
          <p14:tracePt t="15803" x="6381750" y="2736850"/>
          <p14:tracePt t="15820" x="6375400" y="2736850"/>
          <p14:tracePt t="15820" x="6369050" y="2743200"/>
          <p14:tracePt t="15838" x="6356350" y="2743200"/>
          <p14:tracePt t="15853" x="6350000" y="2743200"/>
          <p14:tracePt t="15870" x="6343650" y="2736850"/>
          <p14:tracePt t="15887" x="6337300" y="2730500"/>
          <p14:tracePt t="15903" x="6330950" y="2724150"/>
          <p14:tracePt t="15903" x="6330950" y="2717800"/>
          <p14:tracePt t="15921" x="6324600" y="2717800"/>
          <p14:tracePt t="15921" x="6324600" y="2711450"/>
          <p14:tracePt t="15938" x="6318250" y="2705100"/>
          <p14:tracePt t="15938" x="6311900" y="2692400"/>
          <p14:tracePt t="15955" x="6305550" y="2686050"/>
          <p14:tracePt t="15955" x="6305550" y="2679700"/>
          <p14:tracePt t="15972" x="6299200" y="2673350"/>
          <p14:tracePt t="15972" x="6292850" y="2673350"/>
          <p14:tracePt t="15988" x="6286500" y="2667000"/>
          <p14:tracePt t="15988" x="6280150" y="2660650"/>
          <p14:tracePt t="15988" x="6273800" y="2654300"/>
          <p14:tracePt t="16007" x="6267450" y="2647950"/>
          <p14:tracePt t="16021" x="6261100" y="2647950"/>
          <p14:tracePt t="16021" x="6242050" y="2647950"/>
          <p14:tracePt t="16039" x="6235700" y="2641600"/>
          <p14:tracePt t="16039" x="6229350" y="2641600"/>
          <p14:tracePt t="16055" x="6223000" y="2647950"/>
          <p14:tracePt t="16055" x="6216650" y="2647950"/>
          <p14:tracePt t="16071" x="6210300" y="2641600"/>
          <p14:tracePt t="16071" x="6203950" y="2647950"/>
          <p14:tracePt t="16088" x="6197600" y="2641600"/>
          <p14:tracePt t="16104" x="6191250" y="2647950"/>
          <p14:tracePt t="16121" x="6184900" y="2641600"/>
          <p14:tracePt t="16138" x="6184900" y="2647950"/>
          <p14:tracePt t="16166" x="6191250" y="2654300"/>
          <p14:tracePt t="16182" x="6197600" y="2654300"/>
          <p14:tracePt t="16194" x="6203950" y="2654300"/>
          <p14:tracePt t="16212" x="6210300" y="2654300"/>
          <p14:tracePt t="16226" x="6216650" y="2654300"/>
          <p14:tracePt t="16246" x="6223000" y="2654300"/>
          <p14:tracePt t="16314" x="6229350" y="2647950"/>
          <p14:tracePt t="16406" x="6223000" y="2641600"/>
          <p14:tracePt t="16450" x="6223000" y="2635250"/>
          <p14:tracePt t="16466" x="6216650" y="2628900"/>
          <p14:tracePt t="16486" x="6210300" y="2628900"/>
          <p14:tracePt t="16502" x="6197600" y="2622550"/>
          <p14:tracePt t="16518" x="6191250" y="2622550"/>
          <p14:tracePt t="16534" x="6184900" y="2616200"/>
          <p14:tracePt t="16543" x="6172200" y="2616200"/>
          <p14:tracePt t="16543" x="6165850" y="2609850"/>
          <p14:tracePt t="16556" x="6159500" y="2609850"/>
          <p14:tracePt t="16556" x="6153150" y="2609850"/>
          <p14:tracePt t="16573" x="6146800" y="2603500"/>
          <p14:tracePt t="16573" x="6134100" y="2603500"/>
          <p14:tracePt t="16590" x="6127750" y="2597150"/>
          <p14:tracePt t="16590" x="6115050" y="2597150"/>
          <p14:tracePt t="16607" x="6108700" y="2597150"/>
          <p14:tracePt t="16607" x="6102350" y="2590800"/>
          <p14:tracePt t="16623" x="6096000" y="2590800"/>
          <p14:tracePt t="16639" x="6096000" y="2578100"/>
          <p14:tracePt t="16656" x="6096000" y="2571750"/>
          <p14:tracePt t="16672" x="6102350" y="2565400"/>
          <p14:tracePt t="16672" x="6115050" y="2552700"/>
          <p14:tracePt t="16690" x="6121400" y="2546350"/>
          <p14:tracePt t="16690" x="6134100" y="2546350"/>
          <p14:tracePt t="16708" x="6140450" y="2540000"/>
          <p14:tracePt t="16708" x="6153150" y="2540000"/>
          <p14:tracePt t="16723" x="6165850" y="2540000"/>
          <p14:tracePt t="16723" x="6178550" y="2533650"/>
          <p14:tracePt t="16740" x="6191250" y="2533650"/>
          <p14:tracePt t="16740" x="6203950" y="2540000"/>
          <p14:tracePt t="16757" x="6216650" y="2540000"/>
          <p14:tracePt t="16757" x="6248400" y="2546350"/>
          <p14:tracePt t="16774" x="6267450" y="2546350"/>
          <p14:tracePt t="16774" x="6286500" y="2552700"/>
          <p14:tracePt t="16790" x="6299200" y="2552700"/>
          <p14:tracePt t="16790" x="6318250" y="2552700"/>
          <p14:tracePt t="16807" x="6337300" y="2552700"/>
          <p14:tracePt t="16807" x="6350000" y="2559050"/>
          <p14:tracePt t="16824" x="6369050" y="2559050"/>
          <p14:tracePt t="16824" x="6381750" y="2559050"/>
          <p14:tracePt t="16840" x="6400800" y="2559050"/>
          <p14:tracePt t="16840" x="6426200" y="2559050"/>
          <p14:tracePt t="16857" x="6438900" y="2559050"/>
          <p14:tracePt t="16857" x="6445250" y="2559050"/>
          <p14:tracePt t="16874" x="6457950" y="2559050"/>
          <p14:tracePt t="16874" x="6464300" y="2552700"/>
          <p14:tracePt t="16890" x="6470650" y="2552700"/>
          <p14:tracePt t="16890" x="6483350" y="2546350"/>
          <p14:tracePt t="16907" x="6489700" y="2540000"/>
          <p14:tracePt t="16923" x="6496050" y="2533650"/>
          <p14:tracePt t="16923" x="6496050" y="2527300"/>
          <p14:tracePt t="16941" x="6502400" y="2520950"/>
          <p14:tracePt t="16941" x="6508750" y="2514600"/>
          <p14:tracePt t="16959" x="6515100" y="2501900"/>
          <p14:tracePt t="16959" x="6527800" y="2489200"/>
          <p14:tracePt t="16974" x="6540500" y="2476500"/>
          <p14:tracePt t="16974" x="6546850" y="2470150"/>
          <p14:tracePt t="16990" x="6559550" y="2457450"/>
          <p14:tracePt t="16990" x="6572250" y="2444750"/>
          <p14:tracePt t="17007" x="6584950" y="2432050"/>
          <p14:tracePt t="17007" x="6597650" y="2419350"/>
          <p14:tracePt t="17024" x="6610350" y="2400300"/>
          <p14:tracePt t="17024" x="6623050" y="2387600"/>
          <p14:tracePt t="17041" x="6629400" y="2374900"/>
          <p14:tracePt t="17041" x="6642100" y="2362200"/>
          <p14:tracePt t="17041" x="6648450" y="2349500"/>
          <p14:tracePt t="17059" x="6661150" y="2343150"/>
          <p14:tracePt t="17059" x="6667500" y="2336800"/>
          <p14:tracePt t="17075" x="6673850" y="2324100"/>
          <p14:tracePt t="17075" x="6686550" y="2317750"/>
          <p14:tracePt t="17091" x="6692900" y="2311400"/>
          <p14:tracePt t="17091" x="6699250" y="2311400"/>
          <p14:tracePt t="17108" x="6699250" y="2305050"/>
          <p14:tracePt t="17124" x="6711950" y="2298700"/>
          <p14:tracePt t="17140" x="6718300" y="2298700"/>
          <p14:tracePt t="17157" x="6718300" y="2292350"/>
          <p14:tracePt t="17174" x="6724650" y="2292350"/>
          <p14:tracePt t="17191" x="6731000" y="2298700"/>
          <p14:tracePt t="17211" x="6737350" y="2305050"/>
          <p14:tracePt t="17230" x="6743700" y="2305050"/>
          <p14:tracePt t="17246" x="6750050" y="2311400"/>
          <p14:tracePt t="17262" x="6756400" y="2311400"/>
          <p14:tracePt t="17275" x="6762750" y="2317750"/>
          <p14:tracePt t="17275" x="6769100" y="2317750"/>
          <p14:tracePt t="17292" x="6775450" y="2317750"/>
          <p14:tracePt t="17292" x="6781800" y="2317750"/>
          <p14:tracePt t="17309" x="6788150" y="2317750"/>
          <p14:tracePt t="17325" x="6794500" y="2317750"/>
          <p14:tracePt t="17325" x="6807200" y="2311400"/>
          <p14:tracePt t="17343" x="6813550" y="2311400"/>
          <p14:tracePt t="17343" x="6819900" y="2305050"/>
          <p14:tracePt t="17359" x="6832600" y="2298700"/>
          <p14:tracePt t="17382" x="6838950" y="2305050"/>
          <p14:tracePt t="17450" x="6838950" y="2311400"/>
          <p14:tracePt t="17462" x="6838950" y="2317750"/>
          <p14:tracePt t="17470" x="6838950" y="2324100"/>
          <p14:tracePt t="17479" x="6838950" y="2330450"/>
          <p14:tracePt t="17492" x="6838950" y="2336800"/>
          <p14:tracePt t="17492" x="6838950" y="2343150"/>
          <p14:tracePt t="17492" x="6845300" y="2355850"/>
          <p14:tracePt t="17512" x="6845300" y="2362200"/>
          <p14:tracePt t="17512" x="6851650" y="2368550"/>
          <p14:tracePt t="17527" x="6851650" y="2381250"/>
          <p14:tracePt t="17527" x="6858000" y="2387600"/>
          <p14:tracePt t="17543" x="6864350" y="2393950"/>
          <p14:tracePt t="17543" x="6870700" y="2400300"/>
          <p14:tracePt t="17559" x="6877050" y="2406650"/>
          <p14:tracePt t="17559" x="6889750" y="2419350"/>
          <p14:tracePt t="17576" x="6896100" y="2425700"/>
          <p14:tracePt t="17576" x="6902450" y="2425700"/>
          <p14:tracePt t="17593" x="6908800" y="2432050"/>
          <p14:tracePt t="17593" x="6915150" y="2432050"/>
          <p14:tracePt t="17610" x="6921500" y="2438400"/>
          <p14:tracePt t="17610" x="6927850" y="2438400"/>
          <p14:tracePt t="17627" x="6934200" y="2438400"/>
          <p14:tracePt t="17643" x="6940550" y="2438400"/>
          <p14:tracePt t="17666" x="6940550" y="2432050"/>
          <p14:tracePt t="17686" x="6927850" y="2425700"/>
          <p14:tracePt t="17702" x="6921500" y="2419350"/>
          <p14:tracePt t="17718" x="6915150" y="2419350"/>
          <p14:tracePt t="17727" x="6908800" y="2419350"/>
          <p14:tracePt t="17727" x="6896100" y="2413000"/>
          <p14:tracePt t="17744" x="6889750" y="2406650"/>
          <p14:tracePt t="17744" x="6883400" y="2406650"/>
          <p14:tracePt t="17761" x="6870700" y="2400300"/>
          <p14:tracePt t="17761" x="6864350" y="2400300"/>
          <p14:tracePt t="17777" x="6851650" y="2400300"/>
          <p14:tracePt t="17777" x="6832600" y="2393950"/>
          <p14:tracePt t="17795" x="6819900" y="2393950"/>
          <p14:tracePt t="17795" x="6813550" y="2393950"/>
          <p14:tracePt t="17810" x="6800850" y="2393950"/>
          <p14:tracePt t="17810" x="6794500" y="2393950"/>
          <p14:tracePt t="17827" x="6781800" y="2393950"/>
          <p14:tracePt t="17827" x="6769100" y="2393950"/>
          <p14:tracePt t="17844" x="6762750" y="2400300"/>
          <p14:tracePt t="17844" x="6750050" y="2400300"/>
          <p14:tracePt t="17861" x="6743700" y="2400300"/>
          <p14:tracePt t="17861" x="6731000" y="2406650"/>
          <p14:tracePt t="17877" x="6724650" y="2406650"/>
          <p14:tracePt t="17877" x="6718300" y="2406650"/>
          <p14:tracePt t="17894" x="6711950" y="2413000"/>
          <p14:tracePt t="17910" x="6705600" y="2419350"/>
          <p14:tracePt t="17934" x="6711950" y="2419350"/>
          <p14:tracePt t="17959" x="6718300" y="2419350"/>
          <p14:tracePt t="17974" x="6724650" y="2419350"/>
          <p14:tracePt t="17982" x="6731000" y="2419350"/>
          <p14:tracePt t="17995" x="6737350" y="2419350"/>
          <p14:tracePt t="17995" x="6743700" y="2419350"/>
          <p14:tracePt t="18011" x="6750050" y="2419350"/>
          <p14:tracePt t="18011" x="6756400" y="2419350"/>
          <p14:tracePt t="18028" x="6769100" y="2419350"/>
          <p14:tracePt t="18028" x="6775450" y="2419350"/>
          <p14:tracePt t="18044" x="6781800" y="2413000"/>
          <p14:tracePt t="18044" x="6788150" y="2413000"/>
          <p14:tracePt t="18044" x="6794500" y="2413000"/>
          <p14:tracePt t="18063" x="6800850" y="2413000"/>
          <p14:tracePt t="18077" x="6807200" y="2413000"/>
          <p14:tracePt t="18077" x="6813550" y="2406650"/>
          <p14:tracePt t="18095" x="6819900" y="2406650"/>
          <p14:tracePt t="18111" x="6826250" y="2413000"/>
          <p14:tracePt t="18127" x="6832600" y="2413000"/>
          <p14:tracePt t="18144" x="6838950" y="2413000"/>
          <p14:tracePt t="18161" x="6845300" y="2413000"/>
          <p14:tracePt t="18178" x="6851650" y="2419350"/>
          <p14:tracePt t="18194" x="6858000" y="2425700"/>
          <p14:tracePt t="18211" x="6858000" y="2432050"/>
          <p14:tracePt t="18228" x="6858000" y="2438400"/>
          <p14:tracePt t="18244" x="6851650" y="2444750"/>
          <p14:tracePt t="18294" x="6845300" y="2444750"/>
          <p14:tracePt t="18318" x="6838950" y="2444750"/>
          <p14:tracePt t="18335" x="6832600" y="2444750"/>
          <p14:tracePt t="18342" x="6826250" y="2444750"/>
          <p14:tracePt t="18354" x="6819900" y="2444750"/>
          <p14:tracePt t="18363" x="6807200" y="2444750"/>
          <p14:tracePt t="18363" x="6800850" y="2444750"/>
          <p14:tracePt t="18379" x="6794500" y="2444750"/>
          <p14:tracePt t="18379" x="6781800" y="2444750"/>
          <p14:tracePt t="18395" x="6769100" y="2438400"/>
          <p14:tracePt t="18395" x="6756400" y="2438400"/>
          <p14:tracePt t="18412" x="6743700" y="2438400"/>
          <p14:tracePt t="18412" x="6731000" y="2438400"/>
          <p14:tracePt t="18412" x="6711950" y="2438400"/>
          <p14:tracePt t="18431" x="6699250" y="2438400"/>
          <p14:tracePt t="18445" x="6680200" y="2432050"/>
          <p14:tracePt t="18445" x="6648450" y="2432050"/>
          <p14:tracePt t="18465" x="6629400" y="2432050"/>
          <p14:tracePt t="18465" x="6610350" y="2432050"/>
          <p14:tracePt t="18479" x="6591300" y="2432050"/>
          <p14:tracePt t="18479" x="6572250" y="2432050"/>
          <p14:tracePt t="18496" x="6553200" y="2432050"/>
          <p14:tracePt t="18496" x="6540500" y="2425700"/>
          <p14:tracePt t="18496" x="6521450" y="2432050"/>
          <p14:tracePt t="18515" x="6502400" y="2432050"/>
          <p14:tracePt t="18515" x="6489700" y="2425700"/>
          <p14:tracePt t="18530" x="6477000" y="2425700"/>
          <p14:tracePt t="18530" x="6457950" y="2425700"/>
          <p14:tracePt t="18546" x="6445250" y="2419350"/>
          <p14:tracePt t="18546" x="6432550" y="2413000"/>
          <p14:tracePt t="18563" x="6426200" y="2406650"/>
          <p14:tracePt t="18563" x="6419850" y="2400300"/>
          <p14:tracePt t="18579" x="6413500" y="2387600"/>
          <p14:tracePt t="18610" x="6407150" y="2368550"/>
          <p14:tracePt t="18626" x="6407150" y="2355850"/>
          <p14:tracePt t="18634" x="6413500" y="2343150"/>
          <p14:tracePt t="18634" x="6413500" y="2330450"/>
          <p14:tracePt t="18647" x="6413500" y="2317750"/>
          <p14:tracePt t="18647" x="6419850" y="2305050"/>
          <p14:tracePt t="18663" x="6426200" y="2292350"/>
          <p14:tracePt t="18663" x="6426200" y="2286000"/>
          <p14:tracePt t="18679" x="6432550" y="2279650"/>
          <p14:tracePt t="18696" x="6426200" y="2273300"/>
          <p14:tracePt t="18712" x="6419850" y="2266950"/>
          <p14:tracePt t="18712" x="6413500" y="2266950"/>
          <p14:tracePt t="18730" x="6394450" y="2266950"/>
          <p14:tracePt t="18730" x="6375400" y="2260600"/>
          <p14:tracePt t="18747" x="6356350" y="2260600"/>
          <p14:tracePt t="18747" x="6337300" y="2260600"/>
          <p14:tracePt t="18763" x="6318250" y="2260600"/>
          <p14:tracePt t="18763" x="6286500" y="2260600"/>
          <p14:tracePt t="18780" x="6254750" y="2260600"/>
          <p14:tracePt t="18780" x="6223000" y="2260600"/>
          <p14:tracePt t="18797" x="6184900" y="2266950"/>
          <p14:tracePt t="18797" x="6134100" y="2266950"/>
          <p14:tracePt t="18797" x="6083300" y="2273300"/>
          <p14:tracePt t="18815" x="6019800" y="2279650"/>
          <p14:tracePt t="18815" x="5949950" y="2292350"/>
          <p14:tracePt t="18830" x="5873750" y="2305050"/>
          <p14:tracePt t="18830" x="5791200" y="2317750"/>
          <p14:tracePt t="18847" x="5708650" y="2336800"/>
          <p14:tracePt t="18847" x="5607050" y="2362200"/>
          <p14:tracePt t="18864" x="5499100" y="2393950"/>
          <p14:tracePt t="18864" x="5384800" y="2432050"/>
          <p14:tracePt t="18880" x="5264150" y="2470150"/>
          <p14:tracePt t="18880" x="4997450" y="2565400"/>
          <p14:tracePt t="18897" x="4857750" y="2616200"/>
          <p14:tracePt t="18897" x="4705350" y="2667000"/>
          <p14:tracePt t="18914" x="4559300" y="2717800"/>
          <p14:tracePt t="18914" x="4406900" y="2768600"/>
          <p14:tracePt t="18930" x="4248150" y="2819400"/>
          <p14:tracePt t="18930" x="3937000" y="2921000"/>
          <p14:tracePt t="18947" x="3778250" y="2971800"/>
          <p14:tracePt t="18947" x="3625850" y="3016250"/>
          <p14:tracePt t="18964" x="3473450" y="3060700"/>
          <p14:tracePt t="18964" x="3321050" y="3105150"/>
          <p14:tracePt t="18981" x="3175000" y="3149600"/>
          <p14:tracePt t="18981" x="3035300" y="3187700"/>
          <p14:tracePt t="18997" x="2895600" y="3225800"/>
          <p14:tracePt t="18997" x="2641600" y="3289300"/>
          <p14:tracePt t="19015" x="2514600" y="3314700"/>
          <p14:tracePt t="19015" x="2400300" y="3333750"/>
          <p14:tracePt t="19031" x="2286000" y="3359150"/>
          <p14:tracePt t="19031" x="2190750" y="3371850"/>
          <p14:tracePt t="19048" x="2089150" y="3384550"/>
          <p14:tracePt t="19048" x="2006600" y="3390900"/>
          <p14:tracePt t="19064" x="1924050" y="3397250"/>
          <p14:tracePt t="19064" x="1847850" y="3403600"/>
          <p14:tracePt t="19064" x="1778000" y="3403600"/>
          <p14:tracePt t="19084" x="1714500" y="3403600"/>
          <p14:tracePt t="19097" x="1651000" y="3403600"/>
          <p14:tracePt t="19097" x="1549400" y="3397250"/>
          <p14:tracePt t="19115" x="1498600" y="3390900"/>
          <p14:tracePt t="19115" x="1460500" y="3390900"/>
          <p14:tracePt t="19131" x="1416050" y="3390900"/>
          <p14:tracePt t="19131" x="1384300" y="3384550"/>
          <p14:tracePt t="19148" x="1352550" y="3384550"/>
          <p14:tracePt t="19148" x="1320800" y="3384550"/>
          <p14:tracePt t="19164" x="1295400" y="3384550"/>
          <p14:tracePt t="19164" x="1276350" y="3384550"/>
          <p14:tracePt t="19164" x="1257300" y="3384550"/>
          <p14:tracePt t="19183" x="1238250" y="3384550"/>
          <p14:tracePt t="19183" x="1231900" y="3384550"/>
          <p14:tracePt t="19198" x="1219200" y="3384550"/>
          <p14:tracePt t="19198" x="1212850" y="3384550"/>
          <p14:tracePt t="19215" x="1206500" y="3378200"/>
          <p14:tracePt t="19231" x="1212850" y="3378200"/>
          <p14:tracePt t="19254" x="1219200" y="3378200"/>
          <p14:tracePt t="19264" x="1225550" y="3371850"/>
          <p14:tracePt t="19264" x="1238250" y="3371850"/>
          <p14:tracePt t="19282" x="1244600" y="3371850"/>
          <p14:tracePt t="19282" x="1257300" y="3371850"/>
          <p14:tracePt t="19299" x="1263650" y="3371850"/>
          <p14:tracePt t="19299" x="1276350" y="3378200"/>
          <p14:tracePt t="19316" x="1282700" y="3384550"/>
          <p14:tracePt t="19316" x="1289050" y="3384550"/>
          <p14:tracePt t="19332" x="1282700" y="3390900"/>
          <p14:tracePt t="19348" x="1276350" y="3390900"/>
          <p14:tracePt t="19348" x="1263650" y="3390900"/>
          <p14:tracePt t="19367" x="1016000" y="3340100"/>
          <p14:tracePt t="19444" x="990600" y="3327400"/>
          <p14:tracePt t="19450" x="965200" y="3314700"/>
          <p14:tracePt t="19450" x="939800" y="3295650"/>
          <p14:tracePt t="19467" x="895350" y="3244850"/>
          <p14:tracePt t="19482" x="857250" y="3187700"/>
          <p14:tracePt t="19499" x="838200" y="3111500"/>
          <p14:tracePt t="19515" x="831850" y="3035300"/>
          <p14:tracePt t="19532" x="857250" y="2927350"/>
          <p14:tracePt t="19549" x="901700" y="2863850"/>
          <p14:tracePt t="19565" x="965200" y="2813050"/>
          <p14:tracePt t="19583" x="1054100" y="2768600"/>
          <p14:tracePt t="19599" x="1206500" y="2717800"/>
          <p14:tracePt t="19616" x="1308100" y="2705100"/>
          <p14:tracePt t="19632" x="1416050" y="2711450"/>
          <p14:tracePt t="19649" x="1555750" y="2768600"/>
          <p14:tracePt t="19666" x="1625600" y="2825750"/>
          <p14:tracePt t="19683" x="1689100" y="2895600"/>
          <p14:tracePt t="19699" x="1720850" y="2978150"/>
          <p14:tracePt t="19716" x="1746250" y="3060700"/>
          <p14:tracePt t="19733" x="1746250" y="3187700"/>
          <p14:tracePt t="19751" x="1727200" y="3270250"/>
          <p14:tracePt t="19767" x="1695450" y="3346450"/>
          <p14:tracePt t="19783" x="1663700" y="3416300"/>
          <p14:tracePt t="19800" x="1619250" y="3467100"/>
          <p14:tracePt t="19816" x="1549400" y="3517900"/>
          <p14:tracePt t="19837" x="1511300" y="3536950"/>
          <p14:tracePt t="19850" x="1485900" y="3556000"/>
          <p14:tracePt t="19867" x="1479550" y="3562350"/>
          <p14:tracePt t="19883" x="1479550" y="3568700"/>
          <p14:tracePt t="19883" x="1485900" y="3575050"/>
          <p14:tracePt t="19900" x="1498600" y="3568700"/>
          <p14:tracePt t="19900" x="1524000" y="3562350"/>
          <p14:tracePt t="19917" x="1543050" y="3556000"/>
          <p14:tracePt t="19917" x="1562100" y="3556000"/>
          <p14:tracePt t="19934" x="1581150" y="3549650"/>
          <p14:tracePt t="19934" x="1606550" y="3543300"/>
          <p14:tracePt t="19951" x="1625600" y="3536950"/>
          <p14:tracePt t="19951" x="1682750" y="3530600"/>
          <p14:tracePt t="19969" x="1708150" y="3524250"/>
          <p14:tracePt t="19969" x="1739900" y="3524250"/>
          <p14:tracePt t="19984" x="1771650" y="3517900"/>
          <p14:tracePt t="19984" x="1803400" y="3517900"/>
          <p14:tracePt t="20001" x="1835150" y="3511550"/>
          <p14:tracePt t="20001" x="1873250" y="3511550"/>
          <p14:tracePt t="20018" x="1905000" y="3505200"/>
          <p14:tracePt t="20018" x="1974850" y="3498850"/>
          <p14:tracePt t="20035" x="2012950" y="3492500"/>
          <p14:tracePt t="20035" x="2044700" y="3486150"/>
          <p14:tracePt t="20051" x="2082800" y="3479800"/>
          <p14:tracePt t="20051" x="2114550" y="3473450"/>
          <p14:tracePt t="20068" x="2146300" y="3467100"/>
          <p14:tracePt t="20068" x="2178050" y="3460750"/>
          <p14:tracePt t="20084" x="2209800" y="3454400"/>
          <p14:tracePt t="20084" x="2235200" y="3441700"/>
          <p14:tracePt t="20084" x="2266950" y="3435350"/>
          <p14:tracePt t="20103" x="2292350" y="3429000"/>
          <p14:tracePt t="20117" x="2317750" y="3416300"/>
          <p14:tracePt t="20117" x="2362200" y="3397250"/>
          <p14:tracePt t="20135" x="2381250" y="3384550"/>
          <p14:tracePt t="20135" x="2400300" y="3378200"/>
          <p14:tracePt t="20151" x="2419350" y="3365500"/>
          <p14:tracePt t="20151" x="2438400" y="3359150"/>
          <p14:tracePt t="20168" x="2451100" y="3346450"/>
          <p14:tracePt t="20168" x="2463800" y="3340100"/>
          <p14:tracePt t="20185" x="2476500" y="3333750"/>
          <p14:tracePt t="20185" x="2482850" y="3327400"/>
          <p14:tracePt t="20185" x="2489200" y="3314700"/>
          <p14:tracePt t="20203" x="2495550" y="3308350"/>
          <p14:tracePt t="20203" x="2501900" y="3302000"/>
          <p14:tracePt t="20218" x="2508250" y="3289300"/>
          <p14:tracePt t="20218" x="2508250" y="3282950"/>
          <p14:tracePt t="20235" x="2508250" y="3276600"/>
          <p14:tracePt t="20235" x="2508250" y="3270250"/>
          <p14:tracePt t="20252" x="2508250" y="3263900"/>
          <p14:tracePt t="20252" x="2508250" y="3251200"/>
          <p14:tracePt t="20268" x="2508250" y="3244850"/>
          <p14:tracePt t="20268" x="2501900" y="3244850"/>
          <p14:tracePt t="20285" x="2501900" y="3238500"/>
          <p14:tracePt t="20285" x="2495550" y="3232150"/>
          <p14:tracePt t="20302" x="2495550" y="3225800"/>
          <p14:tracePt t="20302" x="2489200" y="3225800"/>
          <p14:tracePt t="20319" x="2482850" y="3219450"/>
          <p14:tracePt t="20319" x="2476500" y="3213100"/>
          <p14:tracePt t="20335" x="2470150" y="3206750"/>
          <p14:tracePt t="20351" x="2463800" y="3206750"/>
          <p14:tracePt t="20368" x="2470150" y="3200400"/>
          <p14:tracePt t="20394" x="2476500" y="3200400"/>
          <p14:tracePt t="20403" x="2482850" y="3200400"/>
          <p14:tracePt t="20403" x="2489200" y="3200400"/>
          <p14:tracePt t="20419" x="2495550" y="3194050"/>
          <p14:tracePt t="20419" x="2508250" y="3194050"/>
          <p14:tracePt t="20436" x="2514600" y="3187700"/>
          <p14:tracePt t="20453" x="2787650" y="3155950"/>
          <p14:tracePt t="20524" x="2825750" y="3155950"/>
          <p14:tracePt t="20530" x="2876550" y="3155950"/>
          <p14:tracePt t="20539" x="2921000" y="3155950"/>
          <p14:tracePt t="20552" x="3067050" y="3143250"/>
          <p14:tracePt t="20569" x="3181350" y="3130550"/>
          <p14:tracePt t="20586" x="3289300" y="3117850"/>
          <p14:tracePt t="20602" x="3409950" y="3105150"/>
          <p14:tracePt t="20619" x="3587750" y="3092450"/>
          <p14:tracePt t="20636" x="3721100" y="3086100"/>
          <p14:tracePt t="20652" x="3848100" y="3086100"/>
          <p14:tracePt t="20669" x="4038600" y="3086100"/>
          <p14:tracePt t="20686" x="4159250" y="3092450"/>
          <p14:tracePt t="20703" x="4279900" y="3098800"/>
          <p14:tracePt t="20720" x="4394200" y="3098800"/>
          <p14:tracePt t="20736" x="4502150" y="3098800"/>
          <p14:tracePt t="20753" x="4603750" y="3098800"/>
          <p14:tracePt t="20753" x="4654550" y="3092450"/>
          <p14:tracePt t="20770" x="4749800" y="3092450"/>
          <p14:tracePt t="20787" x="4838700" y="3086100"/>
          <p14:tracePt t="20803" x="4914900" y="3086100"/>
          <p14:tracePt t="20820" x="4984750" y="3086100"/>
          <p14:tracePt t="20837" x="5041900" y="3086100"/>
          <p14:tracePt t="20837" x="5067300" y="3086100"/>
          <p14:tracePt t="20855" x="5111750" y="3079750"/>
          <p14:tracePt t="20870" x="5149850" y="3079750"/>
          <p14:tracePt t="20887" x="5175250" y="3079750"/>
          <p14:tracePt t="20903" x="5194300" y="3079750"/>
          <p14:tracePt t="20920" x="5200650" y="3086100"/>
          <p14:tracePt t="20936" x="5207000" y="3086100"/>
          <p14:tracePt t="20953" x="5213350" y="3092450"/>
          <p14:tracePt t="20970" x="5207000" y="3098800"/>
          <p14:tracePt t="20987" x="5207000" y="3105150"/>
          <p14:tracePt t="21003" x="5200650" y="3111500"/>
          <p14:tracePt t="21034" x="5194300" y="3111500"/>
          <p14:tracePt t="21062" x="5194300" y="3117850"/>
          <p14:tracePt t="21182" x="5194300" y="3124200"/>
          <p14:tracePt t="21198" x="5194300" y="3130550"/>
          <p14:tracePt t="21214" x="5194300" y="3136900"/>
          <p14:tracePt t="21226" x="5187950" y="3136900"/>
          <p14:tracePt t="21250" x="5181600" y="3136900"/>
          <p14:tracePt t="21274" x="5175250" y="3130550"/>
          <p14:tracePt t="21286" x="5168900" y="3124200"/>
          <p14:tracePt t="21318" x="5162550" y="3124200"/>
          <p14:tracePt t="21334" x="5156200" y="3117850"/>
          <p14:tracePt t="21346" x="5149850" y="3117850"/>
          <p14:tracePt t="21362" x="5143500" y="3117850"/>
          <p14:tracePt t="21378" x="5137150" y="3117850"/>
          <p14:tracePt t="21402" x="5137150" y="3124200"/>
          <p14:tracePt t="21462" x="5137150" y="3130550"/>
          <p14:tracePt t="21474" x="5137150" y="3136900"/>
          <p14:tracePt t="21490" x="5143500" y="3143250"/>
          <p14:tracePt t="21506" x="5149850" y="3149600"/>
          <p14:tracePt t="21522" x="5156200" y="3149600"/>
          <p14:tracePt t="21534" x="5162550" y="3155950"/>
          <p14:tracePt t="21550" x="5168900" y="3155950"/>
          <p14:tracePt t="21566" x="5175250" y="3162300"/>
          <p14:tracePt t="21582" x="5181600" y="3168650"/>
          <p14:tracePt t="21610" x="5187950" y="3168650"/>
          <p14:tracePt t="21634" x="5194300" y="3162300"/>
          <p14:tracePt t="21662" x="5194300" y="3155950"/>
          <p14:tracePt t="21694" x="5187950" y="3155950"/>
          <p14:tracePt t="21722" x="5181600" y="3155950"/>
          <p14:tracePt t="21746" x="5175250" y="3149600"/>
          <p14:tracePt t="21762" x="5168900" y="3149600"/>
          <p14:tracePt t="21774" x="5162550" y="3149600"/>
          <p14:tracePt t="21790" x="5149850" y="3149600"/>
          <p14:tracePt t="21806" x="5143500" y="3149600"/>
          <p14:tracePt t="21822" x="5137150" y="3149600"/>
          <p14:tracePt t="21835" x="5130800" y="3143250"/>
          <p14:tracePt t="21850" x="5124450" y="3143250"/>
          <p14:tracePt t="21874" x="5130800" y="3143250"/>
          <p14:tracePt t="21946" x="5137150" y="3143250"/>
          <p14:tracePt t="21970" x="5143500" y="3143250"/>
          <p14:tracePt t="21994" x="5149850" y="3143250"/>
          <p14:tracePt t="22006" x="5156200" y="3143250"/>
          <p14:tracePt t="22022" x="5162550" y="3143250"/>
          <p14:tracePt t="22038" x="5168900" y="3143250"/>
          <p14:tracePt t="22046" x="5175250" y="3143250"/>
          <p14:tracePt t="22056" x="5187950" y="3143250"/>
          <p14:tracePt t="22075" x="5207000" y="3143250"/>
          <p14:tracePt t="22091" x="5219700" y="3143250"/>
          <p14:tracePt t="22107" x="5238750" y="3149600"/>
          <p14:tracePt t="22124" x="5264150" y="3149600"/>
          <p14:tracePt t="22141" x="5289550" y="3149600"/>
          <p14:tracePt t="22141" x="5302250" y="3149600"/>
          <p14:tracePt t="22159" x="5334000" y="3149600"/>
          <p14:tracePt t="22175" x="5365750" y="3149600"/>
          <p14:tracePt t="22191" x="5397500" y="3155950"/>
          <p14:tracePt t="22208" x="5429250" y="3155950"/>
          <p14:tracePt t="22224" x="5467350" y="3162300"/>
          <p14:tracePt t="22241" x="5518150" y="3162300"/>
          <p14:tracePt t="22258" x="5556250" y="3168650"/>
          <p14:tracePt t="22275" x="5600700" y="3168650"/>
          <p14:tracePt t="22291" x="5664200" y="3168650"/>
          <p14:tracePt t="22308" x="5702300" y="3175000"/>
          <p14:tracePt t="22325" x="5740400" y="3175000"/>
          <p14:tracePt t="22342" x="5778500" y="3181350"/>
          <p14:tracePt t="22358" x="5829300" y="3181350"/>
          <p14:tracePt t="22375" x="5867400" y="3187700"/>
          <p14:tracePt t="22392" x="5905500" y="3187700"/>
          <p14:tracePt t="22408" x="5937250" y="3187700"/>
          <p14:tracePt t="22408" x="5956300" y="3187700"/>
          <p14:tracePt t="22427" x="5981700" y="3187700"/>
          <p14:tracePt t="22442" x="6000750" y="3187700"/>
          <p14:tracePt t="22462" x="6013450" y="3187700"/>
          <p14:tracePt t="22475" x="6026150" y="3187700"/>
          <p14:tracePt t="22492" x="6038850" y="3194050"/>
          <p14:tracePt t="22509" x="6045200" y="3194050"/>
          <p14:tracePt t="22525" x="6038850" y="3200400"/>
          <p14:tracePt t="22606" x="6032500" y="3200400"/>
          <p14:tracePt t="22630" x="6026150" y="3200400"/>
          <p14:tracePt t="22654" x="6019800" y="3200400"/>
          <p14:tracePt t="22682" x="6019800" y="3206750"/>
          <p14:tracePt t="22714" x="6019800" y="3213100"/>
          <p14:tracePt t="22742" x="6019800" y="3219450"/>
          <p14:tracePt t="22758" x="6019800" y="3206750"/>
          <p14:tracePt t="22794" x="6019800" y="3200400"/>
          <p14:tracePt t="22810" x="6019800" y="3194050"/>
          <p14:tracePt t="22818" x="6013450" y="3187700"/>
          <p14:tracePt t="22827" x="6013450" y="3181350"/>
          <p14:tracePt t="22843" x="6013450" y="3175000"/>
          <p14:tracePt t="22859" x="6019800" y="3168650"/>
          <p14:tracePt t="22886" x="6026150" y="3175000"/>
          <p14:tracePt t="22902" x="6032500" y="3175000"/>
          <p14:tracePt t="22914" x="6045200" y="3181350"/>
          <p14:tracePt t="22930" x="6051550" y="3181350"/>
          <p14:tracePt t="22947" x="6057900" y="3187700"/>
          <p14:tracePt t="22960" x="6064250" y="3187700"/>
          <p14:tracePt t="22960" x="6076950" y="3187700"/>
          <p14:tracePt t="22978" x="6089650" y="3187700"/>
          <p14:tracePt t="22978" x="6096000" y="3187700"/>
          <p14:tracePt t="22994" x="6102350" y="3187700"/>
          <p14:tracePt t="22994" x="6115050" y="3194050"/>
          <p14:tracePt t="23011" x="6121400" y="3194050"/>
          <p14:tracePt t="23011" x="6140450" y="3194050"/>
          <p14:tracePt t="23028" x="6153150" y="3194050"/>
          <p14:tracePt t="23028" x="6159500" y="3200400"/>
          <p14:tracePt t="23044" x="6172200" y="3200400"/>
          <p14:tracePt t="23044" x="6178550" y="3206750"/>
          <p14:tracePt t="23061" x="6191250" y="3206750"/>
          <p14:tracePt t="23061" x="6197600" y="3213100"/>
          <p14:tracePt t="23077" x="6210300" y="3213100"/>
          <p14:tracePt t="23077" x="6223000" y="3219450"/>
          <p14:tracePt t="23095" x="6235700" y="3225800"/>
          <p14:tracePt t="23095" x="6242050" y="3225800"/>
          <p14:tracePt t="23111" x="6254750" y="3232150"/>
          <p14:tracePt t="23111" x="6267450" y="3232150"/>
          <p14:tracePt t="23128" x="6273800" y="3238500"/>
          <p14:tracePt t="23128" x="6286500" y="3238500"/>
          <p14:tracePt t="23144" x="6299200" y="3244850"/>
          <p14:tracePt t="23144" x="6305550" y="3244850"/>
          <p14:tracePt t="23144" x="6318250" y="3251200"/>
          <p14:tracePt t="23163" x="6330950" y="3251200"/>
          <p14:tracePt t="23177" x="6337300" y="3257550"/>
          <p14:tracePt t="23177" x="6356350" y="3257550"/>
          <p14:tracePt t="23195" x="6362700" y="3263900"/>
          <p14:tracePt t="23195" x="6369050" y="3263900"/>
          <p14:tracePt t="23195" x="6375400" y="3263900"/>
          <p14:tracePt t="23215" x="6388100" y="3263900"/>
          <p14:tracePt t="23231" x="6388100" y="3257550"/>
          <p14:tracePt t="23266" x="6381750" y="3251200"/>
          <p14:tracePt t="23282" x="6381750" y="3244850"/>
          <p14:tracePt t="23290" x="6375400" y="3238500"/>
          <p14:tracePt t="23298" x="6369050" y="3232150"/>
          <p14:tracePt t="23311" x="6356350" y="3225800"/>
          <p14:tracePt t="23311" x="6337300" y="3213100"/>
          <p14:tracePt t="23329" x="6324600" y="3206750"/>
          <p14:tracePt t="23329" x="6318250" y="3194050"/>
          <p14:tracePt t="23346" x="6305550" y="3187700"/>
          <p14:tracePt t="23346" x="6292850" y="3175000"/>
          <p14:tracePt t="23363" x="6286500" y="3168650"/>
          <p14:tracePt t="23363" x="6280150" y="3155950"/>
          <p14:tracePt t="23379" x="6267450" y="3149600"/>
          <p14:tracePt t="23397" x="6515100" y="3162300"/>
          <p14:tracePt t="23524" x="6559550" y="3162300"/>
          <p14:tracePt t="23530" x="6610350" y="3168650"/>
          <p14:tracePt t="23545" x="6769100" y="3181350"/>
          <p14:tracePt t="23562" x="6889750" y="3187700"/>
          <p14:tracePt t="23579" x="7016750" y="3187700"/>
          <p14:tracePt t="23595" x="7143750" y="3200400"/>
          <p14:tracePt t="23612" x="7340600" y="3213100"/>
          <p14:tracePt t="23629" x="7467600" y="3225800"/>
          <p14:tracePt t="23646" x="7588250" y="3244850"/>
          <p14:tracePt t="23662" x="7696200" y="3263900"/>
          <p14:tracePt t="23679" x="7829550" y="3289300"/>
          <p14:tracePt t="23696" x="7899400" y="3302000"/>
          <p14:tracePt t="23712" x="7950200" y="3321050"/>
          <p14:tracePt t="23729" x="7969250" y="3327400"/>
          <p14:tracePt t="23729" x="7981950" y="3333750"/>
          <p14:tracePt t="23747" x="7975600" y="3333750"/>
          <p14:tracePt t="23747" x="7962900" y="3340100"/>
          <p14:tracePt t="23763" x="7937500" y="3333750"/>
          <p14:tracePt t="23763" x="7905750" y="3333750"/>
          <p14:tracePt t="23780" x="7861300" y="3333750"/>
          <p14:tracePt t="23780" x="7810500" y="3327400"/>
          <p14:tracePt t="23797" x="7747000" y="3327400"/>
          <p14:tracePt t="23797" x="7677150" y="3327400"/>
          <p14:tracePt t="23797" x="7594600" y="3321050"/>
          <p14:tracePt t="23815" x="7499350" y="3321050"/>
          <p14:tracePt t="23829" x="7397750" y="3321050"/>
          <p14:tracePt t="23829" x="7169150" y="3321050"/>
          <p14:tracePt t="23847" x="7048500" y="3321050"/>
          <p14:tracePt t="23847" x="6915150" y="3321050"/>
          <p14:tracePt t="23863" x="6775450" y="3321050"/>
          <p14:tracePt t="23863" x="6635750" y="3321050"/>
          <p14:tracePt t="23880" x="6483350" y="3321050"/>
          <p14:tracePt t="23880" x="6330950" y="3327400"/>
          <p14:tracePt t="23880" x="6178550" y="3327400"/>
          <p14:tracePt t="23899" x="6013450" y="3333750"/>
          <p14:tracePt t="23913" x="5854700" y="3340100"/>
          <p14:tracePt t="23913" x="5524500" y="3359150"/>
          <p14:tracePt t="23930" x="5353050" y="3371850"/>
          <p14:tracePt t="23930" x="5187950" y="3384550"/>
          <p14:tracePt t="23947" x="5022850" y="3397250"/>
          <p14:tracePt t="23947" x="4864100" y="3409950"/>
          <p14:tracePt t="23964" x="4705350" y="3422650"/>
          <p14:tracePt t="23964" x="4552950" y="3435350"/>
          <p14:tracePt t="23980" x="4400550" y="3448050"/>
          <p14:tracePt t="23980" x="4114800" y="3467100"/>
          <p14:tracePt t="23997" x="3981450" y="3473450"/>
          <p14:tracePt t="23997" x="3848100" y="3479800"/>
          <p14:tracePt t="24014" x="3727450" y="3486150"/>
          <p14:tracePt t="24014" x="3606800" y="3492500"/>
          <p14:tracePt t="24031" x="3492500" y="3498850"/>
          <p14:tracePt t="24031" x="3276600" y="3505200"/>
          <p14:tracePt t="24047" x="3181350" y="3511550"/>
          <p14:tracePt t="24047" x="3086100" y="3517900"/>
          <p14:tracePt t="24064" x="3003550" y="3524250"/>
          <p14:tracePt t="24064" x="2921000" y="3524250"/>
          <p14:tracePt t="24081" x="2844800" y="3530600"/>
          <p14:tracePt t="24081" x="2774950" y="3530600"/>
          <p14:tracePt t="24098" x="2711450" y="3536950"/>
          <p14:tracePt t="24098" x="2597150" y="3536950"/>
          <p14:tracePt t="24114" x="2552700" y="3536950"/>
          <p14:tracePt t="24114" x="2508250" y="3543300"/>
          <p14:tracePt t="24131" x="2476500" y="3543300"/>
          <p14:tracePt t="24131" x="2444750" y="3543300"/>
          <p14:tracePt t="24148" x="2413000" y="3543300"/>
          <p14:tracePt t="24148" x="2393950" y="3543300"/>
          <p14:tracePt t="24164" x="2368550" y="3543300"/>
          <p14:tracePt t="24164" x="2349500" y="3543300"/>
          <p14:tracePt t="24164" x="2336800" y="3549650"/>
          <p14:tracePt t="24183" x="2324100" y="3549650"/>
          <p14:tracePt t="24197" x="2317750" y="3549650"/>
          <p14:tracePt t="24197" x="2311400" y="3549650"/>
          <p14:tracePt t="24215" x="2317750" y="3556000"/>
          <p14:tracePt t="24230" x="2324100" y="3556000"/>
          <p14:tracePt t="24230" x="2336800" y="3549650"/>
          <p14:tracePt t="24248" x="2349500" y="3556000"/>
          <p14:tracePt t="24248" x="2362200" y="3549650"/>
          <p14:tracePt t="24265" x="2381250" y="3549650"/>
          <p14:tracePt t="24265" x="2425700" y="3543300"/>
          <p14:tracePt t="24283" x="2444750" y="3536950"/>
          <p14:tracePt t="24283" x="2470150" y="3536950"/>
          <p14:tracePt t="24298" x="2844800" y="3524250"/>
          <p14:tracePt t="24364" x="2901950" y="3530600"/>
          <p14:tracePt t="24370" x="2959100" y="3530600"/>
          <p14:tracePt t="24381" x="3079750" y="3536950"/>
          <p14:tracePt t="24398" x="3257550" y="3536950"/>
          <p14:tracePt t="24415" x="3371850" y="3536950"/>
          <p14:tracePt t="24432" x="3486150" y="3543300"/>
          <p14:tracePt t="24448" x="3594100" y="3543300"/>
          <p14:tracePt t="24448" x="3644900" y="3543300"/>
          <p14:tracePt t="24468" x="3746500" y="3549650"/>
          <p14:tracePt t="24483" x="3835400" y="3543300"/>
          <p14:tracePt t="24499" x="3911600" y="3543300"/>
          <p14:tracePt t="24515" x="3968750" y="3536950"/>
          <p14:tracePt t="24532" x="4013200" y="3530600"/>
          <p14:tracePt t="24548" x="4044950" y="3530600"/>
          <p14:tracePt t="24548" x="4057650" y="3530600"/>
          <p14:tracePt t="24567" x="4076700" y="3530600"/>
          <p14:tracePt t="24582" x="4089400" y="3530600"/>
          <p14:tracePt t="24599" x="4102100" y="3536950"/>
          <p14:tracePt t="24615" x="4102100" y="3530600"/>
          <p14:tracePt t="24646" x="4095750" y="3524250"/>
          <p14:tracePt t="24662" x="4095750" y="3517900"/>
          <p14:tracePt t="24678" x="4083050" y="3517900"/>
          <p14:tracePt t="24694" x="4076700" y="3517900"/>
          <p14:tracePt t="24706" x="4070350" y="3517900"/>
          <p14:tracePt t="24722" x="4064000" y="3517900"/>
          <p14:tracePt t="24732" x="4057650" y="3517900"/>
          <p14:tracePt t="24749" x="4044950" y="3517900"/>
          <p14:tracePt t="24766" x="4038600" y="3524250"/>
          <p14:tracePt t="24782" x="4032250" y="3524250"/>
          <p14:tracePt t="24799" x="4025900" y="3524250"/>
          <p14:tracePt t="24816" x="4019550" y="3530600"/>
          <p14:tracePt t="24833" x="4019550" y="3536950"/>
          <p14:tracePt t="24850" x="4013200" y="3543300"/>
          <p14:tracePt t="24882" x="4019550" y="3543300"/>
          <p14:tracePt t="24918" x="4025900" y="3549650"/>
          <p14:tracePt t="24942" x="4032250" y="3556000"/>
          <p14:tracePt t="24963" x="4032250" y="3562350"/>
          <p14:tracePt t="24978" x="4032250" y="3568700"/>
          <p14:tracePt t="24986" x="4032250" y="3575050"/>
          <p14:tracePt t="25003" x="4032250" y="3581400"/>
          <p14:tracePt t="25016" x="4032250" y="3587750"/>
          <p14:tracePt t="25033" x="4038600" y="3594100"/>
          <p14:tracePt t="25062" x="4044950" y="3594100"/>
          <p14:tracePt t="25090" x="4057650" y="3594100"/>
          <p14:tracePt t="25106" x="4064000" y="3600450"/>
          <p14:tracePt t="25122" x="4070350" y="3600450"/>
          <p14:tracePt t="25127" x="4076700" y="3600450"/>
          <p14:tracePt t="25135" x="4083050" y="3600450"/>
          <p14:tracePt t="25150" x="4089400" y="3594100"/>
          <p14:tracePt t="25167" x="4095750" y="3587750"/>
          <p14:tracePt t="25167" x="4102100" y="3581400"/>
          <p14:tracePt t="25185" x="4108450" y="3575050"/>
          <p14:tracePt t="25200" x="4108450" y="3568700"/>
          <p14:tracePt t="25200" x="4108450" y="3562350"/>
          <p14:tracePt t="25219" x="4114800" y="3543300"/>
          <p14:tracePt t="25219" x="4114800" y="3536950"/>
          <p14:tracePt t="25235" x="4114800" y="3530600"/>
          <p14:tracePt t="25235" x="4121150" y="3524250"/>
          <p14:tracePt t="25251" x="4121150" y="3511550"/>
          <p14:tracePt t="25251" x="4121150" y="3505200"/>
          <p14:tracePt t="25268" x="4121150" y="3498850"/>
          <p14:tracePt t="25268" x="4121150" y="3486150"/>
          <p14:tracePt t="25284" x="4121150" y="3479800"/>
          <p14:tracePt t="25284" x="4121150" y="3473450"/>
          <p14:tracePt t="25284" x="4121150" y="3467100"/>
          <p14:tracePt t="25303" x="4121150" y="3460750"/>
          <p14:tracePt t="25303" x="4121150" y="3454400"/>
          <p14:tracePt t="25318" x="4127500" y="3448050"/>
          <p14:tracePt t="25318" x="4127500" y="3441700"/>
          <p14:tracePt t="25335" x="4127500" y="3435350"/>
          <p14:tracePt t="25351" x="4127500" y="3429000"/>
          <p14:tracePt t="25367" x="4121150" y="3429000"/>
          <p14:tracePt t="25414" x="4121150" y="3435350"/>
          <p14:tracePt t="25434" x="4114800" y="3441700"/>
          <p14:tracePt t="25450" x="4114800" y="3448050"/>
          <p14:tracePt t="25474" x="4114800" y="3454400"/>
          <p14:tracePt t="25494" x="4121150" y="3460750"/>
          <p14:tracePt t="25518" x="4133850" y="3460750"/>
          <p14:tracePt t="25534" x="4140200" y="3467100"/>
          <p14:tracePt t="25546" x="4146550" y="3467100"/>
          <p14:tracePt t="25555" x="4152900" y="3473450"/>
          <p14:tracePt t="25568" x="4159250" y="3473450"/>
          <p14:tracePt t="25585" x="4165600" y="3473450"/>
          <p14:tracePt t="25585" x="4184650" y="3479800"/>
          <p14:tracePt t="25602" x="4191000" y="3479800"/>
          <p14:tracePt t="25602" x="4197350" y="3479800"/>
          <p14:tracePt t="25619" x="4203700" y="3479800"/>
          <p14:tracePt t="25619" x="4210050" y="3479800"/>
          <p14:tracePt t="25636" x="4216400" y="3479800"/>
          <p14:tracePt t="25636" x="4229100" y="3479800"/>
          <p14:tracePt t="25653" x="4235450" y="3479800"/>
          <p14:tracePt t="25653" x="4248150" y="3479800"/>
          <p14:tracePt t="25669" x="4254500" y="3479800"/>
          <p14:tracePt t="25685" x="4260850" y="3479800"/>
          <p14:tracePt t="25702" x="4267200" y="3479800"/>
          <p14:tracePt t="25718" x="4273550" y="3486150"/>
          <p14:tracePt t="25758" x="4273550" y="3492500"/>
          <p14:tracePt t="25810" x="4267200" y="3492500"/>
          <p14:tracePt t="25894" x="4260850" y="3492500"/>
          <p14:tracePt t="25906" x="4254500" y="3492500"/>
          <p14:tracePt t="25922" x="4248150" y="3492500"/>
          <p14:tracePt t="25930" x="4248150" y="3498850"/>
          <p14:tracePt t="25939" x="4235450" y="3498850"/>
          <p14:tracePt t="25952" x="4229100" y="3498850"/>
          <p14:tracePt t="25952" x="4203700" y="3511550"/>
          <p14:tracePt t="25971" x="4184650" y="3517900"/>
          <p14:tracePt t="25971" x="4165600" y="3524250"/>
          <p14:tracePt t="25987" x="4140200" y="3530600"/>
          <p14:tracePt t="25987" x="4114800" y="3543300"/>
          <p14:tracePt t="26004" x="4083050" y="3556000"/>
          <p14:tracePt t="26004" x="4051300" y="3575050"/>
          <p14:tracePt t="26004" x="4013200" y="3587750"/>
          <p14:tracePt t="26023" x="3968750" y="3606800"/>
          <p14:tracePt t="26023" x="3930650" y="3625850"/>
          <p14:tracePt t="26037" x="3886200" y="3644900"/>
          <p14:tracePt t="26037" x="3841750" y="3670300"/>
          <p14:tracePt t="26054" x="3790950" y="3695700"/>
          <p14:tracePt t="26271" x="2317750" y="4737100"/>
          <p14:tracePt t="26271" x="2305050" y="4737100"/>
          <p14:tracePt t="26288" x="2279650" y="4730750"/>
          <p14:tracePt t="26288" x="2260600" y="4724400"/>
          <p14:tracePt t="26305" x="2228850" y="4718050"/>
          <p14:tracePt t="26305" x="2190750" y="4705350"/>
          <p14:tracePt t="26305" x="2159000" y="4692650"/>
          <p14:tracePt t="26323" x="2120900" y="4673600"/>
          <p14:tracePt t="26323" x="2082800" y="4660900"/>
          <p14:tracePt t="26340" x="2044700" y="4648200"/>
          <p14:tracePt t="26340" x="2000250" y="4635500"/>
          <p14:tracePt t="26355" x="1962150" y="4622800"/>
          <p14:tracePt t="26355" x="1917700" y="4610100"/>
          <p14:tracePt t="26372" x="1873250" y="4603750"/>
          <p14:tracePt t="26372" x="1835150" y="4591050"/>
          <p14:tracePt t="26388" x="1790700" y="4584700"/>
          <p14:tracePt t="26388" x="1752600" y="4578350"/>
          <p14:tracePt t="26388" x="1714500" y="4572000"/>
          <p14:tracePt t="26407" x="1676400" y="4565650"/>
          <p14:tracePt t="26407" x="1638300" y="4559300"/>
          <p14:tracePt t="26422" x="1600200" y="4552950"/>
          <p14:tracePt t="26422" x="1568450" y="4546600"/>
          <p14:tracePt t="26439" x="1530350" y="4546600"/>
          <p14:tracePt t="26439" x="1498600" y="4540250"/>
          <p14:tracePt t="26455" x="1466850" y="4540250"/>
          <p14:tracePt t="26455" x="1409700" y="4533900"/>
          <p14:tracePt t="26472" x="1384300" y="4533900"/>
          <p14:tracePt t="26472" x="1365250" y="4533900"/>
          <p14:tracePt t="26489" x="1346200" y="4533900"/>
          <p14:tracePt t="26489" x="1327150" y="4540250"/>
          <p14:tracePt t="26505" x="1308100" y="4540250"/>
          <p14:tracePt t="26505" x="1289050" y="4546600"/>
          <p14:tracePt t="26522" x="1270000" y="4546600"/>
          <p14:tracePt t="26522" x="1231900" y="4552950"/>
          <p14:tracePt t="26539" x="1212850" y="4552950"/>
          <p14:tracePt t="26539" x="1187450" y="4552950"/>
          <p14:tracePt t="26556" x="1162050" y="4546600"/>
          <p14:tracePt t="26556" x="1136650" y="4540250"/>
          <p14:tracePt t="26572" x="857250" y="4318000"/>
          <p14:tracePt t="26652" x="844550" y="4298950"/>
          <p14:tracePt t="26658" x="838200" y="4267200"/>
          <p14:tracePt t="26671" x="838200" y="4210050"/>
          <p14:tracePt t="26689" x="857250" y="4140200"/>
          <p14:tracePt t="26689" x="876300" y="4108450"/>
          <p14:tracePt t="26708" x="927100" y="4038600"/>
          <p14:tracePt t="26722" x="996950" y="3981450"/>
          <p14:tracePt t="26739" x="1085850" y="3930650"/>
          <p14:tracePt t="26756" x="1238250" y="3879850"/>
          <p14:tracePt t="26773" x="1358900" y="3867150"/>
          <p14:tracePt t="26789" x="1492250" y="3860800"/>
          <p14:tracePt t="26806" x="1619250" y="3873500"/>
          <p14:tracePt t="26822" x="1809750" y="3905250"/>
          <p14:tracePt t="26840" x="1924050" y="3937000"/>
          <p14:tracePt t="26856" x="2025650" y="3975100"/>
          <p14:tracePt t="26872" x="2114550" y="4013200"/>
          <p14:tracePt t="26872" x="2152650" y="4038600"/>
          <p14:tracePt t="26891" x="2216150" y="4089400"/>
          <p14:tracePt t="26907" x="2260600" y="4146550"/>
          <p14:tracePt t="26923" x="2292350" y="4210050"/>
          <p14:tracePt t="26940" x="2305050" y="4267200"/>
          <p14:tracePt t="26956" x="2298700" y="4318000"/>
          <p14:tracePt t="26956" x="2292350" y="4343400"/>
          <p14:tracePt t="26975" x="2260600" y="4387850"/>
          <p14:tracePt t="26991" x="2209800" y="4432300"/>
          <p14:tracePt t="27007" x="2133600" y="4476750"/>
          <p14:tracePt t="27024" x="2044700" y="4521200"/>
          <p14:tracePt t="27040" x="1943100" y="4559300"/>
          <p14:tracePt t="27057" x="1790700" y="4597400"/>
          <p14:tracePt t="27073" x="1689100" y="4603750"/>
          <p14:tracePt t="27090" x="1593850" y="4610100"/>
          <p14:tracePt t="27107" x="1473200" y="4603750"/>
          <p14:tracePt t="27123" x="1409700" y="4597400"/>
          <p14:tracePt t="27140" x="1365250" y="4591050"/>
          <p14:tracePt t="27157" x="1333500" y="4591050"/>
          <p14:tracePt t="27173" x="1308100" y="4597400"/>
          <p14:tracePt t="27191" x="1314450" y="4597400"/>
          <p14:tracePt t="27222" x="1320800" y="4591050"/>
          <p14:tracePt t="27230" x="1333500" y="4591050"/>
          <p14:tracePt t="27240" x="1346200" y="4584700"/>
          <p14:tracePt t="27240" x="1352550" y="4578350"/>
          <p14:tracePt t="27258" x="1384300" y="4572000"/>
          <p14:tracePt t="27258" x="1403350" y="4565650"/>
          <p14:tracePt t="27275" x="1428750" y="4559300"/>
          <p14:tracePt t="27275" x="1447800" y="4559300"/>
          <p14:tracePt t="27291" x="1479550" y="4552950"/>
          <p14:tracePt t="27291" x="1504950" y="4546600"/>
          <p14:tracePt t="27308" x="1530350" y="4546600"/>
          <p14:tracePt t="27308" x="1562100" y="4540250"/>
          <p14:tracePt t="27325" x="1593850" y="4533900"/>
          <p14:tracePt t="27325" x="1619250" y="4533900"/>
          <p14:tracePt t="27325" x="1651000" y="4527550"/>
          <p14:tracePt t="27343" x="1682750" y="4521200"/>
          <p14:tracePt t="27343" x="1714500" y="4521200"/>
          <p14:tracePt t="27358" x="1746250" y="4514850"/>
          <p14:tracePt t="27358" x="1778000" y="4508500"/>
          <p14:tracePt t="27375" x="1809750" y="4502150"/>
          <p14:tracePt t="27375" x="1841500" y="4495800"/>
          <p14:tracePt t="27392" x="1873250" y="4489450"/>
          <p14:tracePt t="27392" x="1898650" y="4483100"/>
          <p14:tracePt t="27408" x="1930400" y="4476750"/>
          <p14:tracePt t="27408" x="1993900" y="4464050"/>
          <p14:tracePt t="27425" x="2025650" y="4457700"/>
          <p14:tracePt t="27425" x="2057400" y="4451350"/>
          <p14:tracePt t="27442" x="2089150" y="4445000"/>
          <p14:tracePt t="27442" x="2120900" y="4438650"/>
          <p14:tracePt t="27442" x="2152650" y="4438650"/>
          <p14:tracePt t="27464" x="2184400" y="4432300"/>
          <p14:tracePt t="27474" x="2216150" y="4432300"/>
          <p14:tracePt t="27474" x="2286000" y="4425950"/>
          <p14:tracePt t="27492" x="2317750" y="4425950"/>
          <p14:tracePt t="27492" x="2349500" y="4425950"/>
          <p14:tracePt t="27509" x="2387600" y="4425950"/>
          <p14:tracePt t="27509" x="2419350" y="4425950"/>
          <p14:tracePt t="27526" x="2457450" y="4425950"/>
          <p14:tracePt t="27526" x="2489200" y="4425950"/>
          <p14:tracePt t="27542" x="2527300" y="4432300"/>
          <p14:tracePt t="27542" x="2597150" y="4432300"/>
          <p14:tracePt t="27559" x="2628900" y="4438650"/>
          <p14:tracePt t="27559" x="2667000" y="4438650"/>
          <p14:tracePt t="27575" x="2692400" y="4445000"/>
          <p14:tracePt t="27575" x="2724150" y="4451350"/>
          <p14:tracePt t="27593" x="2749550" y="4457700"/>
          <p14:tracePt t="27593" x="2774950" y="4464050"/>
          <p14:tracePt t="27609" x="2794000" y="4470400"/>
          <p14:tracePt t="27609" x="2813050" y="4483100"/>
          <p14:tracePt t="27609" x="2825750" y="4489450"/>
          <p14:tracePt t="27627" x="2832100" y="4495800"/>
          <p14:tracePt t="27627" x="2838450" y="4508500"/>
          <p14:tracePt t="27643" x="2844800" y="4514850"/>
          <p14:tracePt t="27643" x="2844800" y="4521200"/>
          <p14:tracePt t="27659" x="2838450" y="4533900"/>
          <p14:tracePt t="27659" x="2825750" y="4540250"/>
          <p14:tracePt t="27676" x="2819400" y="4552950"/>
          <p14:tracePt t="27676" x="2800350" y="4559300"/>
          <p14:tracePt t="27693" x="2781300" y="4572000"/>
          <p14:tracePt t="27693" x="2762250" y="4578350"/>
          <p14:tracePt t="27693" x="2730500" y="4584700"/>
          <p14:tracePt t="27711" x="2705100" y="4597400"/>
          <p14:tracePt t="27711" x="2673350" y="4603750"/>
          <p14:tracePt t="27727" x="2641600" y="4610100"/>
          <p14:tracePt t="27727" x="2609850" y="4616450"/>
          <p14:tracePt t="27743" x="2578100" y="4616450"/>
          <p14:tracePt t="27743" x="2546350" y="4622800"/>
          <p14:tracePt t="27759" x="2514600" y="4622800"/>
          <p14:tracePt t="27759" x="2482850" y="4622800"/>
          <p14:tracePt t="27776" x="2451100" y="4622800"/>
          <p14:tracePt t="27776" x="2387600" y="4616450"/>
          <p14:tracePt t="27793" x="2362200" y="4616450"/>
          <p14:tracePt t="27793" x="2336800" y="4610100"/>
          <p14:tracePt t="27810" x="2311400" y="4597400"/>
          <p14:tracePt t="27810" x="2286000" y="4591050"/>
          <p14:tracePt t="27826" x="2260600" y="4584700"/>
          <p14:tracePt t="27826" x="2235200" y="4572000"/>
          <p14:tracePt t="27843" x="2216150" y="4565650"/>
          <p14:tracePt t="27843" x="2178050" y="4546600"/>
          <p14:tracePt t="27860" x="2159000" y="4533900"/>
          <p14:tracePt t="27860" x="2139950" y="4527550"/>
          <p14:tracePt t="27877" x="2120900" y="4521200"/>
          <p14:tracePt t="27877" x="2108200" y="4508500"/>
          <p14:tracePt t="27893" x="2089150" y="4502150"/>
          <p14:tracePt t="27893" x="2076450" y="4495800"/>
          <p14:tracePt t="27911" x="2057400" y="4483100"/>
          <p14:tracePt t="27911" x="2051050" y="4476750"/>
          <p14:tracePt t="27927" x="2044700" y="4470400"/>
          <p14:tracePt t="27943" x="2038350" y="4464050"/>
          <p14:tracePt t="27961" x="2038350" y="4457700"/>
          <p14:tracePt t="27961" x="2044700" y="4457700"/>
          <p14:tracePt t="27977" x="2051050" y="4457700"/>
          <p14:tracePt t="27977" x="2063750" y="4451350"/>
          <p14:tracePt t="27995" x="2082800" y="4451350"/>
          <p14:tracePt t="27995" x="2089150" y="4445000"/>
          <p14:tracePt t="28011" x="2108200" y="4438650"/>
          <p14:tracePt t="28011" x="2127250" y="4432300"/>
          <p14:tracePt t="28027" x="2146300" y="4425950"/>
          <p14:tracePt t="28044" x="2413000" y="4381500"/>
          <p14:tracePt t="28109" x="2451100" y="4375150"/>
          <p14:tracePt t="28114" x="2489200" y="4375150"/>
          <p14:tracePt t="28126" x="2565400" y="4375150"/>
          <p14:tracePt t="28143" x="2692400" y="4381500"/>
          <p14:tracePt t="28160" x="2781300" y="4381500"/>
          <p14:tracePt t="28177" x="2876550" y="4387850"/>
          <p14:tracePt t="28194" x="3003550" y="4400550"/>
          <p14:tracePt t="28211" x="3086100" y="4406900"/>
          <p14:tracePt t="28227" x="3155950" y="4413250"/>
          <p14:tracePt t="28244" x="3213100" y="4425950"/>
          <p14:tracePt t="28261" x="3263900" y="4432300"/>
          <p14:tracePt t="28261" x="3282950" y="4438650"/>
          <p14:tracePt t="28279" x="3321050" y="4451350"/>
          <p14:tracePt t="28294" x="3346450" y="4457700"/>
          <p14:tracePt t="28311" x="3365500" y="4470400"/>
          <p14:tracePt t="28327" x="3371850" y="4476750"/>
          <p14:tracePt t="28344" x="3378200" y="4483100"/>
          <p14:tracePt t="28361" x="3378200" y="4489450"/>
          <p14:tracePt t="28378" x="3371850" y="4495800"/>
          <p14:tracePt t="28394" x="3365500" y="4495800"/>
          <p14:tracePt t="28414" x="3365500" y="4502150"/>
          <p14:tracePt t="28431" x="3359150" y="4502150"/>
          <p14:tracePt t="28450" x="3352800" y="4502150"/>
          <p14:tracePt t="28474" x="3346450" y="4495800"/>
          <p14:tracePt t="28498" x="3340100" y="4502150"/>
          <p14:tracePt t="28534" x="3340100" y="4508500"/>
          <p14:tracePt t="28558" x="3340100" y="4514850"/>
          <p14:tracePt t="28586" x="3346450" y="4514850"/>
          <p14:tracePt t="28618" x="3352800" y="4521200"/>
          <p14:tracePt t="28630" x="3359150" y="4527550"/>
          <p14:tracePt t="28646" x="3365500" y="4533900"/>
          <p14:tracePt t="28662" x="3365500" y="4540250"/>
          <p14:tracePt t="28686" x="3371850" y="4546600"/>
          <p14:tracePt t="28698" x="3365500" y="4552950"/>
          <p14:tracePt t="28750" x="3352800" y="4565650"/>
          <p14:tracePt t="28766" x="3352800" y="4572000"/>
          <p14:tracePt t="28774" x="3346450" y="4572000"/>
          <p14:tracePt t="28782" x="3340100" y="4578350"/>
          <p14:tracePt t="28795" x="3333750" y="4584700"/>
          <p14:tracePt t="28795" x="3321050" y="4591050"/>
          <p14:tracePt t="28813" x="3314700" y="4591050"/>
          <p14:tracePt t="28828" x="3308350" y="4591050"/>
          <p14:tracePt t="28846" x="3302000" y="4591050"/>
          <p14:tracePt t="28862" x="3289300" y="4591050"/>
          <p14:tracePt t="28862" x="3282950" y="4584700"/>
          <p14:tracePt t="28879" x="3276600" y="4584700"/>
          <p14:tracePt t="28895" x="3270250" y="4572000"/>
          <p14:tracePt t="28912" x="3270250" y="4565650"/>
          <p14:tracePt t="28928" x="3263900" y="4559300"/>
          <p14:tracePt t="28946" x="3263900" y="4552950"/>
          <p14:tracePt t="28963" x="3263900" y="4546600"/>
          <p14:tracePt t="28980" x="3441700" y="4540250"/>
          <p14:tracePt t="29092" x="3467100" y="4540250"/>
          <p14:tracePt t="29098" x="3536950" y="4540250"/>
          <p14:tracePt t="29113" x="3613150" y="4546600"/>
          <p14:tracePt t="29130" x="3695700" y="4546600"/>
          <p14:tracePt t="29147" x="3784600" y="4552950"/>
          <p14:tracePt t="29163" x="3930650" y="4559300"/>
          <p14:tracePt t="29180" x="4032250" y="4559300"/>
          <p14:tracePt t="29197" x="4127500" y="4565650"/>
          <p14:tracePt t="29213" x="4267200" y="4565650"/>
          <p14:tracePt t="29230" x="4356100" y="4565650"/>
          <p14:tracePt t="29247" x="4432300" y="4559300"/>
          <p14:tracePt t="29264" x="4502150" y="4559300"/>
          <p14:tracePt t="29280" x="4565650" y="4559300"/>
          <p14:tracePt t="29280" x="4591050" y="4559300"/>
          <p14:tracePt t="29299" x="4635500" y="4559300"/>
          <p14:tracePt t="29315" x="4679950" y="4552950"/>
          <p14:tracePt t="29331" x="4711700" y="4552950"/>
          <p14:tracePt t="29348" x="4743450" y="4546600"/>
          <p14:tracePt t="29364" x="4768850" y="4546600"/>
          <p14:tracePt t="29381" x="4794250" y="4540250"/>
          <p14:tracePt t="29381" x="4800600" y="4540250"/>
          <p14:tracePt t="29398" x="4819650" y="4533900"/>
          <p14:tracePt t="29414" x="4838700" y="4527550"/>
          <p14:tracePt t="29431" x="4851400" y="4527550"/>
          <p14:tracePt t="29448" x="4883150" y="4521200"/>
          <p14:tracePt t="29466" x="4908550" y="4514850"/>
          <p14:tracePt t="29481" x="4940300" y="4514850"/>
          <p14:tracePt t="29498" x="4978400" y="4508500"/>
          <p14:tracePt t="29515" x="5041900" y="4508500"/>
          <p14:tracePt t="29531" x="5092700" y="4502150"/>
          <p14:tracePt t="29549" x="5143500" y="4508500"/>
          <p14:tracePt t="29565" x="5187950" y="4508500"/>
          <p14:tracePt t="29565" x="5213350" y="4514850"/>
          <p14:tracePt t="29583" x="5270500" y="4521200"/>
          <p14:tracePt t="29599" x="5321300" y="4527550"/>
          <p14:tracePt t="29615" x="5378450" y="4527550"/>
          <p14:tracePt t="29632" x="5429250" y="4533900"/>
          <p14:tracePt t="29648" x="5473700" y="4540250"/>
          <p14:tracePt t="29648" x="5499100" y="4540250"/>
          <p14:tracePt t="29667" x="5543550" y="4546600"/>
          <p14:tracePt t="29683" x="5594350" y="4552950"/>
          <p14:tracePt t="29699" x="5638800" y="4565650"/>
          <p14:tracePt t="29715" x="5676900" y="4572000"/>
          <p14:tracePt t="29732" x="5715000" y="4572000"/>
          <p14:tracePt t="29732" x="5727700" y="4578350"/>
          <p14:tracePt t="29750" x="5740400" y="4578350"/>
          <p14:tracePt t="29750" x="5753100" y="4578350"/>
          <p14:tracePt t="29766" x="5765800" y="4578350"/>
          <p14:tracePt t="29766" x="5772150" y="4578350"/>
          <p14:tracePt t="29783" x="5784850" y="4578350"/>
          <p14:tracePt t="29783" x="5791200" y="4578350"/>
          <p14:tracePt t="29799" x="5797550" y="4578350"/>
          <p14:tracePt t="29799" x="5810250" y="4578350"/>
          <p14:tracePt t="29816" x="5816600" y="4584700"/>
          <p14:tracePt t="29816" x="5829300" y="4591050"/>
          <p14:tracePt t="29835" x="5835650" y="4591050"/>
          <p14:tracePt t="29835" x="5842000" y="4597400"/>
          <p14:tracePt t="29850" x="5848350" y="4597400"/>
          <p14:tracePt t="29865" x="5854700" y="4603750"/>
          <p14:tracePt t="29865" x="5867400" y="4603750"/>
          <p14:tracePt t="29883" x="5873750" y="4603750"/>
          <p14:tracePt t="29899" x="5880100" y="4610100"/>
          <p14:tracePt t="29915" x="5892800" y="4610100"/>
          <p14:tracePt t="29932" x="5886450" y="4610100"/>
          <p14:tracePt t="29998" x="5880100" y="4616450"/>
          <p14:tracePt t="30003" x="5873750" y="4616450"/>
          <p14:tracePt t="30016" x="5867400" y="4616450"/>
          <p14:tracePt t="30033" x="5861050" y="4616450"/>
          <p14:tracePt t="30033" x="5848350" y="4616450"/>
          <p14:tracePt t="30051" x="5842000" y="4616450"/>
          <p14:tracePt t="30051" x="5835650" y="4610100"/>
          <p14:tracePt t="30067" x="5829300" y="4610100"/>
          <p14:tracePt t="30067" x="5822950" y="4610100"/>
          <p14:tracePt t="30088" x="5810250" y="4603750"/>
          <p14:tracePt t="30100" x="5810250" y="4597400"/>
          <p14:tracePt t="30100" x="5797550" y="4591050"/>
          <p14:tracePt t="30123" x="5791200" y="4584700"/>
          <p14:tracePt t="30134" x="5784850" y="4572000"/>
          <p14:tracePt t="30155" x="5784850" y="4565650"/>
          <p14:tracePt t="30168" x="5778500" y="4559300"/>
          <p14:tracePt t="30168" x="5778500" y="4552950"/>
          <p14:tracePt t="30189" x="5778500" y="4546600"/>
          <p14:tracePt t="30189" x="5778500" y="4540250"/>
          <p14:tracePt t="30189" x="5778500" y="4533900"/>
          <p14:tracePt t="30208" x="5778500" y="4527550"/>
          <p14:tracePt t="30216" x="5778500" y="4521200"/>
          <p14:tracePt t="30216" x="5778500" y="4514850"/>
          <p14:tracePt t="30234" x="5778500" y="4508500"/>
          <p14:tracePt t="30234" x="5784850" y="4489450"/>
          <p14:tracePt t="30251" x="5784850" y="4483100"/>
          <p14:tracePt t="30251" x="5784850" y="4476750"/>
          <p14:tracePt t="30267" x="5784850" y="4464050"/>
          <p14:tracePt t="30267" x="5784850" y="4457700"/>
          <p14:tracePt t="30284" x="5784850" y="4451350"/>
          <p14:tracePt t="30284" x="5778500" y="4445000"/>
          <p14:tracePt t="30301" x="5778500" y="4438650"/>
          <p14:tracePt t="30301" x="5778500" y="4432300"/>
          <p14:tracePt t="30319" x="5778500" y="4425950"/>
          <p14:tracePt t="30335" x="5778500" y="4432300"/>
          <p14:tracePt t="30402" x="5778500" y="4445000"/>
          <p14:tracePt t="30418" x="5778500" y="4451350"/>
          <p14:tracePt t="30430" x="5778500" y="4457700"/>
          <p14:tracePt t="30438" x="5778500" y="4464050"/>
          <p14:tracePt t="30450" x="5772150" y="4470400"/>
          <p14:tracePt t="30450" x="5772150" y="4476750"/>
          <p14:tracePt t="30450" x="5772150" y="4483100"/>
          <p14:tracePt t="30471" x="5772150" y="4489450"/>
          <p14:tracePt t="30484" x="5772150" y="4502150"/>
          <p14:tracePt t="30484" x="5772150" y="4514850"/>
          <p14:tracePt t="30502" x="5772150" y="4521200"/>
          <p14:tracePt t="30502" x="5772150" y="4527550"/>
          <p14:tracePt t="30519" x="5772150" y="4533900"/>
          <p14:tracePt t="30534" x="5772150" y="4540250"/>
          <p14:tracePt t="30534" x="5772150" y="4546600"/>
          <p14:tracePt t="30552" x="5778500" y="4552950"/>
          <p14:tracePt t="30568" x="5784850" y="4559300"/>
          <p14:tracePt t="30584" x="5791200" y="4565650"/>
          <p14:tracePt t="30602" x="5797550" y="4565650"/>
          <p14:tracePt t="30626" x="5791200" y="4565650"/>
          <p14:tracePt t="30702" x="5784850" y="4572000"/>
          <p14:tracePt t="30718" x="5772150" y="4572000"/>
          <p14:tracePt t="30738" x="5765800" y="4572000"/>
          <p14:tracePt t="30746" x="5759450" y="4572000"/>
          <p14:tracePt t="30755" x="5753100" y="4572000"/>
          <p14:tracePt t="30771" x="5746750" y="4572000"/>
          <p14:tracePt t="30785" x="5740400" y="4572000"/>
          <p14:tracePt t="30785" x="5727700" y="4578350"/>
          <p14:tracePt t="30802" x="5721350" y="4578350"/>
          <p14:tracePt t="30818" x="5715000" y="4578350"/>
          <p14:tracePt t="30835" x="5715000" y="4584700"/>
          <p14:tracePt t="30874" x="5721350" y="4584700"/>
          <p14:tracePt t="30890" x="5734050" y="4584700"/>
          <p14:tracePt t="30902" x="5740400" y="4591050"/>
          <p14:tracePt t="30910" x="5746750" y="4591050"/>
          <p14:tracePt t="30919" x="5753100" y="4591050"/>
          <p14:tracePt t="30919" x="5759450" y="4591050"/>
          <p14:tracePt t="30936" x="5765800" y="4591050"/>
          <p14:tracePt t="30936" x="5772150" y="4591050"/>
          <p14:tracePt t="30953" x="5778500" y="4591050"/>
          <p14:tracePt t="30953" x="5791200" y="4597400"/>
          <p14:tracePt t="30970" x="5803900" y="4597400"/>
          <p14:tracePt t="30970" x="5810250" y="4597400"/>
          <p14:tracePt t="30987" x="5816600" y="4597400"/>
          <p14:tracePt t="30987" x="5822950" y="4597400"/>
          <p14:tracePt t="31003" x="5829300" y="4597400"/>
          <p14:tracePt t="31003" x="5835650" y="4603750"/>
          <p14:tracePt t="31020" x="5842000" y="4603750"/>
          <p14:tracePt t="31020" x="5848350" y="4603750"/>
          <p14:tracePt t="31037" x="5854700" y="4603750"/>
          <p14:tracePt t="31052" x="5861050" y="4603750"/>
          <p14:tracePt t="31052" x="5867400" y="4610100"/>
          <p14:tracePt t="31071" x="5873750" y="4610100"/>
          <p14:tracePt t="31086" x="5880100" y="4616450"/>
          <p14:tracePt t="31102" x="5886450" y="4622800"/>
          <p14:tracePt t="31123" x="5880100" y="4629150"/>
          <p14:tracePt t="31142" x="5873750" y="4635500"/>
          <p14:tracePt t="31166" x="5867400" y="4635500"/>
          <p14:tracePt t="31182" x="5867400" y="4641850"/>
          <p14:tracePt t="31198" x="5861050" y="4641850"/>
          <p14:tracePt t="31210" x="5854700" y="4648200"/>
          <p14:tracePt t="31226" x="5848350" y="4654550"/>
          <p14:tracePt t="31242" x="5842000" y="4654550"/>
          <p14:tracePt t="31258" x="5835650" y="4660900"/>
          <p14:tracePt t="31278" x="5835650" y="4667250"/>
          <p14:tracePt t="31302" x="5829300" y="4660900"/>
          <p14:tracePt t="31414" x="5822950" y="4654550"/>
          <p14:tracePt t="31438" x="5816600" y="4654550"/>
          <p14:tracePt t="31450" x="5810250" y="4648200"/>
          <p14:tracePt t="31466" x="5797550" y="4648200"/>
          <p14:tracePt t="31482" x="5791200" y="4641850"/>
          <p14:tracePt t="31502" x="5784850" y="4641850"/>
          <p14:tracePt t="31518" x="5784850" y="4635500"/>
          <p14:tracePt t="31558" x="5791200" y="4635500"/>
          <p14:tracePt t="31563" x="5797550" y="4635500"/>
          <p14:tracePt t="31571" x="5810250" y="4635500"/>
          <p14:tracePt t="31571" x="5816600" y="4635500"/>
          <p14:tracePt t="31588" x="5829300" y="4635500"/>
          <p14:tracePt t="31588" x="5842000" y="4635500"/>
          <p14:tracePt t="31605" x="5854700" y="4635500"/>
          <p14:tracePt t="31605" x="5886450" y="4635500"/>
          <p14:tracePt t="31622" x="5899150" y="4635500"/>
          <p14:tracePt t="31622" x="5918200" y="4635500"/>
          <p14:tracePt t="31639" x="5937250" y="4635500"/>
          <p14:tracePt t="31639" x="5949950" y="4635500"/>
          <p14:tracePt t="31655" x="5969000" y="4635500"/>
          <p14:tracePt t="31655" x="5981700" y="4635500"/>
          <p14:tracePt t="31672" x="6000750" y="4635500"/>
          <p14:tracePt t="31672" x="6013450" y="4635500"/>
          <p14:tracePt t="31689" x="6026150" y="4635500"/>
          <p14:tracePt t="31689" x="6038850" y="4635500"/>
          <p14:tracePt t="31689" x="6051550" y="4641850"/>
          <p14:tracePt t="31707" x="6064250" y="4641850"/>
          <p14:tracePt t="31707" x="6070600" y="4641850"/>
          <p14:tracePt t="31723" x="6076950" y="4641850"/>
          <p14:tracePt t="31723" x="6083300" y="4648200"/>
          <p14:tracePt t="31739" x="6089650" y="4648200"/>
          <p14:tracePt t="31755" x="6096000" y="4648200"/>
          <p14:tracePt t="31772" x="6089650" y="4641850"/>
          <p14:tracePt t="31798" x="6083300" y="4641850"/>
          <p14:tracePt t="31805" x="6076950" y="4641850"/>
          <p14:tracePt t="31805" x="6070600" y="4635500"/>
          <p14:tracePt t="31823" x="6064250" y="4635500"/>
          <p14:tracePt t="31823" x="6057900" y="4629150"/>
          <p14:tracePt t="31839" x="6051550" y="4629150"/>
          <p14:tracePt t="31839" x="6038850" y="4629150"/>
          <p14:tracePt t="31856" x="6032500" y="4622800"/>
          <p14:tracePt t="31856" x="6013450" y="4616450"/>
          <p14:tracePt t="31873" x="6007100" y="4610100"/>
          <p14:tracePt t="31873" x="6000750" y="4610100"/>
          <p14:tracePt t="31889" x="5994400" y="4603750"/>
          <p14:tracePt t="31889" x="5988050" y="4603750"/>
          <p14:tracePt t="31906" x="5981700" y="4597400"/>
          <p14:tracePt t="31906" x="5975350" y="4591050"/>
          <p14:tracePt t="31923" x="5975350" y="4584700"/>
          <p14:tracePt t="31954" x="5975350" y="4578350"/>
          <p14:tracePt t="31970" x="5988050" y="4578350"/>
          <p14:tracePt t="31982" x="5988050" y="4572000"/>
          <p14:tracePt t="31991" x="5994400" y="4572000"/>
          <p14:tracePt t="31991" x="6007100" y="4572000"/>
          <p14:tracePt t="32007" x="6013450" y="4572000"/>
          <p14:tracePt t="32007" x="6019800" y="4572000"/>
          <p14:tracePt t="32024" x="6026150" y="4578350"/>
          <p14:tracePt t="32024" x="6038850" y="4578350"/>
          <p14:tracePt t="32040" x="6045200" y="4578350"/>
          <p14:tracePt t="32040" x="6057900" y="4578350"/>
          <p14:tracePt t="32056" x="6070600" y="4578350"/>
          <p14:tracePt t="32056" x="6083300" y="4578350"/>
          <p14:tracePt t="32056" x="6096000" y="4584700"/>
          <p14:tracePt t="32075" x="6108700" y="4584700"/>
          <p14:tracePt t="32075" x="6127750" y="4584700"/>
          <p14:tracePt t="32091" x="6140450" y="4584700"/>
          <p14:tracePt t="32091" x="6159500" y="4584700"/>
          <p14:tracePt t="32107" x="6178550" y="4584700"/>
          <p14:tracePt t="32107" x="6197600" y="4584700"/>
          <p14:tracePt t="32124" x="6216650" y="4584700"/>
          <p14:tracePt t="32124" x="6235700" y="4584700"/>
          <p14:tracePt t="32140" x="6261100" y="4591050"/>
          <p14:tracePt t="32140" x="6280150" y="4591050"/>
          <p14:tracePt t="32140" x="6299200" y="4591050"/>
          <p14:tracePt t="32159" x="6318250" y="4591050"/>
          <p14:tracePt t="32159" x="6337300" y="4591050"/>
          <p14:tracePt t="32174" x="6362700" y="4591050"/>
          <p14:tracePt t="32174" x="6381750" y="4591050"/>
          <p14:tracePt t="32190" x="6400800" y="4597400"/>
          <p14:tracePt t="32190" x="6426200" y="4597400"/>
          <p14:tracePt t="32208" x="6445250" y="4597400"/>
          <p14:tracePt t="32208" x="6489700" y="4603750"/>
          <p14:tracePt t="32224" x="6515100" y="4603750"/>
          <p14:tracePt t="32224" x="6534150" y="4603750"/>
          <p14:tracePt t="32240" x="6553200" y="4610100"/>
          <p14:tracePt t="32240" x="6572250" y="4610100"/>
          <p14:tracePt t="32257" x="6591300" y="4616450"/>
          <p14:tracePt t="32257" x="6610350" y="4616450"/>
          <p14:tracePt t="32274" x="6629400" y="4616450"/>
          <p14:tracePt t="32274" x="6661150" y="4622800"/>
          <p14:tracePt t="32291" x="6680200" y="4622800"/>
          <p14:tracePt t="32291" x="6692900" y="4622800"/>
          <p14:tracePt t="32307" x="6705600" y="4622800"/>
          <p14:tracePt t="32307" x="6718300" y="4629150"/>
          <p14:tracePt t="32324" x="6731000" y="4629150"/>
          <p14:tracePt t="32324" x="6743700" y="4629150"/>
          <p14:tracePt t="32324" x="6756400" y="4629150"/>
          <p14:tracePt t="32343" x="6762750" y="4629150"/>
          <p14:tracePt t="32357" x="6769100" y="4629150"/>
          <p14:tracePt t="32357" x="6775450" y="4635500"/>
          <p14:tracePt t="32375" x="6781800" y="4635500"/>
          <p14:tracePt t="32390" x="6775450" y="4641850"/>
          <p14:tracePt t="32407" x="6769100" y="4641850"/>
          <p14:tracePt t="32407" x="6762750" y="4641850"/>
          <p14:tracePt t="32424" x="6756400" y="4641850"/>
          <p14:tracePt t="32424" x="6743700" y="4641850"/>
          <p14:tracePt t="32424" x="6731000" y="4641850"/>
          <p14:tracePt t="32443" x="6724650" y="4641850"/>
          <p14:tracePt t="32443" x="6711950" y="4635500"/>
          <p14:tracePt t="32461" x="6699250" y="4635500"/>
          <p14:tracePt t="32461" x="6686550" y="4635500"/>
          <p14:tracePt t="32475" x="6673850" y="4635500"/>
          <p14:tracePt t="32475" x="6661150" y="4629150"/>
          <p14:tracePt t="32492" x="6648450" y="4629150"/>
          <p14:tracePt t="32492" x="6642100" y="4629150"/>
          <p14:tracePt t="32508" x="6629400" y="4622800"/>
          <p14:tracePt t="32508" x="6610350" y="4622800"/>
          <p14:tracePt t="32525" x="6597650" y="4616450"/>
          <p14:tracePt t="32525" x="6591300" y="4616450"/>
          <p14:tracePt t="32541" x="6584950" y="4616450"/>
          <p14:tracePt t="32541" x="6578600" y="4610100"/>
          <p14:tracePt t="32558" x="6565900" y="4610100"/>
          <p14:tracePt t="32558" x="6559550" y="4610100"/>
          <p14:tracePt t="32575" x="6553200" y="4603750"/>
          <p14:tracePt t="32575" x="6546850" y="4603750"/>
          <p14:tracePt t="32592" x="6540500" y="4597400"/>
          <p14:tracePt t="32608" x="6534150" y="4597400"/>
          <p14:tracePt t="32624" x="6527800" y="4597400"/>
          <p14:tracePt t="32642" x="6521450" y="4597400"/>
          <p14:tracePt t="32658" x="6515100" y="4597400"/>
          <p14:tracePt t="32675" x="6508750" y="4603750"/>
          <p14:tracePt t="32698" x="6502400" y="4610100"/>
          <p14:tracePt t="32712" x="6496050" y="4616450"/>
          <p14:tracePt t="32727" x="6489700" y="4622800"/>
          <p14:tracePt t="32762" x="6502400" y="4616450"/>
          <p14:tracePt t="32830" x="6508750" y="4610100"/>
          <p14:tracePt t="32838" x="6515100" y="4610100"/>
          <p14:tracePt t="32846" x="6527800" y="4610100"/>
          <p14:tracePt t="32858" x="6540500" y="4603750"/>
          <p14:tracePt t="32858" x="6546850" y="4597400"/>
          <p14:tracePt t="32876" x="6559550" y="4597400"/>
          <p14:tracePt t="32876" x="6591300" y="4584700"/>
          <p14:tracePt t="32893" x="6604000" y="4584700"/>
          <p14:tracePt t="32893" x="6616700" y="4578350"/>
          <p14:tracePt t="32910" x="6635750" y="4572000"/>
          <p14:tracePt t="32910" x="6648450" y="4565650"/>
          <p14:tracePt t="32926" x="6667500" y="4565650"/>
          <p14:tracePt t="32926" x="6699250" y="4552950"/>
          <p14:tracePt t="32943" x="6711950" y="4552950"/>
          <p14:tracePt t="32943" x="6731000" y="4546600"/>
          <p14:tracePt t="32962" x="6750050" y="4546600"/>
          <p14:tracePt t="32962" x="6762750" y="4546600"/>
          <p14:tracePt t="32976" x="6781800" y="4540250"/>
          <p14:tracePt t="32976" x="6794500" y="4540250"/>
          <p14:tracePt t="32993" x="6807200" y="4540250"/>
          <p14:tracePt t="32993" x="6838950" y="4540250"/>
          <p14:tracePt t="33010" x="6851650" y="4540250"/>
          <p14:tracePt t="33010" x="6858000" y="4540250"/>
          <p14:tracePt t="33027" x="6870700" y="4540250"/>
          <p14:tracePt t="33027" x="6883400" y="4546600"/>
          <p14:tracePt t="33043" x="6896100" y="4546600"/>
          <p14:tracePt t="33043" x="6902450" y="4546600"/>
          <p14:tracePt t="33060" x="6908800" y="4546600"/>
          <p14:tracePt t="33060" x="6915150" y="4552950"/>
          <p14:tracePt t="33077" x="6921500" y="4552950"/>
          <p14:tracePt t="33093" x="6927850" y="4559300"/>
          <p14:tracePt t="33093" x="6927850" y="4565650"/>
          <p14:tracePt t="33110" x="6927850" y="4572000"/>
          <p14:tracePt t="33110" x="6927850" y="4578350"/>
          <p14:tracePt t="33127" x="6921500" y="4584700"/>
          <p14:tracePt t="33127" x="6915150" y="4591050"/>
          <p14:tracePt t="33143" x="6908800" y="4597400"/>
          <p14:tracePt t="33159" x="6902450" y="4603750"/>
          <p14:tracePt t="33159" x="6889750" y="4610100"/>
          <p14:tracePt t="33178" x="6883400" y="4616450"/>
          <p14:tracePt t="33178" x="6877050" y="4616450"/>
          <p14:tracePt t="33194" x="6870700" y="4616450"/>
          <p14:tracePt t="33210" x="6870700" y="4610100"/>
          <p14:tracePt t="33266" x="6883400" y="4603750"/>
          <p14:tracePt t="33282" x="6889750" y="4597400"/>
          <p14:tracePt t="33298" x="6896100" y="4597400"/>
          <p14:tracePt t="33303" x="6902450" y="4597400"/>
          <p14:tracePt t="33311" x="6908800" y="4591050"/>
          <p14:tracePt t="33311" x="6915150" y="4584700"/>
          <p14:tracePt t="33327" x="6921500" y="4584700"/>
          <p14:tracePt t="33327" x="6927850" y="4578350"/>
          <p14:tracePt t="33345" x="6934200" y="4578350"/>
          <p14:tracePt t="33345" x="6940550" y="4572000"/>
          <p14:tracePt t="33345" x="6946900" y="4572000"/>
          <p14:tracePt t="33363" x="6953250" y="4565650"/>
          <p14:tracePt t="33363" x="6959600" y="4565650"/>
          <p14:tracePt t="33379" x="6965950" y="4565650"/>
          <p14:tracePt t="33379" x="6972300" y="4559300"/>
          <p14:tracePt t="33395" x="6978650" y="4559300"/>
          <p14:tracePt t="33395" x="6985000" y="4559300"/>
          <p14:tracePt t="33411" x="6991350" y="4552950"/>
          <p14:tracePt t="33411" x="6997700" y="4552950"/>
          <p14:tracePt t="33428" x="7004050" y="4552950"/>
          <p14:tracePt t="33444" x="7010400" y="4552950"/>
          <p14:tracePt t="33461" x="7016750" y="4546600"/>
          <p14:tracePt t="33461" x="7023100" y="4546600"/>
          <p14:tracePt t="33480" x="7023100" y="4540250"/>
          <p14:tracePt t="33522" x="7016750" y="4540250"/>
          <p14:tracePt t="33542" x="7016750" y="4533900"/>
          <p14:tracePt t="33558" x="7010400" y="4533900"/>
          <p14:tracePt t="33574" x="7004050" y="4527550"/>
          <p14:tracePt t="33590" x="6997700" y="4527550"/>
          <p14:tracePt t="33602" x="6997700" y="4521200"/>
          <p14:tracePt t="33618" x="6991350" y="4514850"/>
          <p14:tracePt t="33642" x="6985000" y="4514850"/>
          <p14:tracePt t="33666" x="6985000" y="4508500"/>
          <p14:tracePt t="33678" x="6985000" y="4502150"/>
          <p14:tracePt t="33694" x="7175500" y="4483100"/>
          <p14:tracePt t="33784" x="7207250" y="4483100"/>
          <p14:tracePt t="33790" x="7239000" y="4483100"/>
          <p14:tracePt t="33799" x="7277100" y="4483100"/>
          <p14:tracePt t="33811" x="7353300" y="4483100"/>
          <p14:tracePt t="33828" x="7480300" y="4489450"/>
          <p14:tracePt t="33845" x="7569200" y="4489450"/>
          <p14:tracePt t="33862" x="7658100" y="4495800"/>
          <p14:tracePt t="33879" x="7747000" y="4508500"/>
          <p14:tracePt t="33895" x="7886700" y="4521200"/>
          <p14:tracePt t="33912" x="7969250" y="4527550"/>
          <p14:tracePt t="33929" x="8051800" y="4521200"/>
          <p14:tracePt t="33945" x="8166100" y="4514850"/>
          <p14:tracePt t="33964" x="8235950" y="4514850"/>
          <p14:tracePt t="33980" x="8305800" y="4508500"/>
          <p14:tracePt t="33996" x="8362950" y="4508500"/>
          <p14:tracePt t="34013" x="8439150" y="4502150"/>
          <p14:tracePt t="34031" x="8477250" y="4502150"/>
          <p14:tracePt t="34046" x="8509000" y="4495800"/>
          <p14:tracePt t="34063" x="8534400" y="4489450"/>
          <p14:tracePt t="34080" x="8553450" y="4489450"/>
          <p14:tracePt t="34096" x="8566150" y="4489450"/>
          <p14:tracePt t="34113" x="8572500" y="4495800"/>
          <p14:tracePt t="34130" x="8572500" y="4508500"/>
          <p14:tracePt t="34146" x="8572500" y="4514850"/>
          <p14:tracePt t="34162" x="8559800" y="4527550"/>
          <p14:tracePt t="34180" x="8553450" y="4533900"/>
          <p14:tracePt t="34196" x="8547100" y="4533900"/>
          <p14:tracePt t="34196" x="8528050" y="4540250"/>
          <p14:tracePt t="34214" x="8521700" y="4540250"/>
          <p14:tracePt t="34214" x="8515350" y="4540250"/>
          <p14:tracePt t="34230" x="8509000" y="4546600"/>
          <p14:tracePt t="34230" x="8496300" y="4546600"/>
          <p14:tracePt t="34247" x="8483600" y="4546600"/>
          <p14:tracePt t="34247" x="8464550" y="4540250"/>
          <p14:tracePt t="34264" x="8451850" y="4540250"/>
          <p14:tracePt t="34264" x="8432800" y="4540250"/>
          <p14:tracePt t="34280" x="8420100" y="4540250"/>
          <p14:tracePt t="34280" x="8401050" y="4540250"/>
          <p14:tracePt t="34297" x="8382000" y="4540250"/>
          <p14:tracePt t="34297" x="8369300" y="4540250"/>
          <p14:tracePt t="34314" x="8343900" y="4540250"/>
          <p14:tracePt t="34314" x="8299450" y="4546600"/>
          <p14:tracePt t="34332" x="8274050" y="4546600"/>
          <p14:tracePt t="34332" x="8248650" y="4546600"/>
          <p14:tracePt t="34347" x="8216900" y="4552950"/>
          <p14:tracePt t="34347" x="8191500" y="4552950"/>
          <p14:tracePt t="34365" x="8153400" y="4559300"/>
          <p14:tracePt t="34365" x="8121650" y="4559300"/>
          <p14:tracePt t="34365" x="8083550" y="4565650"/>
          <p14:tracePt t="34383" x="8039100" y="4565650"/>
          <p14:tracePt t="34397" x="7994650" y="4572000"/>
          <p14:tracePt t="34397" x="7899400" y="4578350"/>
          <p14:tracePt t="34415" x="7848600" y="4584700"/>
          <p14:tracePt t="34415" x="7791450" y="4591050"/>
          <p14:tracePt t="34431" x="7727950" y="4597400"/>
          <p14:tracePt t="34431" x="7658100" y="4603750"/>
          <p14:tracePt t="34448" x="7588250" y="4616450"/>
          <p14:tracePt t="34448" x="7512050" y="4629150"/>
          <p14:tracePt t="34448" x="7423150" y="4641850"/>
          <p14:tracePt t="34467" x="7334250" y="4660900"/>
          <p14:tracePt t="34480" x="7239000" y="4673600"/>
          <p14:tracePt t="34480" x="7143750" y="4692650"/>
          <p14:tracePt t="34498" x="6927850" y="4730750"/>
          <p14:tracePt t="34498" x="6813550" y="4749800"/>
          <p14:tracePt t="34515" x="6699250" y="4768850"/>
          <p14:tracePt t="34515" x="6578600" y="4787900"/>
          <p14:tracePt t="34532" x="6464300" y="4800600"/>
          <p14:tracePt t="34532" x="6343650" y="4819650"/>
          <p14:tracePt t="34548" x="6223000" y="4832350"/>
          <p14:tracePt t="34548" x="5988050" y="4857750"/>
          <p14:tracePt t="34565" x="5867400" y="4870450"/>
          <p14:tracePt t="34565" x="5746750" y="4883150"/>
          <p14:tracePt t="34583" x="5626100" y="4895850"/>
          <p14:tracePt t="34583" x="5511800" y="4902200"/>
          <p14:tracePt t="34598" x="5397500" y="4908550"/>
          <p14:tracePt t="34598" x="5283200" y="4908550"/>
          <p14:tracePt t="34615" x="5175250" y="4914900"/>
          <p14:tracePt t="34615" x="4959350" y="4914900"/>
          <p14:tracePt t="34632" x="4864100" y="4914900"/>
          <p14:tracePt t="34632" x="4768850" y="4914900"/>
          <p14:tracePt t="34648" x="4679950" y="4914900"/>
          <p14:tracePt t="34648" x="4597400" y="4914900"/>
          <p14:tracePt t="34665" x="4514850" y="4908550"/>
          <p14:tracePt t="34665" x="4432300" y="4908550"/>
          <p14:tracePt t="34683" x="4286250" y="4895850"/>
          <p14:tracePt t="34683" x="4216400" y="4895850"/>
          <p14:tracePt t="34699" x="4152900" y="4889500"/>
          <p14:tracePt t="34699" x="4089400" y="4883150"/>
          <p14:tracePt t="34715" x="4032250" y="4876800"/>
          <p14:tracePt t="34715" x="3981450" y="4876800"/>
          <p14:tracePt t="34732" x="3937000" y="4870450"/>
          <p14:tracePt t="34732" x="3892550" y="4870450"/>
          <p14:tracePt t="34749" x="3848100" y="4864100"/>
          <p14:tracePt t="34749" x="3784600" y="4857750"/>
          <p14:tracePt t="34767" x="3752850" y="4857750"/>
          <p14:tracePt t="34767" x="3727450" y="4857750"/>
          <p14:tracePt t="34782" x="3702050" y="4857750"/>
          <p14:tracePt t="34782" x="3683000" y="4857750"/>
          <p14:tracePt t="34799" x="3670300" y="4864100"/>
          <p14:tracePt t="34799" x="3657600" y="4864100"/>
          <p14:tracePt t="34816" x="3644900" y="4864100"/>
          <p14:tracePt t="34816" x="3638550" y="4864100"/>
          <p14:tracePt t="34816" x="3632200" y="4870450"/>
          <p14:tracePt t="34836" x="3625850" y="4876800"/>
          <p14:tracePt t="34851" x="3625850" y="4883150"/>
          <p14:tracePt t="34865" x="3632200" y="4895850"/>
          <p14:tracePt t="34881" x="3638550" y="4902200"/>
          <p14:tracePt t="34881" x="3638550" y="4908550"/>
          <p14:tracePt t="34899" x="3644900" y="4914900"/>
          <p14:tracePt t="34899" x="3651250" y="4921250"/>
          <p14:tracePt t="34916" x="3663950" y="4921250"/>
          <p14:tracePt t="34916" x="3676650" y="4933950"/>
          <p14:tracePt t="34932" x="3689350" y="4940300"/>
          <p14:tracePt t="34932" x="3695700" y="4953000"/>
          <p14:tracePt t="34949" x="3708400" y="4959350"/>
          <p14:tracePt t="34949" x="3714750" y="4965700"/>
          <p14:tracePt t="34967" x="3727450" y="4972050"/>
          <p14:tracePt t="34967" x="3746500" y="4991100"/>
          <p14:tracePt t="34983" x="3752850" y="4997450"/>
          <p14:tracePt t="34983" x="3765550" y="5003800"/>
          <p14:tracePt t="34999" x="3771900" y="5010150"/>
          <p14:tracePt t="34999" x="3784600" y="5022850"/>
          <p14:tracePt t="35016" x="3790950" y="5029200"/>
          <p14:tracePt t="35016" x="3803650" y="5035550"/>
          <p14:tracePt t="35033" x="3810000" y="5041900"/>
          <p14:tracePt t="35033" x="3816350" y="5048250"/>
          <p14:tracePt t="35033" x="3829050" y="5054600"/>
          <p14:tracePt t="35051" x="3835400" y="5060950"/>
          <p14:tracePt t="35051" x="3841750" y="5067300"/>
          <p14:tracePt t="35066" x="3848100" y="5073650"/>
          <p14:tracePt t="35066" x="3854450" y="5080000"/>
          <p14:tracePt t="35083" x="3860800" y="5086350"/>
          <p14:tracePt t="35099" x="3867150" y="5086350"/>
          <p14:tracePt t="35115" x="3860800" y="5092700"/>
          <p14:tracePt t="35134" x="3854450" y="5092700"/>
          <p14:tracePt t="35149" x="3848100" y="5092700"/>
          <p14:tracePt t="35149" x="3835400" y="5092700"/>
          <p14:tracePt t="35166" x="3822700" y="5092700"/>
          <p14:tracePt t="35166" x="3816350" y="5092700"/>
          <p14:tracePt t="35183" x="3803650" y="5092700"/>
          <p14:tracePt t="35183" x="3790950" y="5092700"/>
          <p14:tracePt t="35200" x="3778250" y="5092700"/>
          <p14:tracePt t="35200" x="3765550" y="5092700"/>
          <p14:tracePt t="35200" x="3752850" y="5092700"/>
          <p14:tracePt t="35219" x="3740150" y="5092700"/>
          <p14:tracePt t="35219" x="3727450" y="5092700"/>
          <p14:tracePt t="35233" x="3714750" y="5092700"/>
          <p14:tracePt t="35233" x="3702050" y="5092700"/>
          <p14:tracePt t="35250" x="3689350" y="5086350"/>
          <p14:tracePt t="35250" x="3676650" y="5086350"/>
          <p14:tracePt t="35267" x="3670300" y="5086350"/>
          <p14:tracePt t="35267" x="3644900" y="5086350"/>
          <p14:tracePt t="35284" x="3632200" y="5086350"/>
          <p14:tracePt t="35284" x="3625850" y="5086350"/>
          <p14:tracePt t="35300" x="3613150" y="5086350"/>
          <p14:tracePt t="35300" x="3606800" y="5086350"/>
          <p14:tracePt t="35317" x="3600450" y="5080000"/>
          <p14:tracePt t="35317" x="3594100" y="5080000"/>
          <p14:tracePt t="35335" x="3587750" y="5080000"/>
          <p14:tracePt t="35335" x="3581400" y="5073650"/>
          <p14:tracePt t="35351" x="3575050" y="5067300"/>
          <p14:tracePt t="35367" x="3575050" y="5060950"/>
          <p14:tracePt t="35367" x="3575050" y="5054600"/>
          <p14:tracePt t="35384" x="3575050" y="5048250"/>
          <p14:tracePt t="35400" x="3581400" y="5041900"/>
          <p14:tracePt t="35400" x="3587750" y="5029200"/>
          <p14:tracePt t="35419" x="3594100" y="5022850"/>
          <p14:tracePt t="35419" x="3600450" y="5016500"/>
          <p14:tracePt t="35435" x="3606800" y="5010150"/>
          <p14:tracePt t="35435" x="3613150" y="5003800"/>
          <p14:tracePt t="35451" x="3619500" y="4997450"/>
          <p14:tracePt t="35451" x="3625850" y="4991100"/>
          <p14:tracePt t="35451" x="3625850" y="4984750"/>
          <p14:tracePt t="35470" x="3632200" y="4978400"/>
          <p14:tracePt t="35483" x="3638550" y="4972050"/>
          <p14:tracePt t="35483" x="3644900" y="4972050"/>
          <p14:tracePt t="35483" x="3644900" y="4965700"/>
          <p14:tracePt t="35503" x="3657600" y="4959350"/>
          <p14:tracePt t="35519" x="3663950" y="4953000"/>
          <p14:tracePt t="35534" x="3670300" y="4953000"/>
          <p14:tracePt t="35550" x="3676650" y="4953000"/>
          <p14:tracePt t="35550" x="3683000" y="4953000"/>
          <p14:tracePt t="35568" x="3689350" y="4959350"/>
          <p14:tracePt t="35568" x="3695700" y="4959350"/>
          <p14:tracePt t="35585" x="3702050" y="4965700"/>
          <p14:tracePt t="35601" x="3708400" y="4978400"/>
          <p14:tracePt t="35617" x="3721100" y="4984750"/>
          <p14:tracePt t="35634" x="3727450" y="4991100"/>
          <p14:tracePt t="35651" x="3733800" y="4997450"/>
          <p14:tracePt t="35667" x="3740150" y="5003800"/>
          <p14:tracePt t="35684" x="3746500" y="5010150"/>
          <p14:tracePt t="35684" x="3759200" y="5010150"/>
          <p14:tracePt t="35702" x="3765550" y="5010150"/>
          <p14:tracePt t="35718" x="3771900" y="5010150"/>
          <p14:tracePt t="35735" x="3771900" y="5003800"/>
          <p14:tracePt t="35751" x="3778250" y="4997450"/>
          <p14:tracePt t="35768" x="3771900" y="4991100"/>
          <p14:tracePt t="35784" x="3771900" y="4978400"/>
          <p14:tracePt t="35802" x="3765550" y="4972050"/>
          <p14:tracePt t="35819" x="3759200" y="4965700"/>
          <p14:tracePt t="35835" x="3752850" y="4965700"/>
          <p14:tracePt t="35851" x="3746500" y="4965700"/>
          <p14:tracePt t="35868" x="3740150" y="4972050"/>
          <p14:tracePt t="35885" x="3740150" y="4978400"/>
          <p14:tracePt t="35885" x="3733800" y="4984750"/>
          <p14:tracePt t="35902" x="3733800" y="4991100"/>
          <p14:tracePt t="35902" x="3733800" y="4997450"/>
          <p14:tracePt t="35919" x="3727450" y="5003800"/>
          <p14:tracePt t="35935" x="3721100" y="5010150"/>
          <p14:tracePt t="35952" x="3721100" y="5016500"/>
          <p14:tracePt t="35969" x="3714750" y="5022850"/>
          <p14:tracePt t="35985" x="3708400" y="5022850"/>
          <p14:tracePt t="35985" x="3702050" y="5029200"/>
          <p14:tracePt t="36003" x="3695700" y="5029200"/>
          <p14:tracePt t="36019" x="3689350" y="5029200"/>
          <p14:tracePt t="36035" x="3683000" y="5035550"/>
          <p14:tracePt t="36052" x="3676650" y="5035550"/>
          <p14:tracePt t="36078" x="3670300" y="5041900"/>
          <p14:tracePt t="36102" x="3670300" y="5048250"/>
          <p14:tracePt t="36118" x="3663950" y="5054600"/>
          <p14:tracePt t="36138" x="3657600" y="5054600"/>
          <p14:tracePt t="36154" x="3651250" y="5060950"/>
          <p14:tracePt t="36162" x="3644900" y="5060950"/>
          <p14:tracePt t="36170" x="3638550" y="5060950"/>
          <p14:tracePt t="36170" x="3625850" y="5067300"/>
          <p14:tracePt t="36186" x="3619500" y="5067300"/>
          <p14:tracePt t="36186" x="3606800" y="5067300"/>
          <p14:tracePt t="36203" x="3587750" y="5067300"/>
          <p14:tracePt t="36203" x="3575050" y="5067300"/>
          <p14:tracePt t="36220" x="3556000" y="5067300"/>
          <p14:tracePt t="36220" x="3536950" y="5060950"/>
          <p14:tracePt t="36236" x="3517900" y="5054600"/>
          <p14:tracePt t="36236" x="3467100" y="5041900"/>
          <p14:tracePt t="36253" x="3448050" y="5035550"/>
          <p14:tracePt t="36253" x="3416300" y="5022850"/>
          <p14:tracePt t="36270" x="3390900" y="5016500"/>
          <p14:tracePt t="36270" x="3359150" y="5010150"/>
          <p14:tracePt t="36287" x="3327400" y="5003800"/>
          <p14:tracePt t="36287" x="3263900" y="4984750"/>
          <p14:tracePt t="36303" x="3225800" y="4978400"/>
          <p14:tracePt t="36303" x="3187700" y="4972050"/>
          <p14:tracePt t="36320" x="3155950" y="4959350"/>
          <p14:tracePt t="36320" x="3111500" y="4953000"/>
          <p14:tracePt t="36337" x="3073400" y="4946650"/>
          <p14:tracePt t="36337" x="3028950" y="4940300"/>
          <p14:tracePt t="36353" x="2984500" y="4940300"/>
          <p14:tracePt t="36353" x="2895600" y="4940300"/>
          <p14:tracePt t="36370" x="2844800" y="4940300"/>
          <p14:tracePt t="36370" x="2800350" y="4940300"/>
          <p14:tracePt t="36387" x="2755900" y="4946650"/>
          <p14:tracePt t="36387" x="2711450" y="4953000"/>
          <p14:tracePt t="36404" x="2667000" y="4965700"/>
          <p14:tracePt t="36404" x="2628900" y="4972050"/>
          <p14:tracePt t="36420" x="2590800" y="4978400"/>
          <p14:tracePt t="36420" x="2552700" y="4984750"/>
          <p14:tracePt t="36420" x="2520950" y="4997450"/>
          <p14:tracePt t="36438" x="2489200" y="5003800"/>
          <p14:tracePt t="36438" x="2457450" y="5010150"/>
          <p14:tracePt t="36454" x="2432050" y="5016500"/>
          <p14:tracePt t="36454" x="2406650" y="5022850"/>
          <p14:tracePt t="36471" x="2381250" y="5029200"/>
          <p14:tracePt t="36471" x="2362200" y="5035550"/>
          <p14:tracePt t="36488" x="2343150" y="5041900"/>
          <p14:tracePt t="36488" x="2324100" y="5048250"/>
          <p14:tracePt t="36504" x="2305050" y="5048250"/>
          <p14:tracePt t="36504" x="2292350" y="5054600"/>
          <p14:tracePt t="36504" x="2273300" y="5054600"/>
          <p14:tracePt t="36522" x="2260600" y="5054600"/>
          <p14:tracePt t="36537" x="2247900" y="5054600"/>
          <p14:tracePt t="36537" x="2228850" y="5054600"/>
          <p14:tracePt t="36554" x="2216150" y="5054600"/>
          <p14:tracePt t="36554" x="2209800" y="5060950"/>
          <p14:tracePt t="36571" x="2203450" y="5060950"/>
          <p14:tracePt t="36571" x="2190750" y="5060950"/>
          <p14:tracePt t="36588" x="2184400" y="5060950"/>
          <p14:tracePt t="36588" x="2178050" y="5060950"/>
          <p14:tracePt t="36605" x="2171700" y="5060950"/>
          <p14:tracePt t="36620" x="2165350" y="5060950"/>
          <p14:tracePt t="36642" x="2165350" y="5054600"/>
          <p14:tracePt t="36658" x="2165350" y="5048250"/>
          <p14:tracePt t="36658" x="2165350" y="5041900"/>
          <p14:tracePt t="36672" x="2159000" y="5035550"/>
          <p14:tracePt t="36672" x="2159000" y="5029200"/>
          <p14:tracePt t="36688" x="2159000" y="5016500"/>
          <p14:tracePt t="36705" x="2260600" y="4965700"/>
          <p14:tracePt t="36792" x="2286000" y="4978400"/>
          <p14:tracePt t="36798" x="2317750" y="4984750"/>
          <p14:tracePt t="36807" x="2393950" y="4997450"/>
          <p14:tracePt t="36823" x="2476500" y="5003800"/>
          <p14:tracePt t="36839" x="2571750" y="5003800"/>
          <p14:tracePt t="36855" x="2679700" y="5003800"/>
          <p14:tracePt t="36872" x="2800350" y="4991100"/>
          <p14:tracePt t="36888" x="2990850" y="4978400"/>
          <p14:tracePt t="36905" x="3117850" y="4965700"/>
          <p14:tracePt t="36922" x="3244850" y="4953000"/>
          <p14:tracePt t="36938" x="3378200" y="4946650"/>
          <p14:tracePt t="36955" x="3568700" y="4933950"/>
          <p14:tracePt t="36972" x="3689350" y="4927600"/>
          <p14:tracePt t="36989" x="3803650" y="4933950"/>
          <p14:tracePt t="37005" x="3949700" y="4953000"/>
          <p14:tracePt t="37023" x="4025900" y="4965700"/>
          <p14:tracePt t="37039" x="4089400" y="4972050"/>
          <p14:tracePt t="37056" x="4140200" y="4978400"/>
          <p14:tracePt t="37073" x="4184650" y="4972050"/>
          <p14:tracePt t="37073" x="4197350" y="4972050"/>
          <p14:tracePt t="37091" x="4222750" y="4965700"/>
          <p14:tracePt t="37106" x="4241800" y="4959350"/>
          <p14:tracePt t="37123" x="4248150" y="4959350"/>
          <p14:tracePt t="37139" x="4254500" y="4959350"/>
          <p14:tracePt t="37156" x="4254500" y="4953000"/>
          <p14:tracePt t="37172" x="4254500" y="4946650"/>
          <p14:tracePt t="37190" x="4248150" y="4940300"/>
          <p14:tracePt t="37210" x="4235450" y="4933950"/>
          <p14:tracePt t="37226" x="4229100" y="4933950"/>
          <p14:tracePt t="37243" x="4222750" y="4933950"/>
          <p14:tracePt t="37256" x="4210050" y="4921250"/>
          <p14:tracePt t="37273" x="4197350" y="4921250"/>
          <p14:tracePt t="37290" x="4184650" y="4914900"/>
          <p14:tracePt t="37306" x="4178300" y="4921250"/>
          <p14:tracePt t="37323" x="4171950" y="4927600"/>
          <p14:tracePt t="37340" x="4178300" y="4940300"/>
          <p14:tracePt t="37357" x="4184650" y="4953000"/>
          <p14:tracePt t="37373" x="4191000" y="4965700"/>
          <p14:tracePt t="37391" x="4203700" y="4972050"/>
          <p14:tracePt t="37407" x="4210050" y="4972050"/>
          <p14:tracePt t="37423" x="4222750" y="4972050"/>
          <p14:tracePt t="37440" x="4235450" y="4972050"/>
          <p14:tracePt t="37440" x="4235450" y="4978400"/>
          <p14:tracePt t="37461" x="4248150" y="4984750"/>
          <p14:tracePt t="37461" x="4260850" y="4991100"/>
          <p14:tracePt t="37475" x="4267200" y="4991100"/>
          <p14:tracePt t="37475" x="4273550" y="4997450"/>
          <p14:tracePt t="37491" x="4279900" y="5003800"/>
          <p14:tracePt t="37491" x="4292600" y="5010150"/>
          <p14:tracePt t="37508" x="4298950" y="5022850"/>
          <p14:tracePt t="37508" x="4311650" y="5029200"/>
          <p14:tracePt t="37508" x="4324350" y="5029200"/>
          <p14:tracePt t="37527" x="4330700" y="5041900"/>
          <p14:tracePt t="37540" x="4343400" y="5048250"/>
          <p14:tracePt t="37540" x="4368800" y="5060950"/>
          <p14:tracePt t="37558" x="4381500" y="5067300"/>
          <p14:tracePt t="37558" x="4400550" y="5073650"/>
          <p14:tracePt t="37575" x="4413250" y="5086350"/>
          <p14:tracePt t="37575" x="4425950" y="5092700"/>
          <p14:tracePt t="37591" x="4445000" y="5099050"/>
          <p14:tracePt t="37591" x="4457700" y="5105400"/>
          <p14:tracePt t="37608" x="4470400" y="5111750"/>
          <p14:tracePt t="37608" x="4502150" y="5130800"/>
          <p14:tracePt t="37625" x="4514850" y="5137150"/>
          <p14:tracePt t="37625" x="4527550" y="5143500"/>
          <p14:tracePt t="37641" x="4540250" y="5156200"/>
          <p14:tracePt t="37641" x="4552950" y="5162550"/>
          <p14:tracePt t="37658" x="4565650" y="5168900"/>
          <p14:tracePt t="37658" x="4578350" y="5181600"/>
          <p14:tracePt t="37675" x="4591050" y="5187950"/>
          <p14:tracePt t="37675" x="4616450" y="5200650"/>
          <p14:tracePt t="37692" x="4622800" y="5207000"/>
          <p14:tracePt t="37692" x="4635500" y="5213350"/>
          <p14:tracePt t="37710" x="4641850" y="5213350"/>
          <p14:tracePt t="37710" x="4648200" y="5219700"/>
          <p14:tracePt t="37725" x="4654550" y="5226050"/>
          <p14:tracePt t="37725" x="4660900" y="5226050"/>
          <p14:tracePt t="37742" x="4667250" y="5232400"/>
          <p14:tracePt t="37758" x="4660900" y="5226050"/>
          <p14:tracePt t="37758" x="4654550" y="5219700"/>
          <p14:tracePt t="37776" x="4495800" y="5067300"/>
          <p14:tracePt t="37864" x="4483100" y="5041900"/>
          <p14:tracePt t="37870" x="4464050" y="5016500"/>
          <p14:tracePt t="37878" x="4445000" y="4991100"/>
          <p14:tracePt t="37891" x="4413250" y="4927600"/>
          <p14:tracePt t="37908" x="4381500" y="4819650"/>
          <p14:tracePt t="37926" x="4368800" y="4743450"/>
          <p14:tracePt t="37942" x="4375150" y="4679950"/>
          <p14:tracePt t="37959" x="4394200" y="4622800"/>
          <p14:tracePt t="37975" x="4451350" y="4559300"/>
          <p14:tracePt t="37992" x="4508500" y="4521200"/>
          <p14:tracePt t="38009" x="4578350" y="4495800"/>
          <p14:tracePt t="38025" x="4699000" y="4464050"/>
          <p14:tracePt t="38042" x="4794250" y="4451350"/>
          <p14:tracePt t="38059" x="4895850" y="4445000"/>
          <p14:tracePt t="38076" x="5010150" y="4438650"/>
          <p14:tracePt t="38092" x="5130800" y="4445000"/>
          <p14:tracePt t="38092" x="5194300" y="4451350"/>
          <p14:tracePt t="38110" x="5314950" y="4470400"/>
          <p14:tracePt t="38127" x="5429250" y="4495800"/>
          <p14:tracePt t="38143" x="5543550" y="4533900"/>
          <p14:tracePt t="38159" x="5638800" y="4572000"/>
          <p14:tracePt t="38176" x="5721350" y="4616450"/>
          <p14:tracePt t="38193" x="5803900" y="4699000"/>
          <p14:tracePt t="38211" x="5829300" y="4756150"/>
          <p14:tracePt t="38226" x="5835650" y="4813300"/>
          <p14:tracePt t="38243" x="5816600" y="4864100"/>
          <p14:tracePt t="38259" x="5778500" y="4908550"/>
          <p14:tracePt t="38276" x="5683250" y="4965700"/>
          <p14:tracePt t="38293" x="5594350" y="5010150"/>
          <p14:tracePt t="38310" x="5492750" y="5054600"/>
          <p14:tracePt t="38326" x="5321300" y="5111750"/>
          <p14:tracePt t="38344" x="5200650" y="5137150"/>
          <p14:tracePt t="38360" x="5092700" y="5149850"/>
          <p14:tracePt t="38376" x="4991100" y="5162550"/>
          <p14:tracePt t="38394" x="4876800" y="5162550"/>
          <p14:tracePt t="38411" x="4819650" y="5162550"/>
          <p14:tracePt t="38427" x="4787900" y="5162550"/>
          <p14:tracePt t="38444" x="4775200" y="5162550"/>
          <p14:tracePt t="38444" x="4768850" y="5162550"/>
          <p14:tracePt t="38464" x="4768850" y="5156200"/>
          <p14:tracePt t="38477" x="4781550" y="5149850"/>
          <p14:tracePt t="38477" x="4806950" y="5130800"/>
          <p14:tracePt t="38495" x="4826000" y="5124450"/>
          <p14:tracePt t="38495" x="4851400" y="5111750"/>
          <p14:tracePt t="38512" x="4883150" y="5105400"/>
          <p14:tracePt t="38512" x="4914900" y="5099050"/>
          <p14:tracePt t="38528" x="4953000" y="5086350"/>
          <p14:tracePt t="38528" x="4997450" y="5080000"/>
          <p14:tracePt t="38544" x="5041900" y="5073650"/>
          <p14:tracePt t="38544" x="5086350" y="5067300"/>
          <p14:tracePt t="38544" x="5137150" y="5054600"/>
          <p14:tracePt t="38563" x="5187950" y="5054600"/>
          <p14:tracePt t="38577" x="5238750" y="5048250"/>
          <p14:tracePt t="38577" x="5340350" y="5035550"/>
          <p14:tracePt t="38594" x="5397500" y="5035550"/>
          <p14:tracePt t="38594" x="5448300" y="5029200"/>
          <p14:tracePt t="38612" x="5505450" y="5029200"/>
          <p14:tracePt t="38612" x="5556250" y="5022850"/>
          <p14:tracePt t="38628" x="5600700" y="5022850"/>
          <p14:tracePt t="38628" x="5702300" y="5022850"/>
          <p14:tracePt t="38645" x="5746750" y="5022850"/>
          <p14:tracePt t="38645" x="5791200" y="5022850"/>
          <p14:tracePt t="38662" x="5835650" y="5029200"/>
          <p14:tracePt t="38662" x="5873750" y="5029200"/>
          <p14:tracePt t="38678" x="5911850" y="5035550"/>
          <p14:tracePt t="38678" x="5949950" y="5035550"/>
          <p14:tracePt t="38695" x="5981700" y="5041900"/>
          <p14:tracePt t="38695" x="6038850" y="5054600"/>
          <p14:tracePt t="38712" x="6057900" y="5054600"/>
          <p14:tracePt t="38712" x="6076950" y="5060950"/>
          <p14:tracePt t="38728" x="6089650" y="5067300"/>
          <p14:tracePt t="38728" x="6102350" y="5080000"/>
          <p14:tracePt t="38745" x="6108700" y="5086350"/>
          <p14:tracePt t="38745" x="6115050" y="5105400"/>
          <p14:tracePt t="38762" x="6115050" y="5111750"/>
          <p14:tracePt t="38762" x="6108700" y="5118100"/>
          <p14:tracePt t="38779" x="6102350" y="5124450"/>
          <p14:tracePt t="38779" x="6089650" y="5130800"/>
          <p14:tracePt t="38795" x="6070600" y="5130800"/>
          <p14:tracePt t="38812" x="5810250" y="5048250"/>
          <p14:tracePt t="38880" x="5778500" y="5029200"/>
          <p14:tracePt t="38883" x="5746750" y="5010150"/>
          <p14:tracePt t="38894" x="5689600" y="4965700"/>
          <p14:tracePt t="38912" x="5638800" y="4914900"/>
          <p14:tracePt t="38928" x="5575300" y="4826000"/>
          <p14:tracePt t="38945" x="5556250" y="4762500"/>
          <p14:tracePt t="38962" x="5543550" y="4705350"/>
          <p14:tracePt t="38978" x="5556250" y="4654550"/>
          <p14:tracePt t="38995" x="5607050" y="4597400"/>
          <p14:tracePt t="39012" x="5664200" y="4572000"/>
          <p14:tracePt t="39029" x="5727700" y="4552950"/>
          <p14:tracePt t="39045" x="5842000" y="4540250"/>
          <p14:tracePt t="39062" x="5918200" y="4540250"/>
          <p14:tracePt t="39079" x="6000750" y="4546600"/>
          <p14:tracePt t="39095" x="6070600" y="4565650"/>
          <p14:tracePt t="39112" x="6140450" y="4591050"/>
          <p14:tracePt t="39112" x="6172200" y="4610100"/>
          <p14:tracePt t="39130" x="6216650" y="4654550"/>
          <p14:tracePt t="39146" x="6254750" y="4705350"/>
          <p14:tracePt t="39163" x="6273800" y="4762500"/>
          <p14:tracePt t="39179" x="6280150" y="4819650"/>
          <p14:tracePt t="39195" x="6273800" y="4864100"/>
          <p14:tracePt t="39212" x="6267450" y="4908550"/>
          <p14:tracePt t="39212" x="6261100" y="4927600"/>
          <p14:tracePt t="39230" x="6254750" y="4953000"/>
          <p14:tracePt t="39246" x="6242050" y="4972050"/>
          <p14:tracePt t="39262" x="6242050" y="4978400"/>
          <p14:tracePt t="39279" x="6248400" y="4978400"/>
          <p14:tracePt t="39295" x="6280150" y="4978400"/>
          <p14:tracePt t="39313" x="6311900" y="4972050"/>
          <p14:tracePt t="39329" x="6362700" y="4965700"/>
          <p14:tracePt t="39346" x="6457950" y="4953000"/>
          <p14:tracePt t="39363" x="6534150" y="4953000"/>
          <p14:tracePt t="39380" x="6623050" y="4946650"/>
          <p14:tracePt t="39396" x="6718300" y="4946650"/>
          <p14:tracePt t="39413" x="6864350" y="4940300"/>
          <p14:tracePt t="39430" x="6978650" y="4940300"/>
          <p14:tracePt t="39446" x="7086600" y="4940300"/>
          <p14:tracePt t="39466" x="7200900" y="4940300"/>
          <p14:tracePt t="39480" x="7321550" y="4933950"/>
          <p14:tracePt t="39497" x="7435850" y="4933950"/>
          <p14:tracePt t="39497" x="7493000" y="4933950"/>
          <p14:tracePt t="39514" x="7600950" y="4933950"/>
          <p14:tracePt t="39531" x="7702550" y="4933950"/>
          <p14:tracePt t="39547" x="7804150" y="4933950"/>
          <p14:tracePt t="39563" x="7899400" y="4927600"/>
          <p14:tracePt t="39580" x="7981950" y="4927600"/>
          <p14:tracePt t="39580" x="8020050" y="4927600"/>
          <p14:tracePt t="39598" x="8083550" y="4927600"/>
          <p14:tracePt t="39614" x="8140700" y="4927600"/>
          <p14:tracePt t="39631" x="8191500" y="4933950"/>
          <p14:tracePt t="39647" x="8242300" y="4933950"/>
          <p14:tracePt t="39664" x="8261350" y="4940300"/>
          <p14:tracePt t="39680" x="8274050" y="4946650"/>
          <p14:tracePt t="39697" x="8274050" y="4959350"/>
          <p14:tracePt t="39714" x="8267700" y="4978400"/>
          <p14:tracePt t="39731" x="8242300" y="4991100"/>
          <p14:tracePt t="39731" x="8216900" y="4997450"/>
          <p14:tracePt t="39748" x="8197850" y="5003800"/>
          <p14:tracePt t="39748" x="8166100" y="5003800"/>
          <p14:tracePt t="39765" x="8134350" y="5010150"/>
          <p14:tracePt t="39765" x="8058150" y="5022850"/>
          <p14:tracePt t="39783" x="8013700" y="5035550"/>
          <p14:tracePt t="39783" x="7969250" y="5041900"/>
          <p14:tracePt t="39799" x="7918450" y="5048250"/>
          <p14:tracePt t="39799" x="7867650" y="5054600"/>
          <p14:tracePt t="39815" x="7816850" y="5067300"/>
          <p14:tracePt t="39815" x="7759700" y="5073650"/>
          <p14:tracePt t="39832" x="7702550" y="5080000"/>
          <p14:tracePt t="39832" x="7645400" y="5086350"/>
          <p14:tracePt t="39849" x="7588250" y="5092700"/>
          <p14:tracePt t="39849" x="7524750" y="5092700"/>
          <p14:tracePt t="39849" x="7461250" y="5099050"/>
          <p14:tracePt t="39867" x="7391400" y="5105400"/>
          <p14:tracePt t="39881" x="7321550" y="5111750"/>
          <p14:tracePt t="39881" x="7169150" y="5130800"/>
          <p14:tracePt t="39898" x="7086600" y="5137150"/>
          <p14:tracePt t="39898" x="7004050" y="5149850"/>
          <p14:tracePt t="39915" x="6915150" y="5156200"/>
          <p14:tracePt t="39915" x="6826250" y="5168900"/>
          <p14:tracePt t="39932" x="6737350" y="5181600"/>
          <p14:tracePt t="39932" x="6648450" y="5194300"/>
          <p14:tracePt t="39949" x="6559550" y="5213350"/>
          <p14:tracePt t="39949" x="6375400" y="5238750"/>
          <p14:tracePt t="39966" x="6286500" y="5257800"/>
          <p14:tracePt t="39966" x="6197600" y="5270500"/>
          <p14:tracePt t="39982" x="6108700" y="5289550"/>
          <p14:tracePt t="39982" x="6019800" y="5302250"/>
          <p14:tracePt t="39999" x="5930900" y="5314950"/>
          <p14:tracePt t="39999" x="5848350" y="5334000"/>
          <p14:tracePt t="40016" x="5765800" y="5346700"/>
          <p14:tracePt t="40016" x="5607050" y="5372100"/>
          <p14:tracePt t="40032" x="5524500" y="5384800"/>
          <p14:tracePt t="40032" x="5454650" y="5397500"/>
          <p14:tracePt t="40049" x="5378450" y="5403850"/>
          <p14:tracePt t="40049" x="5308600" y="5410200"/>
          <p14:tracePt t="40066" x="5238750" y="5416550"/>
          <p14:tracePt t="40066" x="5105400" y="5429250"/>
          <p14:tracePt t="40084" x="5041900" y="5435600"/>
          <p14:tracePt t="40084" x="4978400" y="5441950"/>
          <p14:tracePt t="40099" x="4914900" y="5448300"/>
          <p14:tracePt t="40099" x="4857750" y="5461000"/>
          <p14:tracePt t="40116" x="4800600" y="5467350"/>
          <p14:tracePt t="40116" x="4743450" y="5473700"/>
          <p14:tracePt t="40133" x="4692650" y="5486400"/>
          <p14:tracePt t="40133" x="4591050" y="5511800"/>
          <p14:tracePt t="40150" x="4546600" y="5524500"/>
          <p14:tracePt t="40150" x="4495800" y="5537200"/>
          <p14:tracePt t="40167" x="4451350" y="5549900"/>
          <p14:tracePt t="40167" x="4400550" y="5568950"/>
          <p14:tracePt t="40183" x="4356100" y="5581650"/>
          <p14:tracePt t="40183" x="4311650" y="5600700"/>
          <p14:tracePt t="40200" x="4260850" y="5613400"/>
          <p14:tracePt t="40200" x="4210050" y="5626100"/>
          <p14:tracePt t="40217" x="4165600" y="5638800"/>
          <p14:tracePt t="40217" x="4114800" y="5651500"/>
          <p14:tracePt t="40217" x="4064000" y="5664200"/>
          <p14:tracePt t="40235" x="4006850" y="5676900"/>
          <p14:tracePt t="40235" x="3956050" y="5689600"/>
          <p14:tracePt t="40250" x="3898900" y="5702300"/>
          <p14:tracePt t="40250" x="3848100" y="5715000"/>
          <p14:tracePt t="40267" x="3790950" y="5727700"/>
          <p14:tracePt t="40267" x="3733800" y="5740400"/>
          <p14:tracePt t="40283" x="3683000" y="5753100"/>
          <p14:tracePt t="40283" x="3625850" y="5765800"/>
          <p14:tracePt t="40300" x="3575050" y="5778500"/>
          <p14:tracePt t="40300" x="3530600" y="5791200"/>
          <p14:tracePt t="40300" x="3479800" y="5803900"/>
          <p14:tracePt t="40319" x="3435350" y="5816600"/>
          <p14:tracePt t="40319" x="3390900" y="5829300"/>
          <p14:tracePt t="40334" x="3346450" y="5842000"/>
          <p14:tracePt t="40334" x="3302000" y="5854700"/>
          <p14:tracePt t="40350" x="3263900" y="5861050"/>
          <p14:tracePt t="40350" x="3225800" y="5873750"/>
          <p14:tracePt t="40367" x="3194050" y="5880100"/>
          <p14:tracePt t="40367" x="3124200" y="5892800"/>
          <p14:tracePt t="40384" x="3092450" y="5892800"/>
          <p14:tracePt t="40384" x="3060700" y="5892800"/>
          <p14:tracePt t="40400" x="3035300" y="5892800"/>
          <p14:tracePt t="40400" x="3009900" y="5892800"/>
          <p14:tracePt t="40417" x="2984500" y="5886450"/>
          <p14:tracePt t="40417" x="2959100" y="5886450"/>
          <p14:tracePt t="40434" x="2933700" y="5880100"/>
          <p14:tracePt t="40434" x="2889250" y="5867400"/>
          <p14:tracePt t="40451" x="2870200" y="5854700"/>
          <p14:tracePt t="40451" x="2851150" y="5848350"/>
          <p14:tracePt t="40467" x="2832100" y="5842000"/>
          <p14:tracePt t="40467" x="2819400" y="5835650"/>
          <p14:tracePt t="40484" x="2806700" y="5822950"/>
          <p14:tracePt t="40484" x="2794000" y="5816600"/>
          <p14:tracePt t="40501" x="2781300" y="5803900"/>
          <p14:tracePt t="40501" x="2768600" y="5797550"/>
          <p14:tracePt t="40519" x="2743200" y="5778500"/>
          <p14:tracePt t="40519" x="2736850" y="5772150"/>
          <p14:tracePt t="40535" x="2724150" y="5765800"/>
          <p14:tracePt t="40535" x="2711450" y="5759450"/>
          <p14:tracePt t="40551" x="2698750" y="5753100"/>
          <p14:tracePt t="40551" x="2686050" y="5740400"/>
          <p14:tracePt t="40568" x="2673350" y="5734050"/>
          <p14:tracePt t="40568" x="2641600" y="5721350"/>
          <p14:tracePt t="40588" x="2622550" y="5721350"/>
          <p14:tracePt t="40600" x="2603500" y="5715000"/>
          <p14:tracePt t="40600" x="2571750" y="5715000"/>
          <p14:tracePt t="40618" x="2552700" y="5715000"/>
          <p14:tracePt t="40618" x="2533650" y="5715000"/>
          <p14:tracePt t="40635" x="2514600" y="5708650"/>
          <p14:tracePt t="40635" x="2501900" y="5708650"/>
          <p14:tracePt t="40651" x="2482850" y="5708650"/>
          <p14:tracePt t="40651" x="2463800" y="5702300"/>
          <p14:tracePt t="40668" x="2451100" y="5702300"/>
          <p14:tracePt t="40668" x="2413000" y="5689600"/>
          <p14:tracePt t="40684" x="2400300" y="5689600"/>
          <p14:tracePt t="40684" x="2381250" y="5689600"/>
          <p14:tracePt t="40701" x="2362200" y="5683250"/>
          <p14:tracePt t="40701" x="2349500" y="5683250"/>
          <p14:tracePt t="40718" x="2330450" y="5676900"/>
          <p14:tracePt t="40718" x="2317750" y="5676900"/>
          <p14:tracePt t="40735" x="2305050" y="5670550"/>
          <p14:tracePt t="40735" x="2273300" y="5664200"/>
          <p14:tracePt t="40751" x="2260600" y="5657850"/>
          <p14:tracePt t="40751" x="2247900" y="5657850"/>
          <p14:tracePt t="40768" x="2241550" y="5651500"/>
          <p14:tracePt t="40768" x="2228850" y="5645150"/>
          <p14:tracePt t="40785" x="2222500" y="5638800"/>
          <p14:tracePt t="40785" x="2203450" y="5632450"/>
          <p14:tracePt t="40802" x="2203450" y="5626100"/>
          <p14:tracePt t="40802" x="2197100" y="5619750"/>
          <p14:tracePt t="40819" x="2197100" y="5613400"/>
          <p14:tracePt t="40835" x="2190750" y="5607050"/>
          <p14:tracePt t="40851" x="2197100" y="5600700"/>
          <p14:tracePt t="40868" x="2203450" y="5600700"/>
          <p14:tracePt t="40884" x="2209800" y="5607050"/>
          <p14:tracePt t="40884" x="2222500" y="5607050"/>
          <p14:tracePt t="40902" x="2235200" y="5607050"/>
          <p14:tracePt t="40902" x="2241550" y="5613400"/>
          <p14:tracePt t="40919" x="2254250" y="5619750"/>
          <p14:tracePt t="40919" x="2260600" y="5619750"/>
          <p14:tracePt t="40935" x="2273300" y="5626100"/>
          <p14:tracePt t="40935" x="2286000" y="5632450"/>
          <p14:tracePt t="40952" x="2298700" y="5638800"/>
          <p14:tracePt t="40952" x="2317750" y="5645150"/>
          <p14:tracePt t="40952" x="2330450" y="5651500"/>
          <p14:tracePt t="40971" x="2343150" y="5651500"/>
          <p14:tracePt t="40971" x="2362200" y="5657850"/>
          <p14:tracePt t="40986" x="2374900" y="5664200"/>
          <p14:tracePt t="40986" x="2393950" y="5670550"/>
          <p14:tracePt t="41002" x="2406650" y="5676900"/>
          <p14:tracePt t="41002" x="2425700" y="5683250"/>
          <p14:tracePt t="41019" x="2438400" y="5689600"/>
          <p14:tracePt t="41019" x="2451100" y="5695950"/>
          <p14:tracePt t="41036" x="2463800" y="5702300"/>
          <p14:tracePt t="41036" x="2482850" y="5708650"/>
          <p14:tracePt t="41052" x="2495550" y="5715000"/>
          <p14:tracePt t="41052" x="2501900" y="5715000"/>
          <p14:tracePt t="41069" x="2508250" y="5715000"/>
          <p14:tracePt t="41069" x="2520950" y="5721350"/>
          <p14:tracePt t="41088" x="2527300" y="5721350"/>
          <p14:tracePt t="41088" x="2533650" y="5721350"/>
          <p14:tracePt t="41104" x="2540000" y="5721350"/>
          <p14:tracePt t="41119" x="2540000" y="5715000"/>
          <p14:tracePt t="41150" x="2533650" y="5708650"/>
          <p14:tracePt t="41162" x="2520950" y="5702300"/>
          <p14:tracePt t="41178" x="2514600" y="5702300"/>
          <p14:tracePt t="41186" x="2514600" y="5695950"/>
          <p14:tracePt t="41186" x="2508250" y="5689600"/>
          <p14:tracePt t="41203" x="2501900" y="5683250"/>
          <p14:tracePt t="41203" x="2501900" y="5676900"/>
          <p14:tracePt t="41220" x="2495550" y="5670550"/>
          <p14:tracePt t="41235" x="2489200" y="5657850"/>
          <p14:tracePt t="41252" x="2482850" y="5651500"/>
          <p14:tracePt t="41269" x="2476500" y="5651500"/>
          <p14:tracePt t="41286" x="2470150" y="5651500"/>
          <p14:tracePt t="41306" x="2463800" y="5657850"/>
          <p14:tracePt t="41322" x="2457450" y="5657850"/>
          <p14:tracePt t="41336" x="2451100" y="5664200"/>
          <p14:tracePt t="41336" x="2432050" y="5670550"/>
          <p14:tracePt t="41353" x="2419350" y="5670550"/>
          <p14:tracePt t="41353" x="2406650" y="5676900"/>
          <p14:tracePt t="41371" x="2387600" y="5676900"/>
          <p14:tracePt t="41371" x="2368550" y="5683250"/>
          <p14:tracePt t="41387" x="2343150" y="5683250"/>
          <p14:tracePt t="41387" x="2298700" y="5683250"/>
          <p14:tracePt t="41404" x="2266950" y="5683250"/>
          <p14:tracePt t="41404" x="2241550" y="5683250"/>
          <p14:tracePt t="41421" x="2209800" y="5676900"/>
          <p14:tracePt t="41421" x="2171700" y="5670550"/>
          <p14:tracePt t="41437" x="2133600" y="5664200"/>
          <p14:tracePt t="41437" x="2089150" y="5651500"/>
          <p14:tracePt t="41454" x="2044700" y="5638800"/>
          <p14:tracePt t="41454" x="1949450" y="5607050"/>
          <p14:tracePt t="41471" x="1892300" y="5588000"/>
          <p14:tracePt t="41471" x="1841500" y="5568950"/>
          <p14:tracePt t="41487" x="1784350" y="5549900"/>
          <p14:tracePt t="41487" x="1733550" y="5530850"/>
          <p14:tracePt t="41504" x="1676400" y="5511800"/>
          <p14:tracePt t="41504" x="1612900" y="5492750"/>
          <p14:tracePt t="41504" x="1555750" y="5480050"/>
          <p14:tracePt t="41523" x="1498600" y="5461000"/>
          <p14:tracePt t="41537" x="1441450" y="5448300"/>
          <p14:tracePt t="41537" x="1333500" y="5416550"/>
          <p14:tracePt t="41555" x="1282700" y="5397500"/>
          <p14:tracePt t="41555" x="1231900" y="5384800"/>
          <p14:tracePt t="41571" x="1187450" y="5365750"/>
          <p14:tracePt t="41571" x="1143000" y="5353050"/>
          <p14:tracePt t="41571" x="1111250" y="5340350"/>
          <p14:tracePt t="41591" x="1073150" y="5334000"/>
          <p14:tracePt t="41603" x="1047750" y="5327650"/>
          <p14:tracePt t="41603" x="1022350" y="5321300"/>
          <p14:tracePt t="41603" x="1003300" y="5321300"/>
          <p14:tracePt t="41622" x="990600" y="5321300"/>
          <p14:tracePt t="41637" x="977900" y="5321300"/>
          <p14:tracePt t="41637" x="958850" y="5321300"/>
          <p14:tracePt t="41655" x="1282700" y="5340350"/>
          <p14:tracePt t="41744" x="1346200" y="5346700"/>
          <p14:tracePt t="41750" x="1416050" y="5346700"/>
          <p14:tracePt t="41758" x="1555750" y="5353050"/>
          <p14:tracePt t="41771" x="1701800" y="5365750"/>
          <p14:tracePt t="41788" x="1841500" y="5372100"/>
          <p14:tracePt t="41804" x="1987550" y="5384800"/>
          <p14:tracePt t="41823" x="2127250" y="5384800"/>
          <p14:tracePt t="41823" x="2197100" y="5384800"/>
          <p14:tracePt t="41839" x="2266950" y="5378450"/>
          <p14:tracePt t="41839" x="2336800" y="5365750"/>
          <p14:tracePt t="41855" x="2406650" y="5353050"/>
          <p14:tracePt t="41855" x="2482850" y="5334000"/>
          <p14:tracePt t="41872" x="2565400" y="5314950"/>
          <p14:tracePt t="41872" x="2647950" y="5295900"/>
          <p14:tracePt t="41889" x="2736850" y="5276850"/>
          <p14:tracePt t="41889" x="2927350" y="5245100"/>
          <p14:tracePt t="41907" x="3022600" y="5226050"/>
          <p14:tracePt t="41907" x="3124200" y="5213350"/>
          <p14:tracePt t="41922" x="3219450" y="5200650"/>
          <p14:tracePt t="41922" x="3321050" y="5187950"/>
          <p14:tracePt t="41939" x="3416300" y="5175250"/>
          <p14:tracePt t="41939" x="3517900" y="5168900"/>
          <p14:tracePt t="41939" x="3619500" y="5162550"/>
          <p14:tracePt t="41959" x="3721100" y="5156200"/>
          <p14:tracePt t="41971" x="3816350" y="5149850"/>
          <p14:tracePt t="41971" x="3917950" y="5149850"/>
          <p14:tracePt t="41971" x="4013200" y="5143500"/>
          <p14:tracePt t="41990" x="4108450" y="5143500"/>
          <p14:tracePt t="41990" x="4197350" y="5143500"/>
          <p14:tracePt t="42006" x="4279900" y="5149850"/>
          <p14:tracePt t="42006" x="4362450" y="5149850"/>
          <p14:tracePt t="42022" x="4438650" y="5149850"/>
          <p14:tracePt t="42022" x="4508500" y="5149850"/>
          <p14:tracePt t="42039" x="4572000" y="5149850"/>
          <p14:tracePt t="42039" x="4635500" y="5149850"/>
          <p14:tracePt t="42055" x="4686300" y="5149850"/>
          <p14:tracePt t="42055" x="4775200" y="5156200"/>
          <p14:tracePt t="42072" x="4813300" y="5156200"/>
          <p14:tracePt t="42072" x="4838700" y="5156200"/>
          <p14:tracePt t="42089" x="4864100" y="5162550"/>
          <p14:tracePt t="42089" x="4883150" y="5162550"/>
          <p14:tracePt t="42106" x="4895850" y="5162550"/>
          <p14:tracePt t="42106" x="4902200" y="5168900"/>
          <p14:tracePt t="42123" x="4895850" y="5162550"/>
          <p14:tracePt t="42123" x="4883150" y="5156200"/>
          <p14:tracePt t="42139" x="4552950" y="4997450"/>
          <p14:tracePt t="42216" x="4514850" y="4984750"/>
          <p14:tracePt t="42222" x="4438650" y="4946650"/>
          <p14:tracePt t="42239" x="4375150" y="4902200"/>
          <p14:tracePt t="42256" x="4318000" y="4851400"/>
          <p14:tracePt t="42273" x="4286250" y="4800600"/>
          <p14:tracePt t="42273" x="4273550" y="4775200"/>
          <p14:tracePt t="42290" x="4279900" y="4724400"/>
          <p14:tracePt t="42306" x="4311650" y="4679950"/>
          <p14:tracePt t="42323" x="4375150" y="4635500"/>
          <p14:tracePt t="42339" x="4464050" y="4597400"/>
          <p14:tracePt t="42356" x="4641850" y="4559300"/>
          <p14:tracePt t="42373" x="4781550" y="4540250"/>
          <p14:tracePt t="42390" x="4921250" y="4527550"/>
          <p14:tracePt t="42406" x="5143500" y="4527550"/>
          <p14:tracePt t="42423" x="5289550" y="4540250"/>
          <p14:tracePt t="42440" x="5429250" y="4559300"/>
          <p14:tracePt t="42457" x="5549900" y="4591050"/>
          <p14:tracePt t="42475" x="5695950" y="4654550"/>
          <p14:tracePt t="42491" x="5759450" y="4705350"/>
          <p14:tracePt t="42507" x="5791200" y="4768850"/>
          <p14:tracePt t="42524" x="5803900" y="4826000"/>
          <p14:tracePt t="42540" x="5784850" y="4889500"/>
          <p14:tracePt t="42540" x="5765800" y="4914900"/>
          <p14:tracePt t="42559" x="5708650" y="4972050"/>
          <p14:tracePt t="42574" x="5626100" y="5022850"/>
          <p14:tracePt t="42591" x="5518150" y="5073650"/>
          <p14:tracePt t="42607" x="5384800" y="5118100"/>
          <p14:tracePt t="42624" x="5232400" y="5156200"/>
          <p14:tracePt t="42640" x="5073650" y="5187950"/>
          <p14:tracePt t="42640" x="4997450" y="5200650"/>
          <p14:tracePt t="42659" x="4832350" y="5219700"/>
          <p14:tracePt t="42674" x="4679950" y="5226050"/>
          <p14:tracePt t="42691" x="4540250" y="5226050"/>
          <p14:tracePt t="42709" x="4362450" y="5213350"/>
          <p14:tracePt t="42724" x="4267200" y="5207000"/>
          <p14:tracePt t="42741" x="4191000" y="5200650"/>
          <p14:tracePt t="42758" x="4127500" y="5207000"/>
          <p14:tracePt t="42774" x="4102100" y="5213350"/>
          <p14:tracePt t="42774" x="4064000" y="5219700"/>
          <p14:tracePt t="42792" x="4051300" y="5226050"/>
          <p14:tracePt t="42792" x="4038600" y="5226050"/>
          <p14:tracePt t="42808" x="4025900" y="5226050"/>
          <p14:tracePt t="42808" x="4013200" y="5226050"/>
          <p14:tracePt t="42825" x="4006850" y="5219700"/>
          <p14:tracePt t="42825" x="4000500" y="5219700"/>
          <p14:tracePt t="42842" x="3994150" y="5219700"/>
          <p14:tracePt t="42858" x="3981450" y="5226050"/>
          <p14:tracePt t="42858" x="3981450" y="5232400"/>
          <p14:tracePt t="42875" x="3975100" y="5238750"/>
          <p14:tracePt t="42875" x="3968750" y="5245100"/>
          <p14:tracePt t="42892" x="3962400" y="5257800"/>
          <p14:tracePt t="42892" x="3949700" y="5264150"/>
          <p14:tracePt t="42892" x="3943350" y="5276850"/>
          <p14:tracePt t="42911" x="3937000" y="5289550"/>
          <p14:tracePt t="42924" x="3930650" y="5295900"/>
          <p14:tracePt t="42924" x="3911600" y="5321300"/>
          <p14:tracePt t="42943" x="3898900" y="5334000"/>
          <p14:tracePt t="42943" x="3886200" y="5340350"/>
          <p14:tracePt t="42943" x="3873500" y="5353050"/>
          <p14:tracePt t="42964" x="3854450" y="5359400"/>
          <p14:tracePt t="42974" x="3835400" y="5365750"/>
          <p14:tracePt t="42974" x="3822700" y="5378450"/>
          <p14:tracePt t="42992" x="3797300" y="5384800"/>
          <p14:tracePt t="42992" x="3752850" y="5397500"/>
          <p14:tracePt t="43011" x="3727450" y="5410200"/>
          <p14:tracePt t="43011" x="3702050" y="5416550"/>
          <p14:tracePt t="43026" x="3676650" y="5422900"/>
          <p14:tracePt t="43026" x="3644900" y="5435600"/>
          <p14:tracePt t="43042" x="3619500" y="5441950"/>
          <p14:tracePt t="43042" x="3587750" y="5454650"/>
          <p14:tracePt t="43059" x="3556000" y="5461000"/>
          <p14:tracePt t="43059" x="3524250" y="5473700"/>
          <p14:tracePt t="43076" x="3492500" y="5480050"/>
          <p14:tracePt t="43076" x="3435350" y="5505450"/>
          <p14:tracePt t="43093" x="3409950" y="5511800"/>
          <p14:tracePt t="43093" x="3384550" y="5530850"/>
          <p14:tracePt t="43109" x="3352800" y="5543550"/>
          <p14:tracePt t="43109" x="3327400" y="5556250"/>
          <p14:tracePt t="43126" x="3302000" y="5568950"/>
          <p14:tracePt t="43126" x="3257550" y="5600700"/>
          <p14:tracePt t="43143" x="3232150" y="5613400"/>
          <p14:tracePt t="43143" x="3213100" y="5626100"/>
          <p14:tracePt t="43160" x="3194050" y="5638800"/>
          <p14:tracePt t="43160" x="3175000" y="5651500"/>
          <p14:tracePt t="43176" x="3162300" y="5664200"/>
          <p14:tracePt t="43176" x="3143250" y="5676900"/>
          <p14:tracePt t="43193" x="3130550" y="5683250"/>
          <p14:tracePt t="43193" x="3117850" y="5695950"/>
          <p14:tracePt t="43193" x="3105150" y="5702300"/>
          <p14:tracePt t="43211" x="3098800" y="5708650"/>
          <p14:tracePt t="43211" x="3086100" y="5715000"/>
          <p14:tracePt t="43227" x="3079750" y="5721350"/>
          <p14:tracePt t="43227" x="3073400" y="5727700"/>
          <p14:tracePt t="43243" x="3067050" y="5727700"/>
          <p14:tracePt t="43243" x="3060700" y="5727700"/>
          <p14:tracePt t="43260" x="3054350" y="5727700"/>
          <p14:tracePt t="43275" x="3048000" y="5727700"/>
          <p14:tracePt t="43293" x="3041650" y="5721350"/>
          <p14:tracePt t="43312" x="3035300" y="5715000"/>
          <p14:tracePt t="43326" x="3028950" y="5715000"/>
          <p14:tracePt t="43520" x="2971800" y="5695950"/>
          <p14:tracePt t="43559" x="2965450" y="5695950"/>
          <p14:tracePt t="43571" x="2959100" y="5695950"/>
          <p14:tracePt t="43588" x="2959100" y="5689600"/>
          <p14:tracePt t="43603" x="2946400" y="5683250"/>
          <p14:tracePt t="43619" x="2946400" y="5676900"/>
          <p14:tracePt t="43631" x="2940050" y="5670550"/>
          <p14:tracePt t="43644" x="2933700" y="5664200"/>
          <p14:tracePt t="43661" x="2933700" y="5651500"/>
          <p14:tracePt t="43661" x="2933700" y="5638800"/>
          <p14:tracePt t="43680" x="2940050" y="5632450"/>
          <p14:tracePt t="43680" x="2940050" y="5626100"/>
          <p14:tracePt t="43695" x="2940050" y="5619750"/>
          <p14:tracePt t="43695" x="2946400" y="5607050"/>
          <p14:tracePt t="43712" x="2952750" y="56007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6.2|24.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9665</TotalTime>
  <Words>2459</Words>
  <Application>Microsoft Office PowerPoint</Application>
  <PresentationFormat>画面に合わせる (4:3)</PresentationFormat>
  <Paragraphs>182</Paragraphs>
  <Slides>15</Slides>
  <Notes>15</Notes>
  <HiddenSlides>0</HiddenSlides>
  <MMClips>15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 Ｐゴシック</vt:lpstr>
      <vt:lpstr>ＭＳ Ｐ明朝</vt:lpstr>
      <vt:lpstr>Arial</vt:lpstr>
      <vt:lpstr>Calibri</vt:lpstr>
      <vt:lpstr>Times New Roman</vt:lpstr>
      <vt:lpstr>Office テーマ</vt:lpstr>
      <vt:lpstr>ランダムでないとだめである</vt:lpstr>
      <vt:lpstr>標本抽出はランダムに・・・（ガラガラ）</vt:lpstr>
      <vt:lpstr>部分（標本）から全体（母集団）を推測</vt:lpstr>
      <vt:lpstr>部分（標本）から全体（母集団）を推測</vt:lpstr>
      <vt:lpstr>部分（標本）から全体（母集団）を推測</vt:lpstr>
      <vt:lpstr>記述統計と推測統計</vt:lpstr>
      <vt:lpstr>記述統計か推測統計か？</vt:lpstr>
      <vt:lpstr>記述統計か推測統計か？</vt:lpstr>
      <vt:lpstr>母集団と標本</vt:lpstr>
      <vt:lpstr>実在母集団と仮説的無限母集団</vt:lpstr>
      <vt:lpstr>母集団と標本</vt:lpstr>
      <vt:lpstr>母集団と標本</vt:lpstr>
      <vt:lpstr>母集団と標本</vt:lpstr>
      <vt:lpstr>標本から仮説的無限母集団を推測</vt:lpstr>
      <vt:lpstr>標本が先にあることもある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208</cp:revision>
  <dcterms:created xsi:type="dcterms:W3CDTF">2002-05-14T06:24:18Z</dcterms:created>
  <dcterms:modified xsi:type="dcterms:W3CDTF">2013-10-05T05:39:35Z</dcterms:modified>
</cp:coreProperties>
</file>