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wma" ContentType="audio/x-ms-wma"/>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432" r:id="rId2"/>
    <p:sldId id="470" r:id="rId3"/>
    <p:sldId id="486" r:id="rId4"/>
    <p:sldId id="513" r:id="rId5"/>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72" autoAdjust="0"/>
    <p:restoredTop sz="83529" autoAdjust="0"/>
  </p:normalViewPr>
  <p:slideViewPr>
    <p:cSldViewPr>
      <p:cViewPr varScale="1">
        <p:scale>
          <a:sx n="64" d="100"/>
          <a:sy n="64" d="100"/>
        </p:scale>
        <p:origin x="14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image" Target="../media/image3.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A1A567-3530-475E-B8DC-192397AACAA7}" type="slidenum">
              <a:rPr lang="en-US" altLang="ja-JP"/>
              <a:pPr/>
              <a:t>‹#›</a:t>
            </a:fld>
            <a:endParaRPr lang="en-US" altLang="ja-JP"/>
          </a:p>
        </p:txBody>
      </p:sp>
    </p:spTree>
    <p:extLst>
      <p:ext uri="{BB962C8B-B14F-4D97-AF65-F5344CB8AC3E}">
        <p14:creationId xmlns:p14="http://schemas.microsoft.com/office/powerpoint/2010/main" val="167916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836AF1-538B-42BB-AAF8-9B5FF2F656F2}" type="slidenum">
              <a:rPr lang="en-US" altLang="ja-JP"/>
              <a:pPr/>
              <a:t>‹#›</a:t>
            </a:fld>
            <a:endParaRPr lang="en-US" altLang="ja-JP"/>
          </a:p>
        </p:txBody>
      </p:sp>
    </p:spTree>
    <p:extLst>
      <p:ext uri="{BB962C8B-B14F-4D97-AF65-F5344CB8AC3E}">
        <p14:creationId xmlns:p14="http://schemas.microsoft.com/office/powerpoint/2010/main" val="13778247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二項分布と同じように統計学でよく使われる分布にポアソン分布があります．ポアソン分布は，</a:t>
            </a:r>
            <a:r>
              <a:rPr lang="ja-JP" altLang="en-US" dirty="0" smtClean="0"/>
              <a:t>一定の長さの時間，一定の大きさの空間において，ごくまれに起こる現象の確率分布を記述する時にポアソン分布を用います．実際はごくまれに起こる現象でなくても使うことができます．二項分布と同じく，このような定義を聞いても意味がわからないと思います．具体例で考えてみましょう．ある島では，毎年，何千羽ものヒナが生まれます．毎年平均</a:t>
            </a:r>
            <a:r>
              <a:rPr lang="en-US" altLang="ja-JP" dirty="0" smtClean="0"/>
              <a:t>0.5</a:t>
            </a:r>
            <a:r>
              <a:rPr lang="ja-JP" altLang="en-US" dirty="0" smtClean="0"/>
              <a:t>羽の出現率で黄金色の羽を持つヒナが生まれるということです．そうするとこの現象は平均</a:t>
            </a:r>
            <a:r>
              <a:rPr lang="en-US" altLang="ja-JP" dirty="0" smtClean="0"/>
              <a:t>μ=0.5</a:t>
            </a:r>
            <a:r>
              <a:rPr lang="ja-JP" altLang="en-US" dirty="0" smtClean="0"/>
              <a:t>のポアソン分布に従うとみなすことができます．</a:t>
            </a:r>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1</a:t>
            </a:fld>
            <a:endParaRPr lang="en-US" altLang="ja-JP"/>
          </a:p>
        </p:txBody>
      </p:sp>
    </p:spTree>
    <p:extLst>
      <p:ext uri="{BB962C8B-B14F-4D97-AF65-F5344CB8AC3E}">
        <p14:creationId xmlns:p14="http://schemas.microsoft.com/office/powerpoint/2010/main" val="3537514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ある島では，毎年，何千羽ものヒナが生まれます．毎年平均</a:t>
            </a:r>
            <a:r>
              <a:rPr lang="en-US" altLang="ja-JP" dirty="0" smtClean="0"/>
              <a:t>0.5</a:t>
            </a:r>
            <a:r>
              <a:rPr lang="ja-JP" altLang="en-US" dirty="0" smtClean="0"/>
              <a:t>羽の出現率で黄金色の羽を持つヒナが生まれるということです．この現象をポアソン分布に従うと仮定したら，黄金色の羽を持つヒナが，ある一年のうちに何羽生まれるかをポアソン分布を利用して計算できます．その式は画面にあるとおりです．</a:t>
            </a:r>
            <a:r>
              <a:rPr lang="en-US" altLang="ja-JP" dirty="0" smtClean="0"/>
              <a:t>POISSON</a:t>
            </a:r>
            <a:r>
              <a:rPr lang="ja-JP" altLang="en-US" dirty="0" smtClean="0"/>
              <a:t>はフランス人の数学者ポワソンのことです．画面のように計算します．二項分布より代入する数字が少ないので，簡単だと思います．ポアソン分布では母平均</a:t>
            </a:r>
            <a:r>
              <a:rPr lang="en-US" altLang="ja-JP" dirty="0" smtClean="0"/>
              <a:t>μ</a:t>
            </a:r>
            <a:r>
              <a:rPr lang="ja-JP" altLang="en-US" dirty="0" smtClean="0"/>
              <a:t>と母分散</a:t>
            </a:r>
            <a:r>
              <a:rPr lang="en-US" altLang="ja-JP" dirty="0" smtClean="0"/>
              <a:t>σ</a:t>
            </a:r>
            <a:r>
              <a:rPr lang="en-US" altLang="ja-JP" baseline="30000" dirty="0" smtClean="0"/>
              <a:t>2</a:t>
            </a:r>
            <a:r>
              <a:rPr lang="ja-JP" altLang="en-US" dirty="0" smtClean="0"/>
              <a:t>が同じ値になる性質があります．</a:t>
            </a:r>
          </a:p>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2</a:t>
            </a:fld>
            <a:endParaRPr lang="en-US" altLang="ja-JP"/>
          </a:p>
        </p:txBody>
      </p:sp>
    </p:spTree>
    <p:extLst>
      <p:ext uri="{BB962C8B-B14F-4D97-AF65-F5344CB8AC3E}">
        <p14:creationId xmlns:p14="http://schemas.microsoft.com/office/powerpoint/2010/main" val="141323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ポアソン分布では平均</a:t>
            </a:r>
            <a:r>
              <a:rPr kumimoji="1" lang="en-US" altLang="ja-JP" dirty="0" smtClean="0"/>
              <a:t>μ</a:t>
            </a:r>
            <a:r>
              <a:rPr kumimoji="1" lang="ja-JP" altLang="en-US" dirty="0" smtClean="0"/>
              <a:t>の値が決まるとその形が決まります．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3</a:t>
            </a:fld>
            <a:endParaRPr lang="en-US" altLang="ja-JP"/>
          </a:p>
        </p:txBody>
      </p:sp>
    </p:spTree>
    <p:extLst>
      <p:ext uri="{BB962C8B-B14F-4D97-AF65-F5344CB8AC3E}">
        <p14:creationId xmlns:p14="http://schemas.microsoft.com/office/powerpoint/2010/main" val="193043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それでは練習問題をやってみましょう．</a:t>
            </a:r>
            <a:r>
              <a:rPr lang="ja-JP" altLang="en-US" dirty="0" smtClean="0"/>
              <a:t>Ａ君は</a:t>
            </a:r>
            <a:r>
              <a:rPr lang="en-US" altLang="ja-JP" dirty="0" smtClean="0"/>
              <a:t>1</a:t>
            </a:r>
            <a:r>
              <a:rPr lang="ja-JP" altLang="en-US" dirty="0" smtClean="0"/>
              <a:t>時間，夜空を見上げると流れ星を平均</a:t>
            </a:r>
            <a:r>
              <a:rPr lang="en-US" altLang="ja-JP" dirty="0" smtClean="0"/>
              <a:t>0.4</a:t>
            </a:r>
            <a:r>
              <a:rPr lang="ja-JP" altLang="en-US" dirty="0" smtClean="0"/>
              <a:t>個みるといいます．ポアソン分布に従うとすれば，</a:t>
            </a:r>
            <a:r>
              <a:rPr lang="en-US" altLang="ja-JP" dirty="0" smtClean="0"/>
              <a:t>1</a:t>
            </a:r>
            <a:r>
              <a:rPr lang="ja-JP" altLang="en-US" dirty="0" smtClean="0"/>
              <a:t>時間で流れ星を</a:t>
            </a:r>
            <a:r>
              <a:rPr lang="en-US" altLang="ja-JP" dirty="0" smtClean="0"/>
              <a:t>0</a:t>
            </a:r>
            <a:r>
              <a:rPr lang="ja-JP" altLang="en-US" dirty="0" err="1" smtClean="0"/>
              <a:t>，</a:t>
            </a:r>
            <a:r>
              <a:rPr lang="en-US" altLang="ja-JP" dirty="0" smtClean="0"/>
              <a:t>1</a:t>
            </a:r>
            <a:r>
              <a:rPr lang="ja-JP" altLang="en-US" dirty="0" err="1" smtClean="0"/>
              <a:t>，</a:t>
            </a:r>
            <a:r>
              <a:rPr lang="en-US" altLang="ja-JP" dirty="0" smtClean="0"/>
              <a:t>2</a:t>
            </a:r>
            <a:r>
              <a:rPr lang="ja-JP" altLang="en-US" dirty="0" smtClean="0"/>
              <a:t>個見る確率を計算</a:t>
            </a:r>
            <a:r>
              <a:rPr lang="ja-JP" altLang="en-US" smtClean="0"/>
              <a:t>しましょう．答えは授業で扱います．</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836AF1-538B-42BB-AAF8-9B5FF2F656F2}" type="slidenum">
              <a:rPr lang="en-US" altLang="ja-JP" smtClean="0"/>
              <a:pPr/>
              <a:t>4</a:t>
            </a:fld>
            <a:endParaRPr lang="en-US" altLang="ja-JP"/>
          </a:p>
        </p:txBody>
      </p:sp>
    </p:spTree>
    <p:extLst>
      <p:ext uri="{BB962C8B-B14F-4D97-AF65-F5344CB8AC3E}">
        <p14:creationId xmlns:p14="http://schemas.microsoft.com/office/powerpoint/2010/main" val="1566152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33E4898-0B86-4F5D-91A1-164AE712F3D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0F1175D-082C-448D-BEEA-C7D9BEB43FD0}"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7A41FCD-41F1-460B-A969-42C7EEFE1B19}"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EF28548-4D96-42E3-B991-BA699A3C09CB}"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ED2BDE9A-60BB-48CB-B400-66599A530530}"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0D1D80C-544E-4177-B4BF-007FCE698FC0}"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6A79DD43-19FD-4454-B58B-21E3BD23CE80}"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5470"/>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105892E-6CC8-4CEA-B794-C096A356F5A3}"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EAA19E46-F913-4FE4-986E-FB77F9489307}"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140939E-E869-4F36-BBE0-1E6F6DA74DC2}"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B991FCC-C59B-4E93-BD28-B7BE0464A738}"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0AB4B-EFA8-41AE-ACCF-7812F1FBB70D}"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wma"/><Relationship Id="rId7" Type="http://schemas.openxmlformats.org/officeDocument/2006/relationships/image" Target="../media/image1.wmf"/><Relationship Id="rId2" Type="http://schemas.microsoft.com/office/2007/relationships/media" Target="../media/media1.wma"/><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3" Type="http://schemas.openxmlformats.org/officeDocument/2006/relationships/audio" Target="../media/media2.wma"/><Relationship Id="rId7" Type="http://schemas.openxmlformats.org/officeDocument/2006/relationships/oleObject" Target="../embeddings/oleObject2.bin"/><Relationship Id="rId12" Type="http://schemas.openxmlformats.org/officeDocument/2006/relationships/image" Target="../media/image4.wmf"/><Relationship Id="rId2" Type="http://schemas.microsoft.com/office/2007/relationships/media" Target="../media/media2.wma"/><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oleObject" Target="../embeddings/oleObject4.bin"/><Relationship Id="rId5" Type="http://schemas.openxmlformats.org/officeDocument/2006/relationships/notesSlide" Target="../notesSlides/notesSlide2.xml"/><Relationship Id="rId15" Type="http://schemas.openxmlformats.org/officeDocument/2006/relationships/image" Target="../media/image2.png"/><Relationship Id="rId10" Type="http://schemas.openxmlformats.org/officeDocument/2006/relationships/image" Target="../media/image1.wmf"/><Relationship Id="rId4" Type="http://schemas.openxmlformats.org/officeDocument/2006/relationships/slideLayout" Target="../slideLayouts/slideLayout6.xml"/><Relationship Id="rId9" Type="http://schemas.openxmlformats.org/officeDocument/2006/relationships/oleObject" Target="../embeddings/oleObject3.bin"/><Relationship Id="rId14" Type="http://schemas.openxmlformats.org/officeDocument/2006/relationships/image" Target="../media/image5.wm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media3.wma"/><Relationship Id="rId7" Type="http://schemas.openxmlformats.org/officeDocument/2006/relationships/oleObject" Target="../embeddings/oleObject6.bin"/><Relationship Id="rId2" Type="http://schemas.microsoft.com/office/2007/relationships/media" Target="../media/media3.wma"/><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notesSlide" Target="../notesSlides/notesSlide3.xml"/><Relationship Id="rId4" Type="http://schemas.openxmlformats.org/officeDocument/2006/relationships/slideLayout" Target="../slideLayouts/slideLayout6.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4.wma"/><Relationship Id="rId7" Type="http://schemas.openxmlformats.org/officeDocument/2006/relationships/image" Target="../media/image9.wmf"/><Relationship Id="rId2" Type="http://schemas.microsoft.com/office/2007/relationships/media" Target="../media/media4.wma"/><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ja-JP" altLang="en-US"/>
              <a:t>ポアソン分布</a:t>
            </a:r>
          </a:p>
        </p:txBody>
      </p:sp>
      <p:sp>
        <p:nvSpPr>
          <p:cNvPr id="437251" name="Text Box 3"/>
          <p:cNvSpPr txBox="1">
            <a:spLocks noChangeArrowheads="1"/>
          </p:cNvSpPr>
          <p:nvPr/>
        </p:nvSpPr>
        <p:spPr bwMode="auto">
          <a:xfrm>
            <a:off x="755650" y="1700213"/>
            <a:ext cx="8037513" cy="822325"/>
          </a:xfrm>
          <a:prstGeom prst="rect">
            <a:avLst/>
          </a:prstGeom>
          <a:noFill/>
          <a:ln w="38100">
            <a:noFill/>
            <a:miter lim="800000"/>
            <a:headEnd/>
            <a:tailEnd/>
          </a:ln>
          <a:effectLst/>
        </p:spPr>
        <p:txBody>
          <a:bodyPr wrap="none">
            <a:spAutoFit/>
          </a:bodyPr>
          <a:lstStyle/>
          <a:p>
            <a:r>
              <a:rPr lang="ja-JP" altLang="en-US" dirty="0"/>
              <a:t>一定の長さの時間，一定の大きさの空間において，ごくまれに</a:t>
            </a:r>
          </a:p>
          <a:p>
            <a:r>
              <a:rPr lang="ja-JP" altLang="en-US" dirty="0"/>
              <a:t>起こる現象の確率分布を記述する時にポアソン分布を用いる</a:t>
            </a:r>
          </a:p>
        </p:txBody>
      </p:sp>
      <p:sp>
        <p:nvSpPr>
          <p:cNvPr id="437260" name="Text Box 12"/>
          <p:cNvSpPr txBox="1">
            <a:spLocks noChangeArrowheads="1"/>
          </p:cNvSpPr>
          <p:nvPr/>
        </p:nvSpPr>
        <p:spPr bwMode="auto">
          <a:xfrm>
            <a:off x="827088" y="3141663"/>
            <a:ext cx="7712075" cy="822325"/>
          </a:xfrm>
          <a:prstGeom prst="rect">
            <a:avLst/>
          </a:prstGeom>
          <a:noFill/>
          <a:ln w="38100">
            <a:noFill/>
            <a:miter lim="800000"/>
            <a:headEnd/>
            <a:tailEnd/>
          </a:ln>
          <a:effectLst/>
        </p:spPr>
        <p:txBody>
          <a:bodyPr>
            <a:spAutoFit/>
          </a:bodyPr>
          <a:lstStyle/>
          <a:p>
            <a:r>
              <a:rPr lang="ja-JP" altLang="en-US" dirty="0"/>
              <a:t>ある島では，毎年，何千羽ものヒナが生まれる．毎年平均</a:t>
            </a:r>
            <a:r>
              <a:rPr lang="en-US" altLang="ja-JP" dirty="0"/>
              <a:t>0.5</a:t>
            </a:r>
            <a:r>
              <a:rPr lang="ja-JP" altLang="en-US" dirty="0"/>
              <a:t>羽の出現率で黄金色の羽を持つヒナが生まれるという．</a:t>
            </a:r>
          </a:p>
        </p:txBody>
      </p:sp>
      <p:sp>
        <p:nvSpPr>
          <p:cNvPr id="437261" name="Text Box 13"/>
          <p:cNvSpPr txBox="1">
            <a:spLocks noChangeArrowheads="1"/>
          </p:cNvSpPr>
          <p:nvPr/>
        </p:nvSpPr>
        <p:spPr bwMode="auto">
          <a:xfrm>
            <a:off x="1187450" y="4365625"/>
            <a:ext cx="7114448" cy="461665"/>
          </a:xfrm>
          <a:prstGeom prst="rect">
            <a:avLst/>
          </a:prstGeom>
          <a:noFill/>
          <a:ln w="38100">
            <a:noFill/>
            <a:miter lim="800000"/>
            <a:headEnd/>
            <a:tailEnd/>
          </a:ln>
          <a:effectLst/>
        </p:spPr>
        <p:txBody>
          <a:bodyPr wrap="none">
            <a:spAutoFit/>
          </a:bodyPr>
          <a:lstStyle/>
          <a:p>
            <a:r>
              <a:rPr lang="ja-JP" altLang="en-US" dirty="0" smtClean="0"/>
              <a:t>平均　　　　　　　　の</a:t>
            </a:r>
            <a:r>
              <a:rPr lang="ja-JP" altLang="en-US" dirty="0"/>
              <a:t>ポアソン分布に従うと考えられる</a:t>
            </a:r>
          </a:p>
        </p:txBody>
      </p:sp>
      <p:sp>
        <p:nvSpPr>
          <p:cNvPr id="437262" name="Text Box 14"/>
          <p:cNvSpPr txBox="1">
            <a:spLocks noChangeArrowheads="1"/>
          </p:cNvSpPr>
          <p:nvPr/>
        </p:nvSpPr>
        <p:spPr bwMode="auto">
          <a:xfrm>
            <a:off x="250825" y="3141663"/>
            <a:ext cx="641350" cy="457200"/>
          </a:xfrm>
          <a:prstGeom prst="rect">
            <a:avLst/>
          </a:prstGeom>
          <a:noFill/>
          <a:ln w="38100">
            <a:noFill/>
            <a:miter lim="800000"/>
            <a:headEnd/>
            <a:tailEnd/>
          </a:ln>
          <a:effectLst/>
        </p:spPr>
        <p:txBody>
          <a:bodyPr wrap="none">
            <a:spAutoFit/>
          </a:bodyPr>
          <a:lstStyle/>
          <a:p>
            <a:r>
              <a:rPr lang="ja-JP" altLang="en-US" dirty="0"/>
              <a:t>例：</a:t>
            </a:r>
          </a:p>
        </p:txBody>
      </p:sp>
      <p:graphicFrame>
        <p:nvGraphicFramePr>
          <p:cNvPr id="437263" name="Object 15"/>
          <p:cNvGraphicFramePr>
            <a:graphicFrameLocks noChangeAspect="1"/>
          </p:cNvGraphicFramePr>
          <p:nvPr/>
        </p:nvGraphicFramePr>
        <p:xfrm>
          <a:off x="2000232" y="4286256"/>
          <a:ext cx="1357322" cy="574097"/>
        </p:xfrm>
        <a:graphic>
          <a:graphicData uri="http://schemas.openxmlformats.org/presentationml/2006/ole">
            <mc:AlternateContent xmlns:mc="http://schemas.openxmlformats.org/markup-compatibility/2006">
              <mc:Choice xmlns:v="urn:schemas-microsoft-com:vml" Requires="v">
                <p:oleObj spid="_x0000_s437272" name="数式" r:id="rId6" imgW="482400" imgH="203040" progId="Equation.3">
                  <p:embed/>
                </p:oleObj>
              </mc:Choice>
              <mc:Fallback>
                <p:oleObj name="数式" r:id="rId6" imgW="482400" imgH="203040" progId="Equation.3">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0232" y="4286256"/>
                        <a:ext cx="1357322" cy="5740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7127"/>
    </mc:Choice>
    <mc:Fallback>
      <p:transition spd="slow" advTm="97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557" x="1111250" y="5022850"/>
          <p14:tracePt t="3085" x="1130300" y="5003800"/>
          <p14:tracePt t="3097" x="1123950" y="5010150"/>
          <p14:tracePt t="3121" x="1117600" y="5016500"/>
          <p14:tracePt t="3129" x="1117600" y="5029200"/>
          <p14:tracePt t="3129" x="1117600" y="5035550"/>
          <p14:tracePt t="3146" x="1117600" y="5041900"/>
          <p14:tracePt t="3146" x="1117600" y="5048250"/>
          <p14:tracePt t="3163" x="1123950" y="5054600"/>
          <p14:tracePt t="3163" x="1130300" y="5054600"/>
          <p14:tracePt t="3179" x="1143000" y="5060950"/>
          <p14:tracePt t="3179" x="1168400" y="5060950"/>
          <p14:tracePt t="3196" x="1187450" y="5060950"/>
          <p14:tracePt t="3196" x="1206500" y="5060950"/>
          <p14:tracePt t="3213" x="1225550" y="5060950"/>
          <p14:tracePt t="3213" x="1244600" y="5060950"/>
          <p14:tracePt t="3230" x="1270000" y="5060950"/>
          <p14:tracePt t="3230" x="1295400" y="5060950"/>
          <p14:tracePt t="3246" x="1320800" y="5060950"/>
          <p14:tracePt t="3246" x="1371600" y="5067300"/>
          <p14:tracePt t="3262" x="1403350" y="5073650"/>
          <p14:tracePt t="3262" x="1435100" y="5073650"/>
          <p14:tracePt t="3280" x="1466850" y="5080000"/>
          <p14:tracePt t="3280" x="1498600" y="5086350"/>
          <p14:tracePt t="3614" x="5556250" y="5892800"/>
          <p14:tracePt t="3614" x="5607050" y="5905500"/>
          <p14:tracePt t="3630" x="5676900" y="5911850"/>
          <p14:tracePt t="3630" x="5759450" y="5924550"/>
          <p14:tracePt t="3647" x="5854700" y="5943600"/>
          <p14:tracePt t="3647" x="5969000" y="5962650"/>
          <p14:tracePt t="3664" x="6076950" y="5975350"/>
          <p14:tracePt t="3664" x="6305550" y="6013450"/>
          <p14:tracePt t="3681" x="6413500" y="6026150"/>
          <p14:tracePt t="3681" x="6521450" y="6045200"/>
          <p14:tracePt t="3697" x="6629400" y="6057900"/>
          <p14:tracePt t="3697" x="6731000" y="6070600"/>
          <p14:tracePt t="3713" x="6832600" y="6076950"/>
          <p14:tracePt t="3713" x="6927850" y="6089650"/>
          <p14:tracePt t="3730" x="7023100" y="6102350"/>
          <p14:tracePt t="3730" x="7112000" y="6115050"/>
          <p14:tracePt t="3747" x="7194550" y="6121400"/>
          <p14:tracePt t="3747" x="7359650" y="6134100"/>
          <p14:tracePt t="3765" x="7429500" y="6140450"/>
          <p14:tracePt t="3765" x="7499350" y="6140450"/>
          <p14:tracePt t="3781" x="7569200" y="6140450"/>
          <p14:tracePt t="3781" x="7626350" y="6134100"/>
          <p14:tracePt t="3797" x="7683500" y="6127750"/>
          <p14:tracePt t="3797" x="7727950" y="6121400"/>
          <p14:tracePt t="3814" x="7772400" y="6115050"/>
          <p14:tracePt t="3814" x="7804150" y="6108700"/>
          <p14:tracePt t="3831" x="7835900" y="6102350"/>
          <p14:tracePt t="3831" x="7854950" y="6096000"/>
          <p14:tracePt t="3831" x="7880350" y="6089650"/>
          <p14:tracePt t="3849" x="7893050" y="6083300"/>
          <p14:tracePt t="3849" x="7905750" y="6076950"/>
          <p14:tracePt t="3865" x="7918450" y="6070600"/>
          <p14:tracePt t="3865" x="7924800" y="6064250"/>
          <p14:tracePt t="3881" x="7931150" y="6057900"/>
          <p14:tracePt t="3881" x="7937500" y="6051550"/>
          <p14:tracePt t="3898" x="7943850" y="6045200"/>
          <p14:tracePt t="3955" x="7981950" y="6026150"/>
          <p14:tracePt t="3960" x="7994650" y="6026150"/>
          <p14:tracePt t="3968" x="8007350" y="6026150"/>
          <p14:tracePt t="3968" x="8013700" y="6019800"/>
          <p14:tracePt t="3982" x="8026400" y="6019800"/>
          <p14:tracePt t="3982" x="8039100" y="6013450"/>
          <p14:tracePt t="3998" x="8051800" y="6013450"/>
          <p14:tracePt t="3998" x="8064500" y="6007100"/>
          <p14:tracePt t="4016" x="8077200" y="6000750"/>
          <p14:tracePt t="4016" x="8083550" y="6000750"/>
          <p14:tracePt t="4016" x="8096250" y="6000750"/>
          <p14:tracePt t="4033" x="8108950" y="6000750"/>
          <p14:tracePt t="4033" x="8121650" y="6000750"/>
          <p14:tracePt t="4052" x="8134350" y="6007100"/>
          <p14:tracePt t="4052" x="8153400" y="6007100"/>
          <p14:tracePt t="4066" x="8172450" y="6013450"/>
          <p14:tracePt t="4066" x="8185150" y="6019800"/>
          <p14:tracePt t="4082" x="8204200" y="6026150"/>
          <p14:tracePt t="4082" x="8223250" y="6032500"/>
          <p14:tracePt t="4098" x="8242300" y="6038850"/>
          <p14:tracePt t="4098" x="8255000" y="6045200"/>
          <p14:tracePt t="4098" x="8274050" y="6051550"/>
          <p14:tracePt t="4117" x="8286750" y="6057900"/>
          <p14:tracePt t="4131" x="8299450" y="6064250"/>
          <p14:tracePt t="4131" x="8324850" y="6070600"/>
          <p14:tracePt t="4149" x="8337550" y="6070600"/>
          <p14:tracePt t="4149" x="8350250" y="6076950"/>
          <p14:tracePt t="4165" x="8362950" y="6083300"/>
          <p14:tracePt t="4165" x="8382000" y="6083300"/>
          <p14:tracePt t="4182" x="8394700" y="6089650"/>
          <p14:tracePt t="4182" x="8407400" y="6096000"/>
          <p14:tracePt t="4199" x="8420100" y="6096000"/>
          <p14:tracePt t="4199" x="8439150" y="6108700"/>
          <p14:tracePt t="4216" x="8451850" y="6108700"/>
          <p14:tracePt t="4216" x="8464550" y="6115050"/>
          <p14:tracePt t="4232" x="8477250" y="6115050"/>
          <p14:tracePt t="4232" x="8483600" y="6115050"/>
          <p14:tracePt t="4249" x="8496300" y="6115050"/>
          <p14:tracePt t="4249" x="8502650" y="6115050"/>
          <p14:tracePt t="4266" x="8509000" y="6121400"/>
          <p14:tracePt t="4266" x="8528050" y="6121400"/>
          <p14:tracePt t="4283" x="8534400" y="6121400"/>
          <p14:tracePt t="4283" x="8540750" y="6127750"/>
          <p14:tracePt t="4299" x="8540750" y="6134100"/>
          <p14:tracePt t="4299" x="8547100" y="6134100"/>
          <p14:tracePt t="4316" x="8553450" y="6140450"/>
          <p14:tracePt t="4316" x="8547100" y="6153150"/>
          <p14:tracePt t="4334" x="8540750" y="6159500"/>
          <p14:tracePt t="4348" x="8534400" y="6159500"/>
          <p14:tracePt t="33277" x="8204200" y="6019800"/>
          <p14:tracePt t="33985" x="8210550" y="6019800"/>
          <p14:tracePt t="34009" x="8210550" y="6013450"/>
          <p14:tracePt t="34025" x="8216900" y="6013450"/>
          <p14:tracePt t="34037" x="8223250" y="6013450"/>
          <p14:tracePt t="34053" x="8235950" y="6013450"/>
          <p14:tracePt t="34069" x="8242300" y="6013450"/>
          <p14:tracePt t="34085" x="8248650" y="6007100"/>
          <p14:tracePt t="34097" x="8255000" y="6007100"/>
          <p14:tracePt t="34113" x="8261350" y="6007100"/>
          <p14:tracePt t="34129" x="8261350" y="6000750"/>
          <p14:tracePt t="34146" x="8267700" y="6000750"/>
          <p14:tracePt t="34162" x="8274050" y="6007100"/>
          <p14:tracePt t="34179" x="8280400" y="6000750"/>
          <p14:tracePt t="34197" x="8286750" y="5994400"/>
          <p14:tracePt t="34214" x="8286750" y="5988050"/>
          <p14:tracePt t="34234" x="8286750" y="5994400"/>
          <p14:tracePt t="34285" x="8280400" y="6000750"/>
          <p14:tracePt t="34325" x="8280400" y="6007100"/>
          <p14:tracePt t="34377" x="8274050" y="6013450"/>
          <p14:tracePt t="34393" x="8274050" y="6019800"/>
          <p14:tracePt t="34413" x="8267700" y="6026150"/>
          <p14:tracePt t="34429" x="8261350" y="6032500"/>
          <p14:tracePt t="34453" x="8255000" y="6032500"/>
          <p14:tracePt t="34473" x="8248650" y="6038850"/>
          <p14:tracePt t="34497" x="8242300" y="6038850"/>
          <p14:tracePt t="34517" x="8235950" y="6045200"/>
          <p14:tracePt t="34601" x="8229600" y="6038850"/>
          <p14:tracePt t="34653" x="8223250" y="6045200"/>
          <p14:tracePt t="34685" x="8216900" y="6045200"/>
          <p14:tracePt t="34697" x="8210550" y="6051550"/>
          <p14:tracePt t="34713" x="8204200" y="6051550"/>
          <p14:tracePt t="34729" x="8197850" y="6057900"/>
          <p14:tracePt t="34746" x="8191500" y="6057900"/>
          <p14:tracePt t="34757" x="8185150" y="6057900"/>
          <p14:tracePt t="34773" x="8178800" y="6064250"/>
          <p14:tracePt t="34789" x="8172450" y="6070600"/>
          <p14:tracePt t="34805" x="8166100" y="6076950"/>
          <p14:tracePt t="34818" x="8159750" y="6076950"/>
          <p14:tracePt t="34841" x="8159750" y="6083300"/>
          <p14:tracePt t="34857" x="8153400" y="6076950"/>
          <p14:tracePt t="34917" x="8153400" y="6083300"/>
          <p14:tracePt t="34945" x="8153400" y="6089650"/>
          <p14:tracePt t="34969" x="8153400" y="6083300"/>
          <p14:tracePt t="35013" x="8159750" y="6076950"/>
          <p14:tracePt t="35046" x="8159750" y="6083300"/>
          <p14:tracePt t="35073" x="8159750" y="6089650"/>
          <p14:tracePt t="35125" x="8159750" y="6083300"/>
          <p14:tracePt t="35141" x="8159750" y="6089650"/>
          <p14:tracePt t="35201" x="8153400" y="6089650"/>
          <p14:tracePt t="35337" x="8159750" y="6083300"/>
          <p14:tracePt t="35509" x="8153400" y="6089650"/>
          <p14:tracePt t="35621" x="8147050" y="6089650"/>
          <p14:tracePt t="35645" x="8140700" y="6089650"/>
          <p14:tracePt t="35665" x="8134350" y="6096000"/>
          <p14:tracePt t="35713" x="8140700" y="6096000"/>
          <p14:tracePt t="35741" x="8140700" y="6089650"/>
          <p14:tracePt t="35793" x="8147050" y="6096000"/>
          <p14:tracePt t="35885" x="8153400" y="6096000"/>
          <p14:tracePt t="35905" x="8153400" y="6102350"/>
          <p14:tracePt t="35937" x="8153400" y="6096000"/>
          <p14:tracePt t="35945" x="8147050" y="6096000"/>
          <p14:tracePt t="36005" x="8147050" y="6089650"/>
          <p14:tracePt t="36077" x="8153400" y="6096000"/>
          <p14:tracePt t="36133" x="8147050" y="6096000"/>
          <p14:tracePt t="36185" x="8147050" y="6102350"/>
          <p14:tracePt t="36245" x="8147050" y="6096000"/>
          <p14:tracePt t="36297" x="8140700" y="6102350"/>
          <p14:tracePt t="36417" x="8140700" y="6096000"/>
          <p14:tracePt t="36493" x="8140700" y="6102350"/>
          <p14:tracePt t="36625" x="8147050" y="6108700"/>
          <p14:tracePt t="36641" x="8147050" y="6102350"/>
          <p14:tracePt t="36666" x="8140700" y="6096000"/>
          <p14:tracePt t="36685" x="8140700" y="6089650"/>
          <p14:tracePt t="36701" x="8140700" y="6096000"/>
          <p14:tracePt t="36725" x="8140700" y="6102350"/>
          <p14:tracePt t="36777" x="8140700" y="6096000"/>
          <p14:tracePt t="36797" x="8147050" y="6096000"/>
          <p14:tracePt t="36865" x="8147050" y="6089650"/>
          <p14:tracePt t="36917" x="8147050" y="6096000"/>
          <p14:tracePt t="37061" x="8140700" y="6096000"/>
          <p14:tracePt t="37129" x="8140700" y="6102350"/>
          <p14:tracePt t="37165" x="8134350" y="6108700"/>
          <p14:tracePt t="37197" x="8134350" y="6102350"/>
          <p14:tracePt t="37241" x="8134350" y="6096000"/>
          <p14:tracePt t="37285" x="8140700" y="6102350"/>
          <p14:tracePt t="37362" x="8140700" y="6089650"/>
          <p14:tracePt t="37437" x="8147050" y="6096000"/>
          <p14:tracePt t="37557" x="8147050" y="6083300"/>
          <p14:tracePt t="37617" x="8147050" y="6089650"/>
          <p14:tracePt t="37773" x="8147050" y="6096000"/>
          <p14:tracePt t="37797" x="8147050" y="6089650"/>
          <p14:tracePt t="37857" x="8140700" y="6096000"/>
          <p14:tracePt t="37925" x="8147050" y="6102350"/>
          <p14:tracePt t="37945" x="8140700" y="6096000"/>
          <p14:tracePt t="38005" x="8140700" y="6089650"/>
          <p14:tracePt t="38021" x="8140700" y="6096000"/>
          <p14:tracePt t="38029" x="8140700" y="6089650"/>
          <p14:tracePt t="38157" x="8140700" y="6096000"/>
          <p14:tracePt t="38173" x="8134350" y="6096000"/>
          <p14:tracePt t="38217" x="8134350" y="6089650"/>
          <p14:tracePt t="38269" x="8140700" y="6096000"/>
          <p14:tracePt t="38313" x="8147050" y="6089650"/>
          <p14:tracePt t="38337" x="8153400" y="6089650"/>
          <p14:tracePt t="38358" x="8153400" y="6083300"/>
          <p14:tracePt t="38373" x="8153400" y="6096000"/>
          <p14:tracePt t="38425" x="8147050" y="6096000"/>
          <p14:tracePt t="38457" x="8147050" y="6089650"/>
          <p14:tracePt t="38473" x="8147050" y="6083300"/>
          <p14:tracePt t="38485" x="8147050" y="6076950"/>
          <p14:tracePt t="38516" x="8140700" y="6083300"/>
          <p14:tracePt t="38560" x="8134350" y="6089650"/>
          <p14:tracePt t="38584" x="8128000" y="6096000"/>
          <p14:tracePt t="38596" x="8115300" y="6096000"/>
          <p14:tracePt t="38612" x="8115300" y="6102350"/>
          <p14:tracePt t="38620" x="8108950" y="6102350"/>
          <p14:tracePt t="38636" x="8102600" y="6102350"/>
          <p14:tracePt t="38657" x="8102600" y="6096000"/>
          <p14:tracePt t="38681" x="8102600" y="6089650"/>
          <p14:tracePt t="38689" x="8102600" y="6083300"/>
          <p14:tracePt t="38765" x="8096250" y="6076950"/>
          <p14:tracePt t="38785" x="8096250" y="6070600"/>
          <p14:tracePt t="38793" x="8096250" y="6057900"/>
          <p14:tracePt t="38833" x="8096250" y="6051550"/>
          <p14:tracePt t="38853" x="8096250" y="6045200"/>
          <p14:tracePt t="38870" x="8096250" y="6038850"/>
          <p14:tracePt t="38877" x="8096250" y="6032500"/>
          <p14:tracePt t="38893" x="8096250" y="6026150"/>
          <p14:tracePt t="38913" x="8096250" y="6013450"/>
          <p14:tracePt t="38921" x="8007350" y="5975350"/>
          <p14:tracePt t="39301" x="8001000" y="5975350"/>
          <p14:tracePt t="39313" x="7994650" y="5981700"/>
          <p14:tracePt t="39329" x="7988300" y="5981700"/>
          <p14:tracePt t="39337" x="7981950" y="5988050"/>
          <p14:tracePt t="39346" x="7975600" y="5988050"/>
          <p14:tracePt t="39363" x="7969250" y="5994400"/>
          <p14:tracePt t="39363" x="7969250" y="6000750"/>
          <p14:tracePt t="39382" x="7956550" y="6007100"/>
          <p14:tracePt t="39397" x="7950200" y="6013450"/>
          <p14:tracePt t="39421" x="7962900" y="6019800"/>
          <p14:tracePt t="39457" x="7969250" y="6013450"/>
          <p14:tracePt t="39473" x="7975600" y="6013450"/>
          <p14:tracePt t="39483" x="7981950" y="6013450"/>
          <p14:tracePt t="39483" x="7988300" y="6007100"/>
          <p14:tracePt t="39498" x="7994650" y="6007100"/>
          <p14:tracePt t="39498" x="8001000" y="6007100"/>
          <p14:tracePt t="39515" x="8007350" y="6000750"/>
          <p14:tracePt t="39531" x="8013700" y="5994400"/>
          <p14:tracePt t="39531" x="8020050" y="5994400"/>
          <p14:tracePt t="39549" x="8026400" y="5994400"/>
          <p14:tracePt t="39569" x="8020050" y="6000750"/>
          <p14:tracePt t="39593" x="8020050" y="6013450"/>
          <p14:tracePt t="39613" x="8013700" y="6019800"/>
          <p14:tracePt t="39629" x="8013700" y="6026150"/>
          <p14:tracePt t="39645" x="8013700" y="6032500"/>
          <p14:tracePt t="39661" x="8013700" y="6019800"/>
          <p14:tracePt t="39705" x="8020050" y="6013450"/>
          <p14:tracePt t="39721" x="8026400" y="6007100"/>
          <p14:tracePt t="39757" x="8020050" y="6000750"/>
          <p14:tracePt t="39817" x="8013700" y="5994400"/>
          <p14:tracePt t="39841" x="8007350" y="5994400"/>
          <p14:tracePt t="39853" x="7994650" y="5994400"/>
          <p14:tracePt t="39885" x="7988300" y="6000750"/>
          <p14:tracePt t="39901" x="7981950" y="6007100"/>
          <p14:tracePt t="39913" x="7975600" y="6007100"/>
          <p14:tracePt t="39929" x="7975600" y="6013450"/>
          <p14:tracePt t="39937" x="7969250" y="6019800"/>
          <p14:tracePt t="39965" x="7975600" y="6007100"/>
          <p14:tracePt t="40005" x="7981950" y="6013450"/>
          <p14:tracePt t="40057" x="7988300" y="6013450"/>
          <p14:tracePt t="40081" x="7994650" y="6007100"/>
          <p14:tracePt t="40109" x="8001000" y="6007100"/>
          <p14:tracePt t="40125" x="8007350" y="6000750"/>
          <p14:tracePt t="40141" x="8013700" y="6007100"/>
          <p14:tracePt t="40153" x="8020050" y="6000750"/>
          <p14:tracePt t="40169" x="8026400" y="5994400"/>
          <p14:tracePt t="40205" x="8032750" y="5994400"/>
          <p14:tracePt t="40229" x="8039100" y="5988050"/>
          <p14:tracePt t="40253" x="8039100" y="5981700"/>
          <p14:tracePt t="40273" x="8045450" y="5981700"/>
          <p14:tracePt t="40297" x="8051800" y="5975350"/>
          <p14:tracePt t="40321" x="8058150" y="5975350"/>
          <p14:tracePt t="40341" x="8064500" y="5969000"/>
          <p14:tracePt t="40357" x="8070850" y="5969000"/>
          <p14:tracePt t="40373" x="8070850" y="5962650"/>
          <p14:tracePt t="40385" x="8077200" y="5962650"/>
          <p14:tracePt t="40417" x="8077200" y="5969000"/>
          <p14:tracePt t="40513" x="8070850" y="5969000"/>
          <p14:tracePt t="40537" x="8064500" y="5975350"/>
          <p14:tracePt t="40553" x="8058150" y="5981700"/>
          <p14:tracePt t="40565" x="8051800" y="5988050"/>
          <p14:tracePt t="40581" x="8045450" y="5994400"/>
          <p14:tracePt t="40597" x="8039100" y="6000750"/>
          <p14:tracePt t="40641" x="8039100" y="6007100"/>
          <p14:tracePt t="40681" x="8039100" y="6013450"/>
          <p14:tracePt t="40701" x="8032750" y="6013450"/>
          <p14:tracePt t="40733" x="8032750" y="6007100"/>
          <p14:tracePt t="40761" x="8026400" y="6007100"/>
          <p14:tracePt t="40853" x="8020050" y="6007100"/>
          <p14:tracePt t="40985" x="8013700" y="6013450"/>
          <p14:tracePt t="41001" x="8007350" y="6013450"/>
          <p14:tracePt t="41016" x="8001000" y="6013450"/>
          <p14:tracePt t="41032" x="7994650" y="6013450"/>
          <p14:tracePt t="41045" x="7988300" y="6013450"/>
          <p14:tracePt t="41060" x="7981950" y="6019800"/>
          <p14:tracePt t="41076" x="7969250" y="6019800"/>
          <p14:tracePt t="41092" x="7962900" y="6026150"/>
          <p14:tracePt t="41105" x="7956550" y="6019800"/>
          <p14:tracePt t="41136" x="7956550" y="6013450"/>
          <p14:tracePt t="41164" x="7962900" y="6007100"/>
          <p14:tracePt t="41180" x="7969250" y="6007100"/>
          <p14:tracePt t="41220" x="7975600" y="6007100"/>
          <p14:tracePt t="41248" x="7981950" y="6000750"/>
          <p14:tracePt t="41272" x="7988300" y="5994400"/>
          <p14:tracePt t="41284" x="7988300" y="5988050"/>
          <p14:tracePt t="41308" x="7988300" y="5981700"/>
          <p14:tracePt t="41344" x="7981950" y="5981700"/>
          <p14:tracePt t="41376" x="7975600" y="5981700"/>
          <p14:tracePt t="41400" x="7975600" y="5975350"/>
          <p14:tracePt t="41428" x="7969250" y="5969000"/>
          <p14:tracePt t="41496" x="7975600" y="5962650"/>
          <p14:tracePt t="41524" x="7975600" y="5956300"/>
          <p14:tracePt t="41540" x="7981950" y="5949950"/>
          <p14:tracePt t="41556" x="7981950" y="5943600"/>
          <p14:tracePt t="41572" x="7988300" y="5943600"/>
          <p14:tracePt t="41592" x="7994650" y="5943600"/>
          <p14:tracePt t="41617" x="8001000" y="5943600"/>
          <p14:tracePt t="41640" x="8007350" y="5949950"/>
          <p14:tracePt t="41652" x="8007350" y="5962650"/>
          <p14:tracePt t="41669" x="8007350" y="5969000"/>
          <p14:tracePt t="41676" x="8007350" y="5975350"/>
          <p14:tracePt t="41686" x="8007350" y="5981700"/>
          <p14:tracePt t="41686" x="8007350" y="5994400"/>
          <p14:tracePt t="41705" x="8007350" y="6013450"/>
          <p14:tracePt t="41705" x="8013700" y="6026150"/>
          <p14:tracePt t="41721" x="8013700" y="6032500"/>
          <p14:tracePt t="41721" x="8013700" y="6038850"/>
          <p14:tracePt t="41737" x="8020050" y="6051550"/>
          <p14:tracePt t="41737" x="8020050" y="6057900"/>
          <p14:tracePt t="41754" x="8026400" y="6057900"/>
          <p14:tracePt t="41770" x="8039100" y="6064250"/>
          <p14:tracePt t="41787" x="8051800" y="6064250"/>
          <p14:tracePt t="41804" x="8064500" y="6064250"/>
          <p14:tracePt t="41821" x="8070850" y="6064250"/>
          <p14:tracePt t="41837" x="8077200" y="6064250"/>
          <p14:tracePt t="41854" x="8083550" y="6064250"/>
          <p14:tracePt t="41870" x="8083550" y="6057900"/>
          <p14:tracePt t="41944" x="8083550" y="6051550"/>
          <p14:tracePt t="41993" x="8077200" y="6045200"/>
          <p14:tracePt t="42012" x="8070850" y="6038850"/>
          <p14:tracePt t="42104" x="8070850" y="6032500"/>
          <p14:tracePt t="42208" x="8077200" y="6026150"/>
          <p14:tracePt t="42244" x="8070850" y="6019800"/>
          <p14:tracePt t="42432" x="8064500" y="6019800"/>
          <p14:tracePt t="42493" x="8058150" y="6019800"/>
          <p14:tracePt t="42524" x="8058150" y="6026150"/>
          <p14:tracePt t="42568" x="8058150" y="6032500"/>
          <p14:tracePt t="42604" x="8064500" y="6032500"/>
          <p14:tracePt t="42672" x="8070850" y="6026150"/>
          <p14:tracePt t="42741" x="8064500" y="6026150"/>
          <p14:tracePt t="42780" x="8058150" y="6019800"/>
          <p14:tracePt t="42800" x="8051800" y="6026150"/>
          <p14:tracePt t="42869" x="8058150" y="6026150"/>
          <p14:tracePt t="42904" x="8051800" y="6019800"/>
          <p14:tracePt t="43004" x="8058150" y="6019800"/>
          <p14:tracePt t="43116" x="8058150" y="6026150"/>
          <p14:tracePt t="43200" x="8058150" y="6019800"/>
          <p14:tracePt t="43220" x="8051800" y="6026150"/>
          <p14:tracePt t="43272" x="8045450" y="6026150"/>
          <p14:tracePt t="43356" x="8051800" y="6019800"/>
          <p14:tracePt t="43400" x="8058150" y="6019800"/>
          <p14:tracePt t="43432" x="8064500" y="6026150"/>
          <p14:tracePt t="43452" x="8070850" y="6026150"/>
          <p14:tracePt t="43560" x="8064500" y="6026150"/>
          <p14:tracePt t="43588" x="8070850" y="6019800"/>
          <p14:tracePt t="43640" x="8070850" y="6013450"/>
          <p14:tracePt t="43664" x="8077200" y="6007100"/>
          <p14:tracePt t="43684" x="8083550" y="6007100"/>
          <p14:tracePt t="43708" x="8089900" y="6000750"/>
          <p14:tracePt t="43740" x="8089900" y="5994400"/>
          <p14:tracePt t="43768" x="8089900" y="6000750"/>
          <p14:tracePt t="43812" x="8083550" y="5994400"/>
          <p14:tracePt t="43836" x="8089900" y="5988050"/>
          <p14:tracePt t="43904" x="8089900" y="5994400"/>
          <p14:tracePt t="43924" x="8096250" y="5994400"/>
          <p14:tracePt t="43956" x="8089900" y="5994400"/>
          <p14:tracePt t="44040" x="8083550" y="5994400"/>
          <p14:tracePt t="44052" x="8077200" y="6000750"/>
          <p14:tracePt t="44092" x="8070850" y="6000750"/>
          <p14:tracePt t="44104" x="8077200" y="6000750"/>
          <p14:tracePt t="44180" x="8083550" y="6000750"/>
          <p14:tracePt t="44220" x="8083550" y="6007100"/>
          <p14:tracePt t="44264" x="8077200" y="6007100"/>
          <p14:tracePt t="44292" x="8070850" y="6007100"/>
          <p14:tracePt t="44316" x="8064500" y="6013450"/>
          <p14:tracePt t="44360" x="8064500" y="6007100"/>
          <p14:tracePt t="44404" x="8058150" y="6007100"/>
          <p14:tracePt t="44481" x="8051800" y="6007100"/>
          <p14:tracePt t="44513" x="8051800" y="6000750"/>
          <p14:tracePt t="44556" x="8058150" y="5994400"/>
          <p14:tracePt t="44592" x="8064500" y="5994400"/>
          <p14:tracePt t="44640" x="8064500" y="5988050"/>
          <p14:tracePt t="44676" x="8064500" y="5981700"/>
          <p14:tracePt t="44704" x="8064500" y="5988050"/>
          <p14:tracePt t="44720" x="8058150" y="5994400"/>
          <p14:tracePt t="44752" x="8051800" y="5994400"/>
          <p14:tracePt t="44796" x="8045450" y="5994400"/>
          <p14:tracePt t="44872" x="8051800" y="5994400"/>
          <p14:tracePt t="45028" x="8045450" y="5994400"/>
          <p14:tracePt t="45172" x="8051800" y="6000750"/>
          <p14:tracePt t="45240" x="8051800" y="5994400"/>
          <p14:tracePt t="45292" x="8051800" y="6000750"/>
          <p14:tracePt t="45336" x="8045450" y="6007100"/>
          <p14:tracePt t="45404" x="8045450" y="6013450"/>
          <p14:tracePt t="45448" x="8045450" y="6007100"/>
          <p14:tracePt t="45516" x="8039100" y="6013450"/>
          <p14:tracePt t="45568" x="8045450" y="6007100"/>
          <p14:tracePt t="45620" x="8045450" y="6013450"/>
          <p14:tracePt t="45680" x="8039100" y="6013450"/>
          <p14:tracePt t="45884" x="8039100" y="6019800"/>
          <p14:tracePt t="45900" x="8039100" y="6026150"/>
          <p14:tracePt t="45944" x="8045450" y="6032500"/>
          <p14:tracePt t="45964" x="8051800" y="6032500"/>
          <p14:tracePt t="45988" x="8058150" y="6032500"/>
          <p14:tracePt t="46012" x="8064500" y="6032500"/>
          <p14:tracePt t="46032" x="8070850" y="6038850"/>
          <p14:tracePt t="46048" x="8077200" y="6045200"/>
          <p14:tracePt t="46080" x="8077200" y="6051550"/>
          <p14:tracePt t="46100" x="8083550" y="6057900"/>
          <p14:tracePt t="46124" x="8083550" y="6064250"/>
          <p14:tracePt t="46176" x="8089900" y="6064250"/>
          <p14:tracePt t="46228" x="8083550" y="6057900"/>
          <p14:tracePt t="46320" x="8077200" y="6057900"/>
          <p14:tracePt t="46380" x="8077200" y="6051550"/>
          <p14:tracePt t="46444" x="8077200" y="6045200"/>
          <p14:tracePt t="46484" x="8070850" y="6045200"/>
          <p14:tracePt t="46536" x="8070850" y="6038850"/>
          <p14:tracePt t="46612" x="8070850" y="6045200"/>
          <p14:tracePt t="46656" x="8070850" y="6051550"/>
          <p14:tracePt t="46673" x="8077200" y="6057900"/>
          <p14:tracePt t="46684" x="8077200" y="6064250"/>
          <p14:tracePt t="46700" x="8077200" y="6070600"/>
          <p14:tracePt t="46724" x="8083550" y="6076950"/>
          <p14:tracePt t="46784" x="8083550" y="6083300"/>
          <p14:tracePt t="46800" x="8089900" y="6083300"/>
          <p14:tracePt t="46860" x="8083550" y="6089650"/>
          <p14:tracePt t="46940" x="8083550" y="6096000"/>
          <p14:tracePt t="47092" x="8083550" y="6089650"/>
          <p14:tracePt t="47152" x="8083550" y="6083300"/>
          <p14:tracePt t="47220" x="8083550" y="6076950"/>
          <p14:tracePt t="47256" x="8083550" y="6070600"/>
          <p14:tracePt t="47272" x="8077200" y="6064250"/>
          <p14:tracePt t="47436" x="8077200" y="6070600"/>
          <p14:tracePt t="47472" x="8083550" y="6076950"/>
          <p14:tracePt t="47580" x="8089900" y="6083300"/>
          <p14:tracePt t="47600" x="8096250" y="6089650"/>
          <p14:tracePt t="47624" x="8102600" y="6096000"/>
          <p14:tracePt t="47652" x="8108950" y="6089650"/>
          <p14:tracePt t="47668" x="8115300" y="6096000"/>
          <p14:tracePt t="47684" x="8115300" y="6102350"/>
          <p14:tracePt t="47700" x="8121650" y="6108700"/>
          <p14:tracePt t="47706" x="8121650" y="6115050"/>
          <p14:tracePt t="47706" x="8128000" y="6127750"/>
          <p14:tracePt t="47723" x="8128000" y="6134100"/>
          <p14:tracePt t="47723" x="8134350" y="6146800"/>
          <p14:tracePt t="47740" x="8134350" y="6153150"/>
          <p14:tracePt t="47740" x="8140700" y="6159500"/>
          <p14:tracePt t="47757" x="8147050" y="6165850"/>
          <p14:tracePt t="47757" x="8153400" y="6165850"/>
          <p14:tracePt t="47773" x="8166100" y="6165850"/>
          <p14:tracePt t="47790" x="8166100" y="6159500"/>
          <p14:tracePt t="47790" x="8172450" y="6159500"/>
          <p14:tracePt t="47808" x="8178800" y="6159500"/>
          <p14:tracePt t="47808" x="8185150" y="6159500"/>
          <p14:tracePt t="47825" x="8191500" y="6153150"/>
          <p14:tracePt t="47840" x="8191500" y="6146800"/>
          <p14:tracePt t="47892" x="8185150" y="6140450"/>
          <p14:tracePt t="47916" x="8178800" y="6134100"/>
          <p14:tracePt t="47940" x="8172450" y="6127750"/>
          <p14:tracePt t="47984" x="8166100" y="6121400"/>
          <p14:tracePt t="48004" x="8159750" y="6121400"/>
          <p14:tracePt t="48028" x="8153400" y="6121400"/>
          <p14:tracePt t="48060" x="8147050" y="6121400"/>
          <p14:tracePt t="48124" x="8140700" y="6121400"/>
          <p14:tracePt t="48148" x="8140700" y="6115050"/>
          <p14:tracePt t="48216" x="8134350" y="6121400"/>
          <p14:tracePt t="48276" x="8134350" y="6115050"/>
          <p14:tracePt t="48300" x="8134350" y="6108700"/>
          <p14:tracePt t="48304" x="8128000" y="6108700"/>
          <p14:tracePt t="48328" x="8121650" y="6102350"/>
          <p14:tracePt t="48360" x="8115300" y="6102350"/>
          <p14:tracePt t="48380" x="8115300" y="6096000"/>
          <p14:tracePt t="48388" x="8108950" y="6096000"/>
          <p14:tracePt t="48412" x="8102600" y="6089650"/>
          <p14:tracePt t="48432" x="8096250" y="6083300"/>
          <p14:tracePt t="48456" x="8089900" y="6089650"/>
          <p14:tracePt t="48481" x="8083550" y="6096000"/>
          <p14:tracePt t="48492" x="8077200" y="6096000"/>
          <p14:tracePt t="48516" x="8070850" y="6096000"/>
          <p14:tracePt t="48584" x="8077200" y="6102350"/>
          <p14:tracePt t="48696" x="8083550" y="6102350"/>
          <p14:tracePt t="48724" x="8089900" y="6102350"/>
          <p14:tracePt t="48772" x="8089900" y="6096000"/>
          <p14:tracePt t="48816" x="8083550" y="6102350"/>
          <p14:tracePt t="48884" x="8083550" y="6108700"/>
          <p14:tracePt t="48920" x="8083550" y="6102350"/>
          <p14:tracePt t="48952" x="8083550" y="6096000"/>
          <p14:tracePt t="48972" x="8083550" y="6089650"/>
          <p14:tracePt t="48996" x="8077200" y="6096000"/>
          <p14:tracePt t="49144" x="8070850" y="6096000"/>
          <p14:tracePt t="49168" x="8064500" y="6089650"/>
          <p14:tracePt t="49260" x="8064500" y="6102350"/>
          <p14:tracePt t="49280" x="8058150" y="6096000"/>
          <p14:tracePt t="49348" x="8051800" y="6102350"/>
          <p14:tracePt t="49392" x="8058150" y="6108700"/>
          <p14:tracePt t="49500" x="8058150" y="6102350"/>
          <p14:tracePt t="49624" x="8058150" y="6108700"/>
          <p14:tracePt t="49640" x="8051800" y="6108700"/>
          <p14:tracePt t="49716" x="8058150" y="6108700"/>
          <p14:tracePt t="49844" x="8064500" y="6115050"/>
          <p14:tracePt t="49932" x="8070850" y="6115050"/>
          <p14:tracePt t="50044" x="8064500" y="6121400"/>
          <p14:tracePt t="50104" x="8058150" y="6115050"/>
          <p14:tracePt t="50128" x="8051800" y="6115050"/>
          <p14:tracePt t="50180" x="8051800" y="6121400"/>
          <p14:tracePt t="50204" x="8058150" y="6121400"/>
          <p14:tracePt t="50248" x="8064500" y="6121400"/>
          <p14:tracePt t="50280" x="8058150" y="6127750"/>
          <p14:tracePt t="50548" x="8051800" y="6134100"/>
          <p14:tracePt t="50565" x="8045450" y="6134100"/>
          <p14:tracePt t="50584" x="8039100" y="6127750"/>
          <p14:tracePt t="50640" x="8039100" y="6134100"/>
          <p14:tracePt t="50660" x="8045450" y="6127750"/>
          <p14:tracePt t="50796" x="8045450" y="6134100"/>
          <p14:tracePt t="50892" x="8051800" y="6127750"/>
          <p14:tracePt t="50960" x="8058150" y="6121400"/>
          <p14:tracePt t="51052" x="8064500" y="6121400"/>
          <p14:tracePt t="51072" x="8070850" y="6121400"/>
          <p14:tracePt t="51088" x="8077200" y="6121400"/>
          <p14:tracePt t="51104" x="8083550" y="6121400"/>
          <p14:tracePt t="51124" x="8083550" y="6115050"/>
          <p14:tracePt t="51148" x="8077200" y="6115050"/>
          <p14:tracePt t="51180" x="8070850" y="6108700"/>
          <p14:tracePt t="51200" x="8064500" y="6108700"/>
          <p14:tracePt t="51216" x="8058150" y="6115050"/>
          <p14:tracePt t="51232" x="8051800" y="6115050"/>
          <p14:tracePt t="51244" x="8039100" y="6115050"/>
          <p14:tracePt t="51260" x="8032750" y="6115050"/>
          <p14:tracePt t="51276" x="8026400" y="6115050"/>
          <p14:tracePt t="51292" x="8020050" y="6108700"/>
          <p14:tracePt t="51304" x="8013700" y="6108700"/>
          <p14:tracePt t="51328" x="8013700" y="6115050"/>
          <p14:tracePt t="51352" x="8007350" y="6115050"/>
          <p14:tracePt t="51372" x="8013700" y="6108700"/>
          <p14:tracePt t="51412" x="8020050" y="6108700"/>
          <p14:tracePt t="51432" x="8026400" y="6102350"/>
          <p14:tracePt t="51448" x="8032750" y="6102350"/>
          <p14:tracePt t="51464" x="8039100" y="6102350"/>
          <p14:tracePt t="51492" x="8045450" y="6108700"/>
          <p14:tracePt t="51508" x="8051800" y="6108700"/>
          <p14:tracePt t="51532" x="8058150" y="6102350"/>
          <p14:tracePt t="51552" x="8064500" y="6096000"/>
          <p14:tracePt t="51576" x="8064500" y="6102350"/>
          <p14:tracePt t="51620" x="8064500" y="6096000"/>
          <p14:tracePt t="51628" x="8058150" y="6089650"/>
          <p14:tracePt t="51664" x="8058150" y="6096000"/>
          <p14:tracePt t="51740" x="8051800" y="6089650"/>
          <p14:tracePt t="51780" x="8058150" y="6096000"/>
          <p14:tracePt t="51892" x="8051800" y="6089650"/>
          <p14:tracePt t="51952" x="8051800" y="6096000"/>
          <p14:tracePt t="52012" x="8045450" y="6089650"/>
          <p14:tracePt t="52100" x="8045450" y="6096000"/>
          <p14:tracePt t="52144" x="8039100" y="6102350"/>
          <p14:tracePt t="52236" x="8032750" y="6102350"/>
          <p14:tracePt t="52260" x="8026400" y="6108700"/>
          <p14:tracePt t="52280" x="8026400" y="6115050"/>
          <p14:tracePt t="52372" x="8032750" y="6121400"/>
          <p14:tracePt t="52408" x="8039100" y="6121400"/>
          <p14:tracePt t="52552" x="8045450" y="6115050"/>
          <p14:tracePt t="52768" x="8045450" y="6121400"/>
          <p14:tracePt t="52792" x="8045450" y="6115050"/>
          <p14:tracePt t="52820" x="8045450" y="6121400"/>
          <p14:tracePt t="52912" x="8039100" y="6127750"/>
          <p14:tracePt t="53000" x="8032750" y="6134100"/>
          <p14:tracePt t="53044" x="8032750" y="6127750"/>
          <p14:tracePt t="53104" x="8032750" y="6134100"/>
          <p14:tracePt t="53172" x="8032750" y="6140450"/>
          <p14:tracePt t="53344" x="8032750" y="6146800"/>
          <p14:tracePt t="53532" x="8026400" y="6153150"/>
          <p14:tracePt t="53564" x="8026400" y="6146800"/>
          <p14:tracePt t="53624" x="8026400" y="6153150"/>
          <p14:tracePt t="53712" x="8026400" y="6146800"/>
          <p14:tracePt t="53756" x="8026400" y="6140450"/>
          <p14:tracePt t="53772" x="8032750" y="6146800"/>
          <p14:tracePt t="53796" x="8026400" y="6146800"/>
          <p14:tracePt t="53864" x="8026400" y="6140450"/>
          <p14:tracePt t="53900" x="8026400" y="6146800"/>
          <p14:tracePt t="53932" x="8026400" y="6153150"/>
          <p14:tracePt t="53944" x="8026400" y="6159500"/>
          <p14:tracePt t="53976" x="8026400" y="6153150"/>
          <p14:tracePt t="54004" x="8026400" y="6146800"/>
          <p14:tracePt t="54020" x="8026400" y="6140450"/>
          <p14:tracePt t="54036" x="8020050" y="6146800"/>
          <p14:tracePt t="54080" x="8020050" y="6153150"/>
          <p14:tracePt t="54104" x="8013700" y="6153150"/>
          <p14:tracePt t="54176" x="8013700" y="6165850"/>
          <p14:tracePt t="54200" x="8020050" y="6172200"/>
          <p14:tracePt t="54216" x="8020050" y="6165850"/>
          <p14:tracePt t="54260" x="8020050" y="6159500"/>
          <p14:tracePt t="54284" x="8026400" y="6153150"/>
          <p14:tracePt t="54304" x="8026400" y="6159500"/>
          <p14:tracePt t="54328" x="8026400" y="6165850"/>
          <p14:tracePt t="54364" x="8026400" y="6159500"/>
          <p14:tracePt t="54388" x="8026400" y="6153150"/>
          <p14:tracePt t="54560" x="8026400" y="6159500"/>
          <p14:tracePt t="54592" x="8026400" y="6165850"/>
          <p14:tracePt t="54620" x="8026400" y="6159500"/>
          <p14:tracePt t="54652" x="8026400" y="6165850"/>
          <p14:tracePt t="54724" x="8020050" y="6165850"/>
          <p14:tracePt t="54776" x="8020050" y="6159500"/>
          <p14:tracePt t="54792" x="8020050" y="6172200"/>
          <p14:tracePt t="54852" x="8020050" y="6159500"/>
          <p14:tracePt t="54904" x="8020050" y="6153150"/>
          <p14:tracePt t="54928" x="8020050" y="6159500"/>
          <p14:tracePt t="54996" x="8026400" y="6153150"/>
          <p14:tracePt t="55072" x="8026400" y="6159500"/>
          <p14:tracePt t="55136" x="8026400" y="6146800"/>
          <p14:tracePt t="55364" x="8020050" y="6146800"/>
          <p14:tracePt t="55424" x="8020050" y="6140450"/>
          <p14:tracePt t="55460" x="8020050" y="6146800"/>
          <p14:tracePt t="55484" x="8026400" y="6146800"/>
          <p14:tracePt t="55552" x="8026400" y="6153150"/>
          <p14:tracePt t="55632" x="8026400" y="6146800"/>
          <p14:tracePt t="55692" x="8032750" y="6146800"/>
          <p14:tracePt t="55812" x="8039100" y="6153150"/>
          <p14:tracePt t="55864" x="8039100" y="6146800"/>
          <p14:tracePt t="55916" x="8039100" y="6140450"/>
          <p14:tracePt t="55932" x="8039100" y="6146800"/>
          <p14:tracePt t="55964" x="8045450" y="6140450"/>
          <p14:tracePt t="56036" x="8045450" y="6146800"/>
          <p14:tracePt t="56092" x="8045450" y="6140450"/>
          <p14:tracePt t="56204" x="8045450" y="6134100"/>
          <p14:tracePt t="56240" x="8051800" y="6127750"/>
          <p14:tracePt t="56256" x="8051800" y="6134100"/>
          <p14:tracePt t="56308" x="8051800" y="6127750"/>
          <p14:tracePt t="56360" x="8045450" y="6134100"/>
          <p14:tracePt t="56404" x="8039100" y="6127750"/>
          <p14:tracePt t="56481" x="8032750" y="6140450"/>
          <p14:tracePt t="56541" x="8032750" y="6134100"/>
          <p14:tracePt t="56600" x="8039100" y="6134100"/>
          <p14:tracePt t="56652" x="8039100" y="6140450"/>
          <p14:tracePt t="56692" x="8039100" y="6146800"/>
          <p14:tracePt t="56824" x="8045450" y="6146800"/>
          <p14:tracePt t="56892" x="8039100" y="6140450"/>
          <p14:tracePt t="57036" x="8039100" y="6134100"/>
          <p14:tracePt t="57164" x="8039100" y="6127750"/>
          <p14:tracePt t="57276" x="8045450" y="6127750"/>
          <p14:tracePt t="57320" x="8051800" y="6121400"/>
          <p14:tracePt t="57365" x="8058150" y="6115050"/>
          <p14:tracePt t="57380" x="8064500" y="6108700"/>
          <p14:tracePt t="57396" x="8070850" y="6108700"/>
          <p14:tracePt t="57412" x="8077200" y="6108700"/>
          <p14:tracePt t="57424" x="8070850" y="6108700"/>
          <p14:tracePt t="57524" x="8064500" y="6115050"/>
          <p14:tracePt t="57560" x="8058150" y="6115050"/>
          <p14:tracePt t="57592" x="8051800" y="6108700"/>
          <p14:tracePt t="57612" x="8058150" y="6115050"/>
          <p14:tracePt t="57724" x="8064500" y="6115050"/>
          <p14:tracePt t="57748" x="8070850" y="6115050"/>
          <p14:tracePt t="57772" x="8077200" y="6115050"/>
          <p14:tracePt t="57792" x="8083550" y="6115050"/>
          <p14:tracePt t="57816" x="8083550" y="6121400"/>
          <p14:tracePt t="57840" x="8089900" y="6127750"/>
          <p14:tracePt t="57860" x="8089900" y="6134100"/>
          <p14:tracePt t="57876" x="8089900" y="6140450"/>
          <p14:tracePt t="57904" x="8083550" y="6134100"/>
          <p14:tracePt t="57936" x="8077200" y="6134100"/>
          <p14:tracePt t="57972" x="8070850" y="6140450"/>
          <p14:tracePt t="58012" x="8070850" y="6134100"/>
          <p14:tracePt t="58041" x="8064500" y="6134100"/>
          <p14:tracePt t="58064" x="8058150" y="6134100"/>
          <p14:tracePt t="58084" x="8058150" y="6140450"/>
          <p14:tracePt t="58100" x="8051800" y="6146800"/>
          <p14:tracePt t="58124" x="8058150" y="6146800"/>
          <p14:tracePt t="58236" x="8058150" y="6153150"/>
          <p14:tracePt t="58348" x="8058150" y="6146800"/>
          <p14:tracePt t="58356" x="8051800" y="6146800"/>
          <p14:tracePt t="58392" x="8045450" y="6146800"/>
          <p14:tracePt t="58432" x="8045450" y="6153150"/>
          <p14:tracePt t="58476" x="8051800" y="6146800"/>
          <p14:tracePt t="58572" x="8058150" y="6140450"/>
          <p14:tracePt t="58588" x="8064500" y="6140450"/>
          <p14:tracePt t="58605" x="8070850" y="6140450"/>
          <p14:tracePt t="58616" x="8077200" y="6140450"/>
          <p14:tracePt t="58640" x="8070850" y="6146800"/>
          <p14:tracePt t="58684" x="8064500" y="6146800"/>
          <p14:tracePt t="58700" x="8058150" y="6140450"/>
          <p14:tracePt t="58716" x="8051800" y="6140450"/>
          <p14:tracePt t="58732" x="8045450" y="6140450"/>
          <p14:tracePt t="58744" x="8039100" y="6140450"/>
          <p14:tracePt t="58760" x="8026400" y="6140450"/>
          <p14:tracePt t="58776" x="8020050" y="6140450"/>
          <p14:tracePt t="58812" x="8020050" y="6134100"/>
          <p14:tracePt t="58864" x="8026400" y="6127750"/>
          <p14:tracePt t="58888" x="8032750" y="6127750"/>
          <p14:tracePt t="58904" x="8039100" y="6127750"/>
          <p14:tracePt t="58924" x="8045450" y="6127750"/>
          <p14:tracePt t="58948" x="8051800" y="6140450"/>
          <p14:tracePt t="58992" x="8051800" y="6146800"/>
          <p14:tracePt t="59008" x="8058150" y="6146800"/>
          <p14:tracePt t="59032" x="8064500" y="6146800"/>
          <p14:tracePt t="59044" x="8070850" y="6140450"/>
          <p14:tracePt t="59060" x="8077200" y="6134100"/>
          <p14:tracePt t="59092" x="8070850" y="6140450"/>
          <p14:tracePt t="59144" x="8064500" y="6140450"/>
          <p14:tracePt t="59204" x="8064500" y="6134100"/>
          <p14:tracePt t="59232" x="8070850" y="6134100"/>
          <p14:tracePt t="59300" x="8077200" y="6134100"/>
          <p14:tracePt t="59384" x="8077200" y="6127750"/>
          <p14:tracePt t="59456" x="8077200" y="6134100"/>
          <p14:tracePt t="59532" x="8083550" y="6127750"/>
          <p14:tracePt t="59592" x="8083550" y="6121400"/>
          <p14:tracePt t="59624" x="8089900" y="6121400"/>
          <p14:tracePt t="59652" x="8096250" y="6121400"/>
          <p14:tracePt t="59676" x="8102600" y="6121400"/>
          <p14:tracePt t="59704" x="8108950" y="6121400"/>
          <p14:tracePt t="59756" x="8115300" y="6121400"/>
          <p14:tracePt t="59780" x="8115300" y="6127750"/>
          <p14:tracePt t="59876" x="8108950" y="6134100"/>
          <p14:tracePt t="59900" x="8102600" y="6134100"/>
          <p14:tracePt t="59936" x="8102600" y="6140450"/>
          <p14:tracePt t="60012" x="8096250" y="6146800"/>
          <p14:tracePt t="60052" x="8096250" y="6140450"/>
          <p14:tracePt t="60088" x="8089900" y="6134100"/>
          <p14:tracePt t="60156" x="8089900" y="6140450"/>
          <p14:tracePt t="60208" x="8089900" y="6134100"/>
          <p14:tracePt t="60236" x="8089900" y="6127750"/>
          <p14:tracePt t="60260" x="8083550" y="6127750"/>
          <p14:tracePt t="60304" x="8077200" y="6134100"/>
          <p14:tracePt t="60336" x="8070850" y="6127750"/>
          <p14:tracePt t="60404" x="8070850" y="6121400"/>
          <p14:tracePt t="60424" x="8070850" y="6115050"/>
          <p14:tracePt t="60532" x="8077200" y="6108700"/>
          <p14:tracePt t="60605" x="8077200" y="6102350"/>
          <p14:tracePt t="60628" x="8077200" y="6096000"/>
          <p14:tracePt t="60644" x="8077200" y="6089650"/>
          <p14:tracePt t="60672" x="8083550" y="6089650"/>
          <p14:tracePt t="60716" x="8083550" y="6083300"/>
          <p14:tracePt t="60740" x="8089900" y="6076950"/>
          <p14:tracePt t="60764" x="8089900" y="6070600"/>
          <p14:tracePt t="60784" x="8096250" y="6064250"/>
          <p14:tracePt t="60876" x="8096250" y="6057900"/>
          <p14:tracePt t="60904" x="8096250" y="6051550"/>
          <p14:tracePt t="61016" x="8089900" y="6051550"/>
          <p14:tracePt t="61064" x="8089900" y="6057900"/>
          <p14:tracePt t="61076" x="8089900" y="6064250"/>
          <p14:tracePt t="61108" x="8083550" y="6070600"/>
          <p14:tracePt t="61152" x="8083550" y="6076950"/>
          <p14:tracePt t="61184" x="8077200" y="6070600"/>
          <p14:tracePt t="61244" x="8070850" y="6076950"/>
          <p14:tracePt t="61332" x="8064500" y="6076950"/>
          <p14:tracePt t="61444" x="8058150" y="6076950"/>
          <p14:tracePt t="61476" x="8051800" y="6083300"/>
          <p14:tracePt t="61536" x="8051800" y="6076950"/>
          <p14:tracePt t="61564" x="8051800" y="6070600"/>
          <p14:tracePt t="61596" x="8051800" y="6076950"/>
          <p14:tracePt t="61632" x="8051800" y="6083300"/>
          <p14:tracePt t="61664" x="8045450" y="6076950"/>
          <p14:tracePt t="61684" x="8045450" y="6083300"/>
          <p14:tracePt t="61760" x="8051800" y="6083300"/>
          <p14:tracePt t="61828" x="8051800" y="6089650"/>
          <p14:tracePt t="61852" x="8051800" y="6096000"/>
          <p14:tracePt t="61863" x="8045450" y="6096000"/>
          <p14:tracePt t="61984" x="8039100" y="6102350"/>
          <p14:tracePt t="62068" x="8045450" y="6102350"/>
          <p14:tracePt t="62164" x="8045450" y="6096000"/>
          <p14:tracePt t="62188" x="8039100" y="6102350"/>
          <p14:tracePt t="62316" x="8039100" y="6096000"/>
          <p14:tracePt t="62480" x="8032750" y="6089650"/>
          <p14:tracePt t="62504" x="8026400" y="6089650"/>
          <p14:tracePt t="62516" x="8020050" y="6083300"/>
          <p14:tracePt t="62532" x="8013700" y="6083300"/>
          <p14:tracePt t="62548" x="8007350" y="6076950"/>
          <p14:tracePt t="62557" x="8001000" y="6070600"/>
          <p14:tracePt t="62572" x="7994650" y="6057900"/>
          <p14:tracePt t="62572" x="7994650" y="6045200"/>
          <p14:tracePt t="62589" x="7994650" y="6032500"/>
          <p14:tracePt t="62589" x="7994650" y="6013450"/>
          <p14:tracePt t="62589" x="7994650" y="6000750"/>
          <p14:tracePt t="62608" x="7994650" y="5988050"/>
          <p14:tracePt t="62621" x="7994650" y="5962650"/>
          <p14:tracePt t="62621" x="7994650" y="5918200"/>
          <p14:tracePt t="62638" x="7988300" y="5892800"/>
          <p14:tracePt t="62638" x="7988300" y="5873750"/>
          <p14:tracePt t="62656" x="7975600" y="5848350"/>
          <p14:tracePt t="62656" x="7969250" y="5816600"/>
          <p14:tracePt t="62673" x="7950200" y="5791200"/>
          <p14:tracePt t="62673" x="7924800" y="5759450"/>
          <p14:tracePt t="62689" x="7899400" y="5727700"/>
          <p14:tracePt t="62689" x="7835900" y="5651500"/>
          <p14:tracePt t="62706" x="7791450" y="5607050"/>
          <p14:tracePt t="62706" x="7747000" y="5556250"/>
          <p14:tracePt t="62722" x="7702550" y="5505450"/>
          <p14:tracePt t="62722" x="7645400" y="5448300"/>
          <p14:tracePt t="63144" x="4146550" y="3638550"/>
          <p14:tracePt t="63152" x="4127500" y="3632200"/>
          <p14:tracePt t="63160" x="4108450" y="3632200"/>
          <p14:tracePt t="63160" x="4089400" y="3625850"/>
          <p14:tracePt t="63174" x="4064000" y="3619500"/>
          <p14:tracePt t="63174" x="4038600" y="3619500"/>
          <p14:tracePt t="63191" x="4006850" y="3613150"/>
          <p14:tracePt t="63191" x="3981450" y="3613150"/>
          <p14:tracePt t="63207" x="3956050" y="3619500"/>
          <p14:tracePt t="63207" x="3930650" y="3625850"/>
          <p14:tracePt t="63224" x="3898900" y="3632200"/>
          <p14:tracePt t="63224" x="3848100" y="3644900"/>
          <p14:tracePt t="63241" x="3816350" y="3657600"/>
          <p14:tracePt t="63241" x="3790950" y="3663950"/>
          <p14:tracePt t="63257" x="3759200" y="3670300"/>
          <p14:tracePt t="63257" x="3733800" y="3676650"/>
          <p14:tracePt t="63274" x="3702050" y="3683000"/>
          <p14:tracePt t="63274" x="3676650" y="3689350"/>
          <p14:tracePt t="63274" x="3644900" y="3695700"/>
          <p14:tracePt t="63293" x="3613150" y="3695700"/>
          <p14:tracePt t="63306" x="3587750" y="3695700"/>
          <p14:tracePt t="63306" x="3530600" y="3689350"/>
          <p14:tracePt t="63324" x="3498850" y="3676650"/>
          <p14:tracePt t="63324" x="3467100" y="3663950"/>
          <p14:tracePt t="63341" x="3225800" y="3384550"/>
          <p14:tracePt t="63415" x="3219450" y="3346450"/>
          <p14:tracePt t="63420" x="3219450" y="3314700"/>
          <p14:tracePt t="63428" x="3219450" y="3276600"/>
          <p14:tracePt t="63440" x="3244850" y="3200400"/>
          <p14:tracePt t="63457" x="3327400" y="3079750"/>
          <p14:tracePt t="63474" x="3403600" y="3003550"/>
          <p14:tracePt t="63491" x="3492500" y="2940050"/>
          <p14:tracePt t="63508" x="3587750" y="2882900"/>
          <p14:tracePt t="63525" x="3752850" y="2832100"/>
          <p14:tracePt t="63541" x="3867150" y="2813050"/>
          <p14:tracePt t="63559" x="3981450" y="2819400"/>
          <p14:tracePt t="63575" x="4095750" y="2832100"/>
          <p14:tracePt t="63575" x="4146550" y="2844800"/>
          <p14:tracePt t="63593" x="4248150" y="2876550"/>
          <p14:tracePt t="63609" x="4343400" y="2921000"/>
          <p14:tracePt t="63625" x="4432300" y="2971800"/>
          <p14:tracePt t="63642" x="4508500" y="3028950"/>
          <p14:tracePt t="63658" x="4572000" y="3092450"/>
          <p14:tracePt t="63658" x="4603750" y="3124200"/>
          <p14:tracePt t="63677" x="4648200" y="3187700"/>
          <p14:tracePt t="63692" x="4673600" y="3251200"/>
          <p14:tracePt t="63709" x="4686300" y="3314700"/>
          <p14:tracePt t="63725" x="4679950" y="3378200"/>
          <p14:tracePt t="63742" x="4654550" y="3441700"/>
          <p14:tracePt t="63758" x="4584700" y="3536950"/>
          <p14:tracePt t="63776" x="4521200" y="3594100"/>
          <p14:tracePt t="63792" x="4438650" y="3644900"/>
          <p14:tracePt t="63808" x="4356100" y="3683000"/>
          <p14:tracePt t="63825" x="4210050" y="3721100"/>
          <p14:tracePt t="63842" x="4121150" y="3733800"/>
          <p14:tracePt t="63859" x="4032250" y="3733800"/>
          <p14:tracePt t="63876" x="3917950" y="3733800"/>
          <p14:tracePt t="63893" x="3860800" y="3727450"/>
          <p14:tracePt t="63909" x="3816350" y="3727450"/>
          <p14:tracePt t="63926" x="3790950" y="3721100"/>
          <p14:tracePt t="63942" x="3803650" y="3721100"/>
          <p14:tracePt t="63961" x="3835400" y="3714750"/>
          <p14:tracePt t="63977" x="3879850" y="3714750"/>
          <p14:tracePt t="63995" x="3905250" y="3721100"/>
          <p14:tracePt t="63995" x="3930650" y="3721100"/>
          <p14:tracePt t="64010" x="3962400" y="3721100"/>
          <p14:tracePt t="64010" x="3987800" y="3721100"/>
          <p14:tracePt t="64027" x="4025900" y="3721100"/>
          <p14:tracePt t="64027" x="4057650" y="3721100"/>
          <p14:tracePt t="64027" x="4095750" y="3721100"/>
          <p14:tracePt t="64046" x="4140200" y="3721100"/>
          <p14:tracePt t="64046" x="4184650" y="3714750"/>
          <p14:tracePt t="64061" x="4229100" y="3708400"/>
          <p14:tracePt t="64061" x="4279900" y="3702050"/>
          <p14:tracePt t="64077" x="4337050" y="3695700"/>
          <p14:tracePt t="64077" x="4394200" y="3683000"/>
          <p14:tracePt t="64094" x="4451350" y="3676650"/>
          <p14:tracePt t="64094" x="4514850" y="3663950"/>
          <p14:tracePt t="64094" x="4578350" y="3657600"/>
          <p14:tracePt t="64113" x="4641850" y="3644900"/>
          <p14:tracePt t="64126" x="4705350" y="3638550"/>
          <p14:tracePt t="64126" x="4845050" y="3619500"/>
          <p14:tracePt t="64143" x="4908550" y="3606800"/>
          <p14:tracePt t="64143" x="4984750" y="3594100"/>
          <p14:tracePt t="64160" x="5054600" y="3587750"/>
          <p14:tracePt t="64160" x="5124450" y="3575050"/>
          <p14:tracePt t="64177" x="5194300" y="3568700"/>
          <p14:tracePt t="64177" x="5327650" y="3549650"/>
          <p14:tracePt t="64194" x="5391150" y="3543300"/>
          <p14:tracePt t="64194" x="5461000" y="3530600"/>
          <p14:tracePt t="64210" x="5518150" y="3524250"/>
          <p14:tracePt t="64210" x="5575300" y="3517900"/>
          <p14:tracePt t="64227" x="5632450" y="3511550"/>
          <p14:tracePt t="64227" x="5683250" y="3505200"/>
          <p14:tracePt t="64246" x="5727700" y="3498850"/>
          <p14:tracePt t="64246" x="5822950" y="3492500"/>
          <p14:tracePt t="64261" x="5861050" y="3492500"/>
          <p14:tracePt t="64261" x="5899150" y="3498850"/>
          <p14:tracePt t="64277" x="5937250" y="3498850"/>
          <p14:tracePt t="64277" x="5969000" y="3505200"/>
          <p14:tracePt t="64294" x="6000750" y="3517900"/>
          <p14:tracePt t="64294" x="6032500" y="3524250"/>
          <p14:tracePt t="64294" x="6064250" y="3530600"/>
          <p14:tracePt t="64313" x="6096000" y="3536950"/>
          <p14:tracePt t="64327" x="6121400" y="3536950"/>
          <p14:tracePt t="64327" x="6178550" y="3549650"/>
          <p14:tracePt t="64345" x="6203950" y="3549650"/>
          <p14:tracePt t="64345" x="6229350" y="3556000"/>
          <p14:tracePt t="64361" x="6248400" y="3556000"/>
          <p14:tracePt t="64361" x="6273800" y="3562350"/>
          <p14:tracePt t="64378" x="6292850" y="3562350"/>
          <p14:tracePt t="64378" x="6318250" y="3562350"/>
          <p14:tracePt t="64394" x="6337300" y="3562350"/>
          <p14:tracePt t="64394" x="6356350" y="3556000"/>
          <p14:tracePt t="64394" x="6375400" y="3556000"/>
          <p14:tracePt t="64414" x="6394450" y="3549650"/>
          <p14:tracePt t="64428" x="6413500" y="3543300"/>
          <p14:tracePt t="64428" x="6457950" y="3530600"/>
          <p14:tracePt t="64444" x="6477000" y="3524250"/>
          <p14:tracePt t="64444" x="6496050" y="3524250"/>
          <p14:tracePt t="64461" x="6515100" y="3517900"/>
          <p14:tracePt t="64461" x="6534150" y="3511550"/>
          <p14:tracePt t="64478" x="6546850" y="3511550"/>
          <p14:tracePt t="64478" x="6565900" y="3511550"/>
          <p14:tracePt t="64495" x="6572250" y="3511550"/>
          <p14:tracePt t="64495" x="6578600" y="3511550"/>
          <p14:tracePt t="64512" x="6565900" y="3454400"/>
          <p14:tracePt t="65015" x="6559550" y="3454400"/>
          <p14:tracePt t="65028" x="6546850" y="3454400"/>
          <p14:tracePt t="65040" x="6540500" y="3454400"/>
          <p14:tracePt t="65056" x="6534150" y="3454400"/>
          <p14:tracePt t="65072" x="6527800" y="3460750"/>
          <p14:tracePt t="65089" x="6521450" y="3460750"/>
          <p14:tracePt t="65101" x="6515100" y="3460750"/>
          <p14:tracePt t="65125" x="6508750" y="3467100"/>
          <p14:tracePt t="65169" x="6502400" y="3467100"/>
          <p14:tracePt t="65185" x="6489700" y="3467100"/>
          <p14:tracePt t="65201" x="6483350" y="3473450"/>
          <p14:tracePt t="65213" x="6470650" y="3479800"/>
          <p14:tracePt t="65237" x="6464300" y="3479800"/>
          <p14:tracePt t="65245" x="6464300" y="3486150"/>
          <p14:tracePt t="65253" x="6457950" y="3486150"/>
          <p14:tracePt t="65265" x="6445250" y="3492500"/>
          <p14:tracePt t="65282" x="6438900" y="3492500"/>
          <p14:tracePt t="65298" x="6432550" y="3492500"/>
          <p14:tracePt t="65315" x="6426200" y="3498850"/>
          <p14:tracePt t="65331" x="6419850" y="3498850"/>
          <p14:tracePt t="65348" x="6413500" y="3498850"/>
          <p14:tracePt t="65365" x="6413500" y="3505200"/>
          <p14:tracePt t="65432" x="6407150" y="3511550"/>
          <p14:tracePt t="65492" x="6400800" y="3511550"/>
          <p14:tracePt t="65520" x="6407150" y="3517900"/>
          <p14:tracePt t="65632" x="6400800" y="3517900"/>
          <p14:tracePt t="65672" x="6400800" y="3524250"/>
          <p14:tracePt t="65701" x="6394450" y="3530600"/>
          <p14:tracePt t="65749" x="6388100" y="3530600"/>
          <p14:tracePt t="65785" x="6381750" y="3524250"/>
          <p14:tracePt t="65809" x="6375400" y="3524250"/>
          <p14:tracePt t="65829" x="6369050" y="3517900"/>
          <p14:tracePt t="65853" x="6362700" y="3517900"/>
          <p14:tracePt t="65905" x="6362700" y="3524250"/>
          <p14:tracePt t="65981" x="6369050" y="3524250"/>
          <p14:tracePt t="66017" x="6362700" y="3524250"/>
          <p14:tracePt t="66152" x="6356350" y="3524250"/>
          <p14:tracePt t="66172" x="6350000" y="3517900"/>
          <p14:tracePt t="66196" x="6343650" y="3517900"/>
          <p14:tracePt t="66213" x="6337300" y="3517900"/>
          <p14:tracePt t="66229" x="6330950" y="3517900"/>
          <p14:tracePt t="66240" x="6330950" y="3524250"/>
          <p14:tracePt t="66316" x="6337300" y="3524250"/>
          <p14:tracePt t="66348" x="6343650" y="3530600"/>
          <p14:tracePt t="66360" x="6343650" y="3536950"/>
          <p14:tracePt t="66376" x="6350000" y="3543300"/>
          <p14:tracePt t="66392" x="6350000" y="3536950"/>
          <p14:tracePt t="66436" x="6350000" y="3524250"/>
          <p14:tracePt t="66452" x="6362700" y="3517900"/>
          <p14:tracePt t="66469" x="6369050" y="3511550"/>
          <p14:tracePt t="66473" x="6375400" y="3511550"/>
          <p14:tracePt t="66484" x="6394450" y="3511550"/>
          <p14:tracePt t="66484" x="6413500" y="3505200"/>
          <p14:tracePt t="66501" x="6432550" y="3505200"/>
          <p14:tracePt t="66501" x="6464300" y="3505200"/>
          <p14:tracePt t="66519" x="6489700" y="3511550"/>
          <p14:tracePt t="66519" x="6559550" y="3517900"/>
          <p14:tracePt t="66535" x="6597650" y="3530600"/>
          <p14:tracePt t="66535" x="6635750" y="3543300"/>
          <p14:tracePt t="66552" x="6673850" y="3556000"/>
          <p14:tracePt t="66552" x="6711950" y="3568700"/>
          <p14:tracePt t="66568" x="6750050" y="3581400"/>
          <p14:tracePt t="66568" x="6788150" y="3600450"/>
          <p14:tracePt t="66585" x="6826250" y="3613150"/>
          <p14:tracePt t="66585" x="6896100" y="3644900"/>
          <p14:tracePt t="66602" x="6934200" y="3657600"/>
          <p14:tracePt t="66602" x="6965950" y="3670300"/>
          <p14:tracePt t="66619" x="7004050" y="3683000"/>
          <p14:tracePt t="66619" x="7035800" y="3695700"/>
          <p14:tracePt t="66635" x="7073900" y="3702050"/>
          <p14:tracePt t="66635" x="7137400" y="3714750"/>
          <p14:tracePt t="66653" x="7162800" y="3721100"/>
          <p14:tracePt t="66653" x="7188200" y="3721100"/>
          <p14:tracePt t="66669" x="7213600" y="3721100"/>
          <p14:tracePt t="66669" x="7239000" y="3727450"/>
          <p14:tracePt t="66687" x="7258050" y="3721100"/>
          <p14:tracePt t="66687" x="7277100" y="3721100"/>
          <p14:tracePt t="66704" x="7296150" y="3721100"/>
          <p14:tracePt t="66704" x="7321550" y="3721100"/>
          <p14:tracePt t="66724" x="7340600" y="3714750"/>
          <p14:tracePt t="66724" x="7346950" y="3714750"/>
          <p14:tracePt t="66740" x="7359650" y="3714750"/>
          <p14:tracePt t="66740" x="7366000" y="3708400"/>
          <p14:tracePt t="66758" x="7372350" y="3708400"/>
          <p14:tracePt t="66758" x="7378700" y="3702050"/>
          <p14:tracePt t="66774" x="7385050" y="3702050"/>
          <p14:tracePt t="66785" x="7391400" y="3702050"/>
          <p14:tracePt t="66802" x="7397750" y="3695700"/>
          <p14:tracePt t="66820" x="7404100" y="3702050"/>
          <p14:tracePt t="66836" x="7410450" y="3702050"/>
          <p14:tracePt t="66836" x="7416800" y="3702050"/>
          <p14:tracePt t="66859" x="7423150" y="3702050"/>
          <p14:tracePt t="66869" x="7429500" y="3702050"/>
          <p14:tracePt t="66886" x="7435850" y="3708400"/>
          <p14:tracePt t="66886" x="7442200" y="3708400"/>
          <p14:tracePt t="66904" x="7448550" y="3714750"/>
          <p14:tracePt t="66904" x="7454900" y="3721100"/>
          <p14:tracePt t="66920" x="7461250" y="3721100"/>
          <p14:tracePt t="66920" x="7467600" y="3727450"/>
          <p14:tracePt t="66937" x="7473950" y="3727450"/>
          <p14:tracePt t="66937" x="7493000" y="3740150"/>
          <p14:tracePt t="66954" x="7499350" y="3746500"/>
          <p14:tracePt t="66954" x="7505700" y="3746500"/>
          <p14:tracePt t="66970" x="7512050" y="3752850"/>
          <p14:tracePt t="66970" x="7518400" y="3759200"/>
          <p14:tracePt t="66987" x="7524750" y="3765550"/>
          <p14:tracePt t="66987" x="7531100" y="3771900"/>
          <p14:tracePt t="67003" x="7537450" y="3778250"/>
          <p14:tracePt t="67003" x="7537450" y="3784600"/>
          <p14:tracePt t="67021" x="7550150" y="3790950"/>
          <p14:tracePt t="67036" x="7550150" y="3797300"/>
          <p14:tracePt t="67054" x="7550150" y="3803650"/>
          <p14:tracePt t="67070" x="7543800" y="3810000"/>
          <p14:tracePt t="67086" x="7537450" y="3810000"/>
          <p14:tracePt t="67103" x="7531100" y="3816350"/>
          <p14:tracePt t="67103" x="7524750" y="3816350"/>
          <p14:tracePt t="67122" x="7518400" y="3816350"/>
          <p14:tracePt t="67136" x="7512050" y="3816350"/>
          <p14:tracePt t="67152" x="7505700" y="3816350"/>
          <p14:tracePt t="67169" x="7499350" y="3810000"/>
          <p14:tracePt t="67169" x="7493000" y="3810000"/>
          <p14:tracePt t="67187" x="7486650" y="3810000"/>
          <p14:tracePt t="67187" x="7473950" y="3803650"/>
          <p14:tracePt t="67204" x="7461250" y="3797300"/>
          <p14:tracePt t="67204" x="7454900" y="3797300"/>
          <p14:tracePt t="67220" x="7442200" y="3797300"/>
          <p14:tracePt t="67220" x="7429500" y="3790950"/>
          <p14:tracePt t="67237" x="7423150" y="3784600"/>
          <p14:tracePt t="67237" x="7391400" y="3778250"/>
          <p14:tracePt t="67254" x="7378700" y="3771900"/>
          <p14:tracePt t="67254" x="7359650" y="3765550"/>
          <p14:tracePt t="67270" x="7346950" y="3759200"/>
          <p14:tracePt t="67270" x="7327900" y="3752850"/>
          <p14:tracePt t="67287" x="7315200" y="3746500"/>
          <p14:tracePt t="67287" x="7302500" y="3740150"/>
          <p14:tracePt t="67304" x="7283450" y="3733800"/>
          <p14:tracePt t="67304" x="7258050" y="3727450"/>
          <p14:tracePt t="67321" x="7245350" y="3721100"/>
          <p14:tracePt t="67321" x="7232650" y="3721100"/>
          <p14:tracePt t="67337" x="7219950" y="3721100"/>
          <p14:tracePt t="67337" x="7207250" y="3721100"/>
          <p14:tracePt t="67356" x="7194550" y="3721100"/>
          <p14:tracePt t="67356" x="7188200" y="3714750"/>
          <p14:tracePt t="67356" x="7175500" y="3714750"/>
          <p14:tracePt t="67373" x="7169150" y="3714750"/>
          <p14:tracePt t="67386" x="7162800" y="3714750"/>
          <p14:tracePt t="67386" x="7143750" y="3714750"/>
          <p14:tracePt t="67404" x="7137400" y="3714750"/>
          <p14:tracePt t="67404" x="7131050" y="3714750"/>
          <p14:tracePt t="67421" x="7124700" y="3714750"/>
          <p14:tracePt t="67421" x="7118350" y="3714750"/>
          <p14:tracePt t="67438" x="7112000" y="3714750"/>
          <p14:tracePt t="67453" x="7112000" y="3708400"/>
          <p14:tracePt t="67492" x="7118350" y="3708400"/>
          <p14:tracePt t="67508" x="7124700" y="3702050"/>
          <p14:tracePt t="67516" x="7137400" y="3702050"/>
          <p14:tracePt t="67525" x="7143750" y="3702050"/>
          <p14:tracePt t="67537" x="7156450" y="3695700"/>
          <p14:tracePt t="67537" x="7181850" y="3695700"/>
          <p14:tracePt t="67555" x="7200900" y="3695700"/>
          <p14:tracePt t="67555" x="7219950" y="3702050"/>
          <p14:tracePt t="67571" x="7239000" y="3702050"/>
          <p14:tracePt t="67571" x="7264400" y="3702050"/>
          <p14:tracePt t="67588" x="7289800" y="3708400"/>
          <p14:tracePt t="67588" x="7321550" y="3708400"/>
          <p14:tracePt t="67606" x="7715250" y="3702050"/>
          <p14:tracePt t="67675" x="7772400" y="3702050"/>
          <p14:tracePt t="67681" x="7829550" y="3695700"/>
          <p14:tracePt t="67689" x="7950200" y="3683000"/>
          <p14:tracePt t="67705" x="8070850" y="3670300"/>
          <p14:tracePt t="67722" x="8185150" y="3663950"/>
          <p14:tracePt t="67738" x="8280400" y="3663950"/>
          <p14:tracePt t="67755" x="8356600" y="3657600"/>
          <p14:tracePt t="67755" x="8388350" y="3657600"/>
          <p14:tracePt t="67773" x="8432800" y="3657600"/>
          <p14:tracePt t="67789" x="8464550" y="3651250"/>
          <p14:tracePt t="67805" x="8477250" y="3651250"/>
          <p14:tracePt t="67822" x="8483600" y="3644900"/>
          <p14:tracePt t="67838" x="8489950" y="3638550"/>
          <p14:tracePt t="67856" x="8483600" y="3632200"/>
          <p14:tracePt t="67872" x="8477250" y="3632200"/>
          <p14:tracePt t="67889" x="8470900" y="3625850"/>
          <p14:tracePt t="67906" x="8464550" y="3625850"/>
          <p14:tracePt t="67922" x="8458200" y="3632200"/>
          <p14:tracePt t="67939" x="8451850" y="3632200"/>
          <p14:tracePt t="67955" x="8445500" y="3632200"/>
          <p14:tracePt t="67981" x="8451850" y="3638550"/>
          <p14:tracePt t="68041" x="8451850" y="3644900"/>
          <p14:tracePt t="68057" x="8420100" y="3651250"/>
          <p14:tracePt t="68081" x="8394700" y="3651250"/>
          <p14:tracePt t="68089" x="8362950" y="3651250"/>
          <p14:tracePt t="68093" x="8318500" y="3644900"/>
          <p14:tracePt t="68107" x="8261350" y="3644900"/>
          <p14:tracePt t="68107" x="8191500" y="3638550"/>
          <p14:tracePt t="68123" x="8108950" y="3632200"/>
          <p14:tracePt t="68123" x="7918450" y="3619500"/>
          <p14:tracePt t="68141" x="7810500" y="3613150"/>
          <p14:tracePt t="68141" x="7696200" y="3606800"/>
          <p14:tracePt t="68157" x="7581900" y="3600450"/>
          <p14:tracePt t="68157" x="7461250" y="3587750"/>
          <p14:tracePt t="68174" x="7334250" y="3581400"/>
          <p14:tracePt t="68174" x="7207250" y="3575050"/>
          <p14:tracePt t="68191" x="7073900" y="3575050"/>
          <p14:tracePt t="68191" x="6940550" y="3568700"/>
          <p14:tracePt t="68207" x="6794500" y="3568700"/>
          <p14:tracePt t="68207" x="6496050" y="3575050"/>
          <p14:tracePt t="68224" x="6337300" y="3581400"/>
          <p14:tracePt t="68224" x="6178550" y="3594100"/>
          <p14:tracePt t="68241" x="6019800" y="3606800"/>
          <p14:tracePt t="68241" x="5861050" y="3625850"/>
          <p14:tracePt t="68257" x="5695950" y="3644900"/>
          <p14:tracePt t="68257" x="5384800" y="3689350"/>
          <p14:tracePt t="68274" x="5238750" y="3708400"/>
          <p14:tracePt t="68274" x="5086350" y="3733800"/>
          <p14:tracePt t="68291" x="4940300" y="3752850"/>
          <p14:tracePt t="68291" x="4794250" y="3771900"/>
          <p14:tracePt t="68307" x="4648200" y="3790950"/>
          <p14:tracePt t="68307" x="4502150" y="3810000"/>
          <p14:tracePt t="68324" x="4362450" y="3829050"/>
          <p14:tracePt t="68324" x="4089400" y="3848100"/>
          <p14:tracePt t="68341" x="3962400" y="3854450"/>
          <p14:tracePt t="68341" x="3835400" y="3867150"/>
          <p14:tracePt t="68358" x="3714750" y="3873500"/>
          <p14:tracePt t="68358" x="3600450" y="3879850"/>
          <p14:tracePt t="68375" x="3492500" y="3886200"/>
          <p14:tracePt t="68375" x="3390900" y="3898900"/>
          <p14:tracePt t="68391" x="3289300" y="3898900"/>
          <p14:tracePt t="68391" x="3200400" y="3911600"/>
          <p14:tracePt t="68391" x="3111500" y="3917950"/>
          <p14:tracePt t="68410" x="3028950" y="3924300"/>
          <p14:tracePt t="68410" x="2952750" y="3924300"/>
          <p14:tracePt t="68425" x="2882900" y="3930650"/>
          <p14:tracePt t="68425" x="2806700" y="3930650"/>
          <p14:tracePt t="68442" x="2743200" y="3930650"/>
          <p14:tracePt t="68442" x="2679700" y="3930650"/>
          <p14:tracePt t="68459" x="2622550" y="3930650"/>
          <p14:tracePt t="68459" x="2565400" y="3937000"/>
          <p14:tracePt t="68475" x="2514600" y="3943350"/>
          <p14:tracePt t="68475" x="2463800" y="3943350"/>
          <p14:tracePt t="68475" x="2419350" y="3949700"/>
          <p14:tracePt t="68493" x="2374900" y="3956050"/>
          <p14:tracePt t="68493" x="2336800" y="3968750"/>
          <p14:tracePt t="68509" x="2298700" y="3975100"/>
          <p14:tracePt t="68509" x="2266950" y="3987800"/>
          <p14:tracePt t="68526" x="2235200" y="3994150"/>
          <p14:tracePt t="68526" x="2209800" y="4006850"/>
          <p14:tracePt t="68543" x="2184400" y="4013200"/>
          <p14:tracePt t="68543" x="2152650" y="4019550"/>
          <p14:tracePt t="68559" x="2127250" y="4025900"/>
          <p14:tracePt t="68559" x="2076450" y="4032250"/>
          <p14:tracePt t="68576" x="2051050" y="4032250"/>
          <p14:tracePt t="68576" x="2025650" y="4032250"/>
          <p14:tracePt t="68592" x="2000250" y="4032250"/>
          <p14:tracePt t="68592" x="1974850" y="4038600"/>
          <p14:tracePt t="68609" x="1955800" y="4038600"/>
          <p14:tracePt t="68609" x="1930400" y="4044950"/>
          <p14:tracePt t="68626" x="1905000" y="4044950"/>
          <p14:tracePt t="68626" x="1860550" y="4051300"/>
          <p14:tracePt t="68642" x="1841500" y="4051300"/>
          <p14:tracePt t="68642" x="1816100" y="4051300"/>
          <p14:tracePt t="68659" x="1797050" y="4044950"/>
          <p14:tracePt t="68659" x="1778000" y="4038600"/>
          <p14:tracePt t="68676" x="1758950" y="4032250"/>
          <p14:tracePt t="68676" x="1720850" y="4019550"/>
          <p14:tracePt t="68694" x="1708150" y="4013200"/>
          <p14:tracePt t="68694" x="1695450" y="4006850"/>
          <p14:tracePt t="68709" x="1682750" y="3994150"/>
          <p14:tracePt t="68709" x="1670050" y="3987800"/>
          <p14:tracePt t="68726" x="1657350" y="3981450"/>
          <p14:tracePt t="68726" x="1644650" y="3975100"/>
          <p14:tracePt t="68743" x="1631950" y="3968750"/>
          <p14:tracePt t="68743" x="1619250" y="3956050"/>
          <p14:tracePt t="68759" x="1606550" y="3949700"/>
          <p14:tracePt t="68759" x="1593850" y="3943350"/>
          <p14:tracePt t="68759" x="1574800" y="3937000"/>
          <p14:tracePt t="68777" x="1562100" y="3930650"/>
          <p14:tracePt t="68777" x="1543050" y="3930650"/>
          <p14:tracePt t="68792" x="1524000" y="3930650"/>
          <p14:tracePt t="68792" x="1504950" y="3930650"/>
          <p14:tracePt t="68809" x="1485900" y="3937000"/>
          <p14:tracePt t="68809" x="1466850" y="3943350"/>
          <p14:tracePt t="68826" x="1447800" y="3949700"/>
          <p14:tracePt t="68826" x="1428750" y="3956050"/>
          <p14:tracePt t="68842" x="1409700" y="3962400"/>
          <p14:tracePt t="68842" x="1390650" y="3975100"/>
          <p14:tracePt t="68842" x="1371600" y="3981450"/>
          <p14:tracePt t="68860" x="1352550" y="3994150"/>
          <p14:tracePt t="68860" x="1333500" y="4000500"/>
          <p14:tracePt t="68875" x="1320800" y="4006850"/>
          <p14:tracePt t="68875" x="1301750" y="4013200"/>
          <p14:tracePt t="68893" x="1282700" y="4019550"/>
          <p14:tracePt t="68893" x="1263650" y="4032250"/>
          <p14:tracePt t="68910" x="1244600" y="4038600"/>
          <p14:tracePt t="68910" x="1225550" y="4044950"/>
          <p14:tracePt t="68926" x="1206500" y="4057650"/>
          <p14:tracePt t="68926" x="1162050" y="4070350"/>
          <p14:tracePt t="68943" x="1136650" y="4076700"/>
          <p14:tracePt t="68943" x="1111250" y="4083050"/>
          <p14:tracePt t="68960" x="1079500" y="4083050"/>
          <p14:tracePt t="68976" x="781050" y="3930650"/>
          <p14:tracePt t="68976" x="781050" y="3898900"/>
          <p14:tracePt t="69052" x="781050" y="3860800"/>
          <p14:tracePt t="69060" x="793750" y="3816350"/>
          <p14:tracePt t="69068" x="806450" y="3771900"/>
          <p14:tracePt t="69076" x="850900" y="3670300"/>
          <p14:tracePt t="69093" x="914400" y="3575050"/>
          <p14:tracePt t="69110" x="984250" y="3486150"/>
          <p14:tracePt t="69126" x="1066800" y="3416300"/>
          <p14:tracePt t="69143" x="1206500" y="3359150"/>
          <p14:tracePt t="69160" x="1295400" y="3359150"/>
          <p14:tracePt t="69176" x="1371600" y="3378200"/>
          <p14:tracePt t="69193" x="1447800" y="3429000"/>
          <p14:tracePt t="69209" x="1504950" y="3498850"/>
          <p14:tracePt t="69226" x="1581150" y="3632200"/>
          <p14:tracePt t="69243" x="1612900" y="3733800"/>
          <p14:tracePt t="69260" x="1619250" y="3841750"/>
          <p14:tracePt t="69276" x="1606550" y="3975100"/>
          <p14:tracePt t="69293" x="1574800" y="4051300"/>
          <p14:tracePt t="69310" x="1530350" y="4095750"/>
          <p14:tracePt t="69326" x="1479550" y="4127500"/>
          <p14:tracePt t="69343" x="1409700" y="4152900"/>
          <p14:tracePt t="69362" x="1371600" y="4152900"/>
          <p14:tracePt t="69376" x="1333500" y="4146550"/>
          <p14:tracePt t="69393" x="1308100" y="4140200"/>
          <p14:tracePt t="69411" x="1289050" y="4127500"/>
          <p14:tracePt t="69411" x="1282700" y="4127500"/>
          <p14:tracePt t="69429" x="1276350" y="4121150"/>
          <p14:tracePt t="69445" x="1289050" y="4114800"/>
          <p14:tracePt t="69461" x="1301750" y="4108450"/>
          <p14:tracePt t="69477" x="1320800" y="4102100"/>
          <p14:tracePt t="69494" x="1339850" y="4095750"/>
          <p14:tracePt t="69511" x="1358900" y="4089400"/>
          <p14:tracePt t="69511" x="1371600" y="4089400"/>
          <p14:tracePt t="69529" x="1390650" y="4083050"/>
          <p14:tracePt t="69545" x="1409700" y="4083050"/>
          <p14:tracePt t="69560" x="1416050" y="4083050"/>
          <p14:tracePt t="69577" x="1428750" y="4076700"/>
          <p14:tracePt t="69577" x="1441450" y="4070350"/>
          <p14:tracePt t="69595" x="1447800" y="4070350"/>
          <p14:tracePt t="69595" x="1454150" y="4064000"/>
          <p14:tracePt t="69612" x="1460500" y="4064000"/>
          <p14:tracePt t="69612" x="1473200" y="4064000"/>
          <p14:tracePt t="69628" x="1479550" y="4064000"/>
          <p14:tracePt t="69628" x="1498600" y="4064000"/>
          <p14:tracePt t="69645" x="1511300" y="4064000"/>
          <p14:tracePt t="69645" x="1543050" y="4064000"/>
          <p14:tracePt t="69662" x="1555750" y="4070350"/>
          <p14:tracePt t="69662" x="1574800" y="4070350"/>
          <p14:tracePt t="69679" x="1593850" y="4070350"/>
          <p14:tracePt t="69679" x="1606550" y="4070350"/>
          <p14:tracePt t="69695" x="1619250" y="4070350"/>
          <p14:tracePt t="69695" x="1644650" y="4070350"/>
          <p14:tracePt t="69713" x="1651000" y="4076700"/>
          <p14:tracePt t="69713" x="1663700" y="4076700"/>
          <p14:tracePt t="69728" x="1670050" y="4083050"/>
          <p14:tracePt t="69728" x="1676400" y="4083050"/>
          <p14:tracePt t="69745" x="1689100" y="4083050"/>
          <p14:tracePt t="69745" x="1695450" y="4083050"/>
          <p14:tracePt t="69762" x="1701800" y="4076700"/>
          <p14:tracePt t="69778" x="1708150" y="4076700"/>
          <p14:tracePt t="69778" x="1714500" y="4070350"/>
          <p14:tracePt t="69778" x="1720850" y="4064000"/>
          <p14:tracePt t="69797" x="1727200" y="4064000"/>
          <p14:tracePt t="69797" x="1733550" y="4057650"/>
          <p14:tracePt t="69812" x="1733550" y="4051300"/>
          <p14:tracePt t="69812" x="1739900" y="4044950"/>
          <p14:tracePt t="69829" x="1746250" y="4038600"/>
          <p14:tracePt t="69829" x="1752600" y="4032250"/>
          <p14:tracePt t="69845" x="1752600" y="4025900"/>
          <p14:tracePt t="69861" x="1758950" y="4019550"/>
          <p14:tracePt t="69878" x="1765300" y="4013200"/>
          <p14:tracePt t="69895" x="1765300" y="4006850"/>
          <p14:tracePt t="69911" x="1752600" y="4006850"/>
          <p14:tracePt t="70004" x="1746250" y="4013200"/>
          <p14:tracePt t="70020" x="1739900" y="4013200"/>
          <p14:tracePt t="70036" x="1739900" y="4019550"/>
          <p14:tracePt t="70052" x="1733550" y="4025900"/>
          <p14:tracePt t="70064" x="1733550" y="4032250"/>
          <p14:tracePt t="70080" x="1733550" y="4038600"/>
          <p14:tracePt t="70097" x="1733550" y="4044950"/>
          <p14:tracePt t="70113" x="1739900" y="4051300"/>
          <p14:tracePt t="70125" x="1746250" y="4057650"/>
          <p14:tracePt t="70149" x="1746250" y="4064000"/>
          <p14:tracePt t="70165" x="1752600" y="4064000"/>
          <p14:tracePt t="70181" x="1758950" y="4064000"/>
          <p14:tracePt t="70193" x="1765300" y="4064000"/>
          <p14:tracePt t="70209" x="1771650" y="4064000"/>
          <p14:tracePt t="70225" x="1778000" y="4064000"/>
          <p14:tracePt t="70241" x="1784350" y="4070350"/>
          <p14:tracePt t="70253" x="1790700" y="4070350"/>
          <p14:tracePt t="70269" x="1797050" y="4070350"/>
          <p14:tracePt t="70301" x="1790700" y="4076700"/>
          <p14:tracePt t="70321" x="1784350" y="4076700"/>
          <p14:tracePt t="70345" x="1778000" y="4076700"/>
          <p14:tracePt t="70365" x="1778000" y="4070350"/>
          <p14:tracePt t="70389" x="1771650" y="4064000"/>
          <p14:tracePt t="70413" x="1765300" y="4064000"/>
          <p14:tracePt t="70433" x="1758950" y="4064000"/>
          <p14:tracePt t="70449" x="1752600" y="4064000"/>
          <p14:tracePt t="70465" x="1746250" y="4064000"/>
          <p14:tracePt t="70482" x="1739900" y="4064000"/>
          <p14:tracePt t="70493" x="1733550" y="4064000"/>
          <p14:tracePt t="70509" x="1727200" y="4064000"/>
          <p14:tracePt t="70525" x="1720850" y="4064000"/>
          <p14:tracePt t="70541" x="1714500" y="4064000"/>
          <p14:tracePt t="70561" x="1708150" y="4070350"/>
          <p14:tracePt t="70593" x="1708150" y="4076700"/>
          <p14:tracePt t="70613" x="1708150" y="4083050"/>
          <p14:tracePt t="70645" x="1701800" y="4089400"/>
          <p14:tracePt t="70666" x="1701800" y="4095750"/>
          <p14:tracePt t="70697" x="1708150" y="4102100"/>
          <p14:tracePt t="70741" x="1714500" y="4102100"/>
          <p14:tracePt t="70785" x="1714500" y="4095750"/>
          <p14:tracePt t="70861" x="1720850" y="4089400"/>
          <p14:tracePt t="70893" x="1720850" y="4083050"/>
          <p14:tracePt t="70945" x="1727200" y="4076700"/>
          <p14:tracePt t="70965" x="1727200" y="4070350"/>
          <p14:tracePt t="70981" x="1720850" y="4064000"/>
          <p14:tracePt t="70997" x="1720850" y="4057650"/>
          <p14:tracePt t="71021" x="1714500" y="4057650"/>
          <p14:tracePt t="71049" x="1708150" y="4057650"/>
          <p14:tracePt t="71081" x="1701800" y="4064000"/>
          <p14:tracePt t="71125" x="1701800" y="4070350"/>
          <p14:tracePt t="71305" x="1695450" y="4064000"/>
          <p14:tracePt t="71329" x="1689100" y="4064000"/>
          <p14:tracePt t="71349" x="1682750" y="4057650"/>
          <p14:tracePt t="71381" x="1682750" y="4051300"/>
          <p14:tracePt t="71401" x="1682750" y="4044950"/>
          <p14:tracePt t="71417" x="1682750" y="4038600"/>
          <p14:tracePt t="71441" x="1676400" y="4044950"/>
          <p14:tracePt t="71513" x="1676400" y="4051300"/>
          <p14:tracePt t="71597" x="1676400" y="4057650"/>
          <p14:tracePt t="71621" x="1676400" y="4064000"/>
          <p14:tracePt t="71633" x="1682750" y="4070350"/>
          <p14:tracePt t="71649" x="1695450" y="4076700"/>
          <p14:tracePt t="71665" x="1701800" y="4076700"/>
          <p14:tracePt t="71681" x="1708150" y="4076700"/>
          <p14:tracePt t="71686" x="1720850" y="4076700"/>
          <p14:tracePt t="71702" x="1905000" y="4044950"/>
          <p14:tracePt t="71787" x="1936750" y="4038600"/>
          <p14:tracePt t="71793" x="1962150" y="4032250"/>
          <p14:tracePt t="71802" x="2032000" y="4019550"/>
          <p14:tracePt t="71819" x="2108200" y="4013200"/>
          <p14:tracePt t="71835" x="2184400" y="4006850"/>
          <p14:tracePt t="71835" x="2222500" y="4013200"/>
          <p14:tracePt t="71854" x="2298700" y="4025900"/>
          <p14:tracePt t="71869" x="2374900" y="4044950"/>
          <p14:tracePt t="71886" x="2451100" y="4064000"/>
          <p14:tracePt t="71902" x="2527300" y="4076700"/>
          <p14:tracePt t="71919" x="2635250" y="4083050"/>
          <p14:tracePt t="71936" x="2698750" y="4083050"/>
          <p14:tracePt t="71952" x="2762250" y="4083050"/>
          <p14:tracePt t="71969" x="2832100" y="4083050"/>
          <p14:tracePt t="71986" x="2863850" y="4083050"/>
          <p14:tracePt t="72003" x="2882900" y="4083050"/>
          <p14:tracePt t="72020" x="2895600" y="4083050"/>
          <p14:tracePt t="72036" x="2901950" y="4083050"/>
          <p14:tracePt t="72053" x="2895600" y="4083050"/>
          <p14:tracePt t="72101" x="2889250" y="4083050"/>
          <p14:tracePt t="72113" x="2882900" y="4089400"/>
          <p14:tracePt t="72145" x="2876550" y="4089400"/>
          <p14:tracePt t="72165" x="2870200" y="4095750"/>
          <p14:tracePt t="72189" x="2863850" y="4095750"/>
          <p14:tracePt t="72213" x="2857500" y="4095750"/>
          <p14:tracePt t="72225" x="2851150" y="4089400"/>
          <p14:tracePt t="72249" x="2851150" y="4083050"/>
          <p14:tracePt t="72309" x="2851150" y="4076700"/>
          <p14:tracePt t="72341" x="2851150" y="4070350"/>
          <p14:tracePt t="72369" x="2844800" y="4064000"/>
          <p14:tracePt t="72405" x="2838450" y="4064000"/>
          <p14:tracePt t="72437" x="2844800" y="4070350"/>
          <p14:tracePt t="72481" x="2851150" y="4076700"/>
          <p14:tracePt t="72505" x="2857500" y="4076700"/>
          <p14:tracePt t="72521" x="2870200" y="4083050"/>
          <p14:tracePt t="72533" x="2876550" y="4089400"/>
          <p14:tracePt t="72549" x="2889250" y="4089400"/>
          <p14:tracePt t="72558" x="2895600" y="4089400"/>
          <p14:tracePt t="72571" x="2908300" y="4089400"/>
          <p14:tracePt t="72571" x="2921000" y="4095750"/>
          <p14:tracePt t="72589" x="2946400" y="4095750"/>
          <p14:tracePt t="72605" x="2971800" y="4095750"/>
          <p14:tracePt t="72621" x="3003550" y="4089400"/>
          <p14:tracePt t="72638" x="3060700" y="4089400"/>
          <p14:tracePt t="72655" x="3105150" y="4089400"/>
          <p14:tracePt t="72672" x="3149600" y="4089400"/>
          <p14:tracePt t="72688" x="3232150" y="4083050"/>
          <p14:tracePt t="72706" x="3289300" y="4083050"/>
          <p14:tracePt t="72722" x="3352800" y="4083050"/>
          <p14:tracePt t="72739" x="3416300" y="4070350"/>
          <p14:tracePt t="72755" x="3486150" y="4064000"/>
          <p14:tracePt t="72755" x="3517900" y="4057650"/>
          <p14:tracePt t="72774" x="3581400" y="4051300"/>
          <p14:tracePt t="72789" x="3644900" y="4044950"/>
          <p14:tracePt t="72805" x="3702050" y="4044950"/>
          <p14:tracePt t="72822" x="3752850" y="4044950"/>
          <p14:tracePt t="72839" x="3797300" y="4044950"/>
          <p14:tracePt t="72839" x="3822700" y="4044950"/>
          <p14:tracePt t="72859" x="3848100" y="4044950"/>
          <p14:tracePt t="72859" x="3867150" y="4044950"/>
          <p14:tracePt t="72873" x="3911600" y="4044950"/>
          <p14:tracePt t="72889" x="3943350" y="4044950"/>
          <p14:tracePt t="72906" x="3975100" y="4044950"/>
          <p14:tracePt t="72922" x="4000500" y="4044950"/>
          <p14:tracePt t="72939" x="4038600" y="4044950"/>
          <p14:tracePt t="72957" x="4064000" y="4051300"/>
          <p14:tracePt t="72972" x="4089400" y="4057650"/>
          <p14:tracePt t="72990" x="4140200" y="4083050"/>
          <p14:tracePt t="73006" x="4171950" y="4095750"/>
          <p14:tracePt t="73023" x="4216400" y="4114800"/>
          <p14:tracePt t="73039" x="4254500" y="4127500"/>
          <p14:tracePt t="73056" x="4318000" y="4140200"/>
          <p14:tracePt t="73074" x="4362450" y="4146550"/>
          <p14:tracePt t="73090" x="4413250" y="4152900"/>
          <p14:tracePt t="73108" x="4464050" y="4152900"/>
          <p14:tracePt t="73123" x="4514850" y="4152900"/>
          <p14:tracePt t="73140" x="4591050" y="4152900"/>
          <p14:tracePt t="73157" x="4635500" y="4152900"/>
          <p14:tracePt t="73173" x="4686300" y="4146550"/>
          <p14:tracePt t="73190" x="4737100" y="4140200"/>
          <p14:tracePt t="73207" x="4781550" y="4133850"/>
          <p14:tracePt t="73223" x="4845050" y="4127500"/>
          <p14:tracePt t="73243" x="4883150" y="4127500"/>
          <p14:tracePt t="73257" x="4914900" y="4121150"/>
          <p14:tracePt t="73273" x="4946650" y="4121150"/>
          <p14:tracePt t="73290" x="4984750" y="4121150"/>
          <p14:tracePt t="73307" x="5003800" y="4121150"/>
          <p14:tracePt t="73324" x="5016500" y="4114800"/>
          <p14:tracePt t="73340" x="5029200" y="4114800"/>
          <p14:tracePt t="73357" x="5035550" y="4121150"/>
          <p14:tracePt t="73373" x="5029200" y="4121150"/>
          <p14:tracePt t="73433" x="5022850" y="4121150"/>
          <p14:tracePt t="73457" x="5022850" y="4127500"/>
          <p14:tracePt t="73501" x="5029200" y="4127500"/>
          <p14:tracePt t="73605" x="5035550" y="4133850"/>
          <p14:tracePt t="73645" x="5035550" y="4140200"/>
          <p14:tracePt t="73673" x="5029200" y="4140200"/>
          <p14:tracePt t="73689" x="5022850" y="4140200"/>
          <p14:tracePt t="73697" x="5016500" y="4146550"/>
          <p14:tracePt t="73713" x="5010150" y="4152900"/>
          <p14:tracePt t="73713" x="5003800" y="4159250"/>
          <p14:tracePt t="73726" x="5003800" y="4165600"/>
          <p14:tracePt t="73726" x="4997450" y="4171950"/>
          <p14:tracePt t="73742" x="4997450" y="4178300"/>
          <p14:tracePt t="73742" x="4997450" y="4184650"/>
          <p14:tracePt t="73759" x="4997450" y="4191000"/>
          <p14:tracePt t="73775" x="5003800" y="4197350"/>
          <p14:tracePt t="73792" x="5010150" y="4203700"/>
          <p14:tracePt t="73792" x="5022850" y="4210050"/>
          <p14:tracePt t="73810" x="5029200" y="4210050"/>
          <p14:tracePt t="73810" x="5035550" y="4210050"/>
          <p14:tracePt t="73826" x="5041900" y="4216400"/>
          <p14:tracePt t="73826" x="5048250" y="4216400"/>
          <p14:tracePt t="73842" x="5054600" y="4216400"/>
          <p14:tracePt t="73842" x="5067300" y="4222750"/>
          <p14:tracePt t="73863" x="5073650" y="4229100"/>
          <p14:tracePt t="73875" x="5080000" y="4229100"/>
          <p14:tracePt t="73875" x="5086350" y="4235450"/>
          <p14:tracePt t="73893" x="5092700" y="4235450"/>
          <p14:tracePt t="73893" x="5099050" y="4235450"/>
          <p14:tracePt t="73910" x="5105400" y="4235450"/>
          <p14:tracePt t="73910" x="5111750" y="4241800"/>
          <p14:tracePt t="73926" x="5118100" y="4241800"/>
          <p14:tracePt t="73926" x="5124450" y="4241800"/>
          <p14:tracePt t="73943" x="5130800" y="4241800"/>
          <p14:tracePt t="73943" x="5137150" y="4241800"/>
          <p14:tracePt t="73943" x="5143500" y="4241800"/>
          <p14:tracePt t="73962" x="5149850" y="4241800"/>
          <p14:tracePt t="73962" x="5162550" y="4235450"/>
          <p14:tracePt t="73976" x="5168900" y="4235450"/>
          <p14:tracePt t="73976" x="5175250" y="4235450"/>
          <p14:tracePt t="73993" x="5187950" y="4235450"/>
          <p14:tracePt t="73993" x="5194300" y="4229100"/>
          <p14:tracePt t="74010" x="5200650" y="4229100"/>
          <p14:tracePt t="74010" x="5219700" y="4229100"/>
          <p14:tracePt t="74027" x="5232400" y="4222750"/>
          <p14:tracePt t="74027" x="5245100" y="4222750"/>
          <p14:tracePt t="74045" x="5251450" y="4222750"/>
          <p14:tracePt t="74045" x="5264150" y="4216400"/>
          <p14:tracePt t="74061" x="5276850" y="4216400"/>
          <p14:tracePt t="74061" x="5283200" y="4216400"/>
          <p14:tracePt t="74077" x="5289550" y="4210050"/>
          <p14:tracePt t="74077" x="5302250" y="4203700"/>
          <p14:tracePt t="74094" x="5308600" y="4203700"/>
          <p14:tracePt t="74094" x="5314950" y="4197350"/>
          <p14:tracePt t="74110" x="5321300" y="4191000"/>
          <p14:tracePt t="74126" x="5321300" y="4184650"/>
          <p14:tracePt t="74142" x="5327650" y="4178300"/>
          <p14:tracePt t="74159" x="5327650" y="4171950"/>
          <p14:tracePt t="74176" x="5327650" y="4165600"/>
          <p14:tracePt t="74193" x="5327650" y="4159250"/>
          <p14:tracePt t="74210" x="5334000" y="4152900"/>
          <p14:tracePt t="74226" x="5340350" y="4146550"/>
          <p14:tracePt t="74243" x="5346700" y="4140200"/>
          <p14:tracePt t="74243" x="5353050" y="4140200"/>
          <p14:tracePt t="74261" x="5359400" y="4127500"/>
          <p14:tracePt t="74261" x="5365750" y="4127500"/>
          <p14:tracePt t="74278" x="5372100" y="4121150"/>
          <p14:tracePt t="74278" x="5378450" y="4121150"/>
          <p14:tracePt t="74294" x="5384800" y="4121150"/>
          <p14:tracePt t="74294" x="5397500" y="4114800"/>
          <p14:tracePt t="74311" x="5403850" y="4114800"/>
          <p14:tracePt t="74311" x="5416550" y="4102100"/>
          <p14:tracePt t="74328" x="5429250" y="4102100"/>
          <p14:tracePt t="74328" x="5435600" y="4095750"/>
          <p14:tracePt t="74344" x="5448300" y="4095750"/>
          <p14:tracePt t="74344" x="5454650" y="4089400"/>
          <p14:tracePt t="74362" x="5461000" y="4089400"/>
          <p14:tracePt t="74362" x="5473700" y="4083050"/>
          <p14:tracePt t="74378" x="5486400" y="4083050"/>
          <p14:tracePt t="74378" x="5505450" y="4083050"/>
          <p14:tracePt t="74395" x="5511800" y="4083050"/>
          <p14:tracePt t="74395" x="5518150" y="4083050"/>
          <p14:tracePt t="74411" x="5530850" y="4083050"/>
          <p14:tracePt t="74411" x="5537200" y="4083050"/>
          <p14:tracePt t="74428" x="5543550" y="4089400"/>
          <p14:tracePt t="74428" x="5556250" y="4095750"/>
          <p14:tracePt t="74445" x="5562600" y="4102100"/>
          <p14:tracePt t="74445" x="5568950" y="4108450"/>
          <p14:tracePt t="74461" x="5568950" y="4121150"/>
          <p14:tracePt t="74461" x="5575300" y="4127500"/>
          <p14:tracePt t="74478" x="5581650" y="4133850"/>
          <p14:tracePt t="74478" x="5588000" y="4146550"/>
          <p14:tracePt t="74495" x="5588000" y="4152900"/>
          <p14:tracePt t="74495" x="5594350" y="4159250"/>
          <p14:tracePt t="74495" x="5594350" y="4165600"/>
          <p14:tracePt t="74514" x="5607050" y="4171950"/>
          <p14:tracePt t="74529" x="5613400" y="4171950"/>
          <p14:tracePt t="74545" x="5619750" y="4165600"/>
          <p14:tracePt t="74545" x="5626100" y="4165600"/>
          <p14:tracePt t="74562" x="5632450" y="4165600"/>
          <p14:tracePt t="74562" x="5638800" y="4165600"/>
          <p14:tracePt t="74578" x="5645150" y="4159250"/>
          <p14:tracePt t="74578" x="5651500" y="4159250"/>
          <p14:tracePt t="74595" x="5657850" y="4152900"/>
          <p14:tracePt t="74595" x="5670550" y="4152900"/>
          <p14:tracePt t="74595" x="5676900" y="4146550"/>
          <p14:tracePt t="74614" x="5689600" y="4140200"/>
          <p14:tracePt t="74614" x="5702300" y="4140200"/>
          <p14:tracePt t="74628" x="5715000" y="4133850"/>
          <p14:tracePt t="74628" x="5734050" y="4127500"/>
          <p14:tracePt t="74645" x="5746750" y="4121150"/>
          <p14:tracePt t="74645" x="5765800" y="4114800"/>
          <p14:tracePt t="74662" x="5778500" y="4108450"/>
          <p14:tracePt t="74662" x="5797550" y="4102100"/>
          <p14:tracePt t="74678" x="5816600" y="4095750"/>
          <p14:tracePt t="74678" x="5854700" y="4083050"/>
          <p14:tracePt t="74695" x="5873750" y="4076700"/>
          <p14:tracePt t="74695" x="5899150" y="4070350"/>
          <p14:tracePt t="74712" x="5918200" y="4064000"/>
          <p14:tracePt t="74712" x="5937250" y="4057650"/>
          <p14:tracePt t="74729" x="5956300" y="4057650"/>
          <p14:tracePt t="74729" x="5994400" y="4044950"/>
          <p14:tracePt t="74746" x="6013450" y="4038600"/>
          <p14:tracePt t="74746" x="6026150" y="4032250"/>
          <p14:tracePt t="74763" x="6045200" y="4032250"/>
          <p14:tracePt t="74763" x="6064250" y="4025900"/>
          <p14:tracePt t="74779" x="6076950" y="4019550"/>
          <p14:tracePt t="74779" x="6096000" y="4019550"/>
          <p14:tracePt t="74796" x="6115050" y="4019550"/>
          <p14:tracePt t="74796" x="6146800" y="4013200"/>
          <p14:tracePt t="74814" x="6159500" y="4013200"/>
          <p14:tracePt t="74814" x="6178550" y="4013200"/>
          <p14:tracePt t="74830" x="6191250" y="4013200"/>
          <p14:tracePt t="74830" x="6203950" y="4013200"/>
          <p14:tracePt t="74846" x="6216650" y="4013200"/>
          <p14:tracePt t="74846" x="6229350" y="4019550"/>
          <p14:tracePt t="74863" x="6242050" y="4019550"/>
          <p14:tracePt t="74863" x="6248400" y="4019550"/>
          <p14:tracePt t="74879" x="6261100" y="4025900"/>
          <p14:tracePt t="74879" x="6273800" y="4025900"/>
          <p14:tracePt t="74879" x="6280150" y="4025900"/>
          <p14:tracePt t="74897" x="6292850" y="4025900"/>
          <p14:tracePt t="74912" x="6305550" y="4032250"/>
          <p14:tracePt t="74912" x="6324600" y="4032250"/>
          <p14:tracePt t="74929" x="6337300" y="4032250"/>
          <p14:tracePt t="74929" x="6350000" y="4032250"/>
          <p14:tracePt t="74946" x="6362700" y="4032250"/>
          <p14:tracePt t="74946" x="6375400" y="4032250"/>
          <p14:tracePt t="74963" x="6394450" y="4032250"/>
          <p14:tracePt t="74963" x="6407150" y="4032250"/>
          <p14:tracePt t="74963" x="6419850" y="4032250"/>
          <p14:tracePt t="74983" x="6438900" y="4025900"/>
          <p14:tracePt t="74983" x="6451600" y="4025900"/>
          <p14:tracePt t="74996" x="6470650" y="4025900"/>
          <p14:tracePt t="74996" x="6489700" y="4025900"/>
          <p14:tracePt t="75013" x="6502400" y="4019550"/>
          <p14:tracePt t="75013" x="6521450" y="4019550"/>
          <p14:tracePt t="75030" x="6540500" y="4019550"/>
          <p14:tracePt t="75030" x="6572250" y="4019550"/>
          <p14:tracePt t="75048" x="6584950" y="4013200"/>
          <p14:tracePt t="75048" x="6604000" y="4013200"/>
          <p14:tracePt t="75063" x="6616700" y="4013200"/>
          <p14:tracePt t="75063" x="6635750" y="4006850"/>
          <p14:tracePt t="75080" x="6648450" y="4006850"/>
          <p14:tracePt t="75080" x="6667500" y="4000500"/>
          <p14:tracePt t="75097" x="6680200" y="4000500"/>
          <p14:tracePt t="75097" x="6705600" y="3994150"/>
          <p14:tracePt t="75114" x="6718300" y="3994150"/>
          <p14:tracePt t="75114" x="6731000" y="3994150"/>
          <p14:tracePt t="75130" x="6737350" y="3994150"/>
          <p14:tracePt t="75130" x="6743700" y="3994150"/>
          <p14:tracePt t="75147" x="6756400" y="4000500"/>
          <p14:tracePt t="75147" x="6762750" y="4000500"/>
          <p14:tracePt t="75164" x="6762750" y="4006850"/>
          <p14:tracePt t="75164" x="6769100" y="4006850"/>
          <p14:tracePt t="75164" x="6769100" y="4013200"/>
          <p14:tracePt t="75182" x="6769100" y="4019550"/>
          <p14:tracePt t="75182" x="6775450" y="4025900"/>
          <p14:tracePt t="75197" x="6775450" y="4032250"/>
          <p14:tracePt t="75197" x="6775450" y="4044950"/>
          <p14:tracePt t="75214" x="6775450" y="4051300"/>
          <p14:tracePt t="75214" x="6781800" y="4064000"/>
          <p14:tracePt t="75230" x="6781800" y="4070350"/>
          <p14:tracePt t="75230" x="6781800" y="4083050"/>
          <p14:tracePt t="75247" x="6788150" y="4095750"/>
          <p14:tracePt t="75247" x="6788150" y="4108450"/>
          <p14:tracePt t="75247" x="6794500" y="4121150"/>
          <p14:tracePt t="75266" x="6794500" y="4133850"/>
          <p14:tracePt t="75266" x="6794500" y="4146550"/>
          <p14:tracePt t="75282" x="6800850" y="4159250"/>
          <p14:tracePt t="75282" x="6800850" y="4171950"/>
          <p14:tracePt t="75298" x="6800850" y="4178300"/>
          <p14:tracePt t="75298" x="6800850" y="4191000"/>
          <p14:tracePt t="75314" x="6800850" y="4197350"/>
          <p14:tracePt t="75314" x="6800850" y="4203700"/>
          <p14:tracePt t="75331" x="6800850" y="4210050"/>
          <p14:tracePt t="75331" x="6800850" y="4216400"/>
          <p14:tracePt t="75347" x="6800850" y="4222750"/>
          <p14:tracePt t="75364" x="6794500" y="4229100"/>
          <p14:tracePt t="75380" x="6794500" y="4235450"/>
          <p14:tracePt t="75397" x="6794500" y="4241800"/>
          <p14:tracePt t="75414" x="6794500" y="4248150"/>
          <p14:tracePt t="75430" x="6794500" y="4254500"/>
          <p14:tracePt t="75465" x="6800850" y="4254500"/>
          <p14:tracePt t="75505" x="6807200" y="4254500"/>
          <p14:tracePt t="75533" x="6807200" y="4248150"/>
          <p14:tracePt t="75617" x="6813550" y="4241800"/>
          <p14:tracePt t="75645" x="6813550" y="4235450"/>
          <p14:tracePt t="75669" x="6819900" y="4229100"/>
          <p14:tracePt t="75693" x="6813550" y="4222750"/>
          <p14:tracePt t="75713" x="6807200" y="4210050"/>
          <p14:tracePt t="75753" x="6807200" y="4203700"/>
          <p14:tracePt t="75765" x="6800850" y="4203700"/>
          <p14:tracePt t="75781" x="6800850" y="4197350"/>
          <p14:tracePt t="75805" x="6800850" y="4191000"/>
          <p14:tracePt t="75849" x="6800850" y="4184650"/>
          <p14:tracePt t="75873" x="6807200" y="4178300"/>
          <p14:tracePt t="75885" x="6813550" y="4178300"/>
          <p14:tracePt t="75901" x="6819900" y="4171950"/>
          <p14:tracePt t="75917" x="6826250" y="4165600"/>
          <p14:tracePt t="75941" x="6826250" y="4159250"/>
          <p14:tracePt t="75961" x="6832600" y="4152900"/>
          <p14:tracePt t="75985" x="6832600" y="4146550"/>
          <p14:tracePt t="76001" x="6832600" y="4140200"/>
          <p14:tracePt t="76013" x="6832600" y="4133850"/>
          <p14:tracePt t="76037" x="6832600" y="4127500"/>
          <p14:tracePt t="76081" x="6832600" y="4121150"/>
          <p14:tracePt t="76113" x="6845300" y="4114800"/>
          <p14:tracePt t="76125" x="6851650" y="4108450"/>
          <p14:tracePt t="76141" x="6858000" y="4102100"/>
          <p14:tracePt t="76150" x="6864350" y="4102100"/>
          <p14:tracePt t="76150" x="6870700" y="4102100"/>
          <p14:tracePt t="76166" x="6877050" y="4102100"/>
          <p14:tracePt t="76166" x="6883400" y="4102100"/>
          <p14:tracePt t="76183" x="6896100" y="4102100"/>
          <p14:tracePt t="76183" x="6902450" y="4102100"/>
          <p14:tracePt t="76183" x="6915150" y="4102100"/>
          <p14:tracePt t="76201" x="6921500" y="4102100"/>
          <p14:tracePt t="76216" x="6934200" y="4102100"/>
          <p14:tracePt t="76216" x="6953250" y="4114800"/>
          <p14:tracePt t="76234" x="6965950" y="4114800"/>
          <p14:tracePt t="76234" x="6978650" y="4121150"/>
          <p14:tracePt t="76250" x="6991350" y="4127500"/>
          <p14:tracePt t="76250" x="7004050" y="4127500"/>
          <p14:tracePt t="76267" x="7016750" y="4133850"/>
          <p14:tracePt t="76267" x="7029450" y="4140200"/>
          <p14:tracePt t="76283" x="7048500" y="4140200"/>
          <p14:tracePt t="76283" x="7061200" y="4146550"/>
          <p14:tracePt t="76283" x="7073900" y="4146550"/>
          <p14:tracePt t="76301" x="7086600" y="4152900"/>
          <p14:tracePt t="76301" x="7099300" y="4152900"/>
          <p14:tracePt t="76317" x="7118350" y="4159250"/>
          <p14:tracePt t="76317" x="7131050" y="4159250"/>
          <p14:tracePt t="76334" x="7137400" y="4159250"/>
          <p14:tracePt t="76334" x="7150100" y="4165600"/>
          <p14:tracePt t="76350" x="7162800" y="4165600"/>
          <p14:tracePt t="76350" x="7188200" y="4165600"/>
          <p14:tracePt t="76367" x="7200900" y="4165600"/>
          <p14:tracePt t="76367" x="7213600" y="4171950"/>
          <p14:tracePt t="76384" x="7219950" y="4171950"/>
          <p14:tracePt t="76384" x="7232650" y="4171950"/>
          <p14:tracePt t="76400" x="7245350" y="4171950"/>
          <p14:tracePt t="76400" x="7251700" y="4171950"/>
          <p14:tracePt t="76417" x="7264400" y="4171950"/>
          <p14:tracePt t="76417" x="7283450" y="4171950"/>
          <p14:tracePt t="76434" x="7296150" y="4171950"/>
          <p14:tracePt t="76434" x="7302500" y="4165600"/>
          <p14:tracePt t="76451" x="7315200" y="4165600"/>
          <p14:tracePt t="76451" x="7327900" y="4165600"/>
          <p14:tracePt t="76467" x="7340600" y="4165600"/>
          <p14:tracePt t="76467" x="7366000" y="4165600"/>
          <p14:tracePt t="76485" x="7385050" y="4165600"/>
          <p14:tracePt t="76485" x="7397750" y="4165600"/>
          <p14:tracePt t="76501" x="7416800" y="4165600"/>
          <p14:tracePt t="76501" x="7435850" y="4165600"/>
          <p14:tracePt t="76518" x="7454900" y="4165600"/>
          <p14:tracePt t="76518" x="7473950" y="4165600"/>
          <p14:tracePt t="76534" x="7493000" y="4165600"/>
          <p14:tracePt t="76534" x="7518400" y="4159250"/>
          <p14:tracePt t="76551" x="7537450" y="4159250"/>
          <p14:tracePt t="76551" x="7556500" y="4159250"/>
          <p14:tracePt t="76551" x="7581900" y="4152900"/>
          <p14:tracePt t="76569" x="7600950" y="4152900"/>
          <p14:tracePt t="76583" x="7626350" y="4146550"/>
          <p14:tracePt t="76583" x="7670800" y="4140200"/>
          <p14:tracePt t="76601" x="7696200" y="4133850"/>
          <p14:tracePt t="76601" x="7721600" y="4127500"/>
          <p14:tracePt t="76619" x="7740650" y="4121150"/>
          <p14:tracePt t="76619" x="7759700" y="4114800"/>
          <p14:tracePt t="76635" x="7785100" y="4108450"/>
          <p14:tracePt t="76635" x="7804150" y="4102100"/>
          <p14:tracePt t="76651" x="7823200" y="4089400"/>
          <p14:tracePt t="76651" x="7854950" y="4076700"/>
          <p14:tracePt t="76669" x="7874000" y="4070350"/>
          <p14:tracePt t="76669" x="7886700" y="4070350"/>
          <p14:tracePt t="76684" x="7899400" y="4064000"/>
          <p14:tracePt t="76684" x="7912100" y="4057650"/>
          <p14:tracePt t="76701" x="7924800" y="4057650"/>
          <p14:tracePt t="76701" x="7931150" y="4057650"/>
          <p14:tracePt t="76718" x="7943850" y="4051300"/>
          <p14:tracePt t="76718" x="7956550" y="4051300"/>
          <p14:tracePt t="76735" x="7962900" y="4051300"/>
          <p14:tracePt t="76751" x="7956550" y="4057650"/>
          <p14:tracePt t="76781" x="7950200" y="4057650"/>
          <p14:tracePt t="76793" x="7943850" y="4064000"/>
          <p14:tracePt t="76801" x="7937500" y="4064000"/>
          <p14:tracePt t="76801" x="7931150" y="4064000"/>
          <p14:tracePt t="76819" x="7931150" y="4070350"/>
          <p14:tracePt t="76819" x="7924800" y="4070350"/>
          <p14:tracePt t="76835" x="7918450" y="4070350"/>
          <p14:tracePt t="76835" x="7912100" y="4076700"/>
          <p14:tracePt t="76835" x="7905750" y="4076700"/>
          <p14:tracePt t="76854" x="7899400" y="4083050"/>
          <p14:tracePt t="76870" x="7893050" y="4083050"/>
          <p14:tracePt t="76886" x="7886700" y="4083050"/>
          <p14:tracePt t="76902" x="7880350" y="4089400"/>
          <p14:tracePt t="76918" x="7874000" y="4083050"/>
          <p14:tracePt t="76935" x="7867650" y="4083050"/>
          <p14:tracePt t="76935" x="7854950" y="4083050"/>
          <p14:tracePt t="76953" x="7848600" y="4083050"/>
          <p14:tracePt t="76953" x="7835900" y="4083050"/>
          <p14:tracePt t="76969" x="7823200" y="4083050"/>
          <p14:tracePt t="76969" x="7810500" y="4083050"/>
          <p14:tracePt t="76986" x="7791450" y="4083050"/>
          <p14:tracePt t="76986" x="7772400" y="4083050"/>
          <p14:tracePt t="77003" x="7747000" y="4083050"/>
          <p14:tracePt t="77003" x="7715250" y="4083050"/>
          <p14:tracePt t="77003" x="7683500" y="4083050"/>
          <p14:tracePt t="77022" x="7639050" y="4083050"/>
          <p14:tracePt t="77022" x="7594600" y="4083050"/>
          <p14:tracePt t="77037" x="7537450" y="4083050"/>
          <p14:tracePt t="77037" x="7480300" y="4076700"/>
          <p14:tracePt t="77054" x="7416800" y="4076700"/>
          <p14:tracePt t="77054" x="7346950" y="4070350"/>
          <p14:tracePt t="77070" x="7270750" y="4064000"/>
          <p14:tracePt t="77070" x="7105650" y="4051300"/>
          <p14:tracePt t="77087" x="7023100" y="4038600"/>
          <p14:tracePt t="77087" x="6927850" y="4019550"/>
          <p14:tracePt t="77103" x="6838950" y="4006850"/>
          <p14:tracePt t="77103" x="6743700" y="3981450"/>
          <p14:tracePt t="77120" x="6642100" y="3962400"/>
          <p14:tracePt t="77120" x="6540500" y="3937000"/>
          <p14:tracePt t="77137" x="6426200" y="3911600"/>
          <p14:tracePt t="77137" x="6197600" y="3873500"/>
          <p14:tracePt t="77718" x="4933950" y="3657600"/>
          <p14:tracePt t="77734" x="4940300" y="3657600"/>
          <p14:tracePt t="77741" x="4953000" y="3651250"/>
          <p14:tracePt t="77741" x="4959350" y="3644900"/>
          <p14:tracePt t="77755" x="4972050" y="3638550"/>
          <p14:tracePt t="77755" x="4984750" y="3625850"/>
          <p14:tracePt t="77772" x="4997450" y="3619500"/>
          <p14:tracePt t="77772" x="5010150" y="3613150"/>
          <p14:tracePt t="77788" x="5016500" y="3606800"/>
          <p14:tracePt t="77788" x="5022850" y="3600450"/>
          <p14:tracePt t="77805" x="5010150" y="3594100"/>
          <p14:tracePt t="77821" x="5003800" y="3600450"/>
          <p14:tracePt t="77821" x="4991100" y="3606800"/>
          <p14:tracePt t="77838" x="4972050" y="3613150"/>
          <p14:tracePt t="77838" x="4959350" y="3619500"/>
          <p14:tracePt t="77856" x="4933950" y="3625850"/>
          <p14:tracePt t="77856" x="4914900" y="3632200"/>
          <p14:tracePt t="77856" x="4889500" y="3638550"/>
          <p14:tracePt t="77873" x="4864100" y="3644900"/>
          <p14:tracePt t="77873" x="4838700" y="3651250"/>
          <p14:tracePt t="77889" x="4813300" y="3657600"/>
          <p14:tracePt t="77889" x="4787900" y="3657600"/>
          <p14:tracePt t="77905" x="4756150" y="3663950"/>
          <p14:tracePt t="77905" x="4724400" y="3670300"/>
          <p14:tracePt t="77922" x="4699000" y="3676650"/>
          <p14:tracePt t="77922" x="4667250" y="3683000"/>
          <p14:tracePt t="77939" x="4635500" y="3683000"/>
          <p14:tracePt t="77939" x="4610100" y="3689350"/>
          <p14:tracePt t="77955" x="4578350" y="3695700"/>
          <p14:tracePt t="77955" x="4527550" y="3702050"/>
          <p14:tracePt t="77973" x="4508500" y="3708400"/>
          <p14:tracePt t="77973" x="4483100" y="3708400"/>
          <p14:tracePt t="77989" x="4457700" y="3714750"/>
          <p14:tracePt t="77989" x="4438650" y="3721100"/>
          <p14:tracePt t="78006" x="4413250" y="3721100"/>
          <p14:tracePt t="78006" x="4394200" y="3727450"/>
          <p14:tracePt t="78023" x="4368800" y="3727450"/>
          <p14:tracePt t="78023" x="4349750" y="3727450"/>
          <p14:tracePt t="78039" x="4324350" y="3727450"/>
          <p14:tracePt t="78039" x="4279900" y="3721100"/>
          <p14:tracePt t="78057" x="4254500" y="3721100"/>
          <p14:tracePt t="78057" x="4229100" y="3714750"/>
          <p14:tracePt t="78073" x="4210050" y="3708400"/>
          <p14:tracePt t="78073" x="4184650" y="3702050"/>
          <p14:tracePt t="78090" x="4159250" y="3695700"/>
          <p14:tracePt t="78090" x="4108450" y="3683000"/>
          <p14:tracePt t="78106" x="4089400" y="3683000"/>
          <p14:tracePt t="78106" x="4064000" y="3676650"/>
          <p14:tracePt t="78124" x="4044950" y="3676650"/>
          <p14:tracePt t="78124" x="4019550" y="3670300"/>
          <p14:tracePt t="78140" x="4000500" y="3670300"/>
          <p14:tracePt t="78140" x="3975100" y="3663950"/>
          <p14:tracePt t="78157" x="3949700" y="3657600"/>
          <p14:tracePt t="78157" x="3898900" y="3651250"/>
          <p14:tracePt t="78174" x="3873500" y="3644900"/>
          <p14:tracePt t="78174" x="3848100" y="3638550"/>
          <p14:tracePt t="78190" x="3822700" y="3638550"/>
          <p14:tracePt t="78190" x="3797300" y="3632200"/>
          <p14:tracePt t="78207" x="3771900" y="3632200"/>
          <p14:tracePt t="78207" x="3752850" y="3625850"/>
          <p14:tracePt t="78224" x="3727450" y="3619500"/>
          <p14:tracePt t="78224" x="3708400" y="3619500"/>
          <p14:tracePt t="78243" x="3683000" y="3606800"/>
          <p14:tracePt t="78243" x="3670300" y="3600450"/>
          <p14:tracePt t="78257" x="3657600" y="3594100"/>
          <p14:tracePt t="78257" x="3651250" y="3581400"/>
          <p14:tracePt t="78274" x="3644900" y="3575050"/>
          <p14:tracePt t="78274" x="3638550" y="3568700"/>
          <p14:tracePt t="78290" x="3632200" y="3562350"/>
          <p14:tracePt t="78290" x="3625850" y="3549650"/>
          <p14:tracePt t="78307" x="3619500" y="3543300"/>
          <p14:tracePt t="78307" x="3613150" y="3536950"/>
          <p14:tracePt t="78324" x="3606800" y="3524250"/>
          <p14:tracePt t="78341" x="3600450" y="3517900"/>
          <p14:tracePt t="78356" x="3606800" y="3517900"/>
          <p14:tracePt t="78377" x="3606800" y="3511550"/>
          <p14:tracePt t="78401" x="3613150" y="3511550"/>
          <p14:tracePt t="78421" x="3619500" y="3517900"/>
          <p14:tracePt t="78445" x="3619500" y="3524250"/>
          <p14:tracePt t="78461" x="3619500" y="3530600"/>
          <p14:tracePt t="78473" x="3619500" y="3543300"/>
          <p14:tracePt t="78489" x="3619500" y="3549650"/>
          <p14:tracePt t="78505" x="3613150" y="3562350"/>
          <p14:tracePt t="78521" x="3613150" y="3568700"/>
          <p14:tracePt t="78533" x="3606800" y="3575050"/>
          <p14:tracePt t="78542" x="3600450" y="3575050"/>
          <p14:tracePt t="78542" x="3594100" y="3581400"/>
          <p14:tracePt t="78559" x="3587750" y="3581400"/>
          <p14:tracePt t="78559" x="3575050" y="3581400"/>
          <p14:tracePt t="78575" x="3562350" y="3581400"/>
          <p14:tracePt t="78575" x="3549650" y="3575050"/>
          <p14:tracePt t="78591" x="3530600" y="3568700"/>
          <p14:tracePt t="78591" x="3492500" y="3556000"/>
          <p14:tracePt t="78610" x="3219450" y="3422650"/>
          <p14:tracePt t="78695" x="3200400" y="3397250"/>
          <p14:tracePt t="78701" x="3187700" y="3365500"/>
          <p14:tracePt t="78707" x="3175000" y="3302000"/>
          <p14:tracePt t="78724" x="3175000" y="3238500"/>
          <p14:tracePt t="78742" x="3187700" y="3175000"/>
          <p14:tracePt t="78758" x="3225800" y="3092450"/>
          <p14:tracePt t="78775" x="3276600" y="3048000"/>
          <p14:tracePt t="78791" x="3333750" y="2997200"/>
          <p14:tracePt t="78808" x="3441700" y="2940050"/>
          <p14:tracePt t="78825" x="3530600" y="2908300"/>
          <p14:tracePt t="78842" x="3619500" y="2882900"/>
          <p14:tracePt t="78859" x="3727450" y="2863850"/>
          <p14:tracePt t="78875" x="3835400" y="2844800"/>
          <p14:tracePt t="78892" x="4006850" y="2832100"/>
          <p14:tracePt t="78909" x="4121150" y="2832100"/>
          <p14:tracePt t="78926" x="4235450" y="2838450"/>
          <p14:tracePt t="78942" x="4343400" y="2857500"/>
          <p14:tracePt t="78959" x="4451350" y="2876550"/>
          <p14:tracePt t="78959" x="4502150" y="2895600"/>
          <p14:tracePt t="78978" x="4552950" y="2908300"/>
          <p14:tracePt t="78992" x="4692650" y="2952750"/>
          <p14:tracePt t="79010" x="4775200" y="2978150"/>
          <p14:tracePt t="79026" x="4845050" y="3016250"/>
          <p14:tracePt t="79042" x="4902200" y="3054350"/>
          <p14:tracePt t="79059" x="4959350" y="3117850"/>
          <p14:tracePt t="79076" x="4978400" y="3168650"/>
          <p14:tracePt t="79092" x="4991100" y="3219450"/>
          <p14:tracePt t="79109" x="4978400" y="3302000"/>
          <p14:tracePt t="79126" x="4959350" y="3359150"/>
          <p14:tracePt t="79143" x="4927600" y="3409950"/>
          <p14:tracePt t="79159" x="4883150" y="3454400"/>
          <p14:tracePt t="79176" x="4806950" y="3517900"/>
          <p14:tracePt t="79193" x="4743450" y="3556000"/>
          <p14:tracePt t="79210" x="4673600" y="3581400"/>
          <p14:tracePt t="79226" x="4584700" y="3606800"/>
          <p14:tracePt t="79243" x="4495800" y="3619500"/>
          <p14:tracePt t="79243" x="4445000" y="3625850"/>
          <p14:tracePt t="79261" x="4343400" y="3632200"/>
          <p14:tracePt t="79277" x="4241800" y="3638550"/>
          <p14:tracePt t="79294" x="4140200" y="3651250"/>
          <p14:tracePt t="79310" x="4044950" y="3663950"/>
          <p14:tracePt t="79326" x="3956050" y="3670300"/>
          <p14:tracePt t="79343" x="3879850" y="3676650"/>
          <p14:tracePt t="79343" x="3841750" y="3676650"/>
          <p14:tracePt t="79362" x="3784600" y="3670300"/>
          <p14:tracePt t="79376" x="3740150" y="3663950"/>
          <p14:tracePt t="79393" x="3708400" y="3657600"/>
          <p14:tracePt t="79410" x="3702050" y="3657600"/>
          <p14:tracePt t="79410" x="3695700" y="3651250"/>
          <p14:tracePt t="79428" x="3702050" y="3644900"/>
          <p14:tracePt t="79428" x="3714750" y="3644900"/>
          <p14:tracePt t="79444" x="3721100" y="3638550"/>
          <p14:tracePt t="79444" x="3740150" y="3632200"/>
          <p14:tracePt t="79460" x="3759200" y="3625850"/>
          <p14:tracePt t="79460" x="3778250" y="3625850"/>
          <p14:tracePt t="79477" x="3797300" y="3619500"/>
          <p14:tracePt t="79477" x="3848100" y="3625850"/>
          <p14:tracePt t="79495" x="3873500" y="3632200"/>
          <p14:tracePt t="79495" x="3892550" y="3638550"/>
          <p14:tracePt t="79511" x="3917950" y="3644900"/>
          <p14:tracePt t="79511" x="3937000" y="3657600"/>
          <p14:tracePt t="79527" x="3956050" y="3670300"/>
          <p14:tracePt t="79527" x="3981450" y="3676650"/>
          <p14:tracePt t="79527" x="4006850" y="3689350"/>
          <p14:tracePt t="79546" x="4032250" y="3695700"/>
          <p14:tracePt t="79546" x="4057650" y="3702050"/>
          <p14:tracePt t="79561" x="4089400" y="3714750"/>
          <p14:tracePt t="79561" x="4127500" y="3721100"/>
          <p14:tracePt t="79578" x="4159250" y="3733800"/>
          <p14:tracePt t="79578" x="4197350" y="3746500"/>
          <p14:tracePt t="79594" x="4235450" y="3752850"/>
          <p14:tracePt t="79594" x="4318000" y="3778250"/>
          <p14:tracePt t="79614" x="4356100" y="3784600"/>
          <p14:tracePt t="79626" x="4394200" y="3797300"/>
          <p14:tracePt t="79626" x="4432300" y="3803650"/>
          <p14:tracePt t="79626" x="4470400" y="3803650"/>
          <p14:tracePt t="79645" x="4502150" y="3803650"/>
          <p14:tracePt t="79645" x="4533900" y="3810000"/>
          <p14:tracePt t="79661" x="4559300" y="3810000"/>
          <p14:tracePt t="79661" x="4584700" y="3816350"/>
          <p14:tracePt t="79678" x="4610100" y="3816350"/>
          <p14:tracePt t="79678" x="4629150" y="3829050"/>
          <p14:tracePt t="79694" x="4648200" y="3835400"/>
          <p14:tracePt t="79694" x="4667250" y="3848100"/>
          <p14:tracePt t="79711" x="4679950" y="3854450"/>
          <p14:tracePt t="79711" x="4705350" y="3879850"/>
          <p14:tracePt t="79728" x="4711700" y="3892550"/>
          <p14:tracePt t="79728" x="4718050" y="3905250"/>
          <p14:tracePt t="79745" x="4718050" y="3911600"/>
          <p14:tracePt t="79745" x="4718050" y="3924300"/>
          <p14:tracePt t="79761" x="4724400" y="3930650"/>
          <p14:tracePt t="79761" x="4724400" y="3937000"/>
          <p14:tracePt t="79779" x="4724400" y="3943350"/>
          <p14:tracePt t="79779" x="4724400" y="3956050"/>
          <p14:tracePt t="79795" x="4724400" y="3962400"/>
          <p14:tracePt t="79810" x="4724400" y="3968750"/>
          <p14:tracePt t="79827" x="4730750" y="3981450"/>
          <p14:tracePt t="79844" x="4737100" y="3987800"/>
          <p14:tracePt t="79861" x="4743450" y="3994150"/>
          <p14:tracePt t="79861" x="4743450" y="4000500"/>
          <p14:tracePt t="79879" x="4749800" y="4000500"/>
          <p14:tracePt t="79879" x="4756150" y="4000500"/>
          <p14:tracePt t="79895" x="4762500" y="4006850"/>
          <p14:tracePt t="79895" x="4768850" y="4006850"/>
          <p14:tracePt t="79895" x="4781550" y="4006850"/>
          <p14:tracePt t="79914" x="4787900" y="4006850"/>
          <p14:tracePt t="79914" x="4800600" y="4013200"/>
          <p14:tracePt t="79929" x="4806950" y="4013200"/>
          <p14:tracePt t="79929" x="4819650" y="4013200"/>
          <p14:tracePt t="79945" x="4826000" y="4019550"/>
          <p14:tracePt t="79945" x="4838700" y="4019550"/>
          <p14:tracePt t="79962" x="4845050" y="4019550"/>
          <p14:tracePt t="79962" x="4857750" y="4019550"/>
          <p14:tracePt t="79979" x="4870450" y="4019550"/>
          <p14:tracePt t="79979" x="4883150" y="4019550"/>
          <p14:tracePt t="79996" x="4889500" y="4019550"/>
          <p14:tracePt t="79996" x="4914900" y="4013200"/>
          <p14:tracePt t="80013" x="4921250" y="4006850"/>
          <p14:tracePt t="80013" x="4933950" y="4000500"/>
          <p14:tracePt t="80029" x="4940300" y="3994150"/>
          <p14:tracePt t="80029" x="4946650" y="3987800"/>
          <p14:tracePt t="80029" x="4953000" y="3975100"/>
          <p14:tracePt t="80049" x="4959350" y="3968750"/>
          <p14:tracePt t="80062" x="4965700" y="3956050"/>
          <p14:tracePt t="80062" x="4972050" y="3943350"/>
          <p14:tracePt t="80062" x="4978400" y="3930650"/>
          <p14:tracePt t="80081" x="4978400" y="3917950"/>
          <p14:tracePt t="80081" x="4978400" y="3898900"/>
          <p14:tracePt t="80096" x="4978400" y="3879850"/>
          <p14:tracePt t="80096" x="4978400" y="3860800"/>
          <p14:tracePt t="80113" x="4978400" y="3835400"/>
          <p14:tracePt t="80113" x="4978400" y="3816350"/>
          <p14:tracePt t="80130" x="4978400" y="3790950"/>
          <p14:tracePt t="80130" x="4972050" y="3752850"/>
          <p14:tracePt t="80146" x="4972050" y="3733800"/>
          <p14:tracePt t="80146" x="4965700" y="3714750"/>
          <p14:tracePt t="80163" x="4965700" y="3702050"/>
          <p14:tracePt t="80163" x="4959350" y="3689350"/>
          <p14:tracePt t="80180" x="4959350" y="3683000"/>
          <p14:tracePt t="80180" x="4959350" y="3676650"/>
          <p14:tracePt t="80197" x="4959350" y="3663950"/>
          <p14:tracePt t="80197" x="4953000" y="3644900"/>
          <p14:tracePt t="80214" x="4953000" y="3638550"/>
          <p14:tracePt t="80214" x="4953000" y="3625850"/>
          <p14:tracePt t="80231" x="4953000" y="3613150"/>
          <p14:tracePt t="80231" x="4959350" y="3600450"/>
          <p14:tracePt t="80248" x="4959350" y="3587750"/>
          <p14:tracePt t="80248" x="4959350" y="3581400"/>
          <p14:tracePt t="80264" x="4965700" y="3568700"/>
          <p14:tracePt t="80264" x="4972050" y="3562350"/>
          <p14:tracePt t="80264" x="4972050" y="3556000"/>
          <p14:tracePt t="80282" x="4978400" y="3549650"/>
          <p14:tracePt t="80282" x="4984750" y="3543300"/>
          <p14:tracePt t="80301" x="4997450" y="3536950"/>
          <p14:tracePt t="80301" x="4997450" y="3524250"/>
          <p14:tracePt t="80317" x="5010150" y="3517900"/>
          <p14:tracePt t="80317" x="5016500" y="3511550"/>
          <p14:tracePt t="80331" x="5022850" y="3505200"/>
          <p14:tracePt t="80331" x="5035550" y="3498850"/>
          <p14:tracePt t="80348" x="5041900" y="3492500"/>
          <p14:tracePt t="80348" x="5067300" y="3486150"/>
          <p14:tracePt t="80365" x="5289550" y="3467100"/>
          <p14:tracePt t="80443" x="5321300" y="3467100"/>
          <p14:tracePt t="80446" x="5384800" y="3467100"/>
          <p14:tracePt t="80464" x="5480050" y="3467100"/>
          <p14:tracePt t="80486" x="5511800" y="3467100"/>
          <p14:tracePt t="80497" x="5600700" y="3460750"/>
          <p14:tracePt t="80514" x="5657850" y="3454400"/>
          <p14:tracePt t="80532" x="5708650" y="3448050"/>
          <p14:tracePt t="80548" x="5746750" y="3441700"/>
          <p14:tracePt t="80548" x="5759450" y="3441700"/>
          <p14:tracePt t="80566" x="5791200" y="3435350"/>
          <p14:tracePt t="80581" x="5810250" y="3429000"/>
          <p14:tracePt t="80598" x="5822950" y="3429000"/>
          <p14:tracePt t="80614" x="5829300" y="3429000"/>
          <p14:tracePt t="80630" x="5835650" y="3429000"/>
          <p14:tracePt t="80647" x="5829300" y="3429000"/>
          <p14:tracePt t="80709" x="5822950" y="3429000"/>
          <p14:tracePt t="80733" x="5816600" y="3429000"/>
          <p14:tracePt t="80753" x="5816600" y="3435350"/>
          <p14:tracePt t="80777" x="5810250" y="3435350"/>
          <p14:tracePt t="80801" x="5803900" y="3441700"/>
          <p14:tracePt t="80813" x="5797550" y="3441700"/>
          <p14:tracePt t="80829" x="5791200" y="3441700"/>
          <p14:tracePt t="80845" x="5784850" y="3441700"/>
          <p14:tracePt t="80861" x="5778500" y="3441700"/>
          <p14:tracePt t="80873" x="5772150" y="3448050"/>
          <p14:tracePt t="80889" x="5765800" y="3448050"/>
          <p14:tracePt t="80898" x="5753100" y="3454400"/>
          <p14:tracePt t="80916" x="5740400" y="3467100"/>
          <p14:tracePt t="80934" x="5715000" y="3479800"/>
          <p14:tracePt t="80934" x="5689600" y="3479800"/>
          <p14:tracePt t="80949" x="5664200" y="3486150"/>
          <p14:tracePt t="80949" x="5626100" y="3492500"/>
          <p14:tracePt t="80966" x="5588000" y="3498850"/>
          <p14:tracePt t="80966" x="5537200" y="3498850"/>
          <p14:tracePt t="80983" x="5473700" y="3505200"/>
          <p14:tracePt t="80983" x="5403850" y="3511550"/>
          <p14:tracePt t="80999" x="5327650" y="3517900"/>
          <p14:tracePt t="80999" x="5238750" y="3524250"/>
          <p14:tracePt t="80999" x="5149850" y="3530600"/>
          <p14:tracePt t="81018" x="5048250" y="3536950"/>
          <p14:tracePt t="81031" x="4946650" y="3543300"/>
          <p14:tracePt t="81031" x="4737100" y="3556000"/>
          <p14:tracePt t="81050" x="4622800" y="3556000"/>
          <p14:tracePt t="81050" x="4508500" y="3562350"/>
          <p14:tracePt t="81067" x="4400550" y="3568700"/>
          <p14:tracePt t="81067" x="4286250" y="3575050"/>
          <p14:tracePt t="81083" x="4171950" y="3575050"/>
          <p14:tracePt t="81083" x="4051300" y="3581400"/>
          <p14:tracePt t="81100" x="3937000" y="3587750"/>
          <p14:tracePt t="81100" x="3708400" y="3600450"/>
          <p14:tracePt t="81117" x="3600450" y="3606800"/>
          <p14:tracePt t="81117" x="3492500" y="3619500"/>
          <p14:tracePt t="81133" x="3390900" y="3632200"/>
          <p14:tracePt t="81133" x="3289300" y="3644900"/>
          <p14:tracePt t="81150" x="3187700" y="3657600"/>
          <p14:tracePt t="81150" x="2997200" y="3689350"/>
          <p14:tracePt t="81167" x="2908300" y="3708400"/>
          <p14:tracePt t="81167" x="2819400" y="3721100"/>
          <p14:tracePt t="81183" x="2736850" y="3740150"/>
          <p14:tracePt t="81183" x="2654300" y="3759200"/>
          <p14:tracePt t="81200" x="2571750" y="3778250"/>
          <p14:tracePt t="81200" x="2501900" y="3803650"/>
          <p14:tracePt t="81217" x="2425700" y="3822700"/>
          <p14:tracePt t="81217" x="2305050" y="3873500"/>
          <p14:tracePt t="81235" x="2241550" y="3892550"/>
          <p14:tracePt t="81235" x="2190750" y="3917950"/>
          <p14:tracePt t="81250" x="2133600" y="3937000"/>
          <p14:tracePt t="81250" x="2089150" y="3949700"/>
          <p14:tracePt t="81267" x="2044700" y="3968750"/>
          <p14:tracePt t="81267" x="2006600" y="3981450"/>
          <p14:tracePt t="81283" x="1962150" y="4000500"/>
          <p14:tracePt t="81283" x="1930400" y="4013200"/>
          <p14:tracePt t="81283" x="1898650" y="4025900"/>
          <p14:tracePt t="81301" x="1866900" y="4038600"/>
          <p14:tracePt t="81301" x="1841500" y="4044950"/>
          <p14:tracePt t="81317" x="1816100" y="4051300"/>
          <p14:tracePt t="81317" x="1790700" y="4057650"/>
          <p14:tracePt t="81334" x="1765300" y="4064000"/>
          <p14:tracePt t="81334" x="1739900" y="4064000"/>
          <p14:tracePt t="81350" x="1720850" y="4070350"/>
          <p14:tracePt t="81350" x="1695450" y="4070350"/>
          <p14:tracePt t="81367" x="1676400" y="4070350"/>
          <p14:tracePt t="81367" x="1657350" y="4070350"/>
          <p14:tracePt t="81367" x="1644650" y="4070350"/>
          <p14:tracePt t="81385" x="1625600" y="4070350"/>
          <p14:tracePt t="81399" x="1606550" y="4070350"/>
          <p14:tracePt t="81399" x="1581150" y="4070350"/>
          <p14:tracePt t="81417" x="1568450" y="4070350"/>
          <p14:tracePt t="81417" x="1555750" y="4064000"/>
          <p14:tracePt t="81434" x="1549400" y="4064000"/>
          <p14:tracePt t="81434" x="1536700" y="4064000"/>
          <p14:tracePt t="81451" x="1524000" y="4057650"/>
          <p14:tracePt t="81451" x="1511300" y="4051300"/>
          <p14:tracePt t="81467" x="1498600" y="4051300"/>
          <p14:tracePt t="81467" x="1492250" y="4051300"/>
          <p14:tracePt t="81484" x="1485900" y="4051300"/>
          <p14:tracePt t="81484" x="1479550" y="4044950"/>
          <p14:tracePt t="81501" x="1466850" y="4044950"/>
          <p14:tracePt t="81517" x="1460500" y="4051300"/>
          <p14:tracePt t="81517" x="1447800" y="4051300"/>
          <p14:tracePt t="81535" x="1441450" y="4051300"/>
          <p14:tracePt t="81550" x="1435100" y="4057650"/>
          <p14:tracePt t="81567" x="1428750" y="4057650"/>
          <p14:tracePt t="81585" x="1428750" y="4064000"/>
          <p14:tracePt t="81609" x="1416050" y="4064000"/>
          <p14:tracePt t="81625" x="1409700" y="4064000"/>
          <p14:tracePt t="81634" x="1403350" y="4064000"/>
          <p14:tracePt t="81634" x="1397000" y="4057650"/>
          <p14:tracePt t="81651" x="1212850" y="4032250"/>
          <p14:tracePt t="81731" x="1187450" y="4025900"/>
          <p14:tracePt t="81737" x="1168400" y="4019550"/>
          <p14:tracePt t="81751" x="1104900" y="3987800"/>
          <p14:tracePt t="81768" x="1066800" y="3956050"/>
          <p14:tracePt t="81785" x="1028700" y="3924300"/>
          <p14:tracePt t="81801" x="990600" y="3879850"/>
          <p14:tracePt t="81818" x="958850" y="3803650"/>
          <p14:tracePt t="81835" x="952500" y="3746500"/>
          <p14:tracePt t="81851" x="958850" y="3676650"/>
          <p14:tracePt t="81868" x="1003300" y="3581400"/>
          <p14:tracePt t="81885" x="1041400" y="3524250"/>
          <p14:tracePt t="81902" x="1092200" y="3473450"/>
          <p14:tracePt t="81918" x="1149350" y="3441700"/>
          <p14:tracePt t="81935" x="1212850" y="3422650"/>
          <p14:tracePt t="81935" x="1244600" y="3422650"/>
          <p14:tracePt t="81954" x="1276350" y="3416300"/>
          <p14:tracePt t="81954" x="1308100" y="3422650"/>
          <p14:tracePt t="81969" x="1365250" y="3429000"/>
          <p14:tracePt t="81985" x="1428750" y="3454400"/>
          <p14:tracePt t="82002" x="1485900" y="3479800"/>
          <p14:tracePt t="82019" x="1543050" y="3511550"/>
          <p14:tracePt t="82035" x="1587500" y="3549650"/>
          <p14:tracePt t="82035" x="1606550" y="3568700"/>
          <p14:tracePt t="82054" x="1638300" y="3606800"/>
          <p14:tracePt t="82068" x="1657350" y="3651250"/>
          <p14:tracePt t="82085" x="1663700" y="3702050"/>
          <p14:tracePt t="82102" x="1663700" y="3752850"/>
          <p14:tracePt t="82119" x="1651000" y="3829050"/>
          <p14:tracePt t="82135" x="1631950" y="3879850"/>
          <p14:tracePt t="82153" x="1600200" y="3924300"/>
          <p14:tracePt t="82170" x="1543050" y="3975100"/>
          <p14:tracePt t="82186" x="1504950" y="3994150"/>
          <p14:tracePt t="82203" x="1460500" y="4006850"/>
          <p14:tracePt t="82220" x="1428750" y="4019550"/>
          <p14:tracePt t="82237" x="1384300" y="4025900"/>
          <p14:tracePt t="82254" x="1371600" y="4025900"/>
          <p14:tracePt t="82270" x="1365250" y="4025900"/>
          <p14:tracePt t="82286" x="1352550" y="4025900"/>
          <p14:tracePt t="82303" x="1358900" y="4025900"/>
          <p14:tracePt t="82337" x="1371600" y="4025900"/>
          <p14:tracePt t="82353" x="1377950" y="4025900"/>
          <p14:tracePt t="82361" x="1384300" y="4025900"/>
          <p14:tracePt t="82374" x="1390650" y="4025900"/>
          <p14:tracePt t="82386" x="1403350" y="4025900"/>
          <p14:tracePt t="82386" x="1409700" y="4025900"/>
          <p14:tracePt t="82406" x="1428750" y="4019550"/>
          <p14:tracePt t="82421" x="1454150" y="4019550"/>
          <p14:tracePt t="82437" x="1479550" y="4019550"/>
          <p14:tracePt t="82455" x="1517650" y="4013200"/>
          <p14:tracePt t="82471" x="1587500" y="4013200"/>
          <p14:tracePt t="82487" x="1644650" y="4013200"/>
          <p14:tracePt t="82504" x="1701800" y="4013200"/>
          <p14:tracePt t="82520" x="1771650" y="4013200"/>
          <p14:tracePt t="82538" x="1879600" y="4000500"/>
          <p14:tracePt t="82554" x="1962150" y="3987800"/>
          <p14:tracePt t="82572" x="2038350" y="3981450"/>
          <p14:tracePt t="82588" x="2159000" y="3975100"/>
          <p14:tracePt t="82607" x="2228850" y="3975100"/>
          <p14:tracePt t="82622" x="2298700" y="3981450"/>
          <p14:tracePt t="82639" x="2368550" y="3981450"/>
          <p14:tracePt t="82655" x="2438400" y="3981450"/>
          <p14:tracePt t="82671" x="2501900" y="3987800"/>
          <p14:tracePt t="82687" x="2565400" y="3994150"/>
          <p14:tracePt t="82687" x="2590800" y="3994150"/>
          <p14:tracePt t="82705" x="2641600" y="4000500"/>
          <p14:tracePt t="82721" x="2692400" y="4006850"/>
          <p14:tracePt t="82738" x="2736850" y="4013200"/>
          <p14:tracePt t="82755" x="2774950" y="4019550"/>
          <p14:tracePt t="82755" x="2794000" y="4019550"/>
          <p14:tracePt t="82774" x="2819400" y="4019550"/>
          <p14:tracePt t="82789" x="2838450" y="4019550"/>
          <p14:tracePt t="82805" x="2851150" y="4019550"/>
          <p14:tracePt t="82821" x="2863850" y="4019550"/>
          <p14:tracePt t="82838" x="2863850" y="4025900"/>
          <p14:tracePt t="82855" x="2857500" y="4025900"/>
          <p14:tracePt t="82893" x="2851150" y="4025900"/>
          <p14:tracePt t="82929" x="2844800" y="4025900"/>
          <p14:tracePt t="82953" x="2838450" y="4025900"/>
          <p14:tracePt t="82973" x="2838450" y="4019550"/>
          <p14:tracePt t="83021" x="2838450" y="4013200"/>
          <p14:tracePt t="83057" x="2838450" y="4006850"/>
          <p14:tracePt t="83109" x="2838450" y="4000500"/>
          <p14:tracePt t="83145" x="2832100" y="4000500"/>
          <p14:tracePt t="83193" x="2825750" y="3994150"/>
          <p14:tracePt t="83230" x="2819400" y="3994150"/>
          <p14:tracePt t="83261" x="2813050" y="4000500"/>
          <p14:tracePt t="83333" x="2806700" y="4006850"/>
          <p14:tracePt t="83365" x="2800350" y="4006850"/>
          <p14:tracePt t="83409" x="2794000" y="4006850"/>
          <p14:tracePt t="83425" x="2787650" y="4006850"/>
          <p14:tracePt t="83441" x="2781300" y="4006850"/>
          <p14:tracePt t="83453" x="2774950" y="4006850"/>
          <p14:tracePt t="83485" x="2768600" y="4006850"/>
          <p14:tracePt t="83501" x="2762250" y="4006850"/>
          <p14:tracePt t="83513" x="2755900" y="4006850"/>
          <p14:tracePt t="83546" x="2749550" y="4013200"/>
          <p14:tracePt t="83561" x="2743200" y="4013200"/>
          <p14:tracePt t="83574" x="2736850" y="4013200"/>
          <p14:tracePt t="83589" x="2730500" y="4013200"/>
          <p14:tracePt t="83605" x="2724150" y="4013200"/>
          <p14:tracePt t="83621" x="2717800" y="4013200"/>
          <p14:tracePt t="83665" x="2711450" y="4013200"/>
          <p14:tracePt t="83685" x="2705100" y="4013200"/>
          <p14:tracePt t="83709" x="2698750" y="4013200"/>
          <p14:tracePt t="83733" x="2692400" y="4019550"/>
          <p14:tracePt t="83761" x="2698750" y="4019550"/>
          <p14:tracePt t="83853" x="2705100" y="4019550"/>
          <p14:tracePt t="83865" x="2711450" y="4019550"/>
          <p14:tracePt t="83881" x="2717800" y="4019550"/>
          <p14:tracePt t="83913" x="2724150" y="4025900"/>
          <p14:tracePt t="83933" x="2730500" y="4025900"/>
          <p14:tracePt t="83957" x="2736850" y="4025900"/>
          <p14:tracePt t="83981" x="2743200" y="4025900"/>
          <p14:tracePt t="83994" x="2743200" y="4032250"/>
          <p14:tracePt t="84009" x="2755900" y="4032250"/>
          <p14:tracePt t="84025" x="2762250" y="4038600"/>
          <p14:tracePt t="84043" x="2768600" y="4038600"/>
          <p14:tracePt t="84046" x="2774950" y="4038600"/>
          <p14:tracePt t="84061" x="2781300" y="4044950"/>
          <p14:tracePt t="84075" x="2794000" y="4044950"/>
          <p14:tracePt t="84075" x="2800350" y="4044950"/>
          <p14:tracePt t="84094" x="2813050" y="4044950"/>
          <p14:tracePt t="84109" x="2825750" y="4044950"/>
          <p14:tracePt t="84126" x="2844800" y="4044950"/>
          <p14:tracePt t="84142" x="2863850" y="4044950"/>
          <p14:tracePt t="84159" x="2908300" y="4051300"/>
          <p14:tracePt t="84176" x="2921000" y="4051300"/>
          <p14:tracePt t="84192" x="2959100" y="4051300"/>
          <p14:tracePt t="84192" x="2971800" y="4051300"/>
          <p14:tracePt t="84210" x="2990850" y="4051300"/>
          <p14:tracePt t="84210" x="3016250" y="4051300"/>
          <p14:tracePt t="84226" x="3028950" y="4051300"/>
          <p14:tracePt t="84226" x="3041650" y="4051300"/>
          <p14:tracePt t="84243" x="3048000" y="4057650"/>
          <p14:tracePt t="84243" x="3060700" y="4057650"/>
          <p14:tracePt t="84260" x="3073400" y="4064000"/>
          <p14:tracePt t="84260" x="3092450" y="4070350"/>
          <p14:tracePt t="84277" x="3105150" y="4076700"/>
          <p14:tracePt t="84277" x="3149600" y="4089400"/>
          <p14:tracePt t="84293" x="3175000" y="4102100"/>
          <p14:tracePt t="84293" x="3206750" y="4108450"/>
          <p14:tracePt t="84310" x="3238500" y="4114800"/>
          <p14:tracePt t="84310" x="3270250" y="4121150"/>
          <p14:tracePt t="84327" x="3308350" y="4127500"/>
          <p14:tracePt t="84327" x="3346450" y="4127500"/>
          <p14:tracePt t="84343" x="3384550" y="4133850"/>
          <p14:tracePt t="84343" x="3429000" y="4133850"/>
          <p14:tracePt t="84343" x="3473450" y="4140200"/>
          <p14:tracePt t="84362" x="3517900" y="4140200"/>
          <p14:tracePt t="84362" x="3568700" y="4140200"/>
          <p14:tracePt t="84377" x="3613150" y="4140200"/>
          <p14:tracePt t="84377" x="3663950" y="4140200"/>
          <p14:tracePt t="84394" x="3714750" y="4140200"/>
          <p14:tracePt t="84394" x="3765550" y="4140200"/>
          <p14:tracePt t="84410" x="3816350" y="4140200"/>
          <p14:tracePt t="84410" x="3867150" y="4140200"/>
          <p14:tracePt t="84427" x="3917950" y="4140200"/>
          <p14:tracePt t="84427" x="3968750" y="4140200"/>
          <p14:tracePt t="84427" x="4019550" y="4140200"/>
          <p14:tracePt t="84445" x="4070350" y="4140200"/>
          <p14:tracePt t="84459" x="4121150" y="4140200"/>
          <p14:tracePt t="84459" x="4222750" y="4140200"/>
          <p14:tracePt t="84477" x="4273550" y="4140200"/>
          <p14:tracePt t="84477" x="4324350" y="4140200"/>
          <p14:tracePt t="84494" x="4375150" y="4146550"/>
          <p14:tracePt t="84494" x="4432300" y="4146550"/>
          <p14:tracePt t="84512" x="4483100" y="4146550"/>
          <p14:tracePt t="84512" x="4584700" y="4159250"/>
          <p14:tracePt t="84528" x="4635500" y="4159250"/>
          <p14:tracePt t="84528" x="4686300" y="4165600"/>
          <p14:tracePt t="84545" x="4737100" y="4165600"/>
          <p14:tracePt t="84545" x="4787900" y="4171950"/>
          <p14:tracePt t="84561" x="4845050" y="4171950"/>
          <p14:tracePt t="84561" x="4895850" y="4165600"/>
          <p14:tracePt t="84578" x="4953000" y="4165600"/>
          <p14:tracePt t="84578" x="5054600" y="4165600"/>
          <p14:tracePt t="84594" x="5111750" y="4159250"/>
          <p14:tracePt t="84594" x="5168900" y="4159250"/>
          <p14:tracePt t="84611" x="5226050" y="4159250"/>
          <p14:tracePt t="84611" x="5276850" y="4159250"/>
          <p14:tracePt t="84628" x="5327650" y="4159250"/>
          <p14:tracePt t="84628" x="5429250" y="4165600"/>
          <p14:tracePt t="84646" x="5486400" y="4165600"/>
          <p14:tracePt t="84646" x="5530850" y="4165600"/>
          <p14:tracePt t="84662" x="5581650" y="4165600"/>
          <p14:tracePt t="84662" x="5632450" y="4165600"/>
          <p14:tracePt t="84678" x="5683250" y="4165600"/>
          <p14:tracePt t="84678" x="5734050" y="4165600"/>
          <p14:tracePt t="84695" x="5778500" y="4165600"/>
          <p14:tracePt t="84695" x="5829300" y="4165600"/>
          <p14:tracePt t="84712" x="5873750" y="4171950"/>
          <p14:tracePt t="84712" x="5918200" y="4171950"/>
          <p14:tracePt t="84712" x="5962650" y="4171950"/>
          <p14:tracePt t="84731" x="6007100" y="4171950"/>
          <p14:tracePt t="84744" x="6051550" y="4178300"/>
          <p14:tracePt t="84744" x="6134100" y="4178300"/>
          <p14:tracePt t="84762" x="6172200" y="4178300"/>
          <p14:tracePt t="84762" x="6210300" y="4178300"/>
          <p14:tracePt t="84778" x="6248400" y="4178300"/>
          <p14:tracePt t="84778" x="6292850" y="4178300"/>
          <p14:tracePt t="84795" x="6330950" y="4171950"/>
          <p14:tracePt t="84795" x="6369050" y="4171950"/>
          <p14:tracePt t="84811" x="6413500" y="4165600"/>
          <p14:tracePt t="84811" x="6489700" y="4152900"/>
          <p14:tracePt t="84829" x="6534150" y="4146550"/>
          <p14:tracePt t="84829" x="6572250" y="4146550"/>
          <p14:tracePt t="84845" x="6610350" y="4140200"/>
          <p14:tracePt t="84845" x="6648450" y="4140200"/>
          <p14:tracePt t="84862" x="6686550" y="4133850"/>
          <p14:tracePt t="84862" x="6718300" y="4133850"/>
          <p14:tracePt t="84879" x="6756400" y="4127500"/>
          <p14:tracePt t="84879" x="6819900" y="4114800"/>
          <p14:tracePt t="84895" x="6858000" y="4108450"/>
          <p14:tracePt t="84895" x="6889750" y="4102100"/>
          <p14:tracePt t="84912" x="6915150" y="4095750"/>
          <p14:tracePt t="84912" x="6946900" y="4089400"/>
          <p14:tracePt t="84929" x="6972300" y="4083050"/>
          <p14:tracePt t="84929" x="7029450" y="4070350"/>
          <p14:tracePt t="84946" x="7054850" y="4070350"/>
          <p14:tracePt t="84946" x="7073900" y="4064000"/>
          <p14:tracePt t="84962" x="7099300" y="4057650"/>
          <p14:tracePt t="84962" x="7118350" y="4057650"/>
          <p14:tracePt t="84979" x="7131050" y="4051300"/>
          <p14:tracePt t="84979" x="7150100" y="4051300"/>
          <p14:tracePt t="84996" x="7162800" y="4051300"/>
          <p14:tracePt t="84996" x="7188200" y="4044950"/>
          <p14:tracePt t="85013" x="7194550" y="4044950"/>
          <p14:tracePt t="85013" x="7200900" y="4044950"/>
          <p14:tracePt t="85030" x="7207250" y="4044950"/>
          <p14:tracePt t="85047" x="7207250" y="4051300"/>
          <p14:tracePt t="85065" x="7200900" y="4051300"/>
          <p14:tracePt t="85078" x="7194550" y="4057650"/>
          <p14:tracePt t="85078" x="7188200" y="4057650"/>
          <p14:tracePt t="85078" x="7175500" y="4064000"/>
          <p14:tracePt t="85097" x="7162800" y="4070350"/>
          <p14:tracePt t="85111" x="7156450" y="4076700"/>
          <p14:tracePt t="85111" x="7131050" y="4089400"/>
          <p14:tracePt t="85129" x="7118350" y="4095750"/>
          <p14:tracePt t="85129" x="7099300" y="4102100"/>
          <p14:tracePt t="85146" x="7086600" y="4108450"/>
          <p14:tracePt t="85146" x="7073900" y="4114800"/>
          <p14:tracePt t="85162" x="7061200" y="4121150"/>
          <p14:tracePt t="85162" x="7048500" y="4121150"/>
          <p14:tracePt t="85179" x="7035800" y="4127500"/>
          <p14:tracePt t="85179" x="7016750" y="4140200"/>
          <p14:tracePt t="85196" x="7004050" y="4146550"/>
          <p14:tracePt t="85196" x="6997700" y="4152900"/>
          <p14:tracePt t="85213" x="6991350" y="4159250"/>
          <p14:tracePt t="85213" x="6985000" y="4159250"/>
          <p14:tracePt t="85230" x="6978650" y="4165600"/>
          <p14:tracePt t="85230" x="6972300" y="4171950"/>
          <p14:tracePt t="85246" x="6978650" y="4165600"/>
          <p14:tracePt t="85337" x="6972300" y="4165600"/>
          <p14:tracePt t="85405" x="6965950" y="4165600"/>
          <p14:tracePt t="85421" x="6959600" y="4165600"/>
          <p14:tracePt t="85425" x="6953250" y="4165600"/>
          <p14:tracePt t="85433" x="6946900" y="4165600"/>
          <p14:tracePt t="85446" x="6940550" y="4159250"/>
          <p14:tracePt t="85446" x="6934200" y="4159250"/>
          <p14:tracePt t="85446" x="6921500" y="4159250"/>
          <p14:tracePt t="85466" x="6915150" y="4159250"/>
          <p14:tracePt t="85480" x="6896100" y="4152900"/>
          <p14:tracePt t="85480" x="6864350" y="4152900"/>
          <p14:tracePt t="85497" x="6845300" y="4146550"/>
          <p14:tracePt t="85497" x="6819900" y="4146550"/>
          <p14:tracePt t="85514" x="6800850" y="4146550"/>
          <p14:tracePt t="85514" x="6769100" y="4152900"/>
          <p14:tracePt t="85530" x="6737350" y="4152900"/>
          <p14:tracePt t="85530" x="6667500" y="4159250"/>
          <p14:tracePt t="85547" x="6629400" y="4159250"/>
          <p14:tracePt t="85547" x="6591300" y="4165600"/>
          <p14:tracePt t="85564" x="6546850" y="4171950"/>
          <p14:tracePt t="85564" x="6502400" y="4171950"/>
          <p14:tracePt t="85580" x="6457950" y="4178300"/>
          <p14:tracePt t="85580" x="6407150" y="4178300"/>
          <p14:tracePt t="85597" x="6356350" y="4184650"/>
          <p14:tracePt t="85597" x="6254750" y="4191000"/>
          <p14:tracePt t="85614" x="6197600" y="4191000"/>
          <p14:tracePt t="85614" x="6146800" y="4197350"/>
          <p14:tracePt t="85630" x="6089650" y="4197350"/>
          <p14:tracePt t="85630" x="6032500" y="4203700"/>
          <p14:tracePt t="85647" x="5975350" y="4210050"/>
          <p14:tracePt t="85647" x="5918200" y="4216400"/>
          <p14:tracePt t="85647" x="5861050" y="4222750"/>
          <p14:tracePt t="85666" x="5803900" y="4229100"/>
          <p14:tracePt t="85666" x="5740400" y="4235450"/>
          <p14:tracePt t="85681" x="5683250" y="4248150"/>
          <p14:tracePt t="85681" x="5619750" y="4260850"/>
          <p14:tracePt t="85697" x="5556250" y="4273550"/>
          <p14:tracePt t="85697" x="5499100" y="4286250"/>
          <p14:tracePt t="85714" x="5441950" y="4298950"/>
          <p14:tracePt t="85714" x="5378450" y="4311650"/>
          <p14:tracePt t="85714" x="5314950" y="4324350"/>
          <p14:tracePt t="85734" x="5251450" y="4343400"/>
          <p14:tracePt t="85746" x="5187950" y="4356100"/>
          <p14:tracePt t="85746" x="5054600" y="4387850"/>
          <p14:tracePt t="85765" x="4984750" y="4406900"/>
          <p14:tracePt t="85765" x="4914900" y="4419600"/>
          <p14:tracePt t="85782" x="4845050" y="4438650"/>
          <p14:tracePt t="85782" x="4768850" y="4451350"/>
          <p14:tracePt t="85798" x="4699000" y="4464050"/>
          <p14:tracePt t="85798" x="4629150" y="4483100"/>
          <p14:tracePt t="85815" x="4552950" y="4495800"/>
          <p14:tracePt t="85815" x="4483100" y="4508500"/>
          <p14:tracePt t="85831" x="4406900" y="4521200"/>
          <p14:tracePt t="85831" x="4260850" y="4546600"/>
          <p14:tracePt t="85848" x="4191000" y="4559300"/>
          <p14:tracePt t="85848" x="4114800" y="4572000"/>
          <p14:tracePt t="85866" x="4044950" y="4584700"/>
          <p14:tracePt t="85866" x="3975100" y="4597400"/>
          <p14:tracePt t="85882" x="3905250" y="4603750"/>
          <p14:tracePt t="85882" x="3835400" y="4610100"/>
          <p14:tracePt t="85898" x="3765550" y="4610100"/>
          <p14:tracePt t="85898" x="3625850" y="4610100"/>
          <p14:tracePt t="85915" x="3556000" y="4603750"/>
          <p14:tracePt t="85915" x="3486150" y="4603750"/>
          <p14:tracePt t="85932" x="3422650" y="4597400"/>
          <p14:tracePt t="85932" x="3359150" y="4597400"/>
          <p14:tracePt t="85949" x="3302000" y="4603750"/>
          <p14:tracePt t="85949" x="3194050" y="4616450"/>
          <p14:tracePt t="85966" x="3149600" y="4635500"/>
          <p14:tracePt t="85966" x="3098800" y="4648200"/>
          <p14:tracePt t="85983" x="3054350" y="4667250"/>
          <p14:tracePt t="85983" x="3016250" y="4686300"/>
          <p14:tracePt t="85999" x="2971800" y="4711700"/>
          <p14:tracePt t="85999" x="2933700" y="4730750"/>
          <p14:tracePt t="86016" x="2895600" y="4756150"/>
          <p14:tracePt t="86016" x="2825750" y="4800600"/>
          <p14:tracePt t="86034" x="2794000" y="4826000"/>
          <p14:tracePt t="86034" x="2762250" y="4851400"/>
          <p14:tracePt t="86051" x="2730500" y="4876800"/>
          <p14:tracePt t="86051" x="2705100" y="4895850"/>
          <p14:tracePt t="86066" x="2679700" y="4914900"/>
          <p14:tracePt t="86066" x="2654300" y="4940300"/>
          <p14:tracePt t="86082" x="2628900" y="4959350"/>
          <p14:tracePt t="86082" x="2603500" y="4978400"/>
          <p14:tracePt t="86099" x="2584450" y="4997450"/>
          <p14:tracePt t="86099" x="2565400" y="5016500"/>
          <p14:tracePt t="86099" x="2546350" y="5029200"/>
          <p14:tracePt t="86118" x="2527300" y="5048250"/>
          <p14:tracePt t="86131" x="2514600" y="5060950"/>
          <p14:tracePt t="86131" x="2489200" y="5086350"/>
          <p14:tracePt t="86149" x="2476500" y="5092700"/>
          <p14:tracePt t="86149" x="2470150" y="5099050"/>
          <p14:tracePt t="86167" x="2463800" y="5105400"/>
          <p14:tracePt t="86182" x="2457450" y="5099050"/>
          <p14:tracePt t="86182" x="2457450" y="5092700"/>
          <p14:tracePt t="86199" x="2457450" y="5086350"/>
          <p14:tracePt t="86199" x="2451100" y="5067300"/>
          <p14:tracePt t="86217" x="2444750" y="5054600"/>
          <p14:tracePt t="86217" x="2438400" y="5041900"/>
          <p14:tracePt t="86233" x="2432050" y="5029200"/>
          <p14:tracePt t="86233" x="2425700" y="5016500"/>
          <p14:tracePt t="86250" x="2419350" y="5003800"/>
          <p14:tracePt t="86250" x="2400300" y="4978400"/>
          <p14:tracePt t="86266" x="2387600" y="4965700"/>
          <p14:tracePt t="86266" x="2381250" y="4953000"/>
          <p14:tracePt t="86283" x="2368550" y="4946650"/>
          <p14:tracePt t="86283" x="2362200" y="4940300"/>
          <p14:tracePt t="86300" x="2349500" y="4933950"/>
          <p14:tracePt t="86300" x="2343150" y="4927600"/>
          <p14:tracePt t="86317" x="2336800" y="4921250"/>
          <p14:tracePt t="86317" x="2330450" y="4921250"/>
          <p14:tracePt t="86334" x="2324100" y="4914900"/>
          <p14:tracePt t="86349" x="2317750" y="4921250"/>
          <p14:tracePt t="86409" x="2317750" y="4927600"/>
          <p14:tracePt t="86425" x="2317750" y="4940300"/>
          <p14:tracePt t="86441" x="2317750" y="4946650"/>
          <p14:tracePt t="86453" x="2317750" y="4953000"/>
          <p14:tracePt t="86469" x="2311400" y="4965700"/>
          <p14:tracePt t="86485" x="2311400" y="4972050"/>
          <p14:tracePt t="86501" x="2311400" y="4978400"/>
          <p14:tracePt t="86513" x="2305050" y="4984750"/>
          <p14:tracePt t="86529" x="2298700" y="4991100"/>
          <p14:tracePt t="86553" x="2292350" y="4991100"/>
          <p14:tracePt t="86573" x="2286000" y="4991100"/>
          <p14:tracePt t="86589" x="2279650" y="4984750"/>
          <p14:tracePt t="86597" x="2273300" y="4984750"/>
          <p14:tracePt t="86605" x="2266950" y="4978400"/>
          <p14:tracePt t="86616" x="2260600" y="4978400"/>
          <p14:tracePt t="86616" x="2235200" y="4965700"/>
          <p14:tracePt t="86633" x="2044700" y="4819650"/>
          <p14:tracePt t="86718" x="2025650" y="4787900"/>
          <p14:tracePt t="86725" x="2006600" y="4749800"/>
          <p14:tracePt t="86733" x="1968500" y="4673600"/>
          <p14:tracePt t="86751" x="1930400" y="4552950"/>
          <p14:tracePt t="86771" x="1911350" y="4483100"/>
          <p14:tracePt t="86785" x="1905000" y="4419600"/>
          <p14:tracePt t="86801" x="1911350" y="4362450"/>
          <p14:tracePt t="86817" x="1924050" y="4318000"/>
          <p14:tracePt t="86834" x="1955800" y="4273550"/>
          <p14:tracePt t="86851" x="2019300" y="4210050"/>
          <p14:tracePt t="86868" x="2076450" y="4171950"/>
          <p14:tracePt t="86884" x="2139950" y="4133850"/>
          <p14:tracePt t="86901" x="2216150" y="4108450"/>
          <p14:tracePt t="86918" x="2336800" y="4064000"/>
          <p14:tracePt t="86934" x="2425700" y="4044950"/>
          <p14:tracePt t="86951" x="2514600" y="4019550"/>
          <p14:tracePt t="86968" x="2654300" y="4006850"/>
          <p14:tracePt t="86985" x="2749550" y="4013200"/>
          <p14:tracePt t="87002" x="2844800" y="4025900"/>
          <p14:tracePt t="87018" x="2940050" y="4051300"/>
          <p14:tracePt t="87035" x="3028950" y="4083050"/>
          <p14:tracePt t="87035" x="3073400" y="4095750"/>
          <p14:tracePt t="87054" x="3162300" y="4127500"/>
          <p14:tracePt t="87070" x="3238500" y="4159250"/>
          <p14:tracePt t="87085" x="3308350" y="4197350"/>
          <p14:tracePt t="87102" x="3371850" y="4241800"/>
          <p14:tracePt t="87119" x="3429000" y="4292600"/>
          <p14:tracePt t="87135" x="3473450" y="4349750"/>
          <p14:tracePt t="87135" x="3492500" y="4375150"/>
          <p14:tracePt t="87153" x="3524250" y="4432300"/>
          <p14:tracePt t="87169" x="3549650" y="4483100"/>
          <p14:tracePt t="87185" x="3562350" y="4527550"/>
          <p14:tracePt t="87202" x="3568700" y="4572000"/>
          <p14:tracePt t="87219" x="3549650" y="4635500"/>
          <p14:tracePt t="87235" x="3524250" y="4679950"/>
          <p14:tracePt t="87252" x="3486150" y="4724400"/>
          <p14:tracePt t="87269" x="3416300" y="4794250"/>
          <p14:tracePt t="87286" x="3352800" y="4838700"/>
          <p14:tracePt t="87302" x="3276600" y="4883150"/>
          <p14:tracePt t="87319" x="3194050" y="4921250"/>
          <p14:tracePt t="87336" x="3067050" y="4984750"/>
          <p14:tracePt t="87353" x="2971800" y="5016500"/>
          <p14:tracePt t="87370" x="2882900" y="5048250"/>
          <p14:tracePt t="87386" x="2787650" y="5067300"/>
          <p14:tracePt t="87403" x="2705100" y="5080000"/>
          <p14:tracePt t="87419" x="2622550" y="5086350"/>
          <p14:tracePt t="87419" x="2584450" y="5086350"/>
          <p14:tracePt t="87438" x="2514600" y="5092700"/>
          <p14:tracePt t="87454" x="2457450" y="5099050"/>
          <p14:tracePt t="87470" x="2413000" y="5105400"/>
          <p14:tracePt t="87470" x="2393950" y="5105400"/>
          <p14:tracePt t="87489" x="2374900" y="5105400"/>
          <p14:tracePt t="87502" x="2343150" y="5111750"/>
          <p14:tracePt t="87502" x="2330450" y="5111750"/>
          <p14:tracePt t="87522" x="2311400" y="5105400"/>
          <p14:tracePt t="87537" x="2305050" y="5105400"/>
          <p14:tracePt t="87557" x="2311400" y="5105400"/>
          <p14:tracePt t="87601" x="2311400" y="5099050"/>
          <p14:tracePt t="87625" x="2311400" y="5092700"/>
          <p14:tracePt t="87641" x="2317750" y="5086350"/>
          <p14:tracePt t="87653" x="2317750" y="5080000"/>
          <p14:tracePt t="87669" x="2317750" y="5073650"/>
          <p14:tracePt t="87685" x="2317750" y="5067300"/>
          <p14:tracePt t="87701" x="2324100" y="5067300"/>
          <p14:tracePt t="87729" x="2330450" y="5060950"/>
          <p14:tracePt t="87745" x="2343150" y="5054600"/>
          <p14:tracePt t="87761" x="2349500" y="5048250"/>
          <p14:tracePt t="87773" x="2355850" y="5041900"/>
          <p14:tracePt t="87781" x="2362200" y="5029200"/>
          <p14:tracePt t="87789" x="2368550" y="5022850"/>
          <p14:tracePt t="87803" x="2374900" y="5016500"/>
          <p14:tracePt t="87803" x="2387600" y="5010150"/>
          <p14:tracePt t="87821" x="2400300" y="5010150"/>
          <p14:tracePt t="87821" x="2413000" y="5003800"/>
          <p14:tracePt t="87838" x="2425700" y="5003800"/>
          <p14:tracePt t="87838" x="2438400" y="4997450"/>
          <p14:tracePt t="87855" x="2451100" y="4997450"/>
          <p14:tracePt t="87855" x="2470150" y="4997450"/>
          <p14:tracePt t="87855" x="2482850" y="4997450"/>
          <p14:tracePt t="87874" x="2501900" y="4991100"/>
          <p14:tracePt t="87874" x="2520950" y="4991100"/>
          <p14:tracePt t="87888" x="2546350" y="4991100"/>
          <p14:tracePt t="87888" x="2565400" y="4991100"/>
          <p14:tracePt t="87905" x="2584450" y="4991100"/>
          <p14:tracePt t="87905" x="2609850" y="4984750"/>
          <p14:tracePt t="87922" x="2635250" y="4984750"/>
          <p14:tracePt t="87922" x="2660650" y="4984750"/>
          <p14:tracePt t="87938" x="2686050" y="4984750"/>
          <p14:tracePt t="87938" x="2743200" y="4978400"/>
          <p14:tracePt t="87955" x="2768600" y="4978400"/>
          <p14:tracePt t="87955" x="2794000" y="4978400"/>
          <p14:tracePt t="87972" x="2819400" y="4978400"/>
          <p14:tracePt t="87972" x="2844800" y="4978400"/>
          <p14:tracePt t="87989" x="2863850" y="4984750"/>
          <p14:tracePt t="87989" x="2908300" y="4978400"/>
          <p14:tracePt t="88006" x="2927350" y="4978400"/>
          <p14:tracePt t="88006" x="2952750" y="4978400"/>
          <p14:tracePt t="88023" x="2971800" y="4978400"/>
          <p14:tracePt t="88023" x="2990850" y="4972050"/>
          <p14:tracePt t="88039" x="3009900" y="4972050"/>
          <p14:tracePt t="88039" x="3028950" y="4965700"/>
          <p14:tracePt t="88055" x="3048000" y="4965700"/>
          <p14:tracePt t="88055" x="3067050" y="4959350"/>
          <p14:tracePt t="88055" x="3079750" y="4953000"/>
          <p14:tracePt t="88074" x="3098800" y="4953000"/>
          <p14:tracePt t="88074" x="3111500" y="4953000"/>
          <p14:tracePt t="88089" x="3124200" y="4946650"/>
          <p14:tracePt t="88089" x="3136900" y="4946650"/>
          <p14:tracePt t="88107" x="3149600" y="4946650"/>
          <p14:tracePt t="88107" x="3162300" y="4946650"/>
          <p14:tracePt t="88122" x="3175000" y="4946650"/>
          <p14:tracePt t="88122" x="3181350" y="4946650"/>
          <p14:tracePt t="88139" x="3194050" y="4946650"/>
          <p14:tracePt t="88139" x="3206750" y="4946650"/>
          <p14:tracePt t="88155" x="3213100" y="4946650"/>
          <p14:tracePt t="88155" x="3238500" y="4953000"/>
          <p14:tracePt t="88174" x="3244850" y="4953000"/>
          <p14:tracePt t="88174" x="3257550" y="4953000"/>
          <p14:tracePt t="88189" x="3263900" y="4953000"/>
          <p14:tracePt t="88189" x="3276600" y="4953000"/>
          <p14:tracePt t="88206" x="3282950" y="4959350"/>
          <p14:tracePt t="88206" x="3295650" y="4965700"/>
          <p14:tracePt t="88223" x="3302000" y="4965700"/>
          <p14:tracePt t="88223" x="3314700" y="4972050"/>
          <p14:tracePt t="88240" x="3321050" y="4978400"/>
          <p14:tracePt t="88240" x="3340100" y="4991100"/>
          <p14:tracePt t="88256" x="3346450" y="4991100"/>
          <p14:tracePt t="88256" x="3352800" y="4997450"/>
          <p14:tracePt t="88273" x="3365500" y="5003800"/>
          <p14:tracePt t="88273" x="3371850" y="5003800"/>
          <p14:tracePt t="88290" x="3384550" y="5003800"/>
          <p14:tracePt t="88290" x="3403600" y="5010150"/>
          <p14:tracePt t="88306" x="3416300" y="5010150"/>
          <p14:tracePt t="88306" x="3422650" y="5010150"/>
          <p14:tracePt t="88323" x="3435350" y="5010150"/>
          <p14:tracePt t="88323" x="3448050" y="5010150"/>
          <p14:tracePt t="88340" x="3460750" y="5010150"/>
          <p14:tracePt t="88340" x="3473450" y="5010150"/>
          <p14:tracePt t="88357" x="3486150" y="5010150"/>
          <p14:tracePt t="88357" x="3511550" y="5003800"/>
          <p14:tracePt t="88374" x="3524250" y="5003800"/>
          <p14:tracePt t="88374" x="3536950" y="5003800"/>
          <p14:tracePt t="88390" x="3549650" y="5003800"/>
          <p14:tracePt t="88390" x="3568700" y="4997450"/>
          <p14:tracePt t="88407" x="3581400" y="4997450"/>
          <p14:tracePt t="88407" x="3594100" y="4991100"/>
          <p14:tracePt t="88423" x="3606800" y="4991100"/>
          <p14:tracePt t="88423" x="3619500" y="4984750"/>
          <p14:tracePt t="88423" x="3632200" y="4984750"/>
          <p14:tracePt t="88442" x="3638550" y="4978400"/>
          <p14:tracePt t="88442" x="3651250" y="4978400"/>
          <p14:tracePt t="88457" x="3663950" y="4972050"/>
          <p14:tracePt t="88457" x="3670300" y="4972050"/>
          <p14:tracePt t="88474" x="3676650" y="4972050"/>
          <p14:tracePt t="88474" x="3683000" y="4972050"/>
          <p14:tracePt t="88474" x="3689350" y="4972050"/>
          <p14:tracePt t="88494" x="3695700" y="4972050"/>
          <p14:tracePt t="88506" x="3702050" y="4972050"/>
          <p14:tracePt t="88506" x="3708400" y="4972050"/>
          <p14:tracePt t="88523" x="3714750" y="4972050"/>
          <p14:tracePt t="88523" x="3721100" y="4972050"/>
          <p14:tracePt t="88541" x="3727450" y="4972050"/>
          <p14:tracePt t="88556" x="3733800" y="4972050"/>
          <p14:tracePt t="88573" x="3746500" y="4972050"/>
          <p14:tracePt t="88590" x="3752850" y="4965700"/>
          <p14:tracePt t="88590" x="3759200" y="4965700"/>
          <p14:tracePt t="88607" x="3765550" y="4965700"/>
          <p14:tracePt t="88623" x="3765550" y="4959350"/>
          <p14:tracePt t="88639" x="3771900" y="4959350"/>
          <p14:tracePt t="88656" x="3778250" y="4953000"/>
          <p14:tracePt t="88674" x="3784600" y="4953000"/>
          <p14:tracePt t="88690" x="3790950" y="4953000"/>
          <p14:tracePt t="88707" x="3797300" y="4959350"/>
          <p14:tracePt t="88725" x="3797300" y="4965700"/>
          <p14:tracePt t="88749" x="3797300" y="4972050"/>
          <p14:tracePt t="88765" x="3797300" y="4978400"/>
          <p14:tracePt t="88781" x="3797300" y="4984750"/>
          <p14:tracePt t="88794" x="3790950" y="4991100"/>
          <p14:tracePt t="88809" x="3790950" y="4997450"/>
          <p14:tracePt t="88825" x="3790950" y="5003800"/>
          <p14:tracePt t="88862" x="3797300" y="5010150"/>
          <p14:tracePt t="88885" x="3803650" y="5010150"/>
          <p14:tracePt t="88901" x="3810000" y="5010150"/>
          <p14:tracePt t="88907" x="3816350" y="5010150"/>
          <p14:tracePt t="88907" x="3822700" y="5010150"/>
          <p14:tracePt t="88925" x="3829050" y="5010150"/>
          <p14:tracePt t="88941" x="3835400" y="5010150"/>
          <p14:tracePt t="88941" x="3841750" y="5010150"/>
          <p14:tracePt t="88958" x="3848100" y="5010150"/>
          <p14:tracePt t="88958" x="3860800" y="5016500"/>
          <p14:tracePt t="88975" x="3867150" y="5016500"/>
          <p14:tracePt t="88991" x="3873500" y="5016500"/>
          <p14:tracePt t="89008" x="3879850" y="5016500"/>
          <p14:tracePt t="89025" x="3886200" y="5022850"/>
          <p14:tracePt t="89041" x="3892550" y="5022850"/>
          <p14:tracePt t="89058" x="3898900" y="5029200"/>
          <p14:tracePt t="89081" x="3898900" y="5035550"/>
          <p14:tracePt t="89101" x="3905250" y="5041900"/>
          <p14:tracePt t="89133" x="3911600" y="5041900"/>
          <p14:tracePt t="89145" x="3917950" y="5048250"/>
          <p14:tracePt t="89161" x="3924300" y="5048250"/>
          <p14:tracePt t="89169" x="3930650" y="5048250"/>
          <p14:tracePt t="89178" x="3937000" y="5054600"/>
          <p14:tracePt t="89191" x="3949700" y="5054600"/>
          <p14:tracePt t="89191" x="3962400" y="5067300"/>
          <p14:tracePt t="89209" x="3975100" y="5067300"/>
          <p14:tracePt t="89209" x="3981450" y="5073650"/>
          <p14:tracePt t="89226" x="3994150" y="5080000"/>
          <p14:tracePt t="89226" x="4000500" y="5086350"/>
          <p14:tracePt t="89242" x="4013200" y="5092700"/>
          <p14:tracePt t="89242" x="4019550" y="5099050"/>
          <p14:tracePt t="89259" x="4032250" y="5105400"/>
          <p14:tracePt t="89259" x="4051300" y="5111750"/>
          <p14:tracePt t="89276" x="4057650" y="5118100"/>
          <p14:tracePt t="89276" x="4064000" y="5124450"/>
          <p14:tracePt t="89293" x="4070350" y="5124450"/>
          <p14:tracePt t="89293" x="4076700" y="5130800"/>
          <p14:tracePt t="89310" x="4089400" y="5130800"/>
          <p14:tracePt t="89310" x="4102100" y="5137150"/>
          <p14:tracePt t="89326" x="4108450" y="5137150"/>
          <p14:tracePt t="89326" x="4121150" y="5137150"/>
          <p14:tracePt t="89343" x="4127500" y="5143500"/>
          <p14:tracePt t="89343" x="4133850" y="5143500"/>
          <p14:tracePt t="89361" x="4146550" y="5143500"/>
          <p14:tracePt t="89361" x="4152900" y="5143500"/>
          <p14:tracePt t="89376" x="4165600" y="5149850"/>
          <p14:tracePt t="89376" x="4184650" y="5149850"/>
          <p14:tracePt t="89393" x="4197350" y="5149850"/>
          <p14:tracePt t="89393" x="4203700" y="5149850"/>
          <p14:tracePt t="89410" x="4216400" y="5149850"/>
          <p14:tracePt t="89410" x="4235450" y="5149850"/>
          <p14:tracePt t="89427" x="4248150" y="5149850"/>
          <p14:tracePt t="89427" x="4267200" y="5149850"/>
          <p14:tracePt t="89443" x="4286250" y="5149850"/>
          <p14:tracePt t="89443" x="4305300" y="5149850"/>
          <p14:tracePt t="89443" x="4324350" y="5149850"/>
          <p14:tracePt t="89462" x="4349750" y="5149850"/>
          <p14:tracePt t="89475" x="4375150" y="5149850"/>
          <p14:tracePt t="89475" x="4425950" y="5143500"/>
          <p14:tracePt t="89494" x="4451350" y="5137150"/>
          <p14:tracePt t="89494" x="4476750" y="5130800"/>
          <p14:tracePt t="89510" x="4508500" y="5124450"/>
          <p14:tracePt t="89510" x="4540250" y="5118100"/>
          <p14:tracePt t="89528" x="4565650" y="5105400"/>
          <p14:tracePt t="89528" x="4597400" y="5099050"/>
          <p14:tracePt t="89528" x="4629150" y="5092700"/>
          <p14:tracePt t="89546" x="4654550" y="5080000"/>
          <p14:tracePt t="89559" x="4686300" y="5073650"/>
          <p14:tracePt t="89559" x="4749800" y="5054600"/>
          <p14:tracePt t="89577" x="4781550" y="5041900"/>
          <p14:tracePt t="89577" x="4813300" y="5035550"/>
          <p14:tracePt t="89594" x="4851400" y="5029200"/>
          <p14:tracePt t="89594" x="4883150" y="5022850"/>
          <p14:tracePt t="89611" x="4914900" y="5010150"/>
          <p14:tracePt t="89611" x="4978400" y="4997450"/>
          <p14:tracePt t="89628" x="5016500" y="4991100"/>
          <p14:tracePt t="89628" x="5048250" y="4984750"/>
          <p14:tracePt t="89644" x="5080000" y="4984750"/>
          <p14:tracePt t="89644" x="5111750" y="4978400"/>
          <p14:tracePt t="89661" x="5143500" y="4972050"/>
          <p14:tracePt t="89661" x="5213350" y="4959350"/>
          <p14:tracePt t="89682" x="5245100" y="4959350"/>
          <p14:tracePt t="89682" x="5276850" y="4953000"/>
          <p14:tracePt t="89694" x="5314950" y="4946650"/>
          <p14:tracePt t="89694" x="5346700" y="4940300"/>
          <p14:tracePt t="89711" x="5384800" y="4940300"/>
          <p14:tracePt t="89711" x="5416550" y="4933950"/>
          <p14:tracePt t="89728" x="5454650" y="4933950"/>
          <p14:tracePt t="89728" x="5530850" y="4921250"/>
          <p14:tracePt t="89746" x="5575300" y="4914900"/>
          <p14:tracePt t="89746" x="5613400" y="4908550"/>
          <p14:tracePt t="89762" x="5657850" y="4902200"/>
          <p14:tracePt t="89762" x="5702300" y="4889500"/>
          <p14:tracePt t="89779" x="5746750" y="4883150"/>
          <p14:tracePt t="89779" x="5791200" y="4876800"/>
          <p14:tracePt t="89795" x="5835650" y="4870450"/>
          <p14:tracePt t="89795" x="5880100" y="4864100"/>
          <p14:tracePt t="89811" x="5930900" y="4864100"/>
          <p14:tracePt t="89811" x="5975350" y="4864100"/>
          <p14:tracePt t="89811" x="6019800" y="4864100"/>
          <p14:tracePt t="89829" x="6064250" y="4864100"/>
          <p14:tracePt t="89843" x="6108700" y="4864100"/>
          <p14:tracePt t="89843" x="6191250" y="4864100"/>
          <p14:tracePt t="89862" x="6235700" y="4864100"/>
          <p14:tracePt t="89862" x="6273800" y="4864100"/>
          <p14:tracePt t="89878" x="6318250" y="4864100"/>
          <p14:tracePt t="89878" x="6356350" y="4864100"/>
          <p14:tracePt t="89895" x="6394450" y="4870450"/>
          <p14:tracePt t="89895" x="6432550" y="4876800"/>
          <p14:tracePt t="89895" x="6470650" y="4883150"/>
          <p14:tracePt t="89914" x="6502400" y="4889500"/>
          <p14:tracePt t="89914" x="6540500" y="4902200"/>
          <p14:tracePt t="89928" x="6578600" y="4908550"/>
          <p14:tracePt t="89928" x="6616700" y="4921250"/>
          <p14:tracePt t="89945" x="6654800" y="4927600"/>
          <p14:tracePt t="89945" x="6686550" y="4933950"/>
          <p14:tracePt t="89961" x="6724650" y="4933950"/>
          <p14:tracePt t="89961" x="6762750" y="4940300"/>
          <p14:tracePt t="89978" x="6800850" y="4946650"/>
          <p14:tracePt t="89978" x="6870700" y="4959350"/>
          <p14:tracePt t="89997" x="6902450" y="4972050"/>
          <p14:tracePt t="89997" x="6934200" y="4991100"/>
          <p14:tracePt t="90012" x="6972300" y="5010150"/>
          <p14:tracePt t="90012" x="6997700" y="5029200"/>
          <p14:tracePt t="90029" x="7029450" y="5054600"/>
          <p14:tracePt t="90029" x="7086600" y="5099050"/>
          <p14:tracePt t="90046" x="7112000" y="5124450"/>
          <p14:tracePt t="90046" x="7137400" y="5143500"/>
          <p14:tracePt t="90063" x="7156450" y="5162550"/>
          <p14:tracePt t="90063" x="7175500" y="5175250"/>
          <p14:tracePt t="90079" x="7188200" y="5187950"/>
          <p14:tracePt t="90079" x="7207250" y="5194300"/>
          <p14:tracePt t="90095" x="7219950" y="5200650"/>
          <p14:tracePt t="90095" x="7251700" y="5200650"/>
          <p14:tracePt t="90115" x="7264400" y="5200650"/>
          <p14:tracePt t="90115" x="7277100" y="5194300"/>
          <p14:tracePt t="90129" x="7289800" y="5194300"/>
          <p14:tracePt t="90129" x="7308850" y="5187950"/>
          <p14:tracePt t="90146" x="7321550" y="5175250"/>
          <p14:tracePt t="90146" x="7334250" y="5168900"/>
          <p14:tracePt t="90162" x="7346950" y="5162550"/>
          <p14:tracePt t="90162" x="7366000" y="5149850"/>
          <p14:tracePt t="90179" x="7378700" y="5137150"/>
          <p14:tracePt t="90179" x="7385050" y="5130800"/>
          <p14:tracePt t="90195" x="7397750" y="5118100"/>
          <p14:tracePt t="90195" x="7416800" y="5099050"/>
          <p14:tracePt t="90214" x="7423150" y="5086350"/>
          <p14:tracePt t="90214" x="7435850" y="5080000"/>
          <p14:tracePt t="90229" x="7442200" y="5067300"/>
          <p14:tracePt t="90229" x="7448550" y="5060950"/>
          <p14:tracePt t="90246" x="7454900" y="5054600"/>
          <p14:tracePt t="90246" x="7461250" y="5048250"/>
          <p14:tracePt t="90263" x="7467600" y="5041900"/>
          <p14:tracePt t="90263" x="7480300" y="5035550"/>
          <p14:tracePt t="90279" x="7486650" y="5035550"/>
          <p14:tracePt t="90279" x="7499350" y="5022850"/>
          <p14:tracePt t="90296" x="7505700" y="5016500"/>
          <p14:tracePt t="90296" x="7512050" y="5016500"/>
          <p14:tracePt t="90313" x="7518400" y="5010150"/>
          <p14:tracePt t="90313" x="7531100" y="5003800"/>
          <p14:tracePt t="90330" x="7537450" y="5003800"/>
          <p14:tracePt t="90330" x="7550150" y="4991100"/>
          <p14:tracePt t="90346" x="7556500" y="4991100"/>
          <p14:tracePt t="90346" x="7562850" y="4984750"/>
          <p14:tracePt t="90363" x="7569200" y="4978400"/>
          <p14:tracePt t="90363" x="7575550" y="4978400"/>
          <p14:tracePt t="90380" x="7588250" y="4972050"/>
          <p14:tracePt t="90380" x="7594600" y="4965700"/>
          <p14:tracePt t="90396" x="7607300" y="4959350"/>
          <p14:tracePt t="90396" x="7626350" y="4953000"/>
          <p14:tracePt t="90413" x="7639050" y="4946650"/>
          <p14:tracePt t="90413" x="7651750" y="4946650"/>
          <p14:tracePt t="90430" x="7658100" y="4940300"/>
          <p14:tracePt t="90430" x="7664450" y="4940300"/>
          <p14:tracePt t="90446" x="7677150" y="4933950"/>
          <p14:tracePt t="90446" x="7683500" y="4933950"/>
          <p14:tracePt t="90463" x="7689850" y="4927600"/>
          <p14:tracePt t="90463" x="7696200" y="4927600"/>
          <p14:tracePt t="90463" x="7702550" y="4921250"/>
          <p14:tracePt t="90483" x="7708900" y="4914900"/>
          <p14:tracePt t="90496" x="7715250" y="4908550"/>
          <p14:tracePt t="90496" x="7721600" y="4902200"/>
          <p14:tracePt t="90515" x="7727950" y="4895850"/>
          <p14:tracePt t="90515" x="7734300" y="4895850"/>
          <p14:tracePt t="90530" x="7740650" y="4889500"/>
          <p14:tracePt t="90530" x="7747000" y="4889500"/>
          <p14:tracePt t="90548" x="7753350" y="4889500"/>
          <p14:tracePt t="90563" x="7759700" y="4883150"/>
          <p14:tracePt t="90579" x="7766050" y="4883150"/>
          <p14:tracePt t="90579" x="7772400" y="4889500"/>
          <p14:tracePt t="90597" x="7778750" y="4889500"/>
          <p14:tracePt t="90618" x="7785100" y="4895850"/>
          <p14:tracePt t="90641" x="7791450" y="4895850"/>
          <p14:tracePt t="90653" x="7797800" y="4895850"/>
          <p14:tracePt t="90669" x="7804150" y="4895850"/>
          <p14:tracePt t="90685" x="7810500" y="4889500"/>
          <p14:tracePt t="90705" x="7816850" y="4883150"/>
          <p14:tracePt t="90761" x="7823200" y="4889500"/>
          <p14:tracePt t="90781" x="7829550" y="4889500"/>
          <p14:tracePt t="90805" x="7835900" y="4895850"/>
          <p14:tracePt t="90825" x="7835900" y="4902200"/>
          <p14:tracePt t="90841" x="7835900" y="4908550"/>
          <p14:tracePt t="90858" x="7835900" y="4914900"/>
          <p14:tracePt t="90881" x="7829550" y="4914900"/>
          <p14:tracePt t="90901" x="7823200" y="4914900"/>
          <p14:tracePt t="90917" x="7816850" y="4914900"/>
          <p14:tracePt t="90941" x="7816850" y="4921250"/>
          <p14:tracePt t="91073" x="7778750" y="4972050"/>
          <p14:tracePt t="91511" x="7778750" y="4978400"/>
          <p14:tracePt t="91533" x="7778750" y="4984750"/>
          <p14:tracePt t="91561" x="7772400" y="4991100"/>
          <p14:tracePt t="91601" x="7772400" y="4997450"/>
          <p14:tracePt t="91629" x="7772400" y="5003800"/>
          <p14:tracePt t="91697" x="7772400" y="4997450"/>
          <p14:tracePt t="91785" x="7772400" y="4991100"/>
          <p14:tracePt t="91801" x="7772400" y="4984750"/>
          <p14:tracePt t="91817" x="7772400" y="4978400"/>
          <p14:tracePt t="91825" x="7772400" y="4972050"/>
          <p14:tracePt t="91834" x="7772400" y="4965700"/>
          <p14:tracePt t="91851" x="7772400" y="4959350"/>
          <p14:tracePt t="91851" x="7778750" y="4953000"/>
          <p14:tracePt t="91869" x="7778750" y="4946650"/>
          <p14:tracePt t="91885" x="7785100" y="4940300"/>
          <p14:tracePt t="91913" x="7785100" y="4946650"/>
          <p14:tracePt t="91961" x="7778750" y="4953000"/>
          <p14:tracePt t="91989" x="7778750" y="4959350"/>
          <p14:tracePt t="92013" x="7772400" y="4965700"/>
          <p14:tracePt t="92041" x="7778750" y="4965700"/>
          <p14:tracePt t="92109" x="7785100" y="4965700"/>
          <p14:tracePt t="92141" x="7778750" y="4972050"/>
          <p14:tracePt t="92185" x="7772400" y="4978400"/>
          <p14:tracePt t="92201" x="7772400" y="4984750"/>
          <p14:tracePt t="92213" x="7766050" y="4991100"/>
          <p14:tracePt t="92229" x="7759700" y="4991100"/>
          <p14:tracePt t="92253" x="7753350" y="4997450"/>
          <p14:tracePt t="92273" x="7753350" y="4991100"/>
          <p14:tracePt t="92365" x="7759700" y="4984750"/>
          <p14:tracePt t="92385" x="7766050" y="4984750"/>
          <p14:tracePt t="92409" x="7772400" y="4978400"/>
          <p14:tracePt t="92441" x="7772400" y="4984750"/>
          <p14:tracePt t="92469" x="7772400" y="4991100"/>
          <p14:tracePt t="92493" x="7766050" y="4997450"/>
          <p14:tracePt t="92513" x="7759700" y="4997450"/>
          <p14:tracePt t="92545" x="7759700" y="4991100"/>
          <p14:tracePt t="92621" x="7759700" y="4984750"/>
          <p14:tracePt t="92633" x="7759700" y="4978400"/>
          <p14:tracePt t="92649" x="7753350" y="4972050"/>
          <p14:tracePt t="92657" x="7753350" y="4965700"/>
          <p14:tracePt t="92669" x="7747000" y="4959350"/>
          <p14:tracePt t="92669" x="7727950" y="4953000"/>
          <p14:tracePt t="92687" x="7702550" y="4953000"/>
          <p14:tracePt t="92687" x="7683500" y="4953000"/>
          <p14:tracePt t="92704" x="7645400" y="4953000"/>
          <p14:tracePt t="92704" x="7607300" y="4959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p:txBody>
          <a:bodyPr/>
          <a:lstStyle/>
          <a:p>
            <a:r>
              <a:rPr lang="ja-JP" altLang="en-US"/>
              <a:t>ポアソン分布の例</a:t>
            </a:r>
          </a:p>
        </p:txBody>
      </p:sp>
      <p:sp>
        <p:nvSpPr>
          <p:cNvPr id="478211" name="Text Box 3"/>
          <p:cNvSpPr txBox="1">
            <a:spLocks noChangeArrowheads="1"/>
          </p:cNvSpPr>
          <p:nvPr/>
        </p:nvSpPr>
        <p:spPr bwMode="auto">
          <a:xfrm>
            <a:off x="898525" y="1392238"/>
            <a:ext cx="7712075" cy="822325"/>
          </a:xfrm>
          <a:prstGeom prst="rect">
            <a:avLst/>
          </a:prstGeom>
          <a:noFill/>
          <a:ln w="38100">
            <a:noFill/>
            <a:miter lim="800000"/>
            <a:headEnd/>
            <a:tailEnd/>
          </a:ln>
          <a:effectLst/>
        </p:spPr>
        <p:txBody>
          <a:bodyPr>
            <a:spAutoFit/>
          </a:bodyPr>
          <a:lstStyle/>
          <a:p>
            <a:r>
              <a:rPr lang="ja-JP" altLang="en-US" dirty="0"/>
              <a:t>ある島では，毎年，何千羽ものヒナが生まれる．毎年平均</a:t>
            </a:r>
            <a:r>
              <a:rPr lang="en-US" altLang="ja-JP" dirty="0"/>
              <a:t>0.5</a:t>
            </a:r>
            <a:r>
              <a:rPr lang="ja-JP" altLang="en-US" dirty="0"/>
              <a:t>羽の出現率で黄金色の羽を持つヒナが生まれるという．</a:t>
            </a:r>
          </a:p>
        </p:txBody>
      </p:sp>
      <p:sp>
        <p:nvSpPr>
          <p:cNvPr id="478212" name="Text Box 4"/>
          <p:cNvSpPr txBox="1">
            <a:spLocks noChangeArrowheads="1"/>
          </p:cNvSpPr>
          <p:nvPr/>
        </p:nvSpPr>
        <p:spPr bwMode="auto">
          <a:xfrm>
            <a:off x="898525" y="2479675"/>
            <a:ext cx="7114448" cy="461665"/>
          </a:xfrm>
          <a:prstGeom prst="rect">
            <a:avLst/>
          </a:prstGeom>
          <a:noFill/>
          <a:ln w="38100">
            <a:noFill/>
            <a:miter lim="800000"/>
            <a:headEnd/>
            <a:tailEnd/>
          </a:ln>
          <a:effectLst/>
        </p:spPr>
        <p:txBody>
          <a:bodyPr wrap="none">
            <a:spAutoFit/>
          </a:bodyPr>
          <a:lstStyle/>
          <a:p>
            <a:r>
              <a:rPr lang="ja-JP" altLang="en-US" dirty="0" smtClean="0"/>
              <a:t>平均　　　　　　　　の</a:t>
            </a:r>
            <a:r>
              <a:rPr lang="ja-JP" altLang="en-US" dirty="0"/>
              <a:t>ポアソン分布に従うと考えられる</a:t>
            </a:r>
          </a:p>
        </p:txBody>
      </p:sp>
      <p:pic>
        <p:nvPicPr>
          <p:cNvPr id="478232" name="Picture 24"/>
          <p:cNvPicPr>
            <a:picLocks noChangeAspect="1" noChangeArrowheads="1"/>
          </p:cNvPicPr>
          <p:nvPr/>
        </p:nvPicPr>
        <p:blipFill>
          <a:blip r:embed="rId6" cstate="print"/>
          <a:srcRect/>
          <a:stretch>
            <a:fillRect/>
          </a:stretch>
        </p:blipFill>
        <p:spPr bwMode="auto">
          <a:xfrm>
            <a:off x="642910" y="3857628"/>
            <a:ext cx="7825720" cy="1928826"/>
          </a:xfrm>
          <a:prstGeom prst="rect">
            <a:avLst/>
          </a:prstGeom>
          <a:noFill/>
          <a:ln w="9525">
            <a:noFill/>
            <a:miter lim="800000"/>
            <a:headEnd/>
            <a:tailEnd/>
          </a:ln>
        </p:spPr>
      </p:pic>
      <p:sp>
        <p:nvSpPr>
          <p:cNvPr id="478234" name="Text Box 26"/>
          <p:cNvSpPr txBox="1">
            <a:spLocks noChangeArrowheads="1"/>
          </p:cNvSpPr>
          <p:nvPr/>
        </p:nvSpPr>
        <p:spPr bwMode="auto">
          <a:xfrm>
            <a:off x="1214414" y="5929330"/>
            <a:ext cx="6524625" cy="457200"/>
          </a:xfrm>
          <a:prstGeom prst="rect">
            <a:avLst/>
          </a:prstGeom>
          <a:noFill/>
          <a:ln w="38100">
            <a:noFill/>
            <a:miter lim="800000"/>
            <a:headEnd/>
            <a:tailEnd/>
          </a:ln>
          <a:effectLst/>
        </p:spPr>
        <p:txBody>
          <a:bodyPr wrap="none">
            <a:spAutoFit/>
          </a:bodyPr>
          <a:lstStyle/>
          <a:p>
            <a:r>
              <a:rPr lang="ja-JP" altLang="en-US" dirty="0"/>
              <a:t>ポアソン分布では母平均　　　　母分散　　　である</a:t>
            </a:r>
          </a:p>
        </p:txBody>
      </p:sp>
      <p:graphicFrame>
        <p:nvGraphicFramePr>
          <p:cNvPr id="478237" name="Object 29"/>
          <p:cNvGraphicFramePr>
            <a:graphicFrameLocks noChangeAspect="1"/>
          </p:cNvGraphicFramePr>
          <p:nvPr/>
        </p:nvGraphicFramePr>
        <p:xfrm>
          <a:off x="1285852" y="3143248"/>
          <a:ext cx="6215062" cy="690562"/>
        </p:xfrm>
        <a:graphic>
          <a:graphicData uri="http://schemas.openxmlformats.org/presentationml/2006/ole">
            <mc:AlternateContent xmlns:mc="http://schemas.openxmlformats.org/markup-compatibility/2006">
              <mc:Choice xmlns:v="urn:schemas-microsoft-com:vml" Requires="v">
                <p:oleObj spid="_x0000_s478273" name="数式" r:id="rId7" imgW="1841400" imgH="203040" progId="Equation.3">
                  <p:embed/>
                </p:oleObj>
              </mc:Choice>
              <mc:Fallback>
                <p:oleObj name="数式" r:id="rId7" imgW="1841400" imgH="203040" progId="Equation.3">
                  <p:embed/>
                  <p:pic>
                    <p:nvPicPr>
                      <p:cNvPr id="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5852" y="3143248"/>
                        <a:ext cx="6215062" cy="690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8238" name="Object 30"/>
          <p:cNvGraphicFramePr>
            <a:graphicFrameLocks noChangeAspect="1"/>
          </p:cNvGraphicFramePr>
          <p:nvPr/>
        </p:nvGraphicFramePr>
        <p:xfrm>
          <a:off x="1785918" y="2428868"/>
          <a:ext cx="1357313" cy="574675"/>
        </p:xfrm>
        <a:graphic>
          <a:graphicData uri="http://schemas.openxmlformats.org/presentationml/2006/ole">
            <mc:AlternateContent xmlns:mc="http://schemas.openxmlformats.org/markup-compatibility/2006">
              <mc:Choice xmlns:v="urn:schemas-microsoft-com:vml" Requires="v">
                <p:oleObj spid="_x0000_s478274" name="数式" r:id="rId9" imgW="482400" imgH="203040" progId="Equation.3">
                  <p:embed/>
                </p:oleObj>
              </mc:Choice>
              <mc:Fallback>
                <p:oleObj name="数式" r:id="rId9" imgW="482400" imgH="203040" progId="Equation.3">
                  <p:embed/>
                  <p:pic>
                    <p:nvPicPr>
                      <p:cNvPr id="0" name="Picture 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5918" y="2428868"/>
                        <a:ext cx="135731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8239" name="Object 31"/>
          <p:cNvGraphicFramePr>
            <a:graphicFrameLocks noChangeAspect="1"/>
          </p:cNvGraphicFramePr>
          <p:nvPr/>
        </p:nvGraphicFramePr>
        <p:xfrm>
          <a:off x="4500562" y="5929330"/>
          <a:ext cx="750887" cy="466725"/>
        </p:xfrm>
        <a:graphic>
          <a:graphicData uri="http://schemas.openxmlformats.org/presentationml/2006/ole">
            <mc:AlternateContent xmlns:mc="http://schemas.openxmlformats.org/markup-compatibility/2006">
              <mc:Choice xmlns:v="urn:schemas-microsoft-com:vml" Requires="v">
                <p:oleObj spid="_x0000_s478275" name="数式" r:id="rId11" imgW="266400" imgH="164880" progId="Equation.3">
                  <p:embed/>
                </p:oleObj>
              </mc:Choice>
              <mc:Fallback>
                <p:oleObj name="数式" r:id="rId11" imgW="266400" imgH="164880" progId="Equation.3">
                  <p:embed/>
                  <p:pic>
                    <p:nvPicPr>
                      <p:cNvPr id="0"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00562" y="5929330"/>
                        <a:ext cx="750887"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8240" name="Object 32"/>
          <p:cNvGraphicFramePr>
            <a:graphicFrameLocks noChangeAspect="1"/>
          </p:cNvGraphicFramePr>
          <p:nvPr/>
        </p:nvGraphicFramePr>
        <p:xfrm>
          <a:off x="6215074" y="5857892"/>
          <a:ext cx="571500" cy="574675"/>
        </p:xfrm>
        <a:graphic>
          <a:graphicData uri="http://schemas.openxmlformats.org/presentationml/2006/ole">
            <mc:AlternateContent xmlns:mc="http://schemas.openxmlformats.org/markup-compatibility/2006">
              <mc:Choice xmlns:v="urn:schemas-microsoft-com:vml" Requires="v">
                <p:oleObj spid="_x0000_s478276" name="数式" r:id="rId13" imgW="203040" imgH="203040" progId="Equation.3">
                  <p:embed/>
                </p:oleObj>
              </mc:Choice>
              <mc:Fallback>
                <p:oleObj name="数式" r:id="rId13" imgW="203040" imgH="203040" progId="Equation.3">
                  <p:embed/>
                  <p:pic>
                    <p:nvPicPr>
                      <p:cNvPr id="0" name="Picture 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5074" y="5857892"/>
                        <a:ext cx="571500"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5199"/>
    </mc:Choice>
    <mc:Fallback>
      <p:transition spd="slow" advTm="651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103" x="3403600" y="1981200"/>
          <p14:tracePt t="2119" x="3409950" y="1987550"/>
          <p14:tracePt t="2127" x="3416300" y="1981200"/>
          <p14:tracePt t="2135" x="3422650" y="1981200"/>
          <p14:tracePt t="2135" x="3429000" y="1981200"/>
          <p14:tracePt t="2151" x="3435350" y="1974850"/>
          <p14:tracePt t="2167" x="3441700" y="1974850"/>
          <p14:tracePt t="2184" x="3448050" y="1962150"/>
          <p14:tracePt t="2202" x="3441700" y="1955800"/>
          <p14:tracePt t="2219" x="3435350" y="1949450"/>
          <p14:tracePt t="2234" x="3429000" y="1943100"/>
          <p14:tracePt t="2234" x="3422650" y="1943100"/>
          <p14:tracePt t="2251" x="3416300" y="1936750"/>
          <p14:tracePt t="2251" x="3409950" y="1930400"/>
          <p14:tracePt t="2268" x="3403600" y="1924050"/>
          <p14:tracePt t="2268" x="3384550" y="1911350"/>
          <p14:tracePt t="2284" x="3378200" y="1905000"/>
          <p14:tracePt t="2284" x="3371850" y="1898650"/>
          <p14:tracePt t="2300" x="3365500" y="1898650"/>
          <p14:tracePt t="2300" x="3359150" y="1892300"/>
          <p14:tracePt t="2318" x="3346450" y="1885950"/>
          <p14:tracePt t="2338" x="3340100" y="1885950"/>
          <p14:tracePt t="2350" x="3333750" y="1885950"/>
          <p14:tracePt t="2367" x="3346450" y="1879600"/>
          <p14:tracePt t="2402" x="3352800" y="1879600"/>
          <p14:tracePt t="2410" x="3365500" y="1873250"/>
          <p14:tracePt t="2418" x="3378200" y="1873250"/>
          <p14:tracePt t="2418" x="3390900" y="1866900"/>
          <p14:tracePt t="2435" x="3409950" y="1866900"/>
          <p14:tracePt t="2435" x="3435350" y="1860550"/>
          <p14:tracePt t="2451" x="3460750" y="1860550"/>
          <p14:tracePt t="2451" x="3486150" y="1854200"/>
          <p14:tracePt t="2468" x="3517900" y="1847850"/>
          <p14:tracePt t="2468" x="3549650" y="1835150"/>
          <p14:tracePt t="2468" x="3581400" y="1828800"/>
          <p14:tracePt t="2486" x="3619500" y="1822450"/>
          <p14:tracePt t="2501" x="3657600" y="1816100"/>
          <p14:tracePt t="2501" x="3733800" y="1803400"/>
          <p14:tracePt t="2519" x="3765550" y="1797050"/>
          <p14:tracePt t="2519" x="3803650" y="1797050"/>
          <p14:tracePt t="2535" x="3841750" y="1790700"/>
          <p14:tracePt t="2535" x="3879850" y="1784350"/>
          <p14:tracePt t="2552" x="3917950" y="1778000"/>
          <p14:tracePt t="2552" x="3956050" y="1771650"/>
          <p14:tracePt t="2568" x="3994150" y="1771650"/>
          <p14:tracePt t="2568" x="4076700" y="1758950"/>
          <p14:tracePt t="2585" x="4114800" y="1758950"/>
          <p14:tracePt t="2585" x="4152900" y="1758950"/>
          <p14:tracePt t="2602" x="4197350" y="1758950"/>
          <p14:tracePt t="2602" x="4235450" y="1758950"/>
          <p14:tracePt t="2619" x="4273550" y="1758950"/>
          <p14:tracePt t="2619" x="4318000" y="1758950"/>
          <p14:tracePt t="2619" x="4349750" y="1765300"/>
          <p14:tracePt t="2639" x="4387850" y="1765300"/>
          <p14:tracePt t="2639" x="4425950" y="1765300"/>
          <p14:tracePt t="2652" x="4457700" y="1765300"/>
          <p14:tracePt t="2652" x="4489450" y="1765300"/>
          <p14:tracePt t="2669" x="4521200" y="1765300"/>
          <p14:tracePt t="2669" x="4546600" y="1758950"/>
          <p14:tracePt t="2686" x="4578350" y="1758950"/>
          <p14:tracePt t="2686" x="4597400" y="1752600"/>
          <p14:tracePt t="2703" x="4622800" y="1752600"/>
          <p14:tracePt t="2703" x="4660900" y="1746250"/>
          <p14:tracePt t="2719" x="4673600" y="1739900"/>
          <p14:tracePt t="2719" x="4686300" y="1739900"/>
          <p14:tracePt t="2736" x="4699000" y="1739900"/>
          <p14:tracePt t="2736" x="4705350" y="1739900"/>
          <p14:tracePt t="2752" x="4711700" y="1739900"/>
          <p14:tracePt t="2768" x="4705350" y="1733550"/>
          <p14:tracePt t="2786" x="4699000" y="1733550"/>
          <p14:tracePt t="2786" x="4686300" y="1733550"/>
          <p14:tracePt t="2803" x="4673600" y="1733550"/>
          <p14:tracePt t="2803" x="4660900" y="1733550"/>
          <p14:tracePt t="2820" x="4641850" y="1739900"/>
          <p14:tracePt t="2820" x="4622800" y="1739900"/>
          <p14:tracePt t="2836" x="4603750" y="1746250"/>
          <p14:tracePt t="2836" x="4578350" y="1746250"/>
          <p14:tracePt t="2836" x="4559300" y="1752600"/>
          <p14:tracePt t="2854" x="4533900" y="1758950"/>
          <p14:tracePt t="2868" x="4508500" y="1765300"/>
          <p14:tracePt t="2868" x="4451350" y="1778000"/>
          <p14:tracePt t="2886" x="4419600" y="1778000"/>
          <p14:tracePt t="2886" x="4394200" y="1784350"/>
          <p14:tracePt t="2903" x="4362450" y="1790700"/>
          <p14:tracePt t="2903" x="4337050" y="1797050"/>
          <p14:tracePt t="2919" x="4311650" y="1803400"/>
          <p14:tracePt t="2919" x="4292600" y="1803400"/>
          <p14:tracePt t="2936" x="4267200" y="1809750"/>
          <p14:tracePt t="2936" x="4222750" y="1816100"/>
          <p14:tracePt t="2953" x="4203700" y="1822450"/>
          <p14:tracePt t="2953" x="4184650" y="1828800"/>
          <p14:tracePt t="2969" x="4159250" y="1841500"/>
          <p14:tracePt t="2969" x="4140200" y="1847850"/>
          <p14:tracePt t="2986" x="4114800" y="1854200"/>
          <p14:tracePt t="2986" x="4064000" y="1866900"/>
          <p14:tracePt t="3003" x="4038600" y="1873250"/>
          <p14:tracePt t="3003" x="4013200" y="1873250"/>
          <p14:tracePt t="3020" x="3981450" y="1866900"/>
          <p14:tracePt t="3020" x="3943350" y="1866900"/>
          <p14:tracePt t="3036" x="3911600" y="1860550"/>
          <p14:tracePt t="3053" x="3536950" y="1733550"/>
          <p14:tracePt t="3120" x="3511550" y="1708150"/>
          <p14:tracePt t="3122" x="3492500" y="1682750"/>
          <p14:tracePt t="3136" x="3454400" y="1631950"/>
          <p14:tracePt t="3136" x="3441700" y="1606550"/>
          <p14:tracePt t="3154" x="3422650" y="1549400"/>
          <p14:tracePt t="3170" x="3435350" y="1498600"/>
          <p14:tracePt t="3186" x="3473450" y="1447800"/>
          <p14:tracePt t="3204" x="3536950" y="1397000"/>
          <p14:tracePt t="3220" x="3632200" y="1339850"/>
          <p14:tracePt t="3236" x="3816350" y="1270000"/>
          <p14:tracePt t="3253" x="3949700" y="1231900"/>
          <p14:tracePt t="3270" x="4089400" y="1212850"/>
          <p14:tracePt t="3287" x="4235450" y="1200150"/>
          <p14:tracePt t="3303" x="4438650" y="1193800"/>
          <p14:tracePt t="3320" x="4572000" y="1200150"/>
          <p14:tracePt t="3337" x="4692650" y="1219200"/>
          <p14:tracePt t="3354" x="4857750" y="1244600"/>
          <p14:tracePt t="3371" x="4959350" y="1270000"/>
          <p14:tracePt t="3387" x="5035550" y="1301750"/>
          <p14:tracePt t="3405" x="5105400" y="1333500"/>
          <p14:tracePt t="3405" x="5130800" y="1352550"/>
          <p14:tracePt t="3422" x="5175250" y="1390650"/>
          <p14:tracePt t="3438" x="5200650" y="1422400"/>
          <p14:tracePt t="3455" x="5213350" y="1460500"/>
          <p14:tracePt t="3471" x="5219700" y="1492250"/>
          <p14:tracePt t="3488" x="5213350" y="1530350"/>
          <p14:tracePt t="3504" x="5175250" y="1581150"/>
          <p14:tracePt t="3524" x="5137150" y="1619250"/>
          <p14:tracePt t="3538" x="5080000" y="1651000"/>
          <p14:tracePt t="3554" x="5022850" y="1676400"/>
          <p14:tracePt t="3571" x="4953000" y="1701800"/>
          <p14:tracePt t="3588" x="4864100" y="1727200"/>
          <p14:tracePt t="3605" x="4813300" y="1733550"/>
          <p14:tracePt t="3622" x="4775200" y="1733550"/>
          <p14:tracePt t="3638" x="4743450" y="1727200"/>
          <p14:tracePt t="3656" x="4724400" y="1720850"/>
          <p14:tracePt t="3671" x="4730750" y="1720850"/>
          <p14:tracePt t="3688" x="4756150" y="1714500"/>
          <p14:tracePt t="3705" x="4832350" y="1701800"/>
          <p14:tracePt t="3722" x="4902200" y="1695450"/>
          <p14:tracePt t="3738" x="4997450" y="1682750"/>
          <p14:tracePt t="3755" x="5105400" y="1676400"/>
          <p14:tracePt t="3772" x="5226050" y="1676400"/>
          <p14:tracePt t="3772" x="5283200" y="1670050"/>
          <p14:tracePt t="3791" x="5416550" y="1670050"/>
          <p14:tracePt t="3807" x="5562600" y="1663700"/>
          <p14:tracePt t="3822" x="5708650" y="1657350"/>
          <p14:tracePt t="3839" x="5867400" y="1657350"/>
          <p14:tracePt t="3856" x="6013450" y="1657350"/>
          <p14:tracePt t="3872" x="6153150" y="1663700"/>
          <p14:tracePt t="3872" x="6216650" y="1670050"/>
          <p14:tracePt t="3891" x="6330950" y="1682750"/>
          <p14:tracePt t="3906" x="6432550" y="1701800"/>
          <p14:tracePt t="3923" x="6527800" y="1714500"/>
          <p14:tracePt t="3939" x="6604000" y="1720850"/>
          <p14:tracePt t="3956" x="6705600" y="1733550"/>
          <p14:tracePt t="3972" x="6756400" y="1733550"/>
          <p14:tracePt t="3989" x="6807200" y="1739900"/>
          <p14:tracePt t="4006" x="6858000" y="1733550"/>
          <p14:tracePt t="4023" x="6883400" y="1733550"/>
          <p14:tracePt t="4041" x="6902450" y="1733550"/>
          <p14:tracePt t="4056" x="6915150" y="1733550"/>
          <p14:tracePt t="4073" x="6908800" y="1733550"/>
          <p14:tracePt t="4150" x="6908800" y="1739900"/>
          <p14:tracePt t="4181" x="6915150" y="1739900"/>
          <p14:tracePt t="4198" x="6921500" y="1746250"/>
          <p14:tracePt t="4202" x="6934200" y="1746250"/>
          <p14:tracePt t="4210" x="6946900" y="1739900"/>
          <p14:tracePt t="4222" x="6972300" y="1720850"/>
          <p14:tracePt t="4240" x="6985000" y="1714500"/>
          <p14:tracePt t="4240" x="6997700" y="1701800"/>
          <p14:tracePt t="4240" x="7010400" y="1689100"/>
          <p14:tracePt t="4258" x="7016750" y="1676400"/>
          <p14:tracePt t="4258" x="7029450" y="1663700"/>
          <p14:tracePt t="4273" x="7035800" y="1651000"/>
          <p14:tracePt t="4273" x="7048500" y="1644650"/>
          <p14:tracePt t="4291" x="7054850" y="1638300"/>
          <p14:tracePt t="4291" x="7067550" y="1631950"/>
          <p14:tracePt t="4307" x="7080250" y="1625600"/>
          <p14:tracePt t="4307" x="7099300" y="1619250"/>
          <p14:tracePt t="4324" x="7112000" y="1612900"/>
          <p14:tracePt t="4324" x="7156450" y="1606550"/>
          <p14:tracePt t="4340" x="7181850" y="1600200"/>
          <p14:tracePt t="4340" x="7207250" y="1600200"/>
          <p14:tracePt t="4357" x="7239000" y="1593850"/>
          <p14:tracePt t="4357" x="7264400" y="1587500"/>
          <p14:tracePt t="4374" x="7296150" y="1587500"/>
          <p14:tracePt t="4374" x="7359650" y="1581150"/>
          <p14:tracePt t="4391" x="7391400" y="1581150"/>
          <p14:tracePt t="4391" x="7416800" y="1581150"/>
          <p14:tracePt t="4407" x="7442200" y="1581150"/>
          <p14:tracePt t="4407" x="7467600" y="1587500"/>
          <p14:tracePt t="4424" x="7486650" y="1587500"/>
          <p14:tracePt t="4424" x="7505700" y="1593850"/>
          <p14:tracePt t="4424" x="7518400" y="1593850"/>
          <p14:tracePt t="4442" x="7537450" y="1600200"/>
          <p14:tracePt t="4442" x="7543800" y="1606550"/>
          <p14:tracePt t="4458" x="7550150" y="1612900"/>
          <p14:tracePt t="4458" x="7556500" y="1625600"/>
          <p14:tracePt t="4475" x="7562850" y="1631950"/>
          <p14:tracePt t="4475" x="7562850" y="1638300"/>
          <p14:tracePt t="4491" x="7562850" y="1651000"/>
          <p14:tracePt t="4491" x="7556500" y="1663700"/>
          <p14:tracePt t="4508" x="7556500" y="1670050"/>
          <p14:tracePt t="4508" x="7543800" y="1682750"/>
          <p14:tracePt t="4525" x="7537450" y="1689100"/>
          <p14:tracePt t="4525" x="7518400" y="1708150"/>
          <p14:tracePt t="4542" x="7505700" y="1720850"/>
          <p14:tracePt t="4542" x="7493000" y="1727200"/>
          <p14:tracePt t="4558" x="7480300" y="1739900"/>
          <p14:tracePt t="4558" x="7467600" y="1746250"/>
          <p14:tracePt t="4575" x="7454900" y="1752600"/>
          <p14:tracePt t="4575" x="7442200" y="1765300"/>
          <p14:tracePt t="4591" x="7423150" y="1771650"/>
          <p14:tracePt t="4591" x="7410450" y="1784350"/>
          <p14:tracePt t="4608" x="7397750" y="1790700"/>
          <p14:tracePt t="4608" x="7372350" y="1809750"/>
          <p14:tracePt t="4625" x="7366000" y="1816100"/>
          <p14:tracePt t="4625" x="7359650" y="1816100"/>
          <p14:tracePt t="4642" x="7353300" y="1822450"/>
          <p14:tracePt t="4642" x="7346950" y="1828800"/>
          <p14:tracePt t="4658" x="7340600" y="1828800"/>
          <p14:tracePt t="4674" x="7340600" y="1835150"/>
          <p14:tracePt t="4691" x="7346950" y="1841500"/>
          <p14:tracePt t="4714" x="7353300" y="1841500"/>
          <p14:tracePt t="4730" x="7359650" y="1841500"/>
          <p14:tracePt t="4730" x="7366000" y="1841500"/>
          <p14:tracePt t="4742" x="7372350" y="1841500"/>
          <p14:tracePt t="4758" x="7378700" y="1841500"/>
          <p14:tracePt t="4758" x="7385050" y="1847850"/>
          <p14:tracePt t="4775" x="7391400" y="1847850"/>
          <p14:tracePt t="4792" x="7397750" y="1854200"/>
          <p14:tracePt t="4808" x="7404100" y="1860550"/>
          <p14:tracePt t="4827" x="7404100" y="1866900"/>
          <p14:tracePt t="4850" x="7404100" y="1873250"/>
          <p14:tracePt t="4886" x="7404100" y="1879600"/>
          <p14:tracePt t="4919" x="7404100" y="1885950"/>
          <p14:tracePt t="4938" x="7410450" y="1892300"/>
          <p14:tracePt t="4962" x="7416800" y="1892300"/>
          <p14:tracePt t="4978" x="7423150" y="1898650"/>
          <p14:tracePt t="4990" x="7429500" y="1905000"/>
          <p14:tracePt t="5022" x="7435850" y="1905000"/>
          <p14:tracePt t="5038" x="7442200" y="1911350"/>
          <p14:tracePt t="5050" x="7442200" y="1917700"/>
          <p14:tracePt t="5066" x="7442200" y="1924050"/>
          <p14:tracePt t="5082" x="7435850" y="1924050"/>
          <p14:tracePt t="5102" x="7423150" y="1930400"/>
          <p14:tracePt t="5118" x="7416800" y="1930400"/>
          <p14:tracePt t="5126" x="7410450" y="1930400"/>
          <p14:tracePt t="5126" x="7404100" y="1936750"/>
          <p14:tracePt t="5143" x="7391400" y="1936750"/>
          <p14:tracePt t="5143" x="7378700" y="1936750"/>
          <p14:tracePt t="5143" x="7366000" y="1943100"/>
          <p14:tracePt t="5162" x="7346950" y="1949450"/>
          <p14:tracePt t="5176" x="7327900" y="1949450"/>
          <p14:tracePt t="5176" x="7289800" y="1962150"/>
          <p14:tracePt t="5194" x="7270750" y="1968500"/>
          <p14:tracePt t="5194" x="7245350" y="1974850"/>
          <p14:tracePt t="5211" x="7226300" y="1981200"/>
          <p14:tracePt t="5211" x="7194550" y="1987550"/>
          <p14:tracePt t="5227" x="7169150" y="1993900"/>
          <p14:tracePt t="5227" x="7131050" y="2000250"/>
          <p14:tracePt t="5244" x="7099300" y="2012950"/>
          <p14:tracePt t="5244" x="7054850" y="2019300"/>
          <p14:tracePt t="5244" x="7016750" y="2025650"/>
          <p14:tracePt t="5263" x="6965950" y="2032000"/>
          <p14:tracePt t="5276" x="6915150" y="2038350"/>
          <p14:tracePt t="5276" x="6813550" y="2044700"/>
          <p14:tracePt t="5294" x="6756400" y="2051050"/>
          <p14:tracePt t="5294" x="6699250" y="2051050"/>
          <p14:tracePt t="5311" x="6642100" y="2057400"/>
          <p14:tracePt t="5311" x="6584950" y="2057400"/>
          <p14:tracePt t="5327" x="6527800" y="2063750"/>
          <p14:tracePt t="5327" x="6419850" y="2070100"/>
          <p14:tracePt t="5344" x="6369050" y="2076450"/>
          <p14:tracePt t="5344" x="6311900" y="2076450"/>
          <p14:tracePt t="5361" x="6254750" y="2082800"/>
          <p14:tracePt t="5361" x="6197600" y="2089150"/>
          <p14:tracePt t="5377" x="6140450" y="2095500"/>
          <p14:tracePt t="5377" x="6076950" y="2101850"/>
          <p14:tracePt t="5394" x="6007100" y="2108200"/>
          <p14:tracePt t="5394" x="5867400" y="2114550"/>
          <p14:tracePt t="5411" x="5797550" y="2120900"/>
          <p14:tracePt t="5411" x="5721350" y="2120900"/>
          <p14:tracePt t="5428" x="5645150" y="2127250"/>
          <p14:tracePt t="5428" x="5562600" y="2133600"/>
          <p14:tracePt t="5444" x="5486400" y="2133600"/>
          <p14:tracePt t="5444" x="5410200" y="2139950"/>
          <p14:tracePt t="5444" x="5340350" y="2146300"/>
          <p14:tracePt t="5463" x="5270500" y="2152650"/>
          <p14:tracePt t="5463" x="5194300" y="2159000"/>
          <p14:tracePt t="5478" x="5130800" y="2165350"/>
          <p14:tracePt t="5478" x="5060950" y="2178050"/>
          <p14:tracePt t="5496" x="4991100" y="2184400"/>
          <p14:tracePt t="5496" x="4921250" y="2197100"/>
          <p14:tracePt t="5513" x="4851400" y="2209800"/>
          <p14:tracePt t="5513" x="4781550" y="2216150"/>
          <p14:tracePt t="5513" x="4711700" y="2228850"/>
          <p14:tracePt t="5531" x="4641850" y="2241550"/>
          <p14:tracePt t="5545" x="4572000" y="2247900"/>
          <p14:tracePt t="5545" x="4502150" y="2254250"/>
          <p14:tracePt t="5563" x="4368800" y="2266950"/>
          <p14:tracePt t="5563" x="4305300" y="2273300"/>
          <p14:tracePt t="5579" x="4248150" y="2286000"/>
          <p14:tracePt t="5579" x="4191000" y="2286000"/>
          <p14:tracePt t="5596" x="4133850" y="2292350"/>
          <p14:tracePt t="5596" x="4083050" y="2298700"/>
          <p14:tracePt t="5612" x="4025900" y="2305050"/>
          <p14:tracePt t="5612" x="3975100" y="2311400"/>
          <p14:tracePt t="5629" x="3924300" y="2311400"/>
          <p14:tracePt t="5629" x="3829050" y="2317750"/>
          <p14:tracePt t="5646" x="3778250" y="2324100"/>
          <p14:tracePt t="5646" x="3733800" y="2324100"/>
          <p14:tracePt t="5663" x="3689350" y="2324100"/>
          <p14:tracePt t="5663" x="3644900" y="2330450"/>
          <p14:tracePt t="5680" x="3606800" y="2330450"/>
          <p14:tracePt t="5680" x="3562350" y="2330450"/>
          <p14:tracePt t="5697" x="3530600" y="2330450"/>
          <p14:tracePt t="5697" x="3454400" y="2336800"/>
          <p14:tracePt t="5713" x="3422650" y="2336800"/>
          <p14:tracePt t="5713" x="3390900" y="2343150"/>
          <p14:tracePt t="5730" x="3365500" y="2349500"/>
          <p14:tracePt t="5730" x="3333750" y="2355850"/>
          <p14:tracePt t="5746" x="3308350" y="2362200"/>
          <p14:tracePt t="5746" x="3257550" y="2374900"/>
          <p14:tracePt t="5763" x="3232150" y="2381250"/>
          <p14:tracePt t="5763" x="3213100" y="2381250"/>
          <p14:tracePt t="5780" x="3187700" y="2387600"/>
          <p14:tracePt t="5780" x="3168650" y="2393950"/>
          <p14:tracePt t="5796" x="3149600" y="2393950"/>
          <p14:tracePt t="5796" x="3136900" y="2400300"/>
          <p14:tracePt t="5814" x="3124200" y="2400300"/>
          <p14:tracePt t="5814" x="3111500" y="2400300"/>
          <p14:tracePt t="5814" x="3098800" y="2406650"/>
          <p14:tracePt t="5831" x="3086100" y="2413000"/>
          <p14:tracePt t="5845" x="3073400" y="2413000"/>
          <p14:tracePt t="5845" x="3060700" y="2419350"/>
          <p14:tracePt t="5864" x="3048000" y="2419350"/>
          <p14:tracePt t="5879" x="3041650" y="2419350"/>
          <p14:tracePt t="5896" x="3035300" y="2413000"/>
          <p14:tracePt t="5913" x="3028950" y="2406650"/>
          <p14:tracePt t="5929" x="3022600" y="2400300"/>
          <p14:tracePt t="5947" x="3016250" y="2393950"/>
          <p14:tracePt t="5963" x="3009900" y="2393950"/>
          <p14:tracePt t="5979" x="3003550" y="2387600"/>
          <p14:tracePt t="5999" x="3003550" y="2381250"/>
          <p14:tracePt t="6013" x="3003550" y="2374900"/>
          <p14:tracePt t="6030" x="3003550" y="2368550"/>
          <p14:tracePt t="6046" x="3009900" y="2362200"/>
          <p14:tracePt t="6063" x="3009900" y="2355850"/>
          <p14:tracePt t="6080" x="3016250" y="2349500"/>
          <p14:tracePt t="6097" x="3022600" y="2343150"/>
          <p14:tracePt t="6113" x="3028950" y="2343150"/>
          <p14:tracePt t="6139" x="3028950" y="2336800"/>
          <p14:tracePt t="6171" x="3028950" y="2330450"/>
          <p14:tracePt t="6299" x="3028950" y="2336800"/>
          <p14:tracePt t="6359" x="3022600" y="2336800"/>
          <p14:tracePt t="6371" x="3016250" y="2343150"/>
          <p14:tracePt t="6387" x="3009900" y="2343150"/>
          <p14:tracePt t="6397" x="3003550" y="2343150"/>
          <p14:tracePt t="6397" x="2997200" y="2336800"/>
          <p14:tracePt t="6415" x="2990850" y="2336800"/>
          <p14:tracePt t="6415" x="2971800" y="2343150"/>
          <p14:tracePt t="6432" x="2959100" y="2343150"/>
          <p14:tracePt t="6432" x="2946400" y="2343150"/>
          <p14:tracePt t="6448" x="2933700" y="2349500"/>
          <p14:tracePt t="6448" x="2921000" y="2349500"/>
          <p14:tracePt t="6465" x="2908300" y="2355850"/>
          <p14:tracePt t="6465" x="2889250" y="2355850"/>
          <p14:tracePt t="6465" x="2876550" y="2362200"/>
          <p14:tracePt t="6484" x="2857500" y="2362200"/>
          <p14:tracePt t="6484" x="2844800" y="2362200"/>
          <p14:tracePt t="6499" x="2825750" y="2362200"/>
          <p14:tracePt t="6499" x="2813050" y="2362200"/>
          <p14:tracePt t="6516" x="2794000" y="2355850"/>
          <p14:tracePt t="6516" x="2774950" y="2355850"/>
          <p14:tracePt t="6532" x="2762250" y="2349500"/>
          <p14:tracePt t="6532" x="2743200" y="2343150"/>
          <p14:tracePt t="6549" x="2724150" y="2336800"/>
          <p14:tracePt t="6549" x="2705100" y="2336800"/>
          <p14:tracePt t="6566" x="2686050" y="2330450"/>
          <p14:tracePt t="6566" x="2667000" y="2324100"/>
          <p14:tracePt t="6583" x="2635250" y="2317750"/>
          <p14:tracePt t="6583" x="2616200" y="2317750"/>
          <p14:tracePt t="6599" x="2603500" y="2311400"/>
          <p14:tracePt t="6599" x="2584450" y="2311400"/>
          <p14:tracePt t="6616" x="2571750" y="2311400"/>
          <p14:tracePt t="6616" x="2559050" y="2311400"/>
          <p14:tracePt t="6632" x="2546350" y="2311400"/>
          <p14:tracePt t="6632" x="2533650" y="2311400"/>
          <p14:tracePt t="6649" x="2527300" y="2311400"/>
          <p14:tracePt t="6649" x="2508250" y="2305050"/>
          <p14:tracePt t="6666" x="2501900" y="2305050"/>
          <p14:tracePt t="6682" x="2495550" y="2298700"/>
          <p14:tracePt t="6699" x="2501900" y="2305050"/>
          <p14:tracePt t="6719" x="2501900" y="2311400"/>
          <p14:tracePt t="6719" x="2514600" y="2317750"/>
          <p14:tracePt t="6733" x="2520950" y="2317750"/>
          <p14:tracePt t="6733" x="2533650" y="2324100"/>
          <p14:tracePt t="6750" x="2552700" y="2330450"/>
          <p14:tracePt t="6750" x="2571750" y="2330450"/>
          <p14:tracePt t="6766" x="2590800" y="2330450"/>
          <p14:tracePt t="6766" x="2628900" y="2330450"/>
          <p14:tracePt t="6783" x="2647950" y="2330450"/>
          <p14:tracePt t="6783" x="2673350" y="2330450"/>
          <p14:tracePt t="6800" x="2692400" y="2324100"/>
          <p14:tracePt t="6800" x="2717800" y="2324100"/>
          <p14:tracePt t="6817" x="2743200" y="2317750"/>
          <p14:tracePt t="6833" x="3136900" y="2305050"/>
          <p14:tracePt t="6833" x="3181350" y="2305050"/>
          <p14:tracePt t="6903" x="3232150" y="2305050"/>
          <p14:tracePt t="6911" x="3276600" y="2305050"/>
          <p14:tracePt t="6919" x="3321050" y="2298700"/>
          <p14:tracePt t="6919" x="3359150" y="2292350"/>
          <p14:tracePt t="6936" x="3397250" y="2292350"/>
          <p14:tracePt t="6949" x="3511550" y="2273300"/>
          <p14:tracePt t="6966" x="3575050" y="2266950"/>
          <p14:tracePt t="6983" x="3625850" y="2260600"/>
          <p14:tracePt t="7000" x="3670300" y="2260600"/>
          <p14:tracePt t="7017" x="3721100" y="2247900"/>
          <p14:tracePt t="7034" x="3746500" y="2241550"/>
          <p14:tracePt t="7050" x="3765550" y="2235200"/>
          <p14:tracePt t="7067" x="3784600" y="2222500"/>
          <p14:tracePt t="7084" x="3797300" y="2216150"/>
          <p14:tracePt t="7100" x="3803650" y="2209800"/>
          <p14:tracePt t="7116" x="3810000" y="2203450"/>
          <p14:tracePt t="7133" x="3822700" y="2190750"/>
          <p14:tracePt t="7151" x="3829050" y="2178050"/>
          <p14:tracePt t="7167" x="3835400" y="2171700"/>
          <p14:tracePt t="7185" x="3848100" y="2165350"/>
          <p14:tracePt t="7185" x="3854450" y="2165350"/>
          <p14:tracePt t="7203" x="3860800" y="2165350"/>
          <p14:tracePt t="7217" x="3873500" y="2165350"/>
          <p14:tracePt t="7217" x="3879850" y="2165350"/>
          <p14:tracePt t="7235" x="3892550" y="2165350"/>
          <p14:tracePt t="7251" x="3911600" y="2165350"/>
          <p14:tracePt t="7267" x="3930650" y="2165350"/>
          <p14:tracePt t="7284" x="3949700" y="2165350"/>
          <p14:tracePt t="7301" x="3981450" y="2165350"/>
          <p14:tracePt t="7321" x="4000500" y="2171700"/>
          <p14:tracePt t="7334" x="4025900" y="2178050"/>
          <p14:tracePt t="7351" x="4051300" y="2184400"/>
          <p14:tracePt t="7368" x="4095750" y="2190750"/>
          <p14:tracePt t="7384" x="4121150" y="2190750"/>
          <p14:tracePt t="7401" x="4159250" y="2190750"/>
          <p14:tracePt t="7418" x="4191000" y="2190750"/>
          <p14:tracePt t="7437" x="4235450" y="2190750"/>
          <p14:tracePt t="7451" x="4267200" y="2190750"/>
          <p14:tracePt t="7468" x="4292600" y="2190750"/>
          <p14:tracePt t="7485" x="4324350" y="2190750"/>
          <p14:tracePt t="7501" x="4375150" y="2190750"/>
          <p14:tracePt t="7520" x="4406900" y="2190750"/>
          <p14:tracePt t="7535" x="4438650" y="2190750"/>
          <p14:tracePt t="7552" x="4476750" y="2197100"/>
          <p14:tracePt t="7569" x="4502150" y="2197100"/>
          <p14:tracePt t="7585" x="4527550" y="2197100"/>
          <p14:tracePt t="7585" x="4540250" y="2197100"/>
          <p14:tracePt t="7603" x="4559300" y="2203450"/>
          <p14:tracePt t="7620" x="4572000" y="2203450"/>
          <p14:tracePt t="7635" x="4584700" y="2197100"/>
          <p14:tracePt t="7652" x="4591050" y="2197100"/>
          <p14:tracePt t="7668" x="4603750" y="2197100"/>
          <p14:tracePt t="7686" x="4603750" y="2203450"/>
          <p14:tracePt t="7707" x="4610100" y="2203450"/>
          <p14:tracePt t="7739" x="4616450" y="2197100"/>
          <p14:tracePt t="7811" x="4616450" y="2190750"/>
          <p14:tracePt t="7863" x="4622800" y="2190750"/>
          <p14:tracePt t="7903" x="4629150" y="2197100"/>
          <p14:tracePt t="7939" x="4635500" y="2197100"/>
          <p14:tracePt t="7979" x="4641850" y="2203450"/>
          <p14:tracePt t="7999" x="4648200" y="2203450"/>
          <p14:tracePt t="8015" x="4654550" y="2203450"/>
          <p14:tracePt t="8023" x="4660900" y="2203450"/>
          <p14:tracePt t="8036" x="4686300" y="2209800"/>
          <p14:tracePt t="8053" x="4711700" y="2216150"/>
          <p14:tracePt t="8071" x="4743450" y="2216150"/>
          <p14:tracePt t="8087" x="4806950" y="2216150"/>
          <p14:tracePt t="8104" x="4851400" y="2216150"/>
          <p14:tracePt t="8121" x="4895850" y="2216150"/>
          <p14:tracePt t="8137" x="4946650" y="2222500"/>
          <p14:tracePt t="8153" x="5029200" y="2235200"/>
          <p14:tracePt t="8171" x="5092700" y="2247900"/>
          <p14:tracePt t="8188" x="5156200" y="2260600"/>
          <p14:tracePt t="8205" x="5226050" y="2273300"/>
          <p14:tracePt t="8221" x="5295900" y="2286000"/>
          <p14:tracePt t="8237" x="5359400" y="2292350"/>
          <p14:tracePt t="8237" x="5391150" y="2292350"/>
          <p14:tracePt t="8255" x="5454650" y="2305050"/>
          <p14:tracePt t="8271" x="5511800" y="2311400"/>
          <p14:tracePt t="8287" x="5568950" y="2324100"/>
          <p14:tracePt t="8304" x="5619750" y="2336800"/>
          <p14:tracePt t="8321" x="5670550" y="2343150"/>
          <p14:tracePt t="8321" x="5702300" y="2343150"/>
          <p14:tracePt t="8339" x="5753100" y="2343150"/>
          <p14:tracePt t="8355" x="5803900" y="2330450"/>
          <p14:tracePt t="8371" x="5854700" y="2311400"/>
          <p14:tracePt t="8388" x="5924550" y="2298700"/>
          <p14:tracePt t="8405" x="5962650" y="2292350"/>
          <p14:tracePt t="8421" x="6000750" y="2286000"/>
          <p14:tracePt t="8438" x="6038850" y="2286000"/>
          <p14:tracePt t="8455" x="6102350" y="2279650"/>
          <p14:tracePt t="8471" x="6153150" y="2273300"/>
          <p14:tracePt t="8488" x="6203950" y="2266950"/>
          <p14:tracePt t="8505" x="6261100" y="2260600"/>
          <p14:tracePt t="8505" x="6286500" y="2254250"/>
          <p14:tracePt t="8524" x="6343650" y="2254250"/>
          <p14:tracePt t="8539" x="6400800" y="2254250"/>
          <p14:tracePt t="8555" x="6464300" y="2254250"/>
          <p14:tracePt t="8572" x="6521450" y="2254250"/>
          <p14:tracePt t="8588" x="6584950" y="2254250"/>
          <p14:tracePt t="8605" x="6642100" y="2254250"/>
          <p14:tracePt t="8605" x="6667500" y="2254250"/>
          <p14:tracePt t="8624" x="6724650" y="2254250"/>
          <p14:tracePt t="8639" x="6781800" y="2241550"/>
          <p14:tracePt t="8655" x="6838950" y="2235200"/>
          <p14:tracePt t="8672" x="6896100" y="2222500"/>
          <p14:tracePt t="8689" x="6972300" y="2209800"/>
          <p14:tracePt t="8706" x="7023100" y="2203450"/>
          <p14:tracePt t="8722" x="7073900" y="2197100"/>
          <p14:tracePt t="8739" x="7124700" y="2190750"/>
          <p14:tracePt t="8756" x="7194550" y="2190750"/>
          <p14:tracePt t="8773" x="7232650" y="2197100"/>
          <p14:tracePt t="8789" x="7277100" y="2197100"/>
          <p14:tracePt t="8807" x="7340600" y="2203450"/>
          <p14:tracePt t="8824" x="7378700" y="2203450"/>
          <p14:tracePt t="8839" x="7423150" y="2209800"/>
          <p14:tracePt t="8856" x="7454900" y="2216150"/>
          <p14:tracePt t="8872" x="7493000" y="2222500"/>
          <p14:tracePt t="8872" x="7505700" y="2222500"/>
          <p14:tracePt t="8892" x="7518400" y="2222500"/>
          <p14:tracePt t="8905" x="7562850" y="2228850"/>
          <p14:tracePt t="8924" x="7588250" y="2235200"/>
          <p14:tracePt t="8939" x="7613650" y="2228850"/>
          <p14:tracePt t="8956" x="7645400" y="2228850"/>
          <p14:tracePt t="8973" x="7664450" y="2228850"/>
          <p14:tracePt t="8973" x="7677150" y="2228850"/>
          <p14:tracePt t="8991" x="7696200" y="2228850"/>
          <p14:tracePt t="9007" x="7708900" y="2228850"/>
          <p14:tracePt t="9023" x="7721600" y="2228850"/>
          <p14:tracePt t="9043" x="7727950" y="2228850"/>
          <p14:tracePt t="9059" x="7734300" y="2228850"/>
          <p14:tracePt t="9073" x="7734300" y="2235200"/>
          <p14:tracePt t="9103" x="7740650" y="2235200"/>
          <p14:tracePt t="9243" x="7734300" y="2235200"/>
          <p14:tracePt t="9335" x="7727950" y="2235200"/>
          <p14:tracePt t="9387" x="7734300" y="2241550"/>
          <p14:tracePt t="9471" x="7740650" y="2241550"/>
          <p14:tracePt t="9499" x="7747000" y="2241550"/>
          <p14:tracePt t="9583" x="7753350" y="2235200"/>
          <p14:tracePt t="9679" x="7753350" y="2228850"/>
          <p14:tracePt t="9763" x="7759700" y="2228850"/>
          <p14:tracePt t="9875" x="7766050" y="2235200"/>
          <p14:tracePt t="9903" x="7772400" y="2235200"/>
          <p14:tracePt t="9959" x="7778750" y="2235200"/>
          <p14:tracePt t="9971" x="7785100" y="2235200"/>
          <p14:tracePt t="9987" x="7791450" y="2241550"/>
          <p14:tracePt t="10003" x="7797800" y="2241550"/>
          <p14:tracePt t="10019" x="7804150" y="2235200"/>
          <p14:tracePt t="10071" x="7810500" y="2228850"/>
          <p14:tracePt t="10107" x="7816850" y="2228850"/>
          <p14:tracePt t="10139" x="7823200" y="2228850"/>
          <p14:tracePt t="10159" x="7829550" y="2228850"/>
          <p14:tracePt t="10200" x="7835900" y="2235200"/>
          <p14:tracePt t="10219" x="7842250" y="2235200"/>
          <p14:tracePt t="10251" x="7848600" y="2235200"/>
          <p14:tracePt t="10263" x="7854950" y="2235200"/>
          <p14:tracePt t="10279" x="7854950" y="2228850"/>
          <p14:tracePt t="10363" x="7848600" y="2222500"/>
          <p14:tracePt t="10431" x="7842250" y="2222500"/>
          <p14:tracePt t="10459" x="7835900" y="2228850"/>
          <p14:tracePt t="10491" x="7829550" y="2228850"/>
          <p14:tracePt t="10511" x="7823200" y="2228850"/>
          <p14:tracePt t="10527" x="7816850" y="2228850"/>
          <p14:tracePt t="10543" x="7804150" y="2228850"/>
          <p14:tracePt t="10559" x="7797800" y="2228850"/>
          <p14:tracePt t="10564" x="7791450" y="2228850"/>
          <p14:tracePt t="10577" x="7778750" y="2228850"/>
          <p14:tracePt t="10595" x="7772400" y="2228850"/>
          <p14:tracePt t="10630" x="7766050" y="2235200"/>
          <p14:tracePt t="10654" x="7759700" y="2241550"/>
          <p14:tracePt t="10670" x="7759700" y="2247900"/>
          <p14:tracePt t="10683" x="7753350" y="2247900"/>
          <p14:tracePt t="10699" x="7747000" y="2254250"/>
          <p14:tracePt t="10714" x="7740650" y="2254250"/>
          <p14:tracePt t="10723" x="7734300" y="2260600"/>
          <p14:tracePt t="10731" x="7727950" y="2260600"/>
          <p14:tracePt t="10745" x="7715250" y="2260600"/>
          <p14:tracePt t="10762" x="7702550" y="2260600"/>
          <p14:tracePt t="10779" x="7689850" y="2260600"/>
          <p14:tracePt t="10795" x="7677150" y="2266950"/>
          <p14:tracePt t="10812" x="7670800" y="2273300"/>
          <p14:tracePt t="10851" x="7664450" y="2279650"/>
          <p14:tracePt t="10871" x="7658100" y="2279650"/>
          <p14:tracePt t="10895" x="7639050" y="2279650"/>
          <p14:tracePt t="10918" x="7626350" y="2279650"/>
          <p14:tracePt t="10924" x="7620000" y="2279650"/>
          <p14:tracePt t="10933" x="7600950" y="2273300"/>
          <p14:tracePt t="10933" x="7588250" y="2273300"/>
          <p14:tracePt t="10947" x="7575550" y="2266950"/>
          <p14:tracePt t="10947" x="7556500" y="2266950"/>
          <p14:tracePt t="10963" x="7537450" y="2260600"/>
          <p14:tracePt t="10963" x="7518400" y="2260600"/>
          <p14:tracePt t="10979" x="7499350" y="2260600"/>
          <p14:tracePt t="10979" x="7480300" y="2254250"/>
          <p14:tracePt t="10995" x="7454900" y="2254250"/>
          <p14:tracePt t="10995" x="7429500" y="2254250"/>
          <p14:tracePt t="10995" x="7404100" y="2254250"/>
          <p14:tracePt t="11015" x="7378700" y="2247900"/>
          <p14:tracePt t="11028" x="7346950" y="2247900"/>
          <p14:tracePt t="11028" x="7283450" y="2247900"/>
          <p14:tracePt t="11046" x="7245350" y="2247900"/>
          <p14:tracePt t="11046" x="7207250" y="2241550"/>
          <p14:tracePt t="11063" x="7162800" y="2241550"/>
          <p14:tracePt t="11063" x="7124700" y="2241550"/>
          <p14:tracePt t="11080" x="7080250" y="2241550"/>
          <p14:tracePt t="11080" x="7035800" y="2241550"/>
          <p14:tracePt t="11096" x="6991350" y="2241550"/>
          <p14:tracePt t="11096" x="6902450" y="2241550"/>
          <p14:tracePt t="11113" x="6851650" y="2235200"/>
          <p14:tracePt t="11113" x="6807200" y="2235200"/>
          <p14:tracePt t="11130" x="6756400" y="2235200"/>
          <p14:tracePt t="11130" x="6699250" y="2235200"/>
          <p14:tracePt t="11147" x="6642100" y="2235200"/>
          <p14:tracePt t="11147" x="6527800" y="2235200"/>
          <p14:tracePt t="11164" x="6470650" y="2235200"/>
          <p14:tracePt t="11164" x="6407150" y="2235200"/>
          <p14:tracePt t="11181" x="6350000" y="2235200"/>
          <p14:tracePt t="11181" x="6286500" y="2235200"/>
          <p14:tracePt t="11199" x="6229350" y="2241550"/>
          <p14:tracePt t="11199" x="6178550" y="2241550"/>
          <p14:tracePt t="11214" x="6121400" y="2241550"/>
          <p14:tracePt t="11214" x="6026150" y="2241550"/>
          <p14:tracePt t="11231" x="5981700" y="2241550"/>
          <p14:tracePt t="11231" x="5937250" y="2241550"/>
          <p14:tracePt t="11247" x="5899150" y="2241550"/>
          <p14:tracePt t="11247" x="5861050" y="2241550"/>
          <p14:tracePt t="11264" x="5829300" y="2241550"/>
          <p14:tracePt t="11264" x="5797550" y="2241550"/>
          <p14:tracePt t="11264" x="5765800" y="2235200"/>
          <p14:tracePt t="11282" x="5740400" y="2235200"/>
          <p14:tracePt t="11296" x="5715000" y="2235200"/>
          <p14:tracePt t="11296" x="5664200" y="2228850"/>
          <p14:tracePt t="11314" x="5645150" y="2228850"/>
          <p14:tracePt t="11314" x="5619750" y="2228850"/>
          <p14:tracePt t="11331" x="5600700" y="2228850"/>
          <p14:tracePt t="11331" x="5588000" y="2228850"/>
          <p14:tracePt t="11348" x="5568950" y="2235200"/>
          <p14:tracePt t="11348" x="5562600" y="2235200"/>
          <p14:tracePt t="11364" x="5549900" y="2241550"/>
          <p14:tracePt t="11364" x="5537200" y="2247900"/>
          <p14:tracePt t="11382" x="5530850" y="2247900"/>
          <p14:tracePt t="11382" x="5524500" y="2247900"/>
          <p14:tracePt t="11400" x="5518150" y="2241550"/>
          <p14:tracePt t="11416" x="5511800" y="2235200"/>
          <p14:tracePt t="11430" x="5727700" y="2241550"/>
          <p14:tracePt t="11523" x="5759450" y="2241550"/>
          <p14:tracePt t="11530" x="5797550" y="2247900"/>
          <p14:tracePt t="11538" x="5842000" y="2254250"/>
          <p14:tracePt t="11547" x="5937250" y="2260600"/>
          <p14:tracePt t="11564" x="6038850" y="2260600"/>
          <p14:tracePt t="11564" x="6096000" y="2260600"/>
          <p14:tracePt t="11583" x="6216650" y="2260600"/>
          <p14:tracePt t="11598" x="6337300" y="2260600"/>
          <p14:tracePt t="11615" x="6457950" y="2260600"/>
          <p14:tracePt t="11632" x="6591300" y="2260600"/>
          <p14:tracePt t="11632" x="6654800" y="2260600"/>
          <p14:tracePt t="11651" x="6724650" y="2260600"/>
          <p14:tracePt t="11664" x="6927850" y="2254250"/>
          <p14:tracePt t="11688" x="7054850" y="2241550"/>
          <p14:tracePt t="11700" x="7175500" y="2235200"/>
          <p14:tracePt t="11715" x="7289800" y="2222500"/>
          <p14:tracePt t="11731" x="7404100" y="2216150"/>
          <p14:tracePt t="11748" x="7550150" y="2216150"/>
          <p14:tracePt t="11765" x="7639050" y="2216150"/>
          <p14:tracePt t="11781" x="7715250" y="2216150"/>
          <p14:tracePt t="11798" x="7785100" y="2216150"/>
          <p14:tracePt t="11815" x="7861300" y="2209800"/>
          <p14:tracePt t="11832" x="7893050" y="2203450"/>
          <p14:tracePt t="11848" x="7924800" y="2197100"/>
          <p14:tracePt t="11865" x="7943850" y="2190750"/>
          <p14:tracePt t="11882" x="7950200" y="2184400"/>
          <p14:tracePt t="11898" x="7943850" y="2178050"/>
          <p14:tracePt t="12230" x="7937500" y="2178050"/>
          <p14:tracePt t="12242" x="7931150" y="2184400"/>
          <p14:tracePt t="12257" x="7924800" y="2184400"/>
          <p14:tracePt t="12281" x="7918450" y="2184400"/>
          <p14:tracePt t="12309" x="7912100" y="2178050"/>
          <p14:tracePt t="12633" x="7905750" y="2178050"/>
          <p14:tracePt t="12670" x="7899400" y="2184400"/>
          <p14:tracePt t="12777" x="7905750" y="2190750"/>
          <p14:tracePt t="12797" x="7899400" y="2197100"/>
          <p14:tracePt t="12829" x="7899400" y="2203450"/>
          <p14:tracePt t="12858" x="7893050" y="2203450"/>
          <p14:tracePt t="12873" x="7886700" y="2209800"/>
          <p14:tracePt t="12890" x="7874000" y="2216150"/>
          <p14:tracePt t="12902" x="7867650" y="2216150"/>
          <p14:tracePt t="12909" x="7854950" y="2216150"/>
          <p14:tracePt t="12918" x="7842250" y="2216150"/>
          <p14:tracePt t="12918" x="7823200" y="2216150"/>
          <p14:tracePt t="12935" x="7797800" y="2216150"/>
          <p14:tracePt t="12935" x="7772400" y="2216150"/>
          <p14:tracePt t="12951" x="7747000" y="2222500"/>
          <p14:tracePt t="12951" x="7708900" y="2222500"/>
          <p14:tracePt t="12968" x="7677150" y="2222500"/>
          <p14:tracePt t="12968" x="7639050" y="2222500"/>
          <p14:tracePt t="12968" x="7607300" y="2228850"/>
          <p14:tracePt t="12986" x="7569200" y="2228850"/>
          <p14:tracePt t="12986" x="7531100" y="2228850"/>
          <p14:tracePt t="13002" x="7493000" y="2235200"/>
          <p14:tracePt t="13002" x="7454900" y="2235200"/>
          <p14:tracePt t="13019" x="7423150" y="2235200"/>
          <p14:tracePt t="13019" x="7385050" y="2241550"/>
          <p14:tracePt t="13035" x="7346950" y="2241550"/>
          <p14:tracePt t="13035" x="7308850" y="2247900"/>
          <p14:tracePt t="13052" x="7264400" y="2247900"/>
          <p14:tracePt t="13052" x="7219950" y="2254250"/>
          <p14:tracePt t="13052" x="7175500" y="2260600"/>
          <p14:tracePt t="13070" x="7131050" y="2266950"/>
          <p14:tracePt t="13070" x="7080250" y="2279650"/>
          <p14:tracePt t="13085" x="7029450" y="2286000"/>
          <p14:tracePt t="13085" x="6978650" y="2298700"/>
          <p14:tracePt t="13102" x="6927850" y="2305050"/>
          <p14:tracePt t="13102" x="6877050" y="2317750"/>
          <p14:tracePt t="13120" x="6826250" y="2324100"/>
          <p14:tracePt t="13120" x="6775450" y="2330450"/>
          <p14:tracePt t="13136" x="6731000" y="2336800"/>
          <p14:tracePt t="13136" x="6629400" y="2343150"/>
          <p14:tracePt t="13152" x="6584950" y="2349500"/>
          <p14:tracePt t="13152" x="6534150" y="2349500"/>
          <p14:tracePt t="13170" x="6489700" y="2349500"/>
          <p14:tracePt t="13170" x="6438900" y="2355850"/>
          <p14:tracePt t="13186" x="6394450" y="2362200"/>
          <p14:tracePt t="13186" x="6292850" y="2368550"/>
          <p14:tracePt t="13205" x="6242050" y="2374900"/>
          <p14:tracePt t="13205" x="6184900" y="2374900"/>
          <p14:tracePt t="13220" x="6134100" y="2387600"/>
          <p14:tracePt t="13220" x="6076950" y="2393950"/>
          <p14:tracePt t="13237" x="6026150" y="2400300"/>
          <p14:tracePt t="13237" x="5969000" y="2406650"/>
          <p14:tracePt t="13253" x="5918200" y="2419350"/>
          <p14:tracePt t="13253" x="5810250" y="2432050"/>
          <p14:tracePt t="13270" x="5759450" y="2438400"/>
          <p14:tracePt t="13270" x="5702300" y="2444750"/>
          <p14:tracePt t="13287" x="5651500" y="2451100"/>
          <p14:tracePt t="13287" x="5600700" y="2457450"/>
          <p14:tracePt t="13303" x="5549900" y="2457450"/>
          <p14:tracePt t="13303" x="5499100" y="2463800"/>
          <p14:tracePt t="13320" x="5448300" y="2463800"/>
          <p14:tracePt t="13320" x="5397500" y="2470150"/>
          <p14:tracePt t="13320" x="5340350" y="2476500"/>
          <p14:tracePt t="13338" x="5289550" y="2482850"/>
          <p14:tracePt t="13352" x="5238750" y="2482850"/>
          <p14:tracePt t="13352" x="5137150" y="2495550"/>
          <p14:tracePt t="13370" x="5080000" y="2501900"/>
          <p14:tracePt t="13370" x="5035550" y="2501900"/>
          <p14:tracePt t="13387" x="4991100" y="2501900"/>
          <p14:tracePt t="13387" x="4946650" y="2508250"/>
          <p14:tracePt t="13403" x="4902200" y="2508250"/>
          <p14:tracePt t="13403" x="4864100" y="2508250"/>
          <p14:tracePt t="13420" x="4832350" y="2501900"/>
          <p14:tracePt t="13420" x="4800600" y="2501900"/>
          <p14:tracePt t="13420" x="4768850" y="2501900"/>
          <p14:tracePt t="13439" x="4737100" y="2508250"/>
          <p14:tracePt t="13439" x="4711700" y="2508250"/>
          <p14:tracePt t="13453" x="4686300" y="2508250"/>
          <p14:tracePt t="13453" x="4654550" y="2514600"/>
          <p14:tracePt t="13471" x="4635500" y="2520950"/>
          <p14:tracePt t="13471" x="4610100" y="2527300"/>
          <p14:tracePt t="13487" x="4584700" y="2533650"/>
          <p14:tracePt t="13487" x="4546600" y="2546350"/>
          <p14:tracePt t="13504" x="4527550" y="2559050"/>
          <p14:tracePt t="13504" x="4508500" y="2565400"/>
          <p14:tracePt t="13521" x="4489450" y="2571750"/>
          <p14:tracePt t="13521" x="4470400" y="2578100"/>
          <p14:tracePt t="13537" x="4451350" y="2584450"/>
          <p14:tracePt t="13537" x="4432300" y="2584450"/>
          <p14:tracePt t="13554" x="4413250" y="2597150"/>
          <p14:tracePt t="13554" x="4375150" y="2603500"/>
          <p14:tracePt t="13571" x="4356100" y="2609850"/>
          <p14:tracePt t="13571" x="4337050" y="2616200"/>
          <p14:tracePt t="13588" x="4318000" y="2622550"/>
          <p14:tracePt t="13588" x="4298950" y="2622550"/>
          <p14:tracePt t="13604" x="4279900" y="2628900"/>
          <p14:tracePt t="13604" x="4267200" y="2628900"/>
          <p14:tracePt t="13604" x="4248150" y="2628900"/>
          <p14:tracePt t="13623" x="4235450" y="2635250"/>
          <p14:tracePt t="13623" x="4222750" y="2635250"/>
          <p14:tracePt t="13638" x="4210050" y="2635250"/>
          <p14:tracePt t="13638" x="4197350" y="2635250"/>
          <p14:tracePt t="13655" x="4191000" y="2635250"/>
          <p14:tracePt t="13655" x="4178300" y="2635250"/>
          <p14:tracePt t="13671" x="4165600" y="2635250"/>
          <p14:tracePt t="13671" x="4159250" y="2635250"/>
          <p14:tracePt t="13688" x="4146550" y="2628900"/>
          <p14:tracePt t="13688" x="4140200" y="2628900"/>
          <p14:tracePt t="13688" x="4127500" y="2628900"/>
          <p14:tracePt t="13707" x="4121150" y="2622550"/>
          <p14:tracePt t="13720" x="4114800" y="2622550"/>
          <p14:tracePt t="13720" x="4102100" y="2622550"/>
          <p14:tracePt t="13738" x="4102100" y="2616200"/>
          <p14:tracePt t="13738" x="4095750" y="2609850"/>
          <p14:tracePt t="13755" x="4095750" y="2603500"/>
          <p14:tracePt t="13755" x="4089400" y="2603500"/>
          <p14:tracePt t="13772" x="4089400" y="2597150"/>
          <p14:tracePt t="13772" x="4089400" y="2584450"/>
          <p14:tracePt t="13789" x="4089400" y="2578100"/>
          <p14:tracePt t="13789" x="4089400" y="2559050"/>
          <p14:tracePt t="13807" x="4089400" y="2552700"/>
          <p14:tracePt t="13807" x="4089400" y="2546350"/>
          <p14:tracePt t="13822" x="4083050" y="2540000"/>
          <p14:tracePt t="13839" x="4083050" y="2527300"/>
          <p14:tracePt t="13854" x="4076700" y="2520950"/>
          <p14:tracePt t="13878" x="4070350" y="2514600"/>
          <p14:tracePt t="13894" x="4064000" y="2514600"/>
          <p14:tracePt t="13904" x="4057650" y="2508250"/>
          <p14:tracePt t="13904" x="4051300" y="2508250"/>
          <p14:tracePt t="13922" x="4044950" y="2501900"/>
          <p14:tracePt t="13938" x="4038600" y="2508250"/>
          <p14:tracePt t="13955" x="4032250" y="2501900"/>
          <p14:tracePt t="13955" x="4032250" y="2495550"/>
          <p14:tracePt t="13972" x="4025900" y="2489200"/>
          <p14:tracePt t="13998" x="4025900" y="2482850"/>
          <p14:tracePt t="14014" x="4025900" y="2476500"/>
          <p14:tracePt t="14042" x="4032250" y="2470150"/>
          <p14:tracePt t="14050" x="4032250" y="2463800"/>
          <p14:tracePt t="14066" x="4032250" y="2470150"/>
          <p14:tracePt t="14090" x="4025900" y="2476500"/>
          <p14:tracePt t="14102" x="4025900" y="2482850"/>
          <p14:tracePt t="14126" x="4032250" y="2476500"/>
          <p14:tracePt t="14142" x="4038600" y="2476500"/>
          <p14:tracePt t="14150" x="4044950" y="2476500"/>
          <p14:tracePt t="14162" x="4044950" y="2482850"/>
          <p14:tracePt t="14172" x="4051300" y="2482850"/>
          <p14:tracePt t="14189" x="4057650" y="2482850"/>
          <p14:tracePt t="14205" x="4064000" y="2482850"/>
          <p14:tracePt t="14222" x="4064000" y="2495550"/>
          <p14:tracePt t="14262" x="4057650" y="2501900"/>
          <p14:tracePt t="14281" x="4057650" y="2508250"/>
          <p14:tracePt t="14314" x="4051300" y="2514600"/>
          <p14:tracePt t="14365" x="4044950" y="2514600"/>
          <p14:tracePt t="14402" x="4038600" y="2514600"/>
          <p14:tracePt t="14434" x="4032250" y="2514600"/>
          <p14:tracePt t="14458" x="4025900" y="2514600"/>
          <p14:tracePt t="14478" x="4019550" y="2527300"/>
          <p14:tracePt t="14518" x="4013200" y="2533650"/>
          <p14:tracePt t="14530" x="4006850" y="2540000"/>
          <p14:tracePt t="14546" x="4000500" y="2546350"/>
          <p14:tracePt t="14557" x="4000500" y="2552700"/>
          <p14:tracePt t="14557" x="3994150" y="2559050"/>
          <p14:tracePt t="14574" x="3987800" y="2565400"/>
          <p14:tracePt t="14574" x="3975100" y="2578100"/>
          <p14:tracePt t="14591" x="3968750" y="2584450"/>
          <p14:tracePt t="14591" x="3962400" y="2597150"/>
          <p14:tracePt t="14607" x="3956050" y="2603500"/>
          <p14:tracePt t="14607" x="3949700" y="2609850"/>
          <p14:tracePt t="14624" x="3943350" y="2609850"/>
          <p14:tracePt t="14624" x="3937000" y="2622550"/>
          <p14:tracePt t="14624" x="3937000" y="2628900"/>
          <p14:tracePt t="14643" x="3930650" y="2628900"/>
          <p14:tracePt t="14656" x="3924300" y="2635250"/>
          <p14:tracePt t="14656" x="3917950" y="2641600"/>
          <p14:tracePt t="14674" x="3911600" y="2654300"/>
          <p14:tracePt t="14690" x="3905250" y="2654300"/>
          <p14:tracePt t="14707" x="3898900" y="2660650"/>
          <p14:tracePt t="14723" x="3892550" y="2660650"/>
          <p14:tracePt t="14723" x="3886200" y="2667000"/>
          <p14:tracePt t="14742" x="3879850" y="2673350"/>
          <p14:tracePt t="14757" x="3873500" y="2679700"/>
          <p14:tracePt t="14774" x="3867150" y="2679700"/>
          <p14:tracePt t="14791" x="3860800" y="2679700"/>
          <p14:tracePt t="14807" x="3854450" y="2679700"/>
          <p14:tracePt t="14807" x="3848100" y="2686050"/>
          <p14:tracePt t="14825" x="3841750" y="2686050"/>
          <p14:tracePt t="14840" x="3835400" y="2692400"/>
          <p14:tracePt t="14857" x="3829050" y="2692400"/>
          <p14:tracePt t="14857" x="3822700" y="2692400"/>
          <p14:tracePt t="14875" x="3822700" y="2698750"/>
          <p14:tracePt t="14875" x="3810000" y="2698750"/>
          <p14:tracePt t="14892" x="3803650" y="2705100"/>
          <p14:tracePt t="14907" x="3797300" y="2705100"/>
          <p14:tracePt t="14924" x="3790950" y="2711450"/>
          <p14:tracePt t="14941" x="3790950" y="2724150"/>
          <p14:tracePt t="14966" x="3784600" y="2724150"/>
          <p14:tracePt t="15026" x="3778250" y="2730500"/>
          <p14:tracePt t="15042" x="3771900" y="2736850"/>
          <p14:tracePt t="15050" x="3765550" y="2736850"/>
          <p14:tracePt t="15063" x="3759200" y="2736850"/>
          <p14:tracePt t="15075" x="3752850" y="2736850"/>
          <p14:tracePt t="15075" x="3746500" y="2736850"/>
          <p14:tracePt t="15075" x="3740150" y="2736850"/>
          <p14:tracePt t="15094" x="3733800" y="2743200"/>
          <p14:tracePt t="15108" x="3727450" y="2743200"/>
          <p14:tracePt t="15108" x="3708400" y="2749550"/>
          <p14:tracePt t="15126" x="3702050" y="2749550"/>
          <p14:tracePt t="15126" x="3689350" y="2755900"/>
          <p14:tracePt t="15142" x="3676650" y="2762250"/>
          <p14:tracePt t="15142" x="3663950" y="2768600"/>
          <p14:tracePt t="15159" x="3644900" y="2774950"/>
          <p14:tracePt t="15159" x="3625850" y="2787650"/>
          <p14:tracePt t="15176" x="3606800" y="2800350"/>
          <p14:tracePt t="15176" x="3568700" y="2825750"/>
          <p14:tracePt t="15193" x="3549650" y="2838450"/>
          <p14:tracePt t="15193" x="3524250" y="2851150"/>
          <p14:tracePt t="15209" x="3505200" y="2863850"/>
          <p14:tracePt t="15209" x="3479800" y="2870200"/>
          <p14:tracePt t="15226" x="3460750" y="2882900"/>
          <p14:tracePt t="15226" x="3416300" y="2908300"/>
          <p14:tracePt t="15243" x="3390900" y="2921000"/>
          <p14:tracePt t="15243" x="3371850" y="2927350"/>
          <p14:tracePt t="15260" x="3346450" y="2940050"/>
          <p14:tracePt t="15260" x="3327400" y="2952750"/>
          <p14:tracePt t="15276" x="3302000" y="2965450"/>
          <p14:tracePt t="15276" x="3282950" y="2978150"/>
          <p14:tracePt t="15293" x="3257550" y="2984500"/>
          <p14:tracePt t="15293" x="3213100" y="2997200"/>
          <p14:tracePt t="15312" x="3187700" y="3003550"/>
          <p14:tracePt t="15312" x="3162300" y="3009900"/>
          <p14:tracePt t="15327" x="3136900" y="3016250"/>
          <p14:tracePt t="15327" x="3105150" y="3022600"/>
          <p14:tracePt t="15343" x="3079750" y="3022600"/>
          <p14:tracePt t="15343" x="3054350" y="3028950"/>
          <p14:tracePt t="15360" x="3022600" y="3035300"/>
          <p14:tracePt t="15360" x="2990850" y="3041650"/>
          <p14:tracePt t="15376" x="2959100" y="3048000"/>
          <p14:tracePt t="15376" x="2901950" y="3054350"/>
          <p14:tracePt t="15394" x="2870200" y="3060700"/>
          <p14:tracePt t="15394" x="2838450" y="3067050"/>
          <p14:tracePt t="15410" x="2806700" y="3067050"/>
          <p14:tracePt t="15410" x="2774950" y="3073400"/>
          <p14:tracePt t="15427" x="2743200" y="3079750"/>
          <p14:tracePt t="15427" x="2711450" y="3086100"/>
          <p14:tracePt t="15443" x="2686050" y="3086100"/>
          <p14:tracePt t="15443" x="2654300" y="3092450"/>
          <p14:tracePt t="15443" x="2628900" y="3098800"/>
          <p14:tracePt t="15462" x="2609850" y="3098800"/>
          <p14:tracePt t="15476" x="2590800" y="3105150"/>
          <p14:tracePt t="15476" x="2565400" y="3105150"/>
          <p14:tracePt t="15494" x="2565400" y="3098800"/>
          <p14:tracePt t="15514" x="2571750" y="3092450"/>
          <p14:tracePt t="15526" x="2584450" y="3092450"/>
          <p14:tracePt t="15526" x="2616200" y="3079750"/>
          <p14:tracePt t="15544" x="2635250" y="3073400"/>
          <p14:tracePt t="15544" x="2660650" y="3073400"/>
          <p14:tracePt t="15561" x="2686050" y="3067050"/>
          <p14:tracePt t="15561" x="2711450" y="3060700"/>
          <p14:tracePt t="15577" x="2743200" y="3054350"/>
          <p14:tracePt t="15577" x="2774950" y="3054350"/>
          <p14:tracePt t="15594" x="2806700" y="3048000"/>
          <p14:tracePt t="15594" x="2876550" y="3048000"/>
          <p14:tracePt t="15611" x="2914650" y="3048000"/>
          <p14:tracePt t="15611" x="2946400" y="3048000"/>
          <p14:tracePt t="15628" x="2978150" y="3041650"/>
          <p14:tracePt t="15628" x="3009900" y="3041650"/>
          <p14:tracePt t="15644" x="3035300" y="3035300"/>
          <p14:tracePt t="15644" x="3054350" y="3035300"/>
          <p14:tracePt t="15644" x="3073400" y="3028950"/>
          <p14:tracePt t="15663" x="3086100" y="3022600"/>
          <p14:tracePt t="15676" x="3092450" y="3022600"/>
          <p14:tracePt t="15676" x="3098800" y="3009900"/>
          <p14:tracePt t="15695" x="3092450" y="3003550"/>
          <p14:tracePt t="15710" x="3079750" y="3003550"/>
          <p14:tracePt t="15710" x="3073400" y="2997200"/>
          <p14:tracePt t="15728" x="3060700" y="2997200"/>
          <p14:tracePt t="15728" x="3041650" y="2997200"/>
          <p14:tracePt t="15744" x="3022600" y="3003550"/>
          <p14:tracePt t="15744" x="2978150" y="3003550"/>
          <p14:tracePt t="15762" x="2952750" y="3009900"/>
          <p14:tracePt t="15762" x="2921000" y="3009900"/>
          <p14:tracePt t="15778" x="2895600" y="3016250"/>
          <p14:tracePt t="15778" x="2863850" y="3022600"/>
          <p14:tracePt t="15794" x="2832100" y="3022600"/>
          <p14:tracePt t="15794" x="2800350" y="3028950"/>
          <p14:tracePt t="15812" x="2768600" y="3028950"/>
          <p14:tracePt t="15812" x="2743200" y="3035300"/>
          <p14:tracePt t="15828" x="2711450" y="3041650"/>
          <p14:tracePt t="15828" x="2654300" y="3054350"/>
          <p14:tracePt t="15845" x="2628900" y="3060700"/>
          <p14:tracePt t="15845" x="2597150" y="3067050"/>
          <p14:tracePt t="15862" x="2578100" y="3073400"/>
          <p14:tracePt t="15862" x="2552700" y="3073400"/>
          <p14:tracePt t="15878" x="2533650" y="3079750"/>
          <p14:tracePt t="15878" x="2520950" y="3079750"/>
          <p14:tracePt t="15895" x="2508250" y="3079750"/>
          <p14:tracePt t="15895" x="2495550" y="3079750"/>
          <p14:tracePt t="15912" x="2495550" y="3073400"/>
          <p14:tracePt t="15927" x="2508250" y="3067050"/>
          <p14:tracePt t="15927" x="2520950" y="3060700"/>
          <p14:tracePt t="15945" x="2533650" y="3054350"/>
          <p14:tracePt t="15945" x="2578100" y="3035300"/>
          <p14:tracePt t="15962" x="2603500" y="3028950"/>
          <p14:tracePt t="15962" x="2635250" y="3016250"/>
          <p14:tracePt t="15979" x="2667000" y="3009900"/>
          <p14:tracePt t="15979" x="2698750" y="2997200"/>
          <p14:tracePt t="15996" x="2730500" y="2984500"/>
          <p14:tracePt t="15996" x="2762250" y="2971800"/>
          <p14:tracePt t="16012" x="2794000" y="2959100"/>
          <p14:tracePt t="16012" x="2819400" y="2952750"/>
          <p14:tracePt t="16028" x="2844800" y="2940050"/>
          <p14:tracePt t="16028" x="2876550" y="2921000"/>
          <p14:tracePt t="16046" x="2889250" y="2914650"/>
          <p14:tracePt t="16046" x="2895600" y="2908300"/>
          <p14:tracePt t="16063" x="2895600" y="2901950"/>
          <p14:tracePt t="16063" x="2895600" y="2895600"/>
          <p14:tracePt t="16079" x="2889250" y="2895600"/>
          <p14:tracePt t="16079" x="2876550" y="2895600"/>
          <p14:tracePt t="16096" x="2870200" y="2889250"/>
          <p14:tracePt t="16096" x="2851150" y="2889250"/>
          <p14:tracePt t="16096" x="2832100" y="2895600"/>
          <p14:tracePt t="16114" x="2813050" y="2895600"/>
          <p14:tracePt t="16128" x="2794000" y="2901950"/>
          <p14:tracePt t="16128" x="2736850" y="2914650"/>
          <p14:tracePt t="16146" x="2705100" y="2921000"/>
          <p14:tracePt t="16146" x="2679700" y="2927350"/>
          <p14:tracePt t="16162" x="2647950" y="2933700"/>
          <p14:tracePt t="16162" x="2616200" y="2946400"/>
          <p14:tracePt t="16179" x="2584450" y="2952750"/>
          <p14:tracePt t="16179" x="2559050" y="2959100"/>
          <p14:tracePt t="16196" x="2533650" y="2965450"/>
          <p14:tracePt t="16196" x="2482850" y="2971800"/>
          <p14:tracePt t="16214" x="2457450" y="2971800"/>
          <p14:tracePt t="16214" x="2432050" y="2971800"/>
          <p14:tracePt t="16230" x="2406650" y="2965450"/>
          <p14:tracePt t="16230" x="2387600" y="2965450"/>
          <p14:tracePt t="16246" x="2362200" y="2959100"/>
          <p14:tracePt t="16246" x="2324100" y="2946400"/>
          <p14:tracePt t="16262" x="2305050" y="2940050"/>
          <p14:tracePt t="16262" x="2286000" y="2933700"/>
          <p14:tracePt t="16279" x="2266950" y="2927350"/>
          <p14:tracePt t="16279" x="2254250" y="2921000"/>
          <p14:tracePt t="16296" x="2241550" y="2914650"/>
          <p14:tracePt t="16296" x="2228850" y="2914650"/>
          <p14:tracePt t="16313" x="2216150" y="2908300"/>
          <p14:tracePt t="16313" x="2197100" y="2895600"/>
          <p14:tracePt t="16330" x="2197100" y="2889250"/>
          <p14:tracePt t="16346" x="2190750" y="2882900"/>
          <p14:tracePt t="16362" x="2190750" y="2876550"/>
          <p14:tracePt t="16379" x="2197100" y="2876550"/>
          <p14:tracePt t="16396" x="2203450" y="2876550"/>
          <p14:tracePt t="16396" x="2216150" y="2882900"/>
          <p14:tracePt t="16414" x="2222500" y="2882900"/>
          <p14:tracePt t="16414" x="2228850" y="2882900"/>
          <p14:tracePt t="16432" x="2235200" y="2882900"/>
          <p14:tracePt t="16432" x="2241550" y="2882900"/>
          <p14:tracePt t="16447" x="2247900" y="2882900"/>
          <p14:tracePt t="16447" x="2260600" y="2882900"/>
          <p14:tracePt t="16463" x="2266950" y="2882900"/>
          <p14:tracePt t="16463" x="2273300" y="2889250"/>
          <p14:tracePt t="16480" x="2279650" y="2889250"/>
          <p14:tracePt t="16480" x="2286000" y="2895600"/>
          <p14:tracePt t="16480" x="2298700" y="2895600"/>
          <p14:tracePt t="16499" x="2305050" y="2901950"/>
          <p14:tracePt t="16499" x="2317750" y="2901950"/>
          <p14:tracePt t="16514" x="2324100" y="2908300"/>
          <p14:tracePt t="16514" x="2343150" y="2908300"/>
          <p14:tracePt t="16531" x="2355850" y="2914650"/>
          <p14:tracePt t="16531" x="2374900" y="2921000"/>
          <p14:tracePt t="16547" x="2387600" y="2921000"/>
          <p14:tracePt t="16547" x="2432050" y="2927350"/>
          <p14:tracePt t="16564" x="2451100" y="2927350"/>
          <p14:tracePt t="16564" x="2476500" y="2933700"/>
          <p14:tracePt t="16581" x="2501900" y="2933700"/>
          <p14:tracePt t="16581" x="2527300" y="2933700"/>
          <p14:tracePt t="16597" x="2552700" y="2933700"/>
          <p14:tracePt t="16597" x="2584450" y="2933700"/>
          <p14:tracePt t="16614" x="2609850" y="2927350"/>
          <p14:tracePt t="16614" x="2673350" y="2921000"/>
          <p14:tracePt t="16630" x="2705100" y="2921000"/>
          <p14:tracePt t="16630" x="2736850" y="2914650"/>
          <p14:tracePt t="16647" x="2768600" y="2914650"/>
          <p14:tracePt t="16647" x="2800350" y="2914650"/>
          <p14:tracePt t="16664" x="2825750" y="2914650"/>
          <p14:tracePt t="16664" x="2876550" y="2921000"/>
          <p14:tracePt t="16683" x="2908300" y="2921000"/>
          <p14:tracePt t="16683" x="2933700" y="2927350"/>
          <p14:tracePt t="16698" x="2959100" y="2933700"/>
          <p14:tracePt t="16698" x="2984500" y="2940050"/>
          <p14:tracePt t="16715" x="3009900" y="2940050"/>
          <p14:tracePt t="16715" x="3035300" y="2940050"/>
          <p14:tracePt t="16731" x="3054350" y="2940050"/>
          <p14:tracePt t="16731" x="3079750" y="2940050"/>
          <p14:tracePt t="16747" x="3098800" y="2933700"/>
          <p14:tracePt t="16747" x="3117850" y="2933700"/>
          <p14:tracePt t="16764" x="3136900" y="2927350"/>
          <p14:tracePt t="16764" x="3181350" y="2921000"/>
          <p14:tracePt t="16783" x="3194050" y="2921000"/>
          <p14:tracePt t="16783" x="3213100" y="2914650"/>
          <p14:tracePt t="16798" x="3232150" y="2914650"/>
          <p14:tracePt t="16798" x="3251200" y="2914650"/>
          <p14:tracePt t="16815" x="3270250" y="2914650"/>
          <p14:tracePt t="16815" x="3282950" y="2908300"/>
          <p14:tracePt t="16831" x="3295650" y="2908300"/>
          <p14:tracePt t="16831" x="3314700" y="2908300"/>
          <p14:tracePt t="16848" x="3327400" y="2908300"/>
          <p14:tracePt t="16848" x="3346450" y="2908300"/>
          <p14:tracePt t="16864" x="3352800" y="2908300"/>
          <p14:tracePt t="16881" x="3359150" y="2908300"/>
          <p14:tracePt t="16897" x="3352800" y="2914650"/>
          <p14:tracePt t="16921" x="3346450" y="2914650"/>
          <p14:tracePt t="16932" x="3340100" y="2914650"/>
          <p14:tracePt t="16932" x="3333750" y="2921000"/>
          <p14:tracePt t="16948" x="3327400" y="2921000"/>
          <p14:tracePt t="16948" x="3314700" y="2927350"/>
          <p14:tracePt t="16965" x="3302000" y="2927350"/>
          <p14:tracePt t="16965" x="3276600" y="2933700"/>
          <p14:tracePt t="16982" x="3263900" y="2940050"/>
          <p14:tracePt t="16982" x="3251200" y="2940050"/>
          <p14:tracePt t="16999" x="3232150" y="2946400"/>
          <p14:tracePt t="16999" x="3219450" y="2946400"/>
          <p14:tracePt t="17016" x="3213100" y="2952750"/>
          <p14:tracePt t="17016" x="3200400" y="2952750"/>
          <p14:tracePt t="17033" x="3187700" y="2959100"/>
          <p14:tracePt t="17033" x="3181350" y="2959100"/>
          <p14:tracePt t="17033" x="3168650" y="2959100"/>
          <p14:tracePt t="17051" x="3162300" y="2965450"/>
          <p14:tracePt t="17051" x="3155950" y="2965450"/>
          <p14:tracePt t="17066" x="3149600" y="2965450"/>
          <p14:tracePt t="17081" x="3143250" y="2965450"/>
          <p14:tracePt t="17098" x="3136900" y="2965450"/>
          <p14:tracePt t="17114" x="3130550" y="2959100"/>
          <p14:tracePt t="17134" x="3124200" y="2952750"/>
          <p14:tracePt t="17150" x="3117850" y="2946400"/>
          <p14:tracePt t="17165" x="3105150" y="2946400"/>
          <p14:tracePt t="17182" x="3098800" y="2946400"/>
          <p14:tracePt t="17199" x="3092450" y="2946400"/>
          <p14:tracePt t="17199" x="3086100" y="2946400"/>
          <p14:tracePt t="17216" x="3079750" y="2946400"/>
          <p14:tracePt t="17216" x="3060700" y="2946400"/>
          <p14:tracePt t="17233" x="3054350" y="2946400"/>
          <p14:tracePt t="17233" x="3048000" y="2946400"/>
          <p14:tracePt t="17249" x="3041650" y="2946400"/>
          <p14:tracePt t="17249" x="3035300" y="2946400"/>
          <p14:tracePt t="17267" x="3028950" y="2946400"/>
          <p14:tracePt t="17267" x="3022600" y="2940050"/>
          <p14:tracePt t="17284" x="3016250" y="2940050"/>
          <p14:tracePt t="17299" x="3022600" y="2940050"/>
          <p14:tracePt t="17330" x="3028950" y="2940050"/>
          <p14:tracePt t="17338" x="3035300" y="2940050"/>
          <p14:tracePt t="17338" x="3041650" y="2940050"/>
          <p14:tracePt t="17350" x="3048000" y="2940050"/>
          <p14:tracePt t="17350" x="3054350" y="2940050"/>
          <p14:tracePt t="17366" x="3060700" y="2940050"/>
          <p14:tracePt t="17366" x="3067050" y="2946400"/>
          <p14:tracePt t="17383" x="3073400" y="2946400"/>
          <p14:tracePt t="17383" x="3079750" y="2946400"/>
          <p14:tracePt t="17400" x="3086100" y="2946400"/>
          <p14:tracePt t="17400" x="3092450" y="2952750"/>
          <p14:tracePt t="17400" x="3098800" y="2952750"/>
          <p14:tracePt t="17419" x="3105150" y="2952750"/>
          <p14:tracePt t="17432" x="3117850" y="2952750"/>
          <p14:tracePt t="17432" x="3136900" y="2959100"/>
          <p14:tracePt t="17450" x="3143250" y="2959100"/>
          <p14:tracePt t="17450" x="3155950" y="2959100"/>
          <p14:tracePt t="17467" x="3168650" y="2959100"/>
          <p14:tracePt t="17467" x="3181350" y="2959100"/>
          <p14:tracePt t="17483" x="3194050" y="2959100"/>
          <p14:tracePt t="17483" x="3213100" y="2959100"/>
          <p14:tracePt t="17500" x="3232150" y="2952750"/>
          <p14:tracePt t="17500" x="3270250" y="2952750"/>
          <p14:tracePt t="17517" x="3289300" y="2946400"/>
          <p14:tracePt t="17517" x="3308350" y="2946400"/>
          <p14:tracePt t="17534" x="3333750" y="2940050"/>
          <p14:tracePt t="17534" x="3359150" y="2940050"/>
          <p14:tracePt t="17550" x="3378200" y="2933700"/>
          <p14:tracePt t="17550" x="3403600" y="2927350"/>
          <p14:tracePt t="17567" x="3429000" y="2927350"/>
          <p14:tracePt t="17567" x="3486150" y="2927350"/>
          <p14:tracePt t="17584" x="3517900" y="2927350"/>
          <p14:tracePt t="17584" x="3549650" y="2933700"/>
          <p14:tracePt t="17600" x="3581400" y="2940050"/>
          <p14:tracePt t="17600" x="3619500" y="2946400"/>
          <p14:tracePt t="17617" x="3651250" y="2952750"/>
          <p14:tracePt t="17692" x="4032250" y="2946400"/>
          <p14:tracePt t="17696" x="4070350" y="2946400"/>
          <p14:tracePt t="17702" x="4108450" y="2940050"/>
          <p14:tracePt t="17718" x="4432300" y="2940050"/>
          <p14:tracePt t="17788" x="4470400" y="2940050"/>
          <p14:tracePt t="17794" x="4502150" y="2933700"/>
          <p14:tracePt t="17802" x="4572000" y="2940050"/>
          <p14:tracePt t="17819" x="4641850" y="2940050"/>
          <p14:tracePt t="17834" x="4718050" y="2946400"/>
          <p14:tracePt t="17851" x="4800600" y="2946400"/>
          <p14:tracePt t="17868" x="4927600" y="2959100"/>
          <p14:tracePt t="17884" x="5016500" y="2965450"/>
          <p14:tracePt t="17901" x="5105400" y="2971800"/>
          <p14:tracePt t="17918" x="5200650" y="2978150"/>
          <p14:tracePt t="17936" x="5340350" y="2978150"/>
          <p14:tracePt t="17951" x="5435600" y="2978150"/>
          <p14:tracePt t="17968" x="5530850" y="2978150"/>
          <p14:tracePt t="17984" x="5670550" y="2971800"/>
          <p14:tracePt t="18003" x="5759450" y="2965450"/>
          <p14:tracePt t="18019" x="5848350" y="2959100"/>
          <p14:tracePt t="18035" x="5930900" y="2946400"/>
          <p14:tracePt t="18051" x="6013450" y="2933700"/>
          <p14:tracePt t="18051" x="6051550" y="2933700"/>
          <p14:tracePt t="18071" x="6089650" y="2927350"/>
          <p14:tracePt t="18071" x="6121400" y="2921000"/>
          <p14:tracePt t="18086" x="6191250" y="2914650"/>
          <p14:tracePt t="18102" x="6248400" y="2901950"/>
          <p14:tracePt t="18118" x="6305550" y="2895600"/>
          <p14:tracePt t="18135" x="6362700" y="2889250"/>
          <p14:tracePt t="18152" x="6413500" y="2876550"/>
          <p14:tracePt t="18152" x="6438900" y="2876550"/>
          <p14:tracePt t="18170" x="6489700" y="2863850"/>
          <p14:tracePt t="18185" x="6540500" y="2857500"/>
          <p14:tracePt t="18203" x="6584950" y="2851150"/>
          <p14:tracePt t="18219" x="6642100" y="2844800"/>
          <p14:tracePt t="18235" x="6680200" y="2844800"/>
          <p14:tracePt t="18252" x="6724650" y="2844800"/>
          <p14:tracePt t="18269" x="6762750" y="2851150"/>
          <p14:tracePt t="18285" x="6813550" y="2863850"/>
          <p14:tracePt t="18302" x="6845300" y="2870200"/>
          <p14:tracePt t="18320" x="6870700" y="2876550"/>
          <p14:tracePt t="18336" x="6896100" y="2882900"/>
          <p14:tracePt t="18352" x="6927850" y="2895600"/>
          <p14:tracePt t="18370" x="6946900" y="2895600"/>
          <p14:tracePt t="18386" x="6965950" y="2901950"/>
          <p14:tracePt t="18402" x="6978650" y="2901950"/>
          <p14:tracePt t="18419" x="6997700" y="2901950"/>
          <p14:tracePt t="18436" x="7010400" y="2901950"/>
          <p14:tracePt t="18454" x="7023100" y="2901950"/>
          <p14:tracePt t="18470" x="7029450" y="2901950"/>
          <p14:tracePt t="18485" x="7035800" y="2901950"/>
          <p14:tracePt t="18502" x="7048500" y="2895600"/>
          <p14:tracePt t="18520" x="7054850" y="2895600"/>
          <p14:tracePt t="18536" x="7061200" y="2895600"/>
          <p14:tracePt t="18552" x="7067550" y="2895600"/>
          <p14:tracePt t="18569" x="7073900" y="2895600"/>
          <p14:tracePt t="18586" x="7080250" y="2895600"/>
          <p14:tracePt t="18642" x="7086600" y="2901950"/>
          <p14:tracePt t="18662" x="7092950" y="2901950"/>
          <p14:tracePt t="18678" x="7099300" y="2901950"/>
          <p14:tracePt t="18702" x="7105650" y="2901950"/>
          <p14:tracePt t="18754" x="7105650" y="2908300"/>
          <p14:tracePt t="18782" x="7112000" y="2908300"/>
          <p14:tracePt t="18806" x="7118350" y="2914650"/>
          <p14:tracePt t="18838" x="7124700" y="2914650"/>
          <p14:tracePt t="18858" x="7131050" y="2914650"/>
          <p14:tracePt t="18874" x="7137400" y="2914650"/>
          <p14:tracePt t="18890" x="7143750" y="2921000"/>
          <p14:tracePt t="18902" x="7150100" y="2921000"/>
          <p14:tracePt t="18918" x="7156450" y="2921000"/>
          <p14:tracePt t="18926" x="7162800" y="2921000"/>
          <p14:tracePt t="18937" x="7169150" y="2927350"/>
          <p14:tracePt t="18954" x="7188200" y="2927350"/>
          <p14:tracePt t="18971" x="7200900" y="2933700"/>
          <p14:tracePt t="18988" x="7219950" y="2933700"/>
          <p14:tracePt t="19005" x="7232650" y="2933700"/>
          <p14:tracePt t="19022" x="7239000" y="2933700"/>
          <p14:tracePt t="19038" x="7251700" y="2933700"/>
          <p14:tracePt t="19054" x="7258050" y="2940050"/>
          <p14:tracePt t="19071" x="7264400" y="2940050"/>
          <p14:tracePt t="19114" x="7270750" y="2946400"/>
          <p14:tracePt t="19142" x="7277100" y="2946400"/>
          <p14:tracePt t="19166" x="7283450" y="2946400"/>
          <p14:tracePt t="19190" x="7289800" y="2946400"/>
          <p14:tracePt t="19201" x="7296150" y="2946400"/>
          <p14:tracePt t="19218" x="7302500" y="2946400"/>
          <p14:tracePt t="19234" x="7308850" y="2952750"/>
          <p14:tracePt t="19262" x="7315200" y="2952750"/>
          <p14:tracePt t="19278" x="7321550" y="2952750"/>
          <p14:tracePt t="19302" x="7327900" y="2959100"/>
          <p14:tracePt t="19370" x="7327900" y="2965450"/>
          <p14:tracePt t="19554" x="7334250" y="2971800"/>
          <p14:tracePt t="19670" x="7327900" y="2971800"/>
          <p14:tracePt t="19714" x="7334250" y="2978150"/>
          <p14:tracePt t="19810" x="7340600" y="2978150"/>
          <p14:tracePt t="19834" x="7346950" y="2978150"/>
          <p14:tracePt t="19854" x="7353300" y="2978150"/>
          <p14:tracePt t="19894" x="7359650" y="2978150"/>
          <p14:tracePt t="19981" x="7366000" y="2978150"/>
          <p14:tracePt t="19998" x="7372350" y="2978150"/>
          <p14:tracePt t="20014" x="7378700" y="2978150"/>
          <p14:tracePt t="20030" x="7385050" y="2978150"/>
          <p14:tracePt t="20042" x="7385050" y="2984500"/>
          <p14:tracePt t="20065" x="7391400" y="2978150"/>
          <p14:tracePt t="20089" x="7397750" y="2984500"/>
          <p14:tracePt t="20110" x="7404100" y="2984500"/>
          <p14:tracePt t="20133" x="7410450" y="2984500"/>
          <p14:tracePt t="20161" x="7404100" y="2984500"/>
          <p14:tracePt t="20210" x="7397750" y="2978150"/>
          <p14:tracePt t="20230" x="7391400" y="2978150"/>
          <p14:tracePt t="20278" x="7385050" y="2978150"/>
          <p14:tracePt t="20298" x="7378700" y="2978150"/>
          <p14:tracePt t="20314" x="7372350" y="2978150"/>
          <p14:tracePt t="20329" x="7366000" y="2978150"/>
          <p14:tracePt t="20342" x="7353300" y="2984500"/>
          <p14:tracePt t="20357" x="7346950" y="2984500"/>
          <p14:tracePt t="20373" x="7334250" y="2984500"/>
          <p14:tracePt t="20389" x="7327900" y="2984500"/>
          <p14:tracePt t="20401" x="7321550" y="2990850"/>
          <p14:tracePt t="20417" x="7308850" y="2997200"/>
          <p14:tracePt t="20433" x="7302500" y="3003550"/>
          <p14:tracePt t="20442" x="7277100" y="3009900"/>
          <p14:tracePt t="20459" x="7258050" y="3009900"/>
          <p14:tracePt t="20459" x="7239000" y="3009900"/>
          <p14:tracePt t="20476" x="7207250" y="3009900"/>
          <p14:tracePt t="20476" x="7181850" y="3009900"/>
          <p14:tracePt t="20476" x="7143750" y="3009900"/>
          <p14:tracePt t="20494" x="7105650" y="3009900"/>
          <p14:tracePt t="20494" x="7054850" y="3003550"/>
          <p14:tracePt t="20510" x="7010400" y="3003550"/>
          <p14:tracePt t="20510" x="6959600" y="3003550"/>
          <p14:tracePt t="20527" x="6902450" y="3003550"/>
          <p14:tracePt t="20527" x="6838950" y="3003550"/>
          <p14:tracePt t="20543" x="6781800" y="3003550"/>
          <p14:tracePt t="20543" x="6718300" y="3009900"/>
          <p14:tracePt t="20543" x="6648450" y="3016250"/>
          <p14:tracePt t="20563" x="6578600" y="3022600"/>
          <p14:tracePt t="20563" x="6508750" y="3028950"/>
          <p14:tracePt t="20576" x="6432550" y="3035300"/>
          <p14:tracePt t="20576" x="6356350" y="3048000"/>
          <p14:tracePt t="20593" x="6280150" y="3054350"/>
          <p14:tracePt t="20593" x="6197600" y="3060700"/>
          <p14:tracePt t="20609" x="6121400" y="3060700"/>
          <p14:tracePt t="20609" x="6032500" y="3073400"/>
          <p14:tracePt t="20626" x="5949950" y="3073400"/>
          <p14:tracePt t="20626" x="5778500" y="3092450"/>
          <p14:tracePt t="20643" x="5689600" y="3098800"/>
          <p14:tracePt t="20643" x="5600700" y="3105150"/>
          <p14:tracePt t="20660" x="5505450" y="3111500"/>
          <p14:tracePt t="20660" x="5416550" y="3124200"/>
          <p14:tracePt t="20676" x="5321300" y="3130550"/>
          <p14:tracePt t="20676" x="5226050" y="3136900"/>
          <p14:tracePt t="20693" x="5130800" y="3143250"/>
          <p14:tracePt t="20693" x="4927600" y="3162300"/>
          <p14:tracePt t="20711" x="4826000" y="3175000"/>
          <p14:tracePt t="20711" x="4724400" y="3181350"/>
          <p14:tracePt t="20727" x="4622800" y="3194050"/>
          <p14:tracePt t="20727" x="4527550" y="3206750"/>
          <p14:tracePt t="20743" x="4432300" y="3225800"/>
          <p14:tracePt t="20743" x="4337050" y="3238500"/>
          <p14:tracePt t="20760" x="4248150" y="3251200"/>
          <p14:tracePt t="20760" x="4070350" y="3289300"/>
          <p14:tracePt t="20778" x="3981450" y="3302000"/>
          <p14:tracePt t="20778" x="3898900" y="3321050"/>
          <p14:tracePt t="20794" x="3810000" y="3340100"/>
          <p14:tracePt t="20794" x="3727450" y="3359150"/>
          <p14:tracePt t="20811" x="3644900" y="3378200"/>
          <p14:tracePt t="20811" x="3568700" y="3397250"/>
          <p14:tracePt t="20827" x="3492500" y="3416300"/>
          <p14:tracePt t="20827" x="3422650" y="3429000"/>
          <p14:tracePt t="20844" x="3359150" y="3448050"/>
          <p14:tracePt t="20844" x="3295650" y="3460750"/>
          <p14:tracePt t="20844" x="3238500" y="3473450"/>
          <p14:tracePt t="20862" x="3187700" y="3486150"/>
          <p14:tracePt t="20862" x="3136900" y="3498850"/>
          <p14:tracePt t="20877" x="3086100" y="3511550"/>
          <p14:tracePt t="20877" x="3041650" y="3517900"/>
          <p14:tracePt t="20894" x="2990850" y="3530600"/>
          <p14:tracePt t="20894" x="2952750" y="3543300"/>
          <p14:tracePt t="20911" x="2908300" y="3556000"/>
          <p14:tracePt t="20911" x="2870200" y="3568700"/>
          <p14:tracePt t="20927" x="2825750" y="3581400"/>
          <p14:tracePt t="20927" x="2749550" y="3600450"/>
          <p14:tracePt t="20944" x="2717800" y="3613150"/>
          <p14:tracePt t="20944" x="2679700" y="3619500"/>
          <p14:tracePt t="20961" x="2654300" y="3625850"/>
          <p14:tracePt t="20961" x="2622550" y="3638550"/>
          <p14:tracePt t="20978" x="2597150" y="3644900"/>
          <p14:tracePt t="20978" x="2546350" y="3651250"/>
          <p14:tracePt t="20994" x="2520950" y="3657600"/>
          <p14:tracePt t="20994" x="2501900" y="3663950"/>
          <p14:tracePt t="21011" x="2482850" y="3670300"/>
          <p14:tracePt t="21011" x="2457450" y="3676650"/>
          <p14:tracePt t="21029" x="2438400" y="3683000"/>
          <p14:tracePt t="21029" x="2419350" y="3689350"/>
          <p14:tracePt t="21045" x="2393950" y="3689350"/>
          <p14:tracePt t="21045" x="2374900" y="3689350"/>
          <p14:tracePt t="21062" x="2330450" y="3695700"/>
          <p14:tracePt t="21062" x="2311400" y="3695700"/>
          <p14:tracePt t="21078" x="2292350" y="3695700"/>
          <p14:tracePt t="21078" x="2273300" y="3695700"/>
          <p14:tracePt t="21095" x="2254250" y="3702050"/>
          <p14:tracePt t="21095" x="2235200" y="3702050"/>
          <p14:tracePt t="21111" x="2209800" y="3708400"/>
          <p14:tracePt t="21111" x="2190750" y="3714750"/>
          <p14:tracePt t="21128" x="2171700" y="3721100"/>
          <p14:tracePt t="21128" x="2146300" y="3727450"/>
          <p14:tracePt t="21128" x="2120900" y="3733800"/>
          <p14:tracePt t="21147" x="2101850" y="3740150"/>
          <p14:tracePt t="21147" x="2082800" y="3746500"/>
          <p14:tracePt t="21162" x="2057400" y="3752850"/>
          <p14:tracePt t="21162" x="2038350" y="3759200"/>
          <p14:tracePt t="21178" x="2019300" y="3759200"/>
          <p14:tracePt t="21178" x="2000250" y="3765550"/>
          <p14:tracePt t="21195" x="1981200" y="3771900"/>
          <p14:tracePt t="21195" x="1962150" y="3771900"/>
          <p14:tracePt t="21212" x="1949450" y="3778250"/>
          <p14:tracePt t="21212" x="1930400" y="3778250"/>
          <p14:tracePt t="21228" x="1917700" y="3784600"/>
          <p14:tracePt t="21228" x="1892300" y="3790950"/>
          <p14:tracePt t="21245" x="1879600" y="3790950"/>
          <p14:tracePt t="21245" x="1873250" y="3790950"/>
          <p14:tracePt t="21262" x="1860550" y="3797300"/>
          <p14:tracePt t="21262" x="1847850" y="3790950"/>
          <p14:tracePt t="21278" x="1841500" y="3790950"/>
          <p14:tracePt t="21278" x="1816100" y="3790950"/>
          <p14:tracePt t="21295" x="1803400" y="3784600"/>
          <p14:tracePt t="21295" x="1790700" y="3784600"/>
          <p14:tracePt t="21312" x="1778000" y="3784600"/>
          <p14:tracePt t="21312" x="1765300" y="3784600"/>
          <p14:tracePt t="21328" x="1746250" y="3790950"/>
          <p14:tracePt t="21328" x="1733550" y="3790950"/>
          <p14:tracePt t="21345" x="1714500" y="3790950"/>
          <p14:tracePt t="21345" x="1682750" y="3797300"/>
          <p14:tracePt t="21362" x="1663700" y="3797300"/>
          <p14:tracePt t="21362" x="1651000" y="3797300"/>
          <p14:tracePt t="21379" x="1638300" y="3797300"/>
          <p14:tracePt t="21379" x="1625600" y="3797300"/>
          <p14:tracePt t="21395" x="1612900" y="3797300"/>
          <p14:tracePt t="21395" x="1600200" y="3797300"/>
          <p14:tracePt t="21412" x="1587500" y="3790950"/>
          <p14:tracePt t="21412" x="1581150" y="3790950"/>
          <p14:tracePt t="21431" x="1562100" y="3790950"/>
          <p14:tracePt t="21431" x="1555750" y="3784600"/>
          <p14:tracePt t="21446" x="1549400" y="3784600"/>
          <p14:tracePt t="21446" x="1543050" y="3784600"/>
          <p14:tracePt t="21462" x="1549400" y="3784600"/>
          <p14:tracePt t="21497" x="1555750" y="3778250"/>
          <p14:tracePt t="21505" x="1562100" y="3778250"/>
          <p14:tracePt t="21514" x="1568450" y="3771900"/>
          <p14:tracePt t="21514" x="1574800" y="3771900"/>
          <p14:tracePt t="21531" x="1803400" y="3657600"/>
          <p14:tracePt t="21620" x="1841500" y="3651250"/>
          <p14:tracePt t="21626" x="1885950" y="3651250"/>
          <p14:tracePt t="21634" x="1930400" y="3644900"/>
          <p14:tracePt t="21646" x="2063750" y="3663950"/>
          <p14:tracePt t="21663" x="2146300" y="3670300"/>
          <p14:tracePt t="21680" x="2228850" y="3676650"/>
          <p14:tracePt t="21696" x="2336800" y="3676650"/>
          <p14:tracePt t="21714" x="2400300" y="3663950"/>
          <p14:tracePt t="21730" x="2451100" y="3657600"/>
          <p14:tracePt t="21747" x="2495550" y="3644900"/>
          <p14:tracePt t="21764" x="2520950" y="3638550"/>
          <p14:tracePt t="21780" x="2533650" y="3632200"/>
          <p14:tracePt t="21798" x="2540000" y="3632200"/>
          <p14:tracePt t="21815" x="2546350" y="3638550"/>
          <p14:tracePt t="21830" x="2546350" y="3644900"/>
          <p14:tracePt t="21847" x="2540000" y="3651250"/>
          <p14:tracePt t="21863" x="2540000" y="3663950"/>
          <p14:tracePt t="21863" x="2533650" y="3670300"/>
          <p14:tracePt t="21863" x="2533650" y="3676650"/>
          <p14:tracePt t="21883" x="2533650" y="3683000"/>
          <p14:tracePt t="21883" x="2533650" y="3689350"/>
          <p14:tracePt t="21897" x="2540000" y="3702050"/>
          <p14:tracePt t="21897" x="2546350" y="3714750"/>
          <p14:tracePt t="21914" x="2559050" y="3727450"/>
          <p14:tracePt t="21914" x="2571750" y="3746500"/>
          <p14:tracePt t="21914" x="2597150" y="3759200"/>
          <p14:tracePt t="21935" x="2616200" y="3778250"/>
          <p14:tracePt t="21947" x="2647950" y="3790950"/>
          <p14:tracePt t="21947" x="2705100" y="3810000"/>
          <p14:tracePt t="21964" x="2736850" y="3816350"/>
          <p14:tracePt t="21964" x="2768600" y="3822700"/>
          <p14:tracePt t="21981" x="2800350" y="3822700"/>
          <p14:tracePt t="21981" x="2832100" y="3822700"/>
          <p14:tracePt t="21998" x="2857500" y="3822700"/>
          <p14:tracePt t="21998" x="2908300" y="3822700"/>
          <p14:tracePt t="22015" x="2927350" y="3822700"/>
          <p14:tracePt t="22015" x="2952750" y="3829050"/>
          <p14:tracePt t="22032" x="2965450" y="3829050"/>
          <p14:tracePt t="22032" x="2984500" y="3829050"/>
          <p14:tracePt t="22048" x="2997200" y="3829050"/>
          <p14:tracePt t="22048" x="3016250" y="3829050"/>
          <p14:tracePt t="22065" x="3022600" y="3822700"/>
          <p14:tracePt t="22065" x="3041650" y="3816350"/>
          <p14:tracePt t="22082" x="3048000" y="3810000"/>
          <p14:tracePt t="22082" x="3054350" y="3803650"/>
          <p14:tracePt t="22099" x="3060700" y="3797300"/>
          <p14:tracePt t="22099" x="3060700" y="3790950"/>
          <p14:tracePt t="22115" x="3060700" y="3784600"/>
          <p14:tracePt t="22131" x="3054350" y="3778250"/>
          <p14:tracePt t="22147" x="3048000" y="3771900"/>
          <p14:tracePt t="22165" x="3041650" y="3765550"/>
          <p14:tracePt t="22182" x="3035300" y="3765550"/>
          <p14:tracePt t="22199" x="3028950" y="3765550"/>
          <p14:tracePt t="22215" x="3022600" y="3771900"/>
          <p14:tracePt t="22231" x="3022600" y="3778250"/>
          <p14:tracePt t="22248" x="3028950" y="3784600"/>
          <p14:tracePt t="22265" x="3035300" y="3790950"/>
          <p14:tracePt t="22281" x="3035300" y="3784600"/>
          <p14:tracePt t="22314" x="3041650" y="3784600"/>
          <p14:tracePt t="22361" x="3048000" y="3784600"/>
          <p14:tracePt t="22373" x="3054350" y="3784600"/>
          <p14:tracePt t="22390" x="3060700" y="3771900"/>
          <p14:tracePt t="22442" x="3073400" y="3771900"/>
          <p14:tracePt t="22450" x="3079750" y="3759200"/>
          <p14:tracePt t="22458" x="3098800" y="3752850"/>
          <p14:tracePt t="22466" x="3117850" y="3746500"/>
          <p14:tracePt t="22466" x="3143250" y="3733800"/>
          <p14:tracePt t="22483" x="3175000" y="3727450"/>
          <p14:tracePt t="22483" x="3206750" y="3714750"/>
          <p14:tracePt t="22500" x="3244850" y="3708400"/>
          <p14:tracePt t="22500" x="3282950" y="3702050"/>
          <p14:tracePt t="22500" x="3321050" y="3695700"/>
          <p14:tracePt t="22519" x="3365500" y="3695700"/>
          <p14:tracePt t="22519" x="3409950" y="3695700"/>
          <p14:tracePt t="22534" x="3448050" y="3689350"/>
          <p14:tracePt t="22534" x="3492500" y="3689350"/>
          <p14:tracePt t="22550" x="3530600" y="3689350"/>
          <p14:tracePt t="22550" x="3568700" y="3689350"/>
          <p14:tracePt t="22567" x="3606800" y="3683000"/>
          <p14:tracePt t="22567" x="3638550" y="3683000"/>
          <p14:tracePt t="22583" x="3670300" y="3689350"/>
          <p14:tracePt t="22583" x="3702050" y="3689350"/>
          <p14:tracePt t="22600" x="3727450" y="3695700"/>
          <p14:tracePt t="22600" x="3778250" y="3708400"/>
          <p14:tracePt t="22617" x="3797300" y="3714750"/>
          <p14:tracePt t="22617" x="3816350" y="3721100"/>
          <p14:tracePt t="22634" x="3829050" y="3733800"/>
          <p14:tracePt t="22634" x="3841750" y="3740150"/>
          <p14:tracePt t="22650" x="3854450" y="3746500"/>
          <p14:tracePt t="22650" x="3860800" y="3752850"/>
          <p14:tracePt t="22667" x="3867150" y="3765550"/>
          <p14:tracePt t="22667" x="3867150" y="3771900"/>
          <p14:tracePt t="22687" x="3860800" y="3778250"/>
          <p14:tracePt t="22687" x="3860800" y="3784600"/>
          <p14:tracePt t="22701" x="3854450" y="3790950"/>
          <p14:tracePt t="22701" x="3848100" y="3797300"/>
          <p14:tracePt t="22717" x="3841750" y="3797300"/>
          <p14:tracePt t="22717" x="3829050" y="3810000"/>
          <p14:tracePt t="22734" x="3822700" y="3816350"/>
          <p14:tracePt t="22734" x="3816350" y="3822700"/>
          <p14:tracePt t="22751" x="3803650" y="3829050"/>
          <p14:tracePt t="22751" x="3797300" y="3835400"/>
          <p14:tracePt t="22767" x="3784600" y="3841750"/>
          <p14:tracePt t="22767" x="3771900" y="3848100"/>
          <p14:tracePt t="22784" x="3765550" y="3854450"/>
          <p14:tracePt t="22784" x="3752850" y="3860800"/>
          <p14:tracePt t="22784" x="3740150" y="3867150"/>
          <p14:tracePt t="22802" x="3727450" y="3867150"/>
          <p14:tracePt t="22802" x="3714750" y="3873500"/>
          <p14:tracePt t="22818" x="3702050" y="3873500"/>
          <p14:tracePt t="22818" x="3695700" y="3879850"/>
          <p14:tracePt t="22835" x="3683000" y="3879850"/>
          <p14:tracePt t="22835" x="3670300" y="3879850"/>
          <p14:tracePt t="22851" x="3657600" y="3879850"/>
          <p14:tracePt t="22851" x="3644900" y="3879850"/>
          <p14:tracePt t="22867" x="3632200" y="3879850"/>
          <p14:tracePt t="22867" x="3619500" y="3879850"/>
          <p14:tracePt t="22867" x="3606800" y="3873500"/>
          <p14:tracePt t="22886" x="3594100" y="3873500"/>
          <p14:tracePt t="22900" x="3581400" y="3873500"/>
          <p14:tracePt t="22900" x="3568700" y="3873500"/>
          <p14:tracePt t="22918" x="3556000" y="3873500"/>
          <p14:tracePt t="22934" x="3549650" y="3873500"/>
          <p14:tracePt t="22950" x="3536950" y="3879850"/>
          <p14:tracePt t="22967" x="3530600" y="3879850"/>
          <p14:tracePt t="22967" x="3517900" y="3879850"/>
          <p14:tracePt t="22984" x="3511550" y="3873500"/>
          <p14:tracePt t="22984" x="3505200" y="3867150"/>
          <p14:tracePt t="23001" x="3492500" y="3867150"/>
          <p14:tracePt t="23001" x="3486150" y="3860800"/>
          <p14:tracePt t="23019" x="3473450" y="3854450"/>
          <p14:tracePt t="23019" x="3441700" y="3841750"/>
          <p14:tracePt t="23035" x="3429000" y="3835400"/>
          <p14:tracePt t="23035" x="3416300" y="3829050"/>
          <p14:tracePt t="23051" x="3397250" y="3829050"/>
          <p14:tracePt t="23051" x="3378200" y="3822700"/>
          <p14:tracePt t="23068" x="3359150" y="3822700"/>
          <p14:tracePt t="23068" x="3340100" y="3822700"/>
          <p14:tracePt t="23085" x="3327400" y="3822700"/>
          <p14:tracePt t="23085" x="3282950" y="3822700"/>
          <p14:tracePt t="23102" x="3263900" y="3822700"/>
          <p14:tracePt t="23102" x="3244850" y="3822700"/>
          <p14:tracePt t="23119" x="3232150" y="3822700"/>
          <p14:tracePt t="23119" x="3213100" y="3829050"/>
          <p14:tracePt t="23135" x="3200400" y="3829050"/>
          <p14:tracePt t="23135" x="3187700" y="3829050"/>
          <p14:tracePt t="23152" x="3175000" y="3835400"/>
          <p14:tracePt t="23152" x="3162300" y="3835400"/>
          <p14:tracePt t="23152" x="3149600" y="3841750"/>
          <p14:tracePt t="23170" x="3136900" y="3841750"/>
          <p14:tracePt t="23184" x="3130550" y="3848100"/>
          <p14:tracePt t="23184" x="3105150" y="3854450"/>
          <p14:tracePt t="23204" x="3092450" y="3860800"/>
          <p14:tracePt t="23204" x="3086100" y="3860800"/>
          <p14:tracePt t="23219" x="3073400" y="3867150"/>
          <p14:tracePt t="23219" x="3067050" y="3873500"/>
          <p14:tracePt t="23236" x="3054350" y="3879850"/>
          <p14:tracePt t="23236" x="3048000" y="3879850"/>
          <p14:tracePt t="23236" x="3041650" y="3886200"/>
          <p14:tracePt t="23254" x="3035300" y="3886200"/>
          <p14:tracePt t="23268" x="3028950" y="3886200"/>
          <p14:tracePt t="23285" x="3022600" y="3886200"/>
          <p14:tracePt t="23301" x="3016250" y="3886200"/>
          <p14:tracePt t="23318" x="3003550" y="3886200"/>
          <p14:tracePt t="23335" x="2997200" y="3873500"/>
          <p14:tracePt t="23335" x="2990850" y="3867150"/>
          <p14:tracePt t="23352" x="2984500" y="3860800"/>
          <p14:tracePt t="23352" x="2984500" y="3854450"/>
          <p14:tracePt t="23369" x="2984500" y="3848100"/>
          <p14:tracePt t="23369" x="2984500" y="3841750"/>
          <p14:tracePt t="23386" x="2984500" y="3835400"/>
          <p14:tracePt t="23402" x="2984500" y="3829050"/>
          <p14:tracePt t="23402" x="2990850" y="3829050"/>
          <p14:tracePt t="23419" x="2997200" y="3822700"/>
          <p14:tracePt t="23419" x="3009900" y="3822700"/>
          <p14:tracePt t="23437" x="3016250" y="3816350"/>
          <p14:tracePt t="23437" x="3022600" y="3810000"/>
          <p14:tracePt t="23437" x="3028950" y="3803650"/>
          <p14:tracePt t="23454" x="3041650" y="3797300"/>
          <p14:tracePt t="23470" x="3359150" y="3879850"/>
          <p14:tracePt t="23566" x="3416300" y="3892550"/>
          <p14:tracePt t="23570" x="3549650" y="3911600"/>
          <p14:tracePt t="23585" x="3683000" y="3924300"/>
          <p14:tracePt t="23602" x="3829050" y="3937000"/>
          <p14:tracePt t="23619" x="4038600" y="3943350"/>
          <p14:tracePt t="23636" x="4178300" y="3937000"/>
          <p14:tracePt t="23652" x="4298950" y="3937000"/>
          <p14:tracePt t="23669" x="4413250" y="3937000"/>
          <p14:tracePt t="23686" x="4552950" y="3949700"/>
          <p14:tracePt t="23703" x="4629150" y="3949700"/>
          <p14:tracePt t="23719" x="4686300" y="3943350"/>
          <p14:tracePt t="23736" x="4762500" y="3911600"/>
          <p14:tracePt t="23754" x="4806950" y="3892550"/>
          <p14:tracePt t="23770" x="4838700" y="3873500"/>
          <p14:tracePt t="23786" x="4851400" y="3867150"/>
          <p14:tracePt t="23786" x="4857750" y="3860800"/>
          <p14:tracePt t="23803" x="4864100" y="3854450"/>
          <p14:tracePt t="23803" x="4876800" y="3854450"/>
          <p14:tracePt t="23820" x="4883150" y="3848100"/>
          <p14:tracePt t="23820" x="4895850" y="3835400"/>
          <p14:tracePt t="23838" x="4908550" y="3822700"/>
          <p14:tracePt t="23838" x="4921250" y="3810000"/>
          <p14:tracePt t="23854" x="4946650" y="3803650"/>
          <p14:tracePt t="23854" x="4972050" y="3784600"/>
          <p14:tracePt t="23870" x="5010150" y="3765550"/>
          <p14:tracePt t="23870" x="5048250" y="3752850"/>
          <p14:tracePt t="23887" x="5099050" y="3733800"/>
          <p14:tracePt t="23887" x="5156200" y="3714750"/>
          <p14:tracePt t="23904" x="5213350" y="3695700"/>
          <p14:tracePt t="23904" x="5334000" y="3657600"/>
          <p14:tracePt t="23922" x="5397500" y="3644900"/>
          <p14:tracePt t="23922" x="5454650" y="3632200"/>
          <p14:tracePt t="23937" x="5518150" y="3625850"/>
          <p14:tracePt t="23937" x="5575300" y="3613150"/>
          <p14:tracePt t="23954" x="5632450" y="3613150"/>
          <p14:tracePt t="23954" x="5683250" y="3606800"/>
          <p14:tracePt t="23971" x="5740400" y="3600450"/>
          <p14:tracePt t="23971" x="5784850" y="3600450"/>
          <p14:tracePt t="23987" x="5829300" y="3606800"/>
          <p14:tracePt t="23987" x="5911850" y="3606800"/>
          <p14:tracePt t="24004" x="5943600" y="3613150"/>
          <p14:tracePt t="24004" x="5969000" y="3613150"/>
          <p14:tracePt t="24021" x="5994400" y="3619500"/>
          <p14:tracePt t="24021" x="6013450" y="3625850"/>
          <p14:tracePt t="24038" x="6026150" y="3632200"/>
          <p14:tracePt t="24038" x="6038850" y="3651250"/>
          <p14:tracePt t="24054" x="6038850" y="3663950"/>
          <p14:tracePt t="24054" x="6038850" y="3670300"/>
          <p14:tracePt t="24071" x="6032500" y="3683000"/>
          <p14:tracePt t="24071" x="6026150" y="3689350"/>
          <p14:tracePt t="24088" x="6019800" y="3702050"/>
          <p14:tracePt t="24088" x="6007100" y="3721100"/>
          <p14:tracePt t="24104" x="5994400" y="3733800"/>
          <p14:tracePt t="24104" x="5969000" y="3759200"/>
          <p14:tracePt t="24122" x="5949950" y="3778250"/>
          <p14:tracePt t="24122" x="5930900" y="3790950"/>
          <p14:tracePt t="24138" x="5911850" y="3810000"/>
          <p14:tracePt t="24138" x="5886450" y="3822700"/>
          <p14:tracePt t="24155" x="5867400" y="3841750"/>
          <p14:tracePt t="24155" x="5842000" y="3854450"/>
          <p14:tracePt t="24171" x="5810250" y="3867150"/>
          <p14:tracePt t="24171" x="5784850" y="3879850"/>
          <p14:tracePt t="24188" x="5753100" y="3892550"/>
          <p14:tracePt t="24188" x="5727700" y="3905250"/>
          <p14:tracePt t="24188" x="5695950" y="3911600"/>
          <p14:tracePt t="24207" x="5670550" y="3924300"/>
          <p14:tracePt t="24207" x="5645150" y="3930650"/>
          <p14:tracePt t="24222" x="5619750" y="3937000"/>
          <p14:tracePt t="24222" x="5594350" y="3943350"/>
          <p14:tracePt t="24238" x="5575300" y="3949700"/>
          <p14:tracePt t="24238" x="5549900" y="3956050"/>
          <p14:tracePt t="24255" x="5530850" y="3962400"/>
          <p14:tracePt t="24255" x="5511800" y="3962400"/>
          <p14:tracePt t="24271" x="5492750" y="3968750"/>
          <p14:tracePt t="24271" x="5480050" y="3968750"/>
          <p14:tracePt t="24288" x="5461000" y="3975100"/>
          <p14:tracePt t="24288" x="5429250" y="3975100"/>
          <p14:tracePt t="24306" x="5410200" y="3975100"/>
          <p14:tracePt t="24306" x="5397500" y="3975100"/>
          <p14:tracePt t="24322" x="5384800" y="3975100"/>
          <p14:tracePt t="24322" x="5372100" y="3975100"/>
          <p14:tracePt t="24339" x="5359400" y="3968750"/>
          <p14:tracePt t="24339" x="5340350" y="3968750"/>
          <p14:tracePt t="24355" x="5334000" y="3962400"/>
          <p14:tracePt t="24355" x="5327650" y="3962400"/>
          <p14:tracePt t="24373" x="5321300" y="3962400"/>
          <p14:tracePt t="24388" x="5308600" y="3956050"/>
          <p14:tracePt t="24405" x="5308600" y="3949700"/>
          <p14:tracePt t="24430" x="5308600" y="3943350"/>
          <p14:tracePt t="24446" x="5314950" y="3943350"/>
          <p14:tracePt t="24455" x="5321300" y="3937000"/>
          <p14:tracePt t="24455" x="5334000" y="3937000"/>
          <p14:tracePt t="24455" x="5340350" y="3937000"/>
          <p14:tracePt t="24475" x="5353050" y="3930650"/>
          <p14:tracePt t="24488" x="5372100" y="3930650"/>
          <p14:tracePt t="24488" x="5397500" y="3924300"/>
          <p14:tracePt t="24507" x="5416550" y="3924300"/>
          <p14:tracePt t="24507" x="5429250" y="3924300"/>
          <p14:tracePt t="24524" x="5448300" y="3917950"/>
          <p14:tracePt t="24524" x="5467350" y="3924300"/>
          <p14:tracePt t="24540" x="5486400" y="3924300"/>
          <p14:tracePt t="24540" x="5524500" y="3924300"/>
          <p14:tracePt t="24559" x="5543550" y="3924300"/>
          <p14:tracePt t="24572" x="5562600" y="3924300"/>
          <p14:tracePt t="24572" x="5594350" y="3917950"/>
          <p14:tracePt t="24590" x="5607050" y="3917950"/>
          <p14:tracePt t="24590" x="5619750" y="3911600"/>
          <p14:tracePt t="24606" x="5626100" y="3911600"/>
          <p14:tracePt t="24606" x="5632450" y="3905250"/>
          <p14:tracePt t="24624" x="5638800" y="3905250"/>
          <p14:tracePt t="24639" x="5632450" y="3905250"/>
          <p14:tracePt t="24655" x="5626100" y="3911600"/>
          <p14:tracePt t="24655" x="5619750" y="3911600"/>
          <p14:tracePt t="24673" x="5613400" y="3917950"/>
          <p14:tracePt t="24673" x="5607050" y="3917950"/>
          <p14:tracePt t="24690" x="5600700" y="3917950"/>
          <p14:tracePt t="24690" x="5594350" y="3917950"/>
          <p14:tracePt t="24707" x="5588000" y="3917950"/>
          <p14:tracePt t="24707" x="5568950" y="3924300"/>
          <p14:tracePt t="24724" x="5562600" y="3924300"/>
          <p14:tracePt t="24724" x="5556250" y="3924300"/>
          <p14:tracePt t="24740" x="5549900" y="3924300"/>
          <p14:tracePt t="24740" x="5543550" y="3924300"/>
          <p14:tracePt t="24757" x="5543550" y="3930650"/>
          <p14:tracePt t="24781" x="5549900" y="3930650"/>
          <p14:tracePt t="24790" x="5562600" y="3930650"/>
          <p14:tracePt t="24790" x="5575300" y="3930650"/>
          <p14:tracePt t="24808" x="5594350" y="3924300"/>
          <p14:tracePt t="24808" x="5613400" y="3924300"/>
          <p14:tracePt t="24824" x="5638800" y="3924300"/>
          <p14:tracePt t="24824" x="5664200" y="3917950"/>
          <p14:tracePt t="24824" x="5689600" y="3917950"/>
          <p14:tracePt t="24842" x="5721350" y="3917950"/>
          <p14:tracePt t="24856" x="5753100" y="3917950"/>
          <p14:tracePt t="24856" x="5816600" y="3911600"/>
          <p14:tracePt t="24875" x="5848350" y="3911600"/>
          <p14:tracePt t="24875" x="5886450" y="3911600"/>
          <p14:tracePt t="24891" x="5918200" y="3905250"/>
          <p14:tracePt t="24891" x="5949950" y="3905250"/>
          <p14:tracePt t="24908" x="5988050" y="3905250"/>
          <p14:tracePt t="24908" x="6019800" y="3905250"/>
          <p14:tracePt t="24924" x="6051550" y="3905250"/>
          <p14:tracePt t="24924" x="6083300" y="3905250"/>
          <p14:tracePt t="24924" x="6108700" y="3905250"/>
          <p14:tracePt t="24943" x="6134100" y="3905250"/>
          <p14:tracePt t="24943" x="6159500" y="3905250"/>
          <p14:tracePt t="24957" x="6178550" y="3905250"/>
          <p14:tracePt t="24957" x="6197600" y="3905250"/>
          <p14:tracePt t="24974" x="6216650" y="3898900"/>
          <p14:tracePt t="24974" x="6229350" y="3898900"/>
          <p14:tracePt t="24991" x="6235700" y="3898900"/>
          <p14:tracePt t="24991" x="6242050" y="3892550"/>
          <p14:tracePt t="25008" x="6242050" y="3886200"/>
          <p14:tracePt t="25024" x="6235700" y="3886200"/>
          <p14:tracePt t="25040" x="6223000" y="3892550"/>
          <p14:tracePt t="25040" x="6216650" y="3892550"/>
          <p14:tracePt t="25058" x="6203950" y="3892550"/>
          <p14:tracePt t="25058" x="6178550" y="3886200"/>
          <p14:tracePt t="25075" x="6165850" y="3886200"/>
          <p14:tracePt t="25075" x="6153150" y="3879850"/>
          <p14:tracePt t="25092" x="6140450" y="3873500"/>
          <p14:tracePt t="25092" x="6127750" y="3867150"/>
          <p14:tracePt t="25108" x="6115050" y="3854450"/>
          <p14:tracePt t="25108" x="6096000" y="3848100"/>
          <p14:tracePt t="25125" x="6083300" y="3841750"/>
          <p14:tracePt t="25125" x="6057900" y="3822700"/>
          <p14:tracePt t="25142" x="6045200" y="3816350"/>
          <p14:tracePt t="25142" x="6038850" y="3810000"/>
          <p14:tracePt t="25159" x="6026150" y="3810000"/>
          <p14:tracePt t="25159" x="6019800" y="3803650"/>
          <p14:tracePt t="25175" x="6007100" y="3803650"/>
          <p14:tracePt t="25175" x="6000750" y="3803650"/>
          <p14:tracePt t="25192" x="5994400" y="3803650"/>
          <p14:tracePt t="25192" x="5988050" y="3810000"/>
          <p14:tracePt t="25192" x="5981700" y="3810000"/>
          <p14:tracePt t="25211" x="5975350" y="3810000"/>
          <p14:tracePt t="25226" x="5969000" y="3816350"/>
          <p14:tracePt t="25242" x="5962650" y="3822700"/>
          <p14:tracePt t="25257" x="5956300" y="3829050"/>
          <p14:tracePt t="25274" x="5956300" y="3835400"/>
          <p14:tracePt t="25291" x="5956300" y="3841750"/>
          <p14:tracePt t="25330" x="5969000" y="3835400"/>
          <p14:tracePt t="25345" x="5975350" y="3835400"/>
          <p14:tracePt t="25361" x="5981700" y="3835400"/>
          <p14:tracePt t="25369" x="5988050" y="3835400"/>
          <p14:tracePt t="25382" x="5994400" y="3835400"/>
          <p14:tracePt t="25391" x="6000750" y="3835400"/>
          <p14:tracePt t="25391" x="6007100" y="3835400"/>
          <p14:tracePt t="25409" x="6013450" y="3835400"/>
          <p14:tracePt t="25409" x="6026150" y="3829050"/>
          <p14:tracePt t="25427" x="6032500" y="3829050"/>
          <p14:tracePt t="25427" x="6064250" y="3810000"/>
          <p14:tracePt t="25443" x="6089650" y="3803650"/>
          <p14:tracePt t="25443" x="6108700" y="3790950"/>
          <p14:tracePt t="25459" x="6140450" y="3778250"/>
          <p14:tracePt t="25459" x="6165850" y="3765550"/>
          <p14:tracePt t="25476" x="6197600" y="3752850"/>
          <p14:tracePt t="25476" x="6229350" y="3740150"/>
          <p14:tracePt t="25476" x="6267450" y="3727450"/>
          <p14:tracePt t="25495" x="6305550" y="3714750"/>
          <p14:tracePt t="25508" x="6343650" y="3702050"/>
          <p14:tracePt t="25508" x="6432550" y="3689350"/>
          <p14:tracePt t="25527" x="6470650" y="3676650"/>
          <p14:tracePt t="25527" x="6515100" y="3670300"/>
          <p14:tracePt t="25544" x="6559550" y="3670300"/>
          <p14:tracePt t="25544" x="6604000" y="3663950"/>
          <p14:tracePt t="25544" x="6648450" y="3657600"/>
          <p14:tracePt t="25563" x="6686550" y="3657600"/>
          <p14:tracePt t="25575" x="6724650" y="3651250"/>
          <p14:tracePt t="25575" x="6762750" y="3651250"/>
          <p14:tracePt t="25575" x="6794500" y="3651250"/>
          <p14:tracePt t="25594" x="6826250" y="3651250"/>
          <p14:tracePt t="25594" x="6851650" y="3651250"/>
          <p14:tracePt t="25610" x="6877050" y="3657600"/>
          <p14:tracePt t="25610" x="6896100" y="3657600"/>
          <p14:tracePt t="25627" x="6915150" y="3663950"/>
          <p14:tracePt t="25627" x="6927850" y="3676650"/>
          <p14:tracePt t="25643" x="6940550" y="3683000"/>
          <p14:tracePt t="25643" x="6946900" y="3695700"/>
          <p14:tracePt t="25660" x="6953250" y="3702050"/>
          <p14:tracePt t="25660" x="6953250" y="3727450"/>
          <p14:tracePt t="25676" x="6953250" y="3740150"/>
          <p14:tracePt t="25676" x="6953250" y="3752850"/>
          <p14:tracePt t="25694" x="6946900" y="3765550"/>
          <p14:tracePt t="25694" x="6940550" y="3778250"/>
          <p14:tracePt t="25710" x="6940550" y="3790950"/>
          <p14:tracePt t="25710" x="6927850" y="3803650"/>
          <p14:tracePt t="25727" x="6921500" y="3810000"/>
          <p14:tracePt t="25727" x="6908800" y="3835400"/>
          <p14:tracePt t="25744" x="6896100" y="3841750"/>
          <p14:tracePt t="25744" x="6889750" y="3848100"/>
          <p14:tracePt t="25760" x="6883400" y="3854450"/>
          <p14:tracePt t="25760" x="6877050" y="3860800"/>
          <p14:tracePt t="25777" x="6870700" y="3867150"/>
          <p14:tracePt t="25777" x="6864350" y="3873500"/>
          <p14:tracePt t="25794" x="6858000" y="3879850"/>
          <p14:tracePt t="25811" x="6864350" y="3873500"/>
          <p14:tracePt t="25849" x="6877050" y="3867150"/>
          <p14:tracePt t="25861" x="6889750" y="3860800"/>
          <p14:tracePt t="25878" x="6896100" y="3860800"/>
          <p14:tracePt t="25886" x="6902450" y="3854450"/>
          <p14:tracePt t="25894" x="6908800" y="3854450"/>
          <p14:tracePt t="25894" x="6915150" y="3848100"/>
          <p14:tracePt t="25910" x="6921500" y="3841750"/>
          <p14:tracePt t="25910" x="6927850" y="3841750"/>
          <p14:tracePt t="25928" x="6934200" y="3835400"/>
          <p14:tracePt t="25944" x="6934200" y="3829050"/>
          <p14:tracePt t="25960" x="6978650" y="3822700"/>
          <p14:tracePt t="26523" x="6978650" y="3816350"/>
          <p14:tracePt t="27085" x="6985000" y="3810000"/>
          <p14:tracePt t="27161" x="6991350" y="3810000"/>
          <p14:tracePt t="27205" x="6985000" y="3803650"/>
          <p14:tracePt t="27293" x="6978650" y="3797300"/>
          <p14:tracePt t="27333" x="6978650" y="3790950"/>
          <p14:tracePt t="27361" x="6972300" y="3790950"/>
          <p14:tracePt t="27414" x="6972300" y="3784600"/>
          <p14:tracePt t="27454" x="6972300" y="3778250"/>
          <p14:tracePt t="27482" x="6972300" y="3771900"/>
          <p14:tracePt t="27601" x="6965950" y="3771900"/>
          <p14:tracePt t="27710" x="6959600" y="3771900"/>
          <p14:tracePt t="27866" x="6959600" y="3778250"/>
          <p14:tracePt t="28294" x="6965950" y="3784600"/>
          <p14:tracePt t="28422" x="6972300" y="3784600"/>
          <p14:tracePt t="28494" x="6972300" y="3778250"/>
          <p14:tracePt t="28614" x="6972300" y="3771900"/>
          <p14:tracePt t="28699" x="6972300" y="3765550"/>
          <p14:tracePt t="28749" x="6978650" y="3759200"/>
          <p14:tracePt t="28790" x="6972300" y="3752850"/>
          <p14:tracePt t="28945" x="6965950" y="3752850"/>
          <p14:tracePt t="28990" x="6959600" y="3752850"/>
          <p14:tracePt t="29149" x="6953250" y="3752850"/>
          <p14:tracePt t="29210" x="6959600" y="3759200"/>
          <p14:tracePt t="29742" x="6959600" y="3752850"/>
          <p14:tracePt t="29989" x="6959600" y="3746500"/>
          <p14:tracePt t="30033" x="6953250" y="3746500"/>
          <p14:tracePt t="30121" x="6959600" y="3752850"/>
          <p14:tracePt t="30206" x="6953250" y="3746500"/>
          <p14:tracePt t="30230" x="6940550" y="3740150"/>
          <p14:tracePt t="30242" x="6934200" y="3733800"/>
          <p14:tracePt t="30249" x="6915150" y="3727450"/>
          <p14:tracePt t="30258" x="6889750" y="3714750"/>
          <p14:tracePt t="30258" x="6864350" y="3708400"/>
          <p14:tracePt t="30275" x="6826250" y="3695700"/>
          <p14:tracePt t="30275" x="6781800" y="3683000"/>
          <p14:tracePt t="30292" x="6731000" y="3670300"/>
          <p14:tracePt t="30292" x="6680200" y="3657600"/>
          <p14:tracePt t="30292" x="6616700" y="3644900"/>
          <p14:tracePt t="30311" x="6553200" y="3625850"/>
          <p14:tracePt t="30324" x="6483350" y="3606800"/>
          <p14:tracePt t="30324" x="6337300" y="3568700"/>
          <p14:tracePt t="30342" x="6261100" y="3543300"/>
          <p14:tracePt t="30342" x="6184900" y="3524250"/>
          <p14:tracePt t="30358" x="6102350" y="3498850"/>
          <p14:tracePt t="30358" x="6019800" y="3473450"/>
          <p14:tracePt t="30375" x="5937250" y="3448050"/>
          <p14:tracePt t="30375" x="5848350" y="3429000"/>
          <p14:tracePt t="30392" x="5759450" y="3403600"/>
          <p14:tracePt t="30392" x="5664200" y="3384550"/>
          <p14:tracePt t="30392" x="5568950" y="3359150"/>
          <p14:tracePt t="30410" x="5473700" y="3333750"/>
          <p14:tracePt t="30410" x="5372100" y="3314700"/>
          <p14:tracePt t="30426" x="5276850" y="3295650"/>
          <p14:tracePt t="30426" x="5181600" y="3282950"/>
          <p14:tracePt t="30442" x="5086350" y="3270250"/>
          <p14:tracePt t="30442" x="4991100" y="3257550"/>
          <p14:tracePt t="30459" x="4902200" y="3251200"/>
          <p14:tracePt t="30459" x="4737100" y="3244850"/>
          <p14:tracePt t="30476" x="4660900" y="3244850"/>
          <p14:tracePt t="30476" x="4584700" y="3244850"/>
          <p14:tracePt t="30492" x="4514850" y="3244850"/>
          <p14:tracePt t="30492" x="4445000" y="3244850"/>
          <p14:tracePt t="30509" x="4381500" y="3251200"/>
          <p14:tracePt t="30509" x="4318000" y="3251200"/>
          <p14:tracePt t="30526" x="4254500" y="3257550"/>
          <p14:tracePt t="30526" x="4140200" y="3276600"/>
          <p14:tracePt t="30543" x="4089400" y="3289300"/>
          <p14:tracePt t="30543" x="4038600" y="3295650"/>
          <p14:tracePt t="30561" x="3987800" y="3308350"/>
          <p14:tracePt t="30561" x="3937000" y="3327400"/>
          <p14:tracePt t="30576" x="3892550" y="3340100"/>
          <p14:tracePt t="30576" x="3848100" y="3352800"/>
          <p14:tracePt t="30576" x="3810000" y="3365500"/>
          <p14:tracePt t="30595" x="3771900" y="3378200"/>
          <p14:tracePt t="30608" x="3733800" y="3384550"/>
          <p14:tracePt t="30608" x="3670300" y="3416300"/>
          <p14:tracePt t="30627" x="3638550" y="3429000"/>
          <p14:tracePt t="30627" x="3606800" y="3441700"/>
          <p14:tracePt t="30643" x="3581400" y="3454400"/>
          <p14:tracePt t="30643" x="3549650" y="3473450"/>
          <p14:tracePt t="30660" x="3524250" y="3486150"/>
          <p14:tracePt t="30660" x="3498850" y="3505200"/>
          <p14:tracePt t="30676" x="3473450" y="3524250"/>
          <p14:tracePt t="30676" x="3448050" y="3536950"/>
          <p14:tracePt t="30676" x="3422650" y="3556000"/>
          <p14:tracePt t="30695" x="3403600" y="3575050"/>
          <p14:tracePt t="30695" x="3378200" y="3587750"/>
          <p14:tracePt t="30710" x="3359150" y="3606800"/>
          <p14:tracePt t="30710" x="3340100" y="3619500"/>
          <p14:tracePt t="30726" x="3314700" y="3632200"/>
          <p14:tracePt t="30726" x="3295650" y="3651250"/>
          <p14:tracePt t="30743" x="3270250" y="3663950"/>
          <p14:tracePt t="30743" x="3251200" y="3676650"/>
          <p14:tracePt t="30760" x="3225800" y="3683000"/>
          <p14:tracePt t="30760" x="3181350" y="3708400"/>
          <p14:tracePt t="30776" x="3162300" y="3714750"/>
          <p14:tracePt t="30776" x="3143250" y="3721100"/>
          <p14:tracePt t="30793" x="3124200" y="3727450"/>
          <p14:tracePt t="30793" x="3111500" y="3733800"/>
          <p14:tracePt t="30810" x="3092450" y="3740150"/>
          <p14:tracePt t="30810" x="3073400" y="3746500"/>
          <p14:tracePt t="30827" x="3054350" y="3746500"/>
          <p14:tracePt t="30827" x="3022600" y="3759200"/>
          <p14:tracePt t="30844" x="3009900" y="3765550"/>
          <p14:tracePt t="30844" x="2997200" y="3771900"/>
          <p14:tracePt t="30860" x="2984500" y="3778250"/>
          <p14:tracePt t="30860" x="2971800" y="3778250"/>
          <p14:tracePt t="30877" x="2959100" y="3784600"/>
          <p14:tracePt t="30877" x="2946400" y="3784600"/>
          <p14:tracePt t="30894" x="2940050" y="3778250"/>
          <p14:tracePt t="30894" x="2927350" y="3771900"/>
          <p14:tracePt t="30910" x="2921000" y="3771900"/>
          <p14:tracePt t="30910" x="2914650" y="3765550"/>
          <p14:tracePt t="30927" x="2908300" y="3759200"/>
          <p14:tracePt t="30944" x="3105150" y="3752850"/>
          <p14:tracePt t="31076" x="3136900" y="3759200"/>
          <p14:tracePt t="31082" x="3168650" y="3765550"/>
          <p14:tracePt t="31093" x="3244850" y="3778250"/>
          <p14:tracePt t="31110" x="3333750" y="3790950"/>
          <p14:tracePt t="31127" x="3492500" y="3810000"/>
          <p14:tracePt t="31144" x="3613150" y="3816350"/>
          <p14:tracePt t="31160" x="3740150" y="3810000"/>
          <p14:tracePt t="31177" x="3937000" y="3797300"/>
          <p14:tracePt t="31194" x="4070350" y="3790950"/>
          <p14:tracePt t="31211" x="4210050" y="3790950"/>
          <p14:tracePt t="31228" x="4349750" y="3790950"/>
          <p14:tracePt t="31244" x="4546600" y="3790950"/>
          <p14:tracePt t="31262" x="4667250" y="3790950"/>
          <p14:tracePt t="31278" x="4768850" y="3797300"/>
          <p14:tracePt t="31294" x="4857750" y="3803650"/>
          <p14:tracePt t="31311" x="4927600" y="3810000"/>
          <p14:tracePt t="31328" x="4984750" y="3816350"/>
          <p14:tracePt t="31328" x="5010150" y="3816350"/>
          <p14:tracePt t="31346" x="5041900" y="3810000"/>
          <p14:tracePt t="31362" x="5067300" y="3810000"/>
          <p14:tracePt t="31378" x="5073650" y="3810000"/>
          <p14:tracePt t="31394" x="5080000" y="3803650"/>
          <p14:tracePt t="31411" x="5067300" y="3803650"/>
          <p14:tracePt t="31428" x="5048250" y="3803650"/>
          <p14:tracePt t="31445" x="5035550" y="3810000"/>
          <p14:tracePt t="31461" x="5022850" y="3816350"/>
          <p14:tracePt t="31478" x="5010150" y="3822700"/>
          <p14:tracePt t="31495" x="5010150" y="3829050"/>
          <p14:tracePt t="31512" x="5022850" y="3835400"/>
          <p14:tracePt t="31534" x="5029200" y="3829050"/>
          <p14:tracePt t="31545" x="5035550" y="3822700"/>
          <p14:tracePt t="31545" x="5041900" y="3816350"/>
          <p14:tracePt t="31563" x="5041900" y="3810000"/>
          <p14:tracePt t="31563" x="5041900" y="3803650"/>
          <p14:tracePt t="31579" x="5029200" y="3797300"/>
          <p14:tracePt t="31595" x="5022850" y="3790950"/>
          <p14:tracePt t="31612" x="5016500" y="3790950"/>
          <p14:tracePt t="31630" x="5022850" y="3790950"/>
          <p14:tracePt t="31654" x="5029200" y="3790950"/>
          <p14:tracePt t="31662" x="5035550" y="3790950"/>
          <p14:tracePt t="31662" x="5041900" y="3790950"/>
          <p14:tracePt t="31662" x="5054600" y="3797300"/>
          <p14:tracePt t="31683" x="5067300" y="3797300"/>
          <p14:tracePt t="31695" x="5073650" y="3803650"/>
          <p14:tracePt t="31695" x="5086350" y="3803650"/>
          <p14:tracePt t="31695" x="5092700" y="3810000"/>
          <p14:tracePt t="31715" x="5105400" y="3816350"/>
          <p14:tracePt t="31715" x="5111750" y="3822700"/>
          <p14:tracePt t="31730" x="5118100" y="3829050"/>
          <p14:tracePt t="31730" x="5118100" y="3835400"/>
          <p14:tracePt t="31746" x="5124450" y="3835400"/>
          <p14:tracePt t="31746" x="5124450" y="3841750"/>
          <p14:tracePt t="31763" x="5130800" y="3848100"/>
          <p14:tracePt t="31779" x="5137150" y="3854450"/>
          <p14:tracePt t="31779" x="5137150" y="3860800"/>
          <p14:tracePt t="31796" x="5137150" y="3867150"/>
          <p14:tracePt t="31812" x="5130800" y="3867150"/>
          <p14:tracePt t="31841" x="5124450" y="3860800"/>
          <p14:tracePt t="31877" x="5124450" y="3854450"/>
          <p14:tracePt t="31893" x="5130800" y="3848100"/>
          <p14:tracePt t="31909" x="5130800" y="3841750"/>
          <p14:tracePt t="31921" x="5130800" y="3835400"/>
          <p14:tracePt t="31946" x="5124450" y="3835400"/>
          <p14:tracePt t="31981" x="5118100" y="3841750"/>
          <p14:tracePt t="31997" x="5111750" y="3841750"/>
          <p14:tracePt t="32014" x="5105400" y="3848100"/>
          <p14:tracePt t="32022" x="5099050" y="3848100"/>
          <p14:tracePt t="32030" x="5092700" y="3854450"/>
          <p14:tracePt t="32046" x="5086350" y="3860800"/>
          <p14:tracePt t="32046" x="5080000" y="3867150"/>
          <p14:tracePt t="32064" x="5073650" y="3867150"/>
          <p14:tracePt t="32064" x="5067300" y="3873500"/>
          <p14:tracePt t="32064" x="5067300" y="3879850"/>
          <p14:tracePt t="32082" x="5060950" y="3886200"/>
          <p14:tracePt t="32082" x="5054600" y="3892550"/>
          <p14:tracePt t="32097" x="5048250" y="3892550"/>
          <p14:tracePt t="32097" x="5041900" y="3898900"/>
          <p14:tracePt t="32114" x="5041900" y="3905250"/>
          <p14:tracePt t="32114" x="5035550" y="3911600"/>
          <p14:tracePt t="32131" x="5029200" y="3911600"/>
          <p14:tracePt t="32147" x="5022850" y="3917950"/>
          <p14:tracePt t="32147" x="5016500" y="3924300"/>
          <p14:tracePt t="32164" x="5010150" y="3924300"/>
          <p14:tracePt t="32185" x="5003800" y="3917950"/>
          <p14:tracePt t="32201" x="5003800" y="3911600"/>
          <p14:tracePt t="32214" x="4997450" y="3905250"/>
          <p14:tracePt t="32230" x="4991100" y="3898900"/>
          <p14:tracePt t="32247" x="4984750" y="3892550"/>
          <p14:tracePt t="32263" x="4978400" y="3886200"/>
          <p14:tracePt t="32280" x="4972050" y="3879850"/>
          <p14:tracePt t="32297" x="4965700" y="3879850"/>
          <p14:tracePt t="32321" x="4959350" y="3886200"/>
          <p14:tracePt t="32334" x="4953000" y="3886200"/>
          <p14:tracePt t="32350" x="4946650" y="3892550"/>
          <p14:tracePt t="32373" x="4940300" y="3892550"/>
          <p14:tracePt t="32401" x="4946650" y="3886200"/>
          <p14:tracePt t="32435" x="4953000" y="3879850"/>
          <p14:tracePt t="32453" x="4953000" y="3873500"/>
          <p14:tracePt t="32469" x="4959350" y="3873500"/>
          <p14:tracePt t="32485" x="4965700" y="3867150"/>
          <p14:tracePt t="32501" x="4972050" y="3860800"/>
          <p14:tracePt t="32521" x="4972050" y="3854450"/>
          <p14:tracePt t="32545" x="4965700" y="3854450"/>
          <p14:tracePt t="32633" x="4959350" y="3854450"/>
          <p14:tracePt t="32657" x="4953000" y="3854450"/>
          <p14:tracePt t="32683" x="4946650" y="3848100"/>
          <p14:tracePt t="32709" x="4953000" y="3841750"/>
          <p14:tracePt t="32821" x="4953000" y="3848100"/>
          <p14:tracePt t="32861" x="4953000" y="3854450"/>
          <p14:tracePt t="32889" x="4946650" y="3854450"/>
          <p14:tracePt t="32913" x="4940300" y="3860800"/>
          <p14:tracePt t="32930" x="4933950" y="3860800"/>
          <p14:tracePt t="32949" x="4927600" y="3854450"/>
          <p14:tracePt t="32973" x="4921250" y="3848100"/>
          <p14:tracePt t="33033" x="4921250" y="3841750"/>
          <p14:tracePt t="33053" x="4927600" y="3841750"/>
          <p14:tracePt t="33069" x="4927600" y="3835400"/>
          <p14:tracePt t="33085" x="4933950" y="3829050"/>
          <p14:tracePt t="33101" x="4940300" y="3822700"/>
          <p14:tracePt t="33113" x="4946650" y="3816350"/>
          <p14:tracePt t="33130" x="4953000" y="3810000"/>
          <p14:tracePt t="33145" x="4959350" y="3803650"/>
          <p14:tracePt t="33161" x="4965700" y="3797300"/>
          <p14:tracePt t="33173" x="4972050" y="3790950"/>
          <p14:tracePt t="33205" x="4965700" y="3797300"/>
          <p14:tracePt t="33273" x="4959350" y="3797300"/>
          <p14:tracePt t="33302" x="4953000" y="3797300"/>
          <p14:tracePt t="33325" x="4946650" y="3797300"/>
          <p14:tracePt t="33353" x="4940300" y="3797300"/>
          <p14:tracePt t="33393" x="4933950" y="3790950"/>
          <p14:tracePt t="33409" x="4927600" y="3790950"/>
          <p14:tracePt t="33421" x="4921250" y="3784600"/>
          <p14:tracePt t="33437" x="4908550" y="3784600"/>
          <p14:tracePt t="33453" x="4902200" y="3784600"/>
          <p14:tracePt t="33481" x="4895850" y="3784600"/>
          <p14:tracePt t="33513" x="4902200" y="3784600"/>
          <p14:tracePt t="33558" x="4908550" y="3778250"/>
          <p14:tracePt t="33573" x="4914900" y="3771900"/>
          <p14:tracePt t="33590" x="4921250" y="3765550"/>
          <p14:tracePt t="33602" x="4927600" y="3759200"/>
          <p14:tracePt t="33634" x="4933950" y="3752850"/>
          <p14:tracePt t="33649" x="4940300" y="3746500"/>
          <p14:tracePt t="33661" x="4940300" y="3740150"/>
          <p14:tracePt t="33677" x="4940300" y="3733800"/>
          <p14:tracePt t="33693" x="4940300" y="3727450"/>
          <p14:tracePt t="33710" x="4940300" y="3733800"/>
          <p14:tracePt t="33754" x="4933950" y="3733800"/>
          <p14:tracePt t="33765" x="4927600" y="3746500"/>
          <p14:tracePt t="33781" x="4921250" y="3752850"/>
          <p14:tracePt t="33797" x="4914900" y="3752850"/>
          <p14:tracePt t="33813" x="4914900" y="3759200"/>
          <p14:tracePt t="33829" x="4908550" y="3765550"/>
          <p14:tracePt t="33841" x="4902200" y="3771900"/>
          <p14:tracePt t="33865" x="4908550" y="3771900"/>
          <p14:tracePt t="33949" x="4914900" y="3771900"/>
          <p14:tracePt t="33993" x="4908550" y="3778250"/>
          <p14:tracePt t="34070" x="4902200" y="3784600"/>
          <p14:tracePt t="34089" x="4895850" y="3790950"/>
          <p14:tracePt t="34106" x="4889500" y="3797300"/>
          <p14:tracePt t="34130" x="4895850" y="3790950"/>
          <p14:tracePt t="34225" x="4902200" y="3784600"/>
          <p14:tracePt t="34249" x="4908550" y="3778250"/>
          <p14:tracePt t="34301" x="4902200" y="3771900"/>
          <p14:tracePt t="34353" x="4895850" y="3771900"/>
          <p14:tracePt t="34381" x="4895850" y="3765550"/>
          <p14:tracePt t="34430" x="4902200" y="3765550"/>
          <p14:tracePt t="34457" x="4902200" y="3759200"/>
          <p14:tracePt t="34481" x="4908550" y="3759200"/>
          <p14:tracePt t="34501" x="4914900" y="3752850"/>
          <p14:tracePt t="34533" x="4921250" y="3746500"/>
          <p14:tracePt t="34569" x="4914900" y="3746500"/>
          <p14:tracePt t="34713" x="4908550" y="3746500"/>
          <p14:tracePt t="34733" x="4902200" y="3746500"/>
          <p14:tracePt t="34757" x="4895850" y="3752850"/>
          <p14:tracePt t="34785" x="4902200" y="3746500"/>
          <p14:tracePt t="34905" x="4908550" y="3746500"/>
          <p14:tracePt t="34961" x="4908550" y="3740150"/>
          <p14:tracePt t="35021" x="4902200" y="3746500"/>
          <p14:tracePt t="35058" x="4895850" y="3746500"/>
          <p14:tracePt t="35081" x="4889500" y="3752850"/>
          <p14:tracePt t="35093" x="4883150" y="3752850"/>
          <p14:tracePt t="35109" x="4876800" y="3759200"/>
          <p14:tracePt t="35125" x="4870450" y="3759200"/>
          <p14:tracePt t="35141" x="4864100" y="3765550"/>
          <p14:tracePt t="35153" x="4857750" y="3765550"/>
          <p14:tracePt t="35177" x="4864100" y="3765550"/>
          <p14:tracePt t="35269" x="4870450" y="3765550"/>
          <p14:tracePt t="35281" x="4876800" y="3765550"/>
          <p14:tracePt t="35298" x="4883150" y="3765550"/>
          <p14:tracePt t="35314" x="4889500" y="3765550"/>
          <p14:tracePt t="35333" x="4883150" y="3765550"/>
          <p14:tracePt t="35425" x="4889500" y="3759200"/>
          <p14:tracePt t="35545" x="4883150" y="3765550"/>
          <p14:tracePt t="35658" x="4876800" y="3771900"/>
          <p14:tracePt t="35682" x="4870450" y="3771900"/>
          <p14:tracePt t="35701" x="4864100" y="3778250"/>
          <p14:tracePt t="35733" x="4864100" y="3784600"/>
          <p14:tracePt t="35785" x="4870450" y="3778250"/>
          <p14:tracePt t="35881" x="4876800" y="3778250"/>
          <p14:tracePt t="35921" x="4870450" y="3784600"/>
          <p14:tracePt t="35957" x="4864100" y="3790950"/>
          <p14:tracePt t="35994" x="4857750" y="3790950"/>
          <p14:tracePt t="36018" x="4851400" y="3797300"/>
          <p14:tracePt t="36033" x="4845050" y="3797300"/>
          <p14:tracePt t="36046" x="4845050" y="3803650"/>
          <p14:tracePt t="36061" x="4832350" y="3803650"/>
          <p14:tracePt t="36078" x="4826000" y="3810000"/>
          <p14:tracePt t="36093" x="4819650" y="3810000"/>
          <p14:tracePt t="36105" x="4813300" y="3816350"/>
          <p14:tracePt t="36121" x="4806950" y="3822700"/>
          <p14:tracePt t="36137" x="4794250" y="3822700"/>
          <p14:tracePt t="36154" x="4787900" y="3829050"/>
          <p14:tracePt t="36165" x="4781550" y="3829050"/>
          <p14:tracePt t="36176" x="4775200" y="3829050"/>
          <p14:tracePt t="36176" x="4775200" y="3835400"/>
          <p14:tracePt t="36194" x="4768850" y="3835400"/>
          <p14:tracePt t="36194" x="4762500" y="3835400"/>
          <p14:tracePt t="36211" x="4756150" y="3835400"/>
          <p14:tracePt t="36211" x="4749800" y="3835400"/>
          <p14:tracePt t="36228" x="4743450" y="3835400"/>
          <p14:tracePt t="36243" x="4737100" y="3835400"/>
          <p14:tracePt t="36266" x="4730750" y="3835400"/>
          <p14:tracePt t="36301" x="4730750" y="3841750"/>
          <p14:tracePt t="36326" x="4724400" y="3848100"/>
          <p14:tracePt t="36341" x="4718050" y="3854450"/>
          <p14:tracePt t="36346" x="4711700" y="3860800"/>
          <p14:tracePt t="36360" x="4711700" y="3867150"/>
          <p14:tracePt t="36360" x="4699000" y="3879850"/>
          <p14:tracePt t="36379" x="4692650" y="3886200"/>
          <p14:tracePt t="36379" x="4686300" y="3892550"/>
          <p14:tracePt t="36395" x="4679950" y="3898900"/>
          <p14:tracePt t="36395" x="4673600" y="3905250"/>
          <p14:tracePt t="36412" x="4667250" y="3911600"/>
          <p14:tracePt t="36412" x="4660900" y="3917950"/>
          <p14:tracePt t="36412" x="4654550" y="3930650"/>
          <p14:tracePt t="36432" x="4641850" y="3937000"/>
          <p14:tracePt t="36444" x="4635500" y="3943350"/>
          <p14:tracePt t="36444" x="4616450" y="3968750"/>
          <p14:tracePt t="36462" x="4603750" y="3981450"/>
          <p14:tracePt t="36462" x="4591050" y="3994150"/>
          <p14:tracePt t="36478" x="4578350" y="4006850"/>
          <p14:tracePt t="36478" x="4572000" y="4013200"/>
          <p14:tracePt t="36495" x="4559300" y="4025900"/>
          <p14:tracePt t="36495" x="4540250" y="4038600"/>
          <p14:tracePt t="36512" x="4527550" y="4051300"/>
          <p14:tracePt t="36512" x="4502150" y="4064000"/>
          <p14:tracePt t="36528" x="4483100" y="4070350"/>
          <p14:tracePt t="36528" x="4464050" y="4083050"/>
          <p14:tracePt t="36545" x="4445000" y="4089400"/>
          <p14:tracePt t="36545" x="4425950" y="4095750"/>
          <p14:tracePt t="36563" x="4400550" y="4108450"/>
          <p14:tracePt t="36563" x="4375150" y="4121150"/>
          <p14:tracePt t="36579" x="4343400" y="4127500"/>
          <p14:tracePt t="36579" x="4286250" y="4159250"/>
          <p14:tracePt t="36595" x="4248150" y="4178300"/>
          <p14:tracePt t="36595" x="4210050" y="4197350"/>
          <p14:tracePt t="36612" x="4171950" y="4222750"/>
          <p14:tracePt t="36612" x="4127500" y="4248150"/>
          <p14:tracePt t="36629" x="4083050" y="4273550"/>
          <p14:tracePt t="36629" x="4032250" y="4305300"/>
          <p14:tracePt t="36645" x="3981450" y="4337050"/>
          <p14:tracePt t="36645" x="3886200" y="4413250"/>
          <p14:tracePt t="36662" x="3841750" y="4451350"/>
          <p14:tracePt t="36662" x="3797300" y="4495800"/>
          <p14:tracePt t="36679" x="3759200" y="4540250"/>
          <p14:tracePt t="36679" x="3727450" y="4591050"/>
          <p14:tracePt t="36696" x="3695700" y="4641850"/>
          <p14:tracePt t="36696" x="3670300" y="4699000"/>
          <p14:tracePt t="36696" x="3651250" y="4762500"/>
          <p14:tracePt t="36714" x="3632200" y="4826000"/>
          <p14:tracePt t="36728" x="3619500" y="4895850"/>
          <p14:tracePt t="36728" x="3587750" y="5035550"/>
          <p14:tracePt t="36746" x="3575050" y="5099050"/>
          <p14:tracePt t="36746" x="3568700" y="5162550"/>
          <p14:tracePt t="36763" x="3556000" y="5219700"/>
          <p14:tracePt t="36763" x="3549650" y="5270500"/>
          <p14:tracePt t="36779" x="3536950" y="5314950"/>
          <p14:tracePt t="36779" x="3530600" y="5359400"/>
          <p14:tracePt t="36796" x="3524250" y="5397500"/>
          <p14:tracePt t="36796" x="3517900" y="5473700"/>
          <p14:tracePt t="36814" x="3511550" y="5505450"/>
          <p14:tracePt t="36814" x="3511550" y="5537200"/>
          <p14:tracePt t="36829" x="3511550" y="5568950"/>
          <p14:tracePt t="36829" x="3511550" y="5594350"/>
          <p14:tracePt t="36846" x="3511550" y="5626100"/>
          <p14:tracePt t="36846" x="3511550" y="5645150"/>
          <p14:tracePt t="36863" x="3511550" y="5670550"/>
          <p14:tracePt t="36863" x="3505200" y="5689600"/>
          <p14:tracePt t="36880" x="3505200" y="5702300"/>
          <p14:tracePt t="36880" x="3505200" y="5721350"/>
          <p14:tracePt t="36896" x="3505200" y="5727700"/>
          <p14:tracePt t="36896" x="3505200" y="5734050"/>
          <p14:tracePt t="36913" x="3505200" y="5740400"/>
          <p14:tracePt t="36913" x="3505200" y="5746750"/>
          <p14:tracePt t="36913" x="3505200" y="5759450"/>
          <p14:tracePt t="36934" x="3498850" y="5765800"/>
          <p14:tracePt t="36946" x="3492500" y="5772150"/>
          <p14:tracePt t="36946" x="3479800" y="5791200"/>
          <p14:tracePt t="36963" x="3467100" y="5797550"/>
          <p14:tracePt t="36963" x="3454400" y="5803900"/>
          <p14:tracePt t="36980" x="3448050" y="5810250"/>
          <p14:tracePt t="36980" x="3435350" y="5816600"/>
          <p14:tracePt t="36997" x="3422650" y="5822950"/>
          <p14:tracePt t="36997" x="3397250" y="5842000"/>
          <p14:tracePt t="37015" x="3378200" y="5848350"/>
          <p14:tracePt t="37015" x="3365500" y="5861050"/>
          <p14:tracePt t="37031" x="3352800" y="5867400"/>
          <p14:tracePt t="37031" x="3333750" y="5880100"/>
          <p14:tracePt t="37047" x="3321050" y="5892800"/>
          <p14:tracePt t="37047" x="3302000" y="5905500"/>
          <p14:tracePt t="37047" x="3282950" y="5918200"/>
          <p14:tracePt t="37066" x="3263900" y="5930900"/>
          <p14:tracePt t="37079" x="3244850" y="5943600"/>
          <p14:tracePt t="37079" x="3206750" y="5962650"/>
          <p14:tracePt t="37099" x="3187700" y="5969000"/>
          <p14:tracePt t="37099" x="3168650" y="5981700"/>
          <p14:tracePt t="37114" x="3149600" y="5981700"/>
          <p14:tracePt t="37114" x="3136900" y="5988050"/>
          <p14:tracePt t="37131" x="3124200" y="5994400"/>
          <p14:tracePt t="37131" x="3111500" y="5994400"/>
          <p14:tracePt t="37147" x="3098800" y="5994400"/>
          <p14:tracePt t="37147" x="3086100" y="6000750"/>
          <p14:tracePt t="37164" x="3079750" y="6000750"/>
          <p14:tracePt t="37164" x="3067050" y="5994400"/>
          <p14:tracePt t="37183" x="3060700" y="5988050"/>
          <p14:tracePt t="37197" x="3067050" y="5981700"/>
          <p14:tracePt t="37197" x="3067050" y="5975350"/>
          <p14:tracePt t="37215" x="3073400" y="5962650"/>
          <p14:tracePt t="37215" x="3086100" y="5949950"/>
          <p14:tracePt t="37231" x="3105150" y="5937250"/>
          <p14:tracePt t="37231" x="3149600" y="5899150"/>
          <p14:tracePt t="37248" x="3181350" y="5873750"/>
          <p14:tracePt t="37248" x="3219450" y="5854700"/>
          <p14:tracePt t="37264" x="3257550" y="5829300"/>
          <p14:tracePt t="37264" x="3302000" y="5810250"/>
          <p14:tracePt t="37281" x="3359150" y="5791200"/>
          <p14:tracePt t="37281" x="3416300" y="5765800"/>
          <p14:tracePt t="37298" x="3479800" y="5753100"/>
          <p14:tracePt t="37298" x="3625850" y="5721350"/>
          <p14:tracePt t="37315" x="3702050" y="5708650"/>
          <p14:tracePt t="37315" x="3790950" y="5695950"/>
          <p14:tracePt t="37331" x="3879850" y="5683250"/>
          <p14:tracePt t="37331" x="3975100" y="5670550"/>
          <p14:tracePt t="37348" x="4070350" y="5657850"/>
          <p14:tracePt t="37348" x="4171950" y="5651500"/>
          <p14:tracePt t="37348" x="4273550" y="5638800"/>
          <p14:tracePt t="37366" x="4381500" y="5626100"/>
          <p14:tracePt t="37380" x="4483100" y="5613400"/>
          <p14:tracePt t="37380" x="4692650" y="5594350"/>
          <p14:tracePt t="37399" x="4794250" y="5588000"/>
          <p14:tracePt t="37399" x="4889500" y="5581650"/>
          <p14:tracePt t="37415" x="4991100" y="5568950"/>
          <p14:tracePt t="37415" x="5080000" y="5568950"/>
          <p14:tracePt t="37432" x="5168900" y="5562600"/>
          <p14:tracePt t="37432" x="5251450" y="5562600"/>
          <p14:tracePt t="37432" x="5327650" y="5562600"/>
          <p14:tracePt t="37450" x="5397500" y="5568950"/>
          <p14:tracePt t="37463" x="5467350" y="5575300"/>
          <p14:tracePt t="37463" x="5588000" y="5594350"/>
          <p14:tracePt t="37482" x="5638800" y="5607050"/>
          <p14:tracePt t="37482" x="5689600" y="5619750"/>
          <p14:tracePt t="37498" x="5740400" y="5632450"/>
          <p14:tracePt t="37498" x="5784850" y="5645150"/>
          <p14:tracePt t="37516" x="5822950" y="5664200"/>
          <p14:tracePt t="37516" x="5861050" y="5670550"/>
          <p14:tracePt t="37532" x="5886450" y="5683250"/>
          <p14:tracePt t="37532" x="5937250" y="5702300"/>
          <p14:tracePt t="37549" x="5956300" y="5708650"/>
          <p14:tracePt t="37549" x="5975350" y="5715000"/>
          <p14:tracePt t="37565" x="5988050" y="5715000"/>
          <p14:tracePt t="37565" x="5994400" y="5715000"/>
          <p14:tracePt t="37582" x="6000750" y="5708650"/>
          <p14:tracePt t="37582" x="6007100" y="5702300"/>
          <p14:tracePt t="37598" x="6007100" y="5695950"/>
          <p14:tracePt t="37598" x="6007100" y="5689600"/>
          <p14:tracePt t="37615" x="6000750" y="5683250"/>
          <p14:tracePt t="37615" x="5994400" y="5676900"/>
          <p14:tracePt t="37632" x="5988050" y="5676900"/>
          <p14:tracePt t="37632" x="5975350" y="5676900"/>
          <p14:tracePt t="37649" x="5969000" y="5676900"/>
          <p14:tracePt t="37649" x="5943600" y="5676900"/>
          <p14:tracePt t="37666" x="5930900" y="5676900"/>
          <p14:tracePt t="37666" x="5918200" y="5683250"/>
          <p14:tracePt t="37682" x="5905500" y="5689600"/>
          <p14:tracePt t="37682" x="5886450" y="5695950"/>
          <p14:tracePt t="37699" x="5873750" y="5708650"/>
          <p14:tracePt t="37699" x="5861050" y="5715000"/>
          <p14:tracePt t="37716" x="5848350" y="5727700"/>
          <p14:tracePt t="37716" x="5835650" y="5740400"/>
          <p14:tracePt t="37716" x="5816600" y="5746750"/>
          <p14:tracePt t="37734" x="5791200" y="5753100"/>
          <p14:tracePt t="37748" x="5441950" y="5784850"/>
          <p14:tracePt t="37820" x="5397500" y="5778500"/>
          <p14:tracePt t="37826" x="5359400" y="5765800"/>
          <p14:tracePt t="37834" x="5276850" y="5721350"/>
          <p14:tracePt t="37849" x="5194300" y="5651500"/>
          <p14:tracePt t="37866" x="5111750" y="5568950"/>
          <p14:tracePt t="37882" x="5041900" y="5480050"/>
          <p14:tracePt t="37899" x="4959350" y="5340350"/>
          <p14:tracePt t="37916" x="4927600" y="5238750"/>
          <p14:tracePt t="37933" x="4914900" y="5130800"/>
          <p14:tracePt t="37949" x="4933950" y="4965700"/>
          <p14:tracePt t="37966" x="4972050" y="4851400"/>
          <p14:tracePt t="37983" x="5035550" y="4749800"/>
          <p14:tracePt t="37999" x="5111750" y="4648200"/>
          <p14:tracePt t="38016" x="5213350" y="4559300"/>
          <p14:tracePt t="38016" x="5264150" y="4514850"/>
          <p14:tracePt t="38034" x="5372100" y="4432300"/>
          <p14:tracePt t="38050" x="5499100" y="4343400"/>
          <p14:tracePt t="38066" x="5632450" y="4267200"/>
          <p14:tracePt t="38083" x="5778500" y="4203700"/>
          <p14:tracePt t="38100" x="5930900" y="4146550"/>
          <p14:tracePt t="38100" x="6007100" y="4127500"/>
          <p14:tracePt t="38118" x="6172200" y="4095750"/>
          <p14:tracePt t="38134" x="6337300" y="4083050"/>
          <p14:tracePt t="38150" x="6515100" y="4076700"/>
          <p14:tracePt t="38167" x="6699250" y="4076700"/>
          <p14:tracePt t="38167" x="6788150" y="4083050"/>
          <p14:tracePt t="38187" x="6883400" y="4089400"/>
          <p14:tracePt t="38187" x="6972300" y="4102100"/>
          <p14:tracePt t="38202" x="7156450" y="4146550"/>
          <p14:tracePt t="38217" x="7327900" y="4197350"/>
          <p14:tracePt t="38234" x="7493000" y="4248150"/>
          <p14:tracePt t="38250" x="7721600" y="4311650"/>
          <p14:tracePt t="38267" x="7854950" y="4349750"/>
          <p14:tracePt t="38284" x="7988300" y="4394200"/>
          <p14:tracePt t="38300" x="8102600" y="4451350"/>
          <p14:tracePt t="38317" x="8261350" y="4552950"/>
          <p14:tracePt t="38334" x="8343900" y="4622800"/>
          <p14:tracePt t="38350" x="8420100" y="4692650"/>
          <p14:tracePt t="38367" x="8483600" y="4762500"/>
          <p14:tracePt t="38384" x="8521700" y="4832350"/>
          <p14:tracePt t="38384" x="8534400" y="4870450"/>
          <p14:tracePt t="38402" x="8553450" y="4953000"/>
          <p14:tracePt t="38418" x="8547100" y="5041900"/>
          <p14:tracePt t="38434" x="8528050" y="5130800"/>
          <p14:tracePt t="38451" x="8496300" y="5213350"/>
          <p14:tracePt t="38468" x="8451850" y="5289550"/>
          <p14:tracePt t="38468" x="8426450" y="5327650"/>
          <p14:tracePt t="38486" x="8369300" y="5397500"/>
          <p14:tracePt t="38502" x="8305800" y="5461000"/>
          <p14:tracePt t="38518" x="8223250" y="5530850"/>
          <p14:tracePt t="38535" x="8128000" y="5594350"/>
          <p14:tracePt t="38551" x="7956550" y="5670550"/>
          <p14:tracePt t="38569" x="7829550" y="5715000"/>
          <p14:tracePt t="38584" x="7689850" y="5746750"/>
          <p14:tracePt t="38602" x="7550150" y="5778500"/>
          <p14:tracePt t="38619" x="7315200" y="5816600"/>
          <p14:tracePt t="38635" x="7150100" y="5842000"/>
          <p14:tracePt t="38652" x="6972300" y="5861050"/>
          <p14:tracePt t="38668" x="6705600" y="5861050"/>
          <p14:tracePt t="38686" x="6527800" y="5835650"/>
          <p14:tracePt t="38703" x="6350000" y="5784850"/>
          <p14:tracePt t="38718" x="6172200" y="5734050"/>
          <p14:tracePt t="38735" x="6000750" y="5683250"/>
          <p14:tracePt t="38752" x="5842000" y="5651500"/>
          <p14:tracePt t="38752" x="5772150" y="5645150"/>
          <p14:tracePt t="38771" x="5645150" y="5632450"/>
          <p14:tracePt t="38786" x="5543550" y="5626100"/>
          <p14:tracePt t="38802" x="5467350" y="5619750"/>
          <p14:tracePt t="38819" x="5416550" y="5613400"/>
          <p14:tracePt t="38835" x="5384800" y="5607050"/>
          <p14:tracePt t="38852" x="5372100" y="5600700"/>
          <p14:tracePt t="38869" x="5378450" y="5588000"/>
          <p14:tracePt t="38886" x="5391150" y="5581650"/>
          <p14:tracePt t="38902" x="5410200" y="5568950"/>
          <p14:tracePt t="38919" x="5429250" y="5556250"/>
          <p14:tracePt t="38937" x="5448300" y="5549900"/>
          <p14:tracePt t="38952" x="5454650" y="5543550"/>
          <p14:tracePt t="38969" x="5467350" y="5537200"/>
          <p14:tracePt t="38986" x="5473700" y="5537200"/>
          <p14:tracePt t="39017" x="5467350" y="5543550"/>
          <p14:tracePt t="39085" x="5461000" y="5543550"/>
          <p14:tracePt t="39113" x="5454650" y="5537200"/>
          <p14:tracePt t="39165" x="5448300" y="5530850"/>
          <p14:tracePt t="39197" x="5454650" y="5524500"/>
          <p14:tracePt t="39221" x="5454650" y="5518150"/>
          <p14:tracePt t="39249" x="5448300" y="5518150"/>
          <p14:tracePt t="39346" x="5441950" y="5511800"/>
          <p14:tracePt t="39393" x="5441950" y="5505450"/>
          <p14:tracePt t="39413" x="5441950" y="5499100"/>
          <p14:tracePt t="39438" x="5441950" y="5492750"/>
          <p14:tracePt t="39453" x="5441950" y="5486400"/>
          <p14:tracePt t="39481" x="5441950" y="5480050"/>
          <p14:tracePt t="39505" x="5441950" y="5473700"/>
          <p14:tracePt t="39525" x="5448300" y="5473700"/>
          <p14:tracePt t="39549" x="5448300" y="5467350"/>
          <p14:tracePt t="39574" x="5454650" y="5461000"/>
          <p14:tracePt t="39593" x="5461000" y="5461000"/>
          <p14:tracePt t="39610" x="5467350" y="5461000"/>
          <p14:tracePt t="39625" x="5473700" y="5454650"/>
          <p14:tracePt t="39645" x="5480050" y="5454650"/>
          <p14:tracePt t="39693" x="5486400" y="5448300"/>
          <p14:tracePt t="39714" x="5492750" y="5441950"/>
          <p14:tracePt t="39773" x="5499100" y="5435600"/>
          <p14:tracePt t="39790" x="5505450" y="5435600"/>
          <p14:tracePt t="39807" x="5511800" y="5435600"/>
          <p14:tracePt t="39821" x="5518150" y="5429250"/>
          <p14:tracePt t="39857" x="5524500" y="5429250"/>
          <p14:tracePt t="39961" x="5518150" y="5422900"/>
          <p14:tracePt t="39993" x="5511800" y="5422900"/>
          <p14:tracePt t="40022" x="5518150" y="5422900"/>
          <p14:tracePt t="40126" x="5511800" y="5422900"/>
          <p14:tracePt t="40381" x="5505450" y="5422900"/>
          <p14:tracePt t="40441" x="5499100" y="5422900"/>
          <p14:tracePt t="40465" x="5492750" y="5429250"/>
          <p14:tracePt t="40485" x="5486400" y="5429250"/>
          <p14:tracePt t="40509" x="5480050" y="5429250"/>
          <p14:tracePt t="40525" x="5473700" y="5429250"/>
          <p14:tracePt t="40553" x="5467350" y="5435600"/>
          <p14:tracePt t="40585" x="5473700" y="5435600"/>
          <p14:tracePt t="40721" x="5480050" y="5441950"/>
          <p14:tracePt t="40734" x="5486400" y="5441950"/>
          <p14:tracePt t="40749" x="5492750" y="5441950"/>
          <p14:tracePt t="40801" x="5492750" y="5448300"/>
          <p14:tracePt t="40930" x="5486400" y="5448300"/>
          <p14:tracePt t="40997" x="5480050" y="5448300"/>
          <p14:tracePt t="41026" x="5473700" y="5448300"/>
          <p14:tracePt t="41081" x="5467350" y="5448300"/>
          <p14:tracePt t="41117" x="5467350" y="5441950"/>
          <p14:tracePt t="41221" x="5461000" y="5435600"/>
          <p14:tracePt t="41349" x="5461000" y="5441950"/>
          <p14:tracePt t="41564" x="5461000" y="5448300"/>
          <p14:tracePt t="41581" x="5461000" y="5454650"/>
          <p14:tracePt t="41589" x="5454650" y="5461000"/>
          <p14:tracePt t="41598" x="5454650" y="5467350"/>
          <p14:tracePt t="41611" x="5448300" y="5480050"/>
          <p14:tracePt t="41611" x="5429250" y="5492750"/>
          <p14:tracePt t="41629" x="5416550" y="5505450"/>
          <p14:tracePt t="41629" x="5391150" y="5511800"/>
          <p14:tracePt t="41645" x="5372100" y="5518150"/>
          <p14:tracePt t="41645" x="5346700" y="5518150"/>
          <p14:tracePt t="41662" x="5321300" y="5524500"/>
          <p14:tracePt t="41662" x="5295900" y="5524500"/>
          <p14:tracePt t="41679" x="5270500" y="5524500"/>
          <p14:tracePt t="41679" x="5232400" y="5518150"/>
          <p14:tracePt t="41696" x="5219700" y="5511800"/>
          <p14:tracePt t="41696" x="5213350" y="5511800"/>
          <p14:tracePt t="41712" x="5207000" y="5505450"/>
          <p14:tracePt t="41712" x="5200650" y="5499100"/>
          <p14:tracePt t="41729" x="5194300" y="5492750"/>
          <p14:tracePt t="41729" x="5194300" y="5480050"/>
          <p14:tracePt t="41746" x="5187950" y="5480050"/>
          <p14:tracePt t="41746" x="5187950" y="5473700"/>
          <p14:tracePt t="41762" x="5187950" y="5467350"/>
          <p14:tracePt t="41762" x="5187950" y="5461000"/>
          <p14:tracePt t="41779" x="5187950" y="5454650"/>
          <p14:tracePt t="41779" x="5187950" y="5448300"/>
          <p14:tracePt t="41796" x="5187950" y="5435600"/>
          <p14:tracePt t="41796" x="5194300" y="5429250"/>
          <p14:tracePt t="41796" x="5194300" y="5416550"/>
          <p14:tracePt t="41814" x="5200650" y="5410200"/>
          <p14:tracePt t="41828" x="5200650" y="5403850"/>
          <p14:tracePt t="41828" x="5207000" y="5391150"/>
          <p14:tracePt t="41846" x="5213350" y="5378450"/>
          <p14:tracePt t="41846" x="5213350" y="5372100"/>
          <p14:tracePt t="41862" x="5213350" y="5365750"/>
          <p14:tracePt t="41862" x="5207000" y="5359400"/>
          <p14:tracePt t="41879" x="5207000" y="5353050"/>
          <p14:tracePt t="41879" x="5207000" y="5340350"/>
          <p14:tracePt t="41896" x="5207000" y="5334000"/>
          <p14:tracePt t="41896" x="5207000" y="5321300"/>
          <p14:tracePt t="41896" x="5200650" y="5308600"/>
          <p14:tracePt t="41914" x="5200650" y="5295900"/>
          <p14:tracePt t="41914" x="5200650" y="5276850"/>
          <p14:tracePt t="41930" x="5207000" y="5257800"/>
          <p14:tracePt t="41930" x="5207000" y="5238750"/>
          <p14:tracePt t="41947" x="5207000" y="5219700"/>
          <p14:tracePt t="41947" x="5207000" y="5194300"/>
          <p14:tracePt t="41963" x="5213350" y="5168900"/>
          <p14:tracePt t="41963" x="5213350" y="5143500"/>
          <p14:tracePt t="41979" x="5219700" y="5118100"/>
          <p14:tracePt t="41979" x="5226050" y="5060950"/>
          <p14:tracePt t="41996" x="5232400" y="5029200"/>
          <p14:tracePt t="41996" x="5238750" y="5003800"/>
          <p14:tracePt t="42013" x="5245100" y="4978400"/>
          <p14:tracePt t="42013" x="5251450" y="4953000"/>
          <p14:tracePt t="42029" x="5257800" y="4927600"/>
          <p14:tracePt t="42029" x="5264150" y="4883150"/>
          <p14:tracePt t="42046" x="5270500" y="4857750"/>
          <p14:tracePt t="42046" x="5276850" y="4832350"/>
          <p14:tracePt t="42063" x="5283200" y="4813300"/>
          <p14:tracePt t="42063" x="5289550" y="4787900"/>
          <p14:tracePt t="42080" x="5289550" y="4768850"/>
          <p14:tracePt t="42080" x="5295900" y="4743450"/>
          <p14:tracePt t="42096" x="5295900" y="4724400"/>
          <p14:tracePt t="42096" x="5295900" y="4705350"/>
          <p14:tracePt t="42114" x="5295900" y="4667250"/>
          <p14:tracePt t="42114" x="5289550" y="4648200"/>
          <p14:tracePt t="42131" x="5289550" y="4635500"/>
          <p14:tracePt t="42131" x="5289550" y="4622800"/>
          <p14:tracePt t="42147" x="5283200" y="4610100"/>
          <p14:tracePt t="42147" x="5283200" y="4597400"/>
          <p14:tracePt t="42163" x="5283200" y="4591050"/>
          <p14:tracePt t="42163" x="5283200" y="4578350"/>
          <p14:tracePt t="42163" x="5276850" y="4572000"/>
          <p14:tracePt t="42183" x="5276850" y="4565650"/>
          <p14:tracePt t="42183" x="5276850" y="4559300"/>
          <p14:tracePt t="42198" x="5270500" y="4552950"/>
          <p14:tracePt t="42198" x="5270500" y="4546600"/>
          <p14:tracePt t="42214" x="5270500" y="4540250"/>
          <p14:tracePt t="42229" x="5264150" y="4527550"/>
          <p14:tracePt t="42246" x="5251450" y="4527550"/>
          <p14:tracePt t="42263" x="5238750" y="4527550"/>
          <p14:tracePt t="42263" x="5232400" y="4533900"/>
          <p14:tracePt t="42263" x="5226050" y="4533900"/>
          <p14:tracePt t="42282" x="5213350" y="4540250"/>
          <p14:tracePt t="42282" x="5200650" y="4540250"/>
          <p14:tracePt t="42297" x="5187950" y="4546600"/>
          <p14:tracePt t="42297" x="5175250" y="4552950"/>
          <p14:tracePt t="42314" x="5162550" y="4559300"/>
          <p14:tracePt t="42314" x="5143500" y="4572000"/>
          <p14:tracePt t="42330" x="5130800" y="4578350"/>
          <p14:tracePt t="42330" x="5092700" y="4597400"/>
          <p14:tracePt t="42347" x="5067300" y="4610100"/>
          <p14:tracePt t="42347" x="5048250" y="4616450"/>
          <p14:tracePt t="42364" x="5022850" y="4629150"/>
          <p14:tracePt t="42364" x="4997450" y="4635500"/>
          <p14:tracePt t="42380" x="4978400" y="4641850"/>
          <p14:tracePt t="42380" x="4953000" y="4648200"/>
          <p14:tracePt t="42397" x="4927600" y="4654550"/>
          <p14:tracePt t="42397" x="4876800" y="4660900"/>
          <p14:tracePt t="42415" x="4851400" y="4667250"/>
          <p14:tracePt t="42415" x="4826000" y="4673600"/>
          <p14:tracePt t="42433" x="4806950" y="4679950"/>
          <p14:tracePt t="42433" x="4781550" y="4679950"/>
          <p14:tracePt t="42448" x="4768850" y="4679950"/>
          <p14:tracePt t="42448" x="4749800" y="4686300"/>
          <p14:tracePt t="42448" x="4737100" y="4686300"/>
          <p14:tracePt t="42466" x="4724400" y="4686300"/>
          <p14:tracePt t="42480" x="4711700" y="4686300"/>
          <p14:tracePt t="42480" x="4699000" y="4692650"/>
          <p14:tracePt t="42498" x="4692650" y="4692650"/>
          <p14:tracePt t="42514" x="4686300" y="4692650"/>
          <p14:tracePt t="42530" x="4692650" y="4686300"/>
          <p14:tracePt t="42565" x="4705350" y="4686300"/>
          <p14:tracePt t="42581" x="4711700" y="4679950"/>
          <p14:tracePt t="42593" x="4718050" y="4679950"/>
          <p14:tracePt t="42609" x="4724400" y="4673600"/>
          <p14:tracePt t="42625" x="4730750" y="4667250"/>
          <p14:tracePt t="42641" x="4730750" y="4660900"/>
          <p14:tracePt t="42661" x="4737100" y="4660900"/>
          <p14:tracePt t="42701" x="4743450" y="4667250"/>
          <p14:tracePt t="42737" x="4743450" y="4673600"/>
          <p14:tracePt t="42761" x="4749800" y="4679950"/>
          <p14:tracePt t="42789" x="4749800" y="4686300"/>
          <p14:tracePt t="42813" x="4756150" y="4692650"/>
          <p14:tracePt t="42833" x="4762500" y="4699000"/>
          <p14:tracePt t="42873" x="4768850" y="4705350"/>
          <p14:tracePt t="42893" x="4775200" y="4705350"/>
          <p14:tracePt t="42909" x="4781550" y="4705350"/>
          <p14:tracePt t="42925" x="4787900" y="4705350"/>
          <p14:tracePt t="42941" x="4794250" y="4699000"/>
          <p14:tracePt t="42948" x="4800600" y="4699000"/>
          <p14:tracePt t="42948" x="4806950" y="4699000"/>
          <p14:tracePt t="42966" x="4813300" y="4692650"/>
          <p14:tracePt t="42966" x="4819650" y="4692650"/>
          <p14:tracePt t="42982" x="4826000" y="4692650"/>
          <p14:tracePt t="42982" x="4838700" y="4692650"/>
          <p14:tracePt t="42999" x="4845050" y="4686300"/>
          <p14:tracePt t="42999" x="4870450" y="4686300"/>
          <p14:tracePt t="43016" x="4883150" y="4679950"/>
          <p14:tracePt t="43016" x="4895850" y="4679950"/>
          <p14:tracePt t="43033" x="4908550" y="4679950"/>
          <p14:tracePt t="43033" x="4927600" y="4679950"/>
          <p14:tracePt t="43049" x="4953000" y="4679950"/>
          <p14:tracePt t="43049" x="5010150" y="4686300"/>
          <p14:tracePt t="43066" x="5041900" y="4692650"/>
          <p14:tracePt t="43066" x="5080000" y="4705350"/>
          <p14:tracePt t="43083" x="5118100" y="4711700"/>
          <p14:tracePt t="43083" x="5162550" y="4724400"/>
          <p14:tracePt t="43099" x="5207000" y="4730750"/>
          <p14:tracePt t="43099" x="5257800" y="4737100"/>
          <p14:tracePt t="43116" x="5302250" y="4743450"/>
          <p14:tracePt t="43116" x="5353050" y="4749800"/>
          <p14:tracePt t="43134" x="5454650" y="4756150"/>
          <p14:tracePt t="43134" x="5505450" y="4762500"/>
          <p14:tracePt t="43150" x="5562600" y="4768850"/>
          <p14:tracePt t="43150" x="5613400" y="4768850"/>
          <p14:tracePt t="43167" x="5664200" y="4775200"/>
          <p14:tracePt t="43167" x="5721350" y="4775200"/>
          <p14:tracePt t="43184" x="5772150" y="4781550"/>
          <p14:tracePt t="43184" x="5822950" y="4787900"/>
          <p14:tracePt t="43184" x="5873750" y="4787900"/>
          <p14:tracePt t="43203" x="5924550" y="4787900"/>
          <p14:tracePt t="43216" x="5969000" y="4794250"/>
          <p14:tracePt t="43216" x="6057900" y="4794250"/>
          <p14:tracePt t="43234" x="6096000" y="4794250"/>
          <p14:tracePt t="43234" x="6134100" y="4794250"/>
          <p14:tracePt t="43250" x="6172200" y="4800600"/>
          <p14:tracePt t="43250" x="6197600" y="4800600"/>
          <p14:tracePt t="43267" x="6229350" y="4800600"/>
          <p14:tracePt t="43267" x="6248400" y="4800600"/>
          <p14:tracePt t="43284" x="6267450" y="4806950"/>
          <p14:tracePt t="43284" x="6286500" y="4806950"/>
          <p14:tracePt t="43284" x="6299200" y="4813300"/>
          <p14:tracePt t="43302" x="6305550" y="4813300"/>
          <p14:tracePt t="43302" x="6318250" y="4819650"/>
          <p14:tracePt t="43317" x="6324600" y="4826000"/>
          <p14:tracePt t="43338" x="6318250" y="4832350"/>
          <p14:tracePt t="43354" x="6311900" y="4838700"/>
          <p14:tracePt t="43354" x="6305550" y="4845050"/>
          <p14:tracePt t="43368" x="6299200" y="4851400"/>
          <p14:tracePt t="43368" x="6292850" y="4851400"/>
          <p14:tracePt t="43384" x="6280150" y="4857750"/>
          <p14:tracePt t="43384" x="6273800" y="4864100"/>
          <p14:tracePt t="43401" x="6261100" y="4870450"/>
          <p14:tracePt t="43401" x="6254750" y="4876800"/>
          <p14:tracePt t="43417" x="6248400" y="4876800"/>
          <p14:tracePt t="43417" x="6242050" y="4883150"/>
          <p14:tracePt t="43436" x="6248400" y="4883150"/>
          <p14:tracePt t="43457" x="6254750" y="4883150"/>
          <p14:tracePt t="43467" x="6267450" y="4876800"/>
          <p14:tracePt t="43467" x="6273800" y="4876800"/>
          <p14:tracePt t="43467" x="6286500" y="4870450"/>
          <p14:tracePt t="43486" x="6299200" y="4870450"/>
          <p14:tracePt t="43500" x="6305550" y="4870450"/>
          <p14:tracePt t="43500" x="6324600" y="4864100"/>
          <p14:tracePt t="43519" x="6330950" y="4857750"/>
          <p14:tracePt t="43519" x="6337300" y="4851400"/>
          <p14:tracePt t="43535" x="6343650" y="4845050"/>
          <p14:tracePt t="43550" x="6350000" y="4832350"/>
          <p14:tracePt t="43550" x="6350000" y="4826000"/>
          <p14:tracePt t="43550" x="6356350" y="4813300"/>
          <p14:tracePt t="43570" x="6356350" y="4800600"/>
          <p14:tracePt t="43584" x="6356350" y="4794250"/>
          <p14:tracePt t="43584" x="6356350" y="4768850"/>
          <p14:tracePt t="43603" x="6343650" y="4756150"/>
          <p14:tracePt t="43603" x="6337300" y="4749800"/>
          <p14:tracePt t="43618" x="6318250" y="4743450"/>
          <p14:tracePt t="43618" x="6299200" y="4737100"/>
          <p14:tracePt t="43635" x="6273800" y="4724400"/>
          <p14:tracePt t="43635" x="6242050" y="4718050"/>
          <p14:tracePt t="43652" x="6203950" y="4705350"/>
          <p14:tracePt t="43652" x="6115050" y="4679950"/>
          <p14:tracePt t="43669" x="6064250" y="4660900"/>
          <p14:tracePt t="43669" x="6013450" y="4641850"/>
          <p14:tracePt t="43686" x="5956300" y="4629150"/>
          <p14:tracePt t="43686" x="5899150" y="4610100"/>
          <p14:tracePt t="43702" x="5842000" y="4597400"/>
          <p14:tracePt t="43702" x="5784850" y="4584700"/>
          <p14:tracePt t="43719" x="5727700" y="4578350"/>
          <p14:tracePt t="43719" x="5613400" y="4565650"/>
          <p14:tracePt t="43736" x="5556250" y="4565650"/>
          <p14:tracePt t="43736" x="5505450" y="4572000"/>
          <p14:tracePt t="43752" x="5448300" y="4572000"/>
          <p14:tracePt t="43752" x="5397500" y="4572000"/>
          <p14:tracePt t="43769" x="5346700" y="4578350"/>
          <p14:tracePt t="43769" x="5251450" y="4584700"/>
          <p14:tracePt t="43786" x="5207000" y="4584700"/>
          <p14:tracePt t="43786" x="5168900" y="4591050"/>
          <p14:tracePt t="43802" x="5130800" y="4591050"/>
          <p14:tracePt t="43802" x="5099050" y="4597400"/>
          <p14:tracePt t="43819" x="5067300" y="4597400"/>
          <p14:tracePt t="43819" x="5041900" y="4603750"/>
          <p14:tracePt t="43835" x="5016500" y="4610100"/>
          <p14:tracePt t="43835" x="4991100" y="4616450"/>
          <p14:tracePt t="43835" x="4972050" y="4629150"/>
          <p14:tracePt t="43854" x="4953000" y="4635500"/>
          <p14:tracePt t="43854" x="4933950" y="4641850"/>
          <p14:tracePt t="43870" x="4921250" y="4648200"/>
          <p14:tracePt t="43870" x="4908550" y="4654550"/>
          <p14:tracePt t="43886" x="4895850" y="4660900"/>
          <p14:tracePt t="43886" x="4889500" y="4667250"/>
          <p14:tracePt t="43903" x="4883150" y="4673600"/>
          <p14:tracePt t="43918" x="4876800" y="4673600"/>
          <p14:tracePt t="43935" x="4883150" y="4667250"/>
          <p14:tracePt t="43935" x="4895850" y="4648200"/>
          <p14:tracePt t="43954" x="4914900" y="4629150"/>
          <p14:tracePt t="43954" x="4927600" y="4610100"/>
          <p14:tracePt t="43969" x="4953000" y="4584700"/>
          <p14:tracePt t="43969" x="4978400" y="4559300"/>
          <p14:tracePt t="43985" x="5003800" y="4527550"/>
          <p14:tracePt t="43985" x="5041900" y="4489450"/>
          <p14:tracePt t="44002" x="5073650" y="4451350"/>
          <p14:tracePt t="44002" x="5118100" y="4406900"/>
          <p14:tracePt t="44020" x="5156200" y="4356100"/>
          <p14:tracePt t="44020" x="5251450" y="4254500"/>
          <p14:tracePt t="44036" x="5308600" y="4197350"/>
          <p14:tracePt t="44036" x="5359400" y="4140200"/>
          <p14:tracePt t="44052" x="5416550" y="4089400"/>
          <p14:tracePt t="44052" x="5473700" y="4032250"/>
          <p14:tracePt t="44069" x="5530850" y="3981450"/>
          <p14:tracePt t="44069" x="5632450" y="3898900"/>
          <p14:tracePt t="44086" x="5676900" y="3860800"/>
          <p14:tracePt t="44086" x="5721350" y="3822700"/>
          <p14:tracePt t="44103" x="5753100" y="3797300"/>
          <p14:tracePt t="44103" x="5784850" y="3771900"/>
          <p14:tracePt t="44119" x="5816600" y="3752850"/>
          <p14:tracePt t="44119" x="5842000" y="3740150"/>
          <p14:tracePt t="44136" x="5861050" y="3721100"/>
          <p14:tracePt t="44136" x="5873750" y="3714750"/>
          <p14:tracePt t="44136" x="5886450" y="3708400"/>
          <p14:tracePt t="44154" x="5899150" y="3708400"/>
          <p14:tracePt t="44169" x="5899150" y="3714750"/>
          <p14:tracePt t="44186" x="5892800" y="3727450"/>
          <p14:tracePt t="44186" x="5886450" y="3733800"/>
          <p14:tracePt t="44186" x="5873750" y="3746500"/>
          <p14:tracePt t="44206" x="5861050" y="3759200"/>
          <p14:tracePt t="44219" x="5848350" y="3771900"/>
          <p14:tracePt t="44219" x="5835650" y="3784600"/>
          <p14:tracePt t="44219" x="5816600" y="3803650"/>
          <p14:tracePt t="44238" x="5797550" y="3822700"/>
          <p14:tracePt t="44238" x="5778500" y="3841750"/>
          <p14:tracePt t="44253" x="5753100" y="3867150"/>
          <p14:tracePt t="44253" x="5734050" y="3886200"/>
          <p14:tracePt t="44270" x="5708650" y="3911600"/>
          <p14:tracePt t="44270" x="5683250" y="3937000"/>
          <p14:tracePt t="44287" x="5657850" y="3956050"/>
          <p14:tracePt t="44287" x="5632450" y="3981450"/>
          <p14:tracePt t="44303" x="5607050" y="4000500"/>
          <p14:tracePt t="44303" x="5556250" y="4038600"/>
          <p14:tracePt t="44322" x="5530850" y="4057650"/>
          <p14:tracePt t="44322" x="5505450" y="4076700"/>
          <p14:tracePt t="44337" x="5486400" y="4089400"/>
          <p14:tracePt t="44337" x="5461000" y="4108450"/>
          <p14:tracePt t="44353" x="5441950" y="4127500"/>
          <p14:tracePt t="44353" x="5422900" y="4146550"/>
          <p14:tracePt t="44370" x="5403850" y="4159250"/>
          <p14:tracePt t="44370" x="5372100" y="4191000"/>
          <p14:tracePt t="44387" x="5353050" y="4203700"/>
          <p14:tracePt t="44387" x="5340350" y="4216400"/>
          <p14:tracePt t="44403" x="5327650" y="4229100"/>
          <p14:tracePt t="44403" x="5314950" y="4235450"/>
          <p14:tracePt t="44420" x="5308600" y="4248150"/>
          <p14:tracePt t="44420" x="5295900" y="4254500"/>
          <p14:tracePt t="44437" x="5289550" y="4260850"/>
          <p14:tracePt t="44437" x="5276850" y="4273550"/>
          <p14:tracePt t="44454" x="5270500" y="4273550"/>
          <p14:tracePt t="44470" x="5264150" y="4279900"/>
          <p14:tracePt t="44486" x="5257800" y="4286250"/>
          <p14:tracePt t="44503" x="5257800" y="4292600"/>
          <p14:tracePt t="44529" x="5264150" y="4292600"/>
          <p14:tracePt t="44565" x="5264150" y="4298950"/>
          <p14:tracePt t="44641" x="5257800" y="4298950"/>
          <p14:tracePt t="44682" x="5257800" y="4292600"/>
          <p14:tracePt t="44761" x="5251450" y="4298950"/>
          <p14:tracePt t="44925" x="5257800" y="4292600"/>
          <p14:tracePt t="45017" x="5264150" y="4292600"/>
          <p14:tracePt t="45041" x="5264150" y="4286250"/>
          <p14:tracePt t="45061" x="5270500" y="4286250"/>
          <p14:tracePt t="45101" x="5264150" y="4292600"/>
          <p14:tracePt t="45161" x="5264150" y="4298950"/>
          <p14:tracePt t="45173" x="5251450" y="4298950"/>
          <p14:tracePt t="45197" x="5251450" y="4305300"/>
          <p14:tracePt t="45213" x="5245100" y="4305300"/>
          <p14:tracePt t="45225" x="5238750" y="4311650"/>
          <p14:tracePt t="45249" x="5232400" y="4311650"/>
          <p14:tracePt t="45281" x="5232400" y="4305300"/>
          <p14:tracePt t="45325" x="5232400" y="4298950"/>
          <p14:tracePt t="45341" x="5232400" y="4292600"/>
          <p14:tracePt t="45354" x="5238750" y="4286250"/>
          <p14:tracePt t="45369" x="5245100" y="4279900"/>
          <p14:tracePt t="45377" x="5245100" y="4273550"/>
          <p14:tracePt t="45389" x="5251450" y="4267200"/>
          <p14:tracePt t="45389" x="5264150" y="4254500"/>
          <p14:tracePt t="45407" x="5276850" y="4248150"/>
          <p14:tracePt t="45407" x="5283200" y="4241800"/>
          <p14:tracePt t="45424" x="5289550" y="4235450"/>
          <p14:tracePt t="45424" x="5302250" y="4229100"/>
          <p14:tracePt t="45441" x="5308600" y="4216400"/>
          <p14:tracePt t="45441" x="5321300" y="4210050"/>
          <p14:tracePt t="45457" x="5334000" y="4203700"/>
          <p14:tracePt t="45457" x="5353050" y="4184650"/>
          <p14:tracePt t="45475" x="5359400" y="4178300"/>
          <p14:tracePt t="45475" x="5365750" y="4171950"/>
          <p14:tracePt t="45491" x="5378450" y="4171950"/>
          <p14:tracePt t="45491" x="5384800" y="4165600"/>
          <p14:tracePt t="45507" x="5391150" y="4165600"/>
          <p14:tracePt t="45523" x="5397500" y="4165600"/>
          <p14:tracePt t="45540" x="5403850" y="4171950"/>
          <p14:tracePt t="45558" x="5403850" y="4178300"/>
          <p14:tracePt t="45574" x="5403850" y="4184650"/>
          <p14:tracePt t="45590" x="5397500" y="4191000"/>
          <p14:tracePt t="45607" x="5391150" y="4191000"/>
          <p14:tracePt t="45624" x="5384800" y="4203700"/>
          <p14:tracePt t="45624" x="5378450" y="4203700"/>
          <p14:tracePt t="45642" x="5378450" y="4210050"/>
          <p14:tracePt t="45657" x="5372100" y="4216400"/>
          <p14:tracePt t="45678" x="5365750" y="4222750"/>
          <p14:tracePt t="45765" x="5359400" y="4229100"/>
          <p14:tracePt t="45781" x="5353050" y="4235450"/>
          <p14:tracePt t="45790" x="5353050" y="4241800"/>
          <p14:tracePt t="45797" x="5340350" y="4254500"/>
          <p14:tracePt t="45808" x="5334000" y="4260850"/>
          <p14:tracePt t="45808" x="5308600" y="4292600"/>
          <p14:tracePt t="45826" x="5295900" y="4311650"/>
          <p14:tracePt t="45826" x="5283200" y="4330700"/>
          <p14:tracePt t="45842" x="5264150" y="4349750"/>
          <p14:tracePt t="45842" x="5245100" y="4375150"/>
          <p14:tracePt t="45859" x="5226050" y="4400550"/>
          <p14:tracePt t="45859" x="5207000" y="4425950"/>
          <p14:tracePt t="45876" x="5181600" y="4457700"/>
          <p14:tracePt t="45876" x="5156200" y="4489450"/>
          <p14:tracePt t="45876" x="5124450" y="4521200"/>
          <p14:tracePt t="45894" x="5099050" y="4552950"/>
          <p14:tracePt t="45908" x="5067300" y="4591050"/>
          <p14:tracePt t="45908" x="5010150" y="4654550"/>
          <p14:tracePt t="45926" x="4978400" y="4686300"/>
          <p14:tracePt t="45926" x="4953000" y="4718050"/>
          <p14:tracePt t="45943" x="4921250" y="4743450"/>
          <p14:tracePt t="45943" x="4902200" y="4775200"/>
          <p14:tracePt t="45959" x="4876800" y="4800600"/>
          <p14:tracePt t="45959" x="4851400" y="4826000"/>
          <p14:tracePt t="45976" x="4832350" y="4845050"/>
          <p14:tracePt t="45976" x="4813300" y="4864100"/>
          <p14:tracePt t="45976" x="4800600" y="4883150"/>
          <p14:tracePt t="45994" x="4781550" y="4895850"/>
          <p14:tracePt t="45994" x="4768850" y="4908550"/>
          <p14:tracePt t="46009" x="4756150" y="4914900"/>
          <p14:tracePt t="46009" x="4749800" y="4921250"/>
          <p14:tracePt t="46026" x="4743450" y="4921250"/>
          <p14:tracePt t="46042" x="4743450" y="4914900"/>
          <p14:tracePt t="46042" x="4749800" y="4908550"/>
          <p14:tracePt t="46060" x="4756150" y="4902200"/>
          <p14:tracePt t="46060" x="4768850" y="4889500"/>
          <p14:tracePt t="46076" x="4775200" y="4876800"/>
          <p14:tracePt t="46076" x="4787900" y="4870450"/>
          <p14:tracePt t="46093" x="4794250" y="4864100"/>
          <p14:tracePt t="46093" x="4800600" y="4857750"/>
          <p14:tracePt t="46110" x="4806950" y="4845050"/>
          <p14:tracePt t="46110" x="4819650" y="4832350"/>
          <p14:tracePt t="46127" x="4826000" y="4826000"/>
          <p14:tracePt t="46127" x="4826000" y="4813300"/>
          <p14:tracePt t="46143" x="4832350" y="4806950"/>
          <p14:tracePt t="46143" x="4838700" y="4800600"/>
          <p14:tracePt t="46160" x="4838700" y="4794250"/>
          <p14:tracePt t="46176" x="4845050" y="4787900"/>
          <p14:tracePt t="46194" x="4838700" y="4794250"/>
          <p14:tracePt t="46226" x="4832350" y="4794250"/>
          <p14:tracePt t="46241" x="4826000" y="4794250"/>
          <p14:tracePt t="46253" x="4819650" y="4794250"/>
          <p14:tracePt t="46270" x="4813300" y="4781550"/>
          <p14:tracePt t="46294" x="4813300" y="4775200"/>
          <p14:tracePt t="46306" x="4813300" y="4768850"/>
          <p14:tracePt t="46314" x="4819650" y="4762500"/>
          <p14:tracePt t="46326" x="4826000" y="4756150"/>
          <p14:tracePt t="46342" x="4826000" y="4749800"/>
          <p14:tracePt t="46342" x="4832350" y="4743450"/>
          <p14:tracePt t="46342" x="4832350" y="4737100"/>
          <p14:tracePt t="46363" x="4838700" y="4730750"/>
          <p14:tracePt t="46363" x="4845050" y="4724400"/>
          <p14:tracePt t="46377" x="4851400" y="4718050"/>
          <p14:tracePt t="46377" x="4857750" y="4711700"/>
          <p14:tracePt t="46394" x="4864100" y="4705350"/>
          <p14:tracePt t="46394" x="4870450" y="4699000"/>
          <p14:tracePt t="46411" x="4876800" y="4692650"/>
          <p14:tracePt t="46411" x="4889500" y="4679950"/>
          <p14:tracePt t="46428" x="4895850" y="4673600"/>
          <p14:tracePt t="46428" x="4902200" y="4667250"/>
          <p14:tracePt t="46444" x="4908550" y="4660900"/>
          <p14:tracePt t="46444" x="4914900" y="4654550"/>
          <p14:tracePt t="46461" x="4921250" y="4648200"/>
          <p14:tracePt t="46461" x="4921250" y="4641850"/>
          <p14:tracePt t="46478" x="4927600" y="4635500"/>
          <p14:tracePt t="46478" x="4940300" y="4622800"/>
          <p14:tracePt t="46494" x="4946650" y="4622800"/>
          <p14:tracePt t="46494" x="4953000" y="4616450"/>
          <p14:tracePt t="46511" x="4959350" y="4610100"/>
          <p14:tracePt t="46511" x="4965700" y="4610100"/>
          <p14:tracePt t="46528" x="4972050" y="4603750"/>
          <p14:tracePt t="46528" x="4978400" y="4597400"/>
          <p14:tracePt t="46528" x="4984750" y="4591050"/>
          <p14:tracePt t="46546" x="4991100" y="4591050"/>
          <p14:tracePt t="46560" x="4997450" y="4584700"/>
          <p14:tracePt t="46560" x="5003800" y="4578350"/>
          <p14:tracePt t="46578" x="5010150" y="4572000"/>
          <p14:tracePt t="46594" x="5016500" y="4565650"/>
          <p14:tracePt t="46610" x="5022850" y="4565650"/>
          <p14:tracePt t="46627" x="5029200" y="4559300"/>
          <p14:tracePt t="46643" x="5022850" y="4565650"/>
          <p14:tracePt t="46757" x="5022850" y="4559300"/>
          <p14:tracePt t="46833" x="5029200" y="4552950"/>
          <p14:tracePt t="46845" x="5035550" y="4546600"/>
          <p14:tracePt t="46861" x="5048250" y="4540250"/>
          <p14:tracePt t="46877" x="5054600" y="4533900"/>
          <p14:tracePt t="46885" x="5060950" y="4527550"/>
          <p14:tracePt t="46894" x="5067300" y="4521200"/>
          <p14:tracePt t="46911" x="5073650" y="4514850"/>
          <p14:tracePt t="46911" x="5080000" y="4514850"/>
          <p14:tracePt t="46911" x="5080000" y="4508500"/>
          <p14:tracePt t="46932" x="5086350" y="4502150"/>
          <p14:tracePt t="46946" x="5092700" y="4502150"/>
          <p14:tracePt t="46962" x="5099050" y="4508500"/>
          <p14:tracePt t="46989" x="5099050" y="4514850"/>
          <p14:tracePt t="47005" x="5092700" y="4521200"/>
          <p14:tracePt t="47021" x="5092700" y="4527550"/>
          <p14:tracePt t="47033" x="5086350" y="4533900"/>
          <p14:tracePt t="47049" x="5080000" y="4540250"/>
          <p14:tracePt t="47062" x="5073650" y="4546600"/>
          <p14:tracePt t="47078" x="5067300" y="4552950"/>
          <p14:tracePt t="47078" x="5060950" y="4565650"/>
          <p14:tracePt t="47096" x="5054600" y="4565650"/>
          <p14:tracePt t="47112" x="5048250" y="4572000"/>
          <p14:tracePt t="47129" x="5041900" y="4584700"/>
          <p14:tracePt t="47129" x="5029200" y="4584700"/>
          <p14:tracePt t="47147" x="5022850" y="4591050"/>
          <p14:tracePt t="47162" x="5022850" y="4597400"/>
          <p14:tracePt t="47179" x="5016500" y="4603750"/>
          <p14:tracePt t="47201" x="5010150" y="4603750"/>
          <p14:tracePt t="47221" x="5003800" y="4603750"/>
          <p14:tracePt t="47245" x="5010150" y="4597400"/>
          <p14:tracePt t="47333" x="5003800" y="4603750"/>
          <p14:tracePt t="47453" x="4997450" y="4610100"/>
          <p14:tracePt t="47485" x="4991100" y="4616450"/>
          <p14:tracePt t="47501" x="4984750" y="4622800"/>
          <p14:tracePt t="47513" x="4978400" y="4629150"/>
          <p14:tracePt t="47529" x="4972050" y="4635500"/>
          <p14:tracePt t="47561" x="4965700" y="4635500"/>
          <p14:tracePt t="47581" x="4959350" y="4641850"/>
          <p14:tracePt t="47613" x="4959350" y="4648200"/>
          <p14:tracePt t="47641" x="4959350" y="4654550"/>
          <p14:tracePt t="47673" x="4953000" y="4654550"/>
          <p14:tracePt t="47701" x="4946650" y="4660900"/>
          <p14:tracePt t="47733" x="4940300" y="4660900"/>
          <p14:tracePt t="47770" x="4933950" y="4667250"/>
          <p14:tracePt t="47913" x="4927600" y="4673600"/>
          <p14:tracePt t="47957" x="4921250" y="4673600"/>
          <p14:tracePt t="47981" x="4914900" y="4679950"/>
          <p14:tracePt t="48009" x="4908550" y="4679950"/>
          <p14:tracePt t="48045" x="4902200" y="4679950"/>
          <p14:tracePt t="48077" x="4895850" y="4679950"/>
          <p14:tracePt t="48101" x="4895850" y="4686300"/>
          <p14:tracePt t="48121" x="4889500" y="4692650"/>
          <p14:tracePt t="48145" x="4883150" y="4692650"/>
          <p14:tracePt t="48161" x="4883150" y="4699000"/>
          <p14:tracePt t="48166" x="4876800" y="4705350"/>
          <p14:tracePt t="48182" x="4870450" y="4711700"/>
          <p14:tracePt t="48182" x="4870450" y="4718050"/>
          <p14:tracePt t="48200" x="4864100" y="4724400"/>
          <p14:tracePt t="48200" x="4857750" y="4730750"/>
          <p14:tracePt t="48216" x="4851400" y="4737100"/>
          <p14:tracePt t="48216" x="4851400" y="4749800"/>
          <p14:tracePt t="48234" x="4838700" y="4768850"/>
          <p14:tracePt t="48234" x="4826000" y="4781550"/>
          <p14:tracePt t="48250" x="4819650" y="4794250"/>
          <p14:tracePt t="48250" x="4813300" y="4806950"/>
          <p14:tracePt t="48266" x="4806950" y="4819650"/>
          <p14:tracePt t="48266" x="4794250" y="4832350"/>
          <p14:tracePt t="48283" x="4787900" y="4845050"/>
          <p14:tracePt t="48283" x="4775200" y="4864100"/>
          <p14:tracePt t="48300" x="4762500" y="4876800"/>
          <p14:tracePt t="48300" x="4756150" y="4889500"/>
          <p14:tracePt t="48300" x="4743450" y="4908550"/>
          <p14:tracePt t="48319" x="4730750" y="4921250"/>
          <p14:tracePt t="48332" x="4718050" y="4940300"/>
          <p14:tracePt t="48332" x="4692650" y="4978400"/>
          <p14:tracePt t="48350" x="4673600" y="5003800"/>
          <p14:tracePt t="48350" x="4660900" y="5029200"/>
          <p14:tracePt t="48366" x="4641850" y="5054600"/>
          <p14:tracePt t="48366" x="4629150" y="5080000"/>
          <p14:tracePt t="48383" x="4610100" y="5111750"/>
          <p14:tracePt t="48383" x="4597400" y="5137150"/>
          <p14:tracePt t="48400" x="4578350" y="5168900"/>
          <p14:tracePt t="48400" x="4540250" y="5245100"/>
          <p14:tracePt t="48417" x="4521200" y="5289550"/>
          <p14:tracePt t="48417" x="4502150" y="5327650"/>
          <p14:tracePt t="48434" x="4483100" y="5372100"/>
          <p14:tracePt t="48434" x="4457700" y="5422900"/>
          <p14:tracePt t="48450" x="4432300" y="5473700"/>
          <p14:tracePt t="48450" x="4387850" y="5568950"/>
          <p14:tracePt t="48467" x="4362450" y="5613400"/>
          <p14:tracePt t="48467" x="4343400" y="5664200"/>
          <p14:tracePt t="48484" x="4318000" y="5708650"/>
          <p14:tracePt t="48484" x="4292600" y="5753100"/>
          <p14:tracePt t="48500" x="4273550" y="5797550"/>
          <p14:tracePt t="48500" x="4248150" y="5842000"/>
          <p14:tracePt t="48518" x="4222750" y="5880100"/>
          <p14:tracePt t="48518" x="4171950" y="5962650"/>
          <p14:tracePt t="48534" x="4140200" y="6007100"/>
          <p14:tracePt t="48534" x="4114800" y="6045200"/>
          <p14:tracePt t="48550" x="4083050" y="6076950"/>
          <p14:tracePt t="48550" x="4051300" y="6108700"/>
          <p14:tracePt t="48567" x="4019550" y="6140450"/>
          <p14:tracePt t="48567" x="3987800" y="6165850"/>
          <p14:tracePt t="48584" x="3962400" y="6191250"/>
          <p14:tracePt t="48584" x="3930650" y="6210300"/>
          <p14:tracePt t="48584" x="3898900" y="6223000"/>
          <p14:tracePt t="48602" x="3867150" y="6235700"/>
          <p14:tracePt t="48602" x="3841750" y="6254750"/>
          <p14:tracePt t="48617" x="3810000" y="6267450"/>
          <p14:tracePt t="48617" x="3778250" y="6280150"/>
          <p14:tracePt t="48634" x="3746500" y="6299200"/>
          <p14:tracePt t="48634" x="3721100" y="6311900"/>
          <p14:tracePt t="48651" x="3689350" y="6330950"/>
          <p14:tracePt t="48651" x="3657600" y="6350000"/>
          <p14:tracePt t="48667" x="3619500" y="6369050"/>
          <p14:tracePt t="48667" x="3556000" y="6400800"/>
          <p14:tracePt t="48686" x="3517900" y="6413500"/>
          <p14:tracePt t="48686" x="3486150" y="6426200"/>
          <p14:tracePt t="48702" x="3448050" y="6438900"/>
          <p14:tracePt t="48702" x="3416300" y="6445250"/>
          <p14:tracePt t="48718" x="3384550" y="6445250"/>
          <p14:tracePt t="48718" x="3346450" y="6451600"/>
          <p14:tracePt t="48735" x="3314700" y="6451600"/>
          <p14:tracePt t="48735" x="3276600" y="6445250"/>
          <p14:tracePt t="48752" x="3244850" y="6438900"/>
          <p14:tracePt t="48752" x="3168650" y="6426200"/>
          <p14:tracePt t="48768" x="3130550" y="6413500"/>
          <p14:tracePt t="48768" x="3092450" y="6400800"/>
          <p14:tracePt t="48785" x="3054350" y="6388100"/>
          <p14:tracePt t="48785" x="3016250" y="6375400"/>
          <p14:tracePt t="48801" x="2978150" y="6362700"/>
          <p14:tracePt t="48801" x="2940050" y="6350000"/>
          <p14:tracePt t="48819" x="2908300" y="6343650"/>
          <p14:tracePt t="48819" x="2844800" y="6330950"/>
          <p14:tracePt t="48835" x="2819400" y="6324600"/>
          <p14:tracePt t="48835" x="2794000" y="6318250"/>
          <p14:tracePt t="48852" x="2774950" y="6318250"/>
          <p14:tracePt t="48852" x="2755900" y="6311900"/>
          <p14:tracePt t="48869" x="2743200" y="6305550"/>
          <p14:tracePt t="48869" x="2717800" y="6299200"/>
          <p14:tracePt t="48886" x="2705100" y="6292850"/>
          <p14:tracePt t="48886" x="2698750" y="6286500"/>
          <p14:tracePt t="48902" x="2692400" y="6286500"/>
          <p14:tracePt t="48902" x="2686050" y="6286500"/>
          <p14:tracePt t="48919" x="2679700" y="6286500"/>
          <p14:tracePt t="48934" x="2679700" y="6292850"/>
          <p14:tracePt t="48951" x="2679700" y="6299200"/>
          <p14:tracePt t="48968" x="2679700" y="6305550"/>
          <p14:tracePt t="48986" x="2679700" y="6311900"/>
          <p14:tracePt t="49002" x="2673350" y="6337300"/>
          <p14:tracePt t="49037" x="2679700" y="6356350"/>
          <p14:tracePt t="49089" x="2705100" y="6381750"/>
          <p14:tracePt t="49133" x="2736850" y="6407150"/>
          <p14:tracePt t="49157" x="2755900" y="6419850"/>
          <p14:tracePt t="49173" x="2781300" y="6432550"/>
          <p14:tracePt t="49185" x="2806700" y="6451600"/>
          <p14:tracePt t="49210" x="2832100" y="6464300"/>
          <p14:tracePt t="49241" x="2851150" y="6470650"/>
          <p14:tracePt t="49270" x="2882900" y="6457950"/>
          <p14:tracePt t="49301" x="2908300" y="6457950"/>
          <p14:tracePt t="49313" x="2933700" y="6451600"/>
          <p14:tracePt t="49322" x="2952750" y="6457950"/>
          <p14:tracePt t="49336" x="2984500" y="6457950"/>
          <p14:tracePt t="49336" x="3054350" y="6470650"/>
          <p14:tracePt t="49354" x="3098800" y="6477000"/>
          <p14:tracePt t="49354" x="3143250" y="6483350"/>
          <p14:tracePt t="49370" x="3187700" y="6489700"/>
          <p14:tracePt t="49370" x="3238500" y="6496050"/>
          <p14:tracePt t="49387" x="3282950" y="6502400"/>
          <p14:tracePt t="49387" x="3333750" y="6508750"/>
          <p14:tracePt t="49403" x="3384550" y="6508750"/>
          <p14:tracePt t="49403" x="3429000" y="6508750"/>
          <p14:tracePt t="49420" x="3473450" y="6508750"/>
          <p14:tracePt t="49420" x="3562350" y="6515100"/>
          <p14:tracePt t="49438" x="3600450" y="6515100"/>
          <p14:tracePt t="49438" x="3638550" y="6515100"/>
          <p14:tracePt t="49454" x="3676650" y="6521450"/>
          <p14:tracePt t="49454" x="3714750" y="6521450"/>
          <p14:tracePt t="49471" x="3746500" y="6527800"/>
          <p14:tracePt t="49471" x="3803650" y="6527800"/>
          <p14:tracePt t="49487" x="3829050" y="6534150"/>
          <p14:tracePt t="49487" x="3848100" y="6534150"/>
          <p14:tracePt t="49504" x="3886200" y="6534150"/>
          <p14:tracePt t="49520" x="3917950" y="6540500"/>
          <p14:tracePt t="49536" x="3937000" y="6534150"/>
          <p14:tracePt t="49553" x="3962400" y="6540500"/>
          <p14:tracePt t="49570" x="3981450" y="6546850"/>
          <p14:tracePt t="49601" x="4000500" y="6553200"/>
          <p14:tracePt t="49638" x="4019550" y="6578600"/>
          <p14:tracePt t="49689" x="4032250" y="6597650"/>
          <p14:tracePt t="49722" x="4025900" y="6623050"/>
          <p14:tracePt t="49765" x="4000500" y="6623050"/>
          <p14:tracePt t="49793" x="3975100" y="6623050"/>
          <p14:tracePt t="49809" x="3943350" y="6616700"/>
          <p14:tracePt t="49825" x="3911600" y="6597650"/>
          <p14:tracePt t="49841" x="3886200" y="6584950"/>
          <p14:tracePt t="49846" x="3867150" y="6572250"/>
          <p14:tracePt t="49854" x="3841750" y="6559550"/>
          <p14:tracePt t="49854" x="3822700" y="6540500"/>
          <p14:tracePt t="49872" x="3797300" y="6521450"/>
          <p14:tracePt t="49872" x="3771900" y="6496050"/>
          <p14:tracePt t="49888" x="3619500" y="6191250"/>
          <p14:tracePt t="49964" x="3619500" y="6153150"/>
          <p14:tracePt t="49967" x="3625850" y="6108700"/>
          <p14:tracePt t="49974" x="3632200" y="6070600"/>
          <p14:tracePt t="49988" x="3676650" y="5956300"/>
          <p14:tracePt t="50006" x="3727450" y="5892800"/>
          <p14:tracePt t="50022" x="3784600" y="5842000"/>
          <p14:tracePt t="50039" x="3854450" y="5797550"/>
          <p14:tracePt t="50055" x="3937000" y="5765800"/>
          <p14:tracePt t="50072" x="4076700" y="5727700"/>
          <p14:tracePt t="50089" x="4171950" y="5715000"/>
          <p14:tracePt t="50105" x="4267200" y="5715000"/>
          <p14:tracePt t="50122" x="4362450" y="5721350"/>
          <p14:tracePt t="50139" x="4489450" y="5746750"/>
          <p14:tracePt t="50157" x="4572000" y="5778500"/>
          <p14:tracePt t="50172" x="4648200" y="5810250"/>
          <p14:tracePt t="50190" x="4749800" y="5861050"/>
          <p14:tracePt t="50208" x="4813300" y="5899150"/>
          <p14:tracePt t="50224" x="4870450" y="5937250"/>
          <p14:tracePt t="50239" x="4914900" y="5975350"/>
          <p14:tracePt t="50257" x="4953000" y="6019800"/>
          <p14:tracePt t="50257" x="4965700" y="6045200"/>
          <p14:tracePt t="50275" x="4984750" y="6089650"/>
          <p14:tracePt t="50291" x="4997450" y="6134100"/>
          <p14:tracePt t="50309" x="4997450" y="6178550"/>
          <p14:tracePt t="50324" x="4984750" y="6216650"/>
          <p14:tracePt t="50341" x="4972050" y="6267450"/>
          <p14:tracePt t="50357" x="4946650" y="6311900"/>
          <p14:tracePt t="50375" x="4908550" y="6356350"/>
          <p14:tracePt t="50390" x="4845050" y="6413500"/>
          <p14:tracePt t="50407" x="4787900" y="6445250"/>
          <p14:tracePt t="50424" x="4730750" y="6477000"/>
          <p14:tracePt t="50441" x="4635500" y="6508750"/>
          <p14:tracePt t="50457" x="4565650" y="6527800"/>
          <p14:tracePt t="50474" x="4502150" y="6540500"/>
          <p14:tracePt t="50491" x="4413250" y="6540500"/>
          <p14:tracePt t="50508" x="4362450" y="6540500"/>
          <p14:tracePt t="50525" x="4330700" y="6527800"/>
          <p14:tracePt t="50540" x="4356100" y="6508750"/>
          <p14:tracePt t="50614" x="4375150" y="6502400"/>
          <p14:tracePt t="50626" x="4413250" y="6496050"/>
          <p14:tracePt t="50642" x="4438650" y="6489700"/>
          <p14:tracePt t="50650" x="4470400" y="6483350"/>
          <p14:tracePt t="50659" x="4502150" y="6483350"/>
          <p14:tracePt t="50659" x="4540250" y="6477000"/>
          <p14:tracePt t="50675" x="4578350" y="6470650"/>
          <p14:tracePt t="50675" x="4616450" y="6470650"/>
          <p14:tracePt t="50692" x="4654550" y="6470650"/>
          <p14:tracePt t="50692" x="4692650" y="6470650"/>
          <p14:tracePt t="50692" x="4730750" y="6470650"/>
          <p14:tracePt t="50711" x="4762500" y="6477000"/>
          <p14:tracePt t="50724" x="4800600" y="6483350"/>
          <p14:tracePt t="50724" x="4870450" y="6496050"/>
          <p14:tracePt t="50743" x="4902200" y="6496050"/>
          <p14:tracePt t="50743" x="4933950" y="6502400"/>
          <p14:tracePt t="50759" x="4965700" y="6508750"/>
          <p14:tracePt t="50759" x="4997450" y="6515100"/>
          <p14:tracePt t="50776" x="5029200" y="6521450"/>
          <p14:tracePt t="50776" x="5054600" y="6521450"/>
          <p14:tracePt t="50793" x="5086350" y="6521450"/>
          <p14:tracePt t="50793" x="5137150" y="6527800"/>
          <p14:tracePt t="50809" x="5162550" y="6527800"/>
          <p14:tracePt t="50809" x="5187950" y="6527800"/>
          <p14:tracePt t="50826" x="5213350" y="6527800"/>
          <p14:tracePt t="50826" x="5232400" y="6527800"/>
          <p14:tracePt t="50843" x="5251450" y="6527800"/>
          <p14:tracePt t="50843" x="5276850" y="6527800"/>
          <p14:tracePt t="50859" x="5295900" y="6527800"/>
          <p14:tracePt t="50859" x="5346700" y="6521450"/>
          <p14:tracePt t="50876" x="5372100" y="6521450"/>
          <p14:tracePt t="50876" x="5397500" y="6515100"/>
          <p14:tracePt t="50893" x="5429250" y="6508750"/>
          <p14:tracePt t="50893" x="5454650" y="6508750"/>
          <p14:tracePt t="50910" x="5480050" y="6502400"/>
          <p14:tracePt t="50910" x="5537200" y="6489700"/>
          <p14:tracePt t="50927" x="5556250" y="6489700"/>
          <p14:tracePt t="50927" x="5581650" y="6483350"/>
          <p14:tracePt t="50943" x="5613400" y="6464300"/>
          <p14:tracePt t="50959" x="5645150" y="6451600"/>
          <p14:tracePt t="50975" x="5670550" y="6432550"/>
          <p14:tracePt t="50992" x="5695950" y="6413500"/>
          <p14:tracePt t="51009" x="5715000" y="6394450"/>
          <p14:tracePt t="51027" x="5740400" y="6388100"/>
          <p14:tracePt t="51062" x="5759450" y="6388100"/>
          <p14:tracePt t="51102" x="5791200" y="6394450"/>
          <p14:tracePt t="51138" x="5810250" y="6400800"/>
          <p14:tracePt t="51162" x="5835650" y="6407150"/>
          <p14:tracePt t="51182" x="5861050" y="6419850"/>
          <p14:tracePt t="51206" x="5880100" y="6426200"/>
          <p14:tracePt t="51226" x="5905500" y="6451600"/>
          <p14:tracePt t="51266" x="5918200" y="6470650"/>
          <p14:tracePt t="51294" x="5924550" y="6489700"/>
          <p14:tracePt t="51334" x="5949950" y="6508750"/>
          <p14:tracePt t="51386" x="5981700" y="6508750"/>
          <p14:tracePt t="51414" x="6007100" y="6508750"/>
          <p14:tracePt t="51438" x="6032500" y="6508750"/>
          <p14:tracePt t="51454" x="6057900" y="6508750"/>
          <p14:tracePt t="51466" x="6089650" y="6502400"/>
          <p14:tracePt t="51482" x="6121400" y="6496050"/>
          <p14:tracePt t="51498" x="6159500" y="6489700"/>
          <p14:tracePt t="51515" x="6197600" y="6477000"/>
          <p14:tracePt t="51527" x="6235700" y="6470650"/>
          <p14:tracePt t="51544" x="6273800" y="6470650"/>
          <p14:tracePt t="51560" x="6311900" y="6464300"/>
          <p14:tracePt t="51577" x="6350000" y="6470650"/>
          <p14:tracePt t="51594" x="6388100" y="6470650"/>
          <p14:tracePt t="51611" x="6419850" y="6470650"/>
          <p14:tracePt t="51627" x="6445250" y="6477000"/>
          <p14:tracePt t="51644" x="6470650" y="6477000"/>
          <p14:tracePt t="51644" x="6489700" y="6477000"/>
          <p14:tracePt t="51663" x="6521450" y="6483350"/>
          <p14:tracePt t="51687" x="6540500" y="6483350"/>
          <p14:tracePt t="51706" x="6559550" y="6502400"/>
          <p14:tracePt t="51834" x="6553200" y="6527800"/>
          <p14:tracePt t="51902" x="6527800" y="6546850"/>
          <p14:tracePt t="52186" x="6553200" y="6540500"/>
          <p14:tracePt t="52302" x="6546850" y="6559550"/>
          <p14:tracePt t="52502" x="6572250" y="6553200"/>
          <p14:tracePt t="52586" x="6591300" y="6546850"/>
          <p14:tracePt t="52614" x="6616700" y="6534150"/>
          <p14:tracePt t="52646" x="6642100" y="6534150"/>
          <p14:tracePt t="52674" x="6661150" y="6527800"/>
          <p14:tracePt t="52706" x="6686550" y="6527800"/>
          <p14:tracePt t="52742" x="6711950" y="6521450"/>
          <p14:tracePt t="52794" x="6731000" y="6502400"/>
          <p14:tracePt t="52931" x="6756400" y="6508750"/>
          <p14:tracePt t="52990" x="6775450" y="6508750"/>
          <p14:tracePt t="53034" x="6800850" y="6502400"/>
          <p14:tracePt t="53067" x="6826250" y="6502400"/>
          <p14:tracePt t="53094" x="6845300" y="6496050"/>
          <p14:tracePt t="53118" x="6870700" y="6496050"/>
          <p14:tracePt t="53138" x="6889750" y="6502400"/>
          <p14:tracePt t="53162" x="6915150" y="6508750"/>
          <p14:tracePt t="53194" x="6940550" y="6515100"/>
          <p14:tracePt t="53222" x="6959600" y="6515100"/>
          <p14:tracePt t="53258" x="6985000" y="6502400"/>
          <p14:tracePt t="53307" x="7010400" y="6496050"/>
          <p14:tracePt t="53358" x="7029450" y="6496050"/>
          <p14:tracePt t="53394" x="7054850" y="6496050"/>
          <p14:tracePt t="53426" x="7086600" y="6496050"/>
          <p14:tracePt t="53446" x="7112000" y="6496050"/>
          <p14:tracePt t="53470" x="7137400" y="6496050"/>
          <p14:tracePt t="53486" x="7156450" y="6496050"/>
          <p14:tracePt t="53502" x="7188200" y="6496050"/>
          <p14:tracePt t="53522" x="7213600" y="6496050"/>
          <p14:tracePt t="53546" x="7232650" y="6496050"/>
          <p14:tracePt t="53562" x="7258050" y="6502400"/>
          <p14:tracePt t="53574" x="7283450" y="6508750"/>
          <p14:tracePt t="53590" x="7308850" y="6508750"/>
          <p14:tracePt t="53607" x="7334250" y="6515100"/>
          <p14:tracePt t="53622" x="7359650" y="6515100"/>
          <p14:tracePt t="53635" x="7378700" y="6515100"/>
          <p14:tracePt t="53651" x="7404100" y="6508750"/>
          <p14:tracePt t="53674" x="7429500" y="6508750"/>
          <p14:tracePt t="53703" x="7448550" y="6527800"/>
          <p14:tracePt t="53771" x="7461250" y="6502400"/>
          <p14:tracePt t="53974" x="7480300" y="6496050"/>
          <p14:tracePt t="54042" x="7505700" y="6496050"/>
          <p14:tracePt t="54071" x="7524750" y="6496050"/>
          <p14:tracePt t="54098" x="7543800" y="6496050"/>
          <p14:tracePt t="54130" x="7569200" y="6496050"/>
          <p14:tracePt t="54158" x="7588250" y="6496050"/>
          <p14:tracePt t="54190" x="7613650" y="6489700"/>
          <p14:tracePt t="54218" x="7639050" y="6483350"/>
          <p14:tracePt t="54250" x="7664450" y="6470650"/>
          <p14:tracePt t="54274" x="7689850" y="6470650"/>
          <p14:tracePt t="54302" x="7702550" y="6489700"/>
          <p14:tracePt t="54722" x="7696200" y="6508750"/>
          <p14:tracePt t="54962" x="7689850" y="6534150"/>
          <p14:tracePt t="55243" x="7683500" y="6553200"/>
          <p14:tracePt t="55458" x="7664450" y="6572250"/>
          <p14:tracePt t="55578" x="7639050" y="6572250"/>
          <p14:tracePt t="55990" x="7620000" y="6578600"/>
          <p14:tracePt t="56042" x="7594600" y="6584950"/>
          <p14:tracePt t="56138" x="7588250" y="6559550"/>
          <p14:tracePt t="56966" x="7569200" y="6534150"/>
          <p14:tracePt t="57018" x="7569200" y="6515100"/>
          <p14:tracePt t="57047" x="7569200" y="6483350"/>
          <p14:tracePt t="57070" x="7562850" y="6457950"/>
          <p14:tracePt t="57086" x="7543800" y="6426200"/>
          <p14:tracePt t="57102" x="7537450" y="6400800"/>
          <p14:tracePt t="57107" x="7524750" y="6381750"/>
          <p14:tracePt t="57115" x="7505700" y="6356350"/>
          <p14:tracePt t="57128" x="7486650" y="6324600"/>
          <p14:tracePt t="57128" x="7442200" y="6267450"/>
          <p14:tracePt t="57146" x="7404100" y="6235700"/>
          <p14:tracePt t="57146" x="7366000" y="6197600"/>
          <p14:tracePt t="57163" x="7321550" y="6153150"/>
          <p14:tracePt t="57163" x="7277100" y="6115050"/>
          <p14:tracePt t="57179" x="7226300" y="6076950"/>
          <p14:tracePt t="57179" x="7169150" y="6032500"/>
          <p14:tracePt t="57179" x="7112000" y="5988050"/>
          <p14:tracePt t="57199" x="7054850" y="5943600"/>
          <p14:tracePt t="57212" x="6997700" y="5899150"/>
          <p14:tracePt t="57212" x="6883400" y="5810250"/>
          <p14:tracePt t="57230" x="6832600" y="5772150"/>
          <p14:tracePt t="57230" x="6781800" y="5727700"/>
          <p14:tracePt t="57246" x="6731000" y="5683250"/>
          <p14:tracePt t="57246" x="6680200" y="5651500"/>
          <p14:tracePt t="57263" x="6629400" y="5613400"/>
          <p14:tracePt t="57263" x="6534150" y="5556250"/>
          <p14:tracePt t="57280" x="6489700" y="5537200"/>
          <p14:tracePt t="57280" x="6445250" y="5518150"/>
          <p14:tracePt t="57296" x="6407150" y="5511800"/>
          <p14:tracePt t="57296" x="6369050" y="5505450"/>
          <p14:tracePt t="57313" x="6330950" y="5505450"/>
          <p14:tracePt t="57313" x="6299200" y="5511800"/>
          <p14:tracePt t="57331" x="6267450" y="5524500"/>
          <p14:tracePt t="57331" x="6210300" y="5543550"/>
          <p14:tracePt t="57348" x="6184900" y="5549900"/>
          <p14:tracePt t="57348" x="6153150" y="5562600"/>
          <p14:tracePt t="57364" x="6127750" y="5568950"/>
          <p14:tracePt t="57364" x="6102350" y="5581650"/>
          <p14:tracePt t="57381" x="6083300" y="5588000"/>
          <p14:tracePt t="57381" x="6064250" y="5600700"/>
          <p14:tracePt t="57397" x="6045200" y="5613400"/>
          <p14:tracePt t="57397" x="6013450" y="5638800"/>
          <p14:tracePt t="57415" x="6000750" y="5651500"/>
          <p14:tracePt t="57415" x="5994400" y="5657850"/>
          <p14:tracePt t="57433" x="5981700" y="5670550"/>
          <p14:tracePt t="57433" x="5975350" y="5676900"/>
          <p14:tracePt t="57448" x="5969000" y="5683250"/>
          <p14:tracePt t="57448" x="5962650" y="5695950"/>
          <p14:tracePt t="57464" x="5962650" y="5702300"/>
          <p14:tracePt t="57464" x="5956300" y="5708650"/>
          <p14:tracePt t="57481" x="5956300" y="5715000"/>
          <p14:tracePt t="57481" x="5949950" y="5721350"/>
          <p14:tracePt t="57498" x="5949950" y="5727700"/>
          <p14:tracePt t="57498" x="5949950" y="5734050"/>
          <p14:tracePt t="57515" x="5943600" y="5740400"/>
          <p14:tracePt t="57531" x="5943600" y="5746750"/>
          <p14:tracePt t="57531" x="5937250" y="5753100"/>
          <p14:tracePt t="57548" x="5937250" y="5759450"/>
          <p14:tracePt t="57548" x="5930900" y="5765800"/>
          <p14:tracePt t="57564" x="5924550" y="5778500"/>
          <p14:tracePt t="57564" x="5911850" y="5797550"/>
          <p14:tracePt t="57581" x="5905500" y="5803900"/>
          <p14:tracePt t="57581" x="5899150" y="5816600"/>
          <p14:tracePt t="57598" x="5892800" y="5822950"/>
          <p14:tracePt t="57598" x="5886450" y="5829300"/>
          <p14:tracePt t="57615" x="5880100" y="5842000"/>
          <p14:tracePt t="57615" x="5873750" y="5848350"/>
          <p14:tracePt t="57631" x="5867400" y="5854700"/>
          <p14:tracePt t="57631" x="5848350" y="5867400"/>
          <p14:tracePt t="57648" x="5842000" y="5873750"/>
          <p14:tracePt t="57648" x="5835650" y="5880100"/>
          <p14:tracePt t="57664" x="5829300" y="5886450"/>
          <p14:tracePt t="57664" x="5822950" y="5892800"/>
          <p14:tracePt t="57684" x="5816600" y="5899150"/>
          <p14:tracePt t="57684" x="5810250" y="5905500"/>
          <p14:tracePt t="57699" x="5797550" y="5911850"/>
          <p14:tracePt t="57715" x="5791200" y="5918200"/>
          <p14:tracePt t="57731" x="5784850" y="5924550"/>
          <p14:tracePt t="57731" x="5778500" y="5924550"/>
          <p14:tracePt t="57748" x="5765800" y="5924550"/>
          <p14:tracePt t="57748" x="5753100" y="5924550"/>
          <p14:tracePt t="57748" x="5740400" y="5930900"/>
          <p14:tracePt t="57767" x="5486400" y="5854700"/>
          <p14:tracePt t="57849" x="5454650" y="5835650"/>
          <p14:tracePt t="57852" x="5422900" y="5822950"/>
          <p14:tracePt t="57864" x="5340350" y="5772150"/>
          <p14:tracePt t="57864" x="5308600" y="5753100"/>
          <p14:tracePt t="57886" x="5283200" y="5727700"/>
          <p14:tracePt t="57898" x="5226050" y="5676900"/>
          <p14:tracePt t="57915" x="5175250" y="5613400"/>
          <p14:tracePt t="57915" x="5156200" y="5575300"/>
          <p14:tracePt t="57936" x="5118100" y="5499100"/>
          <p14:tracePt t="57949" x="5086350" y="5416550"/>
          <p14:tracePt t="57965" x="5067300" y="5321300"/>
          <p14:tracePt t="57982" x="5060950" y="5162550"/>
          <p14:tracePt t="57999" x="5067300" y="5054600"/>
          <p14:tracePt t="58016" x="5086350" y="4953000"/>
          <p14:tracePt t="58032" x="5118100" y="4864100"/>
          <p14:tracePt t="58049" x="5156200" y="4781550"/>
          <p14:tracePt t="58049" x="5181600" y="4743450"/>
          <p14:tracePt t="58067" x="5238750" y="4673600"/>
          <p14:tracePt t="58083" x="5314950" y="4610100"/>
          <p14:tracePt t="58099" x="5403850" y="4546600"/>
          <p14:tracePt t="58116" x="5511800" y="4483100"/>
          <p14:tracePt t="58132" x="5626100" y="4419600"/>
          <p14:tracePt t="58149" x="5753100" y="4375150"/>
          <p14:tracePt t="58149" x="5816600" y="4356100"/>
          <p14:tracePt t="58167" x="5949950" y="4324350"/>
          <p14:tracePt t="58184" x="6083300" y="4311650"/>
          <p14:tracePt t="58200" x="6229350" y="4298950"/>
          <p14:tracePt t="58216" x="6375400" y="4286250"/>
          <p14:tracePt t="58233" x="6604000" y="4267200"/>
          <p14:tracePt t="58249" x="6762750" y="4248150"/>
          <p14:tracePt t="58266" x="6908800" y="4241800"/>
          <p14:tracePt t="58283" x="7131050" y="4254500"/>
          <p14:tracePt t="58300" x="7277100" y="4273550"/>
          <p14:tracePt t="58316" x="7416800" y="4298950"/>
          <p14:tracePt t="58333" x="7562850" y="4318000"/>
          <p14:tracePt t="58350" x="7778750" y="4343400"/>
          <p14:tracePt t="58367" x="7912100" y="4368800"/>
          <p14:tracePt t="58383" x="8039100" y="4400550"/>
          <p14:tracePt t="58400" x="8147050" y="4445000"/>
          <p14:tracePt t="58416" x="8248650" y="4508500"/>
          <p14:tracePt t="58416" x="8293100" y="4540250"/>
          <p14:tracePt t="58436" x="8369300" y="4610100"/>
          <p14:tracePt t="58451" x="8432800" y="4686300"/>
          <p14:tracePt t="58467" x="8483600" y="4762500"/>
          <p14:tracePt t="58483" x="8521700" y="4845050"/>
          <p14:tracePt t="58500" x="8540750" y="4921250"/>
          <p14:tracePt t="58517" x="8540750" y="5048250"/>
          <p14:tracePt t="58536" x="8515350" y="5130800"/>
          <p14:tracePt t="58550" x="8477250" y="5207000"/>
          <p14:tracePt t="58567" x="8426450" y="5283200"/>
          <p14:tracePt t="58584" x="8337550" y="5384800"/>
          <p14:tracePt t="58601" x="8261350" y="5448300"/>
          <p14:tracePt t="58617" x="8172450" y="5511800"/>
          <p14:tracePt t="58634" x="8070850" y="5568950"/>
          <p14:tracePt t="58651" x="7912100" y="5645150"/>
          <p14:tracePt t="58667" x="7797800" y="5683250"/>
          <p14:tracePt t="58684" x="7677150" y="5708650"/>
          <p14:tracePt t="58701" x="7562850" y="5727700"/>
          <p14:tracePt t="58701" x="7499350" y="5734050"/>
          <p14:tracePt t="58719" x="7372350" y="5740400"/>
          <p14:tracePt t="58735" x="7239000" y="5746750"/>
          <p14:tracePt t="58751" x="7092950" y="5753100"/>
          <p14:tracePt t="58768" x="6946900" y="5765800"/>
          <p14:tracePt t="58784" x="6794500" y="5784850"/>
          <p14:tracePt t="58784" x="6718300" y="5791200"/>
          <p14:tracePt t="58803" x="6578600" y="5803900"/>
          <p14:tracePt t="58819" x="6445250" y="5810250"/>
          <p14:tracePt t="58835" x="6311900" y="5810250"/>
          <p14:tracePt t="58851" x="6184900" y="5803900"/>
          <p14:tracePt t="58868" x="6057900" y="5797550"/>
          <p14:tracePt t="58885" x="5880100" y="5784850"/>
          <p14:tracePt t="58901" x="5765800" y="5772150"/>
          <p14:tracePt t="58919" x="5664200" y="5765800"/>
          <p14:tracePt t="58937" x="5588000" y="5759450"/>
          <p14:tracePt t="58952" x="5505450" y="5746750"/>
          <p14:tracePt t="58968" x="5473700" y="5740400"/>
          <p14:tracePt t="58985" x="5461000" y="5734050"/>
          <p14:tracePt t="59002" x="5473700" y="5746750"/>
          <p14:tracePt t="59019" x="5492750" y="5759450"/>
          <p14:tracePt t="59036" x="5511800" y="5772150"/>
          <p14:tracePt t="59053" x="5518150" y="5778500"/>
          <p14:tracePt t="59053" x="5530850" y="5784850"/>
          <p14:tracePt t="59069" x="5537200" y="5778500"/>
          <p14:tracePt t="59069" x="5543550" y="5778500"/>
          <p14:tracePt t="59087" x="5562600" y="5765800"/>
          <p14:tracePt t="59087" x="5568950" y="5759450"/>
          <p14:tracePt t="59103" x="5588000" y="5759450"/>
          <p14:tracePt t="59103" x="5600700" y="5753100"/>
          <p14:tracePt t="59120" x="5619750" y="5746750"/>
          <p14:tracePt t="59120" x="5638800" y="5746750"/>
          <p14:tracePt t="59136" x="5657850" y="5740400"/>
          <p14:tracePt t="59136" x="5676900" y="5740400"/>
          <p14:tracePt t="59153" x="5702300" y="5734050"/>
          <p14:tracePt t="59153" x="5727700" y="5727700"/>
          <p14:tracePt t="59153" x="5746750" y="5721350"/>
          <p14:tracePt t="59171" x="5778500" y="5715000"/>
          <p14:tracePt t="59171" x="5803900" y="5708650"/>
          <p14:tracePt t="59188" x="5835650" y="5708650"/>
          <p14:tracePt t="59188" x="5861050" y="5702300"/>
          <p14:tracePt t="59204" x="5892800" y="5695950"/>
          <p14:tracePt t="59204" x="5924550" y="5689600"/>
          <p14:tracePt t="59220" x="5949950" y="5683250"/>
          <p14:tracePt t="59220" x="5981700" y="5676900"/>
          <p14:tracePt t="59237" x="6007100" y="5670550"/>
          <p14:tracePt t="59237" x="6032500" y="5664200"/>
          <p14:tracePt t="59237" x="6057900" y="5664200"/>
          <p14:tracePt t="59255" x="6083300" y="5657850"/>
          <p14:tracePt t="59255" x="6102350" y="5657850"/>
          <p14:tracePt t="59270" x="6127750" y="5651500"/>
          <p14:tracePt t="59270" x="6146800" y="5651500"/>
          <p14:tracePt t="59286" x="6165850" y="5651500"/>
          <p14:tracePt t="59286" x="6184900" y="5651500"/>
          <p14:tracePt t="59303" x="6203950" y="5651500"/>
          <p14:tracePt t="59303" x="6235700" y="5657850"/>
          <p14:tracePt t="59321" x="6248400" y="5657850"/>
          <p14:tracePt t="59321" x="6261100" y="5664200"/>
          <p14:tracePt t="59337" x="6273800" y="5670550"/>
          <p14:tracePt t="59337" x="6286500" y="5670550"/>
          <p14:tracePt t="59353" x="6292850" y="5676900"/>
          <p14:tracePt t="59353" x="6305550" y="5683250"/>
          <p14:tracePt t="59370" x="6311900" y="5683250"/>
          <p14:tracePt t="59370" x="6330950" y="5695950"/>
          <p14:tracePt t="59388" x="6337300" y="5702300"/>
          <p14:tracePt t="59388" x="6343650" y="5708650"/>
          <p14:tracePt t="59404" x="6350000" y="5708650"/>
          <p14:tracePt t="59404" x="6356350" y="5715000"/>
          <p14:tracePt t="59421" x="6362700" y="5721350"/>
          <p14:tracePt t="59421" x="6369050" y="5727700"/>
          <p14:tracePt t="59440" x="6375400" y="5740400"/>
          <p14:tracePt t="59455" x="6381750" y="5746750"/>
          <p14:tracePt t="59471" x="6388100" y="5753100"/>
          <p14:tracePt t="59487" x="6394450" y="5765800"/>
          <p14:tracePt t="59503" x="6394450" y="5772150"/>
          <p14:tracePt t="59521" x="6400800" y="5778500"/>
          <p14:tracePt t="59521" x="6400800" y="5791200"/>
          <p14:tracePt t="59539" x="6400800" y="5797550"/>
          <p14:tracePt t="59539" x="6407150" y="5803900"/>
          <p14:tracePt t="59555" x="6407150" y="5810250"/>
          <p14:tracePt t="59570" x="6413500" y="5816600"/>
          <p14:tracePt t="59587" x="6413500" y="5822950"/>
          <p14:tracePt t="59604" x="6419850" y="5829300"/>
          <p14:tracePt t="59620" x="6426200" y="5842000"/>
          <p14:tracePt t="59637" x="6432550" y="5848350"/>
          <p14:tracePt t="59653" x="6438900" y="5854700"/>
          <p14:tracePt t="59670" x="6445250" y="5861050"/>
          <p14:tracePt t="59687" x="6451600" y="5861050"/>
          <p14:tracePt t="59704" x="6457950" y="5867400"/>
          <p14:tracePt t="59726" x="6464300" y="5873750"/>
          <p14:tracePt t="59746" x="6464300" y="5880100"/>
          <p14:tracePt t="59778" x="6464300" y="5886450"/>
          <p14:tracePt t="59798" x="6464300" y="5892800"/>
          <p14:tracePt t="59814" x="6464300" y="5899150"/>
          <p14:tracePt t="59838" x="6464300" y="5905500"/>
          <p14:tracePt t="59858" x="6464300" y="5911850"/>
          <p14:tracePt t="59882" x="6464300" y="5918200"/>
          <p14:tracePt t="59898" x="6464300" y="5911850"/>
          <p14:tracePt t="59974" x="6470650" y="5905500"/>
          <p14:tracePt t="59986" x="6470650" y="5899150"/>
          <p14:tracePt t="60002" x="6477000" y="5892800"/>
          <p14:tracePt t="60018" x="6483350" y="5892800"/>
          <p14:tracePt t="60039" x="6489700" y="5892800"/>
          <p14:tracePt t="60078" x="6496050" y="5892800"/>
          <p14:tracePt t="60098" x="6502400" y="5892800"/>
          <p14:tracePt t="60123" x="6508750" y="5892800"/>
          <p14:tracePt t="60146" x="6515100" y="5892800"/>
          <p14:tracePt t="60166" x="6521450" y="5892800"/>
          <p14:tracePt t="60206" x="6527800" y="5886450"/>
          <p14:tracePt t="60266" x="6534150" y="5880100"/>
          <p14:tracePt t="60294" x="6540500" y="5880100"/>
          <p14:tracePt t="60318" x="6540500" y="5873750"/>
          <p14:tracePt t="60338" x="6546850" y="5867400"/>
          <p14:tracePt t="60370" x="6553200" y="5867400"/>
          <p14:tracePt t="60387" x="6553200" y="5861050"/>
          <p14:tracePt t="60398" x="6559550" y="5854700"/>
          <p14:tracePt t="60414" x="6559550" y="5848350"/>
          <p14:tracePt t="60438" x="6565900" y="5842000"/>
          <p14:tracePt t="60466" x="6572250" y="5835650"/>
          <p14:tracePt t="60498" x="6578600" y="5829300"/>
          <p14:tracePt t="60559" x="6572250" y="5829300"/>
          <p14:tracePt t="60678" x="6572250" y="5822950"/>
          <p14:tracePt t="60746" x="6578600" y="5816600"/>
          <p14:tracePt t="60766" x="6578600" y="5810250"/>
          <p14:tracePt t="60782" x="6578600" y="5816600"/>
          <p14:tracePt t="60826" x="6572250" y="5816600"/>
          <p14:tracePt t="60874" x="6572250" y="5810250"/>
          <p14:tracePt t="60894" x="6572250" y="5803900"/>
          <p14:tracePt t="60954" x="6572250" y="5797550"/>
          <p14:tracePt t="60970" x="6572250" y="5791200"/>
          <p14:tracePt t="60994" x="6572250" y="5784850"/>
          <p14:tracePt t="61006" x="6572250" y="5778500"/>
          <p14:tracePt t="61030" x="6572250" y="5772150"/>
          <p14:tracePt t="61046" x="6565900" y="5765800"/>
          <p14:tracePt t="61066" x="6559550" y="5759450"/>
          <p14:tracePt t="61098" x="6559550" y="5753100"/>
          <p14:tracePt t="61118" x="6553200" y="5759450"/>
          <p14:tracePt t="61194" x="6546850" y="5765800"/>
          <p14:tracePt t="61238" x="6553200" y="5765800"/>
          <p14:tracePt t="61338" x="6559550" y="5759450"/>
          <p14:tracePt t="61358" x="6553200" y="5753100"/>
          <p14:tracePt t="61442" x="6546850" y="5753100"/>
          <p14:tracePt t="61466" x="6540500" y="5753100"/>
          <p14:tracePt t="61478" x="6534150" y="5753100"/>
          <p14:tracePt t="61494" x="6527800" y="5746750"/>
          <p14:tracePt t="61511" x="6521450" y="5740400"/>
          <p14:tracePt t="61546" x="6515100" y="5734050"/>
          <p14:tracePt t="61563" x="6515100" y="5727700"/>
          <p14:tracePt t="61578" x="6508750" y="5721350"/>
          <p14:tracePt t="61586" x="6508750" y="5715000"/>
          <p14:tracePt t="61598" x="6502400" y="5708650"/>
          <p14:tracePt t="61610" x="6502400" y="5702300"/>
          <p14:tracePt t="61610" x="6502400" y="5695950"/>
          <p14:tracePt t="61628" x="6489700" y="5683250"/>
          <p14:tracePt t="61643" x="6489700" y="5676900"/>
          <p14:tracePt t="61643" x="6477000" y="5664200"/>
          <p14:tracePt t="61661" x="6470650" y="5651500"/>
          <p14:tracePt t="61661" x="6457950" y="5645150"/>
          <p14:tracePt t="61678" x="6445250" y="5632450"/>
          <p14:tracePt t="61678" x="6432550" y="56197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ja-JP" altLang="en-US"/>
              <a:t>いろいろなポアソン分布</a:t>
            </a:r>
          </a:p>
        </p:txBody>
      </p:sp>
      <p:pic>
        <p:nvPicPr>
          <p:cNvPr id="496643" name="Picture 3"/>
          <p:cNvPicPr>
            <a:picLocks noChangeAspect="1" noChangeArrowheads="1"/>
          </p:cNvPicPr>
          <p:nvPr/>
        </p:nvPicPr>
        <p:blipFill>
          <a:blip r:embed="rId6" cstate="print"/>
          <a:srcRect/>
          <a:stretch>
            <a:fillRect/>
          </a:stretch>
        </p:blipFill>
        <p:spPr bwMode="auto">
          <a:xfrm>
            <a:off x="2724150" y="1412875"/>
            <a:ext cx="6343650" cy="4935538"/>
          </a:xfrm>
          <a:prstGeom prst="rect">
            <a:avLst/>
          </a:prstGeom>
          <a:noFill/>
          <a:ln w="38100">
            <a:noFill/>
            <a:miter lim="800000"/>
            <a:headEnd/>
            <a:tailEnd/>
          </a:ln>
          <a:effectLst/>
        </p:spPr>
      </p:pic>
      <p:sp>
        <p:nvSpPr>
          <p:cNvPr id="496644" name="Text Box 4"/>
          <p:cNvSpPr txBox="1">
            <a:spLocks noChangeArrowheads="1"/>
          </p:cNvSpPr>
          <p:nvPr/>
        </p:nvSpPr>
        <p:spPr bwMode="auto">
          <a:xfrm>
            <a:off x="152400" y="1752600"/>
            <a:ext cx="2578100" cy="1187450"/>
          </a:xfrm>
          <a:prstGeom prst="rect">
            <a:avLst/>
          </a:prstGeom>
          <a:noFill/>
          <a:ln w="38100">
            <a:noFill/>
            <a:miter lim="800000"/>
            <a:headEnd/>
            <a:tailEnd/>
          </a:ln>
          <a:effectLst/>
        </p:spPr>
        <p:txBody>
          <a:bodyPr wrap="none">
            <a:spAutoFit/>
          </a:bodyPr>
          <a:lstStyle/>
          <a:p>
            <a:r>
              <a:rPr lang="ja-JP" altLang="en-US"/>
              <a:t>平均　　が決まると</a:t>
            </a:r>
          </a:p>
          <a:p>
            <a:r>
              <a:rPr lang="ja-JP" altLang="en-US"/>
              <a:t>ポアソン分布の</a:t>
            </a:r>
          </a:p>
          <a:p>
            <a:r>
              <a:rPr lang="ja-JP" altLang="en-US"/>
              <a:t>形が決まる</a:t>
            </a:r>
          </a:p>
        </p:txBody>
      </p:sp>
      <p:graphicFrame>
        <p:nvGraphicFramePr>
          <p:cNvPr id="496646" name="Object 6"/>
          <p:cNvGraphicFramePr>
            <a:graphicFrameLocks noChangeAspect="1"/>
          </p:cNvGraphicFramePr>
          <p:nvPr/>
        </p:nvGraphicFramePr>
        <p:xfrm>
          <a:off x="785786" y="1785926"/>
          <a:ext cx="428625" cy="466725"/>
        </p:xfrm>
        <a:graphic>
          <a:graphicData uri="http://schemas.openxmlformats.org/presentationml/2006/ole">
            <mc:AlternateContent xmlns:mc="http://schemas.openxmlformats.org/markup-compatibility/2006">
              <mc:Choice xmlns:v="urn:schemas-microsoft-com:vml" Requires="v">
                <p:oleObj spid="_x0000_s496655" name="数式" r:id="rId7" imgW="152280" imgH="164880" progId="Equation.3">
                  <p:embed/>
                </p:oleObj>
              </mc:Choice>
              <mc:Fallback>
                <p:oleObj name="数式" r:id="rId7" imgW="152280" imgH="1648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786" y="1785926"/>
                        <a:ext cx="4286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431"/>
    </mc:Choice>
    <mc:Fallback>
      <p:transition spd="slow" advTm="264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481" x="1060450" y="2368550"/>
          <p14:tracePt t="1496" x="1066800" y="2374900"/>
          <p14:tracePt t="1501" x="1073150" y="2381250"/>
          <p14:tracePt t="1509" x="1079500" y="2387600"/>
          <p14:tracePt t="1521" x="1085850" y="2393950"/>
          <p14:tracePt t="1521" x="1092200" y="2393950"/>
          <p14:tracePt t="1540" x="1098550" y="2400300"/>
          <p14:tracePt t="1555" x="1092200" y="2393950"/>
          <p14:tracePt t="1591" x="1085850" y="2381250"/>
          <p14:tracePt t="1607" x="1085850" y="2374900"/>
          <p14:tracePt t="1615" x="1079500" y="2368550"/>
          <p14:tracePt t="1622" x="1073150" y="2355850"/>
          <p14:tracePt t="1622" x="1073150" y="2343150"/>
          <p14:tracePt t="1639" x="1066800" y="2330450"/>
          <p14:tracePt t="1639" x="1066800" y="2317750"/>
          <p14:tracePt t="1656" x="1066800" y="2305050"/>
          <p14:tracePt t="1656" x="1066800" y="2292350"/>
          <p14:tracePt t="1672" x="1066800" y="2279650"/>
          <p14:tracePt t="1672" x="1073150" y="2260600"/>
          <p14:tracePt t="1691" x="1073150" y="2254250"/>
          <p14:tracePt t="1691" x="1079500" y="2247900"/>
          <p14:tracePt t="1707" x="1079500" y="2235200"/>
          <p14:tracePt t="1707" x="1085850" y="2228850"/>
          <p14:tracePt t="1723" x="1085850" y="2222500"/>
          <p14:tracePt t="1723" x="1092200" y="2209800"/>
          <p14:tracePt t="1741" x="1098550" y="2197100"/>
          <p14:tracePt t="1763" x="1092200" y="2190750"/>
          <p14:tracePt t="1815" x="1085850" y="2190750"/>
          <p14:tracePt t="1831" x="1079500" y="2190750"/>
          <p14:tracePt t="1847" x="1066800" y="2190750"/>
          <p14:tracePt t="1859" x="1060450" y="2190750"/>
          <p14:tracePt t="1875" x="1054100" y="2190750"/>
          <p14:tracePt t="1891" x="1047750" y="2190750"/>
          <p14:tracePt t="1899" x="1041400" y="2190750"/>
          <p14:tracePt t="1908" x="1035050" y="2190750"/>
          <p14:tracePt t="1908" x="1028700" y="2190750"/>
          <p14:tracePt t="1924" x="1016000" y="2197100"/>
          <p14:tracePt t="1924" x="1009650" y="2197100"/>
          <p14:tracePt t="1942" x="996950" y="2197100"/>
          <p14:tracePt t="1942" x="990600" y="2203450"/>
          <p14:tracePt t="1957" x="977900" y="2203450"/>
          <p14:tracePt t="1957" x="965200" y="2209800"/>
          <p14:tracePt t="1974" x="952500" y="2209800"/>
          <p14:tracePt t="1974" x="933450" y="2209800"/>
          <p14:tracePt t="1990" x="920750" y="2203450"/>
          <p14:tracePt t="1990" x="914400" y="2203450"/>
          <p14:tracePt t="2008" x="901700" y="2197100"/>
          <p14:tracePt t="2008" x="889000" y="2184400"/>
          <p14:tracePt t="2025" x="876300" y="2178050"/>
          <p14:tracePt t="2025" x="838200" y="2159000"/>
          <p14:tracePt t="2041" x="812800" y="2146300"/>
          <p14:tracePt t="2059" x="508000" y="2070100"/>
          <p14:tracePt t="2133" x="495300" y="2051050"/>
          <p14:tracePt t="2139" x="482600" y="2032000"/>
          <p14:tracePt t="2147" x="469900" y="2006600"/>
          <p14:tracePt t="2157" x="469900" y="1955800"/>
          <p14:tracePt t="2174" x="476250" y="1892300"/>
          <p14:tracePt t="2174" x="488950" y="1866900"/>
          <p14:tracePt t="2192" x="520700" y="1797050"/>
          <p14:tracePt t="2208" x="577850" y="1733550"/>
          <p14:tracePt t="2224" x="654050" y="1670050"/>
          <p14:tracePt t="2241" x="749300" y="1606550"/>
          <p14:tracePt t="2257" x="857250" y="1562100"/>
          <p14:tracePt t="2257" x="914400" y="1536700"/>
          <p14:tracePt t="2276" x="1041400" y="1504950"/>
          <p14:tracePt t="2291" x="1181100" y="1485900"/>
          <p14:tracePt t="2308" x="1320800" y="1473200"/>
          <p14:tracePt t="2324" x="1543050" y="1454150"/>
          <p14:tracePt t="2341" x="1695450" y="1447800"/>
          <p14:tracePt t="2358" x="1835150" y="1441450"/>
          <p14:tracePt t="2374" x="1968500" y="1441450"/>
          <p14:tracePt t="2391" x="2146300" y="1460500"/>
          <p14:tracePt t="2408" x="2247900" y="1498600"/>
          <p14:tracePt t="2425" x="2324100" y="1555750"/>
          <p14:tracePt t="2443" x="2381250" y="1625600"/>
          <p14:tracePt t="2443" x="2400300" y="1663700"/>
          <p14:tracePt t="2460" x="2425700" y="1733550"/>
          <p14:tracePt t="2476" x="2425700" y="1803400"/>
          <p14:tracePt t="2492" x="2400300" y="1866900"/>
          <p14:tracePt t="2508" x="2362200" y="1924050"/>
          <p14:tracePt t="2525" x="2305050" y="1981200"/>
          <p14:tracePt t="2542" x="2228850" y="2032000"/>
          <p14:tracePt t="2542" x="2184400" y="2057400"/>
          <p14:tracePt t="2560" x="2082800" y="2095500"/>
          <p14:tracePt t="2576" x="1968500" y="2120900"/>
          <p14:tracePt t="2592" x="1841500" y="2139950"/>
          <p14:tracePt t="2609" x="1708150" y="2152650"/>
          <p14:tracePt t="2625" x="1498600" y="2171700"/>
          <p14:tracePt t="2642" x="1365250" y="2184400"/>
          <p14:tracePt t="2659" x="1238250" y="2190750"/>
          <p14:tracePt t="2675" x="1136650" y="2190750"/>
          <p14:tracePt t="2693" x="1016000" y="2178050"/>
          <p14:tracePt t="2710" x="971550" y="2165350"/>
          <p14:tracePt t="2726" x="952500" y="2146300"/>
          <p14:tracePt t="2743" x="965200" y="2133600"/>
          <p14:tracePt t="2759" x="984250" y="2139950"/>
          <p14:tracePt t="2776" x="996950" y="2146300"/>
          <p14:tracePt t="2776" x="1003300" y="2152650"/>
          <p14:tracePt t="2793" x="1009650" y="2165350"/>
          <p14:tracePt t="2793" x="1009650" y="2178050"/>
          <p14:tracePt t="2810" x="1016000" y="2197100"/>
          <p14:tracePt t="2810" x="1028700" y="2235200"/>
          <p14:tracePt t="2829" x="1041400" y="2254250"/>
          <p14:tracePt t="2829" x="1054100" y="2273300"/>
          <p14:tracePt t="2844" x="1079500" y="2286000"/>
          <p14:tracePt t="2844" x="1104900" y="2298700"/>
          <p14:tracePt t="2861" x="1130300" y="2311400"/>
          <p14:tracePt t="2861" x="1168400" y="2317750"/>
          <p14:tracePt t="2877" x="1206500" y="2324100"/>
          <p14:tracePt t="2877" x="1244600" y="2336800"/>
          <p14:tracePt t="2893" x="1282700" y="2343150"/>
          <p14:tracePt t="2893" x="1320800" y="2349500"/>
          <p14:tracePt t="2910" x="1358900" y="2362200"/>
          <p14:tracePt t="2910" x="1435100" y="2393950"/>
          <p14:tracePt t="2928" x="1466850" y="2413000"/>
          <p14:tracePt t="2928" x="1504950" y="2432050"/>
          <p14:tracePt t="2944" x="1530350" y="2451100"/>
          <p14:tracePt t="2944" x="1562100" y="2470150"/>
          <p14:tracePt t="2960" x="1587500" y="2489200"/>
          <p14:tracePt t="2960" x="1606550" y="2508250"/>
          <p14:tracePt t="2977" x="1625600" y="2527300"/>
          <p14:tracePt t="2977" x="1644650" y="2546350"/>
          <p14:tracePt t="2994" x="1663700" y="2559050"/>
          <p14:tracePt t="2994" x="1689100" y="2590800"/>
          <p14:tracePt t="3011" x="1701800" y="2609850"/>
          <p14:tracePt t="3011" x="1708150" y="2622550"/>
          <p14:tracePt t="3028" x="1714500" y="2635250"/>
          <p14:tracePt t="3028" x="1720850" y="2654300"/>
          <p14:tracePt t="3045" x="1727200" y="2667000"/>
          <p14:tracePt t="3045" x="1727200" y="2698750"/>
          <p14:tracePt t="3061" x="1727200" y="2711450"/>
          <p14:tracePt t="3061" x="1727200" y="2730500"/>
          <p14:tracePt t="3077" x="1727200" y="2743200"/>
          <p14:tracePt t="3077" x="1720850" y="2755900"/>
          <p14:tracePt t="3094" x="1714500" y="2768600"/>
          <p14:tracePt t="3094" x="1708150" y="2781300"/>
          <p14:tracePt t="3111" x="1701800" y="2794000"/>
          <p14:tracePt t="3111" x="1689100" y="2825750"/>
          <p14:tracePt t="3128" x="1676400" y="2838450"/>
          <p14:tracePt t="3128" x="1670050" y="2851150"/>
          <p14:tracePt t="3145" x="1663700" y="2863850"/>
          <p14:tracePt t="3145" x="1651000" y="2876550"/>
          <p14:tracePt t="3162" x="1644650" y="2889250"/>
          <p14:tracePt t="3162" x="1638300" y="2901950"/>
          <p14:tracePt t="3177" x="1625600" y="2914650"/>
          <p14:tracePt t="3177" x="1619250" y="2927350"/>
          <p14:tracePt t="3177" x="1606550" y="2940050"/>
          <p14:tracePt t="3197" x="1600200" y="2959100"/>
          <p14:tracePt t="3197" x="1587500" y="2978150"/>
          <p14:tracePt t="3212" x="1574800" y="2997200"/>
          <p14:tracePt t="3212" x="1568450" y="3016250"/>
          <p14:tracePt t="3229" x="1555750" y="3035300"/>
          <p14:tracePt t="3229" x="1543050" y="3054350"/>
          <p14:tracePt t="3245" x="1536700" y="3073400"/>
          <p14:tracePt t="3245" x="1524000" y="3092450"/>
          <p14:tracePt t="3261" x="1517650" y="3111500"/>
          <p14:tracePt t="3261" x="1504950" y="3124200"/>
          <p14:tracePt t="3278" x="1498600" y="3143250"/>
          <p14:tracePt t="3278" x="1492250" y="3155950"/>
          <p14:tracePt t="3278" x="1485900" y="3168650"/>
          <p14:tracePt t="3296" x="1479550" y="3181350"/>
          <p14:tracePt t="3296" x="1473200" y="3194050"/>
          <p14:tracePt t="3311" x="1466850" y="3206750"/>
          <p14:tracePt t="3311" x="1460500" y="3213100"/>
          <p14:tracePt t="3329" x="1454150" y="3219450"/>
          <p14:tracePt t="3329" x="1447800" y="3225800"/>
          <p14:tracePt t="3345" x="1441450" y="3238500"/>
          <p14:tracePt t="3345" x="1428750" y="3251200"/>
          <p14:tracePt t="3361" x="1416050" y="3251200"/>
          <p14:tracePt t="3361" x="1409700" y="3257550"/>
          <p14:tracePt t="3379" x="1403350" y="3263900"/>
          <p14:tracePt t="3396" x="1555750" y="3352800"/>
          <p14:tracePt t="3530" x="1612900" y="3371850"/>
          <p14:tracePt t="3535" x="1638300" y="3384550"/>
          <p14:tracePt t="3544" x="1670050" y="3403600"/>
          <p14:tracePt t="3544" x="1689100" y="3416300"/>
          <p14:tracePt t="3544" x="1714500" y="3435350"/>
          <p14:tracePt t="3564" x="1739900" y="3454400"/>
          <p14:tracePt t="3564" x="1765300" y="3479800"/>
          <p14:tracePt t="3581" x="1790700" y="3505200"/>
          <p14:tracePt t="3581" x="1822450" y="3536950"/>
          <p14:tracePt t="3596" x="1854200" y="3568700"/>
          <p14:tracePt t="3596" x="1898650" y="3600450"/>
          <p14:tracePt t="3612" x="1943100" y="3638550"/>
          <p14:tracePt t="3612" x="1987550" y="3676650"/>
          <p14:tracePt t="3630" x="2044700" y="3721100"/>
          <p14:tracePt t="3630" x="2095500" y="3771900"/>
          <p14:tracePt t="3646" x="2152650" y="3829050"/>
          <p14:tracePt t="3646" x="2279650" y="3949700"/>
          <p14:tracePt t="3662" x="2336800" y="4019550"/>
          <p14:tracePt t="3662" x="2400300" y="4089400"/>
          <p14:tracePt t="3680" x="2457450" y="4165600"/>
          <p14:tracePt t="3680" x="2520950" y="4241800"/>
          <p14:tracePt t="3696" x="2578100" y="4318000"/>
          <p14:tracePt t="3696" x="2641600" y="4400550"/>
          <p14:tracePt t="3714" x="2705100" y="4476750"/>
          <p14:tracePt t="3714" x="2825750" y="4641850"/>
          <p14:tracePt t="3730" x="2889250" y="4724400"/>
          <p14:tracePt t="3730" x="2946400" y="4806950"/>
          <p14:tracePt t="3746" x="3003550" y="4883150"/>
          <p14:tracePt t="3746" x="3054350" y="4972050"/>
          <p14:tracePt t="3763" x="3105150" y="5054600"/>
          <p14:tracePt t="3763" x="3187700" y="5213350"/>
          <p14:tracePt t="3780" x="3225800" y="5295900"/>
          <p14:tracePt t="3780" x="3263900" y="5372100"/>
          <p14:tracePt t="3796" x="3295650" y="5441950"/>
          <p14:tracePt t="3796" x="3327400" y="5511800"/>
          <p14:tracePt t="3814" x="3359150" y="5575300"/>
          <p14:tracePt t="3814" x="3384550" y="5632450"/>
          <p14:tracePt t="3830" x="3416300" y="5689600"/>
          <p14:tracePt t="3830" x="3435350" y="5746750"/>
          <p14:tracePt t="3830" x="3460750" y="5797550"/>
          <p14:tracePt t="3848" x="3486150" y="5842000"/>
          <p14:tracePt t="3848" x="3505200" y="5886450"/>
          <p14:tracePt t="3864" x="3524250" y="5930900"/>
          <p14:tracePt t="3864" x="3543300" y="5969000"/>
          <p14:tracePt t="3881" x="3562350" y="6007100"/>
          <p14:tracePt t="3881" x="3581400" y="6038850"/>
          <p14:tracePt t="3897" x="3594100" y="6070600"/>
          <p14:tracePt t="3897" x="3606800" y="6102350"/>
          <p14:tracePt t="3914" x="3619500" y="6127750"/>
          <p14:tracePt t="3914" x="3632200" y="6153150"/>
          <p14:tracePt t="3914" x="3638550" y="6172200"/>
          <p14:tracePt t="3932" x="3644900" y="6191250"/>
          <p14:tracePt t="3946" x="3657600" y="6210300"/>
          <p14:tracePt t="3946" x="3663950" y="6242050"/>
          <p14:tracePt t="3964" x="3670300" y="6254750"/>
          <p14:tracePt t="3964" x="3676650" y="6267450"/>
          <p14:tracePt t="3980" x="3683000" y="6280150"/>
          <p14:tracePt t="3996" x="3689350" y="6305550"/>
          <p14:tracePt t="4013" x="3689350" y="6330950"/>
          <p14:tracePt t="4013" x="3695700" y="6356350"/>
          <p14:tracePt t="4031" x="3689350" y="6381750"/>
          <p14:tracePt t="4046" x="3683000" y="6413500"/>
          <p14:tracePt t="4063" x="3676650" y="6445250"/>
          <p14:tracePt t="4081" x="3670300" y="6470650"/>
          <p14:tracePt t="4096" x="3657600" y="6489700"/>
          <p14:tracePt t="4113" x="3638550" y="6515100"/>
          <p14:tracePt t="4129" x="3619500" y="6527800"/>
          <p14:tracePt t="4148" x="3594100" y="6534150"/>
          <p14:tracePt t="4171" x="3568700" y="6540500"/>
          <p14:tracePt t="4196" x="3549650" y="6534150"/>
          <p14:tracePt t="4215" x="3524250" y="6527800"/>
          <p14:tracePt t="4247" x="3505200" y="6534150"/>
          <p14:tracePt t="4283" x="3479800" y="6546850"/>
          <p14:tracePt t="4327" x="3473450" y="6527800"/>
          <p14:tracePt t="4375" x="3479800" y="6502400"/>
          <p14:tracePt t="4411" x="3479800" y="6483350"/>
          <p14:tracePt t="4547" x="3486150" y="6457950"/>
          <p14:tracePt t="4583" x="3498850" y="6438900"/>
          <p14:tracePt t="4619" x="3511550" y="6457950"/>
          <p14:tracePt t="4727" x="3581400" y="6432550"/>
          <p14:tracePt t="5277" x="3606800" y="6438900"/>
          <p14:tracePt t="5287" x="3638550" y="6438900"/>
          <p14:tracePt t="5304" x="3676650" y="6438900"/>
          <p14:tracePt t="5321" x="3714750" y="6432550"/>
          <p14:tracePt t="5336" x="3752850" y="6426200"/>
          <p14:tracePt t="5352" x="3797300" y="6426200"/>
          <p14:tracePt t="5368" x="3867150" y="6426200"/>
          <p14:tracePt t="5390" x="3911600" y="6426200"/>
          <p14:tracePt t="5403" x="3962400" y="6432550"/>
          <p14:tracePt t="5418" x="4013200" y="6438900"/>
          <p14:tracePt t="5435" x="4070350" y="6445250"/>
          <p14:tracePt t="5452" x="4171950" y="6457950"/>
          <p14:tracePt t="5471" x="4273550" y="6464300"/>
          <p14:tracePt t="5492" x="4311650" y="6464300"/>
          <p14:tracePt t="5504" x="4432300" y="6464300"/>
          <p14:tracePt t="5520" x="4521200" y="6457950"/>
          <p14:tracePt t="5537" x="4616450" y="6457950"/>
          <p14:tracePt t="5553" x="4711700" y="6451600"/>
          <p14:tracePt t="5569" x="4819650" y="6451600"/>
          <p14:tracePt t="5586" x="4927600" y="6457950"/>
          <p14:tracePt t="5586" x="4978400" y="6457950"/>
          <p14:tracePt t="5604" x="5086350" y="6464300"/>
          <p14:tracePt t="5620" x="5194300" y="6470650"/>
          <p14:tracePt t="5637" x="5308600" y="6477000"/>
          <p14:tracePt t="5653" x="5416550" y="6483350"/>
          <p14:tracePt t="5669" x="5524500" y="6483350"/>
          <p14:tracePt t="5686" x="5683250" y="6489700"/>
          <p14:tracePt t="5703" x="5791200" y="6489700"/>
          <p14:tracePt t="5720" x="5892800" y="6502400"/>
          <p14:tracePt t="5736" x="5994400" y="6508750"/>
          <p14:tracePt t="5753" x="6146800" y="6515100"/>
          <p14:tracePt t="5769" x="6242050" y="6508750"/>
          <p14:tracePt t="5786" x="6330950" y="6502400"/>
          <p14:tracePt t="5803" x="6451600" y="6502400"/>
          <p14:tracePt t="5820" x="6527800" y="6496050"/>
          <p14:tracePt t="5836" x="6604000" y="6489700"/>
          <p14:tracePt t="5853" x="6680200" y="6477000"/>
          <p14:tracePt t="5869" x="6756400" y="6457950"/>
          <p14:tracePt t="5869" x="6800850" y="6445250"/>
          <p14:tracePt t="5888" x="6877050" y="6426200"/>
          <p14:tracePt t="5904" x="6959600" y="6407150"/>
          <p14:tracePt t="5920" x="7048500" y="6388100"/>
          <p14:tracePt t="5937" x="7137400" y="6369050"/>
          <p14:tracePt t="5937" x="7181850" y="6362700"/>
          <p14:tracePt t="5956" x="7232650" y="6356350"/>
          <p14:tracePt t="5970" x="7327900" y="6337300"/>
          <p14:tracePt t="5970" x="7378700" y="6337300"/>
          <p14:tracePt t="5988" x="7473950" y="6324600"/>
          <p14:tracePt t="6003" x="7569200" y="6324600"/>
          <p14:tracePt t="6020" x="7664450" y="6324600"/>
          <p14:tracePt t="6037" x="7753350" y="6337300"/>
          <p14:tracePt t="6053" x="7880350" y="6356350"/>
          <p14:tracePt t="6070" x="7956550" y="6369050"/>
          <p14:tracePt t="6087" x="8039100" y="6381750"/>
          <p14:tracePt t="6103" x="8140700" y="6394450"/>
          <p14:tracePt t="6120" x="8210550" y="6407150"/>
          <p14:tracePt t="6137" x="8274050" y="6419850"/>
          <p14:tracePt t="6153" x="8331200" y="6432550"/>
          <p14:tracePt t="6170" x="8420100" y="6438900"/>
          <p14:tracePt t="6189" x="8470900" y="6438900"/>
          <p14:tracePt t="6205" x="8528050" y="6445250"/>
          <p14:tracePt t="6220" x="8578850" y="6451600"/>
          <p14:tracePt t="6237" x="8623300" y="6457950"/>
          <p14:tracePt t="6254" x="8667750" y="6457950"/>
          <p14:tracePt t="6254" x="8686800" y="6457950"/>
          <p14:tracePt t="6271" x="8731250" y="6457950"/>
          <p14:tracePt t="6288" x="8769350" y="6457950"/>
          <p14:tracePt t="6304" x="8807450" y="6457950"/>
          <p14:tracePt t="6320" x="8845550" y="6457950"/>
          <p14:tracePt t="6336" x="8883650" y="6457950"/>
          <p14:tracePt t="6353" x="8915400" y="6457950"/>
          <p14:tracePt t="6370" x="8940800" y="6457950"/>
          <p14:tracePt t="6387" x="8966200" y="6457950"/>
          <p14:tracePt t="6403" x="8985250" y="6457950"/>
          <p14:tracePt t="6420" x="9010650" y="6451600"/>
          <p14:tracePt t="6438" x="9029700" y="6451600"/>
          <p14:tracePt t="6468" x="9023350" y="6470650"/>
          <p14:tracePt t="6548" x="9017000" y="6489700"/>
          <p14:tracePt t="6692" x="8985250" y="6496050"/>
          <p14:tracePt t="6874" x="8959850" y="6489700"/>
          <p14:tracePt t="6888" x="8915400" y="6477000"/>
          <p14:tracePt t="6903" x="8883650" y="6470650"/>
          <p14:tracePt t="6909" x="8851900" y="6464300"/>
          <p14:tracePt t="6909" x="8807450" y="6451600"/>
          <p14:tracePt t="6925" x="8763000" y="6438900"/>
          <p14:tracePt t="6925" x="8718550" y="6426200"/>
          <p14:tracePt t="6943" x="8661400" y="6413500"/>
          <p14:tracePt t="6943" x="8604250" y="6400800"/>
          <p14:tracePt t="6958" x="8540750" y="6381750"/>
          <p14:tracePt t="6958" x="8477250" y="6362700"/>
          <p14:tracePt t="6974" x="8413750" y="6343650"/>
          <p14:tracePt t="6974" x="8343900" y="6318250"/>
          <p14:tracePt t="6974" x="8274050" y="6305550"/>
          <p14:tracePt t="6993" x="8197850" y="6280150"/>
          <p14:tracePt t="7007" x="8121650" y="6261100"/>
          <p14:tracePt t="7007" x="7956550" y="6216650"/>
          <p14:tracePt t="7025" x="7867650" y="6191250"/>
          <p14:tracePt t="7445" x="4044950" y="5981700"/>
          <p14:tracePt t="7455" x="4032250" y="5981700"/>
          <p14:tracePt t="7461" x="4025900" y="5981700"/>
          <p14:tracePt t="7461" x="4013200" y="5981700"/>
          <p14:tracePt t="7476" x="4000500" y="5988050"/>
          <p14:tracePt t="7476" x="3981450" y="5994400"/>
          <p14:tracePt t="7476" x="3968750" y="6000750"/>
          <p14:tracePt t="7496" x="3949700" y="6007100"/>
          <p14:tracePt t="7508" x="3937000" y="6013450"/>
          <p14:tracePt t="7508" x="3924300" y="6019800"/>
          <p14:tracePt t="7526" x="3905250" y="6026150"/>
          <p14:tracePt t="7526" x="3879850" y="6032500"/>
          <p14:tracePt t="7542" x="3873500" y="6032500"/>
          <p14:tracePt t="7542" x="3867150" y="6026150"/>
          <p14:tracePt t="7560" x="3854450" y="6013450"/>
          <p14:tracePt t="7560" x="3848100" y="6007100"/>
          <p14:tracePt t="7577" x="3841750" y="5994400"/>
          <p14:tracePt t="7577" x="3829050" y="5981700"/>
          <p14:tracePt t="7594" x="3822700" y="5975350"/>
          <p14:tracePt t="7594" x="3810000" y="5975350"/>
          <p14:tracePt t="7610" x="3803650" y="5975350"/>
          <p14:tracePt t="7610" x="3797300" y="5975350"/>
          <p14:tracePt t="7626" x="3790950" y="5975350"/>
          <p14:tracePt t="7642" x="3797300" y="5975350"/>
          <p14:tracePt t="7668" x="3803650" y="5969000"/>
          <p14:tracePt t="7677" x="3803650" y="5962650"/>
          <p14:tracePt t="7677" x="3810000" y="5962650"/>
          <p14:tracePt t="7694" x="3816350" y="5956300"/>
          <p14:tracePt t="7713" x="4076700" y="5911850"/>
          <p14:tracePt t="7782" x="4121150" y="5899150"/>
          <p14:tracePt t="7788" x="4165600" y="5886450"/>
          <p14:tracePt t="7797" x="4216400" y="5873750"/>
          <p14:tracePt t="7809" x="4318000" y="5842000"/>
          <p14:tracePt t="7827" x="4483100" y="5791200"/>
          <p14:tracePt t="7843" x="4597400" y="5759450"/>
          <p14:tracePt t="7859" x="4711700" y="5734050"/>
          <p14:tracePt t="7877" x="4889500" y="5676900"/>
          <p14:tracePt t="7893" x="5016500" y="5632450"/>
          <p14:tracePt t="7910" x="5143500" y="5575300"/>
          <p14:tracePt t="7927" x="5264150" y="5518150"/>
          <p14:tracePt t="7944" x="5454650" y="5441950"/>
          <p14:tracePt t="7961" x="5581650" y="5391150"/>
          <p14:tracePt t="7977" x="5702300" y="5340350"/>
          <p14:tracePt t="7994" x="5829300" y="5295900"/>
          <p14:tracePt t="7994" x="5892800" y="5270500"/>
          <p14:tracePt t="8013" x="5956300" y="5251450"/>
          <p14:tracePt t="8013" x="6013450" y="5226050"/>
          <p14:tracePt t="8029" x="6140450" y="5187950"/>
          <p14:tracePt t="8045" x="6254750" y="5162550"/>
          <p14:tracePt t="8061" x="6369050" y="5143500"/>
          <p14:tracePt t="8078" x="6483350" y="5137150"/>
          <p14:tracePt t="8094" x="6597650" y="5124450"/>
          <p14:tracePt t="8111" x="6775450" y="5118100"/>
          <p14:tracePt t="8129" x="6889750" y="5111750"/>
          <p14:tracePt t="8144" x="7010400" y="5118100"/>
          <p14:tracePt t="8161" x="7124700" y="5143500"/>
          <p14:tracePt t="8178" x="7308850" y="5194300"/>
          <p14:tracePt t="8195" x="7429500" y="5226050"/>
          <p14:tracePt t="8212" x="7556500" y="5257800"/>
          <p14:tracePt t="8228" x="7683500" y="5295900"/>
          <p14:tracePt t="8245" x="7880350" y="5372100"/>
          <p14:tracePt t="8261" x="8007350" y="5435600"/>
          <p14:tracePt t="8277" x="8134350" y="5492750"/>
          <p14:tracePt t="8294" x="8255000" y="5543550"/>
          <p14:tracePt t="8312" x="8369300" y="5588000"/>
          <p14:tracePt t="8312" x="8426450" y="5607050"/>
          <p14:tracePt t="8329" x="8470900" y="5619750"/>
          <p14:tracePt t="8329" x="8521700" y="5638800"/>
          <p14:tracePt t="8345" x="8559800" y="5651500"/>
          <p14:tracePt t="8345" x="8597900" y="5670550"/>
          <p14:tracePt t="8362" x="8636000" y="5683250"/>
          <p14:tracePt t="8362" x="8667750" y="5702300"/>
          <p14:tracePt t="8362" x="8699500" y="5715000"/>
          <p14:tracePt t="8381" x="8724900" y="5727700"/>
          <p14:tracePt t="8394" x="8743950" y="5734050"/>
          <p14:tracePt t="8394" x="8782050" y="5753100"/>
          <p14:tracePt t="8412" x="8801100" y="5753100"/>
          <p14:tracePt t="8412" x="8813800" y="5759450"/>
          <p14:tracePt t="8431" x="8820150" y="5759450"/>
          <p14:tracePt t="8431" x="8826500" y="5753100"/>
          <p14:tracePt t="8449" x="8820150" y="5753100"/>
          <p14:tracePt t="8472" x="8807450" y="5753100"/>
          <p14:tracePt t="8481" x="8794750" y="5753100"/>
          <p14:tracePt t="8481" x="8782050" y="5753100"/>
          <p14:tracePt t="8496" x="8763000" y="5746750"/>
          <p14:tracePt t="8496" x="8743950" y="5746750"/>
          <p14:tracePt t="8513" x="8718550" y="5740400"/>
          <p14:tracePt t="8513" x="8686800" y="5734050"/>
          <p14:tracePt t="8530" x="8655050" y="5727700"/>
          <p14:tracePt t="8530" x="8616950" y="5715000"/>
          <p14:tracePt t="8546" x="8566150" y="5702300"/>
          <p14:tracePt t="8546" x="8451850" y="5670550"/>
          <p14:tracePt t="8562" x="8388350" y="5645150"/>
          <p14:tracePt t="8562" x="8305800" y="5619750"/>
          <p14:tracePt t="8579" x="8223250" y="5588000"/>
          <p14:tracePt t="8579" x="8128000" y="5556250"/>
          <p14:tracePt t="9084" x="1047750" y="2165350"/>
          <p14:tracePt t="9091" x="1041400" y="2165350"/>
          <p14:tracePt t="9097" x="1035050" y="2159000"/>
          <p14:tracePt t="9097" x="1022350" y="2152650"/>
          <p14:tracePt t="9113" x="1016000" y="2152650"/>
          <p14:tracePt t="9113" x="1003300" y="2146300"/>
          <p14:tracePt t="9132" x="990600" y="2146300"/>
          <p14:tracePt t="9132" x="984250" y="2146300"/>
          <p14:tracePt t="9148" x="971550" y="2152650"/>
          <p14:tracePt t="9148" x="952500" y="2159000"/>
          <p14:tracePt t="9165" x="946150" y="2171700"/>
          <p14:tracePt t="9165" x="939800" y="2178050"/>
          <p14:tracePt t="9181" x="933450" y="2184400"/>
          <p14:tracePt t="9181" x="927100" y="2190750"/>
          <p14:tracePt t="9199" x="920750" y="2197100"/>
          <p14:tracePt t="9199" x="920750" y="2203450"/>
          <p14:tracePt t="9199" x="914400" y="2203450"/>
          <p14:tracePt t="9218" x="914400" y="2209800"/>
          <p14:tracePt t="9231" x="908050" y="2216150"/>
          <p14:tracePt t="9231" x="901700" y="2228850"/>
          <p14:tracePt t="9248" x="901700" y="2241550"/>
          <p14:tracePt t="9248" x="895350" y="2247900"/>
          <p14:tracePt t="9264" x="889000" y="2247900"/>
          <p14:tracePt t="9264" x="876300" y="2247900"/>
          <p14:tracePt t="9281" x="660400" y="2190750"/>
          <p14:tracePt t="9362" x="647700" y="2171700"/>
          <p14:tracePt t="9367" x="635000" y="2146300"/>
          <p14:tracePt t="9380" x="622300" y="2044700"/>
          <p14:tracePt t="9397" x="622300" y="1955800"/>
          <p14:tracePt t="9414" x="635000" y="1866900"/>
          <p14:tracePt t="9432" x="654050" y="1778000"/>
          <p14:tracePt t="9449" x="717550" y="1644650"/>
          <p14:tracePt t="9464" x="774700" y="1562100"/>
          <p14:tracePt t="9481" x="844550" y="1492250"/>
          <p14:tracePt t="9498" x="933450" y="1428750"/>
          <p14:tracePt t="9498" x="977900" y="1409700"/>
          <p14:tracePt t="9516" x="1066800" y="1377950"/>
          <p14:tracePt t="9532" x="1155700" y="1371600"/>
          <p14:tracePt t="9548" x="1244600" y="1384300"/>
          <p14:tracePt t="9548" x="1289050" y="1403350"/>
          <p14:tracePt t="9568" x="1327150" y="1422400"/>
          <p14:tracePt t="9581" x="1409700" y="1473200"/>
          <p14:tracePt t="9581" x="1447800" y="1498600"/>
          <p14:tracePt t="9600" x="1485900" y="1536700"/>
          <p14:tracePt t="9600" x="1517650" y="1568450"/>
          <p14:tracePt t="9616" x="1574800" y="1644650"/>
          <p14:tracePt t="9632" x="1619250" y="1733550"/>
          <p14:tracePt t="9648" x="1638300" y="1828800"/>
          <p14:tracePt t="9665" x="1638300" y="1936750"/>
          <p14:tracePt t="9681" x="1593850" y="2095500"/>
          <p14:tracePt t="9698" x="1543050" y="2197100"/>
          <p14:tracePt t="9716" x="1473200" y="2279650"/>
          <p14:tracePt t="9732" x="1390650" y="2349500"/>
          <p14:tracePt t="9748" x="1257300" y="2425700"/>
          <p14:tracePt t="9765" x="1181100" y="2463800"/>
          <p14:tracePt t="9782" x="1111250" y="2495550"/>
          <p14:tracePt t="9799" x="1066800" y="2552700"/>
          <p14:tracePt t="9816" x="1066800" y="2584450"/>
          <p14:tracePt t="9833" x="1073150" y="2597150"/>
          <p14:tracePt t="9833" x="1085850" y="2616200"/>
          <p14:tracePt t="9849" x="1098550" y="2635250"/>
          <p14:tracePt t="9849" x="1123950" y="2654300"/>
          <p14:tracePt t="9849" x="1149350" y="2673350"/>
          <p14:tracePt t="9868" x="1181100" y="2698750"/>
          <p14:tracePt t="9881" x="1219200" y="2736850"/>
          <p14:tracePt t="9881" x="1320800" y="2819400"/>
          <p14:tracePt t="9900" x="1377950" y="2870200"/>
          <p14:tracePt t="9900" x="1441450" y="2921000"/>
          <p14:tracePt t="9917" x="1511300" y="2978150"/>
          <p14:tracePt t="9917" x="1587500" y="3035300"/>
          <p14:tracePt t="9933" x="1670050" y="3098800"/>
          <p14:tracePt t="10120" x="4108450" y="5651500"/>
          <p14:tracePt t="10132" x="4121150" y="5689600"/>
          <p14:tracePt t="10132" x="4140200" y="5727700"/>
          <p14:tracePt t="10132" x="4159250" y="5778500"/>
          <p14:tracePt t="10152" x="4184650" y="5835650"/>
          <p14:tracePt t="10152" x="4203700" y="5899150"/>
          <p14:tracePt t="10167" x="4235450" y="5969000"/>
          <p14:tracePt t="10167" x="4254500" y="6038850"/>
          <p14:tracePt t="10184" x="4273550" y="6096000"/>
          <p14:tracePt t="10184" x="4292600" y="6140450"/>
          <p14:tracePt t="10201" x="4298950" y="6184900"/>
          <p14:tracePt t="10201" x="4311650" y="6216650"/>
          <p14:tracePt t="10217" x="4318000" y="6248400"/>
          <p14:tracePt t="10217" x="4324350" y="6286500"/>
          <p14:tracePt t="10234" x="4324350" y="6292850"/>
          <p14:tracePt t="10234" x="4318000" y="6299200"/>
          <p14:tracePt t="10250" x="4311650" y="6311900"/>
          <p14:tracePt t="10266" x="4298950" y="6311900"/>
          <p14:tracePt t="10266" x="4279900" y="6299200"/>
          <p14:tracePt t="10284" x="4267200" y="6292850"/>
          <p14:tracePt t="10284" x="4248150" y="6280150"/>
          <p14:tracePt t="10303" x="4235450" y="6273800"/>
          <p14:tracePt t="10303" x="4216400" y="6254750"/>
          <p14:tracePt t="10321" x="4203700" y="6235700"/>
          <p14:tracePt t="10321" x="4184650" y="6216650"/>
          <p14:tracePt t="10335" x="4165600" y="6203950"/>
          <p14:tracePt t="10335" x="4127500" y="6165850"/>
          <p14:tracePt t="10352" x="4108450" y="6146800"/>
          <p14:tracePt t="10352" x="4083050" y="6127750"/>
          <p14:tracePt t="10368" x="4064000" y="6108700"/>
          <p14:tracePt t="10368" x="4038600" y="6089650"/>
          <p14:tracePt t="10385" x="4019550" y="6076950"/>
          <p14:tracePt t="10385" x="3994150" y="6064250"/>
          <p14:tracePt t="10401" x="3975100" y="6051550"/>
          <p14:tracePt t="10401" x="3949700" y="6038850"/>
          <p14:tracePt t="10418" x="3930650" y="6038850"/>
          <p14:tracePt t="10418" x="3911600" y="6032500"/>
          <p14:tracePt t="10418" x="3892550" y="6026150"/>
          <p14:tracePt t="10436" x="3873500" y="6019800"/>
          <p14:tracePt t="10436" x="3854450" y="6019800"/>
          <p14:tracePt t="10452" x="3835400" y="6019800"/>
          <p14:tracePt t="10452" x="3822700" y="6019800"/>
          <p14:tracePt t="10468" x="3810000" y="6019800"/>
          <p14:tracePt t="10468" x="3797300" y="6019800"/>
          <p14:tracePt t="10485" x="3790950" y="6013450"/>
          <p14:tracePt t="10485" x="3778250" y="6013450"/>
          <p14:tracePt t="10502" x="3771900" y="6013450"/>
          <p14:tracePt t="10502" x="3765550" y="6007100"/>
          <p14:tracePt t="10520" x="3759200" y="6000750"/>
          <p14:tracePt t="10537" x="3765550" y="6007100"/>
          <p14:tracePt t="10571" x="3771900" y="6013450"/>
          <p14:tracePt t="10583" x="3778250" y="6019800"/>
          <p14:tracePt t="10591" x="3784600" y="6026150"/>
          <p14:tracePt t="10601" x="3790950" y="6032500"/>
          <p14:tracePt t="10601" x="3797300" y="6032500"/>
          <p14:tracePt t="10618" x="3803650" y="6038850"/>
          <p14:tracePt t="10618" x="3810000" y="6038850"/>
          <p14:tracePt t="10635" x="3816350" y="6038850"/>
          <p14:tracePt t="10635" x="3829050" y="6038850"/>
          <p14:tracePt t="10652" x="3835400" y="6032500"/>
          <p14:tracePt t="10652" x="3848100" y="6032500"/>
          <p14:tracePt t="10670" x="3854450" y="6026150"/>
          <p14:tracePt t="10670" x="3860800" y="6026150"/>
          <p14:tracePt t="10685" x="3867150" y="6019800"/>
          <p14:tracePt t="10685" x="3873500" y="6013450"/>
          <p14:tracePt t="10704" x="3879850" y="6013450"/>
          <p14:tracePt t="10721" x="3886200" y="6013450"/>
          <p14:tracePt t="10735" x="3892550" y="6013450"/>
          <p14:tracePt t="10752" x="3898900" y="6013450"/>
          <p14:tracePt t="10768" x="3898900" y="6019800"/>
          <p14:tracePt t="10788" x="3898900" y="6026150"/>
          <p14:tracePt t="10801" x="3898900" y="6032500"/>
          <p14:tracePt t="10801" x="3892550" y="6051550"/>
          <p14:tracePt t="10820" x="3886200" y="6064250"/>
          <p14:tracePt t="10820" x="3879850" y="6070600"/>
          <p14:tracePt t="10836" x="3873500" y="6089650"/>
          <p14:tracePt t="10836" x="3860800" y="6102350"/>
          <p14:tracePt t="10852" x="3854450" y="6115050"/>
          <p14:tracePt t="10852" x="3841750" y="6121400"/>
          <p14:tracePt t="10869" x="3835400" y="6134100"/>
          <p14:tracePt t="10869" x="3810000" y="6146800"/>
          <p14:tracePt t="10886" x="3803650" y="6153150"/>
          <p14:tracePt t="10886" x="3790950" y="6159500"/>
          <p14:tracePt t="10903" x="3778250" y="6165850"/>
          <p14:tracePt t="10903" x="3765550" y="6172200"/>
          <p14:tracePt t="10919" x="3752850" y="6178550"/>
          <p14:tracePt t="10919" x="3746500" y="6178550"/>
          <p14:tracePt t="10936" x="3733800" y="6184900"/>
          <p14:tracePt t="10936" x="3714750" y="6184900"/>
          <p14:tracePt t="10953" x="3708400" y="6184900"/>
          <p14:tracePt t="10953" x="3695700" y="6184900"/>
          <p14:tracePt t="10970" x="3689350" y="6184900"/>
          <p14:tracePt t="10970" x="3683000" y="6184900"/>
          <p14:tracePt t="10987" x="3676650" y="6184900"/>
          <p14:tracePt t="11002" x="3670300" y="6191250"/>
          <p14:tracePt t="11020" x="3663950" y="6191250"/>
          <p14:tracePt t="11036" x="3657600" y="6197600"/>
          <p14:tracePt t="11036" x="3657600" y="6203950"/>
          <p14:tracePt t="11053" x="3657600" y="6210300"/>
          <p14:tracePt t="11069" x="3657600" y="6223000"/>
          <p14:tracePt t="11069" x="3651250" y="6235700"/>
          <p14:tracePt t="11088" x="3651250" y="6248400"/>
          <p14:tracePt t="11088" x="3644900" y="6261100"/>
          <p14:tracePt t="11103" x="3644900" y="6267450"/>
          <p14:tracePt t="11103" x="3638550" y="6280150"/>
          <p14:tracePt t="11120" x="3632200" y="6299200"/>
          <p14:tracePt t="11136" x="3613150" y="6330950"/>
          <p14:tracePt t="11156" x="3600450" y="6362700"/>
          <p14:tracePt t="11179" x="3587750" y="6381750"/>
          <p14:tracePt t="11199" x="3619500" y="6381750"/>
          <p14:tracePt t="11243" x="3625850" y="6375400"/>
          <p14:tracePt t="11251" x="3638550" y="6362700"/>
          <p14:tracePt t="11259" x="3657600" y="6343650"/>
          <p14:tracePt t="11269" x="3670300" y="6330950"/>
          <p14:tracePt t="11269" x="3689350" y="6318250"/>
          <p14:tracePt t="11287" x="3714750" y="6299200"/>
          <p14:tracePt t="11287" x="3765550" y="6261100"/>
          <p14:tracePt t="11304" x="3790950" y="6242050"/>
          <p14:tracePt t="11304" x="3822700" y="6223000"/>
          <p14:tracePt t="11321" x="3854450" y="6197600"/>
          <p14:tracePt t="11321" x="3886200" y="6165850"/>
          <p14:tracePt t="11337" x="3924300" y="6140450"/>
          <p14:tracePt t="11337" x="3962400" y="6108700"/>
          <p14:tracePt t="11354" x="3994150" y="6083300"/>
          <p14:tracePt t="11354" x="4070350" y="6032500"/>
          <p14:tracePt t="11372" x="4108450" y="6007100"/>
          <p14:tracePt t="11372" x="4146550" y="5988050"/>
          <p14:tracePt t="11387" x="4178300" y="5975350"/>
          <p14:tracePt t="11387" x="4210050" y="5956300"/>
          <p14:tracePt t="11404" x="4241800" y="5943600"/>
          <p14:tracePt t="11404" x="4267200" y="5937250"/>
          <p14:tracePt t="11421" x="4292600" y="5924550"/>
          <p14:tracePt t="11421" x="4318000" y="5918200"/>
          <p14:tracePt t="11438" x="4337050" y="5911850"/>
          <p14:tracePt t="11438" x="4356100" y="5905500"/>
          <p14:tracePt t="11438" x="4375150" y="5905500"/>
          <p14:tracePt t="11455" x="4394200" y="5899150"/>
          <p14:tracePt t="11470" x="4406900" y="5899150"/>
          <p14:tracePt t="11470" x="4432300" y="5892800"/>
          <p14:tracePt t="11487" x="4445000" y="5886450"/>
          <p14:tracePt t="11487" x="4451350" y="5880100"/>
          <p14:tracePt t="11504" x="4464050" y="5873750"/>
          <p14:tracePt t="11504" x="4470400" y="5861050"/>
          <p14:tracePt t="11521" x="4483100" y="5848350"/>
          <p14:tracePt t="11521" x="4489450" y="5829300"/>
          <p14:tracePt t="11538" x="4502150" y="5810250"/>
          <p14:tracePt t="11538" x="4521200" y="5753100"/>
          <p14:tracePt t="11554" x="4533900" y="5715000"/>
          <p14:tracePt t="11554" x="4546600" y="5670550"/>
          <p14:tracePt t="11571" x="4559300" y="5619750"/>
          <p14:tracePt t="11571" x="4578350" y="5562600"/>
          <p14:tracePt t="11588" x="4597400" y="5492750"/>
          <p14:tracePt t="11588" x="4641850" y="5334000"/>
          <p14:tracePt t="11605" x="4667250" y="5245100"/>
          <p14:tracePt t="11605" x="4692650" y="5143500"/>
          <p14:tracePt t="11621" x="4724400" y="5041900"/>
          <p14:tracePt t="11621" x="4756150" y="4940300"/>
          <p14:tracePt t="11638" x="4787900" y="4832350"/>
          <p14:tracePt t="11638" x="4819650" y="4724400"/>
          <p14:tracePt t="11655" x="4857750" y="4616450"/>
          <p14:tracePt t="11655" x="4927600" y="4400550"/>
          <p14:tracePt t="11672" x="4965700" y="4292600"/>
          <p14:tracePt t="11672" x="5003800" y="4184650"/>
          <p14:tracePt t="11688" x="5041900" y="4070350"/>
          <p14:tracePt t="11704" x="5086350" y="3975100"/>
          <p14:tracePt t="11704" x="5130800" y="3841750"/>
          <p14:tracePt t="11704" x="5175250" y="3708400"/>
          <p14:tracePt t="11724" x="5219700" y="3581400"/>
          <p14:tracePt t="11738" x="5264150" y="3460750"/>
          <p14:tracePt t="11738" x="5359400" y="3232150"/>
          <p14:tracePt t="11756" x="5410200" y="3136900"/>
          <p14:tracePt t="11756" x="5454650" y="3022600"/>
          <p14:tracePt t="11772" x="5492750" y="2959100"/>
          <p14:tracePt t="11772" x="5530850" y="2889250"/>
          <p14:tracePt t="11789" x="5568950" y="2819400"/>
          <p14:tracePt t="11789" x="5600700" y="2762250"/>
          <p14:tracePt t="11806" x="5632450" y="2698750"/>
          <p14:tracePt t="11806" x="5683250" y="2571750"/>
          <p14:tracePt t="11824" x="5702300" y="2508250"/>
          <p14:tracePt t="11824" x="5721350" y="2444750"/>
          <p14:tracePt t="11840" x="5734050" y="2387600"/>
          <p14:tracePt t="11840" x="5746750" y="2324100"/>
          <p14:tracePt t="11857" x="5759450" y="2266950"/>
          <p14:tracePt t="11857" x="5765800" y="2209800"/>
          <p14:tracePt t="11872" x="5778500" y="2165350"/>
          <p14:tracePt t="11872" x="5784850" y="2120900"/>
          <p14:tracePt t="11889" x="5791200" y="2082800"/>
          <p14:tracePt t="11889" x="5797550" y="2012950"/>
          <p14:tracePt t="11906" x="5797550" y="1987550"/>
          <p14:tracePt t="11906" x="5797550" y="1968500"/>
          <p14:tracePt t="11923" x="5803900" y="1943100"/>
          <p14:tracePt t="11923" x="5803900" y="1924050"/>
          <p14:tracePt t="11942" x="5810250" y="1898650"/>
          <p14:tracePt t="11942" x="5810250" y="1879600"/>
          <p14:tracePt t="11957" x="5810250" y="1860550"/>
          <p14:tracePt t="11957" x="5816600" y="1828800"/>
          <p14:tracePt t="11973" x="5822950" y="1822450"/>
          <p14:tracePt t="11973" x="5822950" y="1809750"/>
          <p14:tracePt t="11990" x="5822950" y="1797050"/>
          <p14:tracePt t="11990" x="5822950" y="1790700"/>
          <p14:tracePt t="12007" x="5822950" y="1784350"/>
          <p14:tracePt t="12007" x="5816600" y="1784350"/>
          <p14:tracePt t="12024" x="5810250" y="1784350"/>
          <p14:tracePt t="12040" x="5803900" y="1790700"/>
          <p14:tracePt t="12040" x="5803900" y="1797050"/>
          <p14:tracePt t="12056" x="5797550" y="1803400"/>
          <p14:tracePt t="12056" x="5797550" y="1809750"/>
          <p14:tracePt t="12073" x="5797550" y="1822450"/>
          <p14:tracePt t="12073" x="5797550" y="1835150"/>
          <p14:tracePt t="12090" x="5797550" y="1841500"/>
          <p14:tracePt t="12090" x="5797550" y="1854200"/>
          <p14:tracePt t="12090" x="5797550" y="1860550"/>
          <p14:tracePt t="12108" x="5797550" y="1866900"/>
          <p14:tracePt t="12108" x="5803900" y="1879600"/>
          <p14:tracePt t="12124" x="5803900" y="1885950"/>
          <p14:tracePt t="12124" x="5803900" y="1892300"/>
          <p14:tracePt t="12140" x="5803900" y="1905000"/>
          <p14:tracePt t="12140" x="5810250" y="1911350"/>
          <p14:tracePt t="12156" x="5810250" y="1917700"/>
          <p14:tracePt t="12156" x="5816600" y="1924050"/>
          <p14:tracePt t="12173" x="5822950" y="1936750"/>
          <p14:tracePt t="12173" x="5835650" y="1949450"/>
          <p14:tracePt t="12193" x="5842000" y="1949450"/>
          <p14:tracePt t="12193" x="5854700" y="1955800"/>
          <p14:tracePt t="12208" x="5861050" y="1955800"/>
          <p14:tracePt t="12208" x="5873750" y="1955800"/>
          <p14:tracePt t="12224" x="5886450" y="1962150"/>
          <p14:tracePt t="12224" x="5892800" y="1962150"/>
          <p14:tracePt t="12241" x="5905500" y="1968500"/>
          <p14:tracePt t="12241" x="5918200" y="1968500"/>
          <p14:tracePt t="12257" x="5924550" y="1974850"/>
          <p14:tracePt t="12257" x="5943600" y="1987550"/>
          <p14:tracePt t="12274" x="5949950" y="1993900"/>
          <p14:tracePt t="12274" x="5956300" y="2000250"/>
          <p14:tracePt t="12291" x="5956300" y="2006600"/>
          <p14:tracePt t="12291" x="5962650" y="2012950"/>
          <p14:tracePt t="12307" x="5962650" y="2019300"/>
          <p14:tracePt t="12307" x="5962650" y="2032000"/>
          <p14:tracePt t="12324" x="5962650" y="2038350"/>
          <p14:tracePt t="12324" x="5962650" y="2044700"/>
          <p14:tracePt t="12341" x="5962650" y="2057400"/>
          <p14:tracePt t="12341" x="5956300" y="2063750"/>
          <p14:tracePt t="12358" x="5956300" y="2070100"/>
          <p14:tracePt t="12358" x="5956300" y="2076450"/>
          <p14:tracePt t="12374" x="5949950" y="2082800"/>
          <p14:tracePt t="12374" x="5943600" y="2101850"/>
          <p14:tracePt t="12392" x="5943600" y="2108200"/>
          <p14:tracePt t="12392" x="5937250" y="2108200"/>
          <p14:tracePt t="12409" x="5937250" y="2114550"/>
          <p14:tracePt t="12409" x="5930900" y="2120900"/>
          <p14:tracePt t="12424" x="5930900" y="2127250"/>
          <p14:tracePt t="12424" x="5924550" y="2133600"/>
          <p14:tracePt t="12424" x="5918200" y="2139950"/>
          <p14:tracePt t="12445" x="5911850" y="2146300"/>
          <p14:tracePt t="12457" x="5905500" y="2152650"/>
          <p14:tracePt t="12457" x="5892800" y="2159000"/>
          <p14:tracePt t="12457" x="5880100" y="2171700"/>
          <p14:tracePt t="12476" x="5867400" y="2178050"/>
          <p14:tracePt t="12476" x="5854700" y="2184400"/>
          <p14:tracePt t="12491" x="5835650" y="2190750"/>
          <p14:tracePt t="12491" x="5816600" y="2190750"/>
          <p14:tracePt t="12509" x="5791200" y="2190750"/>
          <p14:tracePt t="12509" x="5772150" y="2190750"/>
          <p14:tracePt t="12525" x="5746750" y="2184400"/>
          <p14:tracePt t="12525" x="5715000" y="2178050"/>
          <p14:tracePt t="12542" x="5689600" y="2165350"/>
          <p14:tracePt t="12560" x="5403850" y="1943100"/>
          <p14:tracePt t="12625" x="5397500" y="1917700"/>
          <p14:tracePt t="12631" x="5391150" y="1885950"/>
          <p14:tracePt t="12641" x="5397500" y="1828800"/>
          <p14:tracePt t="12658" x="5410200" y="1771650"/>
          <p14:tracePt t="12675" x="5467350" y="1689100"/>
          <p14:tracePt t="12693" x="5530850" y="1631950"/>
          <p14:tracePt t="12709" x="5607050" y="1574800"/>
          <p14:tracePt t="12725" x="5702300" y="1530350"/>
          <p14:tracePt t="12742" x="5810250" y="1492250"/>
          <p14:tracePt t="12742" x="5861050" y="1479550"/>
          <p14:tracePt t="12760" x="5969000" y="1466850"/>
          <p14:tracePt t="12776" x="6083300" y="1466850"/>
          <p14:tracePt t="12792" x="6191250" y="1473200"/>
          <p14:tracePt t="12808" x="6292850" y="1485900"/>
          <p14:tracePt t="12808" x="6343650" y="1498600"/>
          <p14:tracePt t="12829" x="6388100" y="1511300"/>
          <p14:tracePt t="12841" x="6470650" y="1549400"/>
          <p14:tracePt t="12841" x="6508750" y="1568450"/>
          <p14:tracePt t="12860" x="6578600" y="1612900"/>
          <p14:tracePt t="12875" x="6629400" y="1663700"/>
          <p14:tracePt t="12892" x="6673850" y="1714500"/>
          <p14:tracePt t="12908" x="6705600" y="1790700"/>
          <p14:tracePt t="12925" x="6718300" y="1841500"/>
          <p14:tracePt t="12944" x="6711950" y="1892300"/>
          <p14:tracePt t="12959" x="6692900" y="1936750"/>
          <p14:tracePt t="12976" x="6635750" y="1993900"/>
          <p14:tracePt t="12993" x="6591300" y="2032000"/>
          <p14:tracePt t="13009" x="6527800" y="2063750"/>
          <p14:tracePt t="13026" x="6457950" y="2089150"/>
          <p14:tracePt t="13026" x="6419850" y="2101850"/>
          <p14:tracePt t="13044" x="6337300" y="2120900"/>
          <p14:tracePt t="13060" x="6254750" y="2139950"/>
          <p14:tracePt t="13076" x="6165850" y="2152650"/>
          <p14:tracePt t="13093" x="6076950" y="2159000"/>
          <p14:tracePt t="13109" x="5981700" y="2165350"/>
          <p14:tracePt t="13109" x="5937250" y="2165350"/>
          <p14:tracePt t="13128" x="5854700" y="2165350"/>
          <p14:tracePt t="13145" x="5772150" y="2159000"/>
          <p14:tracePt t="13160" x="5702300" y="2159000"/>
          <p14:tracePt t="13176" x="5645150" y="2152650"/>
          <p14:tracePt t="13193" x="5594350" y="2152650"/>
          <p14:tracePt t="13193" x="5575300" y="2152650"/>
          <p14:tracePt t="13212" x="5543550" y="2146300"/>
          <p14:tracePt t="13226" x="5524500" y="2152650"/>
          <p14:tracePt t="13243" x="5518150" y="2152650"/>
          <p14:tracePt t="13259" x="5518150" y="2165350"/>
          <p14:tracePt t="13276" x="5524500" y="2178050"/>
          <p14:tracePt t="13293" x="5537200" y="2184400"/>
          <p14:tracePt t="13310" x="5549900" y="2184400"/>
          <p14:tracePt t="13328" x="5549900" y="2171700"/>
          <p14:tracePt t="13328" x="5549900" y="2152650"/>
          <p14:tracePt t="13345" x="5549900" y="2146300"/>
          <p14:tracePt t="13345" x="5549900" y="2127250"/>
          <p14:tracePt t="13361" x="5549900" y="2120900"/>
          <p14:tracePt t="13361" x="5549900" y="2108200"/>
          <p14:tracePt t="13378" x="5556250" y="2095500"/>
          <p14:tracePt t="13378" x="5562600" y="2082800"/>
          <p14:tracePt t="13394" x="5575300" y="2076450"/>
          <p14:tracePt t="13394" x="5607050" y="2051050"/>
          <p14:tracePt t="13412" x="5632450" y="2038350"/>
          <p14:tracePt t="13412" x="5651500" y="2025650"/>
          <p14:tracePt t="13428" x="5683250" y="2019300"/>
          <p14:tracePt t="13428" x="5708650" y="2006600"/>
          <p14:tracePt t="13446" x="5734050" y="1993900"/>
          <p14:tracePt t="13446" x="5765800" y="1981200"/>
          <p14:tracePt t="13461" x="5791200" y="1974850"/>
          <p14:tracePt t="13461" x="5816600" y="1962150"/>
          <p14:tracePt t="13477" x="5842000" y="1955800"/>
          <p14:tracePt t="13477" x="5861050" y="1949450"/>
          <p14:tracePt t="13477" x="5880100" y="1943100"/>
          <p14:tracePt t="13496" x="5892800" y="1943100"/>
          <p14:tracePt t="13496" x="5905500" y="1936750"/>
          <p14:tracePt t="13512" x="5918200" y="1936750"/>
          <p14:tracePt t="13512" x="5924550" y="1936750"/>
          <p14:tracePt t="13529" x="5918200" y="1936750"/>
          <p14:tracePt t="13544" x="5905500" y="1943100"/>
          <p14:tracePt t="13544" x="5886450" y="1943100"/>
          <p14:tracePt t="13561" x="5867400" y="1949450"/>
          <p14:tracePt t="13561" x="5835650" y="1949450"/>
          <p14:tracePt t="13561" x="5797550" y="1955800"/>
          <p14:tracePt t="13581" x="5759450" y="1962150"/>
          <p14:tracePt t="13581" x="5708650" y="1968500"/>
          <p14:tracePt t="13595" x="5657850" y="1974850"/>
          <p14:tracePt t="13595" x="5600700" y="1981200"/>
          <p14:tracePt t="13611" x="5537200" y="1987550"/>
          <p14:tracePt t="13611" x="5467350" y="1993900"/>
          <p14:tracePt t="13629" x="5391150" y="2000250"/>
          <p14:tracePt t="13629" x="5232400" y="2006600"/>
          <p14:tracePt t="13645" x="5143500" y="2012950"/>
          <p14:tracePt t="13645" x="5048250" y="2012950"/>
          <p14:tracePt t="13662" x="4953000" y="2019300"/>
          <p14:tracePt t="13662" x="4857750" y="2019300"/>
          <p14:tracePt t="13679" x="4762500" y="2025650"/>
          <p14:tracePt t="13679" x="4667250" y="2032000"/>
          <p14:tracePt t="13695" x="4572000" y="2032000"/>
          <p14:tracePt t="13695" x="4400550" y="2038350"/>
          <p14:tracePt t="13713" x="4318000" y="2038350"/>
          <p14:tracePt t="13713" x="4241800" y="2032000"/>
          <p14:tracePt t="13729" x="4171950" y="2025650"/>
          <p14:tracePt t="13729" x="4108450" y="2012950"/>
          <p14:tracePt t="13746" x="4044950" y="2000250"/>
          <p14:tracePt t="13746" x="3994150" y="1987550"/>
          <p14:tracePt t="13746" x="3943350" y="1968500"/>
          <p14:tracePt t="13764" x="3898900" y="1955800"/>
          <p14:tracePt t="13778" x="3854450" y="1936750"/>
          <p14:tracePt t="13778" x="3784600" y="1905000"/>
          <p14:tracePt t="13796" x="3759200" y="1892300"/>
          <p14:tracePt t="13796" x="3733800" y="1879600"/>
          <p14:tracePt t="13812" x="3708400" y="1860550"/>
          <p14:tracePt t="13812" x="3689350" y="1847850"/>
          <p14:tracePt t="13830" x="3663950" y="1828800"/>
          <p14:tracePt t="13830" x="3644900" y="1816100"/>
          <p14:tracePt t="13845" x="3625850" y="1803400"/>
          <p14:tracePt t="13845" x="3606800" y="1797050"/>
          <p14:tracePt t="13845" x="3587750" y="1784350"/>
          <p14:tracePt t="13864" x="3568700" y="1778000"/>
          <p14:tracePt t="13864" x="3549650" y="1771650"/>
          <p14:tracePt t="13880" x="3536950" y="1765300"/>
          <p14:tracePt t="13880" x="3524250" y="1758950"/>
          <p14:tracePt t="13896" x="3511550" y="1752600"/>
          <p14:tracePt t="13896" x="3505200" y="1739900"/>
          <p14:tracePt t="13913" x="3498850" y="1733550"/>
          <p14:tracePt t="13913" x="3486150" y="1720850"/>
          <p14:tracePt t="13929" x="3486150" y="1714500"/>
          <p14:tracePt t="13929" x="3473450" y="1689100"/>
          <p14:tracePt t="13947" x="3467100" y="1676400"/>
          <p14:tracePt t="13947" x="3460750" y="1670050"/>
          <p14:tracePt t="13962" x="3454400" y="1657350"/>
          <p14:tracePt t="13962" x="3448050" y="1644650"/>
          <p14:tracePt t="13979" x="3441700" y="1638300"/>
          <p14:tracePt t="13979" x="3435350" y="1625600"/>
          <p14:tracePt t="13995" x="3429000" y="1612900"/>
          <p14:tracePt t="13995" x="3416300" y="1593850"/>
          <p14:tracePt t="14012" x="3409950" y="1581150"/>
          <p14:tracePt t="14012" x="3403600" y="1562100"/>
          <p14:tracePt t="14030" x="3403600" y="1549400"/>
          <p14:tracePt t="14030" x="3397250" y="1530350"/>
          <p14:tracePt t="14046" x="3397250" y="1517650"/>
          <p14:tracePt t="14046" x="3384550" y="1485900"/>
          <p14:tracePt t="14064" x="3384550" y="1473200"/>
          <p14:tracePt t="14064" x="3384550" y="1460500"/>
          <p14:tracePt t="14081" x="3378200" y="1447800"/>
          <p14:tracePt t="14081" x="3378200" y="1435100"/>
          <p14:tracePt t="14096" x="3378200" y="1422400"/>
          <p14:tracePt t="14096" x="3378200" y="1409700"/>
          <p14:tracePt t="14113" x="3378200" y="1397000"/>
          <p14:tracePt t="14113" x="3378200" y="1377950"/>
          <p14:tracePt t="14113" x="3384550" y="1365250"/>
          <p14:tracePt t="14132" x="3384550" y="1352550"/>
          <p14:tracePt t="14145" x="3384550" y="1339850"/>
          <p14:tracePt t="14145" x="3390900" y="1314450"/>
          <p14:tracePt t="14163" x="3390900" y="1308100"/>
          <p14:tracePt t="14163" x="3390900" y="1301750"/>
          <p14:tracePt t="14180" x="3390900" y="1295400"/>
          <p14:tracePt t="14180" x="3390900" y="1289050"/>
          <p14:tracePt t="14196" x="3384550" y="1289050"/>
          <p14:tracePt t="14231" x="3378200" y="1289050"/>
          <p14:tracePt t="14259" x="3371850" y="1295400"/>
          <p14:tracePt t="14275" x="3327400" y="1371600"/>
          <p14:tracePt t="14697" x="3327400" y="1377950"/>
          <p14:tracePt t="14747" x="3333750" y="1384300"/>
          <p14:tracePt t="14771" x="3333750" y="1390650"/>
          <p14:tracePt t="14783" x="3340100" y="1397000"/>
          <p14:tracePt t="14799" x="3340100" y="1409700"/>
          <p14:tracePt t="14816" x="3346450" y="1416050"/>
          <p14:tracePt t="14823" x="3346450" y="1422400"/>
          <p14:tracePt t="14832" x="3352800" y="1447800"/>
          <p14:tracePt t="14849" x="3352800" y="1479550"/>
          <p14:tracePt t="14866" x="3352800" y="1530350"/>
          <p14:tracePt t="14866" x="3359150" y="1555750"/>
          <p14:tracePt t="14883" x="3359150" y="1619250"/>
          <p14:tracePt t="14899" x="3365500" y="1689100"/>
          <p14:tracePt t="14916" x="3371850" y="1765300"/>
          <p14:tracePt t="14933" x="3384550" y="1847850"/>
          <p14:tracePt t="14949" x="3397250" y="1981200"/>
          <p14:tracePt t="14967" x="3409950" y="2089150"/>
          <p14:tracePt t="14983" x="3416300" y="2197100"/>
          <p14:tracePt t="15000" x="3422650" y="2311400"/>
          <p14:tracePt t="15017" x="3441700" y="2489200"/>
          <p14:tracePt t="15033" x="3454400" y="2616200"/>
          <p14:tracePt t="15050" x="3467100" y="2736850"/>
          <p14:tracePt t="15068" x="3486150" y="2914650"/>
          <p14:tracePt t="15084" x="3492500" y="3028950"/>
          <p14:tracePt t="15100" x="3505200" y="3136900"/>
          <p14:tracePt t="15117" x="3517900" y="3244850"/>
          <p14:tracePt t="15134" x="3530600" y="3352800"/>
          <p14:tracePt t="15134" x="3543300" y="3409950"/>
          <p14:tracePt t="15152" x="3562350" y="3524250"/>
          <p14:tracePt t="15168" x="3581400" y="3644900"/>
          <p14:tracePt t="15184" x="3600450" y="3778250"/>
          <p14:tracePt t="15200" x="3619500" y="3911600"/>
          <p14:tracePt t="15217" x="3638550" y="4038600"/>
          <p14:tracePt t="15233" x="3657600" y="4165600"/>
          <p14:tracePt t="15250" x="3689350" y="4337050"/>
          <p14:tracePt t="15266" x="3714750" y="4445000"/>
          <p14:tracePt t="15283" x="3746500" y="4552950"/>
          <p14:tracePt t="15300" x="3771900" y="4660900"/>
          <p14:tracePt t="15317" x="3816350" y="4813300"/>
          <p14:tracePt t="15333" x="3854450" y="4908550"/>
          <p14:tracePt t="15350" x="3886200" y="4997450"/>
          <p14:tracePt t="15367" x="3943350" y="5124450"/>
          <p14:tracePt t="15384" x="3981450" y="5207000"/>
          <p14:tracePt t="15400" x="4019550" y="5283200"/>
          <p14:tracePt t="15417" x="4057650" y="5359400"/>
          <p14:tracePt t="15433" x="4095750" y="5435600"/>
          <p14:tracePt t="15433" x="4114800" y="5467350"/>
          <p14:tracePt t="15452" x="4159250" y="5530850"/>
          <p14:tracePt t="15468" x="4203700" y="5588000"/>
          <p14:tracePt t="15484" x="4248150" y="5645150"/>
          <p14:tracePt t="15500" x="4298950" y="5695950"/>
          <p14:tracePt t="15517" x="4349750" y="5746750"/>
          <p14:tracePt t="15534" x="4438650" y="5810250"/>
          <p14:tracePt t="15552" x="4502150" y="5848350"/>
          <p14:tracePt t="15569" x="4572000" y="5886450"/>
          <p14:tracePt t="15584" x="4654550" y="5924550"/>
          <p14:tracePt t="15601" x="4730750" y="5962650"/>
          <p14:tracePt t="15618" x="4857750" y="6019800"/>
          <p14:tracePt t="15635" x="4946650" y="6051550"/>
          <p14:tracePt t="15651" x="5035550" y="6076950"/>
          <p14:tracePt t="15668" x="5175250" y="6096000"/>
          <p14:tracePt t="15685" x="5264150" y="6102350"/>
          <p14:tracePt t="15701" x="5359400" y="6115050"/>
          <p14:tracePt t="15718" x="5461000" y="6127750"/>
          <p14:tracePt t="15735" x="5607050" y="6127750"/>
          <p14:tracePt t="15753" x="5702300" y="6121400"/>
          <p14:tracePt t="15769" x="5803900" y="6108700"/>
          <p14:tracePt t="15785" x="5892800" y="6096000"/>
          <p14:tracePt t="15802" x="5981700" y="6089650"/>
          <p14:tracePt t="15802" x="6019800" y="6089650"/>
          <p14:tracePt t="15820" x="6089650" y="6083300"/>
          <p14:tracePt t="15836" x="6153150" y="6070600"/>
          <p14:tracePt t="15852" x="6203950" y="6057900"/>
          <p14:tracePt t="15869" x="6242050" y="6045200"/>
          <p14:tracePt t="15885" x="6273800" y="6032500"/>
          <p14:tracePt t="15885" x="6280150" y="6026150"/>
          <p14:tracePt t="15904" x="6292850" y="6019800"/>
          <p14:tracePt t="15920" x="6299200" y="6019800"/>
          <p14:tracePt t="15935" x="6292850" y="6026150"/>
          <p14:tracePt t="15963" x="6292850" y="6032500"/>
          <p14:tracePt t="15979" x="6280150" y="6038850"/>
          <p14:tracePt t="15991" x="6273800" y="6045200"/>
          <p14:tracePt t="16007" x="6267450" y="6051550"/>
          <p14:tracePt t="16023" x="6261100" y="6051550"/>
          <p14:tracePt t="16039" x="6254750" y="6057900"/>
          <p14:tracePt t="16052" x="6248400" y="6057900"/>
          <p14:tracePt t="16075" x="6248400" y="6064250"/>
          <p14:tracePt t="16179" x="6242050" y="6057900"/>
          <p14:tracePt t="16223" x="6235700" y="6045200"/>
          <p14:tracePt t="16231" x="6210300" y="6013450"/>
          <p14:tracePt t="16247" x="6178550" y="5988050"/>
          <p14:tracePt t="16256" x="6153150" y="5956300"/>
          <p14:tracePt t="16269" x="6115050" y="5911850"/>
          <p14:tracePt t="16269" x="6019800" y="5803900"/>
          <p14:tracePt t="16287" x="5969000" y="5740400"/>
          <p14:tracePt t="16287" x="5918200" y="5670550"/>
          <p14:tracePt t="16303" x="5867400" y="5588000"/>
          <p14:tracePt t="16303" x="5822950" y="5499100"/>
          <p14:tracePt t="16321" x="5784850" y="5403850"/>
          <p14:tracePt t="16321" x="5746750" y="5302250"/>
          <p14:tracePt t="16337" x="5721350" y="5194300"/>
          <p14:tracePt t="16337" x="5689600" y="4972050"/>
          <p14:tracePt t="16355" x="5676900" y="4851400"/>
          <p14:tracePt t="16355" x="5670550" y="4743450"/>
          <p14:tracePt t="16370" x="5664200" y="4629150"/>
          <p14:tracePt t="16370" x="5657850" y="4521200"/>
          <p14:tracePt t="16387" x="5657850" y="4419600"/>
          <p14:tracePt t="16387" x="5651500" y="4229100"/>
          <p14:tracePt t="16404" x="5651500" y="4140200"/>
          <p14:tracePt t="16404" x="5657850" y="4057650"/>
          <p14:tracePt t="16421" x="5657850" y="3975100"/>
          <p14:tracePt t="16421" x="5664200" y="3892550"/>
          <p14:tracePt t="16438" x="5676900" y="3810000"/>
          <p14:tracePt t="16438" x="5689600" y="3727450"/>
          <p14:tracePt t="16454" x="5702300" y="3651250"/>
          <p14:tracePt t="16454" x="5740400" y="3505200"/>
          <p14:tracePt t="16472" x="5759450" y="3441700"/>
          <p14:tracePt t="16472" x="5784850" y="3384550"/>
          <p14:tracePt t="16487" x="5803900" y="3327400"/>
          <p14:tracePt t="16487" x="5829300" y="3289300"/>
          <p14:tracePt t="16504" x="5848350" y="3251200"/>
          <p14:tracePt t="16504" x="5867400" y="3225800"/>
          <p14:tracePt t="16521" x="5886450" y="3206750"/>
          <p14:tracePt t="16521" x="5899150" y="3187700"/>
          <p14:tracePt t="16521" x="5911850" y="3181350"/>
          <p14:tracePt t="16540" x="5924550" y="3175000"/>
          <p14:tracePt t="16553" x="5930900" y="3162300"/>
          <p14:tracePt t="16553" x="5949950" y="3155950"/>
          <p14:tracePt t="16573" x="5962650" y="3149600"/>
          <p14:tracePt t="16573" x="5969000" y="3149600"/>
          <p14:tracePt t="16588" x="5981700" y="3143250"/>
          <p14:tracePt t="16588" x="5988050" y="3149600"/>
          <p14:tracePt t="16605" x="5994400" y="3149600"/>
          <p14:tracePt t="16605" x="6000750" y="3162300"/>
          <p14:tracePt t="16621" x="6007100" y="3168650"/>
          <p14:tracePt t="16621" x="6013450" y="3181350"/>
          <p14:tracePt t="16621" x="6013450" y="3194050"/>
          <p14:tracePt t="16640" x="6013450" y="3206750"/>
          <p14:tracePt t="16640" x="6013450" y="3225800"/>
          <p14:tracePt t="16655" x="6007100" y="3244850"/>
          <p14:tracePt t="16655" x="6007100" y="3257550"/>
          <p14:tracePt t="16672" x="6000750" y="3276600"/>
          <p14:tracePt t="16672" x="6000750" y="3295650"/>
          <p14:tracePt t="16689" x="5994400" y="3314700"/>
          <p14:tracePt t="16689" x="5988050" y="3352800"/>
          <p14:tracePt t="16707" x="5981700" y="3371850"/>
          <p14:tracePt t="16707" x="5981700" y="3390900"/>
          <p14:tracePt t="16722" x="5975350" y="3403600"/>
          <p14:tracePt t="16722" x="5975350" y="3422650"/>
          <p14:tracePt t="16738" x="5969000" y="3435350"/>
          <p14:tracePt t="16738" x="5962650" y="3454400"/>
          <p14:tracePt t="16756" x="5956300" y="3467100"/>
          <p14:tracePt t="16756" x="5943600" y="3498850"/>
          <p14:tracePt t="16772" x="5937250" y="3505200"/>
          <p14:tracePt t="16772" x="5930900" y="3517900"/>
          <p14:tracePt t="16788" x="5924550" y="3524250"/>
          <p14:tracePt t="16788" x="5924550" y="3530600"/>
          <p14:tracePt t="16805" x="5918200" y="3543300"/>
          <p14:tracePt t="16805" x="5911850" y="3549650"/>
          <p14:tracePt t="16822" x="5905500" y="3556000"/>
          <p14:tracePt t="16838" x="5905500" y="3562350"/>
          <p14:tracePt t="16838" x="5899150" y="3575050"/>
          <p14:tracePt t="16856" x="5899150" y="3581400"/>
          <p14:tracePt t="16856" x="5892800" y="3587750"/>
          <p14:tracePt t="16872" x="5892800" y="3594100"/>
          <p14:tracePt t="16872" x="5886450" y="3594100"/>
          <p14:tracePt t="16889" x="5886450" y="3600450"/>
          <p14:tracePt t="16889" x="5886450" y="3606800"/>
          <p14:tracePt t="16906" x="5880100" y="3613150"/>
          <p14:tracePt t="16921" x="5867400" y="3619500"/>
          <p14:tracePt t="16938" x="5854700" y="3619500"/>
          <p14:tracePt t="16938" x="5848350" y="3619500"/>
          <p14:tracePt t="16956" x="5835650" y="3619500"/>
          <p14:tracePt t="16956" x="5822950" y="3619500"/>
          <p14:tracePt t="16973" x="5810250" y="3619500"/>
          <p14:tracePt t="16989" x="5568950" y="3556000"/>
          <p14:tracePt t="17053" x="5543550" y="3536950"/>
          <p14:tracePt t="17059" x="5486400" y="3479800"/>
          <p14:tracePt t="17072" x="5435600" y="3416300"/>
          <p14:tracePt t="17089" x="5391150" y="3346450"/>
          <p14:tracePt t="17106" x="5346700" y="3276600"/>
          <p14:tracePt t="17106" x="5327650" y="3244850"/>
          <p14:tracePt t="17124" x="5302250" y="3187700"/>
          <p14:tracePt t="17140" x="5289550" y="3136900"/>
          <p14:tracePt t="17156" x="5295900" y="3092450"/>
          <p14:tracePt t="17173" x="5321300" y="3048000"/>
          <p14:tracePt t="17189" x="5365750" y="3003550"/>
          <p14:tracePt t="17189" x="5391150" y="2984500"/>
          <p14:tracePt t="17208" x="5454650" y="2946400"/>
          <p14:tracePt t="17223" x="5530850" y="2914650"/>
          <p14:tracePt t="17239" x="5613400" y="2895600"/>
          <p14:tracePt t="17256" x="5702300" y="2882900"/>
          <p14:tracePt t="17273" x="5797550" y="2882900"/>
          <p14:tracePt t="17289" x="5943600" y="2895600"/>
          <p14:tracePt t="17306" x="6045200" y="2901950"/>
          <p14:tracePt t="17323" x="6140450" y="2908300"/>
          <p14:tracePt t="17340" x="6267450" y="2933700"/>
          <p14:tracePt t="17357" x="6343650" y="2965450"/>
          <p14:tracePt t="17373" x="6400800" y="3009900"/>
          <p14:tracePt t="17390" x="6457950" y="3060700"/>
          <p14:tracePt t="17406" x="6521450" y="3136900"/>
          <p14:tracePt t="17423" x="6546850" y="3181350"/>
          <p14:tracePt t="17440" x="6565900" y="3219450"/>
          <p14:tracePt t="17457" x="6572250" y="3257550"/>
          <p14:tracePt t="17474" x="6565900" y="3302000"/>
          <p14:tracePt t="17474" x="6559550" y="3321050"/>
          <p14:tracePt t="17492" x="6540500" y="3365500"/>
          <p14:tracePt t="17508" x="6502400" y="3409950"/>
          <p14:tracePt t="17524" x="6457950" y="3448050"/>
          <p14:tracePt t="17541" x="6407150" y="3479800"/>
          <p14:tracePt t="17557" x="6343650" y="3517900"/>
          <p14:tracePt t="17574" x="6273800" y="3549650"/>
          <p14:tracePt t="17574" x="6235700" y="3562350"/>
          <p14:tracePt t="17592" x="6153150" y="3594100"/>
          <p14:tracePt t="17607" x="6070600" y="3619500"/>
          <p14:tracePt t="17624" x="5994400" y="3632200"/>
          <p14:tracePt t="17641" x="5930900" y="3644900"/>
          <p14:tracePt t="17657" x="5867400" y="3663950"/>
          <p14:tracePt t="17674" x="5848350" y="3683000"/>
          <p14:tracePt t="17693" x="5829300" y="3708400"/>
          <p14:tracePt t="17710" x="5810250" y="3727450"/>
          <p14:tracePt t="17710" x="5772150" y="3771900"/>
          <p14:tracePt t="17725" x="5746750" y="3810000"/>
          <p14:tracePt t="17725" x="5715000" y="3848100"/>
          <p14:tracePt t="17742" x="5676900" y="3892550"/>
          <p14:tracePt t="17742" x="5632450" y="3956050"/>
          <p14:tracePt t="17758" x="5594350" y="4019550"/>
          <p14:tracePt t="17758" x="5543550" y="4089400"/>
          <p14:tracePt t="17775" x="5499100" y="4171950"/>
          <p14:tracePt t="17775" x="5397500" y="4337050"/>
          <p14:tracePt t="17792" x="5346700" y="4425950"/>
          <p14:tracePt t="17792" x="5295900" y="4514850"/>
          <p14:tracePt t="17809" x="5238750" y="4597400"/>
          <p14:tracePt t="17809" x="5187950" y="4686300"/>
          <p14:tracePt t="17825" x="5130800" y="4768850"/>
          <p14:tracePt t="17825" x="5080000" y="4851400"/>
          <p14:tracePt t="17842" x="5022850" y="4927600"/>
          <p14:tracePt t="17842" x="4914900" y="5080000"/>
          <p14:tracePt t="17860" x="4857750" y="5156200"/>
          <p14:tracePt t="17860" x="4800600" y="5232400"/>
          <p14:tracePt t="17876" x="4737100" y="5302250"/>
          <p14:tracePt t="17876" x="4679950" y="5372100"/>
          <p14:tracePt t="17892" x="4616450" y="5441950"/>
          <p14:tracePt t="17892" x="4552950" y="5505450"/>
          <p14:tracePt t="17909" x="4489450" y="5562600"/>
          <p14:tracePt t="17909" x="4432300" y="5619750"/>
          <p14:tracePt t="17925" x="4375150" y="5670550"/>
          <p14:tracePt t="17925" x="4267200" y="5765800"/>
          <p14:tracePt t="17945" x="4216400" y="5803900"/>
          <p14:tracePt t="17945" x="4165600" y="5842000"/>
          <p14:tracePt t="17959" x="4121150" y="5880100"/>
          <p14:tracePt t="17959" x="4076700" y="5911850"/>
          <p14:tracePt t="17976" x="4038600" y="5943600"/>
          <p14:tracePt t="17976" x="3994150" y="5975350"/>
          <p14:tracePt t="17992" x="3956050" y="6000750"/>
          <p14:tracePt t="17992" x="3917950" y="6019800"/>
          <p14:tracePt t="18009" x="3886200" y="6032500"/>
          <p14:tracePt t="18009" x="3822700" y="6057900"/>
          <p14:tracePt t="18026" x="3790950" y="6064250"/>
          <p14:tracePt t="18026" x="3765550" y="6070600"/>
          <p14:tracePt t="18042" x="3740150" y="6076950"/>
          <p14:tracePt t="18042" x="3721100" y="6083300"/>
          <p14:tracePt t="18059" x="3708400" y="6089650"/>
          <p14:tracePt t="18059" x="3683000" y="6096000"/>
          <p14:tracePt t="18076" x="3683000" y="6102350"/>
          <p14:tracePt t="18092" x="3683000" y="6115050"/>
          <p14:tracePt t="18109" x="3689350" y="6115050"/>
          <p14:tracePt t="18109" x="3702050" y="6115050"/>
          <p14:tracePt t="18127" x="3708400" y="6115050"/>
          <p14:tracePt t="18127" x="3721100" y="6115050"/>
          <p14:tracePt t="18144" x="3740150" y="6108700"/>
          <p14:tracePt t="18144" x="3752850" y="6108700"/>
          <p14:tracePt t="18160" x="3924300" y="5943600"/>
          <p14:tracePt t="18253" x="3956050" y="5918200"/>
          <p14:tracePt t="18256" x="4025900" y="5867400"/>
          <p14:tracePt t="18276" x="4108450" y="5822950"/>
          <p14:tracePt t="18293" x="4191000" y="5791200"/>
          <p14:tracePt t="18310" x="4337050" y="5753100"/>
          <p14:tracePt t="18326" x="4432300" y="5727700"/>
          <p14:tracePt t="18343" x="4533900" y="5695950"/>
          <p14:tracePt t="18360" x="4679950" y="5632450"/>
          <p14:tracePt t="18377" x="4768850" y="5594350"/>
          <p14:tracePt t="18393" x="4857750" y="5556250"/>
          <p14:tracePt t="18410" x="4946650" y="5524500"/>
          <p14:tracePt t="18427" x="5067300" y="5473700"/>
          <p14:tracePt t="18446" x="5143500" y="5448300"/>
          <p14:tracePt t="18460" x="5219700" y="5416550"/>
          <p14:tracePt t="18477" x="5289550" y="5384800"/>
          <p14:tracePt t="18493" x="5359400" y="5359400"/>
          <p14:tracePt t="18493" x="5391150" y="5346700"/>
          <p14:tracePt t="18512" x="5461000" y="5327650"/>
          <p14:tracePt t="18528" x="5524500" y="5308600"/>
          <p14:tracePt t="18544" x="5594350" y="5289550"/>
          <p14:tracePt t="18560" x="5664200" y="5270500"/>
          <p14:tracePt t="18577" x="5740400" y="5238750"/>
          <p14:tracePt t="18594" x="5822950" y="5213350"/>
          <p14:tracePt t="18594" x="5861050" y="5207000"/>
          <p14:tracePt t="18612" x="5943600" y="5181600"/>
          <p14:tracePt t="18627" x="6026150" y="5162550"/>
          <p14:tracePt t="18644" x="6115050" y="5143500"/>
          <p14:tracePt t="18661" x="6248400" y="5111750"/>
          <p14:tracePt t="18677" x="6337300" y="5092700"/>
          <p14:tracePt t="18694" x="6432550" y="5073650"/>
          <p14:tracePt t="18712" x="6521450" y="5060950"/>
          <p14:tracePt t="18728" x="6654800" y="5060950"/>
          <p14:tracePt t="18745" x="6743700" y="5060950"/>
          <p14:tracePt t="18761" x="6832600" y="5054600"/>
          <p14:tracePt t="18778" x="6915150" y="5054600"/>
          <p14:tracePt t="18778" x="6959600" y="5054600"/>
          <p14:tracePt t="18796" x="7042150" y="5054600"/>
          <p14:tracePt t="18812" x="7131050" y="5060950"/>
          <p14:tracePt t="18828" x="7213600" y="5073650"/>
          <p14:tracePt t="18845" x="7296150" y="5080000"/>
          <p14:tracePt t="18861" x="7378700" y="5092700"/>
          <p14:tracePt t="18878" x="7499350" y="5111750"/>
          <p14:tracePt t="18895" x="7581900" y="5137150"/>
          <p14:tracePt t="18912" x="7664450" y="5168900"/>
          <p14:tracePt t="18928" x="7753350" y="5207000"/>
          <p14:tracePt t="18945" x="7842250" y="5238750"/>
          <p14:tracePt t="18962" x="7975600" y="5283200"/>
          <p14:tracePt t="18979" x="8064500" y="5314950"/>
          <p14:tracePt t="18995" x="8159750" y="5353050"/>
          <p14:tracePt t="19012" x="8248650" y="5410200"/>
          <p14:tracePt t="19029" x="8382000" y="5499100"/>
          <p14:tracePt t="19045" x="8464550" y="5556250"/>
          <p14:tracePt t="19062" x="8547100" y="5607050"/>
          <p14:tracePt t="19079" x="8661400" y="5670550"/>
          <p14:tracePt t="19096" x="8724900" y="5721350"/>
          <p14:tracePt t="19112" x="8788400" y="5765800"/>
          <p14:tracePt t="19129" x="8845550" y="5816600"/>
          <p14:tracePt t="19146" x="8896350" y="5861050"/>
          <p14:tracePt t="19146" x="8915400" y="5880100"/>
          <p14:tracePt t="19164" x="8953500" y="5918200"/>
          <p14:tracePt t="19180" x="8991600" y="5949950"/>
          <p14:tracePt t="19196" x="9017000" y="5975350"/>
          <p14:tracePt t="19213" x="9036050" y="5994400"/>
          <p14:tracePt t="19213" x="9042400" y="6007100"/>
          <p14:tracePt t="19232" x="9042400" y="6019800"/>
          <p14:tracePt t="19245" x="9048750" y="6045200"/>
          <p14:tracePt t="19264" x="9042400" y="6064250"/>
          <p14:tracePt t="19280" x="9029700" y="6076950"/>
          <p14:tracePt t="19296" x="9023350" y="6083300"/>
          <p14:tracePt t="19313" x="9017000" y="6089650"/>
          <p14:tracePt t="19329" x="9004300" y="6102350"/>
          <p14:tracePt t="19346" x="9010650" y="6102350"/>
          <p14:tracePt t="19391" x="9017000" y="6096000"/>
          <p14:tracePt t="19403" x="9010650" y="6089650"/>
          <p14:tracePt t="19419" x="9004300" y="6089650"/>
          <p14:tracePt t="19429" x="8991600" y="6076950"/>
          <p14:tracePt t="19429" x="8978900" y="6076950"/>
          <p14:tracePt t="19449" x="8959850" y="6070600"/>
          <p14:tracePt t="19449" x="8921750" y="6057900"/>
          <p14:tracePt t="19464" x="8896350" y="6057900"/>
          <p14:tracePt t="19464" x="8870950" y="6051550"/>
          <p14:tracePt t="19481" x="8845550" y="6045200"/>
          <p14:tracePt t="19481" x="8820150" y="6038850"/>
          <p14:tracePt t="19497" x="8794750" y="6032500"/>
          <p14:tracePt t="19497" x="8775700" y="6026150"/>
          <p14:tracePt t="19514" x="8750300" y="6019800"/>
          <p14:tracePt t="19514" x="8731250" y="6013450"/>
          <p14:tracePt t="19532" x="8686800" y="5994400"/>
          <p14:tracePt t="19532" x="8667750" y="5988050"/>
          <p14:tracePt t="19548" x="8648700" y="5988050"/>
          <p14:tracePt t="19548" x="8629650" y="5981700"/>
          <p14:tracePt t="19565" x="8610600" y="5981700"/>
          <p14:tracePt t="19565" x="8585200" y="5975350"/>
          <p14:tracePt t="19581" x="8559800" y="5975350"/>
          <p14:tracePt t="19581" x="8534400" y="5975350"/>
          <p14:tracePt t="19598" x="8502650" y="5981700"/>
          <p14:tracePt t="19598" x="8470900" y="5981700"/>
          <p14:tracePt t="19598" x="8439150" y="5988050"/>
          <p14:tracePt t="19616" x="8401050" y="5994400"/>
          <p14:tracePt t="19630" x="8362950" y="6000750"/>
          <p14:tracePt t="19630" x="8293100" y="6013450"/>
          <p14:tracePt t="19648" x="8255000" y="6013450"/>
          <p14:tracePt t="19648" x="8223250" y="6019800"/>
          <p14:tracePt t="19664" x="8191500" y="6019800"/>
          <p14:tracePt t="19664" x="8159750" y="6019800"/>
          <p14:tracePt t="19681" x="8134350" y="6019800"/>
          <p14:tracePt t="19681" x="8083550" y="6013450"/>
          <p14:tracePt t="19698" x="8064500" y="6013450"/>
          <p14:tracePt t="19698" x="8045450" y="6007100"/>
          <p14:tracePt t="19716" x="8026400" y="6000750"/>
          <p14:tracePt t="19716" x="8013700" y="6000750"/>
          <p14:tracePt t="19731" x="7994650" y="6000750"/>
          <p14:tracePt t="19731" x="7981950" y="5994400"/>
          <p14:tracePt t="19748" x="7969250" y="5994400"/>
          <p14:tracePt t="19748" x="7943850" y="6000750"/>
          <p14:tracePt t="19765" x="7931150" y="6000750"/>
          <p14:tracePt t="19765" x="7924800" y="6000750"/>
          <p14:tracePt t="19781" x="7912100" y="6000750"/>
          <p14:tracePt t="19781" x="7899400" y="6000750"/>
          <p14:tracePt t="19798" x="7893050" y="6000750"/>
          <p14:tracePt t="19798" x="7880350" y="6000750"/>
          <p14:tracePt t="19815" x="7874000" y="6000750"/>
          <p14:tracePt t="19815" x="7867650" y="5994400"/>
          <p14:tracePt t="19832" x="7861300" y="5988050"/>
          <p14:tracePt t="19848" x="7861300" y="5981700"/>
          <p14:tracePt t="19864" x="7861300" y="5975350"/>
          <p14:tracePt t="19881" x="7867650" y="5969000"/>
          <p14:tracePt t="19900" x="7880350" y="5962650"/>
          <p14:tracePt t="19915" x="7886700" y="5956300"/>
          <p14:tracePt t="19915" x="7893050" y="5956300"/>
          <p14:tracePt t="19932" x="7899400" y="5956300"/>
          <p14:tracePt t="19932" x="7905750" y="5949950"/>
          <p14:tracePt t="19949" x="7912100" y="5949950"/>
          <p14:tracePt t="19964" x="7918450" y="5949950"/>
          <p14:tracePt t="19981" x="7924800" y="5949950"/>
          <p14:tracePt t="19981" x="7931150" y="5949950"/>
          <p14:tracePt t="19999" x="7937500" y="5949950"/>
          <p14:tracePt t="20015" x="7943850" y="5943600"/>
          <p14:tracePt t="20032" x="7950200" y="5943600"/>
          <p14:tracePt t="20048" x="7956550" y="5937250"/>
          <p14:tracePt t="20066" x="7962900" y="5930900"/>
          <p14:tracePt t="20111" x="7969250" y="5930900"/>
          <p14:tracePt t="20139" x="7969250" y="5924550"/>
          <p14:tracePt t="20163" x="7962900" y="5924550"/>
          <p14:tracePt t="20215" x="7956550" y="5918200"/>
          <p14:tracePt t="20243" x="7962900" y="5911850"/>
          <p14:tracePt t="20259" x="7962900" y="5905500"/>
          <p14:tracePt t="20275" x="7962900" y="5899150"/>
          <p14:tracePt t="20291" x="7962900" y="5892800"/>
          <p14:tracePt t="20303" x="7962900" y="5886450"/>
          <p14:tracePt t="20316" x="7956550" y="5880100"/>
          <p14:tracePt t="20332" x="7956550" y="5873750"/>
          <p14:tracePt t="20332" x="7956550" y="5867400"/>
          <p14:tracePt t="20351" x="7956550" y="5861050"/>
          <p14:tracePt t="20351" x="7956550" y="5854700"/>
          <p14:tracePt t="20366" x="7962900" y="5848350"/>
          <p14:tracePt t="20382" x="7956550" y="5835650"/>
          <p14:tracePt t="20399" x="7956550" y="5829300"/>
          <p14:tracePt t="20416" x="7950200" y="5822950"/>
          <p14:tracePt t="20433" x="7943850" y="5822950"/>
          <p14:tracePt t="20449" x="7931150" y="5822950"/>
          <p14:tracePt t="20466" x="7924800" y="5822950"/>
          <p14:tracePt t="20466" x="7912100" y="5822950"/>
          <p14:tracePt t="20484" x="7905750" y="5822950"/>
          <p14:tracePt t="20484" x="7899400" y="5822950"/>
          <p14:tracePt t="20500" x="7886700" y="5822950"/>
          <p14:tracePt t="20500" x="7880350" y="5822950"/>
          <p14:tracePt t="20517" x="7874000" y="5816600"/>
          <p14:tracePt t="20517" x="7861300" y="5816600"/>
          <p14:tracePt t="20517" x="7854950" y="5816600"/>
          <p14:tracePt t="20536" x="7842250" y="5810250"/>
          <p14:tracePt t="20550" x="7835900" y="5816600"/>
          <p14:tracePt t="20550" x="7816850" y="5810250"/>
          <p14:tracePt t="20569" x="7810500" y="5810250"/>
          <p14:tracePt t="20569" x="7804150" y="5816600"/>
          <p14:tracePt t="20584" x="7797800" y="5816600"/>
          <p14:tracePt t="20584" x="7791450" y="5816600"/>
          <p14:tracePt t="20601" x="7785100" y="5816600"/>
          <p14:tracePt t="20601" x="7778750" y="5822950"/>
          <p14:tracePt t="20617" x="7772400" y="5829300"/>
          <p14:tracePt t="20617" x="7766050" y="5829300"/>
          <p14:tracePt t="20617" x="7759700" y="5829300"/>
          <p14:tracePt t="20636" x="7753350" y="5835650"/>
          <p14:tracePt t="20651" x="7740650" y="5835650"/>
          <p14:tracePt t="20667" x="7734300" y="5835650"/>
          <p14:tracePt t="20683" x="7727950" y="5842000"/>
          <p14:tracePt t="20700" x="7721600" y="5842000"/>
          <p14:tracePt t="20717" x="7715250" y="5842000"/>
          <p14:tracePt t="20734" x="7708900" y="5848350"/>
          <p14:tracePt t="20750" x="7702550" y="5848350"/>
          <p14:tracePt t="20767" x="7689850" y="5848350"/>
          <p14:tracePt t="20767" x="7683500" y="5854700"/>
          <p14:tracePt t="20785" x="7677150" y="5854700"/>
          <p14:tracePt t="20785" x="7670800" y="5854700"/>
          <p14:tracePt t="20802" x="7664450" y="5854700"/>
          <p14:tracePt t="20802" x="7658100" y="5848350"/>
          <p14:tracePt t="20820" x="7651750" y="5848350"/>
          <p14:tracePt t="20820" x="7639050" y="5848350"/>
          <p14:tracePt t="20836" x="7632700" y="5842000"/>
          <p14:tracePt t="20836" x="7626350" y="5842000"/>
          <p14:tracePt t="20852" x="7620000" y="5842000"/>
          <p14:tracePt t="20852" x="7613650" y="5835650"/>
          <p14:tracePt t="20868" x="7607300" y="5835650"/>
          <p14:tracePt t="20868" x="7600950" y="5829300"/>
          <p14:tracePt t="20886" x="7594600" y="5829300"/>
          <p14:tracePt t="20901" x="7588250" y="5822950"/>
          <p14:tracePt t="20901" x="7581900" y="5816600"/>
          <p14:tracePt t="20919" x="7575550" y="5810250"/>
          <p14:tracePt t="20919" x="7569200" y="5810250"/>
          <p14:tracePt t="20936" x="7562850" y="5803900"/>
          <p14:tracePt t="20936" x="7550150" y="5803900"/>
          <p14:tracePt t="20952" x="7543800" y="5803900"/>
          <p14:tracePt t="20952" x="7531100" y="5797550"/>
          <p14:tracePt t="20969" x="7518400" y="5797550"/>
          <p14:tracePt t="20969" x="7505700" y="5797550"/>
          <p14:tracePt t="20986" x="7493000" y="5791200"/>
          <p14:tracePt t="20986" x="7480300" y="5791200"/>
          <p14:tracePt t="20986" x="7461250" y="5791200"/>
          <p14:tracePt t="21004" x="7448550" y="5784850"/>
          <p14:tracePt t="21004" x="7429500" y="5784850"/>
          <p14:tracePt t="21020" x="7410450" y="5778500"/>
          <p14:tracePt t="21020" x="7391400" y="5772150"/>
          <p14:tracePt t="21037" x="7378700" y="5765800"/>
          <p14:tracePt t="21037" x="7359650" y="5765800"/>
          <p14:tracePt t="21052" x="7340600" y="5759450"/>
          <p14:tracePt t="21052" x="7327900" y="5753100"/>
          <p14:tracePt t="21069" x="7308850" y="5753100"/>
          <p14:tracePt t="21069" x="7283450" y="5740400"/>
          <p14:tracePt t="21086" x="7277100" y="5734050"/>
          <p14:tracePt t="21086" x="7264400" y="5727700"/>
          <p14:tracePt t="21103" x="7264400" y="5721350"/>
          <p14:tracePt t="21103" x="7258050" y="5715000"/>
          <p14:tracePt t="21119" x="7258050" y="5708650"/>
          <p14:tracePt t="21119" x="7251700" y="5695950"/>
          <p14:tracePt t="21136" x="7258050" y="5689600"/>
          <p14:tracePt t="21136" x="7258050" y="5683250"/>
          <p14:tracePt t="21153" x="7258050" y="5676900"/>
          <p14:tracePt t="21153" x="7264400" y="5670550"/>
          <p14:tracePt t="21169" x="7264400" y="5664200"/>
          <p14:tracePt t="21169" x="7270750" y="5651500"/>
          <p14:tracePt t="21186" x="7270750" y="5645150"/>
          <p14:tracePt t="21186" x="7277100" y="5626100"/>
          <p14:tracePt t="21204" x="7283450" y="5619750"/>
          <p14:tracePt t="21204" x="7289800" y="5607050"/>
          <p14:tracePt t="21220" x="7296150" y="5594350"/>
          <p14:tracePt t="21220" x="7302500" y="5581650"/>
          <p14:tracePt t="21236" x="7315200" y="5568950"/>
          <p14:tracePt t="21236" x="7321550" y="5562600"/>
          <p14:tracePt t="21253" x="7327900" y="5543550"/>
          <p14:tracePt t="21253" x="7340600" y="5537200"/>
          <p14:tracePt t="21253" x="7346950" y="5524500"/>
          <p14:tracePt t="21272" x="7359650" y="5511800"/>
          <p14:tracePt t="21285" x="7366000" y="5505450"/>
          <p14:tracePt t="21285" x="7385050" y="5486400"/>
          <p14:tracePt t="21304" x="7391400" y="5480050"/>
          <p14:tracePt t="21304" x="7397750" y="5473700"/>
          <p14:tracePt t="21320" x="7404100" y="5467350"/>
          <p14:tracePt t="21336" x="7404100" y="5461000"/>
          <p14:tracePt t="21336" x="7410450" y="5454650"/>
          <p14:tracePt t="21354" x="7404100" y="5454650"/>
          <p14:tracePt t="21372" x="7397750" y="5454650"/>
          <p14:tracePt t="21386" x="7391400" y="5461000"/>
          <p14:tracePt t="21402" x="7385050" y="5461000"/>
          <p14:tracePt t="21402" x="7378700" y="5461000"/>
          <p14:tracePt t="21420" x="7378700" y="5467350"/>
          <p14:tracePt t="21420" x="7366000" y="5473700"/>
          <p14:tracePt t="21437" x="7353300" y="5480050"/>
          <p14:tracePt t="21437" x="7346950" y="5480050"/>
          <p14:tracePt t="21454" x="7340600" y="5480050"/>
          <p14:tracePt t="21454" x="7327900" y="5492750"/>
          <p14:tracePt t="21470" x="7321550" y="5492750"/>
          <p14:tracePt t="21470" x="7315200" y="5499100"/>
          <p14:tracePt t="21487" x="7308850" y="5505450"/>
          <p14:tracePt t="21487" x="7302500" y="5511800"/>
          <p14:tracePt t="21504" x="7302500" y="5505450"/>
          <p14:tracePt t="21571" x="7302500" y="5499100"/>
          <p14:tracePt t="21587" x="7308850" y="5492750"/>
          <p14:tracePt t="21603" x="7321550" y="5492750"/>
          <p14:tracePt t="21615" x="7327900" y="5492750"/>
          <p14:tracePt t="21624" x="7334250" y="5486400"/>
          <p14:tracePt t="21636" x="7340600" y="5492750"/>
          <p14:tracePt t="21653" x="7346950" y="5486400"/>
          <p14:tracePt t="21671" x="7353300" y="5480050"/>
          <p14:tracePt t="21731" x="7359650" y="5480050"/>
          <p14:tracePt t="21811" x="7366000" y="5480050"/>
          <p14:tracePt t="21855" x="7372350" y="5473700"/>
          <p14:tracePt t="21874" x="7378700" y="5473700"/>
          <p14:tracePt t="21911" x="7385050" y="5467350"/>
          <p14:tracePt t="21931" x="7391400" y="5467350"/>
          <p14:tracePt t="21971" x="7391400" y="5461000"/>
          <p14:tracePt t="22023" x="7397750" y="5467350"/>
          <p14:tracePt t="22051" x="7404100" y="5473700"/>
          <p14:tracePt t="22067" x="7410450" y="5480050"/>
          <p14:tracePt t="22075" x="7416800" y="5486400"/>
          <p14:tracePt t="22088" x="7423150" y="5492750"/>
          <p14:tracePt t="22088" x="7442200" y="5505450"/>
          <p14:tracePt t="22106" x="7454900" y="5518150"/>
          <p14:tracePt t="22106" x="7461250" y="5524500"/>
          <p14:tracePt t="22122" x="7473950" y="5537200"/>
          <p14:tracePt t="22122" x="7480300" y="5543550"/>
          <p14:tracePt t="22139" x="7493000" y="5556250"/>
          <p14:tracePt t="22139" x="7512050" y="5581650"/>
          <p14:tracePt t="22155" x="7518400" y="5588000"/>
          <p14:tracePt t="22155" x="7524750" y="5594350"/>
          <p14:tracePt t="22172" x="7531100" y="5600700"/>
          <p14:tracePt t="22172" x="7531100" y="5613400"/>
          <p14:tracePt t="22189" x="7537450" y="5613400"/>
          <p14:tracePt t="22205" x="7537450" y="5619750"/>
          <p14:tracePt t="22224" x="7531100" y="5626100"/>
          <p14:tracePt t="22239" x="7524750" y="5626100"/>
          <p14:tracePt t="22239" x="7518400" y="5626100"/>
          <p14:tracePt t="22256" x="7512050" y="5626100"/>
          <p14:tracePt t="22256" x="7499350" y="5632450"/>
          <p14:tracePt t="22272" x="7486650" y="5632450"/>
          <p14:tracePt t="22272" x="7473950" y="5638800"/>
          <p14:tracePt t="22289" x="7461250" y="5645150"/>
          <p14:tracePt t="22289" x="7448550" y="5651500"/>
          <p14:tracePt t="22306" x="7429500" y="5651500"/>
          <p14:tracePt t="22306" x="7397750" y="5664200"/>
          <p14:tracePt t="22323" x="7378700" y="5670550"/>
          <p14:tracePt t="22323" x="7366000" y="5670550"/>
          <p14:tracePt t="22340" x="7346950" y="5676900"/>
          <p14:tracePt t="22340" x="7327900" y="5676900"/>
          <p14:tracePt t="22356" x="7308850" y="5683250"/>
          <p14:tracePt t="22356" x="7289800" y="5689600"/>
          <p14:tracePt t="22373" x="7270750" y="5689600"/>
          <p14:tracePt t="22373" x="7251700" y="5689600"/>
          <p14:tracePt t="22390" x="7232650" y="5695950"/>
          <p14:tracePt t="22390" x="7200900" y="5702300"/>
          <p14:tracePt t="22406" x="7188200" y="5702300"/>
          <p14:tracePt t="22406" x="7169150" y="5702300"/>
          <p14:tracePt t="22423" x="7162800" y="5702300"/>
          <p14:tracePt t="22423" x="7150100" y="5702300"/>
          <p14:tracePt t="22442" x="7143750" y="5702300"/>
          <p14:tracePt t="22442" x="7131050" y="5708650"/>
          <p14:tracePt t="22456" x="7124700" y="5708650"/>
          <p14:tracePt t="22479" x="7131050" y="5715000"/>
          <p14:tracePt t="22495" x="7137400" y="5721350"/>
          <p14:tracePt t="22511" x="7143750" y="5727700"/>
          <p14:tracePt t="22511" x="7150100" y="5734050"/>
          <p14:tracePt t="22524" x="7162800" y="5734050"/>
          <p14:tracePt t="22524" x="7169150" y="5740400"/>
          <p14:tracePt t="22541" x="7188200" y="5746750"/>
          <p14:tracePt t="22541" x="7200900" y="5753100"/>
          <p14:tracePt t="22557" x="7219950" y="5759450"/>
          <p14:tracePt t="22557" x="7232650" y="5765800"/>
          <p14:tracePt t="22557" x="7251700" y="5772150"/>
          <p14:tracePt t="22576" x="7270750" y="5778500"/>
          <p14:tracePt t="22589" x="7289800" y="5784850"/>
          <p14:tracePt t="22589" x="7321550" y="5803900"/>
          <p14:tracePt t="22608" x="7334250" y="5810250"/>
          <p14:tracePt t="22608" x="7353300" y="5816600"/>
          <p14:tracePt t="22624" x="7366000" y="5822950"/>
          <p14:tracePt t="22624" x="7378700" y="5829300"/>
          <p14:tracePt t="22641" x="7385050" y="5835650"/>
          <p14:tracePt t="22641" x="7397750" y="5842000"/>
          <p14:tracePt t="22657" x="7404100" y="5842000"/>
          <p14:tracePt t="22657" x="7410450" y="5848350"/>
          <p14:tracePt t="22657" x="7416800" y="5854700"/>
          <p14:tracePt t="22676" x="7423150" y="5848350"/>
          <p14:tracePt t="22692" x="7429500" y="5854700"/>
          <p14:tracePt t="22708" x="7429500" y="5848350"/>
          <p14:tracePt t="22724" x="7429500" y="5842000"/>
          <p14:tracePt t="22724" x="7429500" y="5835650"/>
          <p14:tracePt t="22742" x="7416800" y="5822950"/>
          <p14:tracePt t="22742" x="7410450" y="5816600"/>
          <p14:tracePt t="22758" x="7404100" y="5810250"/>
          <p14:tracePt t="22758" x="7397750" y="5810250"/>
          <p14:tracePt t="22775" x="7385050" y="5797550"/>
          <p14:tracePt t="22775" x="7372350" y="5784850"/>
          <p14:tracePt t="22791" x="7353300" y="5778500"/>
          <p14:tracePt t="22791" x="7340600" y="5765800"/>
          <p14:tracePt t="22808" x="7321550" y="5753100"/>
          <p14:tracePt t="22808" x="7283450" y="5727700"/>
          <p14:tracePt t="22825" x="7258050" y="5715000"/>
          <p14:tracePt t="22825" x="7239000" y="5708650"/>
          <p14:tracePt t="22841" x="7219950" y="5695950"/>
          <p14:tracePt t="22841" x="7200900" y="5689600"/>
          <p14:tracePt t="22858" x="7181850" y="5676900"/>
          <p14:tracePt t="22858" x="7150100" y="5657850"/>
          <p14:tracePt t="22875" x="7131050" y="5651500"/>
          <p14:tracePt t="22875" x="7112000" y="5645150"/>
          <p14:tracePt t="22892" x="7092950" y="5638800"/>
          <p14:tracePt t="22892" x="7073900" y="5632450"/>
          <p14:tracePt t="22908" x="7054850" y="5626100"/>
          <p14:tracePt t="22908" x="7035800" y="5619750"/>
          <p14:tracePt t="22925" x="7016750" y="5613400"/>
          <p14:tracePt t="22925" x="6985000" y="5607050"/>
          <p14:tracePt t="22945" x="6965950" y="5600700"/>
          <p14:tracePt t="22957" x="6946900" y="5600700"/>
          <p14:tracePt t="22957" x="6921500" y="5594350"/>
          <p14:tracePt t="22976" x="6908800" y="5588000"/>
          <p14:tracePt t="22976" x="6896100" y="5581650"/>
          <p14:tracePt t="22992" x="6883400" y="5581650"/>
          <p14:tracePt t="22992" x="6877050" y="5575300"/>
          <p14:tracePt t="23009" x="6870700" y="5568950"/>
          <p14:tracePt t="23009" x="6864350" y="5562600"/>
          <p14:tracePt t="23025" x="6858000" y="5556250"/>
          <p14:tracePt t="23025" x="6858000" y="5543550"/>
          <p14:tracePt t="23025" x="6851650" y="5537200"/>
          <p14:tracePt t="23044" x="6851650" y="5524500"/>
          <p14:tracePt t="23044" x="6845300" y="5518150"/>
          <p14:tracePt t="23059" x="6845300" y="5505450"/>
          <p14:tracePt t="23059" x="6838950" y="5499100"/>
          <p14:tracePt t="23076" x="6838950" y="5486400"/>
          <p14:tracePt t="23076" x="6832600" y="5480050"/>
          <p14:tracePt t="23092" x="6826250" y="5473700"/>
          <p14:tracePt t="23092" x="6819900" y="5467350"/>
          <p14:tracePt t="23109" x="6807200" y="5467350"/>
          <p14:tracePt t="23109" x="6781800" y="5461000"/>
          <p14:tracePt t="23127" x="6762750" y="5454650"/>
          <p14:tracePt t="23127" x="6750050" y="5454650"/>
          <p14:tracePt t="23143" x="6731000" y="5454650"/>
          <p14:tracePt t="23540" x="5962650" y="5372100"/>
          <p14:tracePt t="23547" x="5962650" y="5365750"/>
          <p14:tracePt t="23559" x="5962650" y="5359400"/>
          <p14:tracePt t="23559" x="5969000" y="5340350"/>
          <p14:tracePt t="23578" x="5969000" y="5327650"/>
          <p14:tracePt t="23578" x="5975350" y="5321300"/>
          <p14:tracePt t="23594" x="5975350" y="5308600"/>
          <p14:tracePt t="23594" x="5981700" y="5302250"/>
          <p14:tracePt t="23611" x="5988050" y="5289550"/>
          <p14:tracePt t="23611" x="6007100" y="5270500"/>
          <p14:tracePt t="23628" x="6013450" y="5264150"/>
          <p14:tracePt t="23628" x="6019800" y="5257800"/>
          <p14:tracePt t="23644" x="6032500" y="5251450"/>
          <p14:tracePt t="23644" x="6038850" y="5245100"/>
          <p14:tracePt t="23661" x="6051550" y="5232400"/>
          <p14:tracePt t="23661" x="6057900" y="5232400"/>
          <p14:tracePt t="23677" x="6064250" y="5226050"/>
          <p14:tracePt t="23677" x="6070600" y="5219700"/>
          <p14:tracePt t="23677" x="6076950" y="5207000"/>
          <p14:tracePt t="23696" x="6083300" y="5200650"/>
          <p14:tracePt t="23696" x="6089650" y="5194300"/>
          <p14:tracePt t="23711" x="6096000" y="5187950"/>
          <p14:tracePt t="23711" x="6102350" y="5181600"/>
          <p14:tracePt t="23728" x="6108700" y="5168900"/>
          <p14:tracePt t="23728" x="6115050" y="5162550"/>
          <p14:tracePt t="23745" x="6121400" y="5156200"/>
          <p14:tracePt t="23745" x="6127750" y="5156200"/>
          <p14:tracePt t="23761" x="6134100" y="5143500"/>
          <p14:tracePt t="23761" x="6140450" y="5137150"/>
          <p14:tracePt t="23761" x="6146800" y="5130800"/>
          <p14:tracePt t="23780" x="6153150" y="5124450"/>
          <p14:tracePt t="23796" x="6159500" y="5124450"/>
          <p14:tracePt t="23796" x="6159500" y="5118100"/>
          <p14:tracePt t="23811" x="6165850" y="5118100"/>
          <p14:tracePt t="23839" x="6159500" y="5118100"/>
          <p14:tracePt t="23875" x="6153150" y="5118100"/>
          <p14:tracePt t="23891" x="6146800" y="5124450"/>
          <p14:tracePt t="23907" x="6140450" y="5124450"/>
          <p14:tracePt t="23915" x="6127750" y="5124450"/>
          <p14:tracePt t="23928" x="6115050" y="5124450"/>
          <p14:tracePt t="23951" x="6108700" y="5130800"/>
          <p14:tracePt t="23967" x="6102350" y="5137150"/>
          <p14:tracePt t="23977" x="6096000" y="5137150"/>
          <p14:tracePt t="23977" x="6089650" y="5143500"/>
          <p14:tracePt t="23996" x="6083300" y="5143500"/>
          <p14:tracePt t="23996" x="6076950" y="5143500"/>
          <p14:tracePt t="24012" x="6070600" y="5143500"/>
          <p14:tracePt t="24012" x="6064250" y="5149850"/>
          <p14:tracePt t="24029" x="6057900" y="5149850"/>
          <p14:tracePt t="24029" x="6051550" y="5156200"/>
          <p14:tracePt t="24046" x="6045200" y="5156200"/>
          <p14:tracePt t="24046" x="6038850" y="5156200"/>
          <p14:tracePt t="24046" x="6038850" y="5162550"/>
          <p14:tracePt t="24064" x="6032500" y="5162550"/>
          <p14:tracePt t="24078" x="6026150" y="5168900"/>
          <p14:tracePt t="24078" x="6019800" y="5168900"/>
          <p14:tracePt t="24096" x="6007100" y="5175250"/>
          <p14:tracePt t="24096" x="6007100" y="5181600"/>
          <p14:tracePt t="24112" x="5994400" y="5181600"/>
          <p14:tracePt t="24128" x="5994400" y="5187950"/>
          <p14:tracePt t="24145" x="5988050" y="5187950"/>
          <p14:tracePt t="24161" x="5981700" y="5187950"/>
          <p14:tracePt t="24178" x="5975350" y="5194300"/>
          <p14:tracePt t="24195" x="5969000" y="5194300"/>
          <p14:tracePt t="24211" x="5962650" y="5200650"/>
          <p14:tracePt t="24211" x="5956300" y="5207000"/>
          <p14:tracePt t="24229" x="5949950" y="5213350"/>
          <p14:tracePt t="24229" x="5943600" y="5213350"/>
          <p14:tracePt t="24246" x="5930900" y="5219700"/>
          <p14:tracePt t="24246" x="5918200" y="5232400"/>
          <p14:tracePt t="24263" x="5905500" y="5238750"/>
          <p14:tracePt t="24263" x="5886450" y="5251450"/>
          <p14:tracePt t="24280" x="5867400" y="5264150"/>
          <p14:tracePt t="24280" x="5816600" y="5289550"/>
          <p14:tracePt t="24296" x="5791200" y="5308600"/>
          <p14:tracePt t="24296" x="5759450" y="5334000"/>
          <p14:tracePt t="24313" x="5721350" y="5353050"/>
          <p14:tracePt t="24313" x="5683250" y="5378450"/>
          <p14:tracePt t="24330" x="5645150" y="5403850"/>
          <p14:tracePt t="24330" x="5562600" y="5454650"/>
          <p14:tracePt t="24348" x="5524500" y="5473700"/>
          <p14:tracePt t="24348" x="5480050" y="5499100"/>
          <p14:tracePt t="24364" x="5448300" y="5524500"/>
          <p14:tracePt t="24364" x="5410200" y="5543550"/>
          <p14:tracePt t="24380" x="5372100" y="5568950"/>
          <p14:tracePt t="24380" x="5340350" y="5588000"/>
          <p14:tracePt t="24397" x="5302250" y="5613400"/>
          <p14:tracePt t="24397" x="5270500" y="5632450"/>
          <p14:tracePt t="24413" x="5238750" y="5651500"/>
          <p14:tracePt t="24413" x="5200650" y="5670550"/>
          <p14:tracePt t="24430" x="5168900" y="5689600"/>
          <p14:tracePt t="24430" x="5137150" y="5708650"/>
          <p14:tracePt t="24448" x="5086350" y="5746750"/>
          <p14:tracePt t="24448" x="5060950" y="5765800"/>
          <p14:tracePt t="24464" x="5041900" y="5778500"/>
          <p14:tracePt t="24464" x="5022850" y="5797550"/>
          <p14:tracePt t="24480" x="5010150" y="5810250"/>
          <p14:tracePt t="24480" x="5003800" y="5822950"/>
          <p14:tracePt t="24497" x="4997450" y="5835650"/>
          <p14:tracePt t="24497" x="4997450" y="5848350"/>
          <p14:tracePt t="24513" x="4997450" y="5861050"/>
          <p14:tracePt t="24513" x="5003800" y="5873750"/>
          <p14:tracePt t="24530" x="5003800" y="5880100"/>
          <p14:tracePt t="24530" x="5010150" y="5886450"/>
          <p14:tracePt t="24547" x="5016500" y="5892800"/>
          <p14:tracePt t="24547" x="5022850" y="5905500"/>
          <p14:tracePt t="24564" x="5029200" y="5918200"/>
          <p14:tracePt t="24564" x="5029200" y="5930900"/>
          <p14:tracePt t="24564" x="5035550" y="5943600"/>
          <p14:tracePt t="24584" x="5035550" y="5962650"/>
          <p14:tracePt t="24584" x="5041900" y="5994400"/>
          <p14:tracePt t="24597" x="5041900" y="6026150"/>
          <p14:tracePt t="24597" x="5041900" y="6070600"/>
          <p14:tracePt t="24614" x="5048250" y="6115050"/>
          <p14:tracePt t="24614" x="5054600" y="6165850"/>
          <p14:tracePt t="24631" x="5060950" y="6223000"/>
          <p14:tracePt t="24631" x="5073650" y="6343650"/>
          <p14:tracePt t="24648" x="5080000" y="63944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4" name="Rectangle 4"/>
          <p:cNvSpPr>
            <a:spLocks noGrp="1" noChangeArrowheads="1"/>
          </p:cNvSpPr>
          <p:nvPr>
            <p:ph type="title"/>
          </p:nvPr>
        </p:nvSpPr>
        <p:spPr/>
        <p:txBody>
          <a:bodyPr/>
          <a:lstStyle/>
          <a:p>
            <a:r>
              <a:rPr lang="ja-JP" altLang="en-US"/>
              <a:t>ポアソン分布の練習</a:t>
            </a:r>
          </a:p>
        </p:txBody>
      </p:sp>
      <p:sp>
        <p:nvSpPr>
          <p:cNvPr id="542725" name="Text Box 5"/>
          <p:cNvSpPr txBox="1">
            <a:spLocks noChangeArrowheads="1"/>
          </p:cNvSpPr>
          <p:nvPr/>
        </p:nvSpPr>
        <p:spPr bwMode="auto">
          <a:xfrm>
            <a:off x="663575" y="1576388"/>
            <a:ext cx="8301038" cy="1187450"/>
          </a:xfrm>
          <a:prstGeom prst="rect">
            <a:avLst/>
          </a:prstGeom>
          <a:noFill/>
          <a:ln w="38100">
            <a:noFill/>
            <a:miter lim="800000"/>
            <a:headEnd/>
            <a:tailEnd/>
          </a:ln>
          <a:effectLst/>
        </p:spPr>
        <p:txBody>
          <a:bodyPr>
            <a:spAutoFit/>
          </a:bodyPr>
          <a:lstStyle/>
          <a:p>
            <a:r>
              <a:rPr lang="ja-JP" altLang="en-US" dirty="0"/>
              <a:t>Ａ君は</a:t>
            </a:r>
            <a:r>
              <a:rPr lang="en-US" altLang="ja-JP" dirty="0"/>
              <a:t>1</a:t>
            </a:r>
            <a:r>
              <a:rPr lang="ja-JP" altLang="en-US" dirty="0"/>
              <a:t>時間，夜空を見上げると流れ星を平均</a:t>
            </a:r>
            <a:r>
              <a:rPr lang="en-US" altLang="ja-JP" dirty="0"/>
              <a:t>0.4</a:t>
            </a:r>
            <a:r>
              <a:rPr lang="ja-JP" altLang="en-US" dirty="0"/>
              <a:t>個みるという．</a:t>
            </a:r>
          </a:p>
          <a:p>
            <a:r>
              <a:rPr lang="ja-JP" altLang="en-US" dirty="0"/>
              <a:t>ポアソン分布に従うとすれば，</a:t>
            </a:r>
            <a:r>
              <a:rPr lang="en-US" altLang="ja-JP" dirty="0"/>
              <a:t>1</a:t>
            </a:r>
            <a:r>
              <a:rPr lang="ja-JP" altLang="en-US" dirty="0"/>
              <a:t>時間で流れ星を</a:t>
            </a:r>
            <a:r>
              <a:rPr lang="en-US" altLang="ja-JP" dirty="0"/>
              <a:t>0</a:t>
            </a:r>
            <a:r>
              <a:rPr lang="ja-JP" altLang="en-US" dirty="0" err="1"/>
              <a:t>，</a:t>
            </a:r>
            <a:r>
              <a:rPr lang="en-US" altLang="ja-JP" dirty="0"/>
              <a:t>1</a:t>
            </a:r>
            <a:r>
              <a:rPr lang="ja-JP" altLang="en-US" dirty="0" err="1"/>
              <a:t>，</a:t>
            </a:r>
            <a:r>
              <a:rPr lang="en-US" altLang="ja-JP" dirty="0"/>
              <a:t>2</a:t>
            </a:r>
            <a:r>
              <a:rPr lang="ja-JP" altLang="en-US" dirty="0"/>
              <a:t>個見る確率を計算せよ．</a:t>
            </a:r>
          </a:p>
        </p:txBody>
      </p:sp>
      <p:graphicFrame>
        <p:nvGraphicFramePr>
          <p:cNvPr id="542790" name="Group 70"/>
          <p:cNvGraphicFramePr>
            <a:graphicFrameLocks noGrp="1"/>
          </p:cNvGraphicFramePr>
          <p:nvPr/>
        </p:nvGraphicFramePr>
        <p:xfrm>
          <a:off x="468313" y="3860800"/>
          <a:ext cx="8424862" cy="2755392"/>
        </p:xfrm>
        <a:graphic>
          <a:graphicData uri="http://schemas.openxmlformats.org/drawingml/2006/table">
            <a:tbl>
              <a:tblPr/>
              <a:tblGrid>
                <a:gridCol w="1366837"/>
                <a:gridCol w="5400675"/>
                <a:gridCol w="1657350"/>
              </a:tblGrid>
              <a:tr h="534988">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星の数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計算式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確率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0</a:t>
                      </a:r>
                      <a:r>
                        <a:rPr kumimoji="1" lang="ja-JP" altLang="en-US" sz="2800" b="0" i="0" u="none" strike="noStrike" cap="none" normalizeH="0" baseline="0" smtClean="0">
                          <a:ln>
                            <a:noFill/>
                          </a:ln>
                          <a:solidFill>
                            <a:schemeClr val="tx1"/>
                          </a:solidFill>
                          <a:effectLst/>
                          <a:latin typeface="Times New Roman" pitchFamily="18" charset="0"/>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Times New Roman" pitchFamily="18" charset="0"/>
                          <a:ea typeface="ＭＳ Ｐゴシック"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2791" name="Object 71"/>
          <p:cNvGraphicFramePr>
            <a:graphicFrameLocks noChangeAspect="1"/>
          </p:cNvGraphicFramePr>
          <p:nvPr/>
        </p:nvGraphicFramePr>
        <p:xfrm>
          <a:off x="1500166" y="2928934"/>
          <a:ext cx="839787" cy="522288"/>
        </p:xfrm>
        <a:graphic>
          <a:graphicData uri="http://schemas.openxmlformats.org/presentationml/2006/ole">
            <mc:AlternateContent xmlns:mc="http://schemas.openxmlformats.org/markup-compatibility/2006">
              <mc:Choice xmlns:v="urn:schemas-microsoft-com:vml" Requires="v">
                <p:oleObj spid="_x0000_s542800" name="数式" r:id="rId6" imgW="266400" imgH="164880" progId="Equation.3">
                  <p:embed/>
                </p:oleObj>
              </mc:Choice>
              <mc:Fallback>
                <p:oleObj name="数式" r:id="rId6" imgW="266400" imgH="164880" progId="Equation.3">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66" y="2928934"/>
                        <a:ext cx="839787" cy="52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788"/>
    </mc:Choice>
    <mc:Fallback>
      <p:transition spd="slow" advTm="277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865" x="4483100" y="1879600"/>
          <p14:tracePt t="2873" x="4451350" y="1885950"/>
          <p14:tracePt t="2887" x="4406900" y="1898650"/>
          <p14:tracePt t="2887" x="4305300" y="1917700"/>
          <p14:tracePt t="2905" x="4241800" y="1936750"/>
          <p14:tracePt t="2905" x="4178300" y="1943100"/>
          <p14:tracePt t="2921" x="4114800" y="1943100"/>
          <p14:tracePt t="2921" x="4051300" y="1943100"/>
          <p14:tracePt t="2938" x="3994150" y="1949450"/>
          <p14:tracePt t="2938" x="3930650" y="1949450"/>
          <p14:tracePt t="2954" x="3873500" y="1943100"/>
          <p14:tracePt t="2954" x="3816350" y="1943100"/>
          <p14:tracePt t="2954" x="3752850" y="1943100"/>
          <p14:tracePt t="2973" x="3695700" y="1943100"/>
          <p14:tracePt t="2973" x="3638550" y="1943100"/>
          <p14:tracePt t="2989" x="3581400" y="1949450"/>
          <p14:tracePt t="2989" x="3524250" y="1949450"/>
          <p14:tracePt t="3006" x="3473450" y="1949450"/>
          <p14:tracePt t="3006" x="3416300" y="1943100"/>
          <p14:tracePt t="3022" x="3365500" y="1943100"/>
          <p14:tracePt t="3022" x="3270250" y="1936750"/>
          <p14:tracePt t="3038" x="3225800" y="1936750"/>
          <p14:tracePt t="3038" x="3187700" y="1930400"/>
          <p14:tracePt t="3054" x="3149600" y="1924050"/>
          <p14:tracePt t="3054" x="3111500" y="1917700"/>
          <p14:tracePt t="3071" x="3079750" y="1905000"/>
          <p14:tracePt t="3071" x="3048000" y="1898650"/>
          <p14:tracePt t="3088" x="3022600" y="1892300"/>
          <p14:tracePt t="3088" x="2971800" y="1879600"/>
          <p14:tracePt t="3105" x="2952750" y="1879600"/>
          <p14:tracePt t="3105" x="2933700" y="1879600"/>
          <p14:tracePt t="3122" x="2914650" y="1879600"/>
          <p14:tracePt t="3122" x="2901950" y="1879600"/>
          <p14:tracePt t="3139" x="2895600" y="1885950"/>
          <p14:tracePt t="3139" x="2882900" y="1885950"/>
          <p14:tracePt t="3158" x="2876550" y="1885950"/>
          <p14:tracePt t="3172" x="2876550" y="1879600"/>
          <p14:tracePt t="3188" x="2882900" y="1873250"/>
          <p14:tracePt t="3188" x="2889250" y="1866900"/>
          <p14:tracePt t="3205" x="2895600" y="1860550"/>
          <p14:tracePt t="3205" x="2908300" y="1847850"/>
          <p14:tracePt t="3205" x="2914650" y="1835150"/>
          <p14:tracePt t="3225" x="2927350" y="1828800"/>
          <p14:tracePt t="3238" x="2940050" y="1816100"/>
          <p14:tracePt t="3238" x="2965450" y="1797050"/>
          <p14:tracePt t="3257" x="2978150" y="1784350"/>
          <p14:tracePt t="3257" x="2990850" y="1778000"/>
          <p14:tracePt t="3273" x="2997200" y="1765300"/>
          <p14:tracePt t="3273" x="3009900" y="1758950"/>
          <p14:tracePt t="3289" x="3022600" y="1746250"/>
          <p14:tracePt t="3289" x="3028950" y="1739900"/>
          <p14:tracePt t="3289" x="3041650" y="1727200"/>
          <p14:tracePt t="3309" x="3048000" y="1720850"/>
          <p14:tracePt t="3322" x="3060700" y="1708150"/>
          <p14:tracePt t="3322" x="3079750" y="1689100"/>
          <p14:tracePt t="3339" x="3092450" y="1676400"/>
          <p14:tracePt t="3339" x="3098800" y="1670050"/>
          <p14:tracePt t="3357" x="3111500" y="1657350"/>
          <p14:tracePt t="3357" x="3124200" y="1651000"/>
          <p14:tracePt t="3373" x="3143250" y="1638300"/>
          <p14:tracePt t="3373" x="3155950" y="1631950"/>
          <p14:tracePt t="3390" x="3175000" y="1619250"/>
          <p14:tracePt t="3390" x="3219450" y="1606550"/>
          <p14:tracePt t="3408" x="3244850" y="1600200"/>
          <p14:tracePt t="3408" x="3270250" y="1593850"/>
          <p14:tracePt t="3423" x="3295650" y="1587500"/>
          <p14:tracePt t="3423" x="3327400" y="1581150"/>
          <p14:tracePt t="3440" x="3365500" y="1581150"/>
          <p14:tracePt t="3440" x="3441700" y="1562100"/>
          <p14:tracePt t="3457" x="3479800" y="1555750"/>
          <p14:tracePt t="3457" x="3524250" y="1549400"/>
          <p14:tracePt t="3473" x="3562350" y="1536700"/>
          <p14:tracePt t="3473" x="3606800" y="1530350"/>
          <p14:tracePt t="3490" x="3651250" y="1524000"/>
          <p14:tracePt t="3490" x="3702050" y="1517650"/>
          <p14:tracePt t="3507" x="3746500" y="1511300"/>
          <p14:tracePt t="3507" x="3835400" y="1498600"/>
          <p14:tracePt t="3525" x="3873500" y="1498600"/>
          <p14:tracePt t="3525" x="3917950" y="1498600"/>
          <p14:tracePt t="3541" x="3956050" y="1498600"/>
          <p14:tracePt t="3541" x="3994150" y="1498600"/>
          <p14:tracePt t="3557" x="4025900" y="1492250"/>
          <p14:tracePt t="3557" x="4057650" y="1485900"/>
          <p14:tracePt t="3573" x="4089400" y="1479550"/>
          <p14:tracePt t="3573" x="4114800" y="1473200"/>
          <p14:tracePt t="3590" x="4133850" y="1466850"/>
          <p14:tracePt t="3590" x="4152900" y="1460500"/>
          <p14:tracePt t="3590" x="4165600" y="1447800"/>
          <p14:tracePt t="3609" x="4178300" y="1441450"/>
          <p14:tracePt t="3623" x="4191000" y="1435100"/>
          <p14:tracePt t="3640" x="4197350" y="1428750"/>
          <p14:tracePt t="3657" x="4184650" y="1428750"/>
          <p14:tracePt t="3657" x="4171950" y="1428750"/>
          <p14:tracePt t="3674" x="4159250" y="1435100"/>
          <p14:tracePt t="3674" x="4127500" y="1447800"/>
          <p14:tracePt t="3691" x="4108450" y="1460500"/>
          <p14:tracePt t="3691" x="4089400" y="1466850"/>
          <p14:tracePt t="3708" x="4064000" y="1479550"/>
          <p14:tracePt t="3708" x="4038600" y="1485900"/>
          <p14:tracePt t="3725" x="4019550" y="1498600"/>
          <p14:tracePt t="3725" x="4000500" y="1504950"/>
          <p14:tracePt t="3741" x="3981450" y="1517650"/>
          <p14:tracePt t="3741" x="3937000" y="1536700"/>
          <p14:tracePt t="3757" x="3917950" y="1549400"/>
          <p14:tracePt t="3757" x="3905250" y="1555750"/>
          <p14:tracePt t="3774" x="3886200" y="1568450"/>
          <p14:tracePt t="3774" x="3873500" y="1574800"/>
          <p14:tracePt t="3791" x="3860800" y="1587500"/>
          <p14:tracePt t="3791" x="3841750" y="1600200"/>
          <p14:tracePt t="3809" x="3841750" y="1606550"/>
          <p14:tracePt t="3809" x="3835400" y="1612900"/>
          <p14:tracePt t="3825" x="3841750" y="1619250"/>
          <p14:tracePt t="3848" x="3848100" y="1619250"/>
          <p14:tracePt t="3857" x="3854450" y="1625600"/>
          <p14:tracePt t="3857" x="3867150" y="1625600"/>
          <p14:tracePt t="3874" x="3873500" y="1631950"/>
          <p14:tracePt t="3874" x="3886200" y="1631950"/>
          <p14:tracePt t="3874" x="3905250" y="1631950"/>
          <p14:tracePt t="3893" x="3917950" y="1631950"/>
          <p14:tracePt t="3893" x="3930650" y="1631950"/>
          <p14:tracePt t="3910" x="3949700" y="1638300"/>
          <p14:tracePt t="3910" x="3962400" y="1638300"/>
          <p14:tracePt t="3925" x="3981450" y="1638300"/>
          <p14:tracePt t="3925" x="3994150" y="1638300"/>
          <p14:tracePt t="3941" x="4013200" y="1644650"/>
          <p14:tracePt t="3941" x="4025900" y="1644650"/>
          <p14:tracePt t="3958" x="4044950" y="1644650"/>
          <p14:tracePt t="3958" x="4064000" y="1644650"/>
          <p14:tracePt t="3975" x="4083050" y="1644650"/>
          <p14:tracePt t="3975" x="4114800" y="1651000"/>
          <p14:tracePt t="3992" x="4127500" y="1651000"/>
          <p14:tracePt t="3992" x="4140200" y="1657350"/>
          <p14:tracePt t="4008" x="4152900" y="1657350"/>
          <p14:tracePt t="4008" x="4165600" y="1663700"/>
          <p14:tracePt t="4025" x="4178300" y="1663700"/>
          <p14:tracePt t="4025" x="4191000" y="1663700"/>
          <p14:tracePt t="4042" x="4197350" y="1670050"/>
          <p14:tracePt t="4042" x="4216400" y="1670050"/>
          <p14:tracePt t="4058" x="4222750" y="1670050"/>
          <p14:tracePt t="4058" x="4229100" y="1670050"/>
          <p14:tracePt t="4075" x="4235450" y="1676400"/>
          <p14:tracePt t="4075" x="4241800" y="1676400"/>
          <p14:tracePt t="4092" x="4248150" y="1676400"/>
          <p14:tracePt t="4092" x="4260850" y="1676400"/>
          <p14:tracePt t="4109" x="4267200" y="1676400"/>
          <p14:tracePt t="4125" x="4273550" y="1682750"/>
          <p14:tracePt t="4141" x="4279900" y="1689100"/>
          <p14:tracePt t="4141" x="4279900" y="1695450"/>
          <p14:tracePt t="4159" x="4279900" y="1701800"/>
          <p14:tracePt t="4175" x="4286250" y="1708150"/>
          <p14:tracePt t="4175" x="4286250" y="1720850"/>
          <p14:tracePt t="4193" x="4286250" y="1727200"/>
          <p14:tracePt t="4193" x="4286250" y="1733550"/>
          <p14:tracePt t="4209" x="4292600" y="1739900"/>
          <p14:tracePt t="4225" x="4292600" y="1752600"/>
          <p14:tracePt t="4225" x="4292600" y="1758950"/>
          <p14:tracePt t="4243" x="4292600" y="1765300"/>
          <p14:tracePt t="4243" x="4292600" y="1771650"/>
          <p14:tracePt t="4243" x="4298950" y="1778000"/>
          <p14:tracePt t="4261" x="4298950" y="1784350"/>
          <p14:tracePt t="4275" x="4298950" y="1790700"/>
          <p14:tracePt t="4275" x="4305300" y="1803400"/>
          <p14:tracePt t="4293" x="4305300" y="1809750"/>
          <p14:tracePt t="4308" x="4311650" y="1816100"/>
          <p14:tracePt t="4325" x="4318000" y="1809750"/>
          <p14:tracePt t="4388" x="4311650" y="1803400"/>
          <p14:tracePt t="4432" x="4305300" y="1803400"/>
          <p14:tracePt t="4448" x="4298950" y="1803400"/>
          <p14:tracePt t="4468" x="4298950" y="1797050"/>
          <p14:tracePt t="4529" x="4298950" y="1790700"/>
          <p14:tracePt t="4544" x="4305300" y="1784350"/>
          <p14:tracePt t="4552" x="4305300" y="1778000"/>
          <p14:tracePt t="4568" x="4311650" y="1771650"/>
          <p14:tracePt t="4584" x="4318000" y="1771650"/>
          <p14:tracePt t="4596" x="4324350" y="1778000"/>
          <p14:tracePt t="4612" x="4330700" y="1784350"/>
          <p14:tracePt t="4628" x="4337050" y="1790700"/>
          <p14:tracePt t="4644" x="4337050" y="1797050"/>
          <p14:tracePt t="4660" x="4343400" y="1809750"/>
          <p14:tracePt t="4676" x="4349750" y="1809750"/>
          <p14:tracePt t="4693" x="4356100" y="1822450"/>
          <p14:tracePt t="4693" x="4362450" y="1828800"/>
          <p14:tracePt t="4710" x="4368800" y="1828800"/>
          <p14:tracePt t="4726" x="4368800" y="1835150"/>
          <p14:tracePt t="4743" x="4375150" y="1841500"/>
          <p14:tracePt t="4764" x="4375150" y="1847850"/>
          <p14:tracePt t="4784" x="4381500" y="1841500"/>
          <p14:tracePt t="4836" x="4381500" y="1835150"/>
          <p14:tracePt t="4860" x="4387850" y="1841500"/>
          <p14:tracePt t="4896" x="4387850" y="1847850"/>
          <p14:tracePt t="4912" x="4387850" y="1854200"/>
          <p14:tracePt t="4929" x="4387850" y="1860550"/>
          <p14:tracePt t="4944" x="4394200" y="1866900"/>
          <p14:tracePt t="4956" x="4400550" y="1873250"/>
          <p14:tracePt t="4972" x="4406900" y="1879600"/>
          <p14:tracePt t="4988" x="4413250" y="1885950"/>
          <p14:tracePt t="5004" x="4425950" y="1892300"/>
          <p14:tracePt t="5016" x="4432300" y="1892300"/>
          <p14:tracePt t="5033" x="4438650" y="1898650"/>
          <p14:tracePt t="5044" x="4445000" y="1898650"/>
          <p14:tracePt t="5044" x="4451350" y="1898650"/>
          <p14:tracePt t="5062" x="4457700" y="1898650"/>
          <p14:tracePt t="5062" x="4470400" y="1898650"/>
          <p14:tracePt t="5078" x="4476750" y="1898650"/>
          <p14:tracePt t="5078" x="4483100" y="1898650"/>
          <p14:tracePt t="5095" x="4489450" y="1898650"/>
          <p14:tracePt t="5095" x="4502150" y="1898650"/>
          <p14:tracePt t="5112" x="4508500" y="1898650"/>
          <p14:tracePt t="5112" x="4514850" y="1898650"/>
          <p14:tracePt t="5128" x="4521200" y="1898650"/>
          <p14:tracePt t="5128" x="4533900" y="1898650"/>
          <p14:tracePt t="5145" x="4540250" y="1898650"/>
          <p14:tracePt t="5145" x="4546600" y="1898650"/>
          <p14:tracePt t="5162" x="4552950" y="1905000"/>
          <p14:tracePt t="5162" x="4559300" y="1905000"/>
          <p14:tracePt t="5179" x="4572000" y="1905000"/>
          <p14:tracePt t="5179" x="4578350" y="1905000"/>
          <p14:tracePt t="5179" x="4584700" y="1911350"/>
          <p14:tracePt t="5197" x="4591050" y="1911350"/>
          <p14:tracePt t="5197" x="4597400" y="1911350"/>
          <p14:tracePt t="5213" x="4610100" y="1917700"/>
          <p14:tracePt t="5213" x="4616450" y="1917700"/>
          <p14:tracePt t="5229" x="4622800" y="1917700"/>
          <p14:tracePt t="5229" x="4635500" y="1924050"/>
          <p14:tracePt t="5246" x="4641850" y="1924050"/>
          <p14:tracePt t="5246" x="4654550" y="1924050"/>
          <p14:tracePt t="5263" x="4660900" y="1930400"/>
          <p14:tracePt t="5263" x="4673600" y="1930400"/>
          <p14:tracePt t="5282" x="4699000" y="1936750"/>
          <p14:tracePt t="5282" x="4711700" y="1936750"/>
          <p14:tracePt t="5298" x="4724400" y="1936750"/>
          <p14:tracePt t="5298" x="4737100" y="1936750"/>
          <p14:tracePt t="5313" x="4756150" y="1943100"/>
          <p14:tracePt t="5313" x="4768850" y="1943100"/>
          <p14:tracePt t="5329" x="4787900" y="1943100"/>
          <p14:tracePt t="5329" x="4800600" y="1943100"/>
          <p14:tracePt t="5346" x="4819650" y="1949450"/>
          <p14:tracePt t="5346" x="4838700" y="1949450"/>
          <p14:tracePt t="5362" x="4857750" y="1949450"/>
          <p14:tracePt t="5362" x="4902200" y="1955800"/>
          <p14:tracePt t="5379" x="4921250" y="1955800"/>
          <p14:tracePt t="5379" x="4946650" y="1955800"/>
          <p14:tracePt t="5396" x="4972050" y="1955800"/>
          <p14:tracePt t="5396" x="5003800" y="1955800"/>
          <p14:tracePt t="5413" x="5029200" y="1955800"/>
          <p14:tracePt t="5413" x="5060950" y="1955800"/>
          <p14:tracePt t="5430" x="5086350" y="1949450"/>
          <p14:tracePt t="5430" x="5149850" y="1943100"/>
          <p14:tracePt t="5446" x="5181600" y="1943100"/>
          <p14:tracePt t="5446" x="5213350" y="1936750"/>
          <p14:tracePt t="5463" x="5245100" y="1936750"/>
          <p14:tracePt t="5463" x="5276850" y="1930400"/>
          <p14:tracePt t="5481" x="5308600" y="1924050"/>
          <p14:tracePt t="5481" x="5372100" y="1924050"/>
          <p14:tracePt t="5497" x="5403850" y="1917700"/>
          <p14:tracePt t="5497" x="5429250" y="1917700"/>
          <p14:tracePt t="5514" x="5461000" y="1911350"/>
          <p14:tracePt t="5514" x="5492750" y="1911350"/>
          <p14:tracePt t="5534" x="5524500" y="1905000"/>
          <p14:tracePt t="5534" x="5549900" y="1905000"/>
          <p14:tracePt t="5534" x="5581650" y="1898650"/>
          <p14:tracePt t="5550" x="5607050" y="1898650"/>
          <p14:tracePt t="5563" x="5638800" y="1892300"/>
          <p14:tracePt t="5563" x="5689600" y="1885950"/>
          <p14:tracePt t="5582" x="5715000" y="1879600"/>
          <p14:tracePt t="5582" x="5740400" y="1879600"/>
          <p14:tracePt t="5598" x="5759450" y="1873250"/>
          <p14:tracePt t="5598" x="5784850" y="1873250"/>
          <p14:tracePt t="5614" x="5810250" y="1866900"/>
          <p14:tracePt t="5614" x="5829300" y="1866900"/>
          <p14:tracePt t="5632" x="5848350" y="1860550"/>
          <p14:tracePt t="5632" x="5873750" y="1860550"/>
          <p14:tracePt t="5648" x="5892800" y="1854200"/>
          <p14:tracePt t="5648" x="5930900" y="1847850"/>
          <p14:tracePt t="5667" x="5949950" y="1847850"/>
          <p14:tracePt t="5667" x="5969000" y="1847850"/>
          <p14:tracePt t="5681" x="5994400" y="1841500"/>
          <p14:tracePt t="5681" x="6013450" y="1841500"/>
          <p14:tracePt t="5698" x="6026150" y="1841500"/>
          <p14:tracePt t="5698" x="6045200" y="1835150"/>
          <p14:tracePt t="5715" x="6064250" y="1835150"/>
          <p14:tracePt t="5715" x="6108700" y="1828800"/>
          <p14:tracePt t="5731" x="6127750" y="1828800"/>
          <p14:tracePt t="5731" x="6146800" y="1828800"/>
          <p14:tracePt t="5749" x="6165850" y="1822450"/>
          <p14:tracePt t="5749" x="6184900" y="1822450"/>
          <p14:tracePt t="5765" x="6203950" y="1822450"/>
          <p14:tracePt t="5765" x="6223000" y="1822450"/>
          <p14:tracePt t="5781" x="6235700" y="1822450"/>
          <p14:tracePt t="5781" x="6267450" y="1822450"/>
          <p14:tracePt t="5799" x="6280150" y="1822450"/>
          <p14:tracePt t="5799" x="6292850" y="1822450"/>
          <p14:tracePt t="5815" x="6299200" y="1822450"/>
          <p14:tracePt t="5815" x="6311900" y="1822450"/>
          <p14:tracePt t="5832" x="6318250" y="1822450"/>
          <p14:tracePt t="5832" x="6337300" y="1828800"/>
          <p14:tracePt t="5850" x="6343650" y="1828800"/>
          <p14:tracePt t="5850" x="6350000" y="1828800"/>
          <p14:tracePt t="5865" x="6356350" y="1828800"/>
          <p14:tracePt t="5881" x="6362700" y="1828800"/>
          <p14:tracePt t="5898" x="6369050" y="1828800"/>
          <p14:tracePt t="5915" x="6381750" y="1828800"/>
          <p14:tracePt t="5931" x="6388100" y="1828800"/>
          <p14:tracePt t="5931" x="6394450" y="1828800"/>
          <p14:tracePt t="5949" x="6400800" y="1828800"/>
          <p14:tracePt t="5966" x="6407150" y="1835150"/>
          <p14:tracePt t="5981" x="6413500" y="1835150"/>
          <p14:tracePt t="5998" x="6419850" y="1841500"/>
          <p14:tracePt t="6015" x="6426200" y="1841500"/>
          <p14:tracePt t="6033" x="6432550" y="1847850"/>
          <p14:tracePt t="6033" x="6438900" y="1847850"/>
          <p14:tracePt t="6049" x="6445250" y="1847850"/>
          <p14:tracePt t="6049" x="6451600" y="1847850"/>
          <p14:tracePt t="6066" x="6457950" y="1847850"/>
          <p14:tracePt t="6066" x="6464300" y="1854200"/>
          <p14:tracePt t="6082" x="6470650" y="1854200"/>
          <p14:tracePt t="6082" x="6483350" y="1854200"/>
          <p14:tracePt t="6099" x="6489700" y="1860550"/>
          <p14:tracePt t="6099" x="6496050" y="1860550"/>
          <p14:tracePt t="6116" x="6502400" y="1860550"/>
          <p14:tracePt t="6116" x="6508750" y="1860550"/>
          <p14:tracePt t="6133" x="6521450" y="1860550"/>
          <p14:tracePt t="6133" x="6534150" y="1860550"/>
          <p14:tracePt t="6150" x="6540500" y="1860550"/>
          <p14:tracePt t="6150" x="6553200" y="1860550"/>
          <p14:tracePt t="6166" x="6559550" y="1860550"/>
          <p14:tracePt t="6166" x="6565900" y="1860550"/>
          <p14:tracePt t="6183" x="6572250" y="1860550"/>
          <p14:tracePt t="6183" x="6578600" y="1860550"/>
          <p14:tracePt t="6200" x="6584950" y="1860550"/>
          <p14:tracePt t="6200" x="6591300" y="1860550"/>
          <p14:tracePt t="6200" x="6597650" y="1860550"/>
          <p14:tracePt t="6218" x="6604000" y="1860550"/>
          <p14:tracePt t="6218" x="6610350" y="1860550"/>
          <p14:tracePt t="6234" x="6616700" y="1860550"/>
          <p14:tracePt t="6249" x="6623050" y="1866900"/>
          <p14:tracePt t="6266" x="6629400" y="1873250"/>
          <p14:tracePt t="6282" x="6629400" y="1879600"/>
          <p14:tracePt t="6301" x="6623050" y="1885950"/>
          <p14:tracePt t="6316" x="6610350" y="1885950"/>
          <p14:tracePt t="6316" x="6610350" y="1892300"/>
          <p14:tracePt t="6334" x="6604000" y="1898650"/>
          <p14:tracePt t="6349" x="6591300" y="1898650"/>
          <p14:tracePt t="6366" x="6591300" y="1905000"/>
          <p14:tracePt t="6382" x="6591300" y="1898650"/>
          <p14:tracePt t="6437" x="6597650" y="1898650"/>
          <p14:tracePt t="6449" x="6610350" y="1898650"/>
          <p14:tracePt t="6465" x="6616700" y="1898650"/>
          <p14:tracePt t="6481" x="6623050" y="1892300"/>
          <p14:tracePt t="6489" x="6629400" y="1892300"/>
          <p14:tracePt t="6505" x="6635750" y="1892300"/>
          <p14:tracePt t="6505" x="6642100" y="1892300"/>
          <p14:tracePt t="6517" x="6648450" y="1885950"/>
          <p14:tracePt t="6535" x="6654800" y="1885950"/>
          <p14:tracePt t="6550" x="6654800" y="1892300"/>
          <p14:tracePt t="6629" x="6661150" y="1892300"/>
          <p14:tracePt t="6677" x="6667500" y="1885950"/>
          <p14:tracePt t="6689" x="6673850" y="1885950"/>
          <p14:tracePt t="6700" x="6680200" y="1879600"/>
          <p14:tracePt t="6700" x="6686550" y="1879600"/>
          <p14:tracePt t="6717" x="6699250" y="1873250"/>
          <p14:tracePt t="6717" x="6705600" y="1866900"/>
          <p14:tracePt t="6734" x="6718300" y="1860550"/>
          <p14:tracePt t="6734" x="6737350" y="1854200"/>
          <p14:tracePt t="6751" x="6750050" y="1847850"/>
          <p14:tracePt t="6751" x="6762750" y="1841500"/>
          <p14:tracePt t="6768" x="6775450" y="1835150"/>
          <p14:tracePt t="6768" x="6788150" y="1835150"/>
          <p14:tracePt t="6785" x="6807200" y="1828800"/>
          <p14:tracePt t="6785" x="6819900" y="1822450"/>
          <p14:tracePt t="6801" x="6832600" y="1816100"/>
          <p14:tracePt t="6801" x="6870700" y="1809750"/>
          <p14:tracePt t="6818" x="6883400" y="1803400"/>
          <p14:tracePt t="6818" x="6896100" y="1803400"/>
          <p14:tracePt t="6834" x="6915150" y="1797050"/>
          <p14:tracePt t="6834" x="6927850" y="1797050"/>
          <p14:tracePt t="6851" x="6940550" y="1797050"/>
          <p14:tracePt t="6851" x="6953250" y="1790700"/>
          <p14:tracePt t="6851" x="6965950" y="1790700"/>
          <p14:tracePt t="6870" x="6978650" y="1790700"/>
          <p14:tracePt t="6884" x="6991350" y="1790700"/>
          <p14:tracePt t="6884" x="7016750" y="1790700"/>
          <p14:tracePt t="6902" x="7029450" y="1797050"/>
          <p14:tracePt t="6902" x="7035800" y="1797050"/>
          <p14:tracePt t="6919" x="7048500" y="1803400"/>
          <p14:tracePt t="6919" x="7061200" y="1803400"/>
          <p14:tracePt t="6935" x="7067550" y="1803400"/>
          <p14:tracePt t="6935" x="7080250" y="1809750"/>
          <p14:tracePt t="6952" x="7086600" y="1809750"/>
          <p14:tracePt t="6952" x="7105650" y="1816100"/>
          <p14:tracePt t="6970" x="7112000" y="1816100"/>
          <p14:tracePt t="6970" x="7118350" y="1822450"/>
          <p14:tracePt t="6985" x="7124700" y="1822450"/>
          <p14:tracePt t="6985" x="7131050" y="1822450"/>
          <p14:tracePt t="7002" x="7131050" y="1828800"/>
          <p14:tracePt t="7002" x="7137400" y="1828800"/>
          <p14:tracePt t="7019" x="7143750" y="1835150"/>
          <p14:tracePt t="7035" x="7150100" y="1835150"/>
          <p14:tracePt t="7051" x="7156450" y="1841500"/>
          <p14:tracePt t="7068" x="7162800" y="1847850"/>
          <p14:tracePt t="7085" x="7169150" y="1854200"/>
          <p14:tracePt t="7109" x="7175500" y="1860550"/>
          <p14:tracePt t="7125" x="7181850" y="1866900"/>
          <p14:tracePt t="7149" x="7188200" y="1866900"/>
          <p14:tracePt t="7165" x="7194550" y="1873250"/>
          <p14:tracePt t="7177" x="7200900" y="1873250"/>
          <p14:tracePt t="7193" x="7207250" y="1873250"/>
          <p14:tracePt t="7209" x="7213600" y="1879600"/>
          <p14:tracePt t="7225" x="7219950" y="1879600"/>
          <p14:tracePt t="7237" x="7226300" y="1879600"/>
          <p14:tracePt t="7253" x="7232650" y="1885950"/>
          <p14:tracePt t="7269" x="7239000" y="1885950"/>
          <p14:tracePt t="7285" x="7245350" y="1885950"/>
          <p14:tracePt t="7285" x="7245350" y="1892300"/>
          <p14:tracePt t="7303" x="7251700" y="1892300"/>
          <p14:tracePt t="7303" x="7258050" y="1892300"/>
          <p14:tracePt t="7303" x="7264400" y="1898650"/>
          <p14:tracePt t="7322" x="7270750" y="1898650"/>
          <p14:tracePt t="7336" x="7277100" y="1898650"/>
          <p14:tracePt t="7336" x="7296150" y="1905000"/>
          <p14:tracePt t="7353" x="7302500" y="1905000"/>
          <p14:tracePt t="7353" x="7315200" y="1905000"/>
          <p14:tracePt t="7370" x="7327900" y="1905000"/>
          <p14:tracePt t="7370" x="7334250" y="1911350"/>
          <p14:tracePt t="7386" x="7346950" y="1911350"/>
          <p14:tracePt t="7386" x="7359650" y="1911350"/>
          <p14:tracePt t="7403" x="7372350" y="1911350"/>
          <p14:tracePt t="7403" x="7397750" y="1911350"/>
          <p14:tracePt t="7420" x="7410450" y="1911350"/>
          <p14:tracePt t="7420" x="7416800" y="1917700"/>
          <p14:tracePt t="7437" x="7429500" y="1917700"/>
          <p14:tracePt t="7437" x="7442200" y="1917700"/>
          <p14:tracePt t="7453" x="7448550" y="1917700"/>
          <p14:tracePt t="7453" x="7461250" y="1917700"/>
          <p14:tracePt t="7470" x="7467600" y="1917700"/>
          <p14:tracePt t="7470" x="7486650" y="1917700"/>
          <p14:tracePt t="7487" x="7493000" y="1911350"/>
          <p14:tracePt t="7487" x="7499350" y="1911350"/>
          <p14:tracePt t="7503" x="7505700" y="1911350"/>
          <p14:tracePt t="7503" x="7512050" y="1911350"/>
          <p14:tracePt t="7521" x="7518400" y="1911350"/>
          <p14:tracePt t="7521" x="7531100" y="1911350"/>
          <p14:tracePt t="7537" x="7543800" y="1911350"/>
          <p14:tracePt t="7561" x="7550150" y="1917700"/>
          <p14:tracePt t="7577" x="7556500" y="1917700"/>
          <p14:tracePt t="7597" x="7556500" y="1924050"/>
          <p14:tracePt t="7621" x="7556500" y="1930400"/>
          <p14:tracePt t="7645" x="7562850" y="1936750"/>
          <p14:tracePt t="7681" x="7569200" y="1936750"/>
          <p14:tracePt t="7697" x="7575550" y="1936750"/>
          <p14:tracePt t="7705" x="7581900" y="1936750"/>
          <p14:tracePt t="7705" x="7588250" y="1936750"/>
          <p14:tracePt t="7721" x="7594600" y="1936750"/>
          <p14:tracePt t="7721" x="7600950" y="1930400"/>
          <p14:tracePt t="7738" x="7607300" y="1930400"/>
          <p14:tracePt t="7738" x="7620000" y="1930400"/>
          <p14:tracePt t="7755" x="7626350" y="1930400"/>
          <p14:tracePt t="7755" x="7645400" y="1930400"/>
          <p14:tracePt t="7771" x="7651750" y="1930400"/>
          <p14:tracePt t="7771" x="7664450" y="1924050"/>
          <p14:tracePt t="7790" x="7677150" y="1924050"/>
          <p14:tracePt t="7790" x="7683500" y="1924050"/>
          <p14:tracePt t="7805" x="7696200" y="1924050"/>
          <p14:tracePt t="7805" x="7708900" y="1924050"/>
          <p14:tracePt t="7821" x="7727950" y="1917700"/>
          <p14:tracePt t="7821" x="7753350" y="1911350"/>
          <p14:tracePt t="7838" x="7766050" y="1911350"/>
          <p14:tracePt t="7838" x="7778750" y="1911350"/>
          <p14:tracePt t="7856" x="7791450" y="1905000"/>
          <p14:tracePt t="7856" x="7804150" y="1905000"/>
          <p14:tracePt t="7871" x="7816850" y="1905000"/>
          <p14:tracePt t="7871" x="7829550" y="1905000"/>
          <p14:tracePt t="7890" x="7854950" y="1905000"/>
          <p14:tracePt t="7890" x="7861300" y="1911350"/>
          <p14:tracePt t="7906" x="7874000" y="1911350"/>
          <p14:tracePt t="7906" x="7886700" y="1917700"/>
          <p14:tracePt t="7924" x="7893050" y="1917700"/>
          <p14:tracePt t="7924" x="7905750" y="1917700"/>
          <p14:tracePt t="7939" x="7912100" y="1924050"/>
          <p14:tracePt t="7939" x="7924800" y="1924050"/>
          <p14:tracePt t="7939" x="7937500" y="1930400"/>
          <p14:tracePt t="7958" x="7943850" y="1930400"/>
          <p14:tracePt t="7972" x="7956550" y="1936750"/>
          <p14:tracePt t="7972" x="7969250" y="1943100"/>
          <p14:tracePt t="7990" x="7981950" y="1949450"/>
          <p14:tracePt t="7990" x="7988300" y="1949450"/>
          <p14:tracePt t="8008" x="7994650" y="1955800"/>
          <p14:tracePt t="8008" x="8001000" y="1962150"/>
          <p14:tracePt t="8022" x="8007350" y="1968500"/>
          <p14:tracePt t="8022" x="8013700" y="1974850"/>
          <p14:tracePt t="8039" x="8020050" y="1981200"/>
          <p14:tracePt t="8039" x="8026400" y="1981200"/>
          <p14:tracePt t="8058" x="8026400" y="1987550"/>
          <p14:tracePt t="8058" x="8039100" y="1993900"/>
          <p14:tracePt t="8073" x="8045450" y="2000250"/>
          <p14:tracePt t="8088" x="8051800" y="2000250"/>
          <p14:tracePt t="8105" x="8051800" y="2006600"/>
          <p14:tracePt t="8139" x="8045450" y="2006600"/>
          <p14:tracePt t="8213" x="8039100" y="2012950"/>
          <p14:tracePt t="8245" x="8032750" y="2019300"/>
          <p14:tracePt t="8265" x="8026400" y="2025650"/>
          <p14:tracePt t="8281" x="8026400" y="2038350"/>
          <p14:tracePt t="8298" x="8026400" y="2044700"/>
          <p14:tracePt t="8305" x="8026400" y="2051050"/>
          <p14:tracePt t="8310" x="8026400" y="2057400"/>
          <p14:tracePt t="8322" x="8026400" y="2063750"/>
          <p14:tracePt t="8339" x="8026400" y="2070100"/>
          <p14:tracePt t="8339" x="8026400" y="2076450"/>
          <p14:tracePt t="8339" x="8026400" y="2082800"/>
          <p14:tracePt t="8358" x="8026400" y="2089150"/>
          <p14:tracePt t="8372" x="8032750" y="2095500"/>
          <p14:tracePt t="8389" x="8032750" y="2101850"/>
          <p14:tracePt t="8409" x="8039100" y="2101850"/>
          <p14:tracePt t="8429" x="8045450" y="2108200"/>
          <p14:tracePt t="8461" x="8045450" y="2114550"/>
          <p14:tracePt t="8521" x="8045450" y="2120900"/>
          <p14:tracePt t="8549" x="8039100" y="2120900"/>
          <p14:tracePt t="8669" x="8039100" y="2127250"/>
          <p14:tracePt t="8761" x="8039100" y="2133600"/>
          <p14:tracePt t="8797" x="8032750" y="2127250"/>
          <p14:tracePt t="8837" x="8026400" y="2127250"/>
          <p14:tracePt t="8865" x="8020050" y="2127250"/>
          <p14:tracePt t="8881" x="8013700" y="2127250"/>
          <p14:tracePt t="8897" x="8001000" y="2127250"/>
          <p14:tracePt t="8909" x="7994650" y="2127250"/>
          <p14:tracePt t="8917" x="7988300" y="2127250"/>
          <p14:tracePt t="8925" x="7981950" y="2127250"/>
          <p14:tracePt t="8942" x="7975600" y="2133600"/>
          <p14:tracePt t="8942" x="7969250" y="2133600"/>
          <p14:tracePt t="8958" x="7962900" y="2133600"/>
          <p14:tracePt t="8958" x="7956550" y="2133600"/>
          <p14:tracePt t="8976" x="7950200" y="2133600"/>
          <p14:tracePt t="8976" x="7943850" y="2139950"/>
          <p14:tracePt t="8976" x="7937500" y="2139950"/>
          <p14:tracePt t="8993" x="7931150" y="2139950"/>
          <p14:tracePt t="8993" x="7924800" y="2139950"/>
          <p14:tracePt t="9010" x="7918450" y="2139950"/>
          <p14:tracePt t="9026" x="7912100" y="2139950"/>
          <p14:tracePt t="9041" x="7905750" y="2146300"/>
          <p14:tracePt t="9058" x="7899400" y="2146300"/>
          <p14:tracePt t="9075" x="7893050" y="2146300"/>
          <p14:tracePt t="9091" x="7886700" y="2146300"/>
          <p14:tracePt t="9108" x="7880350" y="2146300"/>
          <p14:tracePt t="9125" x="7874000" y="2146300"/>
          <p14:tracePt t="9142" x="7867650" y="2146300"/>
          <p14:tracePt t="9142" x="7861300" y="2146300"/>
          <p14:tracePt t="9158" x="7854950" y="2146300"/>
          <p14:tracePt t="9174" x="7842250" y="2146300"/>
          <p14:tracePt t="9191" x="7835900" y="2146300"/>
          <p14:tracePt t="9208" x="7823200" y="2146300"/>
          <p14:tracePt t="9224" x="7816850" y="2146300"/>
          <p14:tracePt t="9241" x="7810500" y="2146300"/>
          <p14:tracePt t="9258" x="7804150" y="2146300"/>
          <p14:tracePt t="9274" x="7804150" y="2139950"/>
          <p14:tracePt t="9352" x="7810500" y="2133600"/>
          <p14:tracePt t="9376" x="7810500" y="2127250"/>
          <p14:tracePt t="9388" x="7804150" y="2127250"/>
          <p14:tracePt t="9420" x="7797800" y="2120900"/>
          <p14:tracePt t="9436" x="7791450" y="2114550"/>
          <p14:tracePt t="9449" x="7791450" y="2108200"/>
          <p14:tracePt t="9459" x="7785100" y="2101850"/>
          <p14:tracePt t="9459" x="7778750" y="2095500"/>
          <p14:tracePt t="9476" x="7772400" y="2082800"/>
          <p14:tracePt t="9476" x="7759700" y="2076450"/>
          <p14:tracePt t="9493" x="7740650" y="2070100"/>
          <p14:tracePt t="9493" x="7683500" y="2063750"/>
          <p14:tracePt t="9509" x="7645400" y="2057400"/>
          <p14:tracePt t="9509" x="7600950" y="2057400"/>
          <p14:tracePt t="9526" x="7537450" y="2057400"/>
          <p14:tracePt t="9526" x="7473950" y="2057400"/>
          <p14:tracePt t="9543" x="7397750" y="2051050"/>
          <p14:tracePt t="9543" x="7321550" y="2051050"/>
          <p14:tracePt t="9560" x="7232650" y="2044700"/>
          <p14:tracePt t="9560" x="7054850" y="2038350"/>
          <p14:tracePt t="9577" x="6959600" y="2032000"/>
          <p14:tracePt t="9577" x="6870700" y="2025650"/>
          <p14:tracePt t="9593" x="6775450" y="2025650"/>
          <p14:tracePt t="9593" x="6686550" y="2025650"/>
          <p14:tracePt t="9610" x="6591300" y="2032000"/>
          <p14:tracePt t="9610" x="6502400" y="2038350"/>
          <p14:tracePt t="9627" x="6407150" y="2051050"/>
          <p14:tracePt t="9627" x="6311900" y="2063750"/>
          <p14:tracePt t="9627" x="6216650" y="2082800"/>
          <p14:tracePt t="9645" x="6121400" y="2095500"/>
          <p14:tracePt t="9645" x="6019800" y="2114550"/>
          <p14:tracePt t="9660" x="5924550" y="2127250"/>
          <p14:tracePt t="9660" x="5829300" y="2139950"/>
          <p14:tracePt t="9677" x="5727700" y="2159000"/>
          <p14:tracePt t="9677" x="5632450" y="2165350"/>
          <p14:tracePt t="9693" x="5543550" y="2178050"/>
          <p14:tracePt t="9693" x="5454650" y="2190750"/>
          <p14:tracePt t="9710" x="5365750" y="2197100"/>
          <p14:tracePt t="9710" x="5276850" y="2203450"/>
          <p14:tracePt t="9727" x="5194300" y="2209800"/>
          <p14:tracePt t="9727" x="5029200" y="2222500"/>
          <p14:tracePt t="9745" x="4953000" y="2228850"/>
          <p14:tracePt t="9745" x="4870450" y="2235200"/>
          <p14:tracePt t="9760" x="4794250" y="2235200"/>
          <p14:tracePt t="9760" x="4724400" y="2241550"/>
          <p14:tracePt t="9777" x="4654550" y="2247900"/>
          <p14:tracePt t="9777" x="4584700" y="2254250"/>
          <p14:tracePt t="9794" x="4514850" y="2260600"/>
          <p14:tracePt t="9794" x="4394200" y="2279650"/>
          <p14:tracePt t="9811" x="4337050" y="2292350"/>
          <p14:tracePt t="9811" x="4286250" y="2311400"/>
          <p14:tracePt t="9828" x="4235450" y="2324100"/>
          <p14:tracePt t="9828" x="4191000" y="2343150"/>
          <p14:tracePt t="9844" x="4152900" y="2362200"/>
          <p14:tracePt t="9844" x="4114800" y="2381250"/>
          <p14:tracePt t="9860" x="4083050" y="2400300"/>
          <p14:tracePt t="9860" x="4032250" y="2432050"/>
          <p14:tracePt t="9877" x="4013200" y="2444750"/>
          <p14:tracePt t="9877" x="4000500" y="2457450"/>
          <p14:tracePt t="9894" x="3987800" y="2463800"/>
          <p14:tracePt t="9894" x="3975100" y="2470150"/>
          <p14:tracePt t="9911" x="3968750" y="2476500"/>
          <p14:tracePt t="9927" x="3981450" y="2476500"/>
          <p14:tracePt t="9944" x="3987800" y="2470150"/>
          <p14:tracePt t="9944" x="4000500" y="2463800"/>
          <p14:tracePt t="9962" x="4006850" y="2457450"/>
          <p14:tracePt t="9962" x="4019550" y="2451100"/>
          <p14:tracePt t="9978" x="4032250" y="2438400"/>
          <p14:tracePt t="9978" x="4044950" y="2432050"/>
          <p14:tracePt t="9994" x="4064000" y="2425700"/>
          <p14:tracePt t="9994" x="4076700" y="2419350"/>
          <p14:tracePt t="9994" x="4089400" y="2413000"/>
          <p14:tracePt t="10013" x="4108450" y="2400300"/>
          <p14:tracePt t="10013" x="4121150" y="2393950"/>
          <p14:tracePt t="10029" x="4140200" y="2387600"/>
          <p14:tracePt t="10029" x="4159250" y="2381250"/>
          <p14:tracePt t="10046" x="4178300" y="2374900"/>
          <p14:tracePt t="10046" x="4203700" y="2374900"/>
          <p14:tracePt t="10061" x="4222750" y="2368550"/>
          <p14:tracePt t="10061" x="4248150" y="2368550"/>
          <p14:tracePt t="10078" x="4267200" y="2368550"/>
          <p14:tracePt t="10078" x="4292600" y="2368550"/>
          <p14:tracePt t="10095" x="4318000" y="2368550"/>
          <p14:tracePt t="10095" x="4368800" y="2368550"/>
          <p14:tracePt t="10111" x="4394200" y="2368550"/>
          <p14:tracePt t="10111" x="4419600" y="2368550"/>
          <p14:tracePt t="10128" x="4445000" y="2368550"/>
          <p14:tracePt t="10128" x="4470400" y="2368550"/>
          <p14:tracePt t="10145" x="4495800" y="2374900"/>
          <p14:tracePt t="10145" x="4521200" y="2368550"/>
          <p14:tracePt t="10162" x="4540250" y="2374900"/>
          <p14:tracePt t="10162" x="4584700" y="2374900"/>
          <p14:tracePt t="10178" x="4610100" y="2374900"/>
          <p14:tracePt t="10178" x="4629150" y="2374900"/>
          <p14:tracePt t="10195" x="4654550" y="2374900"/>
          <p14:tracePt t="10195" x="4673600" y="2381250"/>
          <p14:tracePt t="10212" x="4692650" y="2381250"/>
          <p14:tracePt t="10212" x="4730750" y="2381250"/>
          <p14:tracePt t="10229" x="4743450" y="2381250"/>
          <p14:tracePt t="10229" x="4762500" y="2381250"/>
          <p14:tracePt t="10245" x="4775200" y="2374900"/>
          <p14:tracePt t="10245" x="4787900" y="2368550"/>
          <p14:tracePt t="10262" x="4800600" y="2368550"/>
          <p14:tracePt t="10262" x="4806950" y="2355850"/>
          <p14:tracePt t="10280" x="4819650" y="2349500"/>
          <p14:tracePt t="10280" x="4838700" y="2336800"/>
          <p14:tracePt t="10298" x="4845050" y="2330450"/>
          <p14:tracePt t="10298" x="4851400" y="2324100"/>
          <p14:tracePt t="10313" x="4857750" y="2317750"/>
          <p14:tracePt t="10313" x="4857750" y="2311400"/>
          <p14:tracePt t="10329" x="4864100" y="2311400"/>
          <p14:tracePt t="10345" x="4864100" y="2305050"/>
          <p14:tracePt t="10361" x="4864100" y="2292350"/>
          <p14:tracePt t="10378" x="4857750" y="2292350"/>
          <p14:tracePt t="10378" x="4851400" y="2292350"/>
          <p14:tracePt t="10396" x="4845050" y="2292350"/>
          <p14:tracePt t="10396" x="4838700" y="2292350"/>
          <p14:tracePt t="10412" x="4826000" y="2292350"/>
          <p14:tracePt t="10428" x="4826000" y="2298700"/>
          <p14:tracePt t="10445" x="4813300" y="2298700"/>
          <p14:tracePt t="10462" x="4806950" y="2292350"/>
          <p14:tracePt t="10462" x="4800600" y="2292350"/>
          <p14:tracePt t="10479" x="4794250" y="2286000"/>
          <p14:tracePt t="10495" x="4787900" y="2286000"/>
          <p14:tracePt t="10512" x="4775200" y="2286000"/>
          <p14:tracePt t="10530" x="4768850" y="2292350"/>
          <p14:tracePt t="10530" x="4762500" y="2292350"/>
          <p14:tracePt t="10547" x="4756150" y="2286000"/>
          <p14:tracePt t="10562" x="4749800" y="2286000"/>
          <p14:tracePt t="10578" x="4743450" y="2286000"/>
          <p14:tracePt t="10596" x="4737100" y="2279650"/>
          <p14:tracePt t="10612" x="4730750" y="2279650"/>
          <p14:tracePt t="10629" x="4724400" y="2286000"/>
          <p14:tracePt t="10646" x="4718050" y="2286000"/>
          <p14:tracePt t="10662" x="4718050" y="2279650"/>
          <p14:tracePt t="10696" x="4718050" y="2273300"/>
          <p14:tracePt t="10716" x="4724400" y="2266950"/>
          <p14:tracePt t="10740" x="4724400" y="2260600"/>
          <p14:tracePt t="10792" x="4730750" y="2254250"/>
          <p14:tracePt t="10928" x="4737100" y="2254250"/>
          <p14:tracePt t="10944" x="4743450" y="2254250"/>
          <p14:tracePt t="10956" x="4743450" y="2247900"/>
          <p14:tracePt t="10972" x="4749800" y="2247900"/>
          <p14:tracePt t="10988" x="4756150" y="2241550"/>
          <p14:tracePt t="11004" x="4762500" y="2241550"/>
          <p14:tracePt t="11017" x="4768850" y="2235200"/>
          <p14:tracePt t="11040" x="4762500" y="2241550"/>
          <p14:tracePt t="11076" x="4756150" y="2247900"/>
          <p14:tracePt t="11092" x="4749800" y="2254250"/>
          <p14:tracePt t="11108" x="4743450" y="2254250"/>
          <p14:tracePt t="11117" x="4737100" y="2260600"/>
          <p14:tracePt t="11130" x="4730750" y="2266950"/>
          <p14:tracePt t="11147" x="4724400" y="2273300"/>
          <p14:tracePt t="11164" x="4718050" y="2279650"/>
          <p14:tracePt t="11180" x="4724400" y="2279650"/>
          <p14:tracePt t="11244" x="4730750" y="2273300"/>
          <p14:tracePt t="11256" x="4737100" y="2266950"/>
          <p14:tracePt t="11272" x="4743450" y="2266950"/>
          <p14:tracePt t="11281" x="4749800" y="2260600"/>
          <p14:tracePt t="11281" x="4756150" y="2260600"/>
          <p14:tracePt t="11299" x="4762500" y="2260600"/>
          <p14:tracePt t="11299" x="4768850" y="2260600"/>
          <p14:tracePt t="11299" x="4775200" y="2254250"/>
          <p14:tracePt t="11317" x="4781550" y="2254250"/>
          <p14:tracePt t="11317" x="4787900" y="2254250"/>
          <p14:tracePt t="11332" x="4794250" y="2247900"/>
          <p14:tracePt t="11332" x="4800600" y="2247900"/>
          <p14:tracePt t="11349" x="4806950" y="2247900"/>
          <p14:tracePt t="11349" x="4813300" y="2247900"/>
          <p14:tracePt t="11365" x="4819650" y="2247900"/>
          <p14:tracePt t="11365" x="4826000" y="2241550"/>
          <p14:tracePt t="11382" x="4832350" y="2247900"/>
          <p14:tracePt t="11382" x="4838700" y="2247900"/>
          <p14:tracePt t="11399" x="4845050" y="2247900"/>
          <p14:tracePt t="11399" x="4857750" y="2247900"/>
          <p14:tracePt t="11417" x="4864100" y="2247900"/>
          <p14:tracePt t="11417" x="4876800" y="2247900"/>
          <p14:tracePt t="11432" x="4883150" y="2247900"/>
          <p14:tracePt t="11432" x="4889500" y="2247900"/>
          <p14:tracePt t="11449" x="4895850" y="2254250"/>
          <p14:tracePt t="11449" x="4902200" y="2254250"/>
          <p14:tracePt t="11466" x="4908550" y="2254250"/>
          <p14:tracePt t="11482" x="4914900" y="2254250"/>
          <p14:tracePt t="11482" x="4927600" y="2260600"/>
          <p14:tracePt t="11499" x="4940300" y="2260600"/>
          <p14:tracePt t="11499" x="4946650" y="2260600"/>
          <p14:tracePt t="11516" x="4953000" y="2260600"/>
          <p14:tracePt t="11516" x="4965700" y="2266950"/>
          <p14:tracePt t="11516" x="4972050" y="2266950"/>
          <p14:tracePt t="11538" x="4984750" y="2273300"/>
          <p14:tracePt t="11538" x="4997450" y="2273300"/>
          <p14:tracePt t="11550" x="5003800" y="2273300"/>
          <p14:tracePt t="11550" x="5016500" y="2279650"/>
          <p14:tracePt t="11567" x="5022850" y="2279650"/>
          <p14:tracePt t="11567" x="5029200" y="2286000"/>
          <p14:tracePt t="11583" x="5041900" y="2286000"/>
          <p14:tracePt t="11583" x="5048250" y="2292350"/>
          <p14:tracePt t="11600" x="5054600" y="2292350"/>
          <p14:tracePt t="11600" x="5060950" y="2298700"/>
          <p14:tracePt t="11617" x="5067300" y="2305050"/>
          <p14:tracePt t="11632" x="5073650" y="2311400"/>
          <p14:tracePt t="11649" x="5080000" y="2311400"/>
          <p14:tracePt t="11666" x="5086350" y="2317750"/>
          <p14:tracePt t="11682" x="5092700" y="2324100"/>
          <p14:tracePt t="11699" x="5092700" y="2330450"/>
          <p14:tracePt t="11716" x="5092700" y="2336800"/>
          <p14:tracePt t="11744" x="5092700" y="2343150"/>
          <p14:tracePt t="11784" x="5099050" y="2343150"/>
          <p14:tracePt t="11820" x="5105400" y="2349500"/>
          <p14:tracePt t="11856" x="5111750" y="2349500"/>
          <p14:tracePt t="11880" x="5118100" y="2349500"/>
          <p14:tracePt t="11908" x="5124450" y="2349500"/>
          <p14:tracePt t="11932" x="5124450" y="2355850"/>
          <p14:tracePt t="11956" x="5130800" y="2355850"/>
          <p14:tracePt t="11968" x="5130800" y="2362200"/>
          <p14:tracePt t="11984" x="5137150" y="2368550"/>
          <p14:tracePt t="12000" x="5137150" y="2362200"/>
          <p14:tracePt t="12068" x="5143500" y="2362200"/>
          <p14:tracePt t="12084" x="5149850" y="2362200"/>
          <p14:tracePt t="12089" x="5156200" y="2355850"/>
          <p14:tracePt t="12100" x="5162550" y="2355850"/>
          <p14:tracePt t="12100" x="5175250" y="2355850"/>
          <p14:tracePt t="12118" x="5187950" y="2355850"/>
          <p14:tracePt t="12118" x="5200650" y="2355850"/>
          <p14:tracePt t="12134" x="5213350" y="2355850"/>
          <p14:tracePt t="12134" x="5251450" y="2355850"/>
          <p14:tracePt t="12152" x="5270500" y="2355850"/>
          <p14:tracePt t="12152" x="5295900" y="2355850"/>
          <p14:tracePt t="12169" x="5321300" y="2355850"/>
          <p14:tracePt t="12169" x="5346700" y="2355850"/>
          <p14:tracePt t="12185" x="5372100" y="2355850"/>
          <p14:tracePt t="12185" x="5397500" y="2349500"/>
          <p14:tracePt t="12201" x="5429250" y="2349500"/>
          <p14:tracePt t="12201" x="5486400" y="2343150"/>
          <p14:tracePt t="12219" x="5518150" y="2343150"/>
          <p14:tracePt t="12219" x="5549900" y="2343150"/>
          <p14:tracePt t="12235" x="5581650" y="2336800"/>
          <p14:tracePt t="12235" x="5613400" y="2336800"/>
          <p14:tracePt t="12251" x="5645150" y="2336800"/>
          <p14:tracePt t="12251" x="5702300" y="2330450"/>
          <p14:tracePt t="12268" x="5734050" y="2330450"/>
          <p14:tracePt t="12268" x="5759450" y="2324100"/>
          <p14:tracePt t="12285" x="5784850" y="2324100"/>
          <p14:tracePt t="12285" x="5810250" y="2324100"/>
          <p14:tracePt t="12303" x="5829300" y="2317750"/>
          <p14:tracePt t="12303" x="5854700" y="2317750"/>
          <p14:tracePt t="12319" x="5873750" y="2317750"/>
          <p14:tracePt t="12319" x="5892800" y="2317750"/>
          <p14:tracePt t="12319" x="5911850" y="2311400"/>
          <p14:tracePt t="12337" x="5924550" y="2311400"/>
          <p14:tracePt t="12337" x="5943600" y="2311400"/>
          <p14:tracePt t="12352" x="5956300" y="2311400"/>
          <p14:tracePt t="12352" x="5962650" y="2311400"/>
          <p14:tracePt t="12369" x="5969000" y="2311400"/>
          <p14:tracePt t="12369" x="5975350" y="2311400"/>
          <p14:tracePt t="12385" x="5981700" y="2311400"/>
          <p14:tracePt t="12401" x="5975350" y="2317750"/>
          <p14:tracePt t="12421" x="5969000" y="2317750"/>
          <p14:tracePt t="12437" x="5962650" y="2317750"/>
          <p14:tracePt t="12437" x="5956300" y="2317750"/>
          <p14:tracePt t="12452" x="5949950" y="2317750"/>
          <p14:tracePt t="12452" x="5943600" y="2324100"/>
          <p14:tracePt t="12469" x="5937250" y="2324100"/>
          <p14:tracePt t="12469" x="5930900" y="2324100"/>
          <p14:tracePt t="12486" x="5924550" y="2324100"/>
          <p14:tracePt t="12486" x="5918200" y="2324100"/>
          <p14:tracePt t="12503" x="5911850" y="2324100"/>
          <p14:tracePt t="12503" x="5905500" y="2317750"/>
          <p14:tracePt t="12520" x="5899150" y="2317750"/>
          <p14:tracePt t="12540" x="5911850" y="2317750"/>
          <p14:tracePt t="12584" x="5918200" y="2311400"/>
          <p14:tracePt t="12600" x="5930900" y="2311400"/>
          <p14:tracePt t="12616" x="5937250" y="2305050"/>
          <p14:tracePt t="12628" x="5949950" y="2298700"/>
          <p14:tracePt t="12644" x="5956300" y="2292350"/>
          <p14:tracePt t="12660" x="5969000" y="2292350"/>
          <p14:tracePt t="12670" x="5975350" y="2286000"/>
          <p14:tracePt t="12670" x="5988050" y="2286000"/>
          <p14:tracePt t="12686" x="6000750" y="2279650"/>
          <p14:tracePt t="12686" x="6019800" y="2279650"/>
          <p14:tracePt t="12686" x="6032500" y="2273300"/>
          <p14:tracePt t="12705" x="6051550" y="2266950"/>
          <p14:tracePt t="12705" x="6070600" y="2260600"/>
          <p14:tracePt t="12720" x="6096000" y="2254250"/>
          <p14:tracePt t="12720" x="6121400" y="2254250"/>
          <p14:tracePt t="12737" x="6140450" y="2247900"/>
          <p14:tracePt t="12737" x="6165850" y="2241550"/>
          <p14:tracePt t="12753" x="6191250" y="2235200"/>
          <p14:tracePt t="12753" x="6216650" y="2228850"/>
          <p14:tracePt t="12770" x="6242050" y="2228850"/>
          <p14:tracePt t="12770" x="6267450" y="2222500"/>
          <p14:tracePt t="12770" x="6286500" y="2222500"/>
          <p14:tracePt t="12789" x="6305550" y="2222500"/>
          <p14:tracePt t="12803" x="6324600" y="2222500"/>
          <p14:tracePt t="12803" x="6362700" y="2222500"/>
          <p14:tracePt t="12820" x="6381750" y="2222500"/>
          <p14:tracePt t="12820" x="6394450" y="2222500"/>
          <p14:tracePt t="12837" x="6407150" y="2228850"/>
          <p14:tracePt t="12837" x="6426200" y="2228850"/>
          <p14:tracePt t="12853" x="6438900" y="2235200"/>
          <p14:tracePt t="12853" x="6457950" y="2241550"/>
          <p14:tracePt t="12871" x="6470650" y="2247900"/>
          <p14:tracePt t="12871" x="6477000" y="2247900"/>
          <p14:tracePt t="12887" x="6483350" y="2254250"/>
          <p14:tracePt t="12887" x="6489700" y="2260600"/>
          <p14:tracePt t="12906" x="6496050" y="2266950"/>
          <p14:tracePt t="12906" x="6502400" y="2266950"/>
          <p14:tracePt t="12920" x="6502400" y="2273300"/>
          <p14:tracePt t="12920" x="6508750" y="2286000"/>
          <p14:tracePt t="12937" x="6508750" y="2292350"/>
          <p14:tracePt t="12953" x="6508750" y="2298700"/>
          <p14:tracePt t="12970" x="6508750" y="2305050"/>
          <p14:tracePt t="12986" x="6508750" y="2311400"/>
          <p14:tracePt t="13004" x="6515100" y="2311400"/>
          <p14:tracePt t="13029" x="6515100" y="2317750"/>
          <p14:tracePt t="13048" x="6508750" y="2324100"/>
          <p14:tracePt t="13072" x="6502400" y="2324100"/>
          <p14:tracePt t="13108" x="6502400" y="2330450"/>
          <p14:tracePt t="13140" x="6496050" y="2336800"/>
          <p14:tracePt t="13164" x="6489700" y="2343150"/>
          <p14:tracePt t="13184" x="6483350" y="2343150"/>
          <p14:tracePt t="13200" x="6477000" y="2349500"/>
          <p14:tracePt t="13228" x="6483350" y="2343150"/>
          <p14:tracePt t="13312" x="6489700" y="2336800"/>
          <p14:tracePt t="13336" x="6496050" y="2336800"/>
          <p14:tracePt t="13348" x="6502400" y="2330450"/>
          <p14:tracePt t="13364" x="6515100" y="2324100"/>
          <p14:tracePt t="13380" x="6521450" y="2317750"/>
          <p14:tracePt t="13396" x="6527800" y="2317750"/>
          <p14:tracePt t="13409" x="6540500" y="2311400"/>
          <p14:tracePt t="13425" x="6546850" y="2305050"/>
          <p14:tracePt t="13441" x="6553200" y="2305050"/>
          <p14:tracePt t="13454" x="6559550" y="2305050"/>
          <p14:tracePt t="13454" x="6572250" y="2305050"/>
          <p14:tracePt t="13472" x="6578600" y="2305050"/>
          <p14:tracePt t="13488" x="6584950" y="2305050"/>
          <p14:tracePt t="13488" x="6591300" y="2305050"/>
          <p14:tracePt t="13506" x="6604000" y="2305050"/>
          <p14:tracePt t="13506" x="6610350" y="2305050"/>
          <p14:tracePt t="13506" x="6616700" y="2305050"/>
          <p14:tracePt t="13525" x="6629400" y="2305050"/>
          <p14:tracePt t="13525" x="6635750" y="2305050"/>
          <p14:tracePt t="13539" x="6648450" y="2305050"/>
          <p14:tracePt t="13539" x="6661150" y="2305050"/>
          <p14:tracePt t="13556" x="6673850" y="2311400"/>
          <p14:tracePt t="13556" x="6686550" y="2311400"/>
          <p14:tracePt t="13573" x="6699250" y="2311400"/>
          <p14:tracePt t="13573" x="6731000" y="2317750"/>
          <p14:tracePt t="13589" x="6743700" y="2317750"/>
          <p14:tracePt t="13589" x="6762750" y="2317750"/>
          <p14:tracePt t="13606" x="6775450" y="2324100"/>
          <p14:tracePt t="13606" x="6788150" y="2324100"/>
          <p14:tracePt t="13623" x="6807200" y="2324100"/>
          <p14:tracePt t="13623" x="6819900" y="2324100"/>
          <p14:tracePt t="13640" x="6832600" y="2330450"/>
          <p14:tracePt t="13640" x="6858000" y="2330450"/>
          <p14:tracePt t="13657" x="6870700" y="2330450"/>
          <p14:tracePt t="13657" x="6877050" y="2330450"/>
          <p14:tracePt t="13673" x="6889750" y="2330450"/>
          <p14:tracePt t="13673" x="6896100" y="2330450"/>
          <p14:tracePt t="13689" x="6908800" y="2330450"/>
          <p14:tracePt t="13689" x="6915150" y="2330450"/>
          <p14:tracePt t="13689" x="6921500" y="2330450"/>
          <p14:tracePt t="13709" x="6927850" y="2330450"/>
          <p14:tracePt t="13722" x="6934200" y="2330450"/>
          <p14:tracePt t="13722" x="6940550" y="2324100"/>
          <p14:tracePt t="13740" x="6946900" y="2324100"/>
          <p14:tracePt t="13756" x="6953250" y="2324100"/>
          <p14:tracePt t="13772" x="6959600" y="2330450"/>
          <p14:tracePt t="13789" x="6965950" y="2336800"/>
          <p14:tracePt t="13806" x="6959600" y="2343150"/>
          <p14:tracePt t="13822" x="6959600" y="2349500"/>
          <p14:tracePt t="13844" x="6953250" y="2355850"/>
          <p14:tracePt t="13860" x="6946900" y="2362200"/>
          <p14:tracePt t="13876" x="6946900" y="2368550"/>
          <p14:tracePt t="13889" x="6940550" y="2368550"/>
          <p14:tracePt t="13907" x="6940550" y="2374900"/>
          <p14:tracePt t="13928" x="6934200" y="2381250"/>
          <p14:tracePt t="13964" x="6934200" y="2387600"/>
          <p14:tracePt t="14004" x="6934200" y="2393950"/>
          <p14:tracePt t="14024" x="6927850" y="2400300"/>
          <p14:tracePt t="14040" x="6927850" y="2406650"/>
          <p14:tracePt t="14076" x="6921500" y="2413000"/>
          <p14:tracePt t="14108" x="6921500" y="2419350"/>
          <p14:tracePt t="14124" x="6915150" y="2425700"/>
          <p14:tracePt t="14136" x="6915150" y="2432050"/>
          <p14:tracePt t="14152" x="6908800" y="2438400"/>
          <p14:tracePt t="14168" x="6908800" y="2444750"/>
          <p14:tracePt t="14184" x="6902450" y="2451100"/>
          <p14:tracePt t="14204" x="6896100" y="2444750"/>
          <p14:tracePt t="14248" x="6889750" y="2444750"/>
          <p14:tracePt t="14272" x="6889750" y="2438400"/>
          <p14:tracePt t="14296" x="6889750" y="2432050"/>
          <p14:tracePt t="14368" x="6889750" y="2425700"/>
          <p14:tracePt t="14476" x="6889750" y="2419350"/>
          <p14:tracePt t="14504" x="6896100" y="2413000"/>
          <p14:tracePt t="14536" x="6915150" y="2393950"/>
          <p14:tracePt t="15052" x="6927850" y="2387600"/>
          <p14:tracePt t="15060" x="6927850" y="2381250"/>
          <p14:tracePt t="15068" x="6934200" y="2374900"/>
          <p14:tracePt t="15077" x="6934200" y="2368550"/>
          <p14:tracePt t="15077" x="6934200" y="2362200"/>
          <p14:tracePt t="15094" x="6934200" y="2349500"/>
          <p14:tracePt t="15094" x="6940550" y="2336800"/>
          <p14:tracePt t="15112" x="6940550" y="2330450"/>
          <p14:tracePt t="15112" x="6946900" y="2317750"/>
          <p14:tracePt t="15128" x="6953250" y="2311400"/>
          <p14:tracePt t="15128" x="6959600" y="2305050"/>
          <p14:tracePt t="15145" x="6972300" y="2305050"/>
          <p14:tracePt t="15145" x="6985000" y="2298700"/>
          <p14:tracePt t="15162" x="6997700" y="2298700"/>
          <p14:tracePt t="15162" x="7016750" y="2292350"/>
          <p14:tracePt t="15178" x="7035800" y="2292350"/>
          <p14:tracePt t="15178" x="7073900" y="2292350"/>
          <p14:tracePt t="15196" x="7092950" y="2292350"/>
          <p14:tracePt t="15196" x="7112000" y="2292350"/>
          <p14:tracePt t="15212" x="7137400" y="2292350"/>
          <p14:tracePt t="15212" x="7156450" y="2292350"/>
          <p14:tracePt t="15229" x="7175500" y="2292350"/>
          <p14:tracePt t="15229" x="7188200" y="2292350"/>
          <p14:tracePt t="15245" x="7207250" y="2292350"/>
          <p14:tracePt t="15245" x="7226300" y="2298700"/>
          <p14:tracePt t="15262" x="7239000" y="2298700"/>
          <p14:tracePt t="15262" x="7270750" y="2305050"/>
          <p14:tracePt t="15280" x="7283450" y="2305050"/>
          <p14:tracePt t="15280" x="7296150" y="2311400"/>
          <p14:tracePt t="15297" x="7308850" y="2311400"/>
          <p14:tracePt t="15297" x="7321550" y="2317750"/>
          <p14:tracePt t="15313" x="7327900" y="2317750"/>
          <p14:tracePt t="15313" x="7340600" y="2330450"/>
          <p14:tracePt t="15329" x="7346950" y="2336800"/>
          <p14:tracePt t="15345" x="7346950" y="2343150"/>
          <p14:tracePt t="15345" x="7346950" y="2349500"/>
          <p14:tracePt t="15363" x="7340600" y="2355850"/>
          <p14:tracePt t="15363" x="7340600" y="2362200"/>
          <p14:tracePt t="15380" x="7334250" y="2368550"/>
          <p14:tracePt t="15380" x="7321550" y="2387600"/>
          <p14:tracePt t="15397" x="7315200" y="2393950"/>
          <p14:tracePt t="15397" x="7308850" y="2400300"/>
          <p14:tracePt t="15413" x="7302500" y="2406650"/>
          <p14:tracePt t="15413" x="7296150" y="2413000"/>
          <p14:tracePt t="15430" x="7289800" y="2419350"/>
          <p14:tracePt t="15430" x="7283450" y="2425700"/>
          <p14:tracePt t="15446" x="7277100" y="2432050"/>
          <p14:tracePt t="15446" x="7270750" y="2432050"/>
          <p14:tracePt t="15446" x="7264400" y="2438400"/>
          <p14:tracePt t="15465" x="7258050" y="2444750"/>
          <p14:tracePt t="15479" x="7251700" y="2451100"/>
          <p14:tracePt t="15479" x="7245350" y="2457450"/>
          <p14:tracePt t="15497" x="7239000" y="2463800"/>
          <p14:tracePt t="15512" x="7232650" y="2476500"/>
          <p14:tracePt t="15512" x="7226300" y="2482850"/>
          <p14:tracePt t="15534" x="7219950" y="2482850"/>
          <p14:tracePt t="15549" x="7219950" y="2489200"/>
          <p14:tracePt t="15592" x="7226300" y="2489200"/>
          <p14:tracePt t="15636" x="7232650" y="2489200"/>
          <p14:tracePt t="15660" x="7232650" y="2482850"/>
          <p14:tracePt t="15684" x="7226300" y="2476500"/>
          <p14:tracePt t="15704" x="7226300" y="2470150"/>
          <p14:tracePt t="15728" x="7219950" y="2470150"/>
          <p14:tracePt t="16232" x="7219950" y="2432050"/>
          <p14:tracePt t="16237" x="7232650" y="2425700"/>
          <p14:tracePt t="16249" x="7232650" y="2419350"/>
          <p14:tracePt t="16249" x="7239000" y="2413000"/>
          <p14:tracePt t="16266" x="7245350" y="2406650"/>
          <p14:tracePt t="16266" x="7251700" y="2400300"/>
          <p14:tracePt t="16266" x="7251700" y="2393950"/>
          <p14:tracePt t="16285" x="7258050" y="2387600"/>
          <p14:tracePt t="16285" x="7258050" y="2381250"/>
          <p14:tracePt t="16300" x="7264400" y="2374900"/>
          <p14:tracePt t="16300" x="7270750" y="2368550"/>
          <p14:tracePt t="16316" x="7283450" y="2362200"/>
          <p14:tracePt t="16316" x="7289800" y="2362200"/>
          <p14:tracePt t="16333" x="7296150" y="2355850"/>
          <p14:tracePt t="16333" x="7321550" y="2355850"/>
          <p14:tracePt t="16349" x="7334250" y="2355850"/>
          <p14:tracePt t="16349" x="7346950" y="2355850"/>
          <p14:tracePt t="16366" x="7359650" y="2355850"/>
          <p14:tracePt t="16366" x="7372350" y="2355850"/>
          <p14:tracePt t="16383" x="7391400" y="2355850"/>
          <p14:tracePt t="16383" x="7404100" y="2355850"/>
          <p14:tracePt t="16400" x="7416800" y="2355850"/>
          <p14:tracePt t="16400" x="7442200" y="2362200"/>
          <p14:tracePt t="16417" x="7454900" y="2362200"/>
          <p14:tracePt t="16417" x="7467600" y="2368550"/>
          <p14:tracePt t="16433" x="7473950" y="2368550"/>
          <p14:tracePt t="16433" x="7486650" y="2368550"/>
          <p14:tracePt t="16450" x="7499350" y="2368550"/>
          <p14:tracePt t="16450" x="7505700" y="2374900"/>
          <p14:tracePt t="16467" x="7518400" y="2374900"/>
          <p14:tracePt t="16467" x="7531100" y="2374900"/>
          <p14:tracePt t="16467" x="7537450" y="2374900"/>
          <p14:tracePt t="16485" x="7543800" y="2374900"/>
          <p14:tracePt t="16485" x="7550150" y="2374900"/>
          <p14:tracePt t="16500" x="7556500" y="2374900"/>
          <p14:tracePt t="16517" x="7562850" y="2374900"/>
          <p14:tracePt t="16533" x="7562850" y="2381250"/>
          <p14:tracePt t="16549" x="7556500" y="2387600"/>
          <p14:tracePt t="16569" x="7562850" y="2387600"/>
          <p14:tracePt t="16636" x="7569200" y="2387600"/>
          <p14:tracePt t="16648" x="7575550" y="2387600"/>
          <p14:tracePt t="16664" x="7581900" y="2393950"/>
          <p14:tracePt t="16680" x="7588250" y="2393950"/>
          <p14:tracePt t="16696" x="7594600" y="2400300"/>
          <p14:tracePt t="16708" x="7600950" y="2400300"/>
          <p14:tracePt t="16724" x="7607300" y="2400300"/>
          <p14:tracePt t="16740" x="7613650" y="2406650"/>
          <p14:tracePt t="16756" x="7620000" y="2413000"/>
          <p14:tracePt t="16784" x="7620000" y="2419350"/>
          <p14:tracePt t="16836" x="7620000" y="2425700"/>
          <p14:tracePt t="16860" x="7620000" y="2432050"/>
          <p14:tracePt t="16876" x="7620000" y="2438400"/>
          <p14:tracePt t="16888" x="7626350" y="2444750"/>
          <p14:tracePt t="16904" x="7620000" y="2438400"/>
          <p14:tracePt t="16948" x="7613650" y="2438400"/>
          <p14:tracePt t="17387" x="7626350" y="2425700"/>
          <p14:tracePt t="17393" x="7632700" y="2425700"/>
          <p14:tracePt t="17401" x="7639050" y="2425700"/>
          <p14:tracePt t="17401" x="7645400" y="2425700"/>
          <p14:tracePt t="17419" x="7651750" y="2419350"/>
          <p14:tracePt t="17419" x="7670800" y="2413000"/>
          <p14:tracePt t="17437" x="7683500" y="2413000"/>
          <p14:tracePt t="17437" x="7689850" y="2413000"/>
          <p14:tracePt t="17453" x="7702550" y="2413000"/>
          <p14:tracePt t="17453" x="7708900" y="2413000"/>
          <p14:tracePt t="17470" x="7721600" y="2413000"/>
          <p14:tracePt t="17470" x="7734300" y="2413000"/>
          <p14:tracePt t="17486" x="7747000" y="2419350"/>
          <p14:tracePt t="17486" x="7766050" y="2419350"/>
          <p14:tracePt t="17486" x="7778750" y="2419350"/>
          <p14:tracePt t="17505" x="7797800" y="2425700"/>
          <p14:tracePt t="17505" x="7816850" y="2432050"/>
          <p14:tracePt t="17521" x="7835900" y="2438400"/>
          <p14:tracePt t="17521" x="7861300" y="2444750"/>
          <p14:tracePt t="17538" x="7886700" y="2444750"/>
          <p14:tracePt t="17538" x="7912100" y="2451100"/>
          <p14:tracePt t="17554" x="7943850" y="2457450"/>
          <p14:tracePt t="17554" x="7969250" y="2457450"/>
          <p14:tracePt t="17570" x="8001000" y="2463800"/>
          <p14:tracePt t="17570" x="8026400" y="2463800"/>
          <p14:tracePt t="17570" x="8051800" y="2463800"/>
          <p14:tracePt t="17588" x="8070850" y="2470150"/>
          <p14:tracePt t="17602" x="8089900" y="2470150"/>
          <p14:tracePt t="17602" x="8108950" y="2476500"/>
          <p14:tracePt t="17620" x="8108950" y="2482850"/>
          <p14:tracePt t="17620" x="8108950" y="2489200"/>
          <p14:tracePt t="17637" x="8096250" y="2495550"/>
          <p14:tracePt t="17637" x="8077200" y="2501900"/>
          <p14:tracePt t="17654" x="8051800" y="2514600"/>
          <p14:tracePt t="17654" x="7975600" y="2533650"/>
          <p14:tracePt t="17670" x="7931150" y="2546350"/>
          <p14:tracePt t="17670" x="7874000" y="2559050"/>
          <p14:tracePt t="17688" x="7810500" y="2578100"/>
          <p14:tracePt t="17688" x="7740650" y="2590800"/>
          <p14:tracePt t="17704" x="7658100" y="2609850"/>
          <p14:tracePt t="17704" x="7575550" y="2628900"/>
          <p14:tracePt t="17720" x="7480300" y="2647950"/>
          <p14:tracePt t="17720" x="7277100" y="2686050"/>
          <p14:tracePt t="17737" x="7169150" y="2705100"/>
          <p14:tracePt t="17737" x="7061200" y="2724150"/>
          <p14:tracePt t="17754" x="6946900" y="2736850"/>
          <p14:tracePt t="17754" x="6832600" y="2755900"/>
          <p14:tracePt t="17772" x="6718300" y="2774950"/>
          <p14:tracePt t="17772" x="6483350" y="2806700"/>
          <p14:tracePt t="17789" x="6362700" y="2825750"/>
          <p14:tracePt t="17789" x="6248400" y="2844800"/>
          <p14:tracePt t="17806" x="6127750" y="2857500"/>
          <p14:tracePt t="17806" x="6007100" y="2876550"/>
          <p14:tracePt t="17821" x="5892800" y="2889250"/>
          <p14:tracePt t="17821" x="5778500" y="2908300"/>
          <p14:tracePt t="17838" x="5664200" y="2921000"/>
          <p14:tracePt t="17838" x="5549900" y="2927350"/>
          <p14:tracePt t="17854" x="5441950" y="2940050"/>
          <p14:tracePt t="17854" x="5219700" y="2952750"/>
          <p14:tracePt t="17873" x="5118100" y="2959100"/>
          <p14:tracePt t="17886" x="5010150" y="2965450"/>
          <p14:tracePt t="17886" x="4806950" y="2971800"/>
          <p14:tracePt t="17906" x="4705350" y="2978150"/>
          <p14:tracePt t="17906" x="4610100" y="2978150"/>
          <p14:tracePt t="17920" x="4514850" y="2984500"/>
          <p14:tracePt t="17920" x="4425950" y="2984500"/>
          <p14:tracePt t="17937" x="4330700" y="2984500"/>
          <p14:tracePt t="17937" x="4248150" y="2978150"/>
          <p14:tracePt t="17953" x="4165600" y="2978150"/>
          <p14:tracePt t="17953" x="4006850" y="2965450"/>
          <p14:tracePt t="17971" x="3937000" y="2959100"/>
          <p14:tracePt t="17971" x="3860800" y="2952750"/>
          <p14:tracePt t="17987" x="3797300" y="2952750"/>
          <p14:tracePt t="17987" x="3733800" y="2946400"/>
          <p14:tracePt t="18004" x="3676650" y="2946400"/>
          <p14:tracePt t="18004" x="3619500" y="2946400"/>
          <p14:tracePt t="18022" x="3568700" y="2946400"/>
          <p14:tracePt t="18022" x="3473450" y="2952750"/>
          <p14:tracePt t="18037" x="3429000" y="2959100"/>
          <p14:tracePt t="18037" x="3390900" y="2965450"/>
          <p14:tracePt t="18054" x="3352800" y="2971800"/>
          <p14:tracePt t="18054" x="3314700" y="2978150"/>
          <p14:tracePt t="18071" x="3282950" y="2984500"/>
          <p14:tracePt t="18071" x="3244850" y="2984500"/>
          <p14:tracePt t="18071" x="3219450" y="2990850"/>
          <p14:tracePt t="18089" x="3187700" y="2990850"/>
          <p14:tracePt t="18089" x="3162300" y="2990850"/>
          <p14:tracePt t="18104" x="3136900" y="2990850"/>
          <p14:tracePt t="18104" x="3117850" y="2990850"/>
          <p14:tracePt t="18121" x="3098800" y="2990850"/>
          <p14:tracePt t="18121" x="3079750" y="2990850"/>
          <p14:tracePt t="18138" x="3060700" y="2990850"/>
          <p14:tracePt t="18138" x="3028950" y="2997200"/>
          <p14:tracePt t="18157" x="3009900" y="2997200"/>
          <p14:tracePt t="18170" x="2997200" y="3003550"/>
          <p14:tracePt t="18170" x="2959100" y="3009900"/>
          <p14:tracePt t="18189" x="2946400" y="3009900"/>
          <p14:tracePt t="18189" x="2927350" y="3016250"/>
          <p14:tracePt t="18204" x="2908300" y="3016250"/>
          <p14:tracePt t="18204" x="2895600" y="3016250"/>
          <p14:tracePt t="18221" x="2876550" y="3016250"/>
          <p14:tracePt t="18221" x="2863850" y="3016250"/>
          <p14:tracePt t="18238" x="2851150" y="3016250"/>
          <p14:tracePt t="18238" x="2838450" y="3016250"/>
          <p14:tracePt t="18254" x="2825750" y="3016250"/>
          <p14:tracePt t="18254" x="2806700" y="3016250"/>
          <p14:tracePt t="18271" x="2794000" y="3016250"/>
          <p14:tracePt t="18271" x="2787650" y="3016250"/>
          <p14:tracePt t="18288" x="2774950" y="3016250"/>
          <p14:tracePt t="18288" x="2768600" y="3016250"/>
          <p14:tracePt t="18306" x="2762250" y="3016250"/>
          <p14:tracePt t="18306" x="2755900" y="3016250"/>
          <p14:tracePt t="18321" x="2743200" y="3016250"/>
          <p14:tracePt t="18321" x="2730500" y="3016250"/>
          <p14:tracePt t="18338" x="2724150" y="3016250"/>
          <p14:tracePt t="18354" x="2717800" y="3022600"/>
          <p14:tracePt t="18371" x="2711450" y="3022600"/>
          <p14:tracePt t="18388" x="2705100" y="3022600"/>
          <p14:tracePt t="18405" x="2705100" y="3016250"/>
          <p14:tracePt t="18421" x="2711450" y="3009900"/>
          <p14:tracePt t="18437" x="2711450" y="3003550"/>
          <p14:tracePt t="18454" x="2711450" y="2997200"/>
          <p14:tracePt t="18454" x="2717800" y="2990850"/>
          <p14:tracePt t="18472" x="2717800" y="2984500"/>
          <p14:tracePt t="18488" x="2717800" y="2971800"/>
          <p14:tracePt t="18504" x="2717800" y="2965450"/>
          <p14:tracePt t="18504" x="2717800" y="2959100"/>
          <p14:tracePt t="18522" x="2717800" y="2952750"/>
          <p14:tracePt t="18522" x="2717800" y="2946400"/>
          <p14:tracePt t="18522" x="2717800" y="2933700"/>
          <p14:tracePt t="18541" x="2711450" y="2927350"/>
          <p14:tracePt t="18554" x="2711450" y="2921000"/>
          <p14:tracePt t="18554" x="2711450" y="2895600"/>
          <p14:tracePt t="18572" x="2705100" y="2889250"/>
          <p14:tracePt t="18572" x="2698750" y="2876550"/>
          <p14:tracePt t="18589" x="2698750" y="2870200"/>
          <p14:tracePt t="18589" x="2692400" y="2863850"/>
          <p14:tracePt t="18606" x="2686050" y="2851150"/>
          <p14:tracePt t="18606" x="2679700" y="2844800"/>
          <p14:tracePt t="18623" x="2673350" y="2844800"/>
          <p14:tracePt t="18623" x="2660650" y="2838450"/>
          <p14:tracePt t="18639" x="2654300" y="2832100"/>
          <p14:tracePt t="18639" x="2647950" y="2832100"/>
          <p14:tracePt t="18657" x="2641600" y="2832100"/>
          <p14:tracePt t="18657" x="2635250" y="2838450"/>
          <p14:tracePt t="18672" x="2628900" y="2838450"/>
          <p14:tracePt t="18672" x="2616200" y="2838450"/>
          <p14:tracePt t="18689" x="2609850" y="2838450"/>
          <p14:tracePt t="18705" x="2603500" y="2838450"/>
          <p14:tracePt t="18722" x="2597150" y="2838450"/>
          <p14:tracePt t="18738" x="2590800" y="2838450"/>
          <p14:tracePt t="18755" x="2590800" y="2844800"/>
          <p14:tracePt t="18772" x="2584450" y="2851150"/>
          <p14:tracePt t="18796" x="2590800" y="2857500"/>
          <p14:tracePt t="18840" x="2590800" y="2863850"/>
          <p14:tracePt t="18856" x="2590800" y="2870200"/>
          <p14:tracePt t="18876" x="2590800" y="2876550"/>
          <p14:tracePt t="18908" x="2584450" y="2882900"/>
          <p14:tracePt t="18960" x="2578100" y="2882900"/>
          <p14:tracePt t="18976" x="2571750" y="2882900"/>
          <p14:tracePt t="18996" x="2565400" y="2889250"/>
          <p14:tracePt t="19020" x="2565400" y="2895600"/>
          <p14:tracePt t="19036" x="2559050" y="2901950"/>
          <p14:tracePt t="19056" x="2559050" y="2908300"/>
          <p14:tracePt t="19080" x="2559050" y="2914650"/>
          <p14:tracePt t="19104" x="2559050" y="2921000"/>
          <p14:tracePt t="19124" x="2565400" y="2927350"/>
          <p14:tracePt t="19168" x="2565400" y="2933700"/>
          <p14:tracePt t="19184" x="2565400" y="2940050"/>
          <p14:tracePt t="19208" x="2571750" y="2946400"/>
          <p14:tracePt t="19236" x="2578100" y="2946400"/>
          <p14:tracePt t="19252" x="2578100" y="2959100"/>
          <p14:tracePt t="19268" x="2578100" y="2965450"/>
          <p14:tracePt t="19276" x="2578100" y="2971800"/>
          <p14:tracePt t="19276" x="2578100" y="2978150"/>
          <p14:tracePt t="19291" x="2578100" y="2984500"/>
          <p14:tracePt t="19291" x="2578100" y="2990850"/>
          <p14:tracePt t="19308" x="2578100" y="2997200"/>
          <p14:tracePt t="19308" x="2578100" y="3009900"/>
          <p14:tracePt t="19325" x="2578100" y="3016250"/>
          <p14:tracePt t="19325" x="2571750" y="3022600"/>
          <p14:tracePt t="19341" x="2571750" y="3035300"/>
          <p14:tracePt t="19341" x="2571750" y="3054350"/>
          <p14:tracePt t="19358" x="2571750" y="3067050"/>
          <p14:tracePt t="19358" x="2571750" y="3079750"/>
          <p14:tracePt t="19375" x="2571750" y="3092450"/>
          <p14:tracePt t="19375" x="2571750" y="3105150"/>
          <p14:tracePt t="19392" x="2571750" y="3117850"/>
          <p14:tracePt t="19392" x="2571750" y="3143250"/>
          <p14:tracePt t="19410" x="2571750" y="3155950"/>
          <p14:tracePt t="19410" x="2571750" y="3168650"/>
          <p14:tracePt t="19425" x="2571750" y="3181350"/>
          <p14:tracePt t="19425" x="2571750" y="3187700"/>
          <p14:tracePt t="19442" x="2571750" y="3200400"/>
          <p14:tracePt t="19442" x="2578100" y="3206750"/>
          <p14:tracePt t="19459" x="2578100" y="3219450"/>
          <p14:tracePt t="19459" x="2584450" y="3225800"/>
          <p14:tracePt t="19459" x="2584450" y="3238500"/>
          <p14:tracePt t="19477" x="2590800" y="3244850"/>
          <p14:tracePt t="19491" x="2597150" y="3257550"/>
          <p14:tracePt t="19491" x="2603500" y="3270250"/>
          <p14:tracePt t="19509" x="2609850" y="3282950"/>
          <p14:tracePt t="19509" x="2616200" y="3289300"/>
          <p14:tracePt t="19526" x="2622550" y="3295650"/>
          <p14:tracePt t="19526" x="2628900" y="3302000"/>
          <p14:tracePt t="19542" x="2635250" y="3308350"/>
          <p14:tracePt t="19542" x="2647950" y="3314700"/>
          <p14:tracePt t="19558" x="2654300" y="3314700"/>
          <p14:tracePt t="19558" x="2660650" y="3321050"/>
          <p14:tracePt t="19558" x="2673350" y="3327400"/>
          <p14:tracePt t="19577" x="2679700" y="3333750"/>
          <p14:tracePt t="19577" x="2692400" y="3340100"/>
          <p14:tracePt t="19592" x="2705100" y="3340100"/>
          <p14:tracePt t="19592" x="2711450" y="3346450"/>
          <p14:tracePt t="19609" x="2724150" y="3352800"/>
          <p14:tracePt t="19609" x="2730500" y="3352800"/>
          <p14:tracePt t="19626" x="2743200" y="3359150"/>
          <p14:tracePt t="19626" x="2749550" y="3365500"/>
          <p14:tracePt t="19642" x="2762250" y="3365500"/>
          <p14:tracePt t="19642" x="2781300" y="3378200"/>
          <p14:tracePt t="19659" x="2787650" y="3384550"/>
          <p14:tracePt t="19659" x="2794000" y="3384550"/>
          <p14:tracePt t="19676" x="2806700" y="3390900"/>
          <p14:tracePt t="19676" x="2813050" y="3397250"/>
          <p14:tracePt t="19693" x="2819400" y="3403600"/>
          <p14:tracePt t="19693" x="2838450" y="3416300"/>
          <p14:tracePt t="19709" x="2844800" y="3422650"/>
          <p14:tracePt t="19709" x="2851150" y="3422650"/>
          <p14:tracePt t="19726" x="2857500" y="3429000"/>
          <p14:tracePt t="19726" x="2863850" y="3435350"/>
          <p14:tracePt t="19743" x="2870200" y="3441700"/>
          <p14:tracePt t="19743" x="2876550" y="3448050"/>
          <p14:tracePt t="19759" x="2882900" y="3448050"/>
          <p14:tracePt t="19759" x="2889250" y="3454400"/>
          <p14:tracePt t="19776" x="2895600" y="3460750"/>
          <p14:tracePt t="19792" x="2901950" y="3467100"/>
          <p14:tracePt t="19809" x="2908300" y="3473450"/>
          <p14:tracePt t="19825" x="2908300" y="3479800"/>
          <p14:tracePt t="19845" x="2901950" y="3479800"/>
          <p14:tracePt t="19868" x="2895600" y="3486150"/>
          <p14:tracePt t="19888" x="2889250" y="3492500"/>
          <p14:tracePt t="19912" x="2889250" y="3498850"/>
          <p14:tracePt t="19928" x="2889250" y="3511550"/>
          <p14:tracePt t="19944" x="2882900" y="3517900"/>
          <p14:tracePt t="19956" x="2882900" y="3524250"/>
          <p14:tracePt t="19964" x="2882900" y="3530600"/>
          <p14:tracePt t="19980" x="2882900" y="3536950"/>
          <p14:tracePt t="19992" x="2882900" y="3543300"/>
          <p14:tracePt t="19992" x="2882900" y="3549650"/>
          <p14:tracePt t="20011" x="2882900" y="3556000"/>
          <p14:tracePt t="20011" x="2882900" y="3562350"/>
          <p14:tracePt t="20027" x="2889250" y="3568700"/>
          <p14:tracePt t="20042" x="2895600" y="3575050"/>
          <p14:tracePt t="20059" x="2901950" y="3581400"/>
          <p14:tracePt t="20076" x="2914650" y="3587750"/>
          <p14:tracePt t="20076" x="2914650" y="3594100"/>
          <p14:tracePt t="20094" x="2921000" y="3594100"/>
          <p14:tracePt t="20094" x="2933700" y="3594100"/>
          <p14:tracePt t="20110" x="2940050" y="3594100"/>
          <p14:tracePt t="20110" x="2946400" y="3600450"/>
          <p14:tracePt t="20110" x="2952750" y="3600450"/>
          <p14:tracePt t="20129" x="2959100" y="3600450"/>
          <p14:tracePt t="20129" x="2965450" y="3606800"/>
          <p14:tracePt t="20144" x="2971800" y="3606800"/>
          <p14:tracePt t="20144" x="2984500" y="3613150"/>
          <p14:tracePt t="20161" x="2990850" y="3613150"/>
          <p14:tracePt t="20161" x="2997200" y="3619500"/>
          <p14:tracePt t="20178" x="3003550" y="3625850"/>
          <p14:tracePt t="20178" x="3009900" y="3625850"/>
          <p14:tracePt t="20178" x="3016250" y="3632200"/>
          <p14:tracePt t="20197" x="3022600" y="3632200"/>
          <p14:tracePt t="20210" x="3028950" y="3638550"/>
          <p14:tracePt t="20210" x="3035300" y="3638550"/>
          <p14:tracePt t="20229" x="3041650" y="3638550"/>
          <p14:tracePt t="20229" x="3048000" y="3644900"/>
          <p14:tracePt t="20244" x="3054350" y="3644900"/>
          <p14:tracePt t="20260" x="3060700" y="3651250"/>
          <p14:tracePt t="20277" x="3067050" y="3657600"/>
          <p14:tracePt t="20295" x="3067050" y="3663950"/>
          <p14:tracePt t="20310" x="3067050" y="3657600"/>
          <p14:tracePt t="20400" x="3067050" y="3651250"/>
          <p14:tracePt t="20420" x="3073400" y="3644900"/>
          <p14:tracePt t="20436" x="3079750" y="3638550"/>
          <p14:tracePt t="20452" x="3086100" y="3638550"/>
          <p14:tracePt t="20460" x="3092450" y="3632200"/>
          <p14:tracePt t="20468" x="3098800" y="3625850"/>
          <p14:tracePt t="20477" x="3105150" y="3619500"/>
          <p14:tracePt t="20477" x="3111500" y="3613150"/>
          <p14:tracePt t="20477" x="3117850" y="3613150"/>
          <p14:tracePt t="20497" x="3124200" y="3606800"/>
          <p14:tracePt t="20511" x="3130550" y="3600450"/>
          <p14:tracePt t="20511" x="3143250" y="3594100"/>
          <p14:tracePt t="20528" x="3149600" y="3587750"/>
          <p14:tracePt t="20528" x="3155950" y="3587750"/>
          <p14:tracePt t="20545" x="3162300" y="3581400"/>
          <p14:tracePt t="20545" x="3168650" y="3581400"/>
          <p14:tracePt t="20561" x="3175000" y="3581400"/>
          <p14:tracePt t="20561" x="3181350" y="3575050"/>
          <p14:tracePt t="20578" x="3187700" y="3575050"/>
          <p14:tracePt t="20578" x="3194050" y="3575050"/>
          <p14:tracePt t="20578" x="3200400" y="3568700"/>
          <p14:tracePt t="20596" x="3206750" y="3568700"/>
          <p14:tracePt t="20596" x="3213100" y="3568700"/>
          <p14:tracePt t="20611" x="3219450" y="3568700"/>
          <p14:tracePt t="20611" x="3225800" y="3568700"/>
          <p14:tracePt t="20628" x="3232150" y="3568700"/>
          <p14:tracePt t="20644" x="3238500" y="3568700"/>
          <p14:tracePt t="20644" x="3244850" y="3568700"/>
          <p14:tracePt t="20663" x="3251200" y="3568700"/>
          <p14:tracePt t="20663" x="3257550" y="3562350"/>
          <p14:tracePt t="20678" x="3263900" y="3562350"/>
          <p14:tracePt t="20678" x="3270250" y="3556000"/>
          <p14:tracePt t="20695" x="3282950" y="3556000"/>
          <p14:tracePt t="20695" x="3289300" y="3549650"/>
          <p14:tracePt t="20712" x="3302000" y="3543300"/>
          <p14:tracePt t="20712" x="3321050" y="3536950"/>
          <p14:tracePt t="20729" x="3333750" y="3536950"/>
          <p14:tracePt t="20729" x="3340100" y="3530600"/>
          <p14:tracePt t="20745" x="3352800" y="3530600"/>
          <p14:tracePt t="20745" x="3365500" y="3524250"/>
          <p14:tracePt t="20762" x="3371850" y="3524250"/>
          <p14:tracePt t="20762" x="3390900" y="3524250"/>
          <p14:tracePt t="20781" x="3397250" y="3524250"/>
          <p14:tracePt t="20781" x="3409950" y="3524250"/>
          <p14:tracePt t="20797" x="3416300" y="3524250"/>
          <p14:tracePt t="20797" x="3429000" y="3524250"/>
          <p14:tracePt t="20813" x="3435350" y="3524250"/>
          <p14:tracePt t="20813" x="3448050" y="3524250"/>
          <p14:tracePt t="20829" x="3454400" y="3524250"/>
          <p14:tracePt t="20829" x="3467100" y="3524250"/>
          <p14:tracePt t="20846" x="3473450" y="3517900"/>
          <p14:tracePt t="20846" x="3479800" y="3511550"/>
          <p14:tracePt t="20862" x="3492500" y="3511550"/>
          <p14:tracePt t="20862" x="3511550" y="3505200"/>
          <p14:tracePt t="20880" x="3524250" y="3498850"/>
          <p14:tracePt t="20880" x="3543300" y="3498850"/>
          <p14:tracePt t="20896" x="3562350" y="3498850"/>
          <p14:tracePt t="20896" x="3581400" y="3498850"/>
          <p14:tracePt t="20913" x="3613150" y="3505200"/>
          <p14:tracePt t="20913" x="3638550" y="3505200"/>
          <p14:tracePt t="20930" x="3676650" y="3505200"/>
          <p14:tracePt t="20930" x="3714750" y="3511550"/>
          <p14:tracePt t="20946" x="3752850" y="3511550"/>
          <p14:tracePt t="20946" x="3848100" y="3517900"/>
          <p14:tracePt t="20963" x="3898900" y="3517900"/>
          <p14:tracePt t="20963" x="3949700" y="3517900"/>
          <p14:tracePt t="20979" x="4006850" y="3517900"/>
          <p14:tracePt t="20979" x="4070350" y="3517900"/>
          <p14:tracePt t="20996" x="4133850" y="3517900"/>
          <p14:tracePt t="20996" x="4197350" y="3517900"/>
          <p14:tracePt t="21014" x="4267200" y="3517900"/>
          <p14:tracePt t="21014" x="4406900" y="3511550"/>
          <p14:tracePt t="21031" x="4483100" y="3505200"/>
          <p14:tracePt t="21031" x="4559300" y="3505200"/>
          <p14:tracePt t="21046" x="4629150" y="3498850"/>
          <p14:tracePt t="21046" x="4711700" y="3498850"/>
          <p14:tracePt t="21063" x="4787900" y="3498850"/>
          <p14:tracePt t="21063" x="4946650" y="3492500"/>
          <p14:tracePt t="21080" x="5029200" y="3492500"/>
          <p14:tracePt t="21080" x="5111750" y="3498850"/>
          <p14:tracePt t="21097" x="5187950" y="3498850"/>
          <p14:tracePt t="21097" x="5270500" y="3505200"/>
          <p14:tracePt t="21113" x="5346700" y="3505200"/>
          <p14:tracePt t="21113" x="5422900" y="3511550"/>
          <p14:tracePt t="21131" x="5499100" y="3517900"/>
          <p14:tracePt t="21131" x="5568950" y="3517900"/>
          <p14:tracePt t="21131" x="5645150" y="3517900"/>
          <p14:tracePt t="21149" x="5715000" y="3524250"/>
          <p14:tracePt t="21149" x="5784850" y="3517900"/>
          <p14:tracePt t="21164" x="5861050" y="3517900"/>
          <p14:tracePt t="21164" x="5924550" y="3511550"/>
          <p14:tracePt t="21181" x="5994400" y="3511550"/>
          <p14:tracePt t="21181" x="6057900" y="3505200"/>
          <p14:tracePt t="21197" x="6121400" y="3498850"/>
          <p14:tracePt t="21197" x="6178550" y="3492500"/>
          <p14:tracePt t="21214" x="6546850" y="3473450"/>
          <p14:tracePt t="21270" x="6578600" y="3473450"/>
          <p14:tracePt t="21276" x="6604000" y="3473450"/>
          <p14:tracePt t="21284" x="6629400" y="3479800"/>
          <p14:tracePt t="21298" x="6667500" y="3479800"/>
          <p14:tracePt t="21314" x="6705600" y="3492500"/>
          <p14:tracePt t="21331" x="6724650" y="3498850"/>
          <p14:tracePt t="21347" x="6731000" y="3498850"/>
          <p14:tracePt t="21363" x="6737350" y="3498850"/>
          <p14:tracePt t="21380" x="6731000" y="3505200"/>
          <p14:tracePt t="21412" x="6724650" y="3517900"/>
          <p14:tracePt t="21428" x="6724650" y="3524250"/>
          <p14:tracePt t="21436" x="6711950" y="3530600"/>
          <p14:tracePt t="21456" x="6705600" y="3530600"/>
          <p14:tracePt t="21472" x="6699250" y="3530600"/>
          <p14:tracePt t="21481" x="6686550" y="3530600"/>
          <p14:tracePt t="21481" x="6673850" y="3530600"/>
          <p14:tracePt t="21499" x="6661150" y="3530600"/>
          <p14:tracePt t="21499" x="6629400" y="3543300"/>
          <p14:tracePt t="21517" x="6610350" y="3556000"/>
          <p14:tracePt t="21517" x="6584950" y="3568700"/>
          <p14:tracePt t="21535" x="6565900" y="3587750"/>
          <p14:tracePt t="21535" x="6540500" y="3606800"/>
          <p14:tracePt t="21549" x="6521450" y="3625850"/>
          <p14:tracePt t="21549" x="6496050" y="3644900"/>
          <p14:tracePt t="21565" x="6477000" y="3670300"/>
          <p14:tracePt t="21565" x="6457950" y="3695700"/>
          <p14:tracePt t="21582" x="6432550" y="3721100"/>
          <p14:tracePt t="21582" x="6413500" y="3746500"/>
          <p14:tracePt t="21598" x="6394450" y="3771900"/>
          <p14:tracePt t="21598" x="6375400" y="3797300"/>
          <p14:tracePt t="21598" x="6362700" y="3829050"/>
          <p14:tracePt t="21617" x="6343650" y="3854450"/>
          <p14:tracePt t="21617" x="6324600" y="3886200"/>
        </p14:tracePtLst>
      </p14:laserTrace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14030</TotalTime>
  <Words>522</Words>
  <Application>Microsoft Office PowerPoint</Application>
  <PresentationFormat>画面に合わせる (4:3)</PresentationFormat>
  <Paragraphs>31</Paragraphs>
  <Slides>4</Slides>
  <Notes>4</Notes>
  <HiddenSlides>0</HiddenSlides>
  <MMClips>4</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1" baseType="lpstr">
      <vt:lpstr>ＭＳ Ｐゴシック</vt:lpstr>
      <vt:lpstr>ＭＳ Ｐ明朝</vt:lpstr>
      <vt:lpstr>Arial</vt:lpstr>
      <vt:lpstr>Calibri</vt:lpstr>
      <vt:lpstr>Times New Roman</vt:lpstr>
      <vt:lpstr>Office テーマ</vt:lpstr>
      <vt:lpstr>数式</vt:lpstr>
      <vt:lpstr>ポアソン分布</vt:lpstr>
      <vt:lpstr>ポアソン分布の例</vt:lpstr>
      <vt:lpstr>いろいろなポアソン分布</vt:lpstr>
      <vt:lpstr>ポアソン分布の練習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264</cp:revision>
  <dcterms:created xsi:type="dcterms:W3CDTF">2002-05-14T06:24:18Z</dcterms:created>
  <dcterms:modified xsi:type="dcterms:W3CDTF">2013-09-30T00:19:21Z</dcterms:modified>
</cp:coreProperties>
</file>