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521" r:id="rId2"/>
    <p:sldId id="569" r:id="rId3"/>
    <p:sldId id="570" r:id="rId4"/>
    <p:sldId id="522" r:id="rId5"/>
    <p:sldId id="571" r:id="rId6"/>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69916" autoAdjust="0"/>
  </p:normalViewPr>
  <p:slideViewPr>
    <p:cSldViewPr>
      <p:cViewPr varScale="1">
        <p:scale>
          <a:sx n="54" d="100"/>
          <a:sy n="54" d="100"/>
        </p:scale>
        <p:origin x="163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8FE314-903B-4C6D-B2AC-D501C4E1D5B6}" type="slidenum">
              <a:rPr lang="en-US" altLang="ja-JP"/>
              <a:pPr/>
              <a:t>‹#›</a:t>
            </a:fld>
            <a:endParaRPr lang="en-US" altLang="ja-JP"/>
          </a:p>
        </p:txBody>
      </p:sp>
    </p:spTree>
    <p:extLst>
      <p:ext uri="{BB962C8B-B14F-4D97-AF65-F5344CB8AC3E}">
        <p14:creationId xmlns:p14="http://schemas.microsoft.com/office/powerpoint/2010/main" val="75924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DB316C-EF82-40B3-AECC-D44AAC7AA7CD}" type="slidenum">
              <a:rPr lang="en-US" altLang="ja-JP"/>
              <a:pPr/>
              <a:t>‹#›</a:t>
            </a:fld>
            <a:endParaRPr lang="en-US" altLang="ja-JP"/>
          </a:p>
        </p:txBody>
      </p:sp>
    </p:spTree>
    <p:extLst>
      <p:ext uri="{BB962C8B-B14F-4D97-AF65-F5344CB8AC3E}">
        <p14:creationId xmlns:p14="http://schemas.microsoft.com/office/powerpoint/2010/main" val="942016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プリント「生物統計学＿第６回</a:t>
            </a:r>
            <a:r>
              <a:rPr kumimoji="1" lang="ja-JP" altLang="en-US" dirty="0" err="1" smtClean="0"/>
              <a:t>ｔ</a:t>
            </a:r>
            <a:r>
              <a:rPr kumimoji="1" lang="ja-JP" altLang="en-US" dirty="0" smtClean="0"/>
              <a:t>分布とｔ検定</a:t>
            </a:r>
            <a:r>
              <a:rPr kumimoji="1" lang="en-US" altLang="ja-JP" dirty="0" smtClean="0"/>
              <a:t>2013</a:t>
            </a:r>
            <a:r>
              <a:rPr kumimoji="1" lang="ja-JP" altLang="en-US" dirty="0" smtClean="0"/>
              <a:t>」</a:t>
            </a:r>
            <a:r>
              <a:rPr kumimoji="1" lang="en-US" altLang="ja-JP" dirty="0" smtClean="0"/>
              <a:t>P8</a:t>
            </a:r>
            <a:r>
              <a:rPr kumimoji="1" lang="ja-JP" altLang="en-US" dirty="0" smtClean="0"/>
              <a:t>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は対応のある２つの母集団から得られた標本を使って，２つの母集団の母平均に差があるのか，ないのかを検定する方法を学びます．先ほど学んだ対応のない２つの母集団と対応のある２つの母集団とはどこが違うのでしょうか？</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それはこれからの検定を学びながら考えていくとよいでしょう．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例題です．</a:t>
            </a:r>
            <a:r>
              <a:rPr kumimoji="1" lang="ja-JP" altLang="ja-JP" sz="1200" kern="1200" dirty="0" smtClean="0">
                <a:solidFill>
                  <a:schemeClr val="tx1"/>
                </a:solidFill>
                <a:effectLst/>
                <a:latin typeface="Times New Roman" pitchFamily="18" charset="0"/>
                <a:ea typeface="ＭＳ Ｐ明朝" charset="-128"/>
                <a:cs typeface="+mn-cs"/>
              </a:rPr>
              <a:t>Ａ，Ｂの２つのハカリで同じ品物を量</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．同様に</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個の品物についてそれぞれ量って，右の表のような結果を得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た．２つのハカリの指示には差がある</a:t>
            </a:r>
            <a:r>
              <a:rPr kumimoji="1" lang="ja-JP" altLang="en-US" sz="1200" kern="1200" dirty="0" smtClean="0">
                <a:solidFill>
                  <a:schemeClr val="tx1"/>
                </a:solidFill>
                <a:effectLst/>
                <a:latin typeface="Times New Roman" pitchFamily="18" charset="0"/>
                <a:ea typeface="ＭＳ Ｐ明朝" charset="-128"/>
                <a:cs typeface="+mn-cs"/>
              </a:rPr>
              <a:t>でしょうか</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前項の対応のないデータでの検定を行うと</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％で有意でないという結果が出</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．しかし，Ａ，Ｂのハカリの差を品物ごとに取ると何か傾向がありそうだとわか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．このように２つの標本のデータが対応する場合，２つの標本は独立していないといい，対応するデータの対の差</a:t>
            </a:r>
            <a:r>
              <a:rPr kumimoji="1" lang="en-US" altLang="ja-JP" sz="1200" kern="1200" dirty="0" smtClean="0">
                <a:solidFill>
                  <a:schemeClr val="tx1"/>
                </a:solidFill>
                <a:effectLst/>
                <a:latin typeface="Times New Roman" pitchFamily="18" charset="0"/>
                <a:ea typeface="ＭＳ Ｐ明朝" charset="-128"/>
                <a:cs typeface="+mn-cs"/>
              </a:rPr>
              <a:t>d</a:t>
            </a:r>
            <a:r>
              <a:rPr kumimoji="1" lang="ja-JP" altLang="ja-JP" sz="1200" kern="1200" dirty="0" smtClean="0">
                <a:solidFill>
                  <a:schemeClr val="tx1"/>
                </a:solidFill>
                <a:effectLst/>
                <a:latin typeface="Times New Roman" pitchFamily="18" charset="0"/>
                <a:ea typeface="ＭＳ Ｐ明朝" charset="-128"/>
                <a:cs typeface="+mn-cs"/>
              </a:rPr>
              <a:t>を検定しなければな</a:t>
            </a:r>
            <a:r>
              <a:rPr kumimoji="1" lang="ja-JP" altLang="en-US" sz="1200" kern="1200" dirty="0" smtClean="0">
                <a:solidFill>
                  <a:schemeClr val="tx1"/>
                </a:solidFill>
                <a:effectLst/>
                <a:latin typeface="Times New Roman" pitchFamily="18" charset="0"/>
                <a:ea typeface="ＭＳ Ｐ明朝" charset="-128"/>
                <a:cs typeface="+mn-cs"/>
              </a:rPr>
              <a:t>りません</a:t>
            </a:r>
            <a:r>
              <a:rPr kumimoji="1" lang="ja-JP" altLang="ja-JP" sz="1200" kern="1200" dirty="0" smtClean="0">
                <a:solidFill>
                  <a:schemeClr val="tx1"/>
                </a:solidFill>
                <a:effectLst/>
                <a:latin typeface="Times New Roman" pitchFamily="18" charset="0"/>
                <a:ea typeface="ＭＳ Ｐ明朝" charset="-128"/>
                <a:cs typeface="+mn-cs"/>
              </a:rPr>
              <a:t>．エクセルの分析ツールでは</a:t>
            </a:r>
            <a:r>
              <a:rPr kumimoji="1" lang="ja-JP" altLang="ja-JP" sz="1200" u="sng" kern="1200" dirty="0" smtClean="0">
                <a:solidFill>
                  <a:schemeClr val="tx1"/>
                </a:solidFill>
                <a:effectLst/>
                <a:latin typeface="Times New Roman" pitchFamily="18" charset="0"/>
                <a:ea typeface="ＭＳ Ｐ明朝" charset="-128"/>
                <a:cs typeface="+mn-cs"/>
              </a:rPr>
              <a:t>ｔ検定：一対の標本による平均の検定を使</a:t>
            </a:r>
            <a:r>
              <a:rPr kumimoji="1" lang="ja-JP" altLang="en-US" sz="1200" u="sng" kern="1200" dirty="0" smtClean="0">
                <a:solidFill>
                  <a:schemeClr val="tx1"/>
                </a:solidFill>
                <a:effectLst/>
                <a:latin typeface="Times New Roman" pitchFamily="18" charset="0"/>
                <a:ea typeface="ＭＳ Ｐ明朝" charset="-128"/>
                <a:cs typeface="+mn-cs"/>
              </a:rPr>
              <a:t>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1</a:t>
            </a:fld>
            <a:endParaRPr lang="en-US" altLang="ja-JP"/>
          </a:p>
        </p:txBody>
      </p:sp>
    </p:spTree>
    <p:extLst>
      <p:ext uri="{BB962C8B-B14F-4D97-AF65-F5344CB8AC3E}">
        <p14:creationId xmlns:p14="http://schemas.microsoft.com/office/powerpoint/2010/main" val="247536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対応のあるデータの差</a:t>
            </a:r>
            <a:r>
              <a:rPr kumimoji="1" lang="ja-JP" altLang="ja-JP" sz="1200" kern="1200" dirty="0" err="1" smtClean="0">
                <a:solidFill>
                  <a:schemeClr val="tx1"/>
                </a:solidFill>
                <a:effectLst/>
                <a:latin typeface="Times New Roman" pitchFamily="18" charset="0"/>
                <a:ea typeface="ＭＳ Ｐ明朝" charset="-128"/>
                <a:cs typeface="+mn-cs"/>
              </a:rPr>
              <a:t>ｄ</a:t>
            </a:r>
            <a:r>
              <a:rPr kumimoji="1" lang="ja-JP" altLang="ja-JP" sz="1200" kern="1200" dirty="0" smtClean="0">
                <a:solidFill>
                  <a:schemeClr val="tx1"/>
                </a:solidFill>
                <a:effectLst/>
                <a:latin typeface="Times New Roman" pitchFamily="18" charset="0"/>
                <a:ea typeface="ＭＳ Ｐ明朝" charset="-128"/>
                <a:cs typeface="+mn-cs"/>
              </a:rPr>
              <a:t>について検定</a:t>
            </a:r>
            <a:r>
              <a:rPr kumimoji="1" lang="ja-JP" altLang="en-US" sz="1200" kern="1200" dirty="0" smtClean="0">
                <a:solidFill>
                  <a:schemeClr val="tx1"/>
                </a:solidFill>
                <a:effectLst/>
                <a:latin typeface="Times New Roman" pitchFamily="18" charset="0"/>
                <a:ea typeface="ＭＳ Ｐ明朝" charset="-128"/>
                <a:cs typeface="+mn-cs"/>
              </a:rPr>
              <a:t>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帰無仮説：　</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Ｈ</a:t>
            </a:r>
            <a:r>
              <a:rPr kumimoji="1" lang="ja-JP" altLang="ja-JP" sz="1200" kern="1200" baseline="-25000" dirty="0" smtClean="0">
                <a:solidFill>
                  <a:schemeClr val="tx1"/>
                </a:solidFill>
                <a:effectLst/>
                <a:latin typeface="Times New Roman" pitchFamily="18" charset="0"/>
                <a:ea typeface="ＭＳ Ｐ明朝" charset="-128"/>
                <a:cs typeface="+mn-cs"/>
              </a:rPr>
              <a:t>０</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　ＡとＢの２つのはかりの指示は同じである．</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対立仮説：</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　Ｈ</a:t>
            </a:r>
            <a:r>
              <a:rPr kumimoji="1" lang="ja-JP" altLang="ja-JP" sz="1200" kern="1200" baseline="-25000" dirty="0" smtClean="0">
                <a:solidFill>
                  <a:schemeClr val="tx1"/>
                </a:solidFill>
                <a:effectLst/>
                <a:latin typeface="Times New Roman" pitchFamily="18" charset="0"/>
                <a:ea typeface="ＭＳ Ｐ明朝" charset="-128"/>
                <a:cs typeface="+mn-cs"/>
              </a:rPr>
              <a:t>１</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　ＡとＢの２つのはかりの指示は異なる．</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に設定しましょう．</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2</a:t>
            </a:fld>
            <a:endParaRPr lang="en-US" altLang="ja-JP"/>
          </a:p>
        </p:txBody>
      </p:sp>
    </p:spTree>
    <p:extLst>
      <p:ext uri="{BB962C8B-B14F-4D97-AF65-F5344CB8AC3E}">
        <p14:creationId xmlns:p14="http://schemas.microsoft.com/office/powerpoint/2010/main" val="353999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帰無仮説が成り立つとしたときに今回のデータが得られる確率である</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値はエクセルの分析ツールの</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a:t>
            </a:r>
            <a:r>
              <a:rPr kumimoji="1" lang="ja-JP" altLang="en-US" sz="1200" kern="1200" dirty="0" smtClean="0">
                <a:solidFill>
                  <a:schemeClr val="tx1"/>
                </a:solidFill>
                <a:effectLst/>
                <a:latin typeface="Times New Roman" pitchFamily="18" charset="0"/>
                <a:ea typeface="ＭＳ Ｐ明朝" charset="-128"/>
                <a:cs typeface="+mn-cs"/>
              </a:rPr>
              <a:t>一対の標本による平均の検定」</a:t>
            </a:r>
            <a:r>
              <a:rPr kumimoji="1" lang="ja-JP" altLang="ja-JP" sz="1200" kern="1200" dirty="0" smtClean="0">
                <a:solidFill>
                  <a:schemeClr val="tx1"/>
                </a:solidFill>
                <a:effectLst/>
                <a:latin typeface="Times New Roman" pitchFamily="18" charset="0"/>
                <a:ea typeface="ＭＳ Ｐ明朝" charset="-128"/>
                <a:cs typeface="+mn-cs"/>
              </a:rPr>
              <a:t>で計算でき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en-US" dirty="0" smtClean="0"/>
              <a:t>データの入力方法は</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検定：等分散を仮定した２標本による検定</a:t>
            </a:r>
            <a:r>
              <a:rPr kumimoji="1" lang="ja-JP" altLang="en-US" sz="1200" kern="1200" dirty="0" smtClean="0">
                <a:solidFill>
                  <a:schemeClr val="tx1"/>
                </a:solidFill>
                <a:effectLst/>
                <a:latin typeface="Times New Roman" pitchFamily="18" charset="0"/>
                <a:ea typeface="ＭＳ Ｐ明朝" charset="-128"/>
                <a:cs typeface="+mn-cs"/>
              </a:rPr>
              <a:t>」の場合と同じです．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エクセルの分析ツールには</a:t>
            </a:r>
            <a:r>
              <a:rPr kumimoji="1" lang="en-US" altLang="ja-JP" sz="1200" kern="1200" dirty="0" smtClean="0">
                <a:solidFill>
                  <a:schemeClr val="tx1"/>
                </a:solidFill>
                <a:effectLst/>
                <a:latin typeface="Times New Roman" pitchFamily="18" charset="0"/>
                <a:ea typeface="ＭＳ Ｐ明朝" charset="-128"/>
                <a:cs typeface="+mn-cs"/>
              </a:rPr>
              <a:t>t</a:t>
            </a:r>
            <a:r>
              <a:rPr kumimoji="1" lang="ja-JP" altLang="en-US" sz="1200" kern="1200" dirty="0" smtClean="0">
                <a:solidFill>
                  <a:schemeClr val="tx1"/>
                </a:solidFill>
                <a:effectLst/>
                <a:latin typeface="Times New Roman" pitchFamily="18" charset="0"/>
                <a:ea typeface="ＭＳ Ｐ明朝" charset="-128"/>
                <a:cs typeface="+mn-cs"/>
              </a:rPr>
              <a:t>検定には３種類ありますので，混乱しないようにしましょう．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3</a:t>
            </a:fld>
            <a:endParaRPr lang="en-US" altLang="ja-JP"/>
          </a:p>
        </p:txBody>
      </p:sp>
    </p:spTree>
    <p:extLst>
      <p:ext uri="{BB962C8B-B14F-4D97-AF65-F5344CB8AC3E}">
        <p14:creationId xmlns:p14="http://schemas.microsoft.com/office/powerpoint/2010/main" val="7032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値が</a:t>
            </a:r>
            <a:r>
              <a:rPr kumimoji="1" lang="en-US" altLang="ja-JP" sz="1200" kern="1200" dirty="0" smtClean="0">
                <a:solidFill>
                  <a:schemeClr val="tx1"/>
                </a:solidFill>
                <a:effectLst/>
                <a:latin typeface="Times New Roman" pitchFamily="18" charset="0"/>
                <a:ea typeface="ＭＳ Ｐ明朝" charset="-128"/>
                <a:cs typeface="+mn-cs"/>
              </a:rPr>
              <a:t>0.046202</a:t>
            </a:r>
            <a:r>
              <a:rPr kumimoji="1" lang="ja-JP" altLang="en-US" sz="1200" kern="1200" dirty="0" smtClean="0">
                <a:solidFill>
                  <a:schemeClr val="tx1"/>
                </a:solidFill>
                <a:effectLst/>
                <a:latin typeface="Times New Roman" pitchFamily="18" charset="0"/>
                <a:ea typeface="ＭＳ Ｐ明朝" charset="-128"/>
                <a:cs typeface="+mn-cs"/>
              </a:rPr>
              <a:t>となり，有意水準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より小さいです．したがって，</a:t>
            </a:r>
            <a:r>
              <a:rPr kumimoji="1" lang="ja-JP" altLang="ja-JP" sz="1200" kern="1200" dirty="0" smtClean="0">
                <a:solidFill>
                  <a:schemeClr val="tx1"/>
                </a:solidFill>
                <a:effectLst/>
                <a:latin typeface="Times New Roman" pitchFamily="18" charset="0"/>
                <a:ea typeface="ＭＳ Ｐ明朝" charset="-128"/>
                <a:cs typeface="+mn-cs"/>
              </a:rPr>
              <a:t>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％で帰無仮説は棄却され，Ａ，Ｂ２つのハカリの指示に</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％の有意水準で差があると結論でき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このように２つの標本のデータを対応させることができると検定の検出力が高まります．つまり有意差が出やすくなります．このような対応させるはいくつかありますが，それについては授業で紹介します．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4</a:t>
            </a:fld>
            <a:endParaRPr lang="en-US" altLang="ja-JP"/>
          </a:p>
        </p:txBody>
      </p:sp>
    </p:spTree>
    <p:extLst>
      <p:ext uri="{BB962C8B-B14F-4D97-AF65-F5344CB8AC3E}">
        <p14:creationId xmlns:p14="http://schemas.microsoft.com/office/powerpoint/2010/main" val="185062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kumimoji="1" lang="ja-JP" altLang="ja-JP" sz="1200" kern="1200" dirty="0" smtClean="0">
                <a:solidFill>
                  <a:schemeClr val="tx1"/>
                </a:solidFill>
                <a:effectLst/>
                <a:latin typeface="Times New Roman" pitchFamily="18" charset="0"/>
                <a:ea typeface="ＭＳ Ｐ明朝" charset="-128"/>
                <a:cs typeface="+mn-cs"/>
              </a:rPr>
              <a:t>有意水準を</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％として</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ja-JP" altLang="ja-JP" sz="1200" kern="1200" dirty="0" smtClean="0">
                <a:solidFill>
                  <a:schemeClr val="tx1"/>
                </a:solidFill>
                <a:effectLst/>
                <a:latin typeface="Times New Roman" pitchFamily="18" charset="0"/>
                <a:ea typeface="ＭＳ Ｐ明朝" charset="-128"/>
                <a:cs typeface="+mn-cs"/>
              </a:rPr>
              <a:t>．</a:t>
            </a:r>
            <a:r>
              <a:rPr lang="ja-JP" altLang="en-US" dirty="0" smtClean="0"/>
              <a:t>予習は「生物統計学第５回宿題と第６回のための予習</a:t>
            </a:r>
            <a:r>
              <a:rPr lang="en-US" altLang="ja-JP" dirty="0" smtClean="0"/>
              <a:t>2013 </a:t>
            </a:r>
            <a:r>
              <a:rPr lang="ja-JP" altLang="en-US" dirty="0" smtClean="0"/>
              <a:t>」の提出用タブ欄に入力して提出してください．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5</a:t>
            </a:fld>
            <a:endParaRPr lang="en-US" altLang="ja-JP"/>
          </a:p>
        </p:txBody>
      </p:sp>
    </p:spTree>
    <p:extLst>
      <p:ext uri="{BB962C8B-B14F-4D97-AF65-F5344CB8AC3E}">
        <p14:creationId xmlns:p14="http://schemas.microsoft.com/office/powerpoint/2010/main" val="323083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E4C17A6-C3DE-4F72-8F3B-1F9CBBE1B95F}"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11C43D6-75CF-4B67-9E94-5FA2CD1320C7}"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EE205FB-DA2C-447B-8C3D-9CBF8657F4E4}"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1071546"/>
            <a:ext cx="8229600" cy="5054617"/>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5CAD192-F627-4873-833D-49D7E7B069B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89E7BE1-1BA0-46EB-9A46-C267F8D16A5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9097F9D-C1A0-4B94-A35F-943853119256}"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F9556492-E080-4A4A-81D5-A6F98AF2314A}"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B27DC9C-60A0-404C-92C1-6A337608C22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E54E35B-B2E1-4D00-97E2-8646BA12DEF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B695137-CFD1-4AED-8D08-E7A8A2C38C0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3B469C6-BCDD-4F85-9964-33B78B04F8B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C4D18-933C-44AB-81D6-FD26E8F81AC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microsoft.com/office/2007/relationships/media" Target="../media/media2.wma"/><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3.emf"/><Relationship Id="rId4" Type="http://schemas.openxmlformats.org/officeDocument/2006/relationships/audio" Target="../media/media2.wma"/><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3.wma"/><Relationship Id="rId7" Type="http://schemas.openxmlformats.org/officeDocument/2006/relationships/image" Target="../media/image5.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5559" name="Group 7"/>
          <p:cNvGrpSpPr>
            <a:grpSpLocks/>
          </p:cNvGrpSpPr>
          <p:nvPr/>
        </p:nvGrpSpPr>
        <p:grpSpPr bwMode="auto">
          <a:xfrm>
            <a:off x="395536" y="1484784"/>
            <a:ext cx="3444875" cy="2451100"/>
            <a:chOff x="278" y="1549"/>
            <a:chExt cx="2170" cy="1544"/>
          </a:xfrm>
        </p:grpSpPr>
        <p:sp>
          <p:nvSpPr>
            <p:cNvPr id="535560" name="Text Box 8"/>
            <p:cNvSpPr txBox="1">
              <a:spLocks noChangeArrowheads="1"/>
            </p:cNvSpPr>
            <p:nvPr/>
          </p:nvSpPr>
          <p:spPr bwMode="auto">
            <a:xfrm>
              <a:off x="278" y="1549"/>
              <a:ext cx="404" cy="288"/>
            </a:xfrm>
            <a:prstGeom prst="rect">
              <a:avLst/>
            </a:prstGeom>
            <a:noFill/>
            <a:ln w="38100">
              <a:noFill/>
              <a:miter lim="800000"/>
              <a:headEnd/>
              <a:tailEnd/>
            </a:ln>
            <a:effectLst/>
          </p:spPr>
          <p:txBody>
            <a:bodyPr wrap="none">
              <a:spAutoFit/>
            </a:bodyPr>
            <a:lstStyle/>
            <a:p>
              <a:r>
                <a:rPr lang="ja-JP" altLang="en-US" dirty="0"/>
                <a:t>例：</a:t>
              </a:r>
            </a:p>
          </p:txBody>
        </p:sp>
        <p:sp>
          <p:nvSpPr>
            <p:cNvPr id="535561" name="Text Box 9"/>
            <p:cNvSpPr txBox="1">
              <a:spLocks noChangeArrowheads="1"/>
            </p:cNvSpPr>
            <p:nvPr/>
          </p:nvSpPr>
          <p:spPr bwMode="auto">
            <a:xfrm>
              <a:off x="278" y="1885"/>
              <a:ext cx="2170" cy="1208"/>
            </a:xfrm>
            <a:prstGeom prst="rect">
              <a:avLst/>
            </a:prstGeom>
            <a:noFill/>
            <a:ln w="38100">
              <a:noFill/>
              <a:miter lim="800000"/>
              <a:headEnd/>
              <a:tailEnd/>
            </a:ln>
            <a:effectLst/>
          </p:spPr>
          <p:txBody>
            <a:bodyPr>
              <a:spAutoFit/>
            </a:bodyPr>
            <a:lstStyle/>
            <a:p>
              <a:r>
                <a:rPr lang="ja-JP" altLang="en-US"/>
                <a:t>Ａ，Ｂの２つのはかりで同じ品物をそれぞれ量り，</a:t>
              </a:r>
              <a:r>
                <a:rPr lang="en-US" altLang="ja-JP"/>
                <a:t>10</a:t>
              </a:r>
              <a:r>
                <a:rPr lang="ja-JP" altLang="en-US"/>
                <a:t>個の品物についてそれを行った．２つのはかりの指示には差があるか？</a:t>
              </a:r>
            </a:p>
          </p:txBody>
        </p:sp>
      </p:grpSp>
      <p:sp>
        <p:nvSpPr>
          <p:cNvPr id="535562" name="Text Box 10"/>
          <p:cNvSpPr txBox="1">
            <a:spLocks noChangeArrowheads="1"/>
          </p:cNvSpPr>
          <p:nvPr/>
        </p:nvSpPr>
        <p:spPr bwMode="auto">
          <a:xfrm>
            <a:off x="5148064" y="908720"/>
            <a:ext cx="2398713" cy="457200"/>
          </a:xfrm>
          <a:prstGeom prst="rect">
            <a:avLst/>
          </a:prstGeom>
          <a:noFill/>
          <a:ln w="38100">
            <a:noFill/>
            <a:miter lim="800000"/>
            <a:headEnd/>
            <a:tailEnd/>
          </a:ln>
          <a:effectLst/>
        </p:spPr>
        <p:txBody>
          <a:bodyPr wrap="none">
            <a:spAutoFit/>
          </a:bodyPr>
          <a:lstStyle/>
          <a:p>
            <a:r>
              <a:rPr lang="ja-JP" altLang="en-US" dirty="0"/>
              <a:t>重さの測定値（</a:t>
            </a:r>
            <a:r>
              <a:rPr lang="en-US" altLang="ja-JP" dirty="0"/>
              <a:t>g</a:t>
            </a:r>
            <a:r>
              <a:rPr lang="ja-JP" altLang="en-US" dirty="0"/>
              <a:t>）</a:t>
            </a:r>
          </a:p>
        </p:txBody>
      </p:sp>
      <p:graphicFrame>
        <p:nvGraphicFramePr>
          <p:cNvPr id="535637" name="Group 85"/>
          <p:cNvGraphicFramePr>
            <a:graphicFrameLocks noGrp="1"/>
          </p:cNvGraphicFramePr>
          <p:nvPr/>
        </p:nvGraphicFramePr>
        <p:xfrm>
          <a:off x="3923928" y="1484784"/>
          <a:ext cx="4895850" cy="5183189"/>
        </p:xfrm>
        <a:graphic>
          <a:graphicData uri="http://schemas.openxmlformats.org/drawingml/2006/table">
            <a:tbl>
              <a:tblPr/>
              <a:tblGrid>
                <a:gridCol w="863600"/>
                <a:gridCol w="1296988"/>
                <a:gridCol w="1295400"/>
                <a:gridCol w="1439862"/>
              </a:tblGrid>
              <a:tr h="935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品物</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はかりＡでの値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はかりＢでの値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重さの差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4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427</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401</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408</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417</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416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396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437</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386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406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419</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391</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410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406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406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400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432</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391</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402</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395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11</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smtClean="0">
                          <a:ln>
                            <a:noFill/>
                          </a:ln>
                          <a:solidFill>
                            <a:schemeClr val="tx1"/>
                          </a:solidFill>
                          <a:effectLst/>
                          <a:latin typeface="Times New Roman" pitchFamily="18" charset="0"/>
                          <a:ea typeface="ＭＳ Ｐゴシック" charset="-128"/>
                        </a:rPr>
                        <a:t>平均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pitchFamily="18" charset="0"/>
                          <a:ea typeface="ＭＳ Ｐゴシック" charset="-128"/>
                        </a:rPr>
                        <a:t>405.2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charset="-128"/>
                        </a:rPr>
                        <a:t>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タイトル 8"/>
          <p:cNvSpPr>
            <a:spLocks noGrp="1"/>
          </p:cNvSpPr>
          <p:nvPr>
            <p:ph type="title"/>
          </p:nvPr>
        </p:nvSpPr>
        <p:spPr/>
        <p:txBody>
          <a:bodyPr/>
          <a:lstStyle/>
          <a:p>
            <a:r>
              <a:rPr kumimoji="1" lang="ja-JP" altLang="en-US" dirty="0" smtClean="0"/>
              <a:t>対応のあるデータの時の</a:t>
            </a:r>
            <a:r>
              <a:rPr kumimoji="1" lang="ja-JP" altLang="en-US" dirty="0" err="1" smtClean="0"/>
              <a:t>ｔ</a:t>
            </a:r>
            <a:r>
              <a:rPr kumimoji="1" lang="ja-JP" altLang="en-US" dirty="0" smtClean="0"/>
              <a:t>検定</a:t>
            </a:r>
            <a:endParaRPr kumimoji="1" lang="ja-JP" altLang="en-US"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4248"/>
    </mc:Choice>
    <mc:Fallback>
      <p:transition spd="slow" advTm="144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65" x="901700" y="4959350"/>
          <p14:tracePt t="2812" x="901700" y="4946650"/>
          <p14:tracePt t="2828" x="901700" y="4953000"/>
          <p14:tracePt t="2837" x="895350" y="4965700"/>
          <p14:tracePt t="2849" x="895350" y="4978400"/>
          <p14:tracePt t="2849" x="908050" y="5010150"/>
          <p14:tracePt t="2867" x="914400" y="5022850"/>
          <p14:tracePt t="2867" x="933450" y="5041900"/>
          <p14:tracePt t="2884" x="952500" y="5054600"/>
          <p14:tracePt t="2884" x="971550" y="5067300"/>
          <p14:tracePt t="2901" x="1003300" y="5086350"/>
          <p14:tracePt t="2901" x="1066800" y="5130800"/>
          <p14:tracePt t="2918" x="1098550" y="5162550"/>
          <p14:tracePt t="2918" x="1143000" y="5200650"/>
          <p14:tracePt t="2934" x="1181100" y="5238750"/>
          <p14:tracePt t="2934" x="1225550" y="5283200"/>
          <p14:tracePt t="2952" x="1270000" y="5327650"/>
          <p14:tracePt t="2952" x="1320800" y="5365750"/>
          <p14:tracePt t="2968" x="1365250" y="5416550"/>
          <p14:tracePt t="2968" x="1473200" y="5492750"/>
          <p14:tracePt t="2985" x="1524000" y="5530850"/>
          <p14:tracePt t="2985" x="1581150" y="5568950"/>
          <p14:tracePt t="3001" x="1638300" y="5600700"/>
          <p14:tracePt t="3001" x="1695450" y="5632450"/>
          <p14:tracePt t="3019" x="1752600" y="5664200"/>
          <p14:tracePt t="3019" x="1809750" y="5695950"/>
          <p14:tracePt t="3019" x="1866900" y="5727700"/>
          <p14:tracePt t="3037" x="1924050" y="5753100"/>
          <p14:tracePt t="3050" x="1981200" y="5791200"/>
          <p14:tracePt t="3050" x="2095500" y="5842000"/>
          <p14:tracePt t="3070" x="2146300" y="5867400"/>
          <p14:tracePt t="3070" x="2197100" y="5892800"/>
          <p14:tracePt t="3086" x="2247900" y="5911850"/>
          <p14:tracePt t="3086" x="2292350" y="5924550"/>
          <p14:tracePt t="3101" x="2336800" y="5943600"/>
          <p14:tracePt t="3101" x="2374900" y="5956300"/>
          <p14:tracePt t="3118" x="2413000" y="5969000"/>
          <p14:tracePt t="3118" x="2489200" y="5994400"/>
          <p14:tracePt t="3137" x="2520950" y="6007100"/>
          <p14:tracePt t="3137" x="2552700" y="6026150"/>
          <p14:tracePt t="3152" x="2584450" y="6038850"/>
          <p14:tracePt t="3152" x="2609850" y="6057900"/>
          <p14:tracePt t="3169" x="2635250" y="6076950"/>
          <p14:tracePt t="3169" x="2654300" y="6096000"/>
          <p14:tracePt t="3185" x="2673350" y="6108700"/>
          <p14:tracePt t="3185" x="2686050" y="6127750"/>
          <p14:tracePt t="3202" x="2698750" y="6140450"/>
          <p14:tracePt t="3202" x="2711450" y="6172200"/>
          <p14:tracePt t="3219" x="2717800" y="6184900"/>
          <p14:tracePt t="3219" x="2717800" y="6197600"/>
          <p14:tracePt t="3235" x="2717800" y="6210300"/>
          <p14:tracePt t="3235" x="2717800" y="6216650"/>
          <p14:tracePt t="3252" x="2717800" y="6223000"/>
          <p14:tracePt t="3252" x="2717800" y="6229350"/>
          <p14:tracePt t="3269" x="2717800" y="6235700"/>
          <p14:tracePt t="3269" x="2711450" y="6242050"/>
          <p14:tracePt t="3286" x="2711450" y="6248400"/>
          <p14:tracePt t="3286" x="2711450" y="6254750"/>
          <p14:tracePt t="3302" x="2705100" y="6261100"/>
          <p14:tracePt t="3318" x="2705100" y="6273800"/>
          <p14:tracePt t="3318" x="2705100" y="6286500"/>
          <p14:tracePt t="3336" x="2705100" y="6292850"/>
          <p14:tracePt t="3351" x="2705100" y="6299200"/>
          <p14:tracePt t="3351" x="2705100" y="6305550"/>
          <p14:tracePt t="3370" x="2705100" y="6311900"/>
          <p14:tracePt t="3396" x="2711450" y="6318250"/>
          <p14:tracePt t="3472" x="2717800" y="6318250"/>
          <p14:tracePt t="3496" x="2736850" y="6324600"/>
          <p14:tracePt t="3524" x="2743200" y="6318250"/>
          <p14:tracePt t="3548" x="2749550" y="6318250"/>
          <p14:tracePt t="3576" x="2749550" y="6311900"/>
          <p14:tracePt t="3600" x="2755900" y="6305550"/>
          <p14:tracePt t="3632" x="2762250" y="6305550"/>
          <p14:tracePt t="3651" x="2768600" y="6311900"/>
          <p14:tracePt t="3704" x="2774950" y="6311900"/>
          <p14:tracePt t="3744" x="2781300" y="6305550"/>
          <p14:tracePt t="3780" x="2781300" y="6299200"/>
          <p14:tracePt t="3812" x="2787650" y="6292850"/>
          <p14:tracePt t="3840" x="2794000" y="6292850"/>
          <p14:tracePt t="3908" x="2794000" y="6286500"/>
          <p14:tracePt t="3944" x="2800350" y="6280150"/>
          <p14:tracePt t="3984" x="2794000" y="6273800"/>
          <p14:tracePt t="4019" x="2794000" y="6267450"/>
          <p14:tracePt t="4052" x="2794000" y="6261100"/>
          <p14:tracePt t="4072" x="2794000" y="6254750"/>
          <p14:tracePt t="4096" x="2800350" y="6254750"/>
          <p14:tracePt t="4164" x="2800350" y="6248400"/>
          <p14:tracePt t="4216" x="2800350" y="6242050"/>
          <p14:tracePt t="4303" x="2800350" y="6235700"/>
          <p14:tracePt t="4328" x="2800350" y="6242050"/>
          <p14:tracePt t="4440" x="2800350" y="6248400"/>
          <p14:tracePt t="4524" x="2800350" y="6254750"/>
          <p14:tracePt t="4584" x="2794000" y="6254750"/>
          <p14:tracePt t="4680" x="2794000" y="6261100"/>
          <p14:tracePt t="4764" x="2794000" y="6267450"/>
          <p14:tracePt t="4824" x="2787650" y="6273800"/>
          <p14:tracePt t="4920" x="2787650" y="6280150"/>
          <p14:tracePt t="4952" x="2787650" y="6286500"/>
          <p14:tracePt t="5212" x="2787650" y="6280150"/>
          <p14:tracePt t="5280" x="2787650" y="6286500"/>
          <p14:tracePt t="5355" x="2787650" y="6292850"/>
          <p14:tracePt t="5372" x="2787650" y="6286500"/>
          <p14:tracePt t="5604" x="2787650" y="6292850"/>
          <p14:tracePt t="5760" x="2794000" y="6286500"/>
          <p14:tracePt t="5812" x="2794000" y="6280150"/>
          <p14:tracePt t="5820" x="2794000" y="6273800"/>
          <p14:tracePt t="5856" x="2787650" y="6273800"/>
          <p14:tracePt t="6164" x="2787650" y="6280150"/>
          <p14:tracePt t="6284" x="2787650" y="6286500"/>
          <p14:tracePt t="6443" x="2787650" y="6292850"/>
          <p14:tracePt t="6556" x="2794000" y="6286500"/>
          <p14:tracePt t="6927" x="2794000" y="6292850"/>
          <p14:tracePt t="6984" x="2794000" y="6286500"/>
          <p14:tracePt t="7044" x="2794000" y="6292850"/>
          <p14:tracePt t="7132" x="2794000" y="6286500"/>
          <p14:tracePt t="7252" x="2794000" y="6280150"/>
          <p14:tracePt t="7276" x="2794000" y="6286500"/>
          <p14:tracePt t="7352" x="2800350" y="6280150"/>
          <p14:tracePt t="7416" x="2800350" y="6286500"/>
          <p14:tracePt t="7476" x="2800350" y="6280150"/>
          <p14:tracePt t="7535" x="2794000" y="6286500"/>
          <p14:tracePt t="7636" x="2800350" y="6280150"/>
          <p14:tracePt t="7852" x="2800350" y="6286500"/>
          <p14:tracePt t="8048" x="2800350" y="6280150"/>
          <p14:tracePt t="8124" x="2800350" y="6286500"/>
          <p14:tracePt t="8168" x="2800350" y="6280150"/>
          <p14:tracePt t="8288" x="2800350" y="6286500"/>
          <p14:tracePt t="8315" x="2800350" y="6280150"/>
          <p14:tracePt t="8376" x="2800350" y="6273800"/>
          <p14:tracePt t="8519" x="2806700" y="6267450"/>
          <p14:tracePt t="8640" x="2800350" y="6273800"/>
          <p14:tracePt t="8708" x="2806700" y="6280150"/>
          <p14:tracePt t="8828" x="2800350" y="6273800"/>
          <p14:tracePt t="8948" x="2800350" y="6280150"/>
          <p14:tracePt t="9015" x="2800350" y="6273800"/>
          <p14:tracePt t="9067" x="2806700" y="6280150"/>
          <p14:tracePt t="9180" x="2806700" y="6273800"/>
          <p14:tracePt t="9239" x="2800350" y="6267450"/>
          <p14:tracePt t="9360" x="2806700" y="6273800"/>
          <p14:tracePt t="9403" x="2806700" y="6267450"/>
          <p14:tracePt t="9463" x="2806700" y="6273800"/>
          <p14:tracePt t="9524" x="2800350" y="6273800"/>
          <p14:tracePt t="9840" x="2800350" y="6280150"/>
          <p14:tracePt t="10055" x="2800350" y="6286500"/>
          <p14:tracePt t="10192" x="2800350" y="6280150"/>
          <p14:tracePt t="10439" x="2800350" y="6273800"/>
          <p14:tracePt t="10552" x="2800350" y="6280150"/>
          <p14:tracePt t="10612" x="2806700" y="6273800"/>
          <p14:tracePt t="10680" x="2806700" y="6267450"/>
          <p14:tracePt t="10948" x="2806700" y="6273800"/>
          <p14:tracePt t="11003" x="2806700" y="6280150"/>
          <p14:tracePt t="11040" x="2806700" y="6273800"/>
          <p14:tracePt t="11091" x="2800350" y="6267450"/>
          <p14:tracePt t="11203" x="2806700" y="6261100"/>
          <p14:tracePt t="11368" x="2800350" y="6261100"/>
          <p14:tracePt t="11511" x="2794000" y="6267450"/>
          <p14:tracePt t="11580" x="2787650" y="6273800"/>
          <p14:tracePt t="11692" x="2787650" y="6280150"/>
          <p14:tracePt t="11804" x="2787650" y="6286500"/>
          <p14:tracePt t="11836" x="2794000" y="6280150"/>
          <p14:tracePt t="11896" x="2794000" y="6286500"/>
          <p14:tracePt t="11976" x="2794000" y="6280150"/>
          <p14:tracePt t="12027" x="2787650" y="6286500"/>
          <p14:tracePt t="12095" x="2787650" y="6280150"/>
          <p14:tracePt t="12156" x="2787650" y="6286500"/>
          <p14:tracePt t="12216" x="2787650" y="6280150"/>
          <p14:tracePt t="12711" x="2787650" y="6286500"/>
          <p14:tracePt t="12772" x="2787650" y="6280150"/>
          <p14:tracePt t="12804" x="2787650" y="6286500"/>
          <p14:tracePt t="13080" x="2781300" y="6280150"/>
          <p14:tracePt t="13288" x="2781300" y="6286500"/>
          <p14:tracePt t="13584" x="2781300" y="6280150"/>
          <p14:tracePt t="13635" x="2787650" y="6286500"/>
          <p14:tracePt t="13696" x="2787650" y="6292850"/>
          <p14:tracePt t="13852" x="2787650" y="6286500"/>
          <p14:tracePt t="13919" x="2787650" y="6280150"/>
          <p14:tracePt t="14184" x="2787650" y="6286500"/>
          <p14:tracePt t="14244" x="2787650" y="6280150"/>
          <p14:tracePt t="14304" x="2787650" y="6273800"/>
          <p14:tracePt t="14324" x="2787650" y="6267450"/>
          <p14:tracePt t="14435" x="2794000" y="6261100"/>
          <p14:tracePt t="14476" x="2794000" y="6267450"/>
          <p14:tracePt t="14656" x="2794000" y="6273800"/>
          <p14:tracePt t="14692" x="2794000" y="6280150"/>
          <p14:tracePt t="14812" x="2800350" y="6273800"/>
          <p14:tracePt t="14856" x="2794000" y="6267450"/>
          <p14:tracePt t="14964" x="2794000" y="6261100"/>
          <p14:tracePt t="15000" x="2794000" y="6267450"/>
          <p14:tracePt t="15096" x="2800350" y="6267450"/>
          <p14:tracePt t="15216" x="2800350" y="6261100"/>
          <p14:tracePt t="15539" x="2800350" y="6254750"/>
          <p14:tracePt t="15592" x="2800350" y="6261100"/>
          <p14:tracePt t="15747" x="2800350" y="6254750"/>
          <p14:tracePt t="15832" x="2806700" y="6248400"/>
          <p14:tracePt t="16096" x="2806700" y="6242050"/>
          <p14:tracePt t="16344" x="2806700" y="6235700"/>
          <p14:tracePt t="17049" x="2806700" y="6242050"/>
          <p14:tracePt t="17085" x="2806700" y="6248400"/>
          <p14:tracePt t="17356" x="2806700" y="6242050"/>
          <p14:tracePt t="17365" x="2806700" y="6235700"/>
          <p14:tracePt t="17429" x="2806700" y="6229350"/>
          <p14:tracePt t="18405" x="2800350" y="6229350"/>
          <p14:tracePt t="18765" x="2800350" y="6223000"/>
          <p14:tracePt t="19020" x="2800350" y="6216650"/>
          <p14:tracePt t="19336" x="2806700" y="6223000"/>
          <p14:tracePt t="19389" x="2806700" y="6216650"/>
          <p14:tracePt t="19457" x="2806700" y="6223000"/>
          <p14:tracePt t="19516" x="2806700" y="6216650"/>
          <p14:tracePt t="19597" x="2806700" y="6210300"/>
          <p14:tracePt t="19861" x="2806700" y="6216650"/>
          <p14:tracePt t="19921" x="2806700" y="6210300"/>
          <p14:tracePt t="20168" x="2806700" y="6216650"/>
          <p14:tracePt t="20617" x="2806700" y="6210300"/>
          <p14:tracePt t="20685" x="2806700" y="6216650"/>
          <p14:tracePt t="22170" x="2806700" y="6223000"/>
          <p14:tracePt t="22349" x="2806700" y="6216650"/>
          <p14:tracePt t="22561" x="2800350" y="6223000"/>
          <p14:tracePt t="22945" x="2806700" y="6216650"/>
          <p14:tracePt t="23064" x="2800350" y="6223000"/>
          <p14:tracePt t="23300" x="2800350" y="6216650"/>
          <p14:tracePt t="23489" x="2800350" y="6210300"/>
          <p14:tracePt t="23589" x="2800350" y="6216650"/>
          <p14:tracePt t="23716" x="2800350" y="6210300"/>
          <p14:tracePt t="24817" x="2800350" y="6216650"/>
          <p14:tracePt t="24920" x="2800350" y="6210300"/>
          <p14:tracePt t="25520" x="2806700" y="6216650"/>
          <p14:tracePt t="25765" x="2800350" y="6223000"/>
          <p14:tracePt t="26401" x="2794000" y="6229350"/>
          <p14:tracePt t="27217" x="2794000" y="6235700"/>
          <p14:tracePt t="27472" x="2794000" y="6229350"/>
          <p14:tracePt t="27533" x="2794000" y="6235700"/>
          <p14:tracePt t="27833" x="2794000" y="6229350"/>
          <p14:tracePt t="28072" x="2794000" y="6223000"/>
          <p14:tracePt t="28109" x="2794000" y="6216650"/>
          <p14:tracePt t="28341" x="2794000" y="6210300"/>
          <p14:tracePt t="28381" x="2794000" y="6216650"/>
          <p14:tracePt t="28500" x="2800350" y="6216650"/>
          <p14:tracePt t="28725" x="2800350" y="6210300"/>
          <p14:tracePt t="28845" x="2800350" y="6216650"/>
          <p14:tracePt t="28957" x="2800350" y="6223000"/>
          <p14:tracePt t="29265" x="2800350" y="6216650"/>
          <p14:tracePt t="29548" x="2800350" y="6210300"/>
          <p14:tracePt t="29745" x="2800350" y="6216650"/>
          <p14:tracePt t="29836" x="2800350" y="6223000"/>
          <p14:tracePt t="30029" x="2800350" y="6216650"/>
          <p14:tracePt t="30149" x="2800350" y="6223000"/>
          <p14:tracePt t="30601" x="2800350" y="6216650"/>
          <p14:tracePt t="30916" x="2800350" y="6223000"/>
          <p14:tracePt t="30980" x="2800350" y="6229350"/>
          <p14:tracePt t="31277" x="2800350" y="6223000"/>
          <p14:tracePt t="31321" x="2800350" y="6216650"/>
          <p14:tracePt t="31401" x="2800350" y="6223000"/>
          <p14:tracePt t="31820" x="2800350" y="6216650"/>
          <p14:tracePt t="31881" x="2800350" y="6210300"/>
          <p14:tracePt t="32692" x="2800350" y="6203950"/>
          <p14:tracePt t="32796" x="2800350" y="6197600"/>
          <p14:tracePt t="33156" x="2800350" y="6203950"/>
          <p14:tracePt t="33421" x="2800350" y="6197600"/>
          <p14:tracePt t="33765" x="2800350" y="6203950"/>
          <p14:tracePt t="33969" x="2800350" y="6210300"/>
          <p14:tracePt t="34049" x="2800350" y="6203950"/>
          <p14:tracePt t="34221" x="2800350" y="6197600"/>
          <p14:tracePt t="34433" x="2800350" y="6203950"/>
          <p14:tracePt t="35361" x="2794000" y="6203950"/>
          <p14:tracePt t="35445" x="2787650" y="6203950"/>
          <p14:tracePt t="36826" x="2781300" y="6203950"/>
          <p14:tracePt t="37349" x="2787650" y="6210300"/>
          <p14:tracePt t="37528" x="2781300" y="6203950"/>
          <p14:tracePt t="37657" x="2781300" y="6197600"/>
          <p14:tracePt t="37756" x="2781300" y="6191250"/>
          <p14:tracePt t="38032" x="2781300" y="6197600"/>
          <p14:tracePt t="38257" x="2774950" y="6191250"/>
          <p14:tracePt t="38476" x="2781300" y="6197600"/>
          <p14:tracePt t="38641" x="2774950" y="6191250"/>
          <p14:tracePt t="38897" x="2774950" y="6197600"/>
          <p14:tracePt t="39922" x="2774950" y="6191250"/>
          <p14:tracePt t="41754" x="2768600" y="6197600"/>
          <p14:tracePt t="41769" x="2768600" y="6191250"/>
          <p14:tracePt t="41805" x="2768600" y="6197600"/>
          <p14:tracePt t="42149" x="2768600" y="6191250"/>
          <p14:tracePt t="43374" x="2768600" y="6184900"/>
          <p14:tracePt t="43425" x="2768600" y="6178550"/>
          <p14:tracePt t="43461" x="2768600" y="6172200"/>
          <p14:tracePt t="43469" x="2768600" y="6165850"/>
          <p14:tracePt t="43486" x="2768600" y="6159500"/>
          <p14:tracePt t="43499" x="2768600" y="6146800"/>
          <p14:tracePt t="43499" x="2768600" y="6127750"/>
          <p14:tracePt t="43517" x="2762250" y="6121400"/>
          <p14:tracePt t="43517" x="2768600" y="6108700"/>
          <p14:tracePt t="43534" x="2768600" y="6096000"/>
          <p14:tracePt t="43534" x="2768600" y="6083300"/>
          <p14:tracePt t="43550" x="2768600" y="6070600"/>
          <p14:tracePt t="43550" x="2768600" y="6057900"/>
          <p14:tracePt t="43550" x="2774950" y="6045200"/>
          <p14:tracePt t="43570" x="2774950" y="6026150"/>
          <p14:tracePt t="43570" x="2781300" y="6013450"/>
          <p14:tracePt t="43584" x="2781300" y="6000750"/>
          <p14:tracePt t="43584" x="2787650" y="5981700"/>
          <p14:tracePt t="43601" x="2787650" y="5969000"/>
          <p14:tracePt t="43601" x="2794000" y="5949950"/>
          <p14:tracePt t="43618" x="2794000" y="5930900"/>
          <p14:tracePt t="43618" x="2806700" y="5892800"/>
          <p14:tracePt t="43634" x="2806700" y="5873750"/>
          <p14:tracePt t="43634" x="2806700" y="5854700"/>
          <p14:tracePt t="43651" x="2813050" y="5829300"/>
          <p14:tracePt t="43651" x="2819400" y="5810250"/>
          <p14:tracePt t="43667" x="2825750" y="5791200"/>
          <p14:tracePt t="43667" x="2825750" y="5772150"/>
          <p14:tracePt t="43685" x="2832100" y="5753100"/>
          <p14:tracePt t="43685" x="2844800" y="5708650"/>
          <p14:tracePt t="43702" x="2857500" y="5689600"/>
          <p14:tracePt t="43702" x="2863850" y="5664200"/>
          <p14:tracePt t="43718" x="2870200" y="5645150"/>
          <p14:tracePt t="43718" x="2882900" y="5619750"/>
          <p14:tracePt t="43734" x="2889250" y="5594350"/>
          <p14:tracePt t="43734" x="2908300" y="5562600"/>
          <p14:tracePt t="43751" x="2921000" y="5530850"/>
          <p14:tracePt t="43751" x="2933700" y="5505450"/>
          <p14:tracePt t="43751" x="2952750" y="5473700"/>
          <p14:tracePt t="43770" x="2978150" y="5435600"/>
          <p14:tracePt t="43770" x="3003550" y="5397500"/>
          <p14:tracePt t="43785" x="3028950" y="5353050"/>
          <p14:tracePt t="43785" x="3060700" y="5308600"/>
          <p14:tracePt t="43801" x="3098800" y="5264150"/>
          <p14:tracePt t="43801" x="3143250" y="5213350"/>
          <p14:tracePt t="43818" x="3187700" y="5156200"/>
          <p14:tracePt t="43818" x="3232150" y="5092700"/>
          <p14:tracePt t="43834" x="3282950" y="5022850"/>
          <p14:tracePt t="43834" x="3333750" y="4946650"/>
          <p14:tracePt t="43834" x="3384550" y="4870450"/>
          <p14:tracePt t="44057" x="5226050" y="2381250"/>
          <p14:tracePt t="44067" x="5232400" y="2368550"/>
          <p14:tracePt t="44067" x="5245100" y="2362200"/>
          <p14:tracePt t="44085" x="5257800" y="2355850"/>
          <p14:tracePt t="44085" x="5270500" y="2349500"/>
          <p14:tracePt t="44102" x="5283200" y="2349500"/>
          <p14:tracePt t="44102" x="5302250" y="2349500"/>
          <p14:tracePt t="44119" x="5308600" y="2362200"/>
          <p14:tracePt t="44119" x="5314950" y="2381250"/>
          <p14:tracePt t="44135" x="5321300" y="2393950"/>
          <p14:tracePt t="44135" x="5327650" y="2419350"/>
          <p14:tracePt t="44152" x="5327650" y="2444750"/>
          <p14:tracePt t="44152" x="5334000" y="2495550"/>
          <p14:tracePt t="44170" x="5340350" y="2520950"/>
          <p14:tracePt t="44170" x="5340350" y="2546350"/>
          <p14:tracePt t="44186" x="5346700" y="2571750"/>
          <p14:tracePt t="44186" x="5353050" y="2597150"/>
          <p14:tracePt t="44203" x="5359400" y="2622550"/>
          <p14:tracePt t="44203" x="5359400" y="2635250"/>
          <p14:tracePt t="44219" x="5365750" y="2654300"/>
          <p14:tracePt t="44219" x="5372100" y="2673350"/>
          <p14:tracePt t="44238" x="5372100" y="2679700"/>
          <p14:tracePt t="44252" x="5378450" y="2673350"/>
          <p14:tracePt t="44269" x="5378450" y="2667000"/>
          <p14:tracePt t="44285" x="5378450" y="2660650"/>
          <p14:tracePt t="44285" x="5372100" y="2654300"/>
          <p14:tracePt t="44303" x="5372100" y="2647950"/>
          <p14:tracePt t="44303" x="5365750" y="2641600"/>
          <p14:tracePt t="44303" x="5359400" y="2635250"/>
          <p14:tracePt t="44322" x="5353050" y="2635250"/>
          <p14:tracePt t="44322" x="5346700" y="2628900"/>
          <p14:tracePt t="44337" x="5340350" y="2628900"/>
          <p14:tracePt t="44337" x="5327650" y="2622550"/>
          <p14:tracePt t="44353" x="5314950" y="2622550"/>
          <p14:tracePt t="44353" x="5302250" y="2616200"/>
          <p14:tracePt t="44370" x="5289550" y="2603500"/>
          <p14:tracePt t="44370" x="5276850" y="2590800"/>
          <p14:tracePt t="44386" x="5257800" y="2578100"/>
          <p14:tracePt t="44386" x="5238750" y="2552700"/>
          <p14:tracePt t="44386" x="5213350" y="2533650"/>
          <p14:tracePt t="44406" x="5194300" y="2501900"/>
          <p14:tracePt t="44406" x="5168900" y="2470150"/>
          <p14:tracePt t="44420" x="5143500" y="2432050"/>
          <p14:tracePt t="44420" x="5111750" y="2387600"/>
          <p14:tracePt t="44436" x="5086350" y="2349500"/>
          <p14:tracePt t="44436" x="5060950" y="2298700"/>
          <p14:tracePt t="44453" x="5035550" y="2254250"/>
          <p14:tracePt t="44453" x="4991100" y="2146300"/>
          <p14:tracePt t="44470" x="4978400" y="2089150"/>
          <p14:tracePt t="44470" x="4965700" y="2032000"/>
          <p14:tracePt t="44486" x="4953000" y="1974850"/>
          <p14:tracePt t="44486" x="4953000" y="1911350"/>
          <p14:tracePt t="44504" x="4959350" y="1854200"/>
          <p14:tracePt t="44504" x="4972050" y="1797050"/>
          <p14:tracePt t="44521" x="4984750" y="1733550"/>
          <p14:tracePt t="44521" x="5041900" y="1625600"/>
          <p14:tracePt t="44538" x="5073650" y="1574800"/>
          <p14:tracePt t="44538" x="5118100" y="1530350"/>
          <p14:tracePt t="44554" x="5162550" y="1485900"/>
          <p14:tracePt t="44554" x="5207000" y="1447800"/>
          <p14:tracePt t="44570" x="5257800" y="1409700"/>
          <p14:tracePt t="44570" x="5314950" y="1384300"/>
          <p14:tracePt t="44570" x="5365750" y="1352550"/>
          <p14:tracePt t="44589" x="5422900" y="1333500"/>
          <p14:tracePt t="44602" x="5486400" y="1320800"/>
          <p14:tracePt t="44602" x="5600700" y="1314450"/>
          <p14:tracePt t="44621" x="5651500" y="1320800"/>
          <p14:tracePt t="44621" x="5708650" y="1333500"/>
          <p14:tracePt t="44638" x="5759450" y="1358900"/>
          <p14:tracePt t="44638" x="5810250" y="1390650"/>
          <p14:tracePt t="44654" x="5848350" y="1428750"/>
          <p14:tracePt t="44654" x="5892800" y="1466850"/>
          <p14:tracePt t="44671" x="5924550" y="1511300"/>
          <p14:tracePt t="44671" x="5956300" y="1555750"/>
          <p14:tracePt t="44671" x="5981700" y="1606550"/>
          <p14:tracePt t="44690" x="6000750" y="1657350"/>
          <p14:tracePt t="44703" x="6013450" y="1708150"/>
          <p14:tracePt t="44703" x="6026150" y="1809750"/>
          <p14:tracePt t="44721" x="6019800" y="1860550"/>
          <p14:tracePt t="44721" x="6013450" y="1911350"/>
          <p14:tracePt t="44738" x="6000750" y="1962150"/>
          <p14:tracePt t="44738" x="5981700" y="2012950"/>
          <p14:tracePt t="44754" x="5962650" y="2063750"/>
          <p14:tracePt t="44754" x="5905500" y="2146300"/>
          <p14:tracePt t="44771" x="5873750" y="2178050"/>
          <p14:tracePt t="44771" x="5842000" y="2209800"/>
          <p14:tracePt t="44788" x="5803900" y="2235200"/>
          <p14:tracePt t="44788" x="5765800" y="2260600"/>
          <p14:tracePt t="44805" x="5727700" y="2273300"/>
          <p14:tracePt t="44805" x="5689600" y="2286000"/>
          <p14:tracePt t="44821" x="5651500" y="2298700"/>
          <p14:tracePt t="44821" x="5575300" y="2305050"/>
          <p14:tracePt t="44838" x="5543550" y="2305050"/>
          <p14:tracePt t="44838" x="5511800" y="2298700"/>
          <p14:tracePt t="44855" x="5486400" y="2292350"/>
          <p14:tracePt t="44855" x="5461000" y="2286000"/>
          <p14:tracePt t="44872" x="5441950" y="2273300"/>
          <p14:tracePt t="44872" x="5416550" y="2254250"/>
          <p14:tracePt t="44889" x="5403850" y="2241550"/>
          <p14:tracePt t="44889" x="5397500" y="2228850"/>
          <p14:tracePt t="44906" x="5397500" y="2216150"/>
          <p14:tracePt t="44906" x="5403850" y="2203450"/>
          <p14:tracePt t="44922" x="5416550" y="2197100"/>
          <p14:tracePt t="44922" x="5429250" y="2184400"/>
          <p14:tracePt t="44939" x="5448300" y="2178050"/>
          <p14:tracePt t="44939" x="5467350" y="2165350"/>
          <p14:tracePt t="44939" x="5499100" y="2159000"/>
          <p14:tracePt t="44957" x="5530850" y="2152650"/>
          <p14:tracePt t="44970" x="5562600" y="2152650"/>
          <p14:tracePt t="44970" x="5645150" y="2152650"/>
          <p14:tracePt t="44989" x="5695950" y="2159000"/>
          <p14:tracePt t="44989" x="5746750" y="2165350"/>
          <p14:tracePt t="45005" x="5797550" y="2178050"/>
          <p14:tracePt t="45005" x="5854700" y="2184400"/>
          <p14:tracePt t="45022" x="5911850" y="2197100"/>
          <p14:tracePt t="45022" x="5969000" y="2216150"/>
          <p14:tracePt t="45038" x="6019800" y="2235200"/>
          <p14:tracePt t="45038" x="6076950" y="2254250"/>
          <p14:tracePt t="45038" x="6127750" y="2266950"/>
          <p14:tracePt t="45057" x="6178550" y="2286000"/>
          <p14:tracePt t="45057" x="6216650" y="2305050"/>
          <p14:tracePt t="45074" x="6261100" y="2324100"/>
          <p14:tracePt t="45074" x="6292850" y="2336800"/>
          <p14:tracePt t="45089" x="6324600" y="2349500"/>
          <p14:tracePt t="45089" x="6356350" y="2355850"/>
          <p14:tracePt t="45106" x="6375400" y="2368550"/>
          <p14:tracePt t="45106" x="6394450" y="2374900"/>
          <p14:tracePt t="45122" x="6407150" y="2374900"/>
          <p14:tracePt t="45122" x="6419850" y="2374900"/>
          <p14:tracePt t="45139" x="6426200" y="2368550"/>
          <p14:tracePt t="45139" x="6419850" y="2362200"/>
          <p14:tracePt t="45156" x="6413500" y="2349500"/>
          <p14:tracePt t="45156" x="6400800" y="2324100"/>
          <p14:tracePt t="45173" x="6388100" y="2298700"/>
          <p14:tracePt t="45173" x="6362700" y="2216150"/>
          <p14:tracePt t="45189" x="6356350" y="2165350"/>
          <p14:tracePt t="45189" x="6350000" y="2108200"/>
          <p14:tracePt t="45206" x="6350000" y="2051050"/>
          <p14:tracePt t="45206" x="6350000" y="1987550"/>
          <p14:tracePt t="45222" x="6356350" y="1917700"/>
          <p14:tracePt t="45222" x="6369050" y="1854200"/>
          <p14:tracePt t="45239" x="6388100" y="1790700"/>
          <p14:tracePt t="45239" x="6432550" y="1676400"/>
          <p14:tracePt t="45258" x="6464300" y="1619250"/>
          <p14:tracePt t="45258" x="6496050" y="1574800"/>
          <p14:tracePt t="45273" x="6527800" y="1536700"/>
          <p14:tracePt t="45273" x="6565900" y="1498600"/>
          <p14:tracePt t="45290" x="6610350" y="1473200"/>
          <p14:tracePt t="45290" x="6654800" y="1447800"/>
          <p14:tracePt t="45306" x="6699250" y="1428750"/>
          <p14:tracePt t="45306" x="6750050" y="1422400"/>
          <p14:tracePt t="45323" x="6794500" y="1422400"/>
          <p14:tracePt t="45323" x="6838950" y="1428750"/>
          <p14:tracePt t="45323" x="6883400" y="1447800"/>
          <p14:tracePt t="45341" x="6927850" y="1466850"/>
          <p14:tracePt t="45341" x="6965950" y="1498600"/>
          <p14:tracePt t="45357" x="6997700" y="1536700"/>
          <p14:tracePt t="45357" x="7029450" y="1587500"/>
          <p14:tracePt t="45373" x="7054850" y="1638300"/>
          <p14:tracePt t="45373" x="7073900" y="1695450"/>
          <p14:tracePt t="45390" x="7080250" y="1758950"/>
          <p14:tracePt t="45390" x="7086600" y="1822450"/>
          <p14:tracePt t="45407" x="7086600" y="1885950"/>
          <p14:tracePt t="45407" x="7080250" y="1949450"/>
          <p14:tracePt t="45407" x="7061200" y="2019300"/>
          <p14:tracePt t="45425" x="7042150" y="2082800"/>
          <p14:tracePt t="45425" x="7010400" y="2146300"/>
          <p14:tracePt t="45440" x="6978650" y="2209800"/>
          <p14:tracePt t="45440" x="6940550" y="2273300"/>
          <p14:tracePt t="45456" x="6902450" y="2330450"/>
          <p14:tracePt t="45456" x="6858000" y="2381250"/>
          <p14:tracePt t="45473" x="6813550" y="2432050"/>
          <p14:tracePt t="45473" x="6724650" y="2514600"/>
          <p14:tracePt t="45490" x="6686550" y="2546350"/>
          <p14:tracePt t="45490" x="6642100" y="2578100"/>
          <p14:tracePt t="45507" x="6604000" y="2603500"/>
          <p14:tracePt t="45507" x="6572250" y="2622550"/>
          <p14:tracePt t="45524" x="6540500" y="2641600"/>
          <p14:tracePt t="45524" x="6508750" y="2660650"/>
          <p14:tracePt t="45540" x="6477000" y="2673350"/>
          <p14:tracePt t="45540" x="6432550" y="2692400"/>
          <p14:tracePt t="45557" x="6407150" y="2698750"/>
          <p14:tracePt t="45557" x="6388100" y="2698750"/>
          <p14:tracePt t="45575" x="6375400" y="2705100"/>
          <p14:tracePt t="45575" x="6362700" y="2705100"/>
          <p14:tracePt t="45590" x="6350000" y="2705100"/>
          <p14:tracePt t="45590" x="6337300" y="2698750"/>
          <p14:tracePt t="45590" x="6324600" y="2698750"/>
          <p14:tracePt t="45609" x="6318250" y="2698750"/>
          <p14:tracePt t="45622" x="6305550" y="2692400"/>
          <p14:tracePt t="45622" x="6292850" y="2686050"/>
          <p14:tracePt t="45641" x="6286500" y="2679700"/>
          <p14:tracePt t="45641" x="6286500" y="2673350"/>
          <p14:tracePt t="45658" x="6273800" y="2667000"/>
          <p14:tracePt t="45672" x="6267450" y="2660650"/>
          <p14:tracePt t="45689" x="6261100" y="2654300"/>
          <p14:tracePt t="45706" x="6267450" y="2654300"/>
          <p14:tracePt t="45797" x="6273800" y="2647950"/>
          <p14:tracePt t="45820" x="6280150" y="2647950"/>
          <p14:tracePt t="45837" x="6286500" y="2641600"/>
          <p14:tracePt t="45849" x="6292850" y="2641600"/>
          <p14:tracePt t="45865" x="6299200" y="2635250"/>
          <p14:tracePt t="45880" x="6305550" y="2628900"/>
          <p14:tracePt t="45909" x="6311900" y="2622550"/>
          <p14:tracePt t="45924" x="6318250" y="2616200"/>
          <p14:tracePt t="45940" x="6318250" y="2609850"/>
          <p14:tracePt t="45964" x="6324600" y="2603500"/>
          <p14:tracePt t="45984" x="6330950" y="2597150"/>
          <p14:tracePt t="46037" x="6337300" y="2597150"/>
          <p14:tracePt t="46104" x="6343650" y="2597150"/>
          <p14:tracePt t="46137" x="6343650" y="2603500"/>
          <p14:tracePt t="46209" x="6350000" y="2597150"/>
          <p14:tracePt t="46265" x="6356350" y="2590800"/>
          <p14:tracePt t="46277" x="6362700" y="2590800"/>
          <p14:tracePt t="46293" x="6369050" y="2584450"/>
          <p14:tracePt t="46317" x="6369050" y="2578100"/>
          <p14:tracePt t="46337" x="6375400" y="2571750"/>
          <p14:tracePt t="46368" x="6381750" y="2571750"/>
          <p14:tracePt t="46397" x="6388100" y="2571750"/>
          <p14:tracePt t="46421" x="6394450" y="2565400"/>
          <p14:tracePt t="46444" x="6400800" y="2565400"/>
          <p14:tracePt t="46473" x="6400800" y="2559050"/>
          <p14:tracePt t="46505" x="6407150" y="2552700"/>
          <p14:tracePt t="46617" x="6413500" y="2546350"/>
          <p14:tracePt t="46689" x="6419850" y="2546350"/>
          <p14:tracePt t="46728" x="6426200" y="2546350"/>
          <p14:tracePt t="46756" x="6432550" y="2540000"/>
          <p14:tracePt t="46789" x="6432550" y="2533650"/>
          <p14:tracePt t="46892" x="6432550" y="2527300"/>
          <p14:tracePt t="46917" x="6426200" y="2520950"/>
          <p14:tracePt t="46960" x="6426200" y="2514600"/>
          <p14:tracePt t="46997" x="6426200" y="2508250"/>
          <p14:tracePt t="47028" x="6432550" y="2508250"/>
          <p14:tracePt t="47073" x="6432550" y="2501900"/>
          <p14:tracePt t="47117" x="6438900" y="2501900"/>
          <p14:tracePt t="47157" x="6445250" y="2501900"/>
          <p14:tracePt t="47192" x="6451600" y="2501900"/>
          <p14:tracePt t="47224" x="6457950" y="2501900"/>
          <p14:tracePt t="47252" x="6457950" y="2495550"/>
          <p14:tracePt t="47285" x="6457950" y="2489200"/>
          <p14:tracePt t="47304" x="6451600" y="2489200"/>
          <p14:tracePt t="47344" x="6438900" y="2489200"/>
          <p14:tracePt t="47364" x="6432550" y="2495550"/>
          <p14:tracePt t="47433" x="6426200" y="2495550"/>
          <p14:tracePt t="47465" x="6419850" y="2501900"/>
          <p14:tracePt t="47484" x="6413500" y="2501900"/>
          <p14:tracePt t="47493" x="6407150" y="2508250"/>
          <p14:tracePt t="47500" x="6400800" y="2508250"/>
          <p14:tracePt t="47512" x="6394450" y="2514600"/>
          <p14:tracePt t="47512" x="6369050" y="2527300"/>
          <p14:tracePt t="47530" x="6350000" y="2533650"/>
          <p14:tracePt t="47530" x="6330950" y="2546350"/>
          <p14:tracePt t="47547" x="6305550" y="2559050"/>
          <p14:tracePt t="47547" x="6273800" y="2565400"/>
          <p14:tracePt t="47563" x="6242050" y="2584450"/>
          <p14:tracePt t="47563" x="6197600" y="2597150"/>
          <p14:tracePt t="47580" x="6153150" y="2616200"/>
          <p14:tracePt t="47580" x="6045200" y="2654300"/>
          <p14:tracePt t="47598" x="5975350" y="2673350"/>
          <p14:tracePt t="47598" x="5905500" y="2698750"/>
          <p14:tracePt t="47614" x="5829300" y="2717800"/>
          <p14:tracePt t="47614" x="5746750" y="2736850"/>
          <p14:tracePt t="47631" x="5664200" y="2755900"/>
          <p14:tracePt t="47631" x="5575300" y="2774950"/>
          <p14:tracePt t="47631" x="5486400" y="2787650"/>
          <p14:tracePt t="47650" x="5397500" y="2800350"/>
          <p14:tracePt t="47662" x="5314950" y="2806700"/>
          <p14:tracePt t="47662" x="5149850" y="2825750"/>
          <p14:tracePt t="47681" x="5067300" y="2825750"/>
          <p14:tracePt t="47681" x="4991100" y="2832100"/>
          <p14:tracePt t="47698" x="4914900" y="2838450"/>
          <p14:tracePt t="47698" x="4845050" y="2838450"/>
          <p14:tracePt t="47714" x="4781550" y="2844800"/>
          <p14:tracePt t="47714" x="4718050" y="2844800"/>
          <p14:tracePt t="47730" x="4660900" y="2851150"/>
          <p14:tracePt t="47730" x="4610100" y="2851150"/>
          <p14:tracePt t="47730" x="4559300" y="2851150"/>
          <p14:tracePt t="47751" x="4521200" y="2851150"/>
          <p14:tracePt t="47763" x="4483100" y="2851150"/>
          <p14:tracePt t="47763" x="4425950" y="2851150"/>
          <p14:tracePt t="47781" x="4400550" y="2844800"/>
          <p14:tracePt t="47781" x="4381500" y="2844800"/>
          <p14:tracePt t="47798" x="4368800" y="2838450"/>
          <p14:tracePt t="47798" x="4356100" y="2838450"/>
          <p14:tracePt t="47814" x="4343400" y="2832100"/>
          <p14:tracePt t="47814" x="4330700" y="2825750"/>
          <p14:tracePt t="47831" x="4324350" y="2825750"/>
          <p14:tracePt t="47847" x="4318000" y="2813050"/>
          <p14:tracePt t="47863" x="4311650" y="2806700"/>
          <p14:tracePt t="47863" x="4305300" y="2806700"/>
          <p14:tracePt t="47881" x="4298950" y="2806700"/>
          <p14:tracePt t="47881" x="4279900" y="2800350"/>
          <p14:tracePt t="47898" x="4267200" y="2800350"/>
          <p14:tracePt t="47898" x="4248150" y="2800350"/>
          <p14:tracePt t="47915" x="4235450" y="2794000"/>
          <p14:tracePt t="47915" x="4216400" y="2787650"/>
          <p14:tracePt t="47932" x="4191000" y="2781300"/>
          <p14:tracePt t="47932" x="4171950" y="2774950"/>
          <p14:tracePt t="47950" x="4121150" y="2749550"/>
          <p14:tracePt t="47950" x="4102100" y="2736850"/>
          <p14:tracePt t="47965" x="4076700" y="2717800"/>
          <p14:tracePt t="47965" x="4057650" y="2698750"/>
          <p14:tracePt t="47982" x="4044950" y="2673350"/>
          <p14:tracePt t="47982" x="4032250" y="2647950"/>
          <p14:tracePt t="47999" x="4019550" y="2616200"/>
          <p14:tracePt t="47999" x="4013200" y="2584450"/>
          <p14:tracePt t="47999" x="4013200" y="2552700"/>
          <p14:tracePt t="48017" x="4019550" y="2520950"/>
          <p14:tracePt t="48030" x="4025900" y="2489200"/>
          <p14:tracePt t="48030" x="4057650" y="2432050"/>
          <p14:tracePt t="48049" x="4076700" y="2406650"/>
          <p14:tracePt t="48049" x="4102100" y="2381250"/>
          <p14:tracePt t="48065" x="4133850" y="2355850"/>
          <p14:tracePt t="48065" x="4165600" y="2336800"/>
          <p14:tracePt t="48065" x="4197350" y="2317750"/>
          <p14:tracePt t="48086" x="4241800" y="2298700"/>
          <p14:tracePt t="48097" x="4279900" y="2286000"/>
          <p14:tracePt t="48097" x="4324350" y="2273300"/>
          <p14:tracePt t="48097" x="4368800" y="2266950"/>
          <p14:tracePt t="48117" x="4413250" y="2266950"/>
          <p14:tracePt t="48117" x="4457700" y="2266950"/>
          <p14:tracePt t="48132" x="4495800" y="2273300"/>
          <p14:tracePt t="48132" x="4540250" y="2286000"/>
          <p14:tracePt t="48149" x="4572000" y="2305050"/>
          <p14:tracePt t="48149" x="4603750" y="2317750"/>
          <p14:tracePt t="48165" x="4635500" y="2343150"/>
          <p14:tracePt t="48165" x="4654550" y="2368550"/>
          <p14:tracePt t="48182" x="4667250" y="2393950"/>
          <p14:tracePt t="48182" x="4686300" y="2451100"/>
          <p14:tracePt t="48199" x="4679950" y="2476500"/>
          <p14:tracePt t="48199" x="4673600" y="2508250"/>
          <p14:tracePt t="48215" x="4660900" y="2533650"/>
          <p14:tracePt t="48215" x="4648200" y="2565400"/>
          <p14:tracePt t="48232" x="4622800" y="2597150"/>
          <p14:tracePt t="48232" x="4578350" y="2647950"/>
          <p14:tracePt t="48250" x="4552950" y="2667000"/>
          <p14:tracePt t="48250" x="4527550" y="2692400"/>
          <p14:tracePt t="48266" x="4495800" y="2711450"/>
          <p14:tracePt t="48266" x="4470400" y="2724150"/>
          <p14:tracePt t="48283" x="4445000" y="2736850"/>
          <p14:tracePt t="48283" x="4419600" y="2749550"/>
          <p14:tracePt t="48299" x="4400550" y="2755900"/>
          <p14:tracePt t="48299" x="4362450" y="2768600"/>
          <p14:tracePt t="48318" x="4343400" y="2774950"/>
          <p14:tracePt t="48318" x="4330700" y="2774950"/>
          <p14:tracePt t="48334" x="4318000" y="2781300"/>
          <p14:tracePt t="48334" x="4311650" y="2781300"/>
          <p14:tracePt t="48349" x="4298950" y="2781300"/>
          <p14:tracePt t="48349" x="4298950" y="2787650"/>
          <p14:tracePt t="48366" x="4292600" y="2787650"/>
          <p14:tracePt t="48381" x="4292600" y="2781300"/>
          <p14:tracePt t="48477" x="4286250" y="2781300"/>
          <p14:tracePt t="48536" x="4279900" y="2781300"/>
          <p14:tracePt t="48572" x="4279900" y="2787650"/>
          <p14:tracePt t="48609" x="4279900" y="2794000"/>
          <p14:tracePt t="48664" x="4286250" y="2794000"/>
          <p14:tracePt t="48693" x="4292600" y="2794000"/>
          <p14:tracePt t="48716" x="4298950" y="2800350"/>
          <p14:tracePt t="48737" x="4305300" y="2800350"/>
          <p14:tracePt t="48752" x="4311650" y="2794000"/>
          <p14:tracePt t="48769" x="4318000" y="2794000"/>
          <p14:tracePt t="48797" x="4324350" y="2787650"/>
          <p14:tracePt t="48812" x="4330700" y="2787650"/>
          <p14:tracePt t="48828" x="4337050" y="2781300"/>
          <p14:tracePt t="48848" x="4337050" y="2774950"/>
          <p14:tracePt t="48873" x="4343400" y="2774950"/>
          <p14:tracePt t="48992" x="4337050" y="2781300"/>
          <p14:tracePt t="49112" x="4343400" y="2781300"/>
          <p14:tracePt t="49197" x="4349750" y="2774950"/>
          <p14:tracePt t="49208" x="4356100" y="2774950"/>
          <p14:tracePt t="49240" x="4362450" y="2774950"/>
          <p14:tracePt t="49257" x="4368800" y="2768600"/>
          <p14:tracePt t="49277" x="4375150" y="2768600"/>
          <p14:tracePt t="49300" x="4368800" y="2774950"/>
          <p14:tracePt t="49456" x="4362450" y="2774950"/>
          <p14:tracePt t="49480" x="4368800" y="2768600"/>
          <p14:tracePt t="49540" x="4368800" y="2762250"/>
          <p14:tracePt t="49600" x="4362450" y="2762250"/>
          <p14:tracePt t="49616" x="4356100" y="2762250"/>
          <p14:tracePt t="49637" x="4349750" y="2762250"/>
          <p14:tracePt t="49668" x="4356100" y="2755900"/>
          <p14:tracePt t="49713" x="4362450" y="2755900"/>
          <p14:tracePt t="49729" x="4368800" y="2755900"/>
          <p14:tracePt t="49764" x="4375150" y="2755900"/>
          <p14:tracePt t="49780" x="4381500" y="2755900"/>
          <p14:tracePt t="49809" x="4375150" y="2755900"/>
          <p14:tracePt t="49917" x="4368800" y="2762250"/>
          <p14:tracePt t="49936" x="4362450" y="2762250"/>
          <p14:tracePt t="49968" x="4356100" y="2768600"/>
          <p14:tracePt t="50117" x="4349750" y="2768600"/>
          <p14:tracePt t="50149" x="4343400" y="2768600"/>
          <p14:tracePt t="50184" x="4343400" y="2762250"/>
          <p14:tracePt t="50576" x="4349750" y="2755900"/>
          <p14:tracePt t="50681" x="4343400" y="2762250"/>
          <p14:tracePt t="50761" x="4337050" y="2762250"/>
          <p14:tracePt t="50869" x="4330700" y="2768600"/>
          <p14:tracePt t="50920" x="4337050" y="2768600"/>
          <p14:tracePt t="50980" x="4330700" y="2768600"/>
          <p14:tracePt t="51256" x="4337050" y="2768600"/>
          <p14:tracePt t="51356" x="4343400" y="2768600"/>
          <p14:tracePt t="51384" x="4337050" y="2774950"/>
          <p14:tracePt t="51453" x="4330700" y="2774950"/>
          <p14:tracePt t="51476" x="4324350" y="2774950"/>
          <p14:tracePt t="51497" x="4318000" y="2774950"/>
          <p14:tracePt t="51540" x="4324350" y="2781300"/>
          <p14:tracePt t="51648" x="4330700" y="2787650"/>
          <p14:tracePt t="51737" x="4337050" y="2787650"/>
          <p14:tracePt t="51777" x="4337050" y="2781300"/>
          <p14:tracePt t="51805" x="4337050" y="2787650"/>
          <p14:tracePt t="52008" x="4330700" y="2787650"/>
          <p14:tracePt t="52028" x="4330700" y="2794000"/>
          <p14:tracePt t="52052" x="4324350" y="2800350"/>
          <p14:tracePt t="52076" x="4330700" y="2806700"/>
          <p14:tracePt t="52088" x="4337050" y="2813050"/>
          <p14:tracePt t="52104" x="4343400" y="2819400"/>
          <p14:tracePt t="52113" x="4349750" y="2819400"/>
          <p14:tracePt t="52127" x="4356100" y="2825750"/>
          <p14:tracePt t="52127" x="4375150" y="2832100"/>
          <p14:tracePt t="52145" x="4387850" y="2832100"/>
          <p14:tracePt t="52145" x="4394200" y="2838450"/>
          <p14:tracePt t="52161" x="4406900" y="2844800"/>
          <p14:tracePt t="52161" x="4419600" y="2844800"/>
          <p14:tracePt t="52178" x="4438650" y="2851150"/>
          <p14:tracePt t="52178" x="4451350" y="2857500"/>
          <p14:tracePt t="52178" x="4464050" y="2857500"/>
          <p14:tracePt t="52198" x="4476750" y="2863850"/>
          <p14:tracePt t="52198" x="4489450" y="2870200"/>
          <p14:tracePt t="52212" x="4502150" y="2870200"/>
          <p14:tracePt t="52212" x="4514850" y="2876550"/>
          <p14:tracePt t="52228" x="4521200" y="2876550"/>
          <p14:tracePt t="52228" x="4533900" y="2876550"/>
          <p14:tracePt t="52245" x="4540250" y="2876550"/>
          <p14:tracePt t="52245" x="4559300" y="2882900"/>
          <p14:tracePt t="52262" x="4565650" y="2882900"/>
          <p14:tracePt t="52262" x="4572000" y="2876550"/>
          <p14:tracePt t="52278" x="4578350" y="2876550"/>
          <p14:tracePt t="52294" x="4572000" y="2876550"/>
          <p14:tracePt t="52311" x="4565650" y="2870200"/>
          <p14:tracePt t="52311" x="4559300" y="2870200"/>
          <p14:tracePt t="52329" x="4546600" y="2870200"/>
          <p14:tracePt t="52329" x="4540250" y="2863850"/>
          <p14:tracePt t="52346" x="4527550" y="2863850"/>
          <p14:tracePt t="52346" x="4521200" y="2863850"/>
          <p14:tracePt t="52362" x="4508500" y="2863850"/>
          <p14:tracePt t="52362" x="4502150" y="2870200"/>
          <p14:tracePt t="52362" x="4489450" y="2870200"/>
          <p14:tracePt t="52381" x="4476750" y="2870200"/>
          <p14:tracePt t="52394" x="4464050" y="2876550"/>
          <p14:tracePt t="52394" x="4445000" y="2876550"/>
          <p14:tracePt t="52413" x="4432300" y="2882900"/>
          <p14:tracePt t="52413" x="4419600" y="2882900"/>
          <p14:tracePt t="52429" x="4406900" y="2889250"/>
          <p14:tracePt t="52429" x="4394200" y="2889250"/>
          <p14:tracePt t="52446" x="4381500" y="2889250"/>
          <p14:tracePt t="52446" x="4368800" y="2889250"/>
          <p14:tracePt t="52463" x="4356100" y="2889250"/>
          <p14:tracePt t="52463" x="4337050" y="2882900"/>
          <p14:tracePt t="52463" x="4324350" y="2882900"/>
          <p14:tracePt t="52482" x="4311650" y="2882900"/>
          <p14:tracePt t="52495" x="4292600" y="2876550"/>
          <p14:tracePt t="52495" x="4260850" y="2863850"/>
          <p14:tracePt t="52513" x="4248150" y="2851150"/>
          <p14:tracePt t="52513" x="4229100" y="2838450"/>
          <p14:tracePt t="52530" x="4210050" y="2825750"/>
          <p14:tracePt t="52530" x="4191000" y="2806700"/>
          <p14:tracePt t="52546" x="4178300" y="2781300"/>
          <p14:tracePt t="52546" x="4159250" y="2749550"/>
          <p14:tracePt t="52546" x="4146550" y="2711450"/>
          <p14:tracePt t="52565" x="4133850" y="2679700"/>
          <p14:tracePt t="52565" x="4121150" y="2641600"/>
          <p14:tracePt t="52580" x="4108450" y="2597150"/>
          <p14:tracePt t="52580" x="4108450" y="2559050"/>
          <p14:tracePt t="52596" x="4108450" y="2520950"/>
          <p14:tracePt t="52596" x="4114800" y="2482850"/>
          <p14:tracePt t="52613" x="4121150" y="2444750"/>
          <p14:tracePt t="52613" x="4152900" y="2381250"/>
          <p14:tracePt t="52630" x="4178300" y="2349500"/>
          <p14:tracePt t="52630" x="4203700" y="2330450"/>
          <p14:tracePt t="52646" x="4229100" y="2305050"/>
          <p14:tracePt t="52646" x="4260850" y="2292350"/>
          <p14:tracePt t="52663" x="4286250" y="2279650"/>
          <p14:tracePt t="52663" x="4318000" y="2273300"/>
          <p14:tracePt t="52681" x="4381500" y="2266950"/>
          <p14:tracePt t="52681" x="4413250" y="2279650"/>
          <p14:tracePt t="52698" x="4445000" y="2292350"/>
          <p14:tracePt t="52698" x="4476750" y="2311400"/>
          <p14:tracePt t="52713" x="4502150" y="2336800"/>
          <p14:tracePt t="52713" x="4527550" y="2362200"/>
          <p14:tracePt t="52730" x="4552950" y="2393950"/>
          <p14:tracePt t="52730" x="4578350" y="2425700"/>
          <p14:tracePt t="52730" x="4597400" y="2463800"/>
          <p14:tracePt t="52750" x="4616450" y="2495550"/>
          <p14:tracePt t="52762" x="4629150" y="2527300"/>
          <p14:tracePt t="52762" x="4648200" y="2590800"/>
          <p14:tracePt t="52781" x="4648200" y="2616200"/>
          <p14:tracePt t="52781" x="4648200" y="2641600"/>
          <p14:tracePt t="52798" x="4648200" y="2660650"/>
          <p14:tracePt t="52798" x="4635500" y="2686050"/>
          <p14:tracePt t="52814" x="4629150" y="2705100"/>
          <p14:tracePt t="52814" x="4616450" y="2724150"/>
          <p14:tracePt t="52830" x="4597400" y="2743200"/>
          <p14:tracePt t="52830" x="4578350" y="2762250"/>
          <p14:tracePt t="52830" x="4565650" y="2774950"/>
          <p14:tracePt t="52850" x="4546600" y="2794000"/>
          <p14:tracePt t="52850" x="4521200" y="2806700"/>
          <p14:tracePt t="52864" x="4502150" y="2813050"/>
          <p14:tracePt t="52864" x="4483100" y="2819400"/>
          <p14:tracePt t="52881" x="4464050" y="2825750"/>
          <p14:tracePt t="52881" x="4445000" y="2832100"/>
          <p14:tracePt t="52898" x="4425950" y="2838450"/>
          <p14:tracePt t="52898" x="4406900" y="2838450"/>
          <p14:tracePt t="52914" x="4387850" y="2844800"/>
          <p14:tracePt t="52914" x="4356100" y="2844800"/>
          <p14:tracePt t="52931" x="4343400" y="2844800"/>
          <p14:tracePt t="52931" x="4330700" y="2844800"/>
          <p14:tracePt t="52948" x="4318000" y="2844800"/>
          <p14:tracePt t="52948" x="4311650" y="2844800"/>
          <p14:tracePt t="52964" x="4305300" y="2851150"/>
          <p14:tracePt t="52981" x="4311650" y="2863850"/>
          <p14:tracePt t="53012" x="4311650" y="2870200"/>
          <p14:tracePt t="53020" x="4318000" y="2876550"/>
          <p14:tracePt t="53030" x="4318000" y="2882900"/>
          <p14:tracePt t="53030" x="4324350" y="2914650"/>
          <p14:tracePt t="53050" x="4330700" y="2940050"/>
          <p14:tracePt t="53050" x="4330700" y="2978150"/>
          <p14:tracePt t="53065" x="4337050" y="3016250"/>
          <p14:tracePt t="53065" x="4337050" y="3067050"/>
          <p14:tracePt t="53083" x="4343400" y="3124200"/>
          <p14:tracePt t="53083" x="4349750" y="3194050"/>
          <p14:tracePt t="53098" x="4356100" y="3263900"/>
          <p14:tracePt t="53098" x="4362450" y="3346450"/>
          <p14:tracePt t="53115" x="4375150" y="3429000"/>
          <p14:tracePt t="53115" x="4381500" y="3524250"/>
          <p14:tracePt t="53115" x="4394200" y="3619500"/>
          <p14:tracePt t="53134" x="4400550" y="3721100"/>
          <p14:tracePt t="53134" x="4413250" y="3829050"/>
          <p14:tracePt t="53149" x="4419600" y="3937000"/>
          <p14:tracePt t="53149" x="4432300" y="4038600"/>
          <p14:tracePt t="53165" x="4438650" y="4146550"/>
          <p14:tracePt t="53165" x="4445000" y="4254500"/>
          <p14:tracePt t="53182" x="4451350" y="4362450"/>
          <p14:tracePt t="53182" x="4451350" y="4464050"/>
          <p14:tracePt t="53182" x="4457700" y="4559300"/>
          <p14:tracePt t="53201" x="4457700" y="4654550"/>
          <p14:tracePt t="53214" x="4457700" y="4749800"/>
          <p14:tracePt t="53214" x="4451350" y="4921250"/>
          <p14:tracePt t="53232" x="4457700" y="4997450"/>
          <p14:tracePt t="53232" x="4457700" y="5073650"/>
          <p14:tracePt t="53249" x="4457700" y="5143500"/>
          <p14:tracePt t="53249" x="4464050" y="5213350"/>
          <p14:tracePt t="53265" x="4464050" y="5276850"/>
          <p14:tracePt t="53265" x="4476750" y="5397500"/>
          <p14:tracePt t="53282" x="4476750" y="5448300"/>
          <p14:tracePt t="53282" x="4483100" y="5499100"/>
          <p14:tracePt t="53299" x="4483100" y="5537200"/>
          <p14:tracePt t="53299" x="4489450" y="5575300"/>
          <p14:tracePt t="53315" x="4489450" y="5613400"/>
          <p14:tracePt t="53315" x="4489450" y="5638800"/>
          <p14:tracePt t="53332" x="4489450" y="5664200"/>
          <p14:tracePt t="53332" x="4483100" y="5708650"/>
          <p14:tracePt t="53349" x="4476750" y="5721350"/>
          <p14:tracePt t="53349" x="4476750" y="5734050"/>
          <p14:tracePt t="53366" x="4470400" y="5746750"/>
          <p14:tracePt t="53366" x="4470400" y="5753100"/>
          <p14:tracePt t="53382" x="4464050" y="5759450"/>
          <p14:tracePt t="53398" x="4457700" y="5759450"/>
          <p14:tracePt t="53415" x="4451350" y="5753100"/>
          <p14:tracePt t="53415" x="4451350" y="5746750"/>
          <p14:tracePt t="53433" x="4451350" y="5740400"/>
          <p14:tracePt t="53433" x="4457700" y="5734050"/>
          <p14:tracePt t="53450" x="4457700" y="5727700"/>
          <p14:tracePt t="53450" x="4457700" y="5721350"/>
          <p14:tracePt t="53466" x="4464050" y="5715000"/>
          <p14:tracePt t="53466" x="4464050" y="5708650"/>
          <p14:tracePt t="53483" x="4470400" y="5702300"/>
          <p14:tracePt t="53483" x="4470400" y="5695950"/>
          <p14:tracePt t="53483" x="4476750" y="5689600"/>
          <p14:tracePt t="53502" x="4476750" y="5683250"/>
          <p14:tracePt t="53515" x="4483100" y="5676900"/>
          <p14:tracePt t="53515" x="4489450" y="5664200"/>
          <p14:tracePt t="53533" x="4495800" y="5651500"/>
          <p14:tracePt t="53533" x="4502150" y="5645150"/>
          <p14:tracePt t="53550" x="4502150" y="5626100"/>
          <p14:tracePt t="53550" x="4508500" y="5607050"/>
          <p14:tracePt t="53566" x="4514850" y="5581650"/>
          <p14:tracePt t="53566" x="4521200" y="5511800"/>
          <p14:tracePt t="53583" x="4521200" y="5461000"/>
          <p14:tracePt t="53583" x="4527550" y="5403850"/>
          <p14:tracePt t="53600" x="4521200" y="5340350"/>
          <p14:tracePt t="53600" x="4521200" y="5264150"/>
          <p14:tracePt t="53617" x="4514850" y="5181600"/>
          <p14:tracePt t="53617" x="4502150" y="5080000"/>
          <p14:tracePt t="53633" x="4489450" y="4972050"/>
          <p14:tracePt t="53633" x="4451350" y="4724400"/>
          <p14:tracePt t="53650" x="4432300" y="4591050"/>
          <p14:tracePt t="53650" x="4406900" y="4451350"/>
          <p14:tracePt t="53666" x="4387850" y="4305300"/>
          <p14:tracePt t="53666" x="4362450" y="4165600"/>
          <p14:tracePt t="53684" x="4343400" y="4019550"/>
          <p14:tracePt t="53684" x="4318000" y="3746500"/>
          <p14:tracePt t="53701" x="4311650" y="3613150"/>
          <p14:tracePt t="53761" x="4311650" y="3454400"/>
          <p14:tracePt t="53769" x="4311650" y="3321050"/>
          <p14:tracePt t="53782" x="4318000" y="3200400"/>
          <p14:tracePt t="53782" x="4330700" y="3022600"/>
          <p14:tracePt t="53801" x="4337050" y="2959100"/>
          <p14:tracePt t="53801" x="4343400" y="2901950"/>
          <p14:tracePt t="53817" x="4349750" y="2863850"/>
          <p14:tracePt t="53817" x="4356100" y="2870200"/>
          <p14:tracePt t="53833" x="4362450" y="2870200"/>
          <p14:tracePt t="53833" x="4368800" y="2870200"/>
          <p14:tracePt t="53850" x="4375150" y="2870200"/>
          <p14:tracePt t="53850" x="4387850" y="2876550"/>
          <p14:tracePt t="53850" x="4394200" y="2876550"/>
          <p14:tracePt t="53870" x="4406900" y="2876550"/>
          <p14:tracePt t="53870" x="4413250" y="2882900"/>
          <p14:tracePt t="53884" x="4419600" y="2882900"/>
          <p14:tracePt t="53884" x="4425950" y="2889250"/>
          <p14:tracePt t="53900" x="4432300" y="2889250"/>
          <p14:tracePt t="53916" x="4438650" y="2895600"/>
          <p14:tracePt t="53933" x="4445000" y="2895600"/>
          <p14:tracePt t="53933" x="4445000" y="2889250"/>
          <p14:tracePt t="53951" x="4445000" y="2882900"/>
          <p14:tracePt t="53951" x="4445000" y="2876550"/>
          <p14:tracePt t="53967" x="4445000" y="2870200"/>
          <p14:tracePt t="53967" x="4445000" y="2857500"/>
          <p14:tracePt t="53984" x="4445000" y="2851150"/>
          <p14:tracePt t="53984" x="4445000" y="2838450"/>
          <p14:tracePt t="54001" x="4445000" y="2832100"/>
          <p14:tracePt t="54001" x="4451350" y="2813050"/>
          <p14:tracePt t="54018" x="4457700" y="2800350"/>
          <p14:tracePt t="54018" x="4464050" y="2794000"/>
          <p14:tracePt t="54035" x="4470400" y="2787650"/>
          <p14:tracePt t="54035" x="4476750" y="2787650"/>
          <p14:tracePt t="54051" x="4489450" y="2781300"/>
          <p14:tracePt t="54051" x="4521200" y="2774950"/>
          <p14:tracePt t="54071" x="4540250" y="2774950"/>
          <p14:tracePt t="54071" x="4565650" y="2774950"/>
          <p14:tracePt t="54086" x="4597400" y="2774950"/>
          <p14:tracePt t="54086" x="4629150" y="2774950"/>
          <p14:tracePt t="54102" x="4673600" y="2774950"/>
          <p14:tracePt t="54102" x="4718050" y="2774950"/>
          <p14:tracePt t="54118" x="4768850" y="2774950"/>
          <p14:tracePt t="54118" x="4826000" y="2774950"/>
          <p14:tracePt t="54118" x="4883150" y="2781300"/>
          <p14:tracePt t="54137" x="4946650" y="2781300"/>
          <p14:tracePt t="54150" x="5016500" y="2781300"/>
          <p14:tracePt t="54150" x="5086350" y="2787650"/>
          <p14:tracePt t="54170" x="5238750" y="2794000"/>
          <p14:tracePt t="54170" x="5314950" y="2794000"/>
          <p14:tracePt t="54185" x="5391150" y="2800350"/>
          <p14:tracePt t="54185" x="5473700" y="2800350"/>
          <p14:tracePt t="54202" x="5549900" y="2800350"/>
          <p14:tracePt t="54202" x="5632450" y="2806700"/>
          <p14:tracePt t="54218" x="5715000" y="2806700"/>
          <p14:tracePt t="54218" x="5797550" y="2806700"/>
          <p14:tracePt t="54218" x="5880100" y="2806700"/>
          <p14:tracePt t="54237" x="5962650" y="2806700"/>
          <p14:tracePt t="54237" x="6045200" y="2806700"/>
          <p14:tracePt t="54252" x="6121400" y="2806700"/>
          <p14:tracePt t="54252" x="6191250" y="2800350"/>
          <p14:tracePt t="54269" x="6254750" y="2800350"/>
          <p14:tracePt t="54269" x="6318250" y="2800350"/>
          <p14:tracePt t="54285" x="6375400" y="2800350"/>
          <p14:tracePt t="54285" x="6477000" y="2800350"/>
          <p14:tracePt t="54302" x="6515100" y="2800350"/>
          <p14:tracePt t="54302" x="6553200" y="2800350"/>
          <p14:tracePt t="54319" x="6591300" y="2800350"/>
          <p14:tracePt t="54319" x="6623050" y="2800350"/>
          <p14:tracePt t="54335" x="6648450" y="2800350"/>
          <p14:tracePt t="54335" x="6667500" y="2794000"/>
          <p14:tracePt t="54352" x="6686550" y="2794000"/>
          <p14:tracePt t="54352" x="6711950" y="2794000"/>
          <p14:tracePt t="54369" x="6718300" y="2794000"/>
          <p14:tracePt t="54369" x="6724650" y="2794000"/>
          <p14:tracePt t="54386" x="6718300" y="2787650"/>
          <p14:tracePt t="54416" x="6711950" y="2787650"/>
          <p14:tracePt t="54421" x="6705600" y="2787650"/>
          <p14:tracePt t="54434" x="6699250" y="2787650"/>
          <p14:tracePt t="54434" x="6686550" y="2794000"/>
          <p14:tracePt t="54453" x="6680200" y="2794000"/>
          <p14:tracePt t="54453" x="6673850" y="2794000"/>
          <p14:tracePt t="54469" x="6667500" y="2800350"/>
          <p14:tracePt t="54469" x="6661150" y="2800350"/>
          <p14:tracePt t="54486" x="6654800" y="2806700"/>
          <p14:tracePt t="54486" x="6648450" y="2813050"/>
          <p14:tracePt t="54503" x="6642100" y="2813050"/>
          <p14:tracePt t="54503" x="6629400" y="2825750"/>
          <p14:tracePt t="54522" x="6623050" y="2832100"/>
          <p14:tracePt t="54535" x="6616700" y="2838450"/>
          <p14:tracePt t="54535" x="6604000" y="2851150"/>
          <p14:tracePt t="54553" x="6597650" y="2851150"/>
          <p14:tracePt t="54553" x="6591300" y="2857500"/>
          <p14:tracePt t="54570" x="6584950" y="2863850"/>
          <p14:tracePt t="54570" x="6578600" y="2863850"/>
          <p14:tracePt t="54587" x="6572250" y="2876550"/>
          <p14:tracePt t="54587" x="6565900" y="2876550"/>
          <p14:tracePt t="54603" x="6559550" y="2882900"/>
          <p14:tracePt t="54603" x="6553200" y="2882900"/>
          <p14:tracePt t="54620" x="6546850" y="2889250"/>
          <p14:tracePt t="54620" x="6534150" y="2895600"/>
          <p14:tracePt t="54636" x="6527800" y="2901950"/>
          <p14:tracePt t="54636" x="6515100" y="2908300"/>
          <p14:tracePt t="54654" x="6502400" y="2914650"/>
          <p14:tracePt t="54654" x="6483350" y="2927350"/>
          <p14:tracePt t="54670" x="6470650" y="2933700"/>
          <p14:tracePt t="54670" x="6457950" y="2940050"/>
          <p14:tracePt t="54687" x="6451600" y="2952750"/>
          <p14:tracePt t="54687" x="6445250" y="2959100"/>
          <p14:tracePt t="54703" x="6432550" y="2965450"/>
          <p14:tracePt t="54703" x="6419850" y="2984500"/>
          <p14:tracePt t="54722" x="6413500" y="2990850"/>
          <p14:tracePt t="54722" x="6413500" y="2997200"/>
          <p14:tracePt t="54737" x="6407150" y="3003550"/>
          <p14:tracePt t="54737" x="6407150" y="3009900"/>
          <p14:tracePt t="54754" x="6400800" y="3016250"/>
          <p14:tracePt t="54769" x="6400800" y="3022600"/>
          <p14:tracePt t="54785" x="6400800" y="3028950"/>
          <p14:tracePt t="54802" x="6407150" y="3035300"/>
          <p14:tracePt t="54821" x="6413500" y="3028950"/>
          <p14:tracePt t="54940" x="6419850" y="3028950"/>
          <p14:tracePt t="54961" x="6426200" y="3035300"/>
          <p14:tracePt t="54977" x="6432550" y="3035300"/>
          <p14:tracePt t="54993" x="6438900" y="3035300"/>
          <p14:tracePt t="55021" x="6451600" y="3035300"/>
          <p14:tracePt t="55044" x="6457950" y="3035300"/>
          <p14:tracePt t="55097" x="6464300" y="3035300"/>
          <p14:tracePt t="55120" x="6470650" y="3028950"/>
          <p14:tracePt t="55141" x="6477000" y="3028950"/>
          <p14:tracePt t="55173" x="6483350" y="3022600"/>
          <p14:tracePt t="55201" x="6489700" y="3022600"/>
          <p14:tracePt t="55277" x="6496050" y="3022600"/>
          <p14:tracePt t="55320" x="6502400" y="3022600"/>
          <p14:tracePt t="55441" x="6502400" y="3016250"/>
          <p14:tracePt t="55488" x="6508750" y="3016250"/>
          <p14:tracePt t="55516" x="6515100" y="3016250"/>
          <p14:tracePt t="55540" x="6521450" y="3016250"/>
          <p14:tracePt t="55557" x="6527800" y="3016250"/>
          <p14:tracePt t="55569" x="6534150" y="3016250"/>
          <p14:tracePt t="55585" x="6540500" y="3016250"/>
          <p14:tracePt t="55628" x="6534150" y="3009900"/>
          <p14:tracePt t="55729" x="6527800" y="3009900"/>
          <p14:tracePt t="55780" x="6534150" y="3016250"/>
          <p14:tracePt t="55877" x="6540500" y="3016250"/>
          <p14:tracePt t="55988" x="6546850" y="3016250"/>
          <p14:tracePt t="56028" x="6546850" y="3009900"/>
          <p14:tracePt t="56048" x="6540500" y="3003550"/>
          <p14:tracePt t="56108" x="6534150" y="3009900"/>
          <p14:tracePt t="56132" x="6527800" y="3009900"/>
          <p14:tracePt t="56149" x="6521450" y="3009900"/>
          <p14:tracePt t="56168" x="6515100" y="3016250"/>
          <p14:tracePt t="56193" x="6508750" y="3016250"/>
          <p14:tracePt t="56217" x="6502400" y="3022600"/>
          <p14:tracePt t="56268" x="6496050" y="3028950"/>
          <p14:tracePt t="56288" x="6496050" y="3035300"/>
          <p14:tracePt t="56313" x="6502400" y="3041650"/>
          <p14:tracePt t="56340" x="6508750" y="3048000"/>
          <p14:tracePt t="56388" x="6508750" y="3054350"/>
          <p14:tracePt t="56400" x="6508750" y="3060700"/>
          <p14:tracePt t="56409" x="6508750" y="3067050"/>
          <p14:tracePt t="56409" x="6508750" y="3079750"/>
          <p14:tracePt t="56425" x="6508750" y="3098800"/>
          <p14:tracePt t="56425" x="6502400" y="3124200"/>
          <p14:tracePt t="56442" x="6502400" y="3155950"/>
          <p14:tracePt t="56442" x="6502400" y="3200400"/>
          <p14:tracePt t="56442" x="6502400" y="3251200"/>
          <p14:tracePt t="56461" x="6502400" y="3308350"/>
          <p14:tracePt t="56474" x="6502400" y="3378200"/>
          <p14:tracePt t="56474" x="6496050" y="3524250"/>
          <p14:tracePt t="56493" x="6489700" y="3594100"/>
          <p14:tracePt t="56493" x="6477000" y="3670300"/>
          <p14:tracePt t="56509" x="6457950" y="3746500"/>
          <p14:tracePt t="56509" x="6438900" y="3822700"/>
          <p14:tracePt t="56525" x="6413500" y="3905250"/>
          <p14:tracePt t="56525" x="6381750" y="3987800"/>
          <p14:tracePt t="56543" x="6356350" y="4083050"/>
          <p14:tracePt t="56543" x="6324600" y="4178300"/>
          <p14:tracePt t="56543" x="6292850" y="4279900"/>
          <p14:tracePt t="56562" x="6267450" y="4375150"/>
          <p14:tracePt t="56562" x="6242050" y="4476750"/>
          <p14:tracePt t="56577" x="6216650" y="4565650"/>
          <p14:tracePt t="56577" x="6191250" y="4648200"/>
          <p14:tracePt t="56592" x="6165850" y="4724400"/>
          <p14:tracePt t="56592" x="6146800" y="4787900"/>
          <p14:tracePt t="56609" x="6121400" y="4851400"/>
          <p14:tracePt t="56609" x="6096000" y="4908550"/>
          <p14:tracePt t="56626" x="6064250" y="4959350"/>
          <p14:tracePt t="56626" x="5994400" y="5060950"/>
          <p14:tracePt t="56643" x="5949950" y="5105400"/>
          <p14:tracePt t="56643" x="5905500" y="5149850"/>
          <p14:tracePt t="56660" x="5854700" y="5194300"/>
          <p14:tracePt t="56660" x="5810250" y="5232400"/>
          <p14:tracePt t="56676" x="5753100" y="5270500"/>
          <p14:tracePt t="56676" x="5702300" y="5302250"/>
          <p14:tracePt t="56693" x="5651500" y="5327650"/>
          <p14:tracePt t="56693" x="5543550" y="5372100"/>
          <p14:tracePt t="56710" x="5492750" y="5384800"/>
          <p14:tracePt t="56710" x="5435600" y="5397500"/>
          <p14:tracePt t="56726" x="5378450" y="5410200"/>
          <p14:tracePt t="56726" x="5327650" y="5416550"/>
          <p14:tracePt t="56743" x="5270500" y="5422900"/>
          <p14:tracePt t="56743" x="5162550" y="5429250"/>
          <p14:tracePt t="56762" x="5105400" y="5429250"/>
          <p14:tracePt t="56762" x="5048250" y="5429250"/>
          <p14:tracePt t="56777" x="4991100" y="5422900"/>
          <p14:tracePt t="56777" x="4940300" y="5410200"/>
          <p14:tracePt t="56794" x="4883150" y="5403850"/>
          <p14:tracePt t="56794" x="4832350" y="5384800"/>
          <p14:tracePt t="56810" x="4775200" y="5365750"/>
          <p14:tracePt t="56810" x="4724400" y="5346700"/>
          <p14:tracePt t="56810" x="4673600" y="5321300"/>
          <p14:tracePt t="56829" x="4622800" y="5295900"/>
          <p14:tracePt t="56842" x="4572000" y="5264150"/>
          <p14:tracePt t="56842" x="4464050" y="5187950"/>
          <p14:tracePt t="56861" x="4413250" y="5143500"/>
          <p14:tracePt t="56861" x="4362450" y="5086350"/>
          <p14:tracePt t="56877" x="4311650" y="5029200"/>
          <p14:tracePt t="56877" x="4254500" y="4959350"/>
          <p14:tracePt t="56894" x="4210050" y="4889500"/>
          <p14:tracePt t="56894" x="4159250" y="4806950"/>
          <p14:tracePt t="56910" x="4121150" y="4718050"/>
          <p14:tracePt t="56910" x="4083050" y="4622800"/>
          <p14:tracePt t="56910" x="4051300" y="4527550"/>
          <p14:tracePt t="56930" x="4019550" y="4432300"/>
          <p14:tracePt t="56930" x="3994150" y="4324350"/>
          <p14:tracePt t="56944" x="3975100" y="4222750"/>
          <p14:tracePt t="56944" x="3956050" y="4114800"/>
          <p14:tracePt t="56961" x="3943350" y="4000500"/>
          <p14:tracePt t="56961" x="3937000" y="3879850"/>
          <p14:tracePt t="56977" x="3930650" y="3759200"/>
          <p14:tracePt t="56977" x="3930650" y="3638550"/>
          <p14:tracePt t="56994" x="3937000" y="3517900"/>
          <p14:tracePt t="56994" x="3962400" y="3282950"/>
          <p14:tracePt t="57011" x="3981450" y="3168650"/>
          <p14:tracePt t="57011" x="4006850" y="3054350"/>
          <p14:tracePt t="57027" x="4038600" y="2946400"/>
          <p14:tracePt t="57027" x="4070350" y="2844800"/>
          <p14:tracePt t="57045" x="4108450" y="2736850"/>
          <p14:tracePt t="57045" x="4203700" y="2527300"/>
          <p14:tracePt t="57062" x="4254500" y="2425700"/>
          <p14:tracePt t="57062" x="4311650" y="2324100"/>
          <p14:tracePt t="57079" x="4368800" y="2228850"/>
          <p14:tracePt t="57079" x="4425950" y="2139950"/>
          <p14:tracePt t="57094" x="4489450" y="2057400"/>
          <p14:tracePt t="57094" x="4552950" y="1981200"/>
          <p14:tracePt t="57111" x="4622800" y="1917700"/>
          <p14:tracePt t="57111" x="4692650" y="1854200"/>
          <p14:tracePt t="57111" x="4762500" y="1797050"/>
          <p14:tracePt t="57130" x="4832350" y="1746250"/>
          <p14:tracePt t="57130" x="4908550" y="1708150"/>
          <p14:tracePt t="57145" x="4978400" y="1670050"/>
          <p14:tracePt t="57145" x="5060950" y="1631950"/>
          <p14:tracePt t="57161" x="5137150" y="1606550"/>
          <p14:tracePt t="57161" x="5213350" y="1581150"/>
          <p14:tracePt t="57178" x="5289550" y="1555750"/>
          <p14:tracePt t="57178" x="5372100" y="1536700"/>
          <p14:tracePt t="57178" x="5448300" y="1517650"/>
          <p14:tracePt t="57198" x="5530850" y="1504950"/>
          <p14:tracePt t="57210" x="5607050" y="1492250"/>
          <p14:tracePt t="57210" x="5765800" y="1479550"/>
          <p14:tracePt t="57230" x="5848350" y="1479550"/>
          <p14:tracePt t="57230" x="5924550" y="1479550"/>
          <p14:tracePt t="57245" x="6007100" y="1485900"/>
          <p14:tracePt t="57245" x="6083300" y="1498600"/>
          <p14:tracePt t="57262" x="6165850" y="1517650"/>
          <p14:tracePt t="57262" x="6242050" y="1543050"/>
          <p14:tracePt t="57279" x="6318250" y="1568450"/>
          <p14:tracePt t="57279" x="6388100" y="1600200"/>
          <p14:tracePt t="57279" x="6457950" y="1631950"/>
          <p14:tracePt t="57297" x="6527800" y="1676400"/>
          <p14:tracePt t="57297" x="6597650" y="1720850"/>
          <p14:tracePt t="57312" x="6661150" y="1771650"/>
          <p14:tracePt t="57312" x="6724650" y="1822450"/>
          <p14:tracePt t="57328" x="6781800" y="1879600"/>
          <p14:tracePt t="57328" x="6838950" y="1943100"/>
          <p14:tracePt t="57345" x="6896100" y="2012950"/>
          <p14:tracePt t="57345" x="6991350" y="2171700"/>
          <p14:tracePt t="57362" x="7035800" y="2254250"/>
          <p14:tracePt t="57362" x="7073900" y="2349500"/>
          <p14:tracePt t="57379" x="7112000" y="2438400"/>
          <p14:tracePt t="57379" x="7150100" y="2533650"/>
          <p14:tracePt t="57395" x="7181850" y="2635250"/>
          <p14:tracePt t="57395" x="7213600" y="2730500"/>
          <p14:tracePt t="57412" x="7239000" y="2819400"/>
          <p14:tracePt t="57412" x="7289800" y="3009900"/>
          <p14:tracePt t="57429" x="7308850" y="3098800"/>
          <p14:tracePt t="57429" x="7327900" y="3187700"/>
          <p14:tracePt t="57446" x="7346950" y="3282950"/>
          <p14:tracePt t="57446" x="7359650" y="3378200"/>
          <p14:tracePt t="57462" x="7372350" y="3479800"/>
          <p14:tracePt t="57462" x="7378700" y="3581400"/>
          <p14:tracePt t="57462" x="7378700" y="3683000"/>
          <p14:tracePt t="57481" x="7378700" y="3784600"/>
          <p14:tracePt t="57494" x="7378700" y="3879850"/>
          <p14:tracePt t="57494" x="7366000" y="4070350"/>
          <p14:tracePt t="57513" x="7353300" y="4159250"/>
          <p14:tracePt t="57513" x="7334250" y="4248150"/>
          <p14:tracePt t="57530" x="7315200" y="4330700"/>
          <p14:tracePt t="57530" x="7296150" y="4419600"/>
          <p14:tracePt t="57546" x="7277100" y="4502150"/>
          <p14:tracePt t="57546" x="7251700" y="4591050"/>
          <p14:tracePt t="57563" x="7226300" y="4673600"/>
          <p14:tracePt t="57563" x="7200900" y="4749800"/>
          <p14:tracePt t="57563" x="7169150" y="4832350"/>
          <p14:tracePt t="57582" x="7137400" y="4908550"/>
          <p14:tracePt t="57595" x="7105650" y="4984750"/>
          <p14:tracePt t="57595" x="7023100" y="5118100"/>
          <p14:tracePt t="57613" x="6978650" y="5181600"/>
          <p14:tracePt t="57613" x="6927850" y="5238750"/>
          <p14:tracePt t="57629" x="6877050" y="5295900"/>
          <p14:tracePt t="57629" x="6826250" y="5346700"/>
          <p14:tracePt t="57646" x="6775450" y="5391150"/>
          <p14:tracePt t="57646" x="6673850" y="5480050"/>
          <p14:tracePt t="57663" x="6623050" y="5511800"/>
          <p14:tracePt t="57663" x="6572250" y="5549900"/>
          <p14:tracePt t="57679" x="6521450" y="5575300"/>
          <p14:tracePt t="57679" x="6470650" y="5600700"/>
          <p14:tracePt t="57696" x="6419850" y="5619750"/>
          <p14:tracePt t="57696" x="6369050" y="5632450"/>
          <p14:tracePt t="57713" x="6311900" y="5645150"/>
          <p14:tracePt t="57713" x="6203950" y="5664200"/>
          <p14:tracePt t="57730" x="6153150" y="5664200"/>
          <p14:tracePt t="57730" x="6096000" y="5670550"/>
          <p14:tracePt t="57747" x="6045200" y="5676900"/>
          <p14:tracePt t="57747" x="5988050" y="5683250"/>
          <p14:tracePt t="57763" x="5937250" y="5683250"/>
          <p14:tracePt t="57763" x="5835650" y="5689600"/>
          <p14:tracePt t="57782" x="5784850" y="5689600"/>
          <p14:tracePt t="57782" x="5740400" y="5689600"/>
          <p14:tracePt t="57797" x="5695950" y="5689600"/>
          <p14:tracePt t="57797" x="5645150" y="5689600"/>
          <p14:tracePt t="57813" x="5607050" y="5683250"/>
          <p14:tracePt t="57813" x="5568950" y="5676900"/>
          <p14:tracePt t="57830" x="5530850" y="5676900"/>
          <p14:tracePt t="57830" x="5492750" y="5664200"/>
          <p14:tracePt t="57846" x="5461000" y="5657850"/>
          <p14:tracePt t="57846" x="5429250" y="5651500"/>
          <p14:tracePt t="57846" x="5397500" y="5645150"/>
          <p14:tracePt t="57865" x="5372100" y="5632450"/>
          <p14:tracePt t="57865" x="5353050" y="5626100"/>
          <p14:tracePt t="57881" x="5327650" y="5613400"/>
          <p14:tracePt t="57881" x="5308600" y="5607050"/>
          <p14:tracePt t="57898" x="5289550" y="5600700"/>
          <p14:tracePt t="57898" x="5276850" y="5594350"/>
          <p14:tracePt t="57913" x="5257800" y="5588000"/>
          <p14:tracePt t="57913" x="5245100" y="5581650"/>
          <p14:tracePt t="57913" x="5238750" y="5581650"/>
          <p14:tracePt t="57933" x="5226050" y="5581650"/>
          <p14:tracePt t="57946" x="5219700" y="5575300"/>
          <p14:tracePt t="57946" x="5200650" y="5575300"/>
          <p14:tracePt t="57964" x="5194300" y="5575300"/>
          <p14:tracePt t="57979" x="5187950" y="5581650"/>
          <p14:tracePt t="57996" x="5181600" y="5588000"/>
          <p14:tracePt t="58013" x="5175250" y="5588000"/>
          <p14:tracePt t="58029" x="5168900" y="5594350"/>
          <p14:tracePt t="58046" x="5162550" y="5594350"/>
          <p14:tracePt t="58088" x="5156200" y="5594350"/>
          <p14:tracePt t="58136" x="5149850" y="5594350"/>
          <p14:tracePt t="58180" x="5143500" y="5594350"/>
          <p14:tracePt t="58196" x="5137150" y="5594350"/>
          <p14:tracePt t="58208" x="5130800" y="5594350"/>
          <p14:tracePt t="58224" x="5118100" y="5588000"/>
          <p14:tracePt t="58241" x="5111750" y="5588000"/>
          <p14:tracePt t="58269" x="5105400" y="5588000"/>
          <p14:tracePt t="58292" x="5099050" y="5581650"/>
          <p14:tracePt t="58316" x="5099050" y="5575300"/>
          <p14:tracePt t="58328" x="5092700" y="5568950"/>
          <p14:tracePt t="58344" x="5092700" y="5562600"/>
          <p14:tracePt t="58361" x="5086350" y="5556250"/>
          <p14:tracePt t="58380" x="5086350" y="5549900"/>
          <p14:tracePt t="58404" x="5080000" y="5549900"/>
          <p14:tracePt t="58440" x="5073650" y="5549900"/>
          <p14:tracePt t="58489" x="5073650" y="5543550"/>
          <p14:tracePt t="58501" x="5073650" y="5537200"/>
          <p14:tracePt t="58524" x="5073650" y="5530850"/>
          <p14:tracePt t="58549" x="5073650" y="5524500"/>
          <p14:tracePt t="58748" x="5080000" y="5518150"/>
          <p14:tracePt t="58796" x="5086350" y="5518150"/>
          <p14:tracePt t="58953" x="5086350" y="5511800"/>
          <p14:tracePt t="59064" x="5086350" y="5505450"/>
          <p14:tracePt t="59096" x="5086350" y="5499100"/>
          <p14:tracePt t="59432" x="5092700" y="5492750"/>
          <p14:tracePt t="59588" x="5099050" y="5492750"/>
          <p14:tracePt t="59657" x="5105400" y="5486400"/>
          <p14:tracePt t="59749" x="5099050" y="5492750"/>
          <p14:tracePt t="59904" x="5099050" y="5486400"/>
          <p14:tracePt t="59964" x="5099050" y="5480050"/>
          <p14:tracePt t="59980" x="5099050" y="5473700"/>
          <p14:tracePt t="59989" x="5105400" y="5467350"/>
          <p14:tracePt t="59989" x="5105400" y="5454650"/>
          <p14:tracePt t="60004" x="5111750" y="5441950"/>
          <p14:tracePt t="60004" x="5118100" y="5429250"/>
          <p14:tracePt t="60021" x="5124450" y="5416550"/>
          <p14:tracePt t="60021" x="5137150" y="5397500"/>
          <p14:tracePt t="60038" x="5143500" y="5372100"/>
          <p14:tracePt t="60038" x="5156200" y="5346700"/>
          <p14:tracePt t="60054" x="5162550" y="5321300"/>
          <p14:tracePt t="60054" x="5194300" y="5251450"/>
          <p14:tracePt t="60072" x="5200650" y="5213350"/>
          <p14:tracePt t="60072" x="5213350" y="5168900"/>
          <p14:tracePt t="60088" x="5226050" y="5124450"/>
          <p14:tracePt t="60088" x="5238750" y="5073650"/>
          <p14:tracePt t="60104" x="5251450" y="5016500"/>
          <p14:tracePt t="60104" x="5264150" y="4883150"/>
          <p14:tracePt t="60121" x="5270500" y="4819650"/>
          <p14:tracePt t="60121" x="5270500" y="4749800"/>
          <p14:tracePt t="60137" x="5276850" y="4673600"/>
          <p14:tracePt t="60137" x="5276850" y="4597400"/>
          <p14:tracePt t="60154" x="5276850" y="4514850"/>
          <p14:tracePt t="60154" x="5283200" y="4432300"/>
          <p14:tracePt t="60171" x="5283200" y="4337050"/>
          <p14:tracePt t="60171" x="5283200" y="4241800"/>
          <p14:tracePt t="60171" x="5283200" y="4140200"/>
          <p14:tracePt t="60189" x="5283200" y="4032250"/>
          <p14:tracePt t="60189" x="5283200" y="3917950"/>
          <p14:tracePt t="60205" x="5276850" y="3797300"/>
          <p14:tracePt t="60205" x="5276850" y="3683000"/>
          <p14:tracePt t="60221" x="5270500" y="3568700"/>
          <p14:tracePt t="60221" x="5264150" y="3454400"/>
          <p14:tracePt t="60238" x="5257800" y="3352800"/>
          <p14:tracePt t="60238" x="5251450" y="3257550"/>
          <p14:tracePt t="60238" x="5251450" y="3168650"/>
          <p14:tracePt t="60257" x="5251450" y="3079750"/>
          <p14:tracePt t="60270" x="5251450" y="3003550"/>
          <p14:tracePt t="60270" x="5264150" y="2857500"/>
          <p14:tracePt t="60289" x="5270500" y="2787650"/>
          <p14:tracePt t="60289" x="5283200" y="2711450"/>
          <p14:tracePt t="60305" x="5289550" y="2641600"/>
          <p14:tracePt t="60305" x="5302250" y="2578100"/>
          <p14:tracePt t="60322" x="5308600" y="2514600"/>
          <p14:tracePt t="60322" x="5321300" y="2463800"/>
          <p14:tracePt t="60338" x="5327650" y="2413000"/>
          <p14:tracePt t="60338" x="5340350" y="2368550"/>
          <p14:tracePt t="60338" x="5346700" y="2324100"/>
          <p14:tracePt t="60357" x="5359400" y="2292350"/>
          <p14:tracePt t="60357" x="5365750" y="2266950"/>
          <p14:tracePt t="60371" x="5378450" y="2247900"/>
          <p14:tracePt t="60371" x="5391150" y="2228850"/>
          <p14:tracePt t="60388" x="5397500" y="2216150"/>
          <p14:tracePt t="60388" x="5410200" y="2203450"/>
          <p14:tracePt t="60405" x="5422900" y="2197100"/>
          <p14:tracePt t="60405" x="5441950" y="2197100"/>
          <p14:tracePt t="60422" x="5454650" y="2197100"/>
          <p14:tracePt t="60422" x="5461000" y="2203450"/>
          <p14:tracePt t="60438" x="5467350" y="2209800"/>
          <p14:tracePt t="60438" x="5467350" y="2216150"/>
          <p14:tracePt t="60455" x="5467350" y="2222500"/>
          <p14:tracePt t="60455" x="5467350" y="2228850"/>
          <p14:tracePt t="60472" x="5461000" y="2235200"/>
          <p14:tracePt t="60472" x="5441950" y="2247900"/>
          <p14:tracePt t="60489" x="5429250" y="2247900"/>
          <p14:tracePt t="60489" x="5410200" y="2254250"/>
          <p14:tracePt t="60506" x="5391150" y="2254250"/>
          <p14:tracePt t="60506" x="5372100" y="2247900"/>
          <p14:tracePt t="60522" x="5353050" y="2241550"/>
          <p14:tracePt t="60522" x="5327650" y="2228850"/>
          <p14:tracePt t="60522" x="5302250" y="2209800"/>
          <p14:tracePt t="60542" x="5270500" y="2184400"/>
          <p14:tracePt t="60554" x="5245100" y="2159000"/>
          <p14:tracePt t="60554" x="5187950" y="2095500"/>
          <p14:tracePt t="60574" x="5162550" y="2057400"/>
          <p14:tracePt t="60574" x="5137150" y="2012950"/>
          <p14:tracePt t="60589" x="5111750" y="1974850"/>
          <p14:tracePt t="60589" x="5092700" y="1930400"/>
          <p14:tracePt t="60606" x="5080000" y="1885950"/>
          <p14:tracePt t="60606" x="5067300" y="1841500"/>
          <p14:tracePt t="60622" x="5060950" y="1797050"/>
          <p14:tracePt t="60622" x="5060950" y="1752600"/>
          <p14:tracePt t="60622" x="5067300" y="1708150"/>
          <p14:tracePt t="60641" x="5080000" y="1663700"/>
          <p14:tracePt t="60654" x="5099050" y="1612900"/>
          <p14:tracePt t="60654" x="5162550" y="1524000"/>
          <p14:tracePt t="60673" x="5194300" y="1485900"/>
          <p14:tracePt t="60673" x="5238750" y="1447800"/>
          <p14:tracePt t="60689" x="5283200" y="1409700"/>
          <p14:tracePt t="60689" x="5327650" y="1384300"/>
          <p14:tracePt t="60706" x="5378450" y="1358900"/>
          <p14:tracePt t="60706" x="5480050" y="1327150"/>
          <p14:tracePt t="60723" x="5530850" y="1314450"/>
          <p14:tracePt t="60723" x="5588000" y="1314450"/>
          <p14:tracePt t="60739" x="5638800" y="1314450"/>
          <p14:tracePt t="60739" x="5695950" y="1320800"/>
          <p14:tracePt t="60756" x="5753100" y="1333500"/>
          <p14:tracePt t="60756" x="5803900" y="1352550"/>
          <p14:tracePt t="60773" x="5854700" y="1377950"/>
          <p14:tracePt t="60773" x="5949950" y="1447800"/>
          <p14:tracePt t="60790" x="5988050" y="1485900"/>
          <p14:tracePt t="60790" x="6026150" y="1530350"/>
          <p14:tracePt t="60806" x="6064250" y="1581150"/>
          <p14:tracePt t="60806" x="6096000" y="1631950"/>
          <p14:tracePt t="60823" x="6121400" y="1682750"/>
          <p14:tracePt t="60823" x="6140450" y="1733550"/>
          <p14:tracePt t="60823" x="6165850" y="1784350"/>
          <p14:tracePt t="60841" x="6178550" y="1835150"/>
          <p14:tracePt t="60841" x="6191250" y="1885950"/>
          <p14:tracePt t="60857" x="6197600" y="1930400"/>
          <p14:tracePt t="60857" x="6197600" y="1974850"/>
          <p14:tracePt t="60873" x="6191250" y="2012950"/>
          <p14:tracePt t="60873" x="6184900" y="2051050"/>
          <p14:tracePt t="60890" x="6172200" y="2082800"/>
          <p14:tracePt t="60890" x="6153150" y="2114550"/>
          <p14:tracePt t="60907" x="6134100" y="2146300"/>
          <p14:tracePt t="60907" x="6115050" y="2171700"/>
          <p14:tracePt t="60907" x="6096000" y="2190750"/>
          <p14:tracePt t="60926" x="6076950" y="2203450"/>
          <p14:tracePt t="60939" x="6057900" y="2216150"/>
          <p14:tracePt t="60939" x="6026150" y="2228850"/>
          <p14:tracePt t="60958" x="6013450" y="2235200"/>
          <p14:tracePt t="60958" x="6000750" y="2235200"/>
          <p14:tracePt t="60974" x="5994400" y="2235200"/>
          <p14:tracePt t="60974" x="5988050" y="2235200"/>
          <p14:tracePt t="60974" x="5981700" y="2228850"/>
          <p14:tracePt t="60993" x="5975350" y="2228850"/>
          <p14:tracePt t="61009" x="5981700" y="2222500"/>
          <p14:tracePt t="61022" x="5988050" y="2222500"/>
          <p14:tracePt t="61022" x="6000750" y="2222500"/>
          <p14:tracePt t="61041" x="6013450" y="2216150"/>
          <p14:tracePt t="61041" x="6026150" y="2216150"/>
          <p14:tracePt t="61057" x="6051550" y="2216150"/>
          <p14:tracePt t="61057" x="6070600" y="2216150"/>
          <p14:tracePt t="61057" x="6096000" y="2216150"/>
          <p14:tracePt t="61077" x="6121400" y="2216150"/>
          <p14:tracePt t="61077" x="6146800" y="2216150"/>
          <p14:tracePt t="61091" x="6178550" y="2222500"/>
          <p14:tracePt t="61091" x="6203950" y="2228850"/>
          <p14:tracePt t="61107" x="6229350" y="2228850"/>
          <p14:tracePt t="61107" x="6254750" y="2235200"/>
          <p14:tracePt t="61124" x="6280150" y="2241550"/>
          <p14:tracePt t="61124" x="6324600" y="2260600"/>
          <p14:tracePt t="61142" x="6343650" y="2266950"/>
          <p14:tracePt t="61142" x="6356350" y="2273300"/>
          <p14:tracePt t="61158" x="6369050" y="2279650"/>
          <p14:tracePt t="61158" x="6375400" y="2279650"/>
          <p14:tracePt t="61174" x="6369050" y="2273300"/>
          <p14:tracePt t="61200" x="6356350" y="2260600"/>
          <p14:tracePt t="61209" x="6343650" y="2235200"/>
          <p14:tracePt t="61209" x="6330950" y="2209800"/>
          <p14:tracePt t="61225" x="6318250" y="2178050"/>
          <p14:tracePt t="61225" x="6299200" y="2139950"/>
          <p14:tracePt t="61242" x="6286500" y="2101850"/>
          <p14:tracePt t="61242" x="6273800" y="2057400"/>
          <p14:tracePt t="61258" x="6267450" y="2006600"/>
          <p14:tracePt t="61258" x="6261100" y="1955800"/>
          <p14:tracePt t="61275" x="6261100" y="1911350"/>
          <p14:tracePt t="61275" x="6267450" y="1860550"/>
          <p14:tracePt t="61275" x="6273800" y="1809750"/>
          <p14:tracePt t="61294" x="6286500" y="1752600"/>
          <p14:tracePt t="61307" x="6299200" y="1701800"/>
          <p14:tracePt t="61307" x="6343650" y="1600200"/>
          <p14:tracePt t="61325" x="6375400" y="1555750"/>
          <p14:tracePt t="61325" x="6407150" y="1511300"/>
          <p14:tracePt t="61341" x="6445250" y="1479550"/>
          <p14:tracePt t="61341" x="6489700" y="1447800"/>
          <p14:tracePt t="61358" x="6540500" y="1416050"/>
          <p14:tracePt t="61358" x="6597650" y="1397000"/>
          <p14:tracePt t="61358" x="6648450" y="1377950"/>
          <p14:tracePt t="61377" x="6705600" y="1365250"/>
          <p14:tracePt t="61377" x="6762750" y="1358900"/>
          <p14:tracePt t="61391" x="6819900" y="1358900"/>
          <p14:tracePt t="61391" x="6877050" y="1358900"/>
          <p14:tracePt t="61408" x="6927850" y="1365250"/>
          <p14:tracePt t="61408" x="6978650" y="1377950"/>
          <p14:tracePt t="61425" x="7029450" y="1397000"/>
          <p14:tracePt t="61425" x="7112000" y="1454150"/>
          <p14:tracePt t="61442" x="7150100" y="1492250"/>
          <p14:tracePt t="61442" x="7181850" y="1530350"/>
          <p14:tracePt t="61458" x="7207250" y="1574800"/>
          <p14:tracePt t="61458" x="7226300" y="1619250"/>
          <p14:tracePt t="61475" x="7245350" y="1670050"/>
          <p14:tracePt t="61475" x="7258050" y="1714500"/>
          <p14:tracePt t="61492" x="7264400" y="1758950"/>
          <p14:tracePt t="61492" x="7264400" y="1847850"/>
          <p14:tracePt t="61509" x="7258050" y="1885950"/>
          <p14:tracePt t="61509" x="7251700" y="1930400"/>
          <p14:tracePt t="61526" x="7232650" y="1974850"/>
          <p14:tracePt t="61526" x="7213600" y="2012950"/>
          <p14:tracePt t="61543" x="7194550" y="2057400"/>
          <p14:tracePt t="61543" x="7169150" y="2089150"/>
          <p14:tracePt t="61543" x="7137400" y="2127250"/>
          <p14:tracePt t="61561" x="7099300" y="2159000"/>
          <p14:tracePt t="61574" x="7067550" y="2190750"/>
          <p14:tracePt t="61574" x="6985000" y="2241550"/>
          <p14:tracePt t="61593" x="6946900" y="2260600"/>
          <p14:tracePt t="61593" x="6908800" y="2279650"/>
          <p14:tracePt t="61610" x="6870700" y="2292350"/>
          <p14:tracePt t="61610" x="6826250" y="2305050"/>
          <p14:tracePt t="61625" x="6788150" y="2317750"/>
          <p14:tracePt t="61625" x="6750050" y="2324100"/>
          <p14:tracePt t="61642" x="6718300" y="2336800"/>
          <p14:tracePt t="61642" x="6680200" y="2343150"/>
          <p14:tracePt t="61642" x="6648450" y="2349500"/>
          <p14:tracePt t="61662" x="6616700" y="2355850"/>
          <p14:tracePt t="61674" x="6591300" y="2355850"/>
          <p14:tracePt t="61674" x="6546850" y="2362200"/>
          <p14:tracePt t="61693" x="6521450" y="2368550"/>
          <p14:tracePt t="61693" x="6502400" y="2368550"/>
          <p14:tracePt t="61709" x="6483350" y="2368550"/>
          <p14:tracePt t="61709" x="6464300" y="2368550"/>
          <p14:tracePt t="61726" x="6451600" y="2368550"/>
          <p14:tracePt t="61726" x="6426200" y="2368550"/>
          <p14:tracePt t="61742" x="6413500" y="2368550"/>
          <p14:tracePt t="61742" x="6400800" y="2368550"/>
          <p14:tracePt t="61760" x="6394450" y="2368550"/>
          <p14:tracePt t="61760" x="6388100" y="2368550"/>
          <p14:tracePt t="61776" x="6381750" y="2362200"/>
          <p14:tracePt t="61776" x="6375400" y="2362200"/>
          <p14:tracePt t="61793" x="6369050" y="2362200"/>
          <p14:tracePt t="61809" x="6362700" y="2355850"/>
          <p14:tracePt t="61825" x="6356350" y="2362200"/>
          <p14:tracePt t="61842" x="6350000" y="2362200"/>
          <p14:tracePt t="61842" x="6343650" y="2368550"/>
          <p14:tracePt t="61861" x="6337300" y="2368550"/>
          <p14:tracePt t="61877" x="6330950" y="2374900"/>
          <p14:tracePt t="61893" x="6330950" y="2381250"/>
          <p14:tracePt t="61909" x="6324600" y="2387600"/>
          <p14:tracePt t="61925" x="6324600" y="2393950"/>
          <p14:tracePt t="61945" x="6330950" y="2393950"/>
          <p14:tracePt t="61961" x="6337300" y="2393950"/>
          <p14:tracePt t="61961" x="6343650" y="2393950"/>
          <p14:tracePt t="61977" x="6343650" y="2400300"/>
          <p14:tracePt t="61977" x="6350000" y="2400300"/>
          <p14:tracePt t="61994" x="6356350" y="2400300"/>
          <p14:tracePt t="61994" x="6362700" y="2400300"/>
          <p14:tracePt t="62010" x="6369050" y="2400300"/>
          <p14:tracePt t="62010" x="6375400" y="2400300"/>
          <p14:tracePt t="62010" x="6381750" y="2400300"/>
          <p14:tracePt t="62030" x="6394450" y="2400300"/>
          <p14:tracePt t="62049" x="6394450" y="2393950"/>
          <p14:tracePt t="62065" x="6400800" y="2387600"/>
          <p14:tracePt t="62100" x="6394450" y="2387600"/>
          <p14:tracePt t="62124" x="6394450" y="2381250"/>
          <p14:tracePt t="62148" x="6400800" y="2374900"/>
          <p14:tracePt t="62192" x="6407150" y="2374900"/>
          <p14:tracePt t="62216" x="6413500" y="2374900"/>
          <p14:tracePt t="62228" x="6419850" y="2374900"/>
          <p14:tracePt t="62252" x="6426200" y="2374900"/>
          <p14:tracePt t="62268" x="6426200" y="2368550"/>
          <p14:tracePt t="62289" x="6432550" y="2368550"/>
          <p14:tracePt t="62320" x="6438900" y="2368550"/>
          <p14:tracePt t="62364" x="6445250" y="2368550"/>
          <p14:tracePt t="62397" x="6451600" y="2368550"/>
          <p14:tracePt t="62408" x="6457950" y="2362200"/>
          <p14:tracePt t="62432" x="6464300" y="2355850"/>
          <p14:tracePt t="62456" x="6464300" y="2349500"/>
          <p14:tracePt t="62476" x="6470650" y="2349500"/>
          <p14:tracePt t="62500" x="6477000" y="2343150"/>
          <p14:tracePt t="62529" x="6483350" y="2343150"/>
          <p14:tracePt t="62560" x="6489700" y="2343150"/>
          <p14:tracePt t="62588" x="6483350" y="2343150"/>
          <p14:tracePt t="62697" x="6477000" y="2336800"/>
          <p14:tracePt t="62792" x="6477000" y="2330450"/>
          <p14:tracePt t="62828" x="6470650" y="2330450"/>
          <p14:tracePt t="62936" x="6477000" y="2324100"/>
          <p14:tracePt t="62988" x="6477000" y="2330450"/>
          <p14:tracePt t="63032" x="6477000" y="2324100"/>
          <p14:tracePt t="63168" x="6483350" y="2324100"/>
          <p14:tracePt t="63204" x="6483350" y="2317750"/>
          <p14:tracePt t="63256" x="6489700" y="2317750"/>
          <p14:tracePt t="63317" x="6483350" y="2317750"/>
          <p14:tracePt t="63452" x="6483350" y="2324100"/>
          <p14:tracePt t="63504" x="6477000" y="2324100"/>
          <p14:tracePt t="63640" x="6470650" y="2317750"/>
          <p14:tracePt t="63660" x="6464300" y="2317750"/>
          <p14:tracePt t="63684" x="6457950" y="2324100"/>
          <p14:tracePt t="63708" x="6457950" y="2317750"/>
          <p14:tracePt t="63744" x="6457950" y="2311400"/>
          <p14:tracePt t="63768" x="6464300" y="2311400"/>
          <p14:tracePt t="63900" x="6464300" y="2305050"/>
          <p14:tracePt t="64028" x="6470650" y="2305050"/>
          <p14:tracePt t="64180" x="6470650" y="2298700"/>
          <p14:tracePt t="64216" x="6470650" y="2292350"/>
          <p14:tracePt t="64316" x="6464300" y="2298700"/>
          <p14:tracePt t="64496" x="6464300" y="2292350"/>
          <p14:tracePt t="64532" x="6457950" y="2292350"/>
          <p14:tracePt t="64576" x="6451600" y="2292350"/>
          <p14:tracePt t="64680" x="6451600" y="2298700"/>
          <p14:tracePt t="64740" x="6451600" y="2305050"/>
          <p14:tracePt t="64936" x="6445250" y="2305050"/>
          <p14:tracePt t="64996" x="6438900" y="2305050"/>
          <p14:tracePt t="65028" x="6432550" y="2305050"/>
          <p14:tracePt t="65056" x="6432550" y="2311400"/>
          <p14:tracePt t="65096" x="6432550" y="2305050"/>
          <p14:tracePt t="65268" x="6432550" y="2311400"/>
          <p14:tracePt t="65348" x="6432550" y="2317750"/>
          <p14:tracePt t="65396" x="6432550" y="2311400"/>
          <p14:tracePt t="65456" x="6432550" y="2317750"/>
          <p14:tracePt t="65568" x="6426200" y="2317750"/>
          <p14:tracePt t="65620" x="6432550" y="2311400"/>
          <p14:tracePt t="65680" x="6438900" y="2317750"/>
          <p14:tracePt t="65777" x="6438900" y="2311400"/>
          <p14:tracePt t="65852" x="6445250" y="2311400"/>
          <p14:tracePt t="65904" x="6451600" y="2305050"/>
          <p14:tracePt t="65988" x="6457950" y="2298700"/>
          <p14:tracePt t="66625" x="6464300" y="2298700"/>
          <p14:tracePt t="66744" x="6464300" y="2292350"/>
          <p14:tracePt t="66916" x="6457950" y="2298700"/>
          <p14:tracePt t="67080" x="6464300" y="2292350"/>
          <p14:tracePt t="67749" x="6457950" y="2298700"/>
          <p14:tracePt t="67860" x="6464300" y="2292350"/>
          <p14:tracePt t="68048" x="6457950" y="2292350"/>
          <p14:tracePt t="68132" x="6451600" y="2292350"/>
          <p14:tracePt t="68152" x="6445250" y="2292350"/>
          <p14:tracePt t="68184" x="6445250" y="2298700"/>
          <p14:tracePt t="68212" x="6445250" y="2305050"/>
          <p14:tracePt t="68253" x="6445250" y="2311400"/>
          <p14:tracePt t="68272" x="6438900" y="2311400"/>
          <p14:tracePt t="68372" x="6432550" y="2311400"/>
          <p14:tracePt t="68392" x="6426200" y="2311400"/>
          <p14:tracePt t="68408" x="6419850" y="2311400"/>
          <p14:tracePt t="68424" x="6413500" y="2317750"/>
          <p14:tracePt t="68461" x="6407150" y="2324100"/>
          <p14:tracePt t="68477" x="6407150" y="2330450"/>
          <p14:tracePt t="68484" x="6407150" y="2336800"/>
          <p14:tracePt t="68496" x="6407150" y="2343150"/>
          <p14:tracePt t="68496" x="6407150" y="2362200"/>
          <p14:tracePt t="68514" x="6407150" y="2368550"/>
          <p14:tracePt t="68514" x="6400800" y="2374900"/>
          <p14:tracePt t="68532" x="6407150" y="2387600"/>
          <p14:tracePt t="68532" x="6407150" y="2393950"/>
          <p14:tracePt t="68549" x="6407150" y="2400300"/>
          <p14:tracePt t="68564" x="6407150" y="2406650"/>
          <p14:tracePt t="68581" x="6413500" y="2406650"/>
          <p14:tracePt t="68597" x="6400800" y="2406650"/>
          <p14:tracePt t="68649" x="6394450" y="2413000"/>
          <p14:tracePt t="68664" x="6388100" y="2413000"/>
          <p14:tracePt t="68673" x="6381750" y="2419350"/>
          <p14:tracePt t="68680" x="6375400" y="2419350"/>
          <p14:tracePt t="68680" x="6369050" y="2419350"/>
          <p14:tracePt t="68680" x="6356350" y="2419350"/>
          <p14:tracePt t="68701" x="6350000" y="2425700"/>
          <p14:tracePt t="68714" x="6337300" y="2425700"/>
          <p14:tracePt t="68714" x="6324600" y="2425700"/>
          <p14:tracePt t="68733" x="6292850" y="2432050"/>
          <p14:tracePt t="68733" x="6273800" y="2438400"/>
          <p14:tracePt t="68749" x="6248400" y="2444750"/>
          <p14:tracePt t="68749" x="6229350" y="2451100"/>
          <p14:tracePt t="68765" x="6197600" y="2457450"/>
          <p14:tracePt t="68765" x="6172200" y="2463800"/>
          <p14:tracePt t="68782" x="6146800" y="2476500"/>
          <p14:tracePt t="68782" x="6115050" y="2482850"/>
          <p14:tracePt t="68782" x="6076950" y="2495550"/>
          <p14:tracePt t="68801" x="6045200" y="2501900"/>
          <p14:tracePt t="68814" x="6013450" y="2514600"/>
          <p14:tracePt t="68814" x="5937250" y="2533650"/>
          <p14:tracePt t="68832" x="5899150" y="2546350"/>
          <p14:tracePt t="68832" x="5861050" y="2552700"/>
          <p14:tracePt t="68849" x="5816600" y="2565400"/>
          <p14:tracePt t="68849" x="5778500" y="2571750"/>
          <p14:tracePt t="68866" x="5734050" y="2584450"/>
          <p14:tracePt t="68866" x="5645150" y="2597150"/>
          <p14:tracePt t="68882" x="5600700" y="2609850"/>
          <p14:tracePt t="68882" x="5562600" y="2616200"/>
          <p14:tracePt t="68900" x="5524500" y="2622550"/>
          <p14:tracePt t="68900" x="5480050" y="2628900"/>
          <p14:tracePt t="68916" x="5441950" y="2635250"/>
          <p14:tracePt t="68916" x="5372100" y="2641600"/>
          <p14:tracePt t="68933" x="5340350" y="2647950"/>
          <p14:tracePt t="68933" x="5308600" y="2654300"/>
          <p14:tracePt t="68949" x="5276850" y="2654300"/>
          <p14:tracePt t="68949" x="5245100" y="2660650"/>
          <p14:tracePt t="68966" x="5219700" y="2667000"/>
          <p14:tracePt t="68966" x="5194300" y="2673350"/>
          <p14:tracePt t="68983" x="5168900" y="2673350"/>
          <p14:tracePt t="68983" x="5130800" y="2679700"/>
          <p14:tracePt t="69002" x="5118100" y="2686050"/>
          <p14:tracePt t="69002" x="5105400" y="2686050"/>
          <p14:tracePt t="69017" x="5092700" y="2692400"/>
          <p14:tracePt t="69017" x="5080000" y="2692400"/>
          <p14:tracePt t="69033" x="5073650" y="2698750"/>
          <p14:tracePt t="69033" x="5060950" y="2698750"/>
          <p14:tracePt t="69050" x="5054600" y="2705100"/>
          <p14:tracePt t="69065" x="5041900" y="2711450"/>
          <p14:tracePt t="69082" x="5041900" y="2717800"/>
          <p14:tracePt t="69098" x="5035550" y="2711450"/>
          <p14:tracePt t="69120" x="5029200" y="2711450"/>
          <p14:tracePt t="69144" x="5022850" y="2705100"/>
          <p14:tracePt t="69168" x="5016500" y="2698750"/>
          <p14:tracePt t="69180" x="5010150" y="2698750"/>
          <p14:tracePt t="69212" x="5003800" y="2698750"/>
          <p14:tracePt t="69228" x="4997450" y="2705100"/>
          <p14:tracePt t="69241" x="4991100" y="2705100"/>
          <p14:tracePt t="69256" x="4984750" y="2711450"/>
          <p14:tracePt t="69272" x="4978400" y="2717800"/>
          <p14:tracePt t="69288" x="4972050" y="2724150"/>
          <p14:tracePt t="69308" x="4965700" y="2730500"/>
          <p14:tracePt t="69332" x="4959350" y="2736850"/>
          <p14:tracePt t="69353" x="4959350" y="2743200"/>
          <p14:tracePt t="69368" x="4946650" y="2749550"/>
          <p14:tracePt t="69384" x="4940300" y="2749550"/>
          <p14:tracePt t="69392" x="4940300" y="2755900"/>
          <p14:tracePt t="69401" x="4933950" y="2755900"/>
          <p14:tracePt t="69401" x="4921250" y="2755900"/>
          <p14:tracePt t="69418" x="4914900" y="2762250"/>
          <p14:tracePt t="69418" x="4908550" y="2762250"/>
          <p14:tracePt t="69434" x="4902200" y="2768600"/>
          <p14:tracePt t="69434" x="4889500" y="2768600"/>
          <p14:tracePt t="69434" x="4883150" y="2768600"/>
          <p14:tracePt t="69453" x="4870450" y="2768600"/>
          <p14:tracePt t="69466" x="4864100" y="2768600"/>
          <p14:tracePt t="69466" x="4845050" y="2774950"/>
          <p14:tracePt t="69484" x="4832350" y="2774950"/>
          <p14:tracePt t="69484" x="4819650" y="2774950"/>
          <p14:tracePt t="69501" x="4813300" y="2774950"/>
          <p14:tracePt t="69501" x="4806950" y="2774950"/>
          <p14:tracePt t="69518" x="4794250" y="2774950"/>
          <p14:tracePt t="69518" x="4781550" y="2781300"/>
          <p14:tracePt t="69534" x="4775200" y="2781300"/>
          <p14:tracePt t="69534" x="4768850" y="2781300"/>
          <p14:tracePt t="69551" x="4762500" y="2781300"/>
          <p14:tracePt t="69551" x="4749800" y="2781300"/>
          <p14:tracePt t="69569" x="4743450" y="2781300"/>
          <p14:tracePt t="69569" x="4737100" y="2781300"/>
          <p14:tracePt t="69585" x="4730750" y="2781300"/>
          <p14:tracePt t="69585" x="4711700" y="2787650"/>
          <p14:tracePt t="69602" x="4705350" y="2787650"/>
          <p14:tracePt t="69602" x="4699000" y="2794000"/>
          <p14:tracePt t="69618" x="4686300" y="2794000"/>
          <p14:tracePt t="69618" x="4679950" y="2794000"/>
          <p14:tracePt t="69635" x="4673600" y="2800350"/>
          <p14:tracePt t="69635" x="4660900" y="2800350"/>
          <p14:tracePt t="69654" x="4654550" y="2806700"/>
          <p14:tracePt t="69654" x="4648200" y="2806700"/>
          <p14:tracePt t="69669" x="4641850" y="2813050"/>
          <p14:tracePt t="69669" x="4635500" y="2813050"/>
          <p14:tracePt t="69685" x="4629150" y="2813050"/>
          <p14:tracePt t="69701" x="4622800" y="2813050"/>
          <p14:tracePt t="69717" x="4616450" y="2819400"/>
          <p14:tracePt t="69734" x="4610100" y="2819400"/>
          <p14:tracePt t="69734" x="4597400" y="2819400"/>
          <p14:tracePt t="69753" x="4584700" y="2819400"/>
          <p14:tracePt t="69772" x="4578350" y="2825750"/>
          <p14:tracePt t="69788" x="4572000" y="2825750"/>
          <p14:tracePt t="69812" x="4565650" y="2825750"/>
          <p14:tracePt t="69829" x="4565650" y="2819400"/>
          <p14:tracePt t="69872" x="4572000" y="2819400"/>
          <p14:tracePt t="69888" x="4578350" y="2813050"/>
          <p14:tracePt t="69900" x="4584700" y="2813050"/>
          <p14:tracePt t="69916" x="4591050" y="2806700"/>
          <p14:tracePt t="69933" x="4597400" y="2800350"/>
          <p14:tracePt t="69949" x="4603750" y="2800350"/>
          <p14:tracePt t="69969" x="4597400" y="2800350"/>
          <p14:tracePt t="70028" x="4597400" y="2806700"/>
          <p14:tracePt t="70045" x="4591050" y="2813050"/>
          <p14:tracePt t="70069" x="4597400" y="2813050"/>
          <p14:tracePt t="70132" x="4603750" y="2806700"/>
          <p14:tracePt t="70148" x="4610100" y="2794000"/>
          <p14:tracePt t="70157" x="4622800" y="2787650"/>
          <p14:tracePt t="70168" x="4635500" y="2774950"/>
          <p14:tracePt t="70168" x="4641850" y="2762250"/>
          <p14:tracePt t="70186" x="4654550" y="2749550"/>
          <p14:tracePt t="70186" x="4673600" y="2730500"/>
          <p14:tracePt t="70203" x="4679950" y="2724150"/>
          <p14:tracePt t="70203" x="4686300" y="2724150"/>
          <p14:tracePt t="70221" x="4686300" y="2717800"/>
          <p14:tracePt t="70235" x="4692650" y="2717800"/>
          <p14:tracePt t="70253" x="4692650" y="2724150"/>
          <p14:tracePt t="70380" x="4692650" y="2730500"/>
          <p14:tracePt t="70464" x="4686300" y="2730500"/>
          <p14:tracePt t="70496" x="4679950" y="2736850"/>
          <p14:tracePt t="70516" x="4673600" y="2736850"/>
          <p14:tracePt t="70549" x="4673600" y="2743200"/>
          <p14:tracePt t="70576" x="4679950" y="2749550"/>
          <p14:tracePt t="70608" x="4679950" y="2755900"/>
          <p14:tracePt t="70652" x="4686300" y="2749550"/>
          <p14:tracePt t="70772" x="4692650" y="2749550"/>
          <p14:tracePt t="70789" x="4699000" y="2743200"/>
          <p14:tracePt t="70800" x="4705350" y="2743200"/>
          <p14:tracePt t="70816" x="4711700" y="2743200"/>
          <p14:tracePt t="70832" x="4718050" y="2736850"/>
          <p14:tracePt t="70848" x="4724400" y="2736850"/>
          <p14:tracePt t="70860" x="4730750" y="2736850"/>
          <p14:tracePt t="70876" x="4737100" y="2736850"/>
          <p14:tracePt t="70893" x="4743450" y="2736850"/>
          <p14:tracePt t="70909" x="4749800" y="2736850"/>
          <p14:tracePt t="70921" x="4756150" y="2743200"/>
          <p14:tracePt t="70945" x="4762500" y="2749550"/>
          <p14:tracePt t="71004" x="4768850" y="2749550"/>
          <p14:tracePt t="71020" x="4775200" y="2749550"/>
          <p14:tracePt t="71032" x="4781550" y="2749550"/>
          <p14:tracePt t="71049" x="4787900" y="2749550"/>
          <p14:tracePt t="71064" x="4794250" y="2749550"/>
          <p14:tracePt t="71080" x="4800600" y="2743200"/>
          <p14:tracePt t="71100" x="4806950" y="2743200"/>
          <p14:tracePt t="71140" x="4806950" y="2749550"/>
          <p14:tracePt t="71200" x="4800600" y="2755900"/>
          <p14:tracePt t="71220" x="4806950" y="2755900"/>
          <p14:tracePt t="71509" x="4806950" y="2749550"/>
          <p14:tracePt t="71536" x="4813300" y="2743200"/>
          <p14:tracePt t="71568" x="4813300" y="2736850"/>
          <p14:tracePt t="71588" x="4819650" y="2730500"/>
          <p14:tracePt t="71605" x="4826000" y="2724150"/>
          <p14:tracePt t="71620" x="4832350" y="2717800"/>
          <p14:tracePt t="71632" x="4838700" y="2711450"/>
          <p14:tracePt t="71641" x="4845050" y="2705100"/>
          <p14:tracePt t="71657" x="4845050" y="2698750"/>
          <p14:tracePt t="71673" x="4851400" y="2698750"/>
          <p14:tracePt t="71690" x="4857750" y="2692400"/>
          <p14:tracePt t="71707" x="4864100" y="2692400"/>
          <p14:tracePt t="71724" x="4864100" y="2686050"/>
          <p14:tracePt t="71740" x="4870450" y="2686050"/>
          <p14:tracePt t="71757" x="4876800" y="2679700"/>
          <p14:tracePt t="71774" x="4883150" y="2679700"/>
          <p14:tracePt t="71774" x="4889500" y="2673350"/>
          <p14:tracePt t="71794" x="4895850" y="2667000"/>
          <p14:tracePt t="71809" x="4902200" y="2660650"/>
          <p14:tracePt t="71824" x="4908550" y="2654300"/>
          <p14:tracePt t="71841" x="4921250" y="2641600"/>
          <p14:tracePt t="71861" x="4933950" y="2635250"/>
          <p14:tracePt t="71874" x="4940300" y="2628900"/>
          <p14:tracePt t="71874" x="4946650" y="2622550"/>
          <p14:tracePt t="71892" x="4959350" y="2616200"/>
          <p14:tracePt t="71892" x="4972050" y="2609850"/>
          <p14:tracePt t="71909" x="4984750" y="2603500"/>
          <p14:tracePt t="71909" x="4997450" y="2597150"/>
          <p14:tracePt t="71926" x="5016500" y="2584450"/>
          <p14:tracePt t="71926" x="5054600" y="2565400"/>
          <p14:tracePt t="71942" x="5080000" y="2552700"/>
          <p14:tracePt t="71942" x="5099050" y="2540000"/>
          <p14:tracePt t="71959" x="5124450" y="2527300"/>
          <p14:tracePt t="71959" x="5156200" y="2508250"/>
          <p14:tracePt t="71976" x="5181600" y="2495550"/>
          <p14:tracePt t="71976" x="5251450" y="2470150"/>
          <p14:tracePt t="71993" x="5283200" y="2451100"/>
          <p14:tracePt t="71993" x="5321300" y="2438400"/>
          <p14:tracePt t="72010" x="5359400" y="2425700"/>
          <p14:tracePt t="72010" x="5403850" y="2413000"/>
          <p14:tracePt t="72026" x="5441950" y="2393950"/>
          <p14:tracePt t="72026" x="5486400" y="2381250"/>
          <p14:tracePt t="72043" x="5530850" y="2368550"/>
          <p14:tracePt t="72043" x="5575300" y="2362200"/>
          <p14:tracePt t="72043" x="5626100" y="2349500"/>
          <p14:tracePt t="72062" x="5670550" y="2343150"/>
          <p14:tracePt t="72062" x="5721350" y="2336800"/>
          <p14:tracePt t="72077" x="5772150" y="2336800"/>
          <p14:tracePt t="72077" x="5816600" y="2336800"/>
          <p14:tracePt t="72095" x="5867400" y="2343150"/>
          <p14:tracePt t="72095" x="5911850" y="2343150"/>
          <p14:tracePt t="72110" x="5956300" y="2355850"/>
          <p14:tracePt t="72110" x="6000750" y="2362200"/>
          <p14:tracePt t="72127" x="6038850" y="2368550"/>
          <p14:tracePt t="72127" x="6076950" y="2381250"/>
          <p14:tracePt t="72127" x="6108700" y="2387600"/>
          <p14:tracePt t="72146" x="6140450" y="2393950"/>
          <p14:tracePt t="72159" x="6165850" y="2400300"/>
          <p14:tracePt t="72159" x="6235700" y="2419350"/>
          <p14:tracePt t="72181" x="6248400" y="2425700"/>
          <p14:tracePt t="72193" x="6261100" y="2432050"/>
          <p14:tracePt t="72193" x="6273800" y="2432050"/>
          <p14:tracePt t="72215" x="6261100" y="2438400"/>
          <p14:tracePt t="72251" x="6254750" y="2438400"/>
          <p14:tracePt t="72257" x="6242050" y="2444750"/>
          <p14:tracePt t="72265" x="6229350" y="2451100"/>
          <p14:tracePt t="72275" x="6210300" y="2457450"/>
          <p14:tracePt t="72275" x="6172200" y="2463800"/>
          <p14:tracePt t="72294" x="6153150" y="2470150"/>
          <p14:tracePt t="72294" x="6134100" y="2476500"/>
          <p14:tracePt t="72310" x="6108700" y="2489200"/>
          <p14:tracePt t="72310" x="6089650" y="2495550"/>
          <p14:tracePt t="72327" x="6064250" y="2501900"/>
          <p14:tracePt t="72327" x="6045200" y="2508250"/>
          <p14:tracePt t="72344" x="6019800" y="2514600"/>
          <p14:tracePt t="72344" x="5981700" y="2533650"/>
          <p14:tracePt t="72361" x="5956300" y="2540000"/>
          <p14:tracePt t="72361" x="5937250" y="2546350"/>
          <p14:tracePt t="72377" x="5918200" y="2552700"/>
          <p14:tracePt t="72377" x="5892800" y="2559050"/>
          <p14:tracePt t="72393" x="5873750" y="2565400"/>
          <p14:tracePt t="72393" x="5854700" y="2571750"/>
          <p14:tracePt t="72393" x="5835650" y="2578100"/>
          <p14:tracePt t="72413" x="5816600" y="2584450"/>
          <p14:tracePt t="72426" x="5797550" y="2590800"/>
          <p14:tracePt t="72426" x="5759450" y="2609850"/>
          <p14:tracePt t="72445" x="5740400" y="2616200"/>
          <p14:tracePt t="72445" x="5727700" y="2622550"/>
          <p14:tracePt t="72461" x="5708650" y="2635250"/>
          <p14:tracePt t="72461" x="5695950" y="2641600"/>
          <p14:tracePt t="72477" x="5683250" y="2647950"/>
          <p14:tracePt t="72477" x="5670550" y="2654300"/>
          <p14:tracePt t="72494" x="5657850" y="2660650"/>
          <p14:tracePt t="72494" x="5645150" y="2667000"/>
          <p14:tracePt t="72494" x="5632450" y="2673350"/>
          <p14:tracePt t="72513" x="5626100" y="2679700"/>
          <p14:tracePt t="72526" x="5613400" y="2686050"/>
          <p14:tracePt t="72526" x="5594350" y="2698750"/>
          <p14:tracePt t="72545" x="5588000" y="2705100"/>
          <p14:tracePt t="72545" x="5581650" y="2711450"/>
          <p14:tracePt t="72562" x="5575300" y="2711450"/>
          <p14:tracePt t="72562" x="5568950" y="2717800"/>
          <p14:tracePt t="72578" x="5562600" y="2724150"/>
          <p14:tracePt t="72578" x="5556250" y="2730500"/>
          <p14:tracePt t="72595" x="5549900" y="2730500"/>
          <p14:tracePt t="72610" x="5543550" y="2736850"/>
          <p14:tracePt t="72632" x="5543550" y="2743200"/>
          <p14:tracePt t="72648" x="5543550" y="2749550"/>
          <p14:tracePt t="72661" x="5543550" y="2755900"/>
          <p14:tracePt t="72677" x="5537200" y="2762250"/>
          <p14:tracePt t="72693" x="5530850" y="2762250"/>
          <p14:tracePt t="72710" x="5530850" y="2768600"/>
          <p14:tracePt t="72728" x="5524500" y="2774950"/>
          <p14:tracePt t="72744" x="5518150" y="2781300"/>
          <p14:tracePt t="72760" x="5511800" y="2787650"/>
          <p14:tracePt t="72781" x="5499100" y="2794000"/>
          <p14:tracePt t="72797" x="5492750" y="2794000"/>
          <p14:tracePt t="72813" x="5486400" y="2800350"/>
          <p14:tracePt t="72813" x="5473700" y="2800350"/>
          <p14:tracePt t="72829" x="5467350" y="2800350"/>
          <p14:tracePt t="72829" x="5454650" y="2806700"/>
          <p14:tracePt t="72845" x="5441950" y="2806700"/>
          <p14:tracePt t="72845" x="5429250" y="2813050"/>
          <p14:tracePt t="72862" x="5410200" y="2819400"/>
          <p14:tracePt t="72862" x="5391150" y="2819400"/>
          <p14:tracePt t="72862" x="5372100" y="2825750"/>
          <p14:tracePt t="72881" x="5346700" y="2825750"/>
          <p14:tracePt t="72881" x="5321300" y="2832100"/>
          <p14:tracePt t="72896" x="5289550" y="2832100"/>
          <p14:tracePt t="72896" x="5257800" y="2838450"/>
          <p14:tracePt t="72912" x="5226050" y="2838450"/>
          <p14:tracePt t="72912" x="5187950" y="2844800"/>
          <p14:tracePt t="72929" x="5156200" y="2844800"/>
          <p14:tracePt t="72929" x="5111750" y="2844800"/>
          <p14:tracePt t="72946" x="5073650" y="2851150"/>
          <p14:tracePt t="72946" x="4997450" y="2851150"/>
          <p14:tracePt t="72962" x="4953000" y="2857500"/>
          <p14:tracePt t="72962" x="4914900" y="2857500"/>
          <p14:tracePt t="72979" x="4876800" y="2863850"/>
          <p14:tracePt t="72979" x="4838700" y="2863850"/>
          <p14:tracePt t="72995" x="4806950" y="2870200"/>
          <p14:tracePt t="72995" x="4737100" y="2870200"/>
          <p14:tracePt t="73013" x="4705350" y="2870200"/>
          <p14:tracePt t="73013" x="4673600" y="2870200"/>
          <p14:tracePt t="73030" x="4648200" y="2870200"/>
          <p14:tracePt t="73030" x="4622800" y="2870200"/>
          <p14:tracePt t="73046" x="4597400" y="2870200"/>
          <p14:tracePt t="73046" x="4578350" y="2870200"/>
          <p14:tracePt t="73063" x="4559300" y="2870200"/>
          <p14:tracePt t="73063" x="4540250" y="2870200"/>
          <p14:tracePt t="73063" x="4527550" y="2870200"/>
          <p14:tracePt t="73082" x="4514850" y="2870200"/>
          <p14:tracePt t="73082" x="4502150" y="2863850"/>
          <p14:tracePt t="73097" x="4489450" y="2863850"/>
          <p14:tracePt t="73097" x="4483100" y="2863850"/>
          <p14:tracePt t="73113" x="4470400" y="2863850"/>
          <p14:tracePt t="73113" x="4464050" y="2863850"/>
          <p14:tracePt t="73130" x="4457700" y="2863850"/>
          <p14:tracePt t="73130" x="4451350" y="2863850"/>
          <p14:tracePt t="73146" x="4445000" y="2863850"/>
          <p14:tracePt t="73146" x="4438650" y="2863850"/>
          <p14:tracePt t="73146" x="4432300" y="2863850"/>
          <p14:tracePt t="73166" x="4425950" y="2863850"/>
          <p14:tracePt t="73178" x="4419600" y="2863850"/>
          <p14:tracePt t="73178" x="4406900" y="2857500"/>
          <p14:tracePt t="73197" x="4400550" y="2857500"/>
          <p14:tracePt t="73197" x="4394200" y="2857500"/>
          <p14:tracePt t="73213" x="4387850" y="2857500"/>
          <p14:tracePt t="73213" x="4381500" y="2857500"/>
          <p14:tracePt t="73230" x="4375150" y="2851150"/>
          <p14:tracePt t="73230" x="4368800" y="2851150"/>
          <p14:tracePt t="73248" x="4362450" y="2844800"/>
          <p14:tracePt t="73248" x="4356100" y="2838450"/>
          <p14:tracePt t="73263" x="4349750" y="2838450"/>
          <p14:tracePt t="73263" x="4349750" y="2825750"/>
          <p14:tracePt t="73280" x="4343400" y="2819400"/>
          <p14:tracePt t="73280" x="4343400" y="2813050"/>
          <p14:tracePt t="73297" x="4343400" y="2800350"/>
          <p14:tracePt t="73297" x="4343400" y="2781300"/>
          <p14:tracePt t="73314" x="4343400" y="2768600"/>
          <p14:tracePt t="73314" x="4349750" y="2749550"/>
          <p14:tracePt t="73330" x="4362450" y="2730500"/>
          <p14:tracePt t="73330" x="4381500" y="2711450"/>
          <p14:tracePt t="73347" x="4400550" y="2692400"/>
          <p14:tracePt t="73347" x="4425950" y="2673350"/>
          <p14:tracePt t="73364" x="4457700" y="2647950"/>
          <p14:tracePt t="73364" x="4533900" y="2597150"/>
          <p14:tracePt t="73381" x="4572000" y="2578100"/>
          <p14:tracePt t="73381" x="4616450" y="2552700"/>
          <p14:tracePt t="73397" x="4667250" y="2533650"/>
          <p14:tracePt t="73397" x="4724400" y="2508250"/>
          <p14:tracePt t="73414" x="4775200" y="2489200"/>
          <p14:tracePt t="73414" x="4838700" y="2470150"/>
          <p14:tracePt t="73430" x="4902200" y="2451100"/>
          <p14:tracePt t="73430" x="5029200" y="2413000"/>
          <p14:tracePt t="73450" x="5092700" y="2400300"/>
          <p14:tracePt t="73450" x="5162550" y="2387600"/>
          <p14:tracePt t="73466" x="5226050" y="2374900"/>
          <p14:tracePt t="73466" x="5289550" y="2368550"/>
          <p14:tracePt t="73481" x="5353050" y="2368550"/>
          <p14:tracePt t="73481" x="5416550" y="2374900"/>
          <p14:tracePt t="73498" x="5473700" y="2381250"/>
          <p14:tracePt t="73498" x="5530850" y="2393950"/>
          <p14:tracePt t="73514" x="5588000" y="2413000"/>
          <p14:tracePt t="73514" x="5632450" y="2432050"/>
          <p14:tracePt t="73514" x="5676900" y="2457450"/>
          <p14:tracePt t="73533" x="5721350" y="2476500"/>
          <p14:tracePt t="73546" x="5759450" y="2501900"/>
          <p14:tracePt t="73546" x="5816600" y="2540000"/>
          <p14:tracePt t="73565" x="5835650" y="2559050"/>
          <p14:tracePt t="73565" x="5854700" y="2578100"/>
          <p14:tracePt t="73581" x="5867400" y="2597150"/>
          <p14:tracePt t="73581" x="5873750" y="2609850"/>
          <p14:tracePt t="73581" x="5873750" y="2622550"/>
          <p14:tracePt t="73601" x="5867400" y="2641600"/>
          <p14:tracePt t="73601" x="5861050" y="2654300"/>
          <p14:tracePt t="73615" x="5848350" y="2667000"/>
          <p14:tracePt t="73615" x="5835650" y="2679700"/>
          <p14:tracePt t="73631" x="5816600" y="2698750"/>
          <p14:tracePt t="73631" x="5797550" y="2711450"/>
          <p14:tracePt t="73648" x="5772150" y="2724150"/>
          <p14:tracePt t="73648" x="5746750" y="2736850"/>
          <p14:tracePt t="73665" x="5715000" y="2749550"/>
          <p14:tracePt t="73665" x="5657850" y="2768600"/>
          <p14:tracePt t="73682" x="5626100" y="2781300"/>
          <p14:tracePt t="73682" x="5594350" y="2787650"/>
          <p14:tracePt t="73698" x="5562600" y="2794000"/>
          <p14:tracePt t="73698" x="5537200" y="2800350"/>
          <p14:tracePt t="73715" x="5505450" y="2806700"/>
          <p14:tracePt t="73715" x="5480050" y="2806700"/>
          <p14:tracePt t="73715" x="5461000" y="2806700"/>
          <p14:tracePt t="73734" x="5435600" y="2806700"/>
          <p14:tracePt t="73734" x="5416550" y="2806700"/>
          <p14:tracePt t="73749" x="5403850" y="2806700"/>
          <p14:tracePt t="73749" x="5384800" y="2806700"/>
          <p14:tracePt t="73765" x="5372100" y="2800350"/>
          <p14:tracePt t="73765" x="5359400" y="2800350"/>
          <p14:tracePt t="73782" x="5353050" y="2794000"/>
          <p14:tracePt t="73782" x="5340350" y="2794000"/>
          <p14:tracePt t="73782" x="5334000" y="2787650"/>
          <p14:tracePt t="73801" x="5334000" y="2781300"/>
          <p14:tracePt t="73817" x="5340350" y="2781300"/>
          <p14:tracePt t="73833" x="5346700" y="2774950"/>
          <p14:tracePt t="73833" x="5353050" y="2774950"/>
          <p14:tracePt t="73849" x="5365750" y="2774950"/>
          <p14:tracePt t="73849" x="5378450" y="2774950"/>
          <p14:tracePt t="73865" x="5391150" y="2774950"/>
          <p14:tracePt t="73865" x="5410200" y="2774950"/>
          <p14:tracePt t="73882" x="5429250" y="2774950"/>
          <p14:tracePt t="73882" x="5448300" y="2774950"/>
          <p14:tracePt t="73882" x="5473700" y="2781300"/>
          <p14:tracePt t="73902" x="5492750" y="2781300"/>
          <p14:tracePt t="73902" x="5524500" y="2787650"/>
          <p14:tracePt t="73915" x="5549900" y="2794000"/>
          <p14:tracePt t="73915" x="5581650" y="2800350"/>
          <p14:tracePt t="73933" x="5613400" y="2806700"/>
          <p14:tracePt t="73933" x="5651500" y="2813050"/>
          <p14:tracePt t="73949" x="5683250" y="2825750"/>
          <p14:tracePt t="73949" x="5721350" y="2832100"/>
          <p14:tracePt t="73965" x="5753100" y="2838450"/>
          <p14:tracePt t="73965" x="5822950" y="2851150"/>
          <p14:tracePt t="73983" x="5861050" y="2851150"/>
          <p14:tracePt t="73983" x="5892800" y="2857500"/>
          <p14:tracePt t="74000" x="5930900" y="2857500"/>
          <p14:tracePt t="74000" x="5962650" y="2863850"/>
          <p14:tracePt t="74016" x="5994400" y="2863850"/>
          <p14:tracePt t="74016" x="6051550" y="2863850"/>
          <p14:tracePt t="74033" x="6076950" y="2863850"/>
          <p14:tracePt t="74033" x="6102350" y="2870200"/>
          <p14:tracePt t="74050" x="6127750" y="2870200"/>
          <p14:tracePt t="74050" x="6153150" y="2870200"/>
          <p14:tracePt t="74066" x="6172200" y="2876550"/>
          <p14:tracePt t="74066" x="6184900" y="2876550"/>
          <p14:tracePt t="74082" x="6197600" y="2882900"/>
          <p14:tracePt t="74082" x="6203950" y="2882900"/>
          <p14:tracePt t="74082" x="6210300" y="2882900"/>
          <p14:tracePt t="74103" x="6210300" y="2889250"/>
          <p14:tracePt t="74124" x="6197600" y="2889250"/>
          <p14:tracePt t="74133" x="6184900" y="2889250"/>
          <p14:tracePt t="74133" x="6172200" y="2889250"/>
          <p14:tracePt t="74150" x="6159500" y="2889250"/>
          <p14:tracePt t="74150" x="6146800" y="2889250"/>
          <p14:tracePt t="74150" x="6127750" y="2882900"/>
          <p14:tracePt t="74169" x="6108700" y="2876550"/>
          <p14:tracePt t="74182" x="6096000" y="2870200"/>
          <p14:tracePt t="74182" x="6070600" y="2851150"/>
          <p14:tracePt t="74201" x="6057900" y="2838450"/>
          <p14:tracePt t="74201" x="6045200" y="2825750"/>
          <p14:tracePt t="74217" x="6038850" y="2806700"/>
          <p14:tracePt t="74217" x="6038850" y="2787650"/>
          <p14:tracePt t="74233" x="6032500" y="2768600"/>
          <p14:tracePt t="74233" x="6038850" y="2743200"/>
          <p14:tracePt t="74250" x="6038850" y="2724150"/>
          <p14:tracePt t="74250" x="6045200" y="2698750"/>
          <p14:tracePt t="74267" x="6051550" y="2673350"/>
          <p14:tracePt t="74267" x="6076950" y="2628900"/>
          <p14:tracePt t="74283" x="6096000" y="2603500"/>
          <p14:tracePt t="74283" x="6108700" y="2584450"/>
          <p14:tracePt t="74300" x="6134100" y="2559050"/>
          <p14:tracePt t="74300" x="6153150" y="2540000"/>
          <p14:tracePt t="74316" x="6178550" y="2527300"/>
          <p14:tracePt t="74316" x="6229350" y="2495550"/>
          <p14:tracePt t="74334" x="6261100" y="2482850"/>
          <p14:tracePt t="74334" x="6292850" y="2470150"/>
          <p14:tracePt t="74350" x="6324600" y="2457450"/>
          <p14:tracePt t="74350" x="6356350" y="2451100"/>
          <p14:tracePt t="74367" x="6388100" y="2438400"/>
          <p14:tracePt t="74367" x="6419850" y="2425700"/>
          <p14:tracePt t="74384" x="6451600" y="2419350"/>
          <p14:tracePt t="74384" x="6521450" y="2406650"/>
          <p14:tracePt t="74401" x="6553200" y="2406650"/>
          <p14:tracePt t="74401" x="6591300" y="2406650"/>
          <p14:tracePt t="74417" x="6623050" y="2413000"/>
          <p14:tracePt t="74417" x="6661150" y="2413000"/>
          <p14:tracePt t="74434" x="6692900" y="2425700"/>
          <p14:tracePt t="74434" x="6731000" y="2432050"/>
          <p14:tracePt t="74450" x="6762750" y="2444750"/>
          <p14:tracePt t="74450" x="6794500" y="2457450"/>
          <p14:tracePt t="74450" x="6826250" y="2470150"/>
          <p14:tracePt t="74469" x="6858000" y="2482850"/>
          <p14:tracePt t="74483" x="6883400" y="2501900"/>
          <p14:tracePt t="74483" x="6927850" y="2527300"/>
          <p14:tracePt t="74501" x="6953250" y="2546350"/>
          <p14:tracePt t="74501" x="6972300" y="2559050"/>
          <p14:tracePt t="74517" x="6985000" y="2578100"/>
          <p14:tracePt t="74517" x="6997700" y="2597150"/>
          <p14:tracePt t="74534" x="7010400" y="2616200"/>
          <p14:tracePt t="74534" x="7016750" y="2635250"/>
          <p14:tracePt t="74534" x="7016750" y="2654300"/>
          <p14:tracePt t="74553" x="7016750" y="2673350"/>
          <p14:tracePt t="74566" x="7016750" y="2692400"/>
          <p14:tracePt t="74566" x="6991350" y="2724150"/>
          <p14:tracePt t="74584" x="6978650" y="2743200"/>
          <p14:tracePt t="74584" x="6959600" y="2755900"/>
          <p14:tracePt t="74602" x="6934200" y="2774950"/>
          <p14:tracePt t="74602" x="6908800" y="2787650"/>
          <p14:tracePt t="74618" x="6883400" y="2800350"/>
          <p14:tracePt t="74618" x="6819900" y="2825750"/>
          <p14:tracePt t="74635" x="6788150" y="2838450"/>
          <p14:tracePt t="74635" x="6756400" y="2851150"/>
          <p14:tracePt t="74651" x="6718300" y="2857500"/>
          <p14:tracePt t="74651" x="6686550" y="2863850"/>
          <p14:tracePt t="74668" x="6648450" y="2870200"/>
          <p14:tracePt t="74668" x="6616700" y="2876550"/>
          <p14:tracePt t="74685" x="6578600" y="2882900"/>
          <p14:tracePt t="74685" x="6521450" y="2889250"/>
          <p14:tracePt t="74702" x="6489700" y="2889250"/>
          <p14:tracePt t="74702" x="6464300" y="2889250"/>
          <p14:tracePt t="74718" x="6438900" y="2889250"/>
          <p14:tracePt t="74718" x="6413500" y="2889250"/>
          <p14:tracePt t="74735" x="6394450" y="2882900"/>
          <p14:tracePt t="74735" x="6362700" y="2882900"/>
          <p14:tracePt t="74754" x="6350000" y="2882900"/>
          <p14:tracePt t="74754" x="6337300" y="2876550"/>
          <p14:tracePt t="74769" x="6330950" y="2876550"/>
          <p14:tracePt t="74769" x="6324600" y="2876550"/>
          <p14:tracePt t="74785" x="6318250" y="2876550"/>
          <p14:tracePt t="74801" x="6311900" y="2870200"/>
          <p14:tracePt t="74817" x="6311900" y="2863850"/>
          <p14:tracePt t="74837" x="6318250" y="2863850"/>
          <p14:tracePt t="74860" x="6324600" y="2863850"/>
          <p14:tracePt t="74881" x="6324600" y="2870200"/>
          <p14:tracePt t="74929" x="6318250" y="2870200"/>
          <p14:tracePt t="74980" x="6324600" y="2863850"/>
          <p14:tracePt t="75168" x="6330950" y="2863850"/>
          <p14:tracePt t="75188" x="6337300" y="2863850"/>
          <p14:tracePt t="75228" x="6343650" y="2857500"/>
          <p14:tracePt t="75289" x="6337300" y="2857500"/>
          <p14:tracePt t="75413" x="6343650" y="2857500"/>
          <p14:tracePt t="75668" x="6343650" y="2851150"/>
          <p14:tracePt t="75744" x="6350000" y="2851150"/>
          <p14:tracePt t="75780" x="6356350" y="2851150"/>
          <p14:tracePt t="75828" x="6350000" y="2851150"/>
          <p14:tracePt t="75865" x="6343650" y="2857500"/>
          <p14:tracePt t="75880" x="6337300" y="2857500"/>
          <p14:tracePt t="75893" x="6330950" y="2857500"/>
          <p14:tracePt t="75909" x="6324600" y="2863850"/>
          <p14:tracePt t="75925" x="6318250" y="2863850"/>
          <p14:tracePt t="75937" x="6305550" y="2863850"/>
          <p14:tracePt t="75954" x="6299200" y="2863850"/>
          <p14:tracePt t="75971" x="6292850" y="2870200"/>
          <p14:tracePt t="75987" x="6292850" y="2876550"/>
          <p14:tracePt t="76036" x="6299200" y="2882900"/>
          <p14:tracePt t="76052" x="6305550" y="2882900"/>
          <p14:tracePt t="76068" x="6311900" y="2882900"/>
          <p14:tracePt t="76081" x="6324600" y="2889250"/>
          <p14:tracePt t="76096" x="6330950" y="2889250"/>
          <p14:tracePt t="76112" x="6337300" y="2889250"/>
          <p14:tracePt t="76129" x="6350000" y="2889250"/>
          <p14:tracePt t="76141" x="6356350" y="2889250"/>
          <p14:tracePt t="76157" x="6362700" y="2882900"/>
          <p14:tracePt t="76173" x="6369050" y="2882900"/>
          <p14:tracePt t="76173" x="6375400" y="2882900"/>
          <p14:tracePt t="76190" x="6381750" y="2876550"/>
          <p14:tracePt t="76205" x="6388100" y="2876550"/>
          <p14:tracePt t="76222" x="6394450" y="2870200"/>
          <p14:tracePt t="76238" x="6400800" y="2870200"/>
          <p14:tracePt t="76238" x="6413500" y="2863850"/>
          <p14:tracePt t="76256" x="6419850" y="2863850"/>
          <p14:tracePt t="76272" x="6426200" y="2857500"/>
          <p14:tracePt t="76272" x="6432550" y="2857500"/>
          <p14:tracePt t="76290" x="6438900" y="2851150"/>
          <p14:tracePt t="76290" x="6445250" y="2851150"/>
          <p14:tracePt t="76306" x="6451600" y="2844800"/>
          <p14:tracePt t="76306" x="6470650" y="2844800"/>
          <p14:tracePt t="76323" x="6483350" y="2838450"/>
          <p14:tracePt t="76323" x="6496050" y="2838450"/>
          <p14:tracePt t="76340" x="6508750" y="2832100"/>
          <p14:tracePt t="76340" x="6521450" y="2825750"/>
          <p14:tracePt t="76357" x="6540500" y="2825750"/>
          <p14:tracePt t="76357" x="6572250" y="2825750"/>
          <p14:tracePt t="76374" x="6584950" y="2825750"/>
          <p14:tracePt t="76374" x="6604000" y="2825750"/>
          <p14:tracePt t="76390" x="6616700" y="2825750"/>
          <p14:tracePt t="76390" x="6635750" y="2832100"/>
          <p14:tracePt t="76407" x="6648450" y="2832100"/>
          <p14:tracePt t="76407" x="6667500" y="2838450"/>
          <p14:tracePt t="76423" x="6680200" y="2838450"/>
          <p14:tracePt t="76423" x="6699250" y="2851150"/>
          <p14:tracePt t="76441" x="6705600" y="2851150"/>
          <p14:tracePt t="76441" x="6711950" y="2857500"/>
          <p14:tracePt t="76457" x="6718300" y="2863850"/>
          <p14:tracePt t="76457" x="6718300" y="2870200"/>
          <p14:tracePt t="76474" x="6718300" y="2876550"/>
          <p14:tracePt t="76474" x="6711950" y="2876550"/>
          <p14:tracePt t="76490" x="6699250" y="2882900"/>
          <p14:tracePt t="76490" x="6686550" y="2889250"/>
          <p14:tracePt t="76490" x="6673850" y="2889250"/>
          <p14:tracePt t="76509" x="6654800" y="2895600"/>
          <p14:tracePt t="76509" x="6635750" y="2901950"/>
          <p14:tracePt t="76525" x="6610350" y="2908300"/>
          <p14:tracePt t="76525" x="6584950" y="2914650"/>
          <p14:tracePt t="76541" x="6553200" y="2921000"/>
          <p14:tracePt t="76541" x="6515100" y="2927350"/>
          <p14:tracePt t="76558" x="6477000" y="2933700"/>
          <p14:tracePt t="76558" x="6438900" y="2940050"/>
          <p14:tracePt t="76574" x="6394450" y="2952750"/>
          <p14:tracePt t="76574" x="6343650" y="2959100"/>
          <p14:tracePt t="76591" x="6292850" y="2959100"/>
          <p14:tracePt t="76591" x="6191250" y="2971800"/>
          <p14:tracePt t="76610" x="6134100" y="2971800"/>
          <p14:tracePt t="76610" x="6083300" y="2965450"/>
          <p14:tracePt t="76625" x="6026150" y="2965450"/>
          <p14:tracePt t="76625" x="5969000" y="2959100"/>
          <p14:tracePt t="76641" x="5911850" y="2952750"/>
          <p14:tracePt t="76641" x="5854700" y="2946400"/>
          <p14:tracePt t="76658" x="5803900" y="2933700"/>
          <p14:tracePt t="76658" x="5695950" y="2914650"/>
          <p14:tracePt t="76674" x="5645150" y="2908300"/>
          <p14:tracePt t="76674" x="5600700" y="2895600"/>
          <p14:tracePt t="76691" x="5556250" y="2889250"/>
          <p14:tracePt t="76691" x="5518150" y="2876550"/>
          <p14:tracePt t="76708" x="5480050" y="2870200"/>
          <p14:tracePt t="76708" x="5441950" y="2857500"/>
          <p14:tracePt t="76724" x="5410200" y="2844800"/>
          <p14:tracePt t="76724" x="5359400" y="2813050"/>
          <p14:tracePt t="76742" x="5334000" y="2794000"/>
          <p14:tracePt t="76742" x="5314950" y="2781300"/>
          <p14:tracePt t="76758" x="5295900" y="2762250"/>
          <p14:tracePt t="76758" x="5283200" y="2743200"/>
          <p14:tracePt t="76775" x="5270500" y="2724150"/>
          <p14:tracePt t="76775" x="5264150" y="2698750"/>
          <p14:tracePt t="76775" x="5257800" y="2679700"/>
          <p14:tracePt t="76794" x="5257800" y="2654300"/>
          <p14:tracePt t="76794" x="5264150" y="2628900"/>
          <p14:tracePt t="76809" x="5276850" y="2609850"/>
          <p14:tracePt t="76809" x="5295900" y="2584450"/>
          <p14:tracePt t="76825" x="5308600" y="2565400"/>
          <p14:tracePt t="76825" x="5334000" y="2540000"/>
          <p14:tracePt t="76842" x="5359400" y="2520950"/>
          <p14:tracePt t="76842" x="5384800" y="2501900"/>
          <p14:tracePt t="76842" x="5416550" y="2489200"/>
          <p14:tracePt t="76861" x="5448300" y="2470150"/>
          <p14:tracePt t="76874" x="5480050" y="2457450"/>
          <p14:tracePt t="76874" x="5556250" y="2432050"/>
          <p14:tracePt t="76894" x="5594350" y="2425700"/>
          <p14:tracePt t="76894" x="5632450" y="2419350"/>
          <p14:tracePt t="76909" x="5676900" y="2413000"/>
          <p14:tracePt t="76909" x="5721350" y="2406650"/>
          <p14:tracePt t="76925" x="5759450" y="2413000"/>
          <p14:tracePt t="76925" x="5803900" y="2419350"/>
          <p14:tracePt t="76942" x="5848350" y="2425700"/>
          <p14:tracePt t="76942" x="5892800" y="2438400"/>
          <p14:tracePt t="76959" x="5930900" y="2457450"/>
          <p14:tracePt t="76959" x="6007100" y="2495550"/>
          <p14:tracePt t="76975" x="6045200" y="2520950"/>
          <p14:tracePt t="76975" x="6076950" y="2546350"/>
          <p14:tracePt t="76992" x="6102350" y="2571750"/>
          <p14:tracePt t="76992" x="6127750" y="2597150"/>
          <p14:tracePt t="77009" x="6146800" y="2622550"/>
          <p14:tracePt t="77009" x="6159500" y="2647950"/>
          <p14:tracePt t="77026" x="6165850" y="2673350"/>
          <p14:tracePt t="77026" x="6172200" y="2717800"/>
          <p14:tracePt t="77043" x="6165850" y="2743200"/>
          <p14:tracePt t="77043" x="6153150" y="2762250"/>
          <p14:tracePt t="77059" x="6146800" y="2781300"/>
          <p14:tracePt t="77059" x="6127750" y="2794000"/>
          <p14:tracePt t="77076" x="6108700" y="2813050"/>
          <p14:tracePt t="77076" x="6070600" y="2832100"/>
          <p14:tracePt t="77093" x="6051550" y="2838450"/>
          <p14:tracePt t="77093" x="6032500" y="2844800"/>
          <p14:tracePt t="77111" x="6013450" y="2851150"/>
          <p14:tracePt t="77111" x="5994400" y="2857500"/>
          <p14:tracePt t="77126" x="5981700" y="2857500"/>
          <p14:tracePt t="77126" x="5969000" y="2857500"/>
          <p14:tracePt t="77142" x="5962650" y="2857500"/>
          <p14:tracePt t="77142" x="5956300" y="2851150"/>
          <p14:tracePt t="77160" x="5962650" y="2844800"/>
          <p14:tracePt t="77160" x="5969000" y="2838450"/>
          <p14:tracePt t="77178" x="5975350" y="2832100"/>
          <p14:tracePt t="77178" x="5994400" y="2825750"/>
          <p14:tracePt t="77193" x="6013450" y="2819400"/>
          <p14:tracePt t="77193" x="6038850" y="2806700"/>
          <p14:tracePt t="77209" x="6070600" y="2794000"/>
          <p14:tracePt t="77209" x="6102350" y="2781300"/>
          <p14:tracePt t="77226" x="6146800" y="2768600"/>
          <p14:tracePt t="77226" x="6184900" y="2755900"/>
          <p14:tracePt t="77226" x="6235700" y="2743200"/>
          <p14:tracePt t="77245" x="6286500" y="2730500"/>
          <p14:tracePt t="77258" x="6337300" y="2717800"/>
          <p14:tracePt t="77258" x="6445250" y="2692400"/>
          <p14:tracePt t="77277" x="6502400" y="2679700"/>
          <p14:tracePt t="77277" x="6559550" y="2673350"/>
          <p14:tracePt t="77293" x="6616700" y="2660650"/>
          <p14:tracePt t="77293" x="6673850" y="2654300"/>
          <p14:tracePt t="77310" x="6731000" y="2641600"/>
          <p14:tracePt t="77310" x="6788150" y="2635250"/>
          <p14:tracePt t="77326" x="6838950" y="2628900"/>
          <p14:tracePt t="77326" x="6946900" y="2622550"/>
          <p14:tracePt t="77343" x="6997700" y="2616200"/>
          <p14:tracePt t="77343" x="7048500" y="2616200"/>
          <p14:tracePt t="77360" x="7092950" y="2616200"/>
          <p14:tracePt t="77360" x="7137400" y="2616200"/>
          <p14:tracePt t="77377" x="7181850" y="2616200"/>
          <p14:tracePt t="77377" x="7258050" y="2616200"/>
          <p14:tracePt t="77394" x="7289800" y="2616200"/>
          <p14:tracePt t="77394" x="7315200" y="2622550"/>
          <p14:tracePt t="77410" x="7340600" y="2622550"/>
          <p14:tracePt t="77410" x="7359650" y="2628900"/>
          <p14:tracePt t="77427" x="7372350" y="2635250"/>
          <p14:tracePt t="77427" x="7378700" y="2641600"/>
          <p14:tracePt t="77443" x="7385050" y="2654300"/>
          <p14:tracePt t="77443" x="7372350" y="2667000"/>
          <p14:tracePt t="77461" x="7359650" y="2679700"/>
          <p14:tracePt t="77461" x="7346950" y="2686050"/>
          <p14:tracePt t="77478" x="7321550" y="2698750"/>
          <p14:tracePt t="77478" x="7302500" y="2711450"/>
          <p14:tracePt t="77494" x="7277100" y="2717800"/>
          <p14:tracePt t="77494" x="7251700" y="2724150"/>
          <p14:tracePt t="77494" x="7219950" y="2736850"/>
          <p14:tracePt t="77513" x="7188200" y="2743200"/>
          <p14:tracePt t="77526" x="7156450" y="2749550"/>
          <p14:tracePt t="77526" x="7124700" y="2762250"/>
          <p14:tracePt t="77545" x="7054850" y="2774950"/>
          <p14:tracePt t="77545" x="7016750" y="2781300"/>
          <p14:tracePt t="77561" x="6978650" y="2787650"/>
          <p14:tracePt t="77561" x="6946900" y="2794000"/>
          <p14:tracePt t="77578" x="6915150" y="2794000"/>
          <p14:tracePt t="77578" x="6877050" y="2800350"/>
          <p14:tracePt t="77594" x="6845300" y="2806700"/>
          <p14:tracePt t="77594" x="6819900" y="2806700"/>
          <p14:tracePt t="77594" x="6788150" y="2813050"/>
          <p14:tracePt t="77613" x="6762750" y="2813050"/>
          <p14:tracePt t="77626" x="6731000" y="2813050"/>
          <p14:tracePt t="77626" x="6686550" y="2819400"/>
          <p14:tracePt t="77645" x="6661150" y="2819400"/>
          <p14:tracePt t="77645" x="6642100" y="2819400"/>
          <p14:tracePt t="77661" x="6616700" y="2825750"/>
          <p14:tracePt t="77661" x="6597650" y="2825750"/>
          <p14:tracePt t="77678" x="6578600" y="2825750"/>
          <p14:tracePt t="77678" x="6540500" y="2825750"/>
          <p14:tracePt t="77694" x="6515100" y="2825750"/>
          <p14:tracePt t="77694" x="6489700" y="2832100"/>
          <p14:tracePt t="77711" x="6464300" y="2832100"/>
          <p14:tracePt t="77711" x="6432550" y="2838450"/>
          <p14:tracePt t="77728" x="6400800" y="2838450"/>
          <p14:tracePt t="77728" x="6362700" y="2844800"/>
          <p14:tracePt t="77744" x="6324600" y="2851150"/>
          <p14:tracePt t="77744" x="6235700" y="2863850"/>
          <p14:tracePt t="77761" x="6191250" y="2870200"/>
          <p14:tracePt t="77761" x="6140450" y="2876550"/>
          <p14:tracePt t="77778" x="6089650" y="2882900"/>
          <p14:tracePt t="77778" x="6032500" y="2889250"/>
          <p14:tracePt t="77794" x="5975350" y="2901950"/>
          <p14:tracePt t="77794" x="5911850" y="2908300"/>
          <p14:tracePt t="77794" x="5848350" y="2914650"/>
          <p14:tracePt t="77814" x="5784850" y="2927350"/>
          <p14:tracePt t="77814" x="5715000" y="2933700"/>
          <p14:tracePt t="77829" x="5645150" y="2940050"/>
          <p14:tracePt t="77829" x="5575300" y="2940050"/>
          <p14:tracePt t="77845" x="5505450" y="2946400"/>
          <p14:tracePt t="77845" x="5441950" y="2946400"/>
          <p14:tracePt t="77862" x="5378450" y="2946400"/>
          <p14:tracePt t="77862" x="5314950" y="2940050"/>
          <p14:tracePt t="77878" x="5257800" y="2933700"/>
          <p14:tracePt t="77878" x="5200650" y="2921000"/>
          <p14:tracePt t="77878" x="5149850" y="2908300"/>
          <p14:tracePt t="77898" x="5105400" y="2895600"/>
          <p14:tracePt t="77910" x="5067300" y="2882900"/>
          <p14:tracePt t="77910" x="4997450" y="2838450"/>
          <p14:tracePt t="77929" x="4972050" y="2819400"/>
          <p14:tracePt t="77929" x="4953000" y="2794000"/>
          <p14:tracePt t="77945" x="4940300" y="2768600"/>
          <p14:tracePt t="77945" x="4933950" y="2736850"/>
          <p14:tracePt t="77962" x="4933950" y="2711450"/>
          <p14:tracePt t="77962" x="4940300" y="2679700"/>
          <p14:tracePt t="77962" x="4953000" y="2647950"/>
          <p14:tracePt t="77981" x="4978400" y="2616200"/>
          <p14:tracePt t="77981" x="5003800" y="2590800"/>
          <p14:tracePt t="77995" x="5041900" y="2559050"/>
          <p14:tracePt t="77995" x="5080000" y="2533650"/>
          <p14:tracePt t="78012" x="5118100" y="2508250"/>
          <p14:tracePt t="78012" x="5168900" y="2482850"/>
          <p14:tracePt t="78029" x="5219700" y="2463800"/>
          <p14:tracePt t="78029" x="5264150" y="2444750"/>
          <p14:tracePt t="78046" x="5321300" y="2425700"/>
          <p14:tracePt t="78046" x="5429250" y="2400300"/>
          <p14:tracePt t="78063" x="5486400" y="2393950"/>
          <p14:tracePt t="78063" x="5543550" y="2393950"/>
          <p14:tracePt t="78079" x="5594350" y="2393950"/>
          <p14:tracePt t="78079" x="5651500" y="2406650"/>
          <p14:tracePt t="78096" x="5702300" y="2425700"/>
          <p14:tracePt t="78096" x="5803900" y="2463800"/>
          <p14:tracePt t="78114" x="5842000" y="2489200"/>
          <p14:tracePt t="78114" x="5880100" y="2514600"/>
          <p14:tracePt t="78129" x="5918200" y="2546350"/>
          <p14:tracePt t="78129" x="5943600" y="2571750"/>
          <p14:tracePt t="78146" x="5969000" y="2603500"/>
          <p14:tracePt t="78146" x="5981700" y="2635250"/>
          <p14:tracePt t="78163" x="5988050" y="2667000"/>
          <p14:tracePt t="78163" x="5988050" y="2698750"/>
          <p14:tracePt t="78163" x="5988050" y="2730500"/>
          <p14:tracePt t="78181" x="5981700" y="2762250"/>
          <p14:tracePt t="78195" x="5962650" y="2794000"/>
          <p14:tracePt t="78195" x="5924550" y="2844800"/>
          <p14:tracePt t="78213" x="5899150" y="2870200"/>
          <p14:tracePt t="78213" x="5867400" y="2889250"/>
          <p14:tracePt t="78230" x="5835650" y="2908300"/>
          <p14:tracePt t="78230" x="5797550" y="2927350"/>
          <p14:tracePt t="78246" x="5759450" y="2946400"/>
          <p14:tracePt t="78246" x="5721350" y="2965450"/>
          <p14:tracePt t="78246" x="5676900" y="2978150"/>
          <p14:tracePt t="78265" x="5632450" y="2990850"/>
          <p14:tracePt t="78278" x="5594350" y="2997200"/>
          <p14:tracePt t="78278" x="5511800" y="3009900"/>
          <p14:tracePt t="78297" x="5480050" y="3016250"/>
          <p14:tracePt t="78297" x="5448300" y="3016250"/>
          <p14:tracePt t="78313" x="5422900" y="3016250"/>
          <p14:tracePt t="78313" x="5403850" y="3016250"/>
          <p14:tracePt t="78330" x="5384800" y="3016250"/>
          <p14:tracePt t="78330" x="5372100" y="3009900"/>
          <p14:tracePt t="78330" x="5365750" y="3003550"/>
          <p14:tracePt t="78349" x="5365750" y="2997200"/>
          <p14:tracePt t="78362" x="5372100" y="2984500"/>
          <p14:tracePt t="78362" x="5378450" y="2978150"/>
          <p14:tracePt t="78380" x="5397500" y="2971800"/>
          <p14:tracePt t="78380" x="5416550" y="2965450"/>
          <p14:tracePt t="78397" x="5435600" y="2952750"/>
          <p14:tracePt t="78397" x="5499100" y="2927350"/>
          <p14:tracePt t="78413" x="5537200" y="2921000"/>
          <p14:tracePt t="78413" x="5581650" y="2908300"/>
          <p14:tracePt t="78430" x="5626100" y="2895600"/>
          <p14:tracePt t="78430" x="5676900" y="2882900"/>
          <p14:tracePt t="78447" x="5727700" y="2870200"/>
          <p14:tracePt t="78447" x="5784850" y="2863850"/>
          <p14:tracePt t="78463" x="5842000" y="2851150"/>
          <p14:tracePt t="78463" x="5969000" y="2832100"/>
          <p14:tracePt t="78481" x="6032500" y="2825750"/>
          <p14:tracePt t="78481" x="6096000" y="2825750"/>
          <p14:tracePt t="78497" x="6159500" y="2819400"/>
          <p14:tracePt t="78497" x="6223000" y="2819400"/>
          <p14:tracePt t="78513" x="6286500" y="2813050"/>
          <p14:tracePt t="78513" x="6350000" y="2813050"/>
          <p14:tracePt t="78513" x="6407150" y="2813050"/>
          <p14:tracePt t="78533" x="6464300" y="2813050"/>
          <p14:tracePt t="78546" x="6521450" y="2819400"/>
          <p14:tracePt t="78546" x="6572250" y="2819400"/>
          <p14:tracePt t="78565" x="6667500" y="2825750"/>
          <p14:tracePt t="78565" x="6705600" y="2832100"/>
          <p14:tracePt t="78581" x="6743700" y="2838450"/>
          <p14:tracePt t="78581" x="6775450" y="2844800"/>
          <p14:tracePt t="78598" x="6800850" y="2851150"/>
          <p14:tracePt t="78598" x="6826250" y="2857500"/>
          <p14:tracePt t="78615" x="6838950" y="2863850"/>
          <p14:tracePt t="78615" x="6851650" y="2876550"/>
          <p14:tracePt t="78615" x="6851650" y="2882900"/>
          <p14:tracePt t="78633" x="6858000" y="2889250"/>
          <p14:tracePt t="78646" x="6851650" y="2895600"/>
          <p14:tracePt t="78646" x="6832600" y="2901950"/>
          <p14:tracePt t="78664" x="6819900" y="2908300"/>
          <p14:tracePt t="78664" x="6800850" y="2908300"/>
          <p14:tracePt t="78681" x="6781800" y="2908300"/>
          <p14:tracePt t="78681" x="6756400" y="2908300"/>
          <p14:tracePt t="78699" x="6731000" y="2901950"/>
          <p14:tracePt t="78699" x="6667500" y="2889250"/>
          <p14:tracePt t="78714" x="6635750" y="2882900"/>
          <p14:tracePt t="78714" x="6604000" y="2876550"/>
          <p14:tracePt t="78731" x="6565900" y="2863850"/>
          <p14:tracePt t="78731" x="6534150" y="2851150"/>
          <p14:tracePt t="78749" x="6496050" y="2832100"/>
          <p14:tracePt t="78749" x="6464300" y="2819400"/>
          <p14:tracePt t="78764" x="6432550" y="2800350"/>
          <p14:tracePt t="78764" x="6381750" y="2755900"/>
          <p14:tracePt t="78781" x="6362700" y="2730500"/>
          <p14:tracePt t="78781" x="6343650" y="2705100"/>
          <p14:tracePt t="78799" x="6324600" y="2679700"/>
          <p14:tracePt t="78799" x="6311900" y="2647950"/>
          <p14:tracePt t="78814" x="6305550" y="2622550"/>
          <p14:tracePt t="78814" x="6299200" y="2590800"/>
          <p14:tracePt t="78814" x="6299200" y="2565400"/>
          <p14:tracePt t="78833" x="6299200" y="2540000"/>
          <p14:tracePt t="78833" x="6305550" y="2508250"/>
          <p14:tracePt t="78849" x="6318250" y="2482850"/>
          <p14:tracePt t="78849" x="6330950" y="2457450"/>
          <p14:tracePt t="78865" x="6350000" y="2432050"/>
          <p14:tracePt t="78865" x="6375400" y="2406650"/>
          <p14:tracePt t="78881" x="6400800" y="2381250"/>
          <p14:tracePt t="78881" x="6432550" y="2362200"/>
          <p14:tracePt t="78881" x="6464300" y="2343150"/>
          <p14:tracePt t="78901" x="6502400" y="2324100"/>
          <p14:tracePt t="78914" x="6540500" y="2305050"/>
          <p14:tracePt t="78914" x="6629400" y="2279650"/>
          <p14:tracePt t="78934" x="6673850" y="2273300"/>
          <p14:tracePt t="78934" x="6718300" y="2266950"/>
          <p14:tracePt t="78949" x="6762750" y="2266950"/>
          <p14:tracePt t="78949" x="6807200" y="2260600"/>
          <p14:tracePt t="78965" x="6858000" y="2266950"/>
          <p14:tracePt t="78965" x="6902450" y="2273300"/>
          <p14:tracePt t="78982" x="6953250" y="2279650"/>
          <p14:tracePt t="78982" x="6991350" y="2292350"/>
          <p14:tracePt t="78982" x="7035800" y="2311400"/>
          <p14:tracePt t="79001" x="7073900" y="2330450"/>
          <p14:tracePt t="79001" x="7112000" y="2355850"/>
          <p14:tracePt t="79015" x="7143750" y="2381250"/>
          <p14:tracePt t="79015" x="7175500" y="2406650"/>
          <p14:tracePt t="79032" x="7200900" y="2432050"/>
          <p14:tracePt t="79032" x="7219950" y="2463800"/>
          <p14:tracePt t="79049" x="7239000" y="2489200"/>
          <p14:tracePt t="79049" x="7251700" y="2514600"/>
          <p14:tracePt t="79065" x="7258050" y="2546350"/>
          <p14:tracePt t="79065" x="7258050" y="2597150"/>
          <p14:tracePt t="79082" x="7258050" y="2628900"/>
          <p14:tracePt t="79082" x="7251700" y="2654300"/>
          <p14:tracePt t="79099" x="7239000" y="2679700"/>
          <p14:tracePt t="79099" x="7226300" y="2705100"/>
          <p14:tracePt t="79115" x="7207250" y="2724150"/>
          <p14:tracePt t="79115" x="7162800" y="2768600"/>
          <p14:tracePt t="79133" x="7137400" y="2781300"/>
          <p14:tracePt t="79133" x="7105650" y="2800350"/>
          <p14:tracePt t="79150" x="7073900" y="2813050"/>
          <p14:tracePt t="79150" x="7035800" y="2825750"/>
          <p14:tracePt t="79166" x="6997700" y="2838450"/>
          <p14:tracePt t="79166" x="6959600" y="2851150"/>
          <p14:tracePt t="79182" x="6921500" y="2857500"/>
          <p14:tracePt t="79182" x="6883400" y="2870200"/>
          <p14:tracePt t="79182" x="6838950" y="2876550"/>
          <p14:tracePt t="79201" x="6800850" y="2882900"/>
          <p14:tracePt t="79201" x="6762750" y="2882900"/>
          <p14:tracePt t="79217" x="6731000" y="2889250"/>
          <p14:tracePt t="79217" x="6692900" y="2889250"/>
          <p14:tracePt t="79233" x="6661150" y="2895600"/>
          <p14:tracePt t="79233" x="6635750" y="2895600"/>
          <p14:tracePt t="79249" x="6610350" y="2895600"/>
          <p14:tracePt t="79249" x="6591300" y="2895600"/>
          <p14:tracePt t="79266" x="6578600" y="2889250"/>
          <p14:tracePt t="79266" x="6565900" y="2889250"/>
          <p14:tracePt t="79282" x="6553200" y="2882900"/>
          <p14:tracePt t="79282" x="6540500" y="2876550"/>
          <p14:tracePt t="79302" x="6534150" y="2870200"/>
          <p14:tracePt t="79315" x="6540500" y="2863850"/>
          <p14:tracePt t="79332" x="6546850" y="2863850"/>
          <p14:tracePt t="79332" x="6553200" y="2857500"/>
          <p14:tracePt t="79350" x="6559550" y="2857500"/>
          <p14:tracePt t="79350" x="6565900" y="2851150"/>
          <p14:tracePt t="79350" x="6578600" y="2851150"/>
          <p14:tracePt t="79369" x="6584950" y="2851150"/>
          <p14:tracePt t="79369" x="6597650" y="2851150"/>
          <p14:tracePt t="79383" x="6604000" y="2851150"/>
          <p14:tracePt t="79383" x="6610350" y="2851150"/>
          <p14:tracePt t="79400" x="6616700" y="2851150"/>
          <p14:tracePt t="79400" x="6629400" y="2851150"/>
          <p14:tracePt t="79417" x="6635750" y="2851150"/>
          <p14:tracePt t="79432" x="6642100" y="2857500"/>
          <p14:tracePt t="79449" x="6648450" y="2857500"/>
          <p14:tracePt t="79465" x="6642100" y="2863850"/>
          <p14:tracePt t="79488" x="6635750" y="2870200"/>
          <p14:tracePt t="79500" x="6629400" y="2870200"/>
          <p14:tracePt t="79517" x="6623050" y="2870200"/>
          <p14:tracePt t="79533" x="6616700" y="2870200"/>
          <p14:tracePt t="79533" x="6610350" y="2870200"/>
          <p14:tracePt t="79551" x="6604000" y="2870200"/>
          <p14:tracePt t="79566" x="6597650" y="2870200"/>
          <p14:tracePt t="79566" x="6584950" y="2870200"/>
          <p14:tracePt t="79585" x="6578600" y="2870200"/>
          <p14:tracePt t="79600" x="6565900" y="2870200"/>
          <p14:tracePt t="79616" x="6559550" y="2863850"/>
          <p14:tracePt t="79633" x="6565900" y="2863850"/>
          <p14:tracePt t="79688" x="6565900" y="2857500"/>
          <p14:tracePt t="79704" x="6572250" y="2857500"/>
          <p14:tracePt t="79720" x="6584950" y="2857500"/>
          <p14:tracePt t="79732" x="6591300" y="2857500"/>
          <p14:tracePt t="79748" x="6597650" y="2857500"/>
          <p14:tracePt t="79764" x="6604000" y="2857500"/>
          <p14:tracePt t="79780" x="6610350" y="2857500"/>
          <p14:tracePt t="79792" x="6616700" y="2851150"/>
          <p14:tracePt t="79900" x="6623050" y="2851150"/>
          <p14:tracePt t="79908" x="6629400" y="2851150"/>
          <p14:tracePt t="79917" x="6635750" y="2851150"/>
          <p14:tracePt t="79917" x="6648450" y="2844800"/>
          <p14:tracePt t="79917" x="6661150" y="2844800"/>
          <p14:tracePt t="79938" x="6673850" y="2844800"/>
          <p14:tracePt t="79950" x="6692900" y="2844800"/>
          <p14:tracePt t="79950" x="6743700" y="2838450"/>
          <p14:tracePt t="79969" x="6769100" y="2832100"/>
          <p14:tracePt t="79969" x="6800850" y="2825750"/>
          <p14:tracePt t="79985" x="6838950" y="2819400"/>
          <p14:tracePt t="79985" x="6870700" y="2819400"/>
          <p14:tracePt t="80001" x="6908800" y="2813050"/>
          <p14:tracePt t="80001" x="6953250" y="2806700"/>
          <p14:tracePt t="80001" x="6991350" y="2800350"/>
          <p14:tracePt t="80021" x="7035800" y="2794000"/>
          <p14:tracePt t="80021" x="7080250" y="2787650"/>
          <p14:tracePt t="80035" x="7124700" y="2781300"/>
          <p14:tracePt t="80035" x="7169150" y="2781300"/>
          <p14:tracePt t="80052" x="7219950" y="2774950"/>
          <p14:tracePt t="80052" x="7270750" y="2768600"/>
          <p14:tracePt t="80069" x="7315200" y="2762250"/>
          <p14:tracePt t="80069" x="7366000" y="2755900"/>
          <p14:tracePt t="80085" x="7416800" y="2749550"/>
          <p14:tracePt t="80085" x="7518400" y="2743200"/>
          <p14:tracePt t="80104" x="7569200" y="2736850"/>
          <p14:tracePt t="80104" x="7613650" y="2736850"/>
          <p14:tracePt t="80119" x="7664450" y="2730500"/>
          <p14:tracePt t="80119" x="7708900" y="2730500"/>
          <p14:tracePt t="80135" x="7753350" y="2724150"/>
          <p14:tracePt t="80135" x="7835900" y="2724150"/>
          <p14:tracePt t="80153" x="7874000" y="2717800"/>
          <p14:tracePt t="80153" x="7912100" y="2717800"/>
          <p14:tracePt t="80169" x="7943850" y="2717800"/>
          <p14:tracePt t="80169" x="7975600" y="2717800"/>
          <p14:tracePt t="80186" x="8001000" y="2717800"/>
          <p14:tracePt t="80186" x="8026400" y="2717800"/>
          <p14:tracePt t="80202" x="8051800" y="2717800"/>
          <p14:tracePt t="80202" x="8070850" y="2717800"/>
          <p14:tracePt t="80202" x="8089900" y="2717800"/>
          <p14:tracePt t="80221" x="8102600" y="2717800"/>
          <p14:tracePt t="80234" x="8115300" y="2717800"/>
          <p14:tracePt t="80234" x="8140700" y="2717800"/>
          <p14:tracePt t="80253" x="8147050" y="2717800"/>
          <p14:tracePt t="80253" x="8153400" y="2717800"/>
          <p14:tracePt t="80269" x="8159750" y="2717800"/>
          <p14:tracePt t="80285" x="8153400" y="2724150"/>
          <p14:tracePt t="80332" x="8153400" y="2730500"/>
          <p14:tracePt t="80372" x="8159750" y="2736850"/>
          <p14:tracePt t="80400" x="8166100" y="2736850"/>
          <p14:tracePt t="80416" x="8172450" y="2736850"/>
          <p14:tracePt t="80448" x="8178800" y="2743200"/>
          <p14:tracePt t="80460" x="8185150" y="2743200"/>
          <p14:tracePt t="80492" x="8178800" y="2743200"/>
          <p14:tracePt t="80520" x="8172450" y="2736850"/>
          <p14:tracePt t="80544" x="8172450" y="2743200"/>
          <p14:tracePt t="80648" x="8178800" y="2743200"/>
          <p14:tracePt t="80672" x="8185150" y="2743200"/>
          <p14:tracePt t="80688" x="8191500" y="2743200"/>
          <p14:tracePt t="80700" x="8197850" y="2743200"/>
          <p14:tracePt t="80716" x="8204200" y="2743200"/>
          <p14:tracePt t="80732" x="8210550" y="2743200"/>
          <p14:tracePt t="80748" x="8223250" y="2743200"/>
          <p14:tracePt t="80760" x="8229600" y="2736850"/>
          <p14:tracePt t="80776" x="8242300" y="2743200"/>
          <p14:tracePt t="80792" x="8248650" y="2743200"/>
          <p14:tracePt t="80808" x="8255000" y="2743200"/>
          <p14:tracePt t="80821" x="8261350" y="2743200"/>
          <p14:tracePt t="80836" x="8261350" y="2749550"/>
          <p14:tracePt t="80853" x="8267700" y="2749550"/>
          <p14:tracePt t="80873" x="8274050" y="2755900"/>
          <p14:tracePt t="80896" x="8280400" y="2762250"/>
          <p14:tracePt t="80920" x="8286750" y="2768600"/>
          <p14:tracePt t="80932" x="8293100" y="2768600"/>
          <p14:tracePt t="80956" x="8299450" y="2774950"/>
          <p14:tracePt t="80972" x="8305800" y="2781300"/>
          <p14:tracePt t="80992" x="8312150" y="2787650"/>
          <p14:tracePt t="81008" x="8318500" y="2794000"/>
          <p14:tracePt t="81040" x="8324850" y="2794000"/>
          <p14:tracePt t="81060" x="8331200" y="2794000"/>
          <p14:tracePt t="81092" x="8337550" y="2794000"/>
          <p14:tracePt t="81136" x="8343900" y="2794000"/>
          <p14:tracePt t="81161" x="8350250" y="2787650"/>
          <p14:tracePt t="81180" x="8356600" y="2794000"/>
          <p14:tracePt t="81264" x="8350250" y="2794000"/>
          <p14:tracePt t="81301" x="8343900" y="2800350"/>
          <p14:tracePt t="81316" x="8337550" y="2806700"/>
          <p14:tracePt t="81340" x="8331200" y="2819400"/>
          <p14:tracePt t="81368" x="8331200" y="2825750"/>
          <p14:tracePt t="81384" x="8331200" y="2832100"/>
          <p14:tracePt t="81393" x="8331200" y="2838450"/>
          <p14:tracePt t="81405" x="8337550" y="2844800"/>
          <p14:tracePt t="81405" x="8337550" y="2863850"/>
          <p14:tracePt t="81423" x="8343900" y="2876550"/>
          <p14:tracePt t="81423" x="8343900" y="2895600"/>
          <p14:tracePt t="81440" x="8350250" y="2921000"/>
          <p14:tracePt t="81440" x="8350250" y="2946400"/>
          <p14:tracePt t="81457" x="8356600" y="2971800"/>
          <p14:tracePt t="81457" x="8369300" y="3028950"/>
          <p14:tracePt t="81474" x="8369300" y="3067050"/>
          <p14:tracePt t="81474" x="8375650" y="3092450"/>
          <p14:tracePt t="81490" x="8382000" y="3124200"/>
          <p14:tracePt t="81490" x="8388350" y="3149600"/>
          <p14:tracePt t="81506" x="8394700" y="3181350"/>
          <p14:tracePt t="81506" x="8401050" y="3206750"/>
          <p14:tracePt t="81524" x="8407400" y="3238500"/>
          <p14:tracePt t="81524" x="8420100" y="3289300"/>
          <p14:tracePt t="81541" x="8426450" y="3321050"/>
          <p14:tracePt t="81541" x="8432800" y="3346450"/>
          <p14:tracePt t="81557" x="8439150" y="3371850"/>
          <p14:tracePt t="81557" x="8445500" y="3397250"/>
          <p14:tracePt t="81574" x="8451850" y="3422650"/>
          <p14:tracePt t="81574" x="8458200" y="3448050"/>
          <p14:tracePt t="81591" x="8464550" y="3467100"/>
          <p14:tracePt t="81591" x="8464550" y="3486150"/>
          <p14:tracePt t="81591" x="8470900" y="3505200"/>
          <p14:tracePt t="81610" x="8470900" y="3517900"/>
          <p14:tracePt t="81622" x="8470900" y="3536950"/>
          <p14:tracePt t="81622" x="8477250" y="3562350"/>
          <p14:tracePt t="81641" x="8477250" y="3568700"/>
          <p14:tracePt t="81641" x="8477250" y="3581400"/>
          <p14:tracePt t="81657" x="8477250" y="3594100"/>
          <p14:tracePt t="81657" x="8470900" y="3606800"/>
          <p14:tracePt t="81674" x="8470900" y="3619500"/>
          <p14:tracePt t="81674" x="8464550" y="3632200"/>
          <p14:tracePt t="81690" x="8464550" y="3644900"/>
          <p14:tracePt t="81690" x="8464550" y="3657600"/>
          <p14:tracePt t="81690" x="8458200" y="3670300"/>
          <p14:tracePt t="81710" x="8458200" y="3676650"/>
          <p14:tracePt t="81710" x="8458200" y="3689350"/>
          <p14:tracePt t="81724" x="8451850" y="3702050"/>
          <p14:tracePt t="81724" x="8451850" y="3708400"/>
          <p14:tracePt t="81741" x="8451850" y="3714750"/>
          <p14:tracePt t="81741" x="8451850" y="3727450"/>
          <p14:tracePt t="81758" x="8445500" y="3733800"/>
          <p14:tracePt t="81773" x="8445500" y="3740150"/>
          <p14:tracePt t="81790" x="8439150" y="3746500"/>
          <p14:tracePt t="81806" x="8432800" y="3752850"/>
          <p14:tracePt t="81823" x="8426450" y="3752850"/>
          <p14:tracePt t="81849" x="8426450" y="3746500"/>
          <p14:tracePt t="81872" x="8420100" y="3740150"/>
          <p14:tracePt t="81888" x="8413750" y="3733800"/>
          <p14:tracePt t="81900" x="8407400" y="3727450"/>
          <p14:tracePt t="81916" x="8407400" y="3721100"/>
          <p14:tracePt t="81933" x="8401050" y="3721100"/>
          <p14:tracePt t="81952" x="8394700" y="3727450"/>
          <p14:tracePt t="81968" x="8388350" y="3733800"/>
          <p14:tracePt t="81977" x="8388350" y="3746500"/>
          <p14:tracePt t="81990" x="8382000" y="3759200"/>
          <p14:tracePt t="81990" x="8382000" y="3797300"/>
          <p14:tracePt t="82009" x="8382000" y="3822700"/>
          <p14:tracePt t="82009" x="8382000" y="3848100"/>
          <p14:tracePt t="82025" x="8382000" y="3886200"/>
          <p14:tracePt t="82025" x="8388350" y="3924300"/>
          <p14:tracePt t="82042" x="8388350" y="3962400"/>
          <p14:tracePt t="82042" x="8388350" y="4000500"/>
          <p14:tracePt t="82058" x="8388350" y="4044950"/>
          <p14:tracePt t="82058" x="8388350" y="4127500"/>
          <p14:tracePt t="82076" x="8388350" y="4165600"/>
          <p14:tracePt t="82076" x="8388350" y="4197350"/>
          <p14:tracePt t="82092" x="8382000" y="4235450"/>
          <p14:tracePt t="82092" x="8382000" y="4273550"/>
          <p14:tracePt t="82110" x="8375650" y="4305300"/>
          <p14:tracePt t="82110" x="8369300" y="4337050"/>
          <p14:tracePt t="82126" x="8362950" y="4375150"/>
          <p14:tracePt t="82126" x="8350250" y="4438650"/>
          <p14:tracePt t="82142" x="8337550" y="4476750"/>
          <p14:tracePt t="82142" x="8331200" y="4508500"/>
          <p14:tracePt t="82159" x="8324850" y="4540250"/>
          <p14:tracePt t="82159" x="8318500" y="4565650"/>
          <p14:tracePt t="82176" x="8305800" y="4591050"/>
          <p14:tracePt t="82176" x="8293100" y="4641850"/>
          <p14:tracePt t="82192" x="8293100" y="4660900"/>
          <p14:tracePt t="82192" x="8286750" y="4679950"/>
          <p14:tracePt t="82209" x="8286750" y="4692650"/>
          <p14:tracePt t="82209" x="8280400" y="4711700"/>
          <p14:tracePt t="82226" x="8280400" y="4724400"/>
          <p14:tracePt t="82226" x="8280400" y="4737100"/>
          <p14:tracePt t="82243" x="8280400" y="4749800"/>
          <p14:tracePt t="82243" x="8274050" y="4768850"/>
          <p14:tracePt t="82243" x="8274050" y="4781550"/>
          <p14:tracePt t="82262" x="8274050" y="4800600"/>
          <p14:tracePt t="82275" x="8274050" y="4819650"/>
          <p14:tracePt t="82275" x="8274050" y="4857750"/>
          <p14:tracePt t="82293" x="8274050" y="4883150"/>
          <p14:tracePt t="82293" x="8274050" y="4902200"/>
          <p14:tracePt t="82310" x="8274050" y="4927600"/>
          <p14:tracePt t="82310" x="8274050" y="4953000"/>
          <p14:tracePt t="82326" x="8274050" y="4978400"/>
          <p14:tracePt t="82326" x="8274050" y="5003800"/>
          <p14:tracePt t="82326" x="8274050" y="5029200"/>
          <p14:tracePt t="82345" x="8274050" y="5054600"/>
          <p14:tracePt t="82358" x="8274050" y="5080000"/>
          <p14:tracePt t="82358" x="8274050" y="5143500"/>
          <p14:tracePt t="82376" x="8280400" y="5168900"/>
          <p14:tracePt t="82376" x="8280400" y="5200650"/>
          <p14:tracePt t="82393" x="8280400" y="5232400"/>
          <p14:tracePt t="82393" x="8280400" y="5264150"/>
          <p14:tracePt t="82410" x="8286750" y="5289550"/>
          <p14:tracePt t="82410" x="8286750" y="5353050"/>
          <p14:tracePt t="82426" x="8286750" y="5378450"/>
          <p14:tracePt t="82426" x="8293100" y="5403850"/>
          <p14:tracePt t="82443" x="8293100" y="5429250"/>
          <p14:tracePt t="82443" x="8293100" y="5461000"/>
          <p14:tracePt t="82460" x="8299450" y="5486400"/>
          <p14:tracePt t="82460" x="8299450" y="5518150"/>
          <p14:tracePt t="82477" x="8299450" y="5549900"/>
          <p14:tracePt t="82477" x="8305800" y="5600700"/>
          <p14:tracePt t="82494" x="8305800" y="5632450"/>
          <p14:tracePt t="82494" x="8305800" y="5657850"/>
          <p14:tracePt t="82510" x="8305800" y="5689600"/>
          <p14:tracePt t="82510" x="8305800" y="5715000"/>
          <p14:tracePt t="82527" x="8299450" y="5734050"/>
          <p14:tracePt t="82527" x="8299450" y="5759450"/>
          <p14:tracePt t="82544" x="8299450" y="5791200"/>
          <p14:tracePt t="82544" x="8299450" y="5842000"/>
          <p14:tracePt t="82561" x="8299450" y="5867400"/>
          <p14:tracePt t="82561" x="8299450" y="5886450"/>
          <p14:tracePt t="82577" x="8299450" y="5911850"/>
          <p14:tracePt t="82577" x="8299450" y="5930900"/>
          <p14:tracePt t="82594" x="8305800" y="5949950"/>
          <p14:tracePt t="82594" x="8305800" y="5969000"/>
          <p14:tracePt t="82594" x="8305800" y="5988050"/>
          <p14:tracePt t="82613" x="8312150" y="6000750"/>
          <p14:tracePt t="82626" x="8318500" y="6019800"/>
          <p14:tracePt t="82626" x="8324850" y="6051550"/>
          <p14:tracePt t="82645" x="8331200" y="6064250"/>
          <p14:tracePt t="82645" x="8337550" y="6083300"/>
          <p14:tracePt t="82661" x="8343900" y="6096000"/>
          <p14:tracePt t="82661" x="8350250" y="6108700"/>
          <p14:tracePt t="82677" x="8350250" y="6121400"/>
          <p14:tracePt t="82677" x="8356600" y="6127750"/>
          <p14:tracePt t="82694" x="8356600" y="6134100"/>
          <p14:tracePt t="82709" x="8362950" y="6140450"/>
          <p14:tracePt t="82726" x="8362950" y="6134100"/>
          <p14:tracePt t="82743" x="8369300" y="6127750"/>
          <p14:tracePt t="82759" x="8369300" y="6121400"/>
          <p14:tracePt t="82776" x="8375650" y="6115050"/>
          <p14:tracePt t="82793" x="8382000" y="6108700"/>
          <p14:tracePt t="82810" x="8382000" y="6102350"/>
          <p14:tracePt t="82810" x="8388350" y="6096000"/>
          <p14:tracePt t="82828" x="8388350" y="6089650"/>
          <p14:tracePt t="82843" x="8394700" y="6083300"/>
          <p14:tracePt t="82843" x="8401050" y="6064250"/>
          <p14:tracePt t="82861" x="8401050" y="6057900"/>
          <p14:tracePt t="82861" x="8401050" y="6045200"/>
          <p14:tracePt t="82878" x="8407400" y="6026150"/>
          <p14:tracePt t="82878" x="8407400" y="6013450"/>
          <p14:tracePt t="82894" x="8407400" y="5988050"/>
          <p14:tracePt t="82894" x="8413750" y="5962650"/>
          <p14:tracePt t="82894" x="8413750" y="5930900"/>
          <p14:tracePt t="82913" x="8413750" y="5892800"/>
          <p14:tracePt t="82913" x="8420100" y="5854700"/>
          <p14:tracePt t="82928" x="8420100" y="5803900"/>
          <p14:tracePt t="82928" x="8420100" y="5753100"/>
          <p14:tracePt t="82945" x="8420100" y="5689600"/>
          <p14:tracePt t="82945" x="8420100" y="5626100"/>
          <p14:tracePt t="82961" x="8420100" y="5549900"/>
          <p14:tracePt t="82961" x="8413750" y="5473700"/>
          <p14:tracePt t="82978" x="8407400" y="5384800"/>
          <p14:tracePt t="82978" x="8394700" y="5295900"/>
          <p14:tracePt t="82978" x="8388350" y="5194300"/>
          <p14:tracePt t="82998" x="8375650" y="5099050"/>
          <p14:tracePt t="83010" x="8362950" y="4997450"/>
          <p14:tracePt t="83010" x="8331200" y="4787900"/>
          <p14:tracePt t="83029" x="8324850" y="4686300"/>
          <p14:tracePt t="83029" x="8312150" y="4584700"/>
          <p14:tracePt t="83045" x="8305800" y="4483100"/>
          <p14:tracePt t="83045" x="8299450" y="4387850"/>
          <p14:tracePt t="83062" x="8299450" y="4292600"/>
          <p14:tracePt t="83062" x="8293100" y="4197350"/>
          <p14:tracePt t="83079" x="8293100" y="4102100"/>
          <p14:tracePt t="83079" x="8293100" y="3917950"/>
          <p14:tracePt t="83095" x="8293100" y="3835400"/>
          <p14:tracePt t="83095" x="8293100" y="3746500"/>
          <p14:tracePt t="83114" x="8299450" y="3657600"/>
          <p14:tracePt t="83114" x="8299450" y="3581400"/>
          <p14:tracePt t="83129" x="8299450" y="3498850"/>
          <p14:tracePt t="83129" x="8305800" y="3429000"/>
          <p14:tracePt t="83145" x="8305800" y="3359150"/>
          <p14:tracePt t="83145" x="8305800" y="3238500"/>
          <p14:tracePt t="83162" x="8305800" y="3187700"/>
          <p14:tracePt t="83162" x="8299450" y="3143250"/>
          <p14:tracePt t="83179" x="8299450" y="3105150"/>
          <p14:tracePt t="83179" x="8299450" y="3073400"/>
          <p14:tracePt t="83196" x="8293100" y="3041650"/>
          <p14:tracePt t="83196" x="8286750" y="2997200"/>
          <p14:tracePt t="83213" x="8286750" y="2978150"/>
          <p14:tracePt t="83213" x="8280400" y="2952750"/>
          <p14:tracePt t="83229" x="8280400" y="2940050"/>
          <p14:tracePt t="83229" x="8274050" y="2921000"/>
          <p14:tracePt t="83246" x="8274050" y="2901950"/>
          <p14:tracePt t="83246" x="8274050" y="2889250"/>
          <p14:tracePt t="83262" x="8274050" y="2876550"/>
          <p14:tracePt t="83262" x="8267700" y="2863850"/>
          <p14:tracePt t="83262" x="8267700" y="2851150"/>
          <p14:tracePt t="83281" x="8267700" y="2844800"/>
          <p14:tracePt t="83294" x="8267700" y="2838450"/>
          <p14:tracePt t="83294" x="8267700" y="2825750"/>
          <p14:tracePt t="83313" x="8267700" y="2819400"/>
          <p14:tracePt t="83328" x="8274050" y="2819400"/>
          <p14:tracePt t="83380" x="8274050" y="2825750"/>
          <p14:tracePt t="83408" x="8280400" y="2832100"/>
          <p14:tracePt t="83448" x="8286750" y="2825750"/>
          <p14:tracePt t="83484" x="8280400" y="2819400"/>
          <p14:tracePt t="83504" x="8267700" y="2819400"/>
          <p14:tracePt t="83528" x="8261350" y="2819400"/>
          <p14:tracePt t="83544" x="8255000" y="2813050"/>
          <p14:tracePt t="83560" x="8248650" y="2819400"/>
          <p14:tracePt t="83572" x="8242300" y="2819400"/>
          <p14:tracePt t="83589" x="8235950" y="2819400"/>
          <p14:tracePt t="83604" x="8229600" y="2819400"/>
          <p14:tracePt t="83620" x="8223250" y="2825750"/>
          <p14:tracePt t="83640" x="8229600" y="2825750"/>
          <p14:tracePt t="83700" x="8223250" y="2825750"/>
          <p14:tracePt t="83820" x="8216900" y="2825750"/>
          <p14:tracePt t="83860" x="8216900" y="2832100"/>
          <p14:tracePt t="83904" x="8210550" y="2838450"/>
          <p14:tracePt t="83956" x="8204200" y="2838450"/>
          <p14:tracePt t="83980" x="8197850" y="2838450"/>
          <p14:tracePt t="84016" x="8197850" y="2844800"/>
          <p14:tracePt t="84060" x="8191500" y="2844800"/>
          <p14:tracePt t="84108" x="8185150" y="2844800"/>
          <p14:tracePt t="84160" x="8178800" y="2844800"/>
          <p14:tracePt t="84205" x="8178800" y="2851150"/>
          <p14:tracePt t="84221" x="8172450" y="2851150"/>
          <p14:tracePt t="84233" x="8159750" y="2851150"/>
          <p14:tracePt t="84248" x="8153400" y="2851150"/>
          <p14:tracePt t="84264" x="8147050" y="2857500"/>
          <p14:tracePt t="84280" x="8140700" y="2857500"/>
          <p14:tracePt t="84285" x="8134350" y="2857500"/>
          <p14:tracePt t="84301" x="8128000" y="2857500"/>
          <p14:tracePt t="84317" x="8121650" y="2857500"/>
          <p14:tracePt t="84332" x="8115300" y="2857500"/>
          <p14:tracePt t="84360" x="8108950" y="2863850"/>
          <p14:tracePt t="84384" x="8115300" y="2863850"/>
          <p14:tracePt t="84452" x="8108950" y="2870200"/>
          <p14:tracePt t="84520" x="8102600" y="2870200"/>
          <p14:tracePt t="84532" x="8096250" y="2870200"/>
          <p14:tracePt t="84540" x="8083550" y="2870200"/>
          <p14:tracePt t="84549" x="8070850" y="2876550"/>
          <p14:tracePt t="84549" x="8058150" y="2876550"/>
          <p14:tracePt t="84567" x="8039100" y="2876550"/>
          <p14:tracePt t="84567" x="8020050" y="2876550"/>
          <p14:tracePt t="84567" x="7994650" y="2882900"/>
          <p14:tracePt t="84586" x="7962900" y="2882900"/>
          <p14:tracePt t="84586" x="7931150" y="2882900"/>
          <p14:tracePt t="84601" x="7886700" y="2889250"/>
          <p14:tracePt t="84601" x="7842250" y="2889250"/>
          <p14:tracePt t="84617" x="7797800" y="2895600"/>
          <p14:tracePt t="84617" x="7740650" y="2901950"/>
          <p14:tracePt t="84634" x="7683500" y="2908300"/>
          <p14:tracePt t="84634" x="7620000" y="2914650"/>
          <p14:tracePt t="84650" x="7556500" y="2921000"/>
          <p14:tracePt t="84650" x="7480300" y="2927350"/>
          <p14:tracePt t="84650" x="7404100" y="2933700"/>
          <p14:tracePt t="84669" x="7327900" y="2940050"/>
          <p14:tracePt t="84682" x="7239000" y="2946400"/>
          <p14:tracePt t="84682" x="7061200" y="2959100"/>
          <p14:tracePt t="84701" x="6972300" y="2959100"/>
          <p14:tracePt t="84701" x="6870700" y="2965450"/>
          <p14:tracePt t="84717" x="6775450" y="2965450"/>
          <p14:tracePt t="84717" x="6680200" y="2971800"/>
          <p14:tracePt t="84734" x="6584950" y="2971800"/>
          <p14:tracePt t="84734" x="6489700" y="2971800"/>
          <p14:tracePt t="84734" x="6400800" y="2971800"/>
          <p14:tracePt t="84753" x="6305550" y="2965450"/>
          <p14:tracePt t="84753" x="6216650" y="2959100"/>
          <p14:tracePt t="84768" x="6134100" y="2952750"/>
          <p14:tracePt t="84768" x="6045200" y="2946400"/>
          <p14:tracePt t="84784" x="5962650" y="2940050"/>
          <p14:tracePt t="84784" x="5886450" y="2933700"/>
          <p14:tracePt t="84801" x="5816600" y="2921000"/>
          <p14:tracePt t="84801" x="5746750" y="2914650"/>
          <p14:tracePt t="84817" x="5683250" y="2908300"/>
          <p14:tracePt t="84817" x="5568950" y="2895600"/>
          <p14:tracePt t="84834" x="5518150" y="2889250"/>
          <p14:tracePt t="84834" x="5473700" y="2876550"/>
          <p14:tracePt t="84851" x="5435600" y="2870200"/>
          <p14:tracePt t="84851" x="5403850" y="2863850"/>
          <p14:tracePt t="84868" x="5378450" y="2857500"/>
          <p14:tracePt t="84868" x="5334000" y="2851150"/>
          <p14:tracePt t="84885" x="5321300" y="2844800"/>
          <p14:tracePt t="84885" x="5314950" y="2844800"/>
          <p14:tracePt t="84901" x="5302250" y="2838450"/>
          <p14:tracePt t="84917" x="5295900" y="2832100"/>
          <p14:tracePt t="84933" x="5302250" y="2832100"/>
          <p14:tracePt t="84933" x="5308600" y="2832100"/>
          <p14:tracePt t="84933" x="5314950" y="2832100"/>
          <p14:tracePt t="84953" x="5321300" y="2832100"/>
          <p14:tracePt t="84953" x="5334000" y="2832100"/>
          <p14:tracePt t="84969" x="5340350" y="2832100"/>
          <p14:tracePt t="84969" x="5346700" y="2838450"/>
          <p14:tracePt t="84985" x="5353050" y="2838450"/>
          <p14:tracePt t="84985" x="5359400" y="2838450"/>
          <p14:tracePt t="85002" x="5365750" y="2844800"/>
          <p14:tracePt t="85017" x="5372100" y="2851150"/>
          <p14:tracePt t="85034" x="5372100" y="2857500"/>
          <p14:tracePt t="85050" x="5365750" y="2870200"/>
          <p14:tracePt t="85050" x="5353050" y="2876550"/>
          <p14:tracePt t="85068" x="5340350" y="2882900"/>
          <p14:tracePt t="85068" x="5327650" y="2889250"/>
          <p14:tracePt t="85085" x="5314950" y="2889250"/>
          <p14:tracePt t="85085" x="5295900" y="2895600"/>
          <p14:tracePt t="85085" x="5276850" y="2901950"/>
          <p14:tracePt t="85105" x="5251450" y="2901950"/>
          <p14:tracePt t="85117" x="5232400" y="2901950"/>
          <p14:tracePt t="85117" x="5175250" y="2901950"/>
          <p14:tracePt t="85135" x="5143500" y="2901950"/>
          <p14:tracePt t="85135" x="5111750" y="2895600"/>
          <p14:tracePt t="85152" x="5080000" y="2889250"/>
          <p14:tracePt t="85152" x="5048250" y="2882900"/>
          <p14:tracePt t="85169" x="5010150" y="2876550"/>
          <p14:tracePt t="85169" x="4946650" y="2851150"/>
          <p14:tracePt t="85185" x="4921250" y="2838450"/>
          <p14:tracePt t="85185" x="4895850" y="2825750"/>
          <p14:tracePt t="85203" x="4870450" y="2806700"/>
          <p14:tracePt t="85203" x="4851400" y="2787650"/>
          <p14:tracePt t="85219" x="4838700" y="2768600"/>
          <p14:tracePt t="85219" x="4826000" y="2743200"/>
          <p14:tracePt t="85235" x="4813300" y="2717800"/>
          <p14:tracePt t="85235" x="4806950" y="2654300"/>
          <p14:tracePt t="85253" x="4813300" y="2628900"/>
          <p14:tracePt t="85253" x="4813300" y="2597150"/>
          <p14:tracePt t="85269" x="4826000" y="2565400"/>
          <p14:tracePt t="85269" x="4838700" y="2527300"/>
          <p14:tracePt t="85286" x="4857750" y="2495550"/>
          <p14:tracePt t="85286" x="4876800" y="2470150"/>
          <p14:tracePt t="85303" x="4902200" y="2438400"/>
          <p14:tracePt t="85303" x="4933950" y="2413000"/>
          <p14:tracePt t="85303" x="4965700" y="2387600"/>
          <p14:tracePt t="85321" x="5003800" y="2368550"/>
          <p14:tracePt t="85334" x="5041900" y="2343150"/>
          <p14:tracePt t="85334" x="5124450" y="2311400"/>
          <p14:tracePt t="85353" x="5168900" y="2298700"/>
          <p14:tracePt t="85353" x="5213350" y="2286000"/>
          <p14:tracePt t="85370" x="5257800" y="2273300"/>
          <p14:tracePt t="85370" x="5308600" y="2260600"/>
          <p14:tracePt t="85386" x="5353050" y="2254250"/>
          <p14:tracePt t="85386" x="5397500" y="2254250"/>
          <p14:tracePt t="85386" x="5448300" y="2254250"/>
          <p14:tracePt t="85405" x="5492750" y="2254250"/>
          <p14:tracePt t="85418" x="5537200" y="2254250"/>
          <p14:tracePt t="85418" x="5626100" y="2273300"/>
          <p14:tracePt t="85437" x="5664200" y="2286000"/>
          <p14:tracePt t="85437" x="5708650" y="2305050"/>
          <p14:tracePt t="85453" x="5746750" y="2317750"/>
          <p14:tracePt t="85453" x="5778500" y="2336800"/>
          <p14:tracePt t="85470" x="5810250" y="2362200"/>
          <p14:tracePt t="85470" x="5873750" y="2400300"/>
          <p14:tracePt t="85486" x="5899150" y="2425700"/>
          <p14:tracePt t="85486" x="5918200" y="2451100"/>
          <p14:tracePt t="85503" x="5937250" y="2476500"/>
          <p14:tracePt t="85503" x="5956300" y="2501900"/>
          <p14:tracePt t="85520" x="5962650" y="2527300"/>
          <p14:tracePt t="85520" x="5969000" y="2552700"/>
          <p14:tracePt t="85537" x="5975350" y="2584450"/>
          <p14:tracePt t="85537" x="5969000" y="2635250"/>
          <p14:tracePt t="85553" x="5962650" y="2660650"/>
          <p14:tracePt t="85553" x="5949950" y="2686050"/>
          <p14:tracePt t="85570" x="5930900" y="2711450"/>
          <p14:tracePt t="85570" x="5918200" y="2730500"/>
          <p14:tracePt t="85587" x="5892800" y="2749550"/>
          <p14:tracePt t="85587" x="5873750" y="2768600"/>
          <p14:tracePt t="85587" x="5848350" y="2781300"/>
          <p14:tracePt t="85606" x="5816600" y="2800350"/>
          <p14:tracePt t="85606" x="5791200" y="2813050"/>
          <p14:tracePt t="85621" x="5759450" y="2819400"/>
          <p14:tracePt t="85621" x="5734050" y="2832100"/>
          <p14:tracePt t="85638" x="5702300" y="2838450"/>
          <p14:tracePt t="85638" x="5670550" y="2844800"/>
          <p14:tracePt t="85653" x="5638800" y="2851150"/>
          <p14:tracePt t="85653" x="5607050" y="2857500"/>
          <p14:tracePt t="85670" x="5581650" y="2857500"/>
          <p14:tracePt t="85670" x="5549900" y="2863850"/>
          <p14:tracePt t="85670" x="5524500" y="2863850"/>
          <p14:tracePt t="85689" x="5499100" y="2863850"/>
          <p14:tracePt t="85702" x="5473700" y="2863850"/>
          <p14:tracePt t="85702" x="5435600" y="2863850"/>
          <p14:tracePt t="85720" x="5416550" y="2863850"/>
          <p14:tracePt t="85720" x="5403850" y="2863850"/>
          <p14:tracePt t="85737" x="5391150" y="2863850"/>
          <p14:tracePt t="85737" x="5378450" y="2863850"/>
          <p14:tracePt t="85754" x="5365750" y="2863850"/>
          <p14:tracePt t="85754" x="5359400" y="2863850"/>
          <p14:tracePt t="85770" x="5353050" y="2863850"/>
          <p14:tracePt t="85770" x="5340350" y="2863850"/>
          <p14:tracePt t="85787" x="5334000" y="2870200"/>
          <p14:tracePt t="85803" x="5327650" y="2870200"/>
          <p14:tracePt t="85820" x="5321300" y="2876550"/>
          <p14:tracePt t="85836" x="5314950" y="2882900"/>
          <p14:tracePt t="85836" x="5308600" y="2889250"/>
          <p14:tracePt t="85854" x="5302250" y="2895600"/>
          <p14:tracePt t="85869" x="5295900" y="2901950"/>
          <p14:tracePt t="85886" x="5289550" y="2901950"/>
          <p14:tracePt t="85904" x="5289550" y="2895600"/>
          <p14:tracePt t="85964" x="5295900" y="2901950"/>
          <p14:tracePt t="86064" x="5308600" y="2901950"/>
          <p14:tracePt t="86080" x="5314950" y="2901950"/>
          <p14:tracePt t="86092" x="5321300" y="2901950"/>
          <p14:tracePt t="86108" x="5327650" y="2908300"/>
          <p14:tracePt t="86124" x="5340350" y="2908300"/>
          <p14:tracePt t="86141" x="5346700" y="2908300"/>
          <p14:tracePt t="86154" x="5353050" y="2908300"/>
          <p14:tracePt t="86171" x="5365750" y="2914650"/>
          <p14:tracePt t="86187" x="5372100" y="2914650"/>
          <p14:tracePt t="86204" x="5378450" y="2914650"/>
          <p14:tracePt t="86221" x="5384800" y="2914650"/>
          <p14:tracePt t="86237" x="5391150" y="2908300"/>
          <p14:tracePt t="86254" x="5397500" y="2908300"/>
          <p14:tracePt t="86271" x="5403850" y="2901950"/>
          <p14:tracePt t="86288" x="5397500" y="2901950"/>
          <p14:tracePt t="86364" x="5391150" y="2908300"/>
          <p14:tracePt t="86380" x="5384800" y="2908300"/>
          <p14:tracePt t="86392" x="5378450" y="2908300"/>
          <p14:tracePt t="86409" x="5372100" y="2908300"/>
          <p14:tracePt t="86432" x="5365750" y="2908300"/>
          <p14:tracePt t="86641" x="5359400" y="2908300"/>
          <p14:tracePt t="86716" x="5359400" y="2901950"/>
          <p14:tracePt t="86752" x="5365750" y="2901950"/>
          <p14:tracePt t="86809" x="5359400" y="2901950"/>
          <p14:tracePt t="86956" x="5353050" y="2901950"/>
          <p14:tracePt t="87008" x="5346700" y="2901950"/>
          <p14:tracePt t="87044" x="5346700" y="2895600"/>
          <p14:tracePt t="87092" x="5353050" y="2889250"/>
          <p14:tracePt t="87172" x="5346700" y="2889250"/>
          <p14:tracePt t="87232" x="5340350" y="2895600"/>
          <p14:tracePt t="87256" x="5334000" y="2895600"/>
          <p14:tracePt t="87280" x="5327650" y="2895600"/>
          <p14:tracePt t="87324" x="5327650" y="2901950"/>
          <p14:tracePt t="87384" x="5321300" y="2895600"/>
          <p14:tracePt t="87512" x="5321300" y="2889250"/>
          <p14:tracePt t="87556" x="5314950" y="2889250"/>
          <p14:tracePt t="87608" x="5321300" y="2882900"/>
          <p14:tracePt t="87660" x="5327650" y="2876550"/>
          <p14:tracePt t="87720" x="5334000" y="2876550"/>
          <p14:tracePt t="87760" x="5340350" y="2876550"/>
          <p14:tracePt t="87804" x="5334000" y="2876550"/>
          <p14:tracePt t="87900" x="5327650" y="2876550"/>
          <p14:tracePt t="87952" x="5327650" y="2882900"/>
          <p14:tracePt t="88020" x="5321300" y="2882900"/>
          <p14:tracePt t="88072" x="5314950" y="2882900"/>
          <p14:tracePt t="88164" x="5321300" y="2882900"/>
          <p14:tracePt t="88396" x="5327650" y="2882900"/>
          <p14:tracePt t="88456" x="5327650" y="2876550"/>
          <p14:tracePt t="88544" x="5334000" y="2876550"/>
          <p14:tracePt t="88604" x="5334000" y="2882900"/>
          <p14:tracePt t="88772" x="5327650" y="2889250"/>
          <p14:tracePt t="88800" x="5321300" y="2889250"/>
          <p14:tracePt t="88824" x="5321300" y="2895600"/>
          <p14:tracePt t="88844" x="5314950" y="2895600"/>
          <p14:tracePt t="88876" x="5308600" y="2901950"/>
          <p14:tracePt t="88904" x="5302250" y="2901950"/>
          <p14:tracePt t="88944" x="5295900" y="2895600"/>
          <p14:tracePt t="88988" x="5295900" y="2901950"/>
          <p14:tracePt t="89012" x="5289550" y="2901950"/>
          <p14:tracePt t="89032" x="5295900" y="2901950"/>
          <p14:tracePt t="89140" x="5295900" y="2908300"/>
          <p14:tracePt t="89212" x="5289550" y="2914650"/>
          <p14:tracePt t="89264" x="5295900" y="2908300"/>
          <p14:tracePt t="89392" x="5302250" y="2908300"/>
          <p14:tracePt t="89417" x="5302250" y="2901950"/>
          <p14:tracePt t="89440" x="5308600" y="2901950"/>
          <p14:tracePt t="89460" x="5314950" y="2908300"/>
          <p14:tracePt t="89492" x="5308600" y="2908300"/>
          <p14:tracePt t="89544" x="5314950" y="2908300"/>
          <p14:tracePt t="89800" x="5321300" y="2908300"/>
          <p14:tracePt t="89828" x="5327650" y="2908300"/>
          <p14:tracePt t="89852" x="5334000" y="2908300"/>
          <p14:tracePt t="89896" x="5327650" y="2908300"/>
          <p14:tracePt t="89940" x="5321300" y="2908300"/>
          <p14:tracePt t="89964" x="5314950" y="2914650"/>
          <p14:tracePt t="89984" x="5308600" y="2921000"/>
          <p14:tracePt t="90008" x="5302250" y="2921000"/>
          <p14:tracePt t="90024" x="5295900" y="2927350"/>
          <p14:tracePt t="90128" x="5289550" y="2933700"/>
          <p14:tracePt t="90564" x="5283200" y="2933700"/>
          <p14:tracePt t="90704" x="5276850" y="2933700"/>
          <p14:tracePt t="90752" x="5270500" y="2933700"/>
          <p14:tracePt t="90772" x="5264150" y="2933700"/>
          <p14:tracePt t="90804" x="5270500" y="2933700"/>
          <p14:tracePt t="91000" x="5276850" y="2933700"/>
          <p14:tracePt t="91020" x="5283200" y="2933700"/>
          <p14:tracePt t="91044" x="5289550" y="2933700"/>
          <p14:tracePt t="91064" x="5295900" y="2933700"/>
          <p14:tracePt t="91096" x="5302250" y="2933700"/>
          <p14:tracePt t="91120" x="5308600" y="2933700"/>
          <p14:tracePt t="91164" x="5308600" y="2940050"/>
          <p14:tracePt t="91244" x="5308600" y="2933700"/>
          <p14:tracePt t="91344" x="5308600" y="2927350"/>
          <p14:tracePt t="91457" x="5308600" y="2921000"/>
          <p14:tracePt t="91628" x="5302250" y="2921000"/>
          <p14:tracePt t="91697" x="5295900" y="2921000"/>
          <p14:tracePt t="91720" x="5302250" y="2914650"/>
          <p14:tracePt t="91800" x="5308600" y="2914650"/>
          <p14:tracePt t="91824" x="5314950" y="2908300"/>
          <p14:tracePt t="91844" x="5321300" y="2908300"/>
          <p14:tracePt t="91860" x="5327650" y="2908300"/>
          <p14:tracePt t="91884" x="5334000" y="2901950"/>
          <p14:tracePt t="91904" x="5327650" y="2901950"/>
          <p14:tracePt t="92092" x="5327650" y="2908300"/>
          <p14:tracePt t="92228" x="5321300" y="2908300"/>
          <p14:tracePt t="92340" x="5314950" y="2908300"/>
          <p14:tracePt t="92372" x="5308600" y="2908300"/>
          <p14:tracePt t="92392" x="5302250" y="2914650"/>
          <p14:tracePt t="92408" x="5295900" y="2914650"/>
          <p14:tracePt t="92424" x="5289550" y="2914650"/>
          <p14:tracePt t="92440" x="5295900" y="2921000"/>
          <p14:tracePt t="92492" x="5308600" y="2921000"/>
          <p14:tracePt t="92504" x="5314950" y="2921000"/>
          <p14:tracePt t="92512" x="5321300" y="2921000"/>
          <p14:tracePt t="92525" x="5327650" y="2921000"/>
          <p14:tracePt t="92525" x="5334000" y="2914650"/>
          <p14:tracePt t="92525" x="5340350" y="2914650"/>
          <p14:tracePt t="92545" x="5346700" y="2908300"/>
          <p14:tracePt t="92558" x="5359400" y="2908300"/>
          <p14:tracePt t="92558" x="5378450" y="2895600"/>
          <p14:tracePt t="92576" x="5391150" y="2889250"/>
          <p14:tracePt t="92576" x="5403850" y="2889250"/>
          <p14:tracePt t="92592" x="5416550" y="2882900"/>
          <p14:tracePt t="92592" x="5422900" y="2876550"/>
          <p14:tracePt t="92610" x="5435600" y="2870200"/>
          <p14:tracePt t="92610" x="5448300" y="2863850"/>
          <p14:tracePt t="92626" x="5454650" y="2863850"/>
          <p14:tracePt t="92641" x="5461000" y="2851150"/>
          <p14:tracePt t="92658" x="5461000" y="2844800"/>
          <p14:tracePt t="92680" x="5448300" y="2838450"/>
          <p14:tracePt t="92693" x="5441950" y="2838450"/>
          <p14:tracePt t="92693" x="5435600" y="2838450"/>
          <p14:tracePt t="92710" x="5429250" y="2838450"/>
          <p14:tracePt t="92710" x="5422900" y="2832100"/>
          <p14:tracePt t="92726" x="5410200" y="2832100"/>
          <p14:tracePt t="92726" x="5403850" y="2832100"/>
          <p14:tracePt t="92726" x="5391150" y="2832100"/>
          <p14:tracePt t="92746" x="5384800" y="2825750"/>
          <p14:tracePt t="92746" x="5378450" y="2825750"/>
          <p14:tracePt t="92760" x="5365750" y="2825750"/>
          <p14:tracePt t="92760" x="5359400" y="2825750"/>
          <p14:tracePt t="92777" x="5353050" y="2825750"/>
          <p14:tracePt t="92777" x="5346700" y="2819400"/>
          <p14:tracePt t="92794" x="5340350" y="2819400"/>
          <p14:tracePt t="92809" x="5334000" y="2819400"/>
          <p14:tracePt t="92829" x="5327650" y="2819400"/>
          <p14:tracePt t="92940" x="5321300" y="2813050"/>
          <p14:tracePt t="92964" x="5314950" y="2819400"/>
          <p14:tracePt t="93008" x="5321300" y="2819400"/>
          <p14:tracePt t="93068" x="5327650" y="2819400"/>
          <p14:tracePt t="93100" x="5314950" y="2825750"/>
          <p14:tracePt t="93164" x="5308600" y="2825750"/>
          <p14:tracePt t="93180" x="5302250" y="2825750"/>
          <p14:tracePt t="93196" x="5295900" y="2832100"/>
          <p14:tracePt t="93204" x="5289550" y="2832100"/>
          <p14:tracePt t="93213" x="5283200" y="2832100"/>
          <p14:tracePt t="93213" x="5276850" y="2832100"/>
          <p14:tracePt t="93228" x="5270500" y="2832100"/>
          <p14:tracePt t="93228" x="5264150" y="2832100"/>
          <p14:tracePt t="93245" x="5257800" y="2832100"/>
          <p14:tracePt t="93260" x="5251450" y="2832100"/>
          <p14:tracePt t="93277" x="5245100" y="2832100"/>
          <p14:tracePt t="93294" x="5251450" y="2832100"/>
          <p14:tracePt t="93324" x="5257800" y="2825750"/>
          <p14:tracePt t="93332" x="5264150" y="2825750"/>
          <p14:tracePt t="93332" x="5270500" y="2825750"/>
          <p14:tracePt t="93345" x="5276850" y="2825750"/>
          <p14:tracePt t="93361" x="5283200" y="2825750"/>
          <p14:tracePt t="93361" x="5289550" y="2819400"/>
          <p14:tracePt t="93379" x="5295900" y="2819400"/>
          <p14:tracePt t="93394" x="5302250" y="2819400"/>
          <p14:tracePt t="93411" x="5308600" y="2825750"/>
          <p14:tracePt t="93428" x="5302250" y="2832100"/>
          <p14:tracePt t="93452" x="5295900" y="2832100"/>
          <p14:tracePt t="93472" x="5289550" y="2838450"/>
          <p14:tracePt t="93496" x="5289550" y="2844800"/>
          <p14:tracePt t="93512" x="5283200" y="2844800"/>
          <p14:tracePt t="93524" x="5276850" y="2844800"/>
          <p14:tracePt t="93540" x="5270500" y="2844800"/>
          <p14:tracePt t="93556" x="5264150" y="2844800"/>
          <p14:tracePt t="93580" x="5270500" y="2838450"/>
          <p14:tracePt t="93600" x="5276850" y="2832100"/>
          <p14:tracePt t="93616" x="5283200" y="2832100"/>
          <p14:tracePt t="93632" x="5289550" y="2825750"/>
          <p14:tracePt t="93640" x="5295900" y="2819400"/>
          <p14:tracePt t="93645" x="5308600" y="2819400"/>
          <p14:tracePt t="93645" x="5314950" y="2813050"/>
          <p14:tracePt t="93663" x="5321300" y="2806700"/>
          <p14:tracePt t="93663" x="5334000" y="2800350"/>
          <p14:tracePt t="93680" x="5340350" y="2794000"/>
          <p14:tracePt t="93680" x="5353050" y="2787650"/>
          <p14:tracePt t="93696" x="5359400" y="2787650"/>
          <p14:tracePt t="93696" x="5378450" y="2774950"/>
          <p14:tracePt t="93713" x="5384800" y="2774950"/>
          <p14:tracePt t="93713" x="5391150" y="2768600"/>
          <p14:tracePt t="93730" x="5403850" y="2768600"/>
          <p14:tracePt t="93730" x="5410200" y="2762250"/>
          <p14:tracePt t="93746" x="5416550" y="2762250"/>
          <p14:tracePt t="93746" x="5422900" y="2762250"/>
          <p14:tracePt t="93746" x="5429250" y="2762250"/>
          <p14:tracePt t="93765" x="5435600" y="2762250"/>
          <p14:tracePt t="93780" x="5441950" y="2768600"/>
          <p14:tracePt t="93797" x="5441950" y="2774950"/>
          <p14:tracePt t="93812" x="5441950" y="2781300"/>
          <p14:tracePt t="93829" x="5441950" y="2787650"/>
          <p14:tracePt t="93845" x="5441950" y="2794000"/>
          <p14:tracePt t="93845" x="5441950" y="2800350"/>
          <p14:tracePt t="93845" x="5441950" y="2806700"/>
          <p14:tracePt t="93865" x="5435600" y="2813050"/>
          <p14:tracePt t="93865" x="5435600" y="2819400"/>
          <p14:tracePt t="93881" x="5429250" y="2825750"/>
          <p14:tracePt t="93895" x="5429250" y="2832100"/>
          <p14:tracePt t="93912" x="5435600" y="2838450"/>
          <p14:tracePt t="93940" x="5441950" y="2838450"/>
          <p14:tracePt t="93952" x="5448300" y="2838450"/>
          <p14:tracePt t="93968" x="5448300" y="2832100"/>
          <p14:tracePt t="93984" x="5454650" y="2832100"/>
          <p14:tracePt t="94000" x="5461000" y="2832100"/>
          <p14:tracePt t="94013" x="5467350" y="2832100"/>
          <p14:tracePt t="94030" x="5473700" y="2832100"/>
          <p14:tracePt t="94046" x="5480050" y="2832100"/>
          <p14:tracePt t="94063" x="5480050" y="2825750"/>
          <p14:tracePt t="94080" x="5486400" y="2819400"/>
          <p14:tracePt t="94096" x="5486400" y="2813050"/>
          <p14:tracePt t="94115" x="5480050" y="2819400"/>
          <p14:tracePt t="94172" x="5473700" y="2819400"/>
          <p14:tracePt t="94184" x="5467350" y="2819400"/>
          <p14:tracePt t="94200" x="5461000" y="2825750"/>
          <p14:tracePt t="94216" x="5454650" y="2832100"/>
          <p14:tracePt t="94232" x="5448300" y="2838450"/>
          <p14:tracePt t="94244" x="5441950" y="2844800"/>
          <p14:tracePt t="94252" x="5435600" y="2844800"/>
          <p14:tracePt t="94263" x="5429250" y="2851150"/>
          <p14:tracePt t="94263" x="5422900" y="2851150"/>
          <p14:tracePt t="94282" x="5410200" y="2857500"/>
          <p14:tracePt t="94282" x="5403850" y="2863850"/>
          <p14:tracePt t="94282" x="5391150" y="2863850"/>
          <p14:tracePt t="94301" x="5372100" y="2863850"/>
          <p14:tracePt t="94301" x="5359400" y="2870200"/>
          <p14:tracePt t="94315" x="5340350" y="2870200"/>
          <p14:tracePt t="94315" x="5314950" y="2870200"/>
          <p14:tracePt t="94332" x="5289550" y="2863850"/>
          <p14:tracePt t="94332" x="5264150" y="2863850"/>
          <p14:tracePt t="94348" x="5238750" y="2857500"/>
          <p14:tracePt t="94348" x="5181600" y="2844800"/>
          <p14:tracePt t="94365" x="5149850" y="2832100"/>
          <p14:tracePt t="94365" x="5124450" y="2819400"/>
          <p14:tracePt t="94382" x="5092700" y="2800350"/>
          <p14:tracePt t="94382" x="5067300" y="2774950"/>
          <p14:tracePt t="94399" x="5041900" y="2749550"/>
          <p14:tracePt t="94399" x="5016500" y="2724150"/>
          <p14:tracePt t="94415" x="4991100" y="2692400"/>
          <p14:tracePt t="94415" x="4953000" y="2622550"/>
          <p14:tracePt t="94432" x="4940300" y="2584450"/>
          <p14:tracePt t="94432" x="4927600" y="2552700"/>
          <p14:tracePt t="94449" x="4921250" y="2514600"/>
          <p14:tracePt t="94449" x="4921250" y="2482850"/>
          <p14:tracePt t="94466" x="4927600" y="2444750"/>
          <p14:tracePt t="94466" x="4933950" y="2413000"/>
          <p14:tracePt t="94482" x="4946650" y="2381250"/>
          <p14:tracePt t="94482" x="4965700" y="2349500"/>
          <p14:tracePt t="94482" x="4991100" y="2317750"/>
          <p14:tracePt t="94501" x="5022850" y="2292350"/>
          <p14:tracePt t="94514" x="5054600" y="2266950"/>
          <p14:tracePt t="94514" x="5130800" y="2228850"/>
          <p14:tracePt t="94533" x="5168900" y="2216150"/>
          <p14:tracePt t="94533" x="5219700" y="2203450"/>
          <p14:tracePt t="94549" x="5264150" y="2190750"/>
          <p14:tracePt t="94549" x="5308600" y="2184400"/>
          <p14:tracePt t="94566" x="5359400" y="2178050"/>
          <p14:tracePt t="94566" x="5410200" y="2178050"/>
          <p14:tracePt t="94582" x="5461000" y="2184400"/>
          <p14:tracePt t="94582" x="5505450" y="2190750"/>
          <p14:tracePt t="94582" x="5556250" y="2197100"/>
          <p14:tracePt t="94602" x="5607050" y="2209800"/>
          <p14:tracePt t="94602" x="5651500" y="2228850"/>
          <p14:tracePt t="94617" x="5702300" y="2254250"/>
          <p14:tracePt t="94617" x="5746750" y="2286000"/>
          <p14:tracePt t="94633" x="5791200" y="2317750"/>
          <p14:tracePt t="94633" x="5829300" y="2355850"/>
          <p14:tracePt t="94649" x="5861050" y="2400300"/>
          <p14:tracePt t="94649" x="5918200" y="2482850"/>
          <p14:tracePt t="94666" x="5937250" y="2527300"/>
          <p14:tracePt t="94666" x="5949950" y="2571750"/>
          <p14:tracePt t="94682" x="5956300" y="2609850"/>
          <p14:tracePt t="94682" x="5956300" y="2641600"/>
          <p14:tracePt t="94700" x="5949950" y="2679700"/>
          <p14:tracePt t="94700" x="5937250" y="2711450"/>
          <p14:tracePt t="94716" x="5924550" y="2736850"/>
          <p14:tracePt t="94716" x="5873750" y="2787650"/>
          <p14:tracePt t="94733" x="5848350" y="2813050"/>
          <p14:tracePt t="94733" x="5816600" y="2825750"/>
          <p14:tracePt t="94750" x="5778500" y="2844800"/>
          <p14:tracePt t="94750" x="5740400" y="2857500"/>
          <p14:tracePt t="94766" x="5702300" y="2870200"/>
          <p14:tracePt t="94766" x="5670550" y="2876550"/>
          <p14:tracePt t="94766" x="5632450" y="2876550"/>
          <p14:tracePt t="94786" x="5594350" y="2876550"/>
          <p14:tracePt t="94798" x="5562600" y="2876550"/>
          <p14:tracePt t="94798" x="5505450" y="2870200"/>
          <p14:tracePt t="94817" x="5480050" y="2863850"/>
          <p14:tracePt t="94817" x="5461000" y="2851150"/>
          <p14:tracePt t="94833" x="5448300" y="2844800"/>
          <p14:tracePt t="94833" x="5441950" y="2838450"/>
          <p14:tracePt t="94850" x="5441950" y="2825750"/>
          <p14:tracePt t="94850" x="5448300" y="2819400"/>
          <p14:tracePt t="94850" x="5454650" y="2806700"/>
          <p14:tracePt t="94869" x="5473700" y="2794000"/>
          <p14:tracePt t="94882" x="5492750" y="2787650"/>
          <p14:tracePt t="94882" x="5562600" y="2755900"/>
          <p14:tracePt t="94901" x="5600700" y="2743200"/>
          <p14:tracePt t="94901" x="5651500" y="2730500"/>
          <p14:tracePt t="94917" x="5702300" y="2711450"/>
          <p14:tracePt t="94917" x="5759450" y="2698750"/>
          <p14:tracePt t="94934" x="5822950" y="2679700"/>
          <p14:tracePt t="94934" x="5886450" y="2667000"/>
          <p14:tracePt t="94950" x="5956300" y="2654300"/>
          <p14:tracePt t="94950" x="6096000" y="2635250"/>
          <p14:tracePt t="94967" x="6165850" y="2628900"/>
          <p14:tracePt t="94967" x="6235700" y="2622550"/>
          <p14:tracePt t="94984" x="6305550" y="2622550"/>
          <p14:tracePt t="94984" x="6369050" y="2622550"/>
          <p14:tracePt t="95001" x="6438900" y="2628900"/>
          <p14:tracePt t="95001" x="6496050" y="2635250"/>
          <p14:tracePt t="95017" x="6553200" y="2647950"/>
          <p14:tracePt t="95017" x="6654800" y="2667000"/>
          <p14:tracePt t="95034" x="6692900" y="2679700"/>
          <p14:tracePt t="95034" x="6731000" y="2686050"/>
          <p14:tracePt t="95051" x="6756400" y="2698750"/>
          <p14:tracePt t="95051" x="6781800" y="2711450"/>
          <p14:tracePt t="95068" x="6800850" y="2717800"/>
          <p14:tracePt t="95068" x="6813550" y="2736850"/>
          <p14:tracePt t="95085" x="6813550" y="2749550"/>
          <p14:tracePt t="95085" x="6807200" y="2762250"/>
          <p14:tracePt t="95101" x="6800850" y="2768600"/>
          <p14:tracePt t="95101" x="6781800" y="2781300"/>
          <p14:tracePt t="95119" x="6762750" y="2787650"/>
          <p14:tracePt t="95119" x="6737350" y="2794000"/>
          <p14:tracePt t="95134" x="6711950" y="2800350"/>
          <p14:tracePt t="95134" x="6680200" y="2806700"/>
          <p14:tracePt t="95134" x="6648450" y="2806700"/>
          <p14:tracePt t="95153" x="6616700" y="2800350"/>
          <p14:tracePt t="95166" x="6578600" y="2794000"/>
          <p14:tracePt t="95166" x="6515100" y="2768600"/>
          <p14:tracePt t="95185" x="6483350" y="2743200"/>
          <p14:tracePt t="95185" x="6451600" y="2717800"/>
          <p14:tracePt t="95201" x="6426200" y="2686050"/>
          <p14:tracePt t="95201" x="6407150" y="2654300"/>
          <p14:tracePt t="95201" x="6388100" y="2616200"/>
          <p14:tracePt t="95220" x="6375400" y="2578100"/>
          <p14:tracePt t="95233" x="6375400" y="2533650"/>
          <p14:tracePt t="95233" x="6375400" y="2495550"/>
          <p14:tracePt t="95233" x="6375400" y="2451100"/>
          <p14:tracePt t="95254" x="6388100" y="2413000"/>
          <p14:tracePt t="95254" x="6407150" y="2368550"/>
          <p14:tracePt t="95268" x="6426200" y="2330450"/>
          <p14:tracePt t="95268" x="6451600" y="2298700"/>
          <p14:tracePt t="95285" x="6483350" y="2266950"/>
          <p14:tracePt t="95285" x="6521450" y="2235200"/>
          <p14:tracePt t="95301" x="6559550" y="2209800"/>
          <p14:tracePt t="95301" x="6604000" y="2190750"/>
          <p14:tracePt t="95319" x="6648450" y="2178050"/>
          <p14:tracePt t="95319" x="6743700" y="2171700"/>
          <p14:tracePt t="95335" x="6794500" y="2178050"/>
          <p14:tracePt t="95335" x="6845300" y="2184400"/>
          <p14:tracePt t="95351" x="6896100" y="2203450"/>
          <p14:tracePt t="95351" x="6940550" y="2222500"/>
          <p14:tracePt t="95368" x="6985000" y="2241550"/>
          <p14:tracePt t="95368" x="7067550" y="2292350"/>
          <p14:tracePt t="95385" x="7099300" y="2324100"/>
          <p14:tracePt t="95385" x="7131050" y="2349500"/>
          <p14:tracePt t="95402" x="7156450" y="2374900"/>
          <p14:tracePt t="95402" x="7175500" y="2406650"/>
          <p14:tracePt t="95419" x="7188200" y="2432050"/>
          <p14:tracePt t="95419" x="7194550" y="2463800"/>
          <p14:tracePt t="95436" x="7188200" y="2489200"/>
          <p14:tracePt t="95436" x="7169150" y="2546350"/>
          <p14:tracePt t="95453" x="7143750" y="2571750"/>
          <p14:tracePt t="95453" x="7112000" y="2590800"/>
          <p14:tracePt t="95469" x="7073900" y="2616200"/>
          <p14:tracePt t="95469" x="7023100" y="2635250"/>
          <p14:tracePt t="95485" x="6972300" y="2660650"/>
          <p14:tracePt t="95485" x="6921500" y="2679700"/>
          <p14:tracePt t="95502" x="6858000" y="2698750"/>
          <p14:tracePt t="95502" x="6731000" y="2736850"/>
          <p14:tracePt t="95522" x="6661150" y="2749550"/>
          <p14:tracePt t="95534" x="6591300" y="2768600"/>
          <p14:tracePt t="95534" x="6445250" y="2794000"/>
          <p14:tracePt t="95553" x="6375400" y="2806700"/>
          <p14:tracePt t="95553" x="6292850" y="2813050"/>
          <p14:tracePt t="95569" x="6216650" y="2825750"/>
          <p14:tracePt t="95569" x="6134100" y="2832100"/>
          <p14:tracePt t="95586" x="6051550" y="2832100"/>
          <p14:tracePt t="95586" x="5969000" y="2838450"/>
          <p14:tracePt t="95586" x="5886450" y="2838450"/>
          <p14:tracePt t="95605" x="5797550" y="2838450"/>
          <p14:tracePt t="95618" x="5715000" y="2838450"/>
          <p14:tracePt t="95618" x="5556250" y="2832100"/>
          <p14:tracePt t="95636" x="5473700" y="2825750"/>
          <p14:tracePt t="95636" x="5397500" y="2819400"/>
          <p14:tracePt t="95653" x="5321300" y="2819400"/>
          <p14:tracePt t="95653" x="5245100" y="2806700"/>
          <p14:tracePt t="95669" x="5168900" y="2800350"/>
          <p14:tracePt t="95669" x="5029200" y="2781300"/>
          <p14:tracePt t="95686" x="4959350" y="2774950"/>
          <p14:tracePt t="95686" x="4895850" y="2768600"/>
          <p14:tracePt t="95703" x="4832350" y="2755900"/>
          <p14:tracePt t="95703" x="4775200" y="2749550"/>
          <p14:tracePt t="95720" x="4724400" y="2743200"/>
          <p14:tracePt t="95720" x="4673600" y="2736850"/>
          <p14:tracePt t="95736" x="4629150" y="2736850"/>
          <p14:tracePt t="95736" x="4552950" y="2736850"/>
          <p14:tracePt t="95753" x="4521200" y="2736850"/>
          <p14:tracePt t="95753" x="4489450" y="2736850"/>
          <p14:tracePt t="95770" x="4464050" y="2736850"/>
          <p14:tracePt t="95770" x="4438650" y="2736850"/>
          <p14:tracePt t="95786" x="4413250" y="2743200"/>
          <p14:tracePt t="95786" x="4387850" y="2743200"/>
          <p14:tracePt t="95786" x="4368800" y="2743200"/>
          <p14:tracePt t="95806" x="4349750" y="2749550"/>
          <p14:tracePt t="95806" x="4337050" y="2749550"/>
          <p14:tracePt t="95821" x="4324350" y="2749550"/>
          <p14:tracePt t="95821" x="4311650" y="2755900"/>
          <p14:tracePt t="95837" x="4298950" y="2755900"/>
          <p14:tracePt t="95837" x="4292600" y="2755900"/>
          <p14:tracePt t="95853" x="4279900" y="2762250"/>
          <p14:tracePt t="95853" x="4273550" y="2762250"/>
          <p14:tracePt t="95870" x="4267200" y="2762250"/>
          <p14:tracePt t="95870" x="4267200" y="2768600"/>
          <p14:tracePt t="95888" x="4260850" y="2768600"/>
          <p14:tracePt t="95902" x="4267200" y="2774950"/>
          <p14:tracePt t="95924" x="4273550" y="2774950"/>
          <p14:tracePt t="95940" x="4279900" y="2774950"/>
          <p14:tracePt t="95957" x="4286250" y="2774950"/>
          <p14:tracePt t="95973" x="4292600" y="2781300"/>
          <p14:tracePt t="95986" x="4305300" y="2781300"/>
          <p14:tracePt t="96002" x="4305300" y="2787650"/>
          <p14:tracePt t="96019" x="4311650" y="2787650"/>
          <p14:tracePt t="96036" x="4318000" y="2794000"/>
          <p14:tracePt t="96053" x="4324350" y="2794000"/>
          <p14:tracePt t="96093" x="4330700" y="2794000"/>
          <p14:tracePt t="96152" x="4337050" y="2787650"/>
          <p14:tracePt t="96164" x="4343400" y="2787650"/>
          <p14:tracePt t="96180" x="4356100" y="2787650"/>
          <p14:tracePt t="96189" x="4368800" y="2787650"/>
          <p14:tracePt t="96189" x="4381500" y="2787650"/>
          <p14:tracePt t="96204" x="4406900" y="2787650"/>
          <p14:tracePt t="96204" x="4425950" y="2787650"/>
          <p14:tracePt t="96222" x="4457700" y="2787650"/>
          <p14:tracePt t="96222" x="4489450" y="2787650"/>
          <p14:tracePt t="96238" x="4527550" y="2787650"/>
          <p14:tracePt t="96238" x="4565650" y="2787650"/>
          <p14:tracePt t="96238" x="4616450" y="2787650"/>
          <p14:tracePt t="96257" x="4667250" y="2794000"/>
          <p14:tracePt t="96270" x="4724400" y="2794000"/>
          <p14:tracePt t="96270" x="4851400" y="2800350"/>
          <p14:tracePt t="96288" x="4921250" y="2800350"/>
          <p14:tracePt t="96288" x="4991100" y="2800350"/>
          <p14:tracePt t="96304" x="5060950" y="2800350"/>
          <p14:tracePt t="96304" x="5130800" y="2800350"/>
          <p14:tracePt t="96321" x="5200650" y="2800350"/>
          <p14:tracePt t="96321" x="5270500" y="2800350"/>
          <p14:tracePt t="96338" x="5334000" y="2800350"/>
          <p14:tracePt t="96338" x="5454650" y="2800350"/>
          <p14:tracePt t="96355" x="5511800" y="2800350"/>
          <p14:tracePt t="96355" x="5562600" y="2800350"/>
          <p14:tracePt t="96371" x="5607050" y="2800350"/>
          <p14:tracePt t="96371" x="5645150" y="2800350"/>
          <p14:tracePt t="96388" x="5683250" y="2800350"/>
          <p14:tracePt t="96388" x="5734050" y="2800350"/>
          <p14:tracePt t="96405" x="5759450" y="2800350"/>
          <p14:tracePt t="96405" x="5772150" y="2800350"/>
          <p14:tracePt t="96422" x="5784850" y="2800350"/>
          <p14:tracePt t="96422" x="5797550" y="2800350"/>
          <p14:tracePt t="96438" x="5803900" y="2800350"/>
          <p14:tracePt t="96454" x="5810250" y="2800350"/>
          <p14:tracePt t="96454" x="5803900" y="2794000"/>
          <p14:tracePt t="96472" x="5797550" y="2794000"/>
          <p14:tracePt t="96472" x="5784850" y="2794000"/>
          <p14:tracePt t="96489" x="5772150" y="2794000"/>
          <p14:tracePt t="96489" x="5753100" y="2794000"/>
          <p14:tracePt t="96505" x="5734050" y="2794000"/>
          <p14:tracePt t="96505" x="5721350" y="2794000"/>
          <p14:tracePt t="96522" x="5695950" y="2794000"/>
          <p14:tracePt t="96522" x="5676900" y="2794000"/>
          <p14:tracePt t="96522" x="5657850" y="2794000"/>
          <p14:tracePt t="96541" x="5632450" y="2794000"/>
          <p14:tracePt t="96554" x="5613400" y="2794000"/>
          <p14:tracePt t="96554" x="5568950" y="2787650"/>
          <p14:tracePt t="96572" x="5549900" y="2787650"/>
          <p14:tracePt t="96572" x="5530850" y="2787650"/>
          <p14:tracePt t="96589" x="5511800" y="2787650"/>
          <p14:tracePt t="96589" x="5499100" y="2781300"/>
          <p14:tracePt t="96605" x="5480050" y="2781300"/>
          <p14:tracePt t="96605" x="5473700" y="2774950"/>
          <p14:tracePt t="96605" x="5461000" y="2774950"/>
          <p14:tracePt t="96625" x="5454650" y="2768600"/>
          <p14:tracePt t="96638" x="5448300" y="2768600"/>
          <p14:tracePt t="96638" x="5441950" y="2762250"/>
          <p14:tracePt t="96656" x="5441950" y="2755900"/>
          <p14:tracePt t="96671" x="5448300" y="2749550"/>
          <p14:tracePt t="96688" x="5454650" y="2749550"/>
          <p14:tracePt t="96688" x="5461000" y="2749550"/>
          <p14:tracePt t="96706" x="5467350" y="2749550"/>
          <p14:tracePt t="96706" x="5473700" y="2743200"/>
          <p14:tracePt t="96723" x="5480050" y="2743200"/>
          <p14:tracePt t="96723" x="5492750" y="2743200"/>
          <p14:tracePt t="96740" x="5499100" y="2743200"/>
          <p14:tracePt t="96740" x="5505450" y="2743200"/>
          <p14:tracePt t="96756" x="5518150" y="2749550"/>
          <p14:tracePt t="96756" x="5530850" y="2749550"/>
          <p14:tracePt t="96773" x="5537200" y="2749550"/>
          <p14:tracePt t="96773" x="5543550" y="2755900"/>
          <p14:tracePt t="96790" x="5549900" y="2762250"/>
          <p14:tracePt t="96805" x="5549900" y="2768600"/>
          <p14:tracePt t="96832" x="5537200" y="2774950"/>
          <p14:tracePt t="96848" x="5530850" y="2781300"/>
          <p14:tracePt t="96857" x="5530850" y="2787650"/>
          <p14:tracePt t="96857" x="5518150" y="2787650"/>
          <p14:tracePt t="96873" x="5511800" y="2794000"/>
          <p14:tracePt t="96873" x="5505450" y="2794000"/>
          <p14:tracePt t="96890" x="5492750" y="2800350"/>
          <p14:tracePt t="96890" x="5486400" y="2806700"/>
          <p14:tracePt t="96890" x="5473700" y="2806700"/>
          <p14:tracePt t="96909" x="5467350" y="2806700"/>
          <p14:tracePt t="96922" x="5454650" y="2813050"/>
          <p14:tracePt t="96922" x="5435600" y="2819400"/>
          <p14:tracePt t="96941" x="5422900" y="2819400"/>
          <p14:tracePt t="96941" x="5410200" y="2825750"/>
          <p14:tracePt t="96957" x="5403850" y="2825750"/>
          <p14:tracePt t="96957" x="5391150" y="2825750"/>
          <p14:tracePt t="96974" x="5384800" y="2832100"/>
          <p14:tracePt t="96974" x="5372100" y="2832100"/>
          <p14:tracePt t="96990" x="5365750" y="2832100"/>
          <p14:tracePt t="96990" x="5346700" y="2832100"/>
          <p14:tracePt t="97007" x="5340350" y="2832100"/>
          <p14:tracePt t="97007" x="5334000" y="2838450"/>
          <p14:tracePt t="97024" x="5327650" y="2838450"/>
          <p14:tracePt t="97024" x="5321300" y="2838450"/>
          <p14:tracePt t="97041" x="5314950" y="2838450"/>
          <p14:tracePt t="97056" x="5308600" y="2838450"/>
          <p14:tracePt t="97073" x="5302250" y="2838450"/>
          <p14:tracePt t="97089" x="5295900" y="2832100"/>
          <p14:tracePt t="97112" x="5289550" y="2832100"/>
          <p14:tracePt t="97125" x="5276850" y="2825750"/>
          <p14:tracePt t="97141" x="5270500" y="2825750"/>
          <p14:tracePt t="97141" x="5264150" y="2819400"/>
          <p14:tracePt t="97158" x="5130800" y="2762250"/>
          <p14:tracePt t="97247" x="5111750" y="2755900"/>
          <p14:tracePt t="97253" x="5099050" y="2743200"/>
          <p14:tracePt t="97260" x="5080000" y="2730500"/>
          <p14:tracePt t="97273" x="5054600" y="2698750"/>
          <p14:tracePt t="97290" x="5010150" y="2647950"/>
          <p14:tracePt t="97307" x="4991100" y="2603500"/>
          <p14:tracePt t="97324" x="4978400" y="2565400"/>
          <p14:tracePt t="97340" x="4984750" y="2520950"/>
          <p14:tracePt t="97357" x="5022850" y="2457450"/>
          <p14:tracePt t="97374" x="5067300" y="2419350"/>
          <p14:tracePt t="97391" x="5118100" y="2381250"/>
          <p14:tracePt t="97407" x="5200650" y="2349500"/>
          <p14:tracePt t="97424" x="5264150" y="2330450"/>
          <p14:tracePt t="97441" x="5334000" y="2324100"/>
          <p14:tracePt t="97457" x="5410200" y="2317750"/>
          <p14:tracePt t="97474" x="5480050" y="2311400"/>
          <p14:tracePt t="97474" x="5518150" y="2311400"/>
          <p14:tracePt t="97492" x="5588000" y="2324100"/>
          <p14:tracePt t="97509" x="5657850" y="2343150"/>
          <p14:tracePt t="97524" x="5715000" y="2368550"/>
          <p14:tracePt t="97541" x="5772150" y="2406650"/>
          <p14:tracePt t="97558" x="5822950" y="2444750"/>
          <p14:tracePt t="97558" x="5848350" y="2463800"/>
          <p14:tracePt t="97577" x="5880100" y="2495550"/>
          <p14:tracePt t="97592" x="5911850" y="2533650"/>
          <p14:tracePt t="97608" x="5924550" y="2565400"/>
          <p14:tracePt t="97625" x="5918200" y="2603500"/>
          <p14:tracePt t="97641" x="5905500" y="2635250"/>
          <p14:tracePt t="97658" x="5854700" y="2686050"/>
          <p14:tracePt t="97675" x="5803900" y="2717800"/>
          <p14:tracePt t="97691" x="5753100" y="2743200"/>
          <p14:tracePt t="97708" x="5651500" y="2774950"/>
          <p14:tracePt t="97725" x="5581650" y="2794000"/>
          <p14:tracePt t="97742" x="5505450" y="2806700"/>
          <p14:tracePt t="97758" x="5435600" y="2819400"/>
          <p14:tracePt t="97775" x="5340350" y="2825750"/>
          <p14:tracePt t="97792" x="5289550" y="2825750"/>
          <p14:tracePt t="97809" x="5245100" y="2819400"/>
          <p14:tracePt t="97825" x="5219700" y="2813050"/>
          <p14:tracePt t="97842" x="5200650" y="2800350"/>
          <p14:tracePt t="97842" x="5200650" y="2794000"/>
          <p14:tracePt t="97861" x="5207000" y="2787650"/>
          <p14:tracePt t="97876" x="5232400" y="2774950"/>
          <p14:tracePt t="97892" x="5245100" y="2768600"/>
          <p14:tracePt t="97909" x="5283200" y="2762250"/>
          <p14:tracePt t="97909" x="5308600" y="2755900"/>
          <p14:tracePt t="97926" x="5327650" y="2749550"/>
          <p14:tracePt t="97926" x="5353050" y="2743200"/>
          <p14:tracePt t="97926" x="5378450" y="2736850"/>
          <p14:tracePt t="97945" x="5410200" y="2724150"/>
          <p14:tracePt t="97945" x="5435600" y="2717800"/>
          <p14:tracePt t="97961" x="5467350" y="2711450"/>
          <p14:tracePt t="97961" x="5499100" y="2705100"/>
          <p14:tracePt t="97977" x="5537200" y="2698750"/>
          <p14:tracePt t="97977" x="5575300" y="2692400"/>
          <p14:tracePt t="97993" x="5619750" y="2686050"/>
          <p14:tracePt t="97993" x="5664200" y="2679700"/>
          <p14:tracePt t="98010" x="5708650" y="2673350"/>
          <p14:tracePt t="98010" x="5810250" y="2660650"/>
          <p14:tracePt t="98027" x="5861050" y="2660650"/>
          <p14:tracePt t="98027" x="5911850" y="2654300"/>
          <p14:tracePt t="98044" x="5969000" y="2647950"/>
          <p14:tracePt t="98044" x="6026150" y="2647950"/>
          <p14:tracePt t="98060" x="6076950" y="2647950"/>
          <p14:tracePt t="98060" x="6134100" y="2647950"/>
          <p14:tracePt t="98077" x="6184900" y="2654300"/>
          <p14:tracePt t="98077" x="6280150" y="2660650"/>
          <p14:tracePt t="98094" x="6324600" y="2667000"/>
          <p14:tracePt t="98094" x="6369050" y="2673350"/>
          <p14:tracePt t="98111" x="6407150" y="2679700"/>
          <p14:tracePt t="98111" x="6445250" y="2692400"/>
          <p14:tracePt t="98129" x="6477000" y="2698750"/>
          <p14:tracePt t="98129" x="6527800" y="2711450"/>
          <p14:tracePt t="98145" x="6553200" y="2724150"/>
          <p14:tracePt t="98145" x="6572250" y="2730500"/>
          <p14:tracePt t="98161" x="6584950" y="2743200"/>
          <p14:tracePt t="98161" x="6604000" y="2749550"/>
          <p14:tracePt t="98177" x="6610350" y="2755900"/>
          <p14:tracePt t="98177" x="6623050" y="2762250"/>
          <p14:tracePt t="98194" x="6629400" y="2774950"/>
          <p14:tracePt t="98194" x="6629400" y="2781300"/>
          <p14:tracePt t="98194" x="6635750" y="2787650"/>
          <p14:tracePt t="98213" x="6629400" y="2794000"/>
          <p14:tracePt t="98226" x="6629400" y="2800350"/>
          <p14:tracePt t="98226" x="6616700" y="2806700"/>
          <p14:tracePt t="98245" x="6610350" y="2813050"/>
          <p14:tracePt t="98245" x="6604000" y="2819400"/>
          <p14:tracePt t="98261" x="6591300" y="2819400"/>
          <p14:tracePt t="98261" x="6578600" y="2819400"/>
          <p14:tracePt t="98277" x="6565900" y="2813050"/>
          <p14:tracePt t="98296" x="6356350" y="2698750"/>
          <p14:tracePt t="98375" x="6350000" y="2673350"/>
          <p14:tracePt t="98381" x="6343650" y="2622550"/>
          <p14:tracePt t="98394" x="6343650" y="2571750"/>
          <p14:tracePt t="98411" x="6350000" y="2527300"/>
          <p14:tracePt t="98427" x="6388100" y="2470150"/>
          <p14:tracePt t="98444" x="6426200" y="2438400"/>
          <p14:tracePt t="98461" x="6477000" y="2406650"/>
          <p14:tracePt t="98477" x="6534150" y="2381250"/>
          <p14:tracePt t="98494" x="6629400" y="2349500"/>
          <p14:tracePt t="98512" x="6692900" y="2336800"/>
          <p14:tracePt t="98528" x="6762750" y="2330450"/>
          <p14:tracePt t="98545" x="6826250" y="2336800"/>
          <p14:tracePt t="98561" x="6889750" y="2343150"/>
          <p14:tracePt t="98578" x="6946900" y="2355850"/>
          <p14:tracePt t="98578" x="6978650" y="2368550"/>
          <p14:tracePt t="98598" x="7035800" y="2393950"/>
          <p14:tracePt t="98612" x="7086600" y="2419350"/>
          <p14:tracePt t="98628" x="7124700" y="2451100"/>
          <p14:tracePt t="98645" x="7162800" y="2482850"/>
          <p14:tracePt t="98661" x="7181850" y="2514600"/>
          <p14:tracePt t="98678" x="7207250" y="2571750"/>
          <p14:tracePt t="98695" x="7207250" y="2609850"/>
          <p14:tracePt t="98712" x="7200900" y="2647950"/>
          <p14:tracePt t="98728" x="7169150" y="2698750"/>
          <p14:tracePt t="98745" x="7137400" y="2730500"/>
          <p14:tracePt t="98762" x="7092950" y="2762250"/>
          <p14:tracePt t="98778" x="7042150" y="2787650"/>
          <p14:tracePt t="98795" x="6940550" y="2813050"/>
          <p14:tracePt t="98812" x="6870700" y="2832100"/>
          <p14:tracePt t="98829" x="6794500" y="2838450"/>
          <p14:tracePt t="98845" x="6718300" y="2844800"/>
          <p14:tracePt t="98862" x="6654800" y="2844800"/>
          <p14:tracePt t="98862" x="6623050" y="2844800"/>
          <p14:tracePt t="98881" x="6565900" y="2844800"/>
          <p14:tracePt t="98897" x="6521450" y="2844800"/>
          <p14:tracePt t="98912" x="6489700" y="2844800"/>
          <p14:tracePt t="98929" x="6464300" y="2844800"/>
          <p14:tracePt t="98946" x="6451600" y="2838450"/>
          <p14:tracePt t="98962" x="6445250" y="2838450"/>
          <p14:tracePt t="98980" x="6445250" y="2832100"/>
          <p14:tracePt t="98995" x="6451600" y="2825750"/>
          <p14:tracePt t="99017" x="6457950" y="2825750"/>
          <p14:tracePt t="99033" x="6464300" y="2819400"/>
          <p14:tracePt t="99052" x="6457950" y="2819400"/>
          <p14:tracePt t="99100" x="6451600" y="2819400"/>
          <p14:tracePt t="99112" x="6438900" y="2825750"/>
          <p14:tracePt t="99128" x="6432550" y="2825750"/>
          <p14:tracePt t="99144" x="6426200" y="2832100"/>
          <p14:tracePt t="99160" x="6419850" y="2819400"/>
          <p14:tracePt t="99188" x="6413500" y="2806700"/>
          <p14:tracePt t="99204" x="6407150" y="2806700"/>
          <p14:tracePt t="99212" x="6394450" y="2794000"/>
          <p14:tracePt t="99220" x="6388100" y="2787650"/>
          <p14:tracePt t="99229" x="6375400" y="2781300"/>
          <p14:tracePt t="99229" x="6356350" y="2774950"/>
          <p14:tracePt t="99250" x="6343650" y="2768600"/>
          <p14:tracePt t="99250" x="6337300" y="2768600"/>
          <p14:tracePt t="99264" x="6324600" y="2768600"/>
          <p14:tracePt t="99264" x="6318250" y="2762250"/>
          <p14:tracePt t="99281" x="6311900" y="2762250"/>
          <p14:tracePt t="99281" x="6305550" y="2755900"/>
          <p14:tracePt t="99281" x="6299200" y="2755900"/>
          <p14:tracePt t="99301" x="6286500" y="2749550"/>
          <p14:tracePt t="99313" x="6280150" y="2749550"/>
          <p14:tracePt t="99313" x="6267450" y="2743200"/>
          <p14:tracePt t="99313" x="6261100" y="2743200"/>
          <p14:tracePt t="99334" x="6248400" y="2736850"/>
          <p14:tracePt t="99334" x="6229350" y="2730500"/>
          <p14:tracePt t="99348" x="6210300" y="2730500"/>
          <p14:tracePt t="99348" x="6191250" y="2724150"/>
          <p14:tracePt t="99365" x="6165850" y="2717800"/>
          <p14:tracePt t="99365" x="6146800" y="2711450"/>
          <p14:tracePt t="99382" x="6121400" y="2705100"/>
          <p14:tracePt t="99382" x="6089650" y="2698750"/>
          <p14:tracePt t="99382" x="6064250" y="2692400"/>
          <p14:tracePt t="99401" x="6038850" y="2686050"/>
          <p14:tracePt t="99401" x="6013450" y="2686050"/>
          <p14:tracePt t="99415" x="5981700" y="2679700"/>
          <p14:tracePt t="99415" x="5956300" y="2673350"/>
          <p14:tracePt t="99431" x="5930900" y="2667000"/>
          <p14:tracePt t="99431" x="5911850" y="2660650"/>
          <p14:tracePt t="99449" x="5886450" y="2654300"/>
          <p14:tracePt t="99449" x="5842000" y="2647950"/>
          <p14:tracePt t="99465" x="5822950" y="2641600"/>
          <p14:tracePt t="99465" x="5803900" y="2635250"/>
          <p14:tracePt t="99482" x="5791200" y="2628900"/>
          <p14:tracePt t="99482" x="5778500" y="2628900"/>
          <p14:tracePt t="99498" x="5759450" y="2622550"/>
          <p14:tracePt t="99498" x="5746750" y="2622550"/>
          <p14:tracePt t="99515" x="5740400" y="2622550"/>
          <p14:tracePt t="99515" x="5721350" y="2628900"/>
          <p14:tracePt t="99532" x="5715000" y="2628900"/>
          <p14:tracePt t="99532" x="5708650" y="2628900"/>
          <p14:tracePt t="99549" x="5702300" y="2635250"/>
          <p14:tracePt t="99564" x="5702300" y="2641600"/>
          <p14:tracePt t="99564" x="5702300" y="2647950"/>
          <p14:tracePt t="99582" x="5715000" y="2654300"/>
          <p14:tracePt t="99597" x="5721350" y="2654300"/>
          <p14:tracePt t="99597" x="5740400" y="2660650"/>
          <p14:tracePt t="99618" x="5746750" y="2667000"/>
          <p14:tracePt t="99618" x="5759450" y="2660650"/>
          <p14:tracePt t="99633" x="5772150" y="2660650"/>
          <p14:tracePt t="99633" x="5784850" y="2654300"/>
          <p14:tracePt t="99649" x="6013450" y="2603500"/>
          <p14:tracePt t="99731" x="6045200" y="2603500"/>
          <p14:tracePt t="99737" x="6076950" y="2603500"/>
          <p14:tracePt t="99748" x="6184900" y="2603500"/>
          <p14:tracePt t="99765" x="6254750" y="2603500"/>
          <p14:tracePt t="99782" x="6324600" y="2603500"/>
          <p14:tracePt t="99798" x="6388100" y="2603500"/>
          <p14:tracePt t="99815" x="6483350" y="2603500"/>
          <p14:tracePt t="99832" x="6534150" y="2603500"/>
          <p14:tracePt t="99849" x="6572250" y="2603500"/>
          <p14:tracePt t="99865" x="6597650" y="2597150"/>
          <p14:tracePt t="99882" x="6616700" y="2597150"/>
          <p14:tracePt t="99882" x="6623050" y="2597150"/>
          <p14:tracePt t="99901" x="6629400" y="2597150"/>
          <p14:tracePt t="99916" x="6629400" y="2603500"/>
          <p14:tracePt t="99932" x="6629400" y="2609850"/>
          <p14:tracePt t="99953" x="6623050" y="2609850"/>
          <p14:tracePt t="99969" x="6616700" y="2609850"/>
          <p14:tracePt t="99982" x="6597650" y="2616200"/>
          <p14:tracePt t="100001" x="6591300" y="2616200"/>
          <p14:tracePt t="100015" x="6578600" y="2616200"/>
          <p14:tracePt t="100032" x="6578600" y="2622550"/>
          <p14:tracePt t="100184" x="6578600" y="2628900"/>
          <p14:tracePt t="100200" x="6565900" y="2635250"/>
          <p14:tracePt t="100224" x="6553200" y="2635250"/>
          <p14:tracePt t="100236" x="6540500" y="2635250"/>
          <p14:tracePt t="100252" x="6534150" y="2641600"/>
          <p14:tracePt t="100260" x="6527800" y="2641600"/>
          <p14:tracePt t="100269" x="6515100" y="2647950"/>
          <p14:tracePt t="100269" x="6508750" y="2654300"/>
          <p14:tracePt t="100284" x="6502400" y="2660650"/>
          <p14:tracePt t="100284" x="6496050" y="2673350"/>
          <p14:tracePt t="100301" x="6489700" y="2686050"/>
          <p14:tracePt t="100301" x="6483350" y="2692400"/>
          <p14:tracePt t="100318" x="6477000" y="2705100"/>
          <p14:tracePt t="100318" x="6477000" y="2717800"/>
          <p14:tracePt t="100334" x="6470650" y="2730500"/>
          <p14:tracePt t="100334" x="6470650" y="2743200"/>
          <p14:tracePt t="100334" x="6464300" y="2755900"/>
          <p14:tracePt t="100353" x="6464300" y="2768600"/>
          <p14:tracePt t="100353" x="6464300" y="2781300"/>
          <p14:tracePt t="100368" x="6470650" y="2794000"/>
          <p14:tracePt t="100368" x="6470650" y="2806700"/>
          <p14:tracePt t="100385" x="6477000" y="2813050"/>
          <p14:tracePt t="100385" x="6483350" y="2825750"/>
          <p14:tracePt t="100401" x="6483350" y="2838450"/>
          <p14:tracePt t="100401" x="6489700" y="2844800"/>
          <p14:tracePt t="100418" x="6489700" y="2857500"/>
          <p14:tracePt t="100418" x="6496050" y="2870200"/>
          <p14:tracePt t="100435" x="6502400" y="2876550"/>
          <p14:tracePt t="100435" x="6502400" y="2882900"/>
          <p14:tracePt t="100451" x="6502400" y="2889250"/>
          <p14:tracePt t="100451" x="6502400" y="2901950"/>
          <p14:tracePt t="100468" x="6496050" y="2908300"/>
          <p14:tracePt t="100484" x="6489700" y="2914650"/>
          <p14:tracePt t="100484" x="6483350" y="2921000"/>
          <p14:tracePt t="100502" x="6477000" y="2927350"/>
          <p14:tracePt t="100502" x="6464300" y="2927350"/>
          <p14:tracePt t="100518" x="6457950" y="2927350"/>
          <p14:tracePt t="100518" x="6445250" y="2933700"/>
          <p14:tracePt t="100535" x="6432550" y="2933700"/>
          <p14:tracePt t="100535" x="6413500" y="2940050"/>
          <p14:tracePt t="100553" x="6400800" y="2946400"/>
          <p14:tracePt t="100553" x="6394450" y="2946400"/>
          <p14:tracePt t="100568" x="6381750" y="2946400"/>
          <p14:tracePt t="100568" x="6369050" y="2946400"/>
          <p14:tracePt t="100585" x="6356350" y="2952750"/>
          <p14:tracePt t="100585" x="6350000" y="2952750"/>
          <p14:tracePt t="100602" x="6337300" y="2952750"/>
          <p14:tracePt t="100602" x="6330950" y="2952750"/>
          <p14:tracePt t="100602" x="6318250" y="2952750"/>
          <p14:tracePt t="100621" x="6311900" y="2952750"/>
          <p14:tracePt t="100634" x="6305550" y="2952750"/>
          <p14:tracePt t="100634" x="6286500" y="2952750"/>
          <p14:tracePt t="100653" x="6280150" y="2952750"/>
          <p14:tracePt t="100653" x="6273800" y="2952750"/>
          <p14:tracePt t="100669" x="6267450" y="2952750"/>
          <p14:tracePt t="100669" x="6254750" y="2952750"/>
          <p14:tracePt t="100686" x="6248400" y="2952750"/>
          <p14:tracePt t="100686" x="6242050" y="2959100"/>
          <p14:tracePt t="100702" x="6235700" y="2959100"/>
          <p14:tracePt t="100702" x="6229350" y="2959100"/>
          <p14:tracePt t="100719" x="6223000" y="2959100"/>
          <p14:tracePt t="100719" x="6216650" y="2959100"/>
          <p14:tracePt t="100735" x="6210300" y="2952750"/>
          <p14:tracePt t="100751" x="6203950" y="2952750"/>
          <p14:tracePt t="100768" x="6197600" y="2952750"/>
          <p14:tracePt t="100784" x="6203950" y="2952750"/>
          <p14:tracePt t="100868" x="6210300" y="2952750"/>
          <p14:tracePt t="100884" x="6216650" y="2952750"/>
          <p14:tracePt t="100896" x="6223000" y="2952750"/>
          <p14:tracePt t="100912" x="6229350" y="2952750"/>
          <p14:tracePt t="100929" x="6235700" y="2946400"/>
          <p14:tracePt t="100944" x="6248400" y="2946400"/>
          <p14:tracePt t="100956" x="6254750" y="2940050"/>
          <p14:tracePt t="100972" x="6261100" y="2933700"/>
          <p14:tracePt t="100989" x="6267450" y="2933700"/>
          <p14:tracePt t="101004" x="6267450" y="2927350"/>
          <p14:tracePt t="101019" x="6267450" y="2921000"/>
          <p14:tracePt t="101035" x="6267450" y="2914650"/>
          <p14:tracePt t="101052" x="6267450" y="2908300"/>
          <p14:tracePt t="101069" x="6261100" y="2908300"/>
          <p14:tracePt t="101086" x="6248400" y="2908300"/>
          <p14:tracePt t="101102" x="6242050" y="2901950"/>
          <p14:tracePt t="101102" x="6235700" y="2908300"/>
          <p14:tracePt t="101122" x="6229350" y="2901950"/>
          <p14:tracePt t="101136" x="6223000" y="2901950"/>
          <p14:tracePt t="101153" x="6216650" y="2901950"/>
          <p14:tracePt t="101169" x="6210300" y="2895600"/>
          <p14:tracePt t="101186" x="6203950" y="2889250"/>
          <p14:tracePt t="101203" x="6203950" y="2882900"/>
          <p14:tracePt t="101220" x="6203950" y="2876550"/>
          <p14:tracePt t="101236" x="6203950" y="2870200"/>
          <p14:tracePt t="101253" x="6210300" y="2870200"/>
          <p14:tracePt t="101270" x="6210300" y="2863850"/>
          <p14:tracePt t="101286" x="6216650" y="2857500"/>
          <p14:tracePt t="101312" x="6223000" y="2863850"/>
          <p14:tracePt t="101324" x="6229350" y="2863850"/>
          <p14:tracePt t="101341" x="6235700" y="2863850"/>
          <p14:tracePt t="101357" x="6242050" y="2870200"/>
          <p14:tracePt t="101373" x="6248400" y="2876550"/>
          <p14:tracePt t="101386" x="6254750" y="2882900"/>
          <p14:tracePt t="101403" x="6261100" y="2882900"/>
          <p14:tracePt t="101420" x="6261100" y="2895600"/>
          <p14:tracePt t="101437" x="6267450" y="2895600"/>
          <p14:tracePt t="101460" x="6261100" y="2901950"/>
          <p14:tracePt t="101496" x="6254750" y="2908300"/>
          <p14:tracePt t="101520" x="6248400" y="2914650"/>
          <p14:tracePt t="101544" x="6254750" y="2921000"/>
          <p14:tracePt t="101612" x="6261100" y="2921000"/>
          <p14:tracePt t="101632" x="6267450" y="2921000"/>
          <p14:tracePt t="101656" x="6273800" y="2927350"/>
          <p14:tracePt t="101700" x="6267450" y="2927350"/>
          <p14:tracePt t="101828" x="6273800" y="2921000"/>
          <p14:tracePt t="101972" x="6267450" y="2927350"/>
          <p14:tracePt t="102024" x="6261100" y="2927350"/>
          <p14:tracePt t="102068" x="6254750" y="2927350"/>
          <p14:tracePt t="102092" x="6261100" y="2927350"/>
          <p14:tracePt t="102172" x="6261100" y="2933700"/>
          <p14:tracePt t="102316" x="6267450" y="2933700"/>
          <p14:tracePt t="102360" x="6261100" y="2940050"/>
          <p14:tracePt t="102456" x="6261100" y="2946400"/>
          <p14:tracePt t="102504" x="6267450" y="2946400"/>
          <p14:tracePt t="102616" x="6273800" y="2946400"/>
          <p14:tracePt t="102736" x="6273800" y="2940050"/>
          <p14:tracePt t="102764" x="6280150" y="2940050"/>
          <p14:tracePt t="102796" x="6286500" y="2940050"/>
          <p14:tracePt t="102932" x="6286500" y="2946400"/>
          <p14:tracePt t="102952" x="6280150" y="2946400"/>
          <p14:tracePt t="103004" x="6273800" y="2946400"/>
          <p14:tracePt t="103052" x="6273800" y="2940050"/>
          <p14:tracePt t="103096" x="6273800" y="2933700"/>
          <p14:tracePt t="103140" x="6280150" y="2933700"/>
          <p14:tracePt t="103207" x="6286500" y="2933700"/>
          <p14:tracePt t="103260" x="6292850" y="2933700"/>
          <p14:tracePt t="103312" x="6299200" y="2933700"/>
          <p14:tracePt t="103344" x="6305550" y="2933700"/>
          <p14:tracePt t="103356" x="6311900" y="2927350"/>
          <p14:tracePt t="103372" x="6318250" y="2927350"/>
          <p14:tracePt t="103388" x="6324600" y="2921000"/>
          <p14:tracePt t="103404" x="6330950" y="2921000"/>
          <p14:tracePt t="103416" x="6337300" y="2921000"/>
          <p14:tracePt t="103426" x="6343650" y="2921000"/>
          <p14:tracePt t="103443" x="6350000" y="2921000"/>
          <p14:tracePt t="103460" x="6362700" y="2921000"/>
          <p14:tracePt t="103477" x="6369050" y="2914650"/>
          <p14:tracePt t="103500" x="6362700" y="2914650"/>
          <p14:tracePt t="103596" x="6356350" y="2908300"/>
          <p14:tracePt t="103688" x="6350000" y="2908300"/>
          <p14:tracePt t="103756" x="6343650" y="2914650"/>
          <p14:tracePt t="103772" x="6337300" y="2914650"/>
          <p14:tracePt t="103784" x="6330950" y="2921000"/>
          <p14:tracePt t="103808" x="6337300" y="2921000"/>
          <p14:tracePt t="103860" x="6343650" y="2921000"/>
          <p14:tracePt t="103896" x="6343650" y="2927350"/>
          <p14:tracePt t="103928" x="6337300" y="2927350"/>
          <p14:tracePt t="103964" x="6330950" y="2933700"/>
          <p14:tracePt t="103988" x="6324600" y="2933700"/>
          <p14:tracePt t="104012" x="6318250" y="2940050"/>
          <p14:tracePt t="104032" x="6324600" y="2933700"/>
          <p14:tracePt t="104280" x="6318250" y="2933700"/>
          <p14:tracePt t="104324" x="6324600" y="2933700"/>
          <p14:tracePt t="104444" x="6330950" y="2940050"/>
          <p14:tracePt t="104612" x="6337300" y="2940050"/>
          <p14:tracePt t="104640" x="6330950" y="2940050"/>
          <p14:tracePt t="104820" x="6324600" y="2946400"/>
          <p14:tracePt t="104856" x="6318250" y="2946400"/>
          <p14:tracePt t="104924" x="6311900" y="2946400"/>
          <p14:tracePt t="104976" x="6305550" y="2946400"/>
          <p14:tracePt t="104992" x="6299200" y="2946400"/>
          <p14:tracePt t="105016" x="6292850" y="2952750"/>
          <p14:tracePt t="105036" x="6286500" y="2952750"/>
          <p14:tracePt t="105060" x="6280150" y="2952750"/>
          <p14:tracePt t="105096" x="6286500" y="2952750"/>
          <p14:tracePt t="105224" x="6292850" y="2952750"/>
          <p14:tracePt t="105264" x="6299200" y="2952750"/>
          <p14:tracePt t="105292" x="6292850" y="2952750"/>
          <p14:tracePt t="105352" x="6286500" y="2952750"/>
          <p14:tracePt t="105384" x="6280150" y="2959100"/>
          <p14:tracePt t="105556" x="6273800" y="2959100"/>
          <p14:tracePt t="105600" x="6267450" y="2959100"/>
          <p14:tracePt t="105632" x="6261100" y="2959100"/>
          <p14:tracePt t="105660" x="6254750" y="2959100"/>
          <p14:tracePt t="105704" x="6261100" y="2952750"/>
          <p14:tracePt t="105744" x="6267450" y="2952750"/>
          <p14:tracePt t="105764" x="6273800" y="2959100"/>
          <p14:tracePt t="105788" x="6280150" y="2959100"/>
          <p14:tracePt t="105812" x="6280150" y="2952750"/>
          <p14:tracePt t="105849" x="6273800" y="2946400"/>
          <p14:tracePt t="105883" x="6267450" y="2946400"/>
          <p14:tracePt t="105976" x="6261100" y="2946400"/>
          <p14:tracePt t="106012" x="6254750" y="2946400"/>
          <p14:tracePt t="106036" x="6248400" y="2940050"/>
          <p14:tracePt t="106073" x="6254750" y="2940050"/>
          <p14:tracePt t="106096" x="6261100" y="2940050"/>
          <p14:tracePt t="106116" x="6267450" y="2940050"/>
          <p14:tracePt t="106140" x="6261100" y="2940050"/>
          <p14:tracePt t="106244" x="6254750" y="2940050"/>
          <p14:tracePt t="106284" x="6248400" y="2946400"/>
          <p14:tracePt t="106356" x="6248400" y="2952750"/>
          <p14:tracePt t="106404" x="6242050" y="2952750"/>
          <p14:tracePt t="106476" x="6235700" y="2952750"/>
          <p14:tracePt t="106500" x="6229350" y="2959100"/>
          <p14:tracePt t="106536" x="6223000" y="2959100"/>
          <p14:tracePt t="106560" x="6216650" y="2965450"/>
          <p14:tracePt t="106584" x="6210300" y="2971800"/>
          <p14:tracePt t="106612" x="6203950" y="2965450"/>
          <p14:tracePt t="106704" x="6210300" y="2965450"/>
          <p14:tracePt t="106756" x="6203950" y="2965450"/>
          <p14:tracePt t="106800" x="6203950" y="2959100"/>
          <p14:tracePt t="106868" x="6210300" y="2959100"/>
          <p14:tracePt t="106892" x="6203950" y="2959100"/>
          <p14:tracePt t="106956" x="6197600" y="2965450"/>
          <p14:tracePt t="106980" x="6191250" y="2971800"/>
          <p14:tracePt t="106996" x="6184900" y="2971800"/>
          <p14:tracePt t="107012" x="6178550" y="2971800"/>
          <p14:tracePt t="107024" x="6172200" y="2971800"/>
          <p14:tracePt t="107048" x="6178550" y="2971800"/>
          <p14:tracePt t="107124" x="6184900" y="2965450"/>
          <p14:tracePt t="107152" x="6191250" y="2965450"/>
          <p14:tracePt t="107220" x="6191250" y="2971800"/>
          <p14:tracePt t="107256" x="6184900" y="2978150"/>
          <p14:tracePt t="107376" x="6178550" y="2978150"/>
          <p14:tracePt t="107392" x="6172200" y="2978150"/>
          <p14:tracePt t="107408" x="6165850" y="2984500"/>
          <p14:tracePt t="107424" x="6159500" y="2984500"/>
          <p14:tracePt t="107444" x="6153150" y="2990850"/>
          <p14:tracePt t="107484" x="6159500" y="2990850"/>
          <p14:tracePt t="107552" x="6165850" y="2990850"/>
          <p14:tracePt t="107588" x="6172200" y="2990850"/>
          <p14:tracePt t="107612" x="6178550" y="2984500"/>
          <p14:tracePt t="107684" x="6178550" y="2990850"/>
          <p14:tracePt t="107852" x="6172200" y="2990850"/>
          <p14:tracePt t="107872" x="6165850" y="2997200"/>
          <p14:tracePt t="107896" x="6159500" y="2997200"/>
          <p14:tracePt t="107924" x="6153150" y="2997200"/>
          <p14:tracePt t="107964" x="6146800" y="2997200"/>
          <p14:tracePt t="107984" x="6140450" y="3003550"/>
          <p14:tracePt t="108000" x="6134100" y="3003550"/>
          <p14:tracePt t="108036" x="6134100" y="2997200"/>
          <p14:tracePt t="108128" x="6140450" y="2997200"/>
          <p14:tracePt t="108264" x="6140450" y="3003550"/>
          <p14:tracePt t="108300" x="6134100" y="3003550"/>
          <p14:tracePt t="108352" x="6134100" y="3009900"/>
          <p14:tracePt t="108384" x="6127750" y="3016250"/>
          <p14:tracePt t="108412" x="6121400" y="3016250"/>
          <p14:tracePt t="108428" x="6115050" y="3022600"/>
          <p14:tracePt t="108444" x="6108700" y="3022600"/>
          <p14:tracePt t="108456" x="6102350" y="3022600"/>
          <p14:tracePt t="108472" x="6096000" y="3016250"/>
          <p14:tracePt t="108496" x="6096000" y="3009900"/>
          <p14:tracePt t="108523" x="6102350" y="3003550"/>
          <p14:tracePt t="108565" x="6108700" y="3009900"/>
          <p14:tracePt t="108584" x="6115050" y="3009900"/>
          <p14:tracePt t="108600" x="6121400" y="3009900"/>
          <p14:tracePt t="108624" x="6115050" y="3016250"/>
          <p14:tracePt t="108676" x="6108700" y="3022600"/>
          <p14:tracePt t="108720" x="6102350" y="3022600"/>
          <p14:tracePt t="108743" x="6096000" y="3016250"/>
          <p14:tracePt t="108772" x="6089650" y="3016250"/>
          <p14:tracePt t="108816" x="6089650" y="3022600"/>
          <p14:tracePt t="108848" x="6096000" y="3028950"/>
          <p14:tracePt t="108884" x="6102350" y="3022600"/>
          <p14:tracePt t="108908" x="6108700" y="3022600"/>
          <p14:tracePt t="108936" x="6115050" y="3022600"/>
          <p14:tracePt t="108992" x="6121400" y="3022600"/>
          <p14:tracePt t="109020" x="6127750" y="3016250"/>
          <p14:tracePt t="109052" x="6121400" y="3022600"/>
          <p14:tracePt t="109124" x="6115050" y="3022600"/>
          <p14:tracePt t="109140" x="6108700" y="3028950"/>
          <p14:tracePt t="109156" x="6102350" y="3028950"/>
          <p14:tracePt t="109172" x="6096000" y="3028950"/>
          <p14:tracePt t="109184" x="6089650" y="3035300"/>
          <p14:tracePt t="109208" x="6083300" y="3035300"/>
          <p14:tracePt t="109232" x="6089650" y="3028950"/>
          <p14:tracePt t="109276" x="6096000" y="3028950"/>
          <p14:tracePt t="109296" x="6102350" y="3028950"/>
          <p14:tracePt t="109311" x="6108700" y="3028950"/>
          <p14:tracePt t="109336" x="6115050" y="3028950"/>
          <p14:tracePt t="109364" x="6108700" y="3028950"/>
          <p14:tracePt t="109404" x="6102350" y="3035300"/>
          <p14:tracePt t="109424" x="6096000" y="3035300"/>
          <p14:tracePt t="109440" x="6089650" y="3035300"/>
          <p14:tracePt t="109456" x="6083300" y="3035300"/>
          <p14:tracePt t="109472" x="6083300" y="3041650"/>
          <p14:tracePt t="109492" x="6076950" y="3041650"/>
          <p14:tracePt t="109536" x="6070600" y="3035300"/>
          <p14:tracePt t="109595" x="6064250" y="3041650"/>
          <p14:tracePt t="109636" x="6064250" y="3048000"/>
          <p14:tracePt t="109739" x="6057900" y="3048000"/>
          <p14:tracePt t="109772" x="6057900" y="3054350"/>
          <p14:tracePt t="109784" x="6051550" y="3054350"/>
          <p14:tracePt t="109800" x="6045200" y="3054350"/>
          <p14:tracePt t="109816" x="6038850" y="3060700"/>
          <p14:tracePt t="109833" x="6032500" y="3060700"/>
          <p14:tracePt t="109844" x="6026150" y="3067050"/>
          <p14:tracePt t="109860" x="6013450" y="3067050"/>
          <p14:tracePt t="109877" x="6007100" y="3073400"/>
          <p14:tracePt t="109892" x="6000750" y="3073400"/>
          <p14:tracePt t="109904" x="6007100" y="3073400"/>
          <p14:tracePt t="109964" x="6013450" y="3073400"/>
          <p14:tracePt t="109996" x="6007100" y="3073400"/>
          <p14:tracePt t="110076" x="6013450" y="3073400"/>
          <p14:tracePt t="110192" x="6019800" y="3073400"/>
          <p14:tracePt t="110236" x="6026150" y="3073400"/>
          <p14:tracePt t="110316" x="6032500" y="3067050"/>
          <p14:tracePt t="110492" x="6026150" y="3073400"/>
          <p14:tracePt t="110544" x="6019800" y="3073400"/>
          <p14:tracePt t="110572" x="6013450" y="3079750"/>
          <p14:tracePt t="110588" x="6007100" y="3079750"/>
          <p14:tracePt t="110616" x="6013450" y="3079750"/>
          <p14:tracePt t="110700" x="6019800" y="3079750"/>
          <p14:tracePt t="110724" x="6013450" y="3079750"/>
          <p14:tracePt t="110784" x="6007100" y="3079750"/>
          <p14:tracePt t="110804" x="6000750" y="3086100"/>
          <p14:tracePt t="110836" x="6007100" y="3092450"/>
          <p14:tracePt t="110924" x="6007100" y="3086100"/>
          <p14:tracePt t="110940" x="6013450" y="3086100"/>
          <p14:tracePt t="110956" x="6019800" y="3086100"/>
          <p14:tracePt t="110976" x="6013450" y="3092450"/>
          <p14:tracePt t="111044" x="6007100" y="3098800"/>
          <p14:tracePt t="111060" x="6000750" y="3098800"/>
          <p14:tracePt t="111076" x="5994400" y="3098800"/>
          <p14:tracePt t="111092" x="5988050" y="3105150"/>
          <p14:tracePt t="111105" x="5981700" y="3105150"/>
          <p14:tracePt t="111151" x="5988050" y="3105150"/>
          <p14:tracePt t="111249" x="5988050" y="3111500"/>
          <p14:tracePt t="111360" x="5981700" y="3111500"/>
          <p14:tracePt t="111549" x="5981700" y="3117850"/>
          <p14:tracePt t="111576" x="5975350" y="3117850"/>
          <p14:tracePt t="111600" x="5969000" y="3117850"/>
          <p14:tracePt t="111624" x="5969000" y="3111500"/>
          <p14:tracePt t="111692" x="5962650" y="3117850"/>
          <p14:tracePt t="111735" x="5969000" y="3111500"/>
          <p14:tracePt t="111832" x="5975350" y="3105150"/>
          <p14:tracePt t="111848" x="5981700" y="3105150"/>
          <p14:tracePt t="111857" x="5988050" y="3105150"/>
          <p14:tracePt t="111857" x="6000750" y="3098800"/>
          <p14:tracePt t="111872" x="6013450" y="3092450"/>
          <p14:tracePt t="111872" x="6026150" y="3086100"/>
          <p14:tracePt t="111889" x="6038850" y="3079750"/>
          <p14:tracePt t="111889" x="6057900" y="3073400"/>
          <p14:tracePt t="111905" x="6076950" y="3060700"/>
          <p14:tracePt t="111905" x="6102350" y="3054350"/>
          <p14:tracePt t="111922" x="6121400" y="3041650"/>
          <p14:tracePt t="111922" x="6172200" y="3009900"/>
          <p14:tracePt t="111939" x="6203950" y="2990850"/>
          <p14:tracePt t="111939" x="6229350" y="2971800"/>
          <p14:tracePt t="111956" x="6261100" y="2952750"/>
          <p14:tracePt t="111956" x="6292850" y="2927350"/>
          <p14:tracePt t="111972" x="6324600" y="2908300"/>
          <p14:tracePt t="111972" x="6362700" y="2889250"/>
          <p14:tracePt t="111989" x="6400800" y="2863850"/>
          <p14:tracePt t="111989" x="6483350" y="2825750"/>
          <p14:tracePt t="112005" x="6521450" y="2813050"/>
          <p14:tracePt t="112005" x="6565900" y="2794000"/>
          <p14:tracePt t="112022" x="6610350" y="2781300"/>
          <p14:tracePt t="112022" x="6648450" y="2768600"/>
          <p14:tracePt t="112039" x="6692900" y="2755900"/>
          <p14:tracePt t="112039" x="6775450" y="2736850"/>
          <p14:tracePt t="112056" x="6813550" y="2730500"/>
          <p14:tracePt t="112056" x="6851650" y="2724150"/>
          <p14:tracePt t="112073" x="6883400" y="2717800"/>
          <p14:tracePt t="112073" x="6915150" y="2717800"/>
          <p14:tracePt t="112089" x="6946900" y="2711450"/>
          <p14:tracePt t="112089" x="6972300" y="2711450"/>
          <p14:tracePt t="112106" x="6997700" y="2711450"/>
          <p14:tracePt t="112106" x="7016750" y="2705100"/>
          <p14:tracePt t="112106" x="7029450" y="2711450"/>
          <p14:tracePt t="112126" x="7042150" y="2705100"/>
          <p14:tracePt t="112138" x="7048500" y="2705100"/>
          <p14:tracePt t="112155" x="7048500" y="2717800"/>
          <p14:tracePt t="112155" x="7035800" y="2717800"/>
          <p14:tracePt t="112173" x="7029450" y="2724150"/>
          <p14:tracePt t="112173" x="7010400" y="2724150"/>
          <p14:tracePt t="112189" x="6991350" y="2730500"/>
          <p14:tracePt t="112189" x="6965950" y="2736850"/>
          <p14:tracePt t="112206" x="6940550" y="2743200"/>
          <p14:tracePt t="112206" x="6908800" y="2749550"/>
          <p14:tracePt t="112206" x="6877050" y="2749550"/>
          <p14:tracePt t="112225" x="6832600" y="2762250"/>
          <p14:tracePt t="112225" x="6788150" y="2768600"/>
          <p14:tracePt t="112240" x="6743700" y="2768600"/>
          <p14:tracePt t="112240" x="6692900" y="2774950"/>
          <p14:tracePt t="112256" x="6635750" y="2781300"/>
          <p14:tracePt t="112256" x="6578600" y="2781300"/>
          <p14:tracePt t="112273" x="6521450" y="2787650"/>
          <p14:tracePt t="112273" x="6464300" y="2787650"/>
          <p14:tracePt t="112290" x="6407150" y="2787650"/>
          <p14:tracePt t="112290" x="6286500" y="2787650"/>
          <p14:tracePt t="112307" x="6229350" y="2787650"/>
          <p14:tracePt t="112307" x="6165850" y="2787650"/>
          <p14:tracePt t="112323" x="6115050" y="2787650"/>
          <p14:tracePt t="112323" x="6057900" y="2787650"/>
          <p14:tracePt t="112340" x="6000750" y="2787650"/>
          <p14:tracePt t="112340" x="5899150" y="2794000"/>
          <p14:tracePt t="112357" x="5854700" y="2800350"/>
          <p14:tracePt t="112357" x="5810250" y="2800350"/>
          <p14:tracePt t="112373" x="5765800" y="2806700"/>
          <p14:tracePt t="112373" x="5727700" y="2806700"/>
          <p14:tracePt t="112391" x="5695950" y="2813050"/>
          <p14:tracePt t="112391" x="5664200" y="2813050"/>
          <p14:tracePt t="112407" x="5632450" y="2819400"/>
          <p14:tracePt t="112407" x="5588000" y="2825750"/>
          <p14:tracePt t="112424" x="5562600" y="2832100"/>
          <p14:tracePt t="112424" x="5543550" y="2838450"/>
          <p14:tracePt t="112441" x="5530850" y="2844800"/>
          <p14:tracePt t="112441" x="5511800" y="2844800"/>
          <p14:tracePt t="112457" x="5499100" y="2851150"/>
          <p14:tracePt t="112457" x="5486400" y="2851150"/>
          <p14:tracePt t="112475" x="5473700" y="2857500"/>
          <p14:tracePt t="112475" x="5454650" y="2857500"/>
          <p14:tracePt t="112475" x="5441950" y="2857500"/>
          <p14:tracePt t="112493" x="5226050" y="2794000"/>
          <p14:tracePt t="112579" x="5207000" y="2781300"/>
          <p14:tracePt t="112585" x="5187950" y="2774950"/>
          <p14:tracePt t="112593" x="5156200" y="2749550"/>
          <p14:tracePt t="112607" x="5124450" y="2717800"/>
          <p14:tracePt t="112624" x="5111750" y="2679700"/>
          <p14:tracePt t="112640" x="5111750" y="2628900"/>
          <p14:tracePt t="112657" x="5137150" y="2597150"/>
          <p14:tracePt t="112673" x="5181600" y="2571750"/>
          <p14:tracePt t="112690" x="5251450" y="2546350"/>
          <p14:tracePt t="112707" x="5397500" y="2501900"/>
          <p14:tracePt t="112724" x="5518150" y="2482850"/>
          <p14:tracePt t="112740" x="5645150" y="2463800"/>
          <p14:tracePt t="112757" x="5784850" y="2457450"/>
          <p14:tracePt t="112774" x="5937250" y="2463800"/>
          <p14:tracePt t="112774" x="6013450" y="2463800"/>
          <p14:tracePt t="112793" x="6172200" y="2470150"/>
          <p14:tracePt t="112808" x="6324600" y="2476500"/>
          <p14:tracePt t="112824" x="6477000" y="2470150"/>
          <p14:tracePt t="112841" x="6616700" y="2463800"/>
          <p14:tracePt t="112857" x="6737350" y="2463800"/>
          <p14:tracePt t="112874" x="6889750" y="2476500"/>
          <p14:tracePt t="112892" x="6959600" y="2495550"/>
          <p14:tracePt t="112908" x="7010400" y="2514600"/>
          <p14:tracePt t="112924" x="7042150" y="2546350"/>
          <p14:tracePt t="112941" x="7048500" y="2597150"/>
          <p14:tracePt t="112958" x="7029450" y="2635250"/>
          <p14:tracePt t="112974" x="6991350" y="2673350"/>
          <p14:tracePt t="112991" x="6934200" y="2711450"/>
          <p14:tracePt t="113008" x="6807200" y="2762250"/>
          <p14:tracePt t="113025" x="6705600" y="2787650"/>
          <p14:tracePt t="113041" x="6584950" y="2813050"/>
          <p14:tracePt t="113058" x="6451600" y="2832100"/>
          <p14:tracePt t="113058" x="6375400" y="2838450"/>
          <p14:tracePt t="113076" x="6229350" y="2851150"/>
          <p14:tracePt t="113093" x="6076950" y="2857500"/>
          <p14:tracePt t="113108" x="5924550" y="2863850"/>
          <p14:tracePt t="113126" x="5778500" y="2863850"/>
          <p14:tracePt t="113142" x="5651500" y="2863850"/>
          <p14:tracePt t="113142" x="5594350" y="2857500"/>
          <p14:tracePt t="113161" x="5505450" y="2851150"/>
          <p14:tracePt t="113176" x="5441950" y="2844800"/>
          <p14:tracePt t="113192" x="5410200" y="2838450"/>
          <p14:tracePt t="113209" x="5429250" y="2838450"/>
          <p14:tracePt t="113229" x="5448300" y="2838450"/>
          <p14:tracePt t="113242" x="5549900" y="2819400"/>
          <p14:tracePt t="113260" x="5600700" y="2819400"/>
          <p14:tracePt t="113260" x="5657850" y="2806700"/>
          <p14:tracePt t="113277" x="5721350" y="2794000"/>
          <p14:tracePt t="113277" x="5784850" y="2781300"/>
          <p14:tracePt t="113293" x="5861050" y="2768600"/>
          <p14:tracePt t="113293" x="5943600" y="2755900"/>
          <p14:tracePt t="113310" x="6026150" y="2743200"/>
          <p14:tracePt t="113310" x="6210300" y="2717800"/>
          <p14:tracePt t="113327" x="6305550" y="2711450"/>
          <p14:tracePt t="113327" x="6407150" y="2698750"/>
          <p14:tracePt t="113343" x="6508750" y="2686050"/>
          <p14:tracePt t="113343" x="6616700" y="2679700"/>
          <p14:tracePt t="113360" x="6718300" y="2673350"/>
          <p14:tracePt t="113360" x="6927850" y="2660650"/>
          <p14:tracePt t="113376" x="7029450" y="2654300"/>
          <p14:tracePt t="113376" x="7124700" y="2654300"/>
          <p14:tracePt t="113394" x="7226300" y="2654300"/>
          <p14:tracePt t="113394" x="7315200" y="2660650"/>
          <p14:tracePt t="113410" x="7404100" y="2667000"/>
          <p14:tracePt t="113410" x="7486650" y="2673350"/>
          <p14:tracePt t="113427" x="7562850" y="2679700"/>
          <p14:tracePt t="113427" x="7632700" y="2686050"/>
          <p14:tracePt t="113444" x="7759700" y="2711450"/>
          <p14:tracePt t="113444" x="7810500" y="2717800"/>
          <p14:tracePt t="113461" x="7861300" y="2730500"/>
          <p14:tracePt t="113461" x="7899400" y="2743200"/>
          <p14:tracePt t="113477" x="7937500" y="2755900"/>
          <p14:tracePt t="113477" x="7962900" y="2762250"/>
          <p14:tracePt t="113477" x="7988300" y="2774950"/>
          <p14:tracePt t="113496" x="8007350" y="2787650"/>
          <p14:tracePt t="113509" x="8020050" y="2794000"/>
          <p14:tracePt t="113509" x="8026400" y="2806700"/>
          <p14:tracePt t="113529" x="8032750" y="2819400"/>
          <p14:tracePt t="113529" x="8032750" y="2832100"/>
          <p14:tracePt t="113544" x="8026400" y="2838450"/>
          <p14:tracePt t="113544" x="8026400" y="2844800"/>
          <p14:tracePt t="113561" x="8020050" y="2844800"/>
          <p14:tracePt t="113561" x="8013700" y="2851150"/>
          <p14:tracePt t="113577" x="8001000" y="2851150"/>
          <p14:tracePt t="113577" x="7994650" y="2857500"/>
          <p14:tracePt t="113577" x="7988300" y="2857500"/>
          <p14:tracePt t="113597" x="7975600" y="2857500"/>
          <p14:tracePt t="113609" x="7962900" y="2857500"/>
          <p14:tracePt t="113609" x="7937500" y="2844800"/>
          <p14:tracePt t="113628" x="7924800" y="2838450"/>
          <p14:tracePt t="113644" x="7772400" y="2660650"/>
          <p14:tracePt t="113719" x="7766050" y="2635250"/>
          <p14:tracePt t="113724" x="7766050" y="2616200"/>
          <p14:tracePt t="113732" x="7778750" y="2565400"/>
          <p14:tracePt t="113745" x="7810500" y="2508250"/>
          <p14:tracePt t="113760" x="7861300" y="2457450"/>
          <p14:tracePt t="113777" x="7924800" y="2419350"/>
          <p14:tracePt t="113794" x="8001000" y="2381250"/>
          <p14:tracePt t="113794" x="8045450" y="2368550"/>
          <p14:tracePt t="113813" x="8134350" y="2349500"/>
          <p14:tracePt t="113828" x="8229600" y="2349500"/>
          <p14:tracePt t="113844" x="8312150" y="2368550"/>
          <p14:tracePt t="113861" x="8382000" y="2393950"/>
          <p14:tracePt t="113877" x="8439150" y="2438400"/>
          <p14:tracePt t="113894" x="8489950" y="2489200"/>
          <p14:tracePt t="113894" x="8502650" y="2514600"/>
          <p14:tracePt t="113912" x="8528050" y="2565400"/>
          <p14:tracePt t="113928" x="8528050" y="2609850"/>
          <p14:tracePt t="113944" x="8502650" y="2660650"/>
          <p14:tracePt t="113961" x="8432800" y="2724150"/>
          <p14:tracePt t="113978" x="8356600" y="2755900"/>
          <p14:tracePt t="113994" x="8274050" y="2787650"/>
          <p14:tracePt t="114011" x="8185150" y="2800350"/>
          <p14:tracePt t="114028" x="8045450" y="2819400"/>
          <p14:tracePt t="114045" x="7962900" y="2819400"/>
          <p14:tracePt t="114061" x="7886700" y="2825750"/>
          <p14:tracePt t="114078" x="7823200" y="2825750"/>
          <p14:tracePt t="114078" x="7797800" y="2825750"/>
          <p14:tracePt t="114096" x="7753350" y="2832100"/>
          <p14:tracePt t="114113" x="7715250" y="2832100"/>
          <p14:tracePt t="114129" x="7696200" y="2832100"/>
          <p14:tracePt t="114129" x="7677150" y="2832100"/>
          <p14:tracePt t="114146" x="7658100" y="2832100"/>
          <p14:tracePt t="114146" x="7645400" y="2832100"/>
          <p14:tracePt t="114146" x="7632700" y="2838450"/>
          <p14:tracePt t="114165" x="7613650" y="2838450"/>
          <p14:tracePt t="114178" x="7600950" y="2838450"/>
          <p14:tracePt t="114178" x="7575550" y="2844800"/>
          <p14:tracePt t="114196" x="7569200" y="2851150"/>
          <p14:tracePt t="114196" x="7556500" y="2851150"/>
          <p14:tracePt t="114213" x="7550150" y="2851150"/>
          <p14:tracePt t="114213" x="7537450" y="2857500"/>
          <p14:tracePt t="114230" x="7531100" y="2857500"/>
          <p14:tracePt t="114230" x="7524750" y="2857500"/>
          <p14:tracePt t="114246" x="7518400" y="2857500"/>
          <p14:tracePt t="114246" x="7512050" y="2857500"/>
          <p14:tracePt t="114246" x="7505700" y="2863850"/>
          <p14:tracePt t="114266" x="7499350" y="2863850"/>
          <p14:tracePt t="114266" x="7493000" y="2863850"/>
          <p14:tracePt t="114280" x="7486650" y="2863850"/>
          <p14:tracePt t="114280" x="7480300" y="2863850"/>
          <p14:tracePt t="114296" x="7473950" y="2863850"/>
          <p14:tracePt t="114296" x="7467600" y="2870200"/>
          <p14:tracePt t="114313" x="7454900" y="2870200"/>
          <p14:tracePt t="114313" x="7448550" y="2870200"/>
          <p14:tracePt t="114330" x="7442200" y="2870200"/>
          <p14:tracePt t="114330" x="7423150" y="2876550"/>
          <p14:tracePt t="114347" x="7416800" y="2876550"/>
          <p14:tracePt t="114347" x="7410450" y="2882900"/>
          <p14:tracePt t="114363" x="7397750" y="2882900"/>
          <p14:tracePt t="114363" x="7391400" y="2889250"/>
          <p14:tracePt t="114380" x="7391400" y="2895600"/>
          <p14:tracePt t="114380" x="7378700" y="2908300"/>
          <p14:tracePt t="114396" x="7372350" y="2914650"/>
          <p14:tracePt t="114396" x="7372350" y="2927350"/>
          <p14:tracePt t="114413" x="7372350" y="2933700"/>
          <p14:tracePt t="114413" x="7372350" y="2940050"/>
          <p14:tracePt t="114430" x="7372350" y="2946400"/>
          <p14:tracePt t="114430" x="7372350" y="2959100"/>
          <p14:tracePt t="114447" x="7378700" y="2965450"/>
          <p14:tracePt t="114447" x="7385050" y="2978150"/>
          <p14:tracePt t="114465" x="7391400" y="2990850"/>
          <p14:tracePt t="114465" x="7397750" y="2997200"/>
          <p14:tracePt t="114481" x="7404100" y="3003550"/>
          <p14:tracePt t="114481" x="7410450" y="3009900"/>
          <p14:tracePt t="114497" x="7416800" y="3016250"/>
          <p14:tracePt t="114497" x="7423150" y="3022600"/>
          <p14:tracePt t="114513" x="7429500" y="3022600"/>
          <p14:tracePt t="114513" x="7435850" y="3028950"/>
          <p14:tracePt t="114530" x="7442200" y="3035300"/>
          <p14:tracePt t="114530" x="7448550" y="3035300"/>
          <p14:tracePt t="114530" x="7454900" y="3041650"/>
          <p14:tracePt t="114549" x="7461250" y="3041650"/>
          <p14:tracePt t="114549" x="7467600" y="3048000"/>
          <p14:tracePt t="114564" x="7473950" y="3048000"/>
          <p14:tracePt t="114564" x="7480300" y="3054350"/>
          <p14:tracePt t="114581" x="7486650" y="3060700"/>
          <p14:tracePt t="114596" x="7493000" y="3060700"/>
          <p14:tracePt t="114613" x="7499350" y="3067050"/>
          <p14:tracePt t="114629" x="7499350" y="3073400"/>
          <p14:tracePt t="114646" x="7499350" y="3079750"/>
          <p14:tracePt t="114663" x="7493000" y="3086100"/>
          <p14:tracePt t="114692" x="7486650" y="3092450"/>
          <p14:tracePt t="114736" x="7480300" y="3098800"/>
          <p14:tracePt t="114764" x="7473950" y="3098800"/>
          <p14:tracePt t="114780" x="7467600" y="3098800"/>
          <p14:tracePt t="114795" x="7461250" y="3098800"/>
          <p14:tracePt t="114812" x="7461250" y="3105150"/>
          <p14:tracePt t="114824" x="7448550" y="3105150"/>
          <p14:tracePt t="114840" x="7435850" y="3105150"/>
          <p14:tracePt t="114872" x="7429500" y="3098800"/>
          <p14:tracePt t="114916" x="7429500" y="3092450"/>
          <p14:tracePt t="114944" x="7435850" y="3086100"/>
          <p14:tracePt t="114968" x="7442200" y="3086100"/>
          <p14:tracePt t="114984" x="7448550" y="3086100"/>
          <p14:tracePt t="114996" x="7461250" y="3086100"/>
          <p14:tracePt t="115011" x="7467600" y="3086100"/>
          <p14:tracePt t="115019" x="7473950" y="3086100"/>
          <p14:tracePt t="115035" x="7480300" y="3086100"/>
          <p14:tracePt t="115047" x="7486650" y="3086100"/>
          <p14:tracePt t="115047" x="7493000" y="3086100"/>
          <p14:tracePt t="115066" x="7499350" y="3086100"/>
          <p14:tracePt t="115081" x="7505700" y="3086100"/>
          <p14:tracePt t="115097" x="7505700" y="3079750"/>
          <p14:tracePt t="115132" x="7499350" y="3079750"/>
          <p14:tracePt t="115156" x="7493000" y="3079750"/>
          <p14:tracePt t="115172" x="7486650" y="3073400"/>
          <p14:tracePt t="115184" x="7480300" y="3073400"/>
          <p14:tracePt t="115200" x="7473950" y="3073400"/>
          <p14:tracePt t="115216" x="7467600" y="3073400"/>
          <p14:tracePt t="115244" x="7461250" y="3073400"/>
          <p14:tracePt t="115260" x="7454900" y="3073400"/>
          <p14:tracePt t="115276" x="7448550" y="3073400"/>
          <p14:tracePt t="115296" x="7442200" y="3073400"/>
          <p14:tracePt t="115320" x="7442200" y="3067050"/>
          <p14:tracePt t="115344" x="7435850" y="3067050"/>
          <p14:tracePt t="115404" x="7435850" y="3060700"/>
          <p14:tracePt t="115431" x="7442200" y="3054350"/>
          <p14:tracePt t="115464" x="7448550" y="3054350"/>
          <p14:tracePt t="115484" x="7442200" y="3054350"/>
          <p14:tracePt t="115576" x="7435850" y="3054350"/>
          <p14:tracePt t="115592" x="7429500" y="3054350"/>
          <p14:tracePt t="115604" x="7423150" y="3060700"/>
          <p14:tracePt t="115620" x="7416800" y="3060700"/>
          <p14:tracePt t="115637" x="7410450" y="3060700"/>
          <p14:tracePt t="115653" x="7404100" y="3060700"/>
          <p14:tracePt t="115680" x="7410450" y="3060700"/>
          <p14:tracePt t="115715" x="7410450" y="3067050"/>
          <p14:tracePt t="115748" x="7410450" y="3073400"/>
          <p14:tracePt t="115792" x="7404100" y="3079750"/>
          <p14:tracePt t="115836" x="7397750" y="3079750"/>
          <p14:tracePt t="115860" x="7391400" y="3079750"/>
          <p14:tracePt t="115876" x="7385050" y="3079750"/>
          <p14:tracePt t="115920" x="7378700" y="3079750"/>
          <p14:tracePt t="115944" x="7372350" y="3073400"/>
          <p14:tracePt t="115964" x="7366000" y="3073400"/>
          <p14:tracePt t="115988" x="7359650" y="3079750"/>
          <p14:tracePt t="116016" x="7353300" y="3079750"/>
          <p14:tracePt t="116040" x="7346950" y="3086100"/>
          <p14:tracePt t="116056" x="7340600" y="3086100"/>
          <p14:tracePt t="116083" x="7334250" y="3079750"/>
          <p14:tracePt t="116108" x="7321550" y="3086100"/>
          <p14:tracePt t="116160" x="7315200" y="3086100"/>
          <p14:tracePt t="116176" x="7308850" y="3092450"/>
          <p14:tracePt t="116188" x="7302500" y="3092450"/>
          <p14:tracePt t="116204" x="7302500" y="3098800"/>
          <p14:tracePt t="116228" x="7296150" y="3092450"/>
          <p14:tracePt t="116272" x="7289800" y="3086100"/>
          <p14:tracePt t="116367" x="7283450" y="3086100"/>
          <p14:tracePt t="116392" x="7277100" y="3092450"/>
          <p14:tracePt t="116408" x="7270750" y="3092450"/>
          <p14:tracePt t="116424" x="7264400" y="3092450"/>
          <p14:tracePt t="116436" x="7258050" y="3098800"/>
          <p14:tracePt t="116444" x="7251700" y="3098800"/>
          <p14:tracePt t="116452" x="7239000" y="3098800"/>
          <p14:tracePt t="116476" x="7232650" y="3098800"/>
          <p14:tracePt t="116485" x="7226300" y="3098800"/>
          <p14:tracePt t="116502" x="7219950" y="3105150"/>
          <p14:tracePt t="116520" x="7207250" y="3105150"/>
          <p14:tracePt t="116536" x="7200900" y="3105150"/>
          <p14:tracePt t="116553" x="7194550" y="3105150"/>
          <p14:tracePt t="116569" x="7188200" y="3105150"/>
          <p14:tracePt t="116586" x="7181850" y="3105150"/>
          <p14:tracePt t="116586" x="7175500" y="3105150"/>
          <p14:tracePt t="116604" x="7169150" y="3105150"/>
          <p14:tracePt t="116624" x="7162800" y="3111500"/>
          <p14:tracePt t="116648" x="7156450" y="3111500"/>
          <p14:tracePt t="116667" x="7150100" y="3105150"/>
          <p14:tracePt t="116692" x="7150100" y="3111500"/>
          <p14:tracePt t="116716" x="7150100" y="3105150"/>
          <p14:tracePt t="116724" x="7143750" y="3098800"/>
          <p14:tracePt t="116768" x="7137400" y="3098800"/>
          <p14:tracePt t="116796" x="7131050" y="3098800"/>
          <p14:tracePt t="116828" x="7124700" y="3105150"/>
          <p14:tracePt t="116848" x="7118350" y="3105150"/>
          <p14:tracePt t="116880" x="7112000" y="3105150"/>
          <p14:tracePt t="116904" x="7105650" y="3105150"/>
          <p14:tracePt t="116916" x="7099300" y="3105150"/>
          <p14:tracePt t="116940" x="7092950" y="3111500"/>
          <p14:tracePt t="116956" x="7086600" y="3117850"/>
          <p14:tracePt t="116968" x="7080250" y="3124200"/>
          <p14:tracePt t="116984" x="7073900" y="3124200"/>
          <p14:tracePt t="117000" x="7067550" y="3124200"/>
          <p14:tracePt t="117016" x="7061200" y="3124200"/>
          <p14:tracePt t="117024" x="7048500" y="3124200"/>
          <p14:tracePt t="117024" x="7042150" y="3130550"/>
          <p14:tracePt t="117039" x="7029450" y="3130550"/>
          <p14:tracePt t="117445" x="6565900" y="3117850"/>
          <p14:tracePt t="117492" x="6565900" y="3111500"/>
          <p14:tracePt t="117528" x="6565900" y="3105150"/>
          <p14:tracePt t="117544" x="6572250" y="3098800"/>
          <p14:tracePt t="117572" x="6572250" y="3092450"/>
          <p14:tracePt t="117587" x="6578600" y="3086100"/>
          <p14:tracePt t="117604" x="6578600" y="3079750"/>
          <p14:tracePt t="117612" x="6578600" y="3073400"/>
          <p14:tracePt t="117624" x="6578600" y="3067050"/>
          <p14:tracePt t="117624" x="6578600" y="3060700"/>
          <p14:tracePt t="117641" x="6578600" y="3054350"/>
          <p14:tracePt t="117641" x="6578600" y="3048000"/>
          <p14:tracePt t="117658" x="6572250" y="3041650"/>
          <p14:tracePt t="117658" x="6572250" y="3035300"/>
          <p14:tracePt t="117674" x="6559550" y="3028950"/>
          <p14:tracePt t="117689" x="6559550" y="3022600"/>
          <p14:tracePt t="117689" x="6546850" y="3016250"/>
          <p14:tracePt t="117710" x="6540500" y="3009900"/>
          <p14:tracePt t="117710" x="6527800" y="3009900"/>
          <p14:tracePt t="117725" x="6521450" y="3003550"/>
          <p14:tracePt t="117725" x="6515100" y="3003550"/>
          <p14:tracePt t="117741" x="6508750" y="2997200"/>
          <p14:tracePt t="117741" x="6502400" y="3003550"/>
          <p14:tracePt t="117758" x="6489700" y="3003550"/>
          <p14:tracePt t="117758" x="6483350" y="3003550"/>
          <p14:tracePt t="117774" x="6477000" y="3003550"/>
          <p14:tracePt t="117774" x="6470650" y="3003550"/>
          <p14:tracePt t="117774" x="6464300" y="3003550"/>
          <p14:tracePt t="117794" x="6457950" y="3009900"/>
          <p14:tracePt t="117794" x="6451600" y="3016250"/>
          <p14:tracePt t="117808" x="6438900" y="3016250"/>
          <p14:tracePt t="117808" x="6432550" y="3022600"/>
          <p14:tracePt t="117825" x="6426200" y="3022600"/>
          <p14:tracePt t="117825" x="6419850" y="3028950"/>
          <p14:tracePt t="117841" x="6413500" y="3028950"/>
          <p14:tracePt t="117841" x="6400800" y="3041650"/>
          <p14:tracePt t="117858" x="6394450" y="3048000"/>
          <p14:tracePt t="117858" x="6388100" y="3048000"/>
          <p14:tracePt t="117875" x="6381750" y="3054350"/>
          <p14:tracePt t="117875" x="6375400" y="3054350"/>
          <p14:tracePt t="117891" x="6375400" y="3060700"/>
          <p14:tracePt t="117907" x="6362700" y="3067050"/>
          <p14:tracePt t="117907" x="6356350" y="3073400"/>
          <p14:tracePt t="117925" x="6350000" y="3073400"/>
          <p14:tracePt t="117940" x="6337300" y="3073400"/>
          <p14:tracePt t="117957" x="6330950" y="3079750"/>
          <p14:tracePt t="117973" x="6324600" y="3079750"/>
          <p14:tracePt t="117990" x="6318250" y="3079750"/>
          <p14:tracePt t="117990" x="6311900" y="3079750"/>
          <p14:tracePt t="118008" x="6305550" y="3079750"/>
          <p14:tracePt t="118008" x="6292850" y="3079750"/>
          <p14:tracePt t="118025" x="6286500" y="3079750"/>
          <p14:tracePt t="118025" x="6280150" y="3079750"/>
          <p14:tracePt t="118042" x="6267450" y="3086100"/>
          <p14:tracePt t="118042" x="6261100" y="3086100"/>
          <p14:tracePt t="118042" x="6254750" y="3086100"/>
          <p14:tracePt t="118061" x="6242050" y="3086100"/>
          <p14:tracePt t="118074" x="6235700" y="3086100"/>
          <p14:tracePt t="118074" x="6210300" y="3086100"/>
          <p14:tracePt t="118092" x="6197600" y="3092450"/>
          <p14:tracePt t="118092" x="6184900" y="3092450"/>
          <p14:tracePt t="118109" x="6172200" y="3092450"/>
          <p14:tracePt t="118109" x="6159500" y="3092450"/>
          <p14:tracePt t="118109" x="6146800" y="3086100"/>
          <p14:tracePt t="118128" x="6134100" y="3086100"/>
          <p14:tracePt t="118141" x="6121400" y="3086100"/>
          <p14:tracePt t="118141" x="6096000" y="3079750"/>
          <p14:tracePt t="118159" x="6083300" y="3073400"/>
          <p14:tracePt t="118159" x="6070600" y="3067050"/>
          <p14:tracePt t="118175" x="6057900" y="3060700"/>
          <p14:tracePt t="118175" x="6038850" y="3060700"/>
          <p14:tracePt t="118192" x="6026150" y="3048000"/>
          <p14:tracePt t="118192" x="6013450" y="3048000"/>
          <p14:tracePt t="118209" x="5994400" y="3035300"/>
          <p14:tracePt t="118209" x="5962650" y="3022600"/>
          <p14:tracePt t="118226" x="5949950" y="3009900"/>
          <p14:tracePt t="118226" x="5930900" y="3003550"/>
          <p14:tracePt t="118243" x="5911850" y="2990850"/>
          <p14:tracePt t="118243" x="5892800" y="2978150"/>
          <p14:tracePt t="118259" x="5873750" y="2965450"/>
          <p14:tracePt t="118259" x="5835650" y="2946400"/>
          <p14:tracePt t="118276" x="5816600" y="2940050"/>
          <p14:tracePt t="118276" x="5797550" y="2927350"/>
          <p14:tracePt t="118293" x="5778500" y="2914650"/>
          <p14:tracePt t="118293" x="5759450" y="2908300"/>
          <p14:tracePt t="118310" x="5740400" y="2895600"/>
          <p14:tracePt t="118310" x="5721350" y="2889250"/>
          <p14:tracePt t="118326" x="5702300" y="2882900"/>
          <p14:tracePt t="118326" x="5683250" y="2870200"/>
          <p14:tracePt t="118326" x="5664200" y="2863850"/>
          <p14:tracePt t="118346" x="5645150" y="2857500"/>
          <p14:tracePt t="118358" x="5626100" y="2851150"/>
          <p14:tracePt t="118358" x="5588000" y="2838450"/>
          <p14:tracePt t="118376" x="5575300" y="2832100"/>
          <p14:tracePt t="118376" x="5556250" y="2819400"/>
          <p14:tracePt t="118394" x="5537200" y="2813050"/>
          <p14:tracePt t="118394" x="5524500" y="2806700"/>
          <p14:tracePt t="118410" x="5511800" y="2800350"/>
          <p14:tracePt t="118410" x="5499100" y="2800350"/>
          <p14:tracePt t="118410" x="5486400" y="2794000"/>
          <p14:tracePt t="118429" x="5473700" y="2787650"/>
          <p14:tracePt t="118442" x="5461000" y="2787650"/>
          <p14:tracePt t="118442" x="5441950" y="2781300"/>
          <p14:tracePt t="118460" x="5435600" y="2774950"/>
          <p14:tracePt t="118460" x="5429250" y="2774950"/>
          <p14:tracePt t="118476" x="5422900" y="2768600"/>
          <p14:tracePt t="118492" x="5416550" y="2762250"/>
          <p14:tracePt t="118509" x="5416550" y="2755900"/>
          <p14:tracePt t="118526" x="5422900" y="2749550"/>
          <p14:tracePt t="118542" x="5429250" y="2743200"/>
          <p14:tracePt t="118559" x="5435600" y="2749550"/>
          <p14:tracePt t="118559" x="5441950" y="2749550"/>
          <p14:tracePt t="118577" x="5448300" y="2755900"/>
          <p14:tracePt t="118592" x="5454650" y="2755900"/>
          <p14:tracePt t="118609" x="5461000" y="2762250"/>
          <p14:tracePt t="118626" x="5467350" y="2762250"/>
          <p14:tracePt t="118643" x="5467350" y="2768600"/>
          <p14:tracePt t="118660" x="5473700" y="2768600"/>
          <p14:tracePt t="118691" x="5473700" y="2774950"/>
          <p14:tracePt t="118704" x="5461000" y="2781300"/>
          <p14:tracePt t="118736" x="5461000" y="2787650"/>
          <p14:tracePt t="118756" x="5454650" y="2794000"/>
          <p14:tracePt t="118780" x="5454650" y="2800350"/>
          <p14:tracePt t="118804" x="5454650" y="2806700"/>
          <p14:tracePt t="118875" x="5461000" y="2813050"/>
          <p14:tracePt t="118900" x="5467350" y="2813050"/>
          <p14:tracePt t="118916" x="5473700" y="2813050"/>
          <p14:tracePt t="118936" x="5473700" y="2819400"/>
          <p14:tracePt t="119044" x="5467350" y="2819400"/>
          <p14:tracePt t="119064" x="5461000" y="2825750"/>
          <p14:tracePt t="119096" x="5461000" y="2832100"/>
          <p14:tracePt t="119124" x="5461000" y="2838450"/>
          <p14:tracePt t="119149" x="5467350" y="2838450"/>
          <p14:tracePt t="119176" x="5473700" y="2838450"/>
          <p14:tracePt t="119192" x="5480050" y="2838450"/>
          <p14:tracePt t="119208" x="5486400" y="2838450"/>
          <p14:tracePt t="119224" x="5492750" y="2838450"/>
          <p14:tracePt t="119232" x="5499100" y="2838450"/>
          <p14:tracePt t="119245" x="5505450" y="2838450"/>
          <p14:tracePt t="119261" x="5511800" y="2838450"/>
          <p14:tracePt t="119278" x="5518150" y="2844800"/>
          <p14:tracePt t="119295" x="5530850" y="2844800"/>
          <p14:tracePt t="119312" x="5537200" y="2851150"/>
          <p14:tracePt t="119328" x="5543550" y="2851150"/>
          <p14:tracePt t="119345" x="5549900" y="2857500"/>
          <p14:tracePt t="119362" x="5556250" y="2857500"/>
          <p14:tracePt t="119380" x="5562600" y="2863850"/>
          <p14:tracePt t="119395" x="5556250" y="2870200"/>
          <p14:tracePt t="119492" x="5562600" y="2870200"/>
          <p14:tracePt t="119536" x="5562600" y="2876550"/>
          <p14:tracePt t="119576" x="5562600" y="2882900"/>
          <p14:tracePt t="119604" x="5562600" y="2889250"/>
          <p14:tracePt t="119672" x="5562600" y="2895600"/>
          <p14:tracePt t="119712" x="5568950" y="2895600"/>
          <p14:tracePt t="119740" x="5575300" y="2901950"/>
          <p14:tracePt t="119764" x="5581650" y="2908300"/>
          <p14:tracePt t="119832" x="5588000" y="2908300"/>
          <p14:tracePt t="119860" x="5581650" y="2914650"/>
          <p14:tracePt t="119956" x="5588000" y="2908300"/>
          <p14:tracePt t="120032" x="5594350" y="2914650"/>
          <p14:tracePt t="120056" x="5594350" y="2921000"/>
          <p14:tracePt t="120176" x="5594350" y="2927350"/>
          <p14:tracePt t="120244" x="5588000" y="2933700"/>
          <p14:tracePt t="120340" x="5581650" y="2933700"/>
          <p14:tracePt t="120372" x="5575300" y="2940050"/>
          <p14:tracePt t="120408" x="5568950" y="2933700"/>
          <p14:tracePt t="120436" x="5562600" y="2933700"/>
          <p14:tracePt t="120572" x="5556250" y="2940050"/>
          <p14:tracePt t="120596" x="5549900" y="2940050"/>
          <p14:tracePt t="120612" x="5543550" y="2946400"/>
          <p14:tracePt t="120624" x="5537200" y="2946400"/>
          <p14:tracePt t="120640" x="5530850" y="2946400"/>
          <p14:tracePt t="120656" x="5524500" y="2946400"/>
          <p14:tracePt t="120672" x="5518150" y="2946400"/>
          <p14:tracePt t="120692" x="5524500" y="2946400"/>
          <p14:tracePt t="120728" x="5530850" y="2946400"/>
          <p14:tracePt t="120745" x="5543550" y="2940050"/>
          <p14:tracePt t="120760" x="5549900" y="2940050"/>
          <p14:tracePt t="120784" x="5556250" y="2940050"/>
          <p14:tracePt t="120795" x="5562600" y="2940050"/>
          <p14:tracePt t="120820" x="5568950" y="2940050"/>
          <p14:tracePt t="120843" x="5562600" y="2940050"/>
          <p14:tracePt t="120895" x="5556250" y="2940050"/>
          <p14:tracePt t="120915" x="5549900" y="2946400"/>
          <p14:tracePt t="120964" x="5556250" y="2946400"/>
          <p14:tracePt t="120984" x="5562600" y="2946400"/>
          <p14:tracePt t="121007" x="5562600" y="2952750"/>
          <p14:tracePt t="121032" x="5568950" y="2946400"/>
          <p14:tracePt t="121084" x="5568950" y="2940050"/>
          <p14:tracePt t="121120" x="5575300" y="2940050"/>
          <p14:tracePt t="121156" x="5581650" y="2940050"/>
          <p14:tracePt t="121188" x="5588000" y="2946400"/>
          <p14:tracePt t="121212" x="5594350" y="2946400"/>
          <p14:tracePt t="121264" x="5594350" y="2940050"/>
          <p14:tracePt t="121488" x="5600700" y="2940050"/>
          <p14:tracePt t="121515" x="5607050" y="2940050"/>
          <p14:tracePt t="121540" x="5613400" y="2933700"/>
          <p14:tracePt t="121564" x="5619750" y="2933700"/>
          <p14:tracePt t="121584" x="5626100" y="2940050"/>
          <p14:tracePt t="121608" x="5626100" y="2933700"/>
          <p14:tracePt t="121676" x="5619750" y="2933700"/>
          <p14:tracePt t="121720" x="5613400" y="2933700"/>
          <p14:tracePt t="121744" x="5619750" y="2933700"/>
          <p14:tracePt t="121840" x="5619750" y="2927350"/>
          <p14:tracePt t="121892" x="5613400" y="2933700"/>
          <p14:tracePt t="121960" x="5607050" y="2940050"/>
          <p14:tracePt t="121976" x="5600700" y="2940050"/>
          <p14:tracePt t="122019" x="5594350" y="2933700"/>
          <p14:tracePt t="122056" x="5600700" y="2933700"/>
          <p14:tracePt t="122104" x="5607050" y="2933700"/>
          <p14:tracePt t="122124" x="5613400" y="2927350"/>
          <p14:tracePt t="122140" x="5619750" y="2933700"/>
          <p14:tracePt t="122164" x="5626100" y="2933700"/>
          <p14:tracePt t="122228" x="5619750" y="2940050"/>
          <p14:tracePt t="122260" x="5613400" y="2940050"/>
          <p14:tracePt t="122284" x="5607050" y="2940050"/>
          <p14:tracePt t="122312" x="5607050" y="2946400"/>
          <p14:tracePt t="122381" x="5600700" y="2946400"/>
          <p14:tracePt t="122456" x="5600700" y="2940050"/>
          <p14:tracePt t="122536" x="5600700" y="2946400"/>
          <p14:tracePt t="122560" x="5607050" y="2952750"/>
          <p14:tracePt t="122596" x="5600700" y="2946400"/>
          <p14:tracePt t="122656" x="5594350" y="2952750"/>
          <p14:tracePt t="122680" x="5594350" y="2946400"/>
          <p14:tracePt t="122704" x="5588000" y="2946400"/>
          <p14:tracePt t="122724" x="5581650" y="2952750"/>
          <p14:tracePt t="122808" x="5575300" y="2959100"/>
          <p14:tracePt t="122824" x="5568950" y="2959100"/>
          <p14:tracePt t="122836" x="5562600" y="2965450"/>
          <p14:tracePt t="122852" x="5556250" y="2965450"/>
          <p14:tracePt t="122861" x="5549900" y="2971800"/>
          <p14:tracePt t="122873" x="5543550" y="2971800"/>
          <p14:tracePt t="122873" x="5524500" y="2978150"/>
          <p14:tracePt t="122891" x="5518150" y="2984500"/>
          <p14:tracePt t="122891" x="5511800" y="2984500"/>
          <p14:tracePt t="122908" x="5505450" y="2990850"/>
          <p14:tracePt t="122908" x="5499100" y="2997200"/>
          <p14:tracePt t="122924" x="5486400" y="2997200"/>
          <p14:tracePt t="122924" x="5480050" y="3003550"/>
          <p14:tracePt t="122941" x="5473700" y="3009900"/>
          <p14:tracePt t="122941" x="5461000" y="3016250"/>
          <p14:tracePt t="122958" x="5448300" y="3022600"/>
          <p14:tracePt t="122958" x="5441950" y="3028950"/>
          <p14:tracePt t="122975" x="5435600" y="3035300"/>
          <p14:tracePt t="122975" x="5429250" y="3041650"/>
          <p14:tracePt t="122991" x="5422900" y="3048000"/>
          <p14:tracePt t="122991" x="5410200" y="3054350"/>
          <p14:tracePt t="123008" x="5403850" y="3054350"/>
          <p14:tracePt t="123008" x="5397500" y="3060700"/>
          <p14:tracePt t="123025" x="5384800" y="3073400"/>
          <p14:tracePt t="123025" x="5372100" y="3073400"/>
          <p14:tracePt t="123042" x="5359400" y="3079750"/>
          <p14:tracePt t="123042" x="5346700" y="3092450"/>
          <p14:tracePt t="123058" x="5334000" y="3098800"/>
          <p14:tracePt t="123058" x="5314950" y="3105150"/>
          <p14:tracePt t="123058" x="5295900" y="3111500"/>
          <p14:tracePt t="123077" x="5276850" y="3124200"/>
          <p14:tracePt t="123090" x="5257800" y="3130550"/>
          <p14:tracePt t="123090" x="5213350" y="3155950"/>
          <p14:tracePt t="123109" x="5187950" y="3162300"/>
          <p14:tracePt t="123109" x="5162550" y="3168650"/>
          <p14:tracePt t="123109" x="5137150" y="3181350"/>
          <p14:tracePt t="123129" x="5118100" y="3187700"/>
          <p14:tracePt t="123140" x="5092700" y="3194050"/>
          <p14:tracePt t="123140" x="5073650" y="3200400"/>
          <p14:tracePt t="123158" x="5054600" y="3206750"/>
          <p14:tracePt t="123158" x="5035550" y="3213100"/>
          <p14:tracePt t="123158" x="5016500" y="3213100"/>
          <p14:tracePt t="123177" x="5003800" y="3219450"/>
          <p14:tracePt t="123177" x="4991100" y="3219450"/>
          <p14:tracePt t="123192" x="4978400" y="3219450"/>
          <p14:tracePt t="123192" x="4965700" y="3225800"/>
          <p14:tracePt t="123209" x="4959350" y="3225800"/>
          <p14:tracePt t="123209" x="4953000" y="3225800"/>
          <p14:tracePt t="123225" x="4946650" y="3225800"/>
          <p14:tracePt t="123241" x="4940300" y="3225800"/>
          <p14:tracePt t="123257" x="4946650" y="3219450"/>
          <p14:tracePt t="123257" x="4953000" y="3219450"/>
          <p14:tracePt t="123275" x="4953000" y="3213100"/>
          <p14:tracePt t="123275" x="4965700" y="3206750"/>
          <p14:tracePt t="123292" x="4972050" y="3206750"/>
          <p14:tracePt t="123292" x="4991100" y="3194050"/>
          <p14:tracePt t="123309" x="5003800" y="3194050"/>
          <p14:tracePt t="123309" x="5016500" y="3187700"/>
          <p14:tracePt t="123326" x="5022850" y="3181350"/>
          <p14:tracePt t="123326" x="5035550" y="3181350"/>
          <p14:tracePt t="123342" x="5048250" y="3175000"/>
          <p14:tracePt t="123342" x="5060950" y="3168650"/>
          <p14:tracePt t="123359" x="5073650" y="3168650"/>
          <p14:tracePt t="123359" x="5099050" y="3155950"/>
          <p14:tracePt t="123376" x="5111750" y="3155950"/>
          <p14:tracePt t="123376" x="5124450" y="3149600"/>
          <p14:tracePt t="123393" x="5137150" y="3149600"/>
          <p14:tracePt t="123393" x="5149850" y="3143250"/>
          <p14:tracePt t="123409" x="5162550" y="3136900"/>
          <p14:tracePt t="123409" x="5175250" y="3136900"/>
          <p14:tracePt t="123426" x="5187950" y="3130550"/>
          <p14:tracePt t="123426" x="5200650" y="3130550"/>
          <p14:tracePt t="123426" x="5213350" y="3124200"/>
          <p14:tracePt t="123446" x="5232400" y="3124200"/>
          <p14:tracePt t="123458" x="5245100" y="3117850"/>
          <p14:tracePt t="123458" x="5270500" y="3117850"/>
          <p14:tracePt t="123477" x="5276850" y="3124200"/>
          <p14:tracePt t="123477" x="5289550" y="3124200"/>
          <p14:tracePt t="123493" x="5302250" y="3130550"/>
          <p14:tracePt t="123493" x="5308600" y="3130550"/>
          <p14:tracePt t="123510" x="5314950" y="3136900"/>
          <p14:tracePt t="123510" x="5321300" y="3136900"/>
          <p14:tracePt t="123510" x="5327650" y="3143250"/>
          <p14:tracePt t="123528" x="5334000" y="3149600"/>
          <p14:tracePt t="123542" x="5340350" y="3149600"/>
          <p14:tracePt t="123542" x="5346700" y="3155950"/>
          <p14:tracePt t="123560" x="5353050" y="3155950"/>
          <p14:tracePt t="123575" x="5359400" y="3162300"/>
          <p14:tracePt t="123592" x="5365750" y="3162300"/>
          <p14:tracePt t="123609" x="5372100" y="3162300"/>
          <p14:tracePt t="123632" x="5378450" y="3162300"/>
          <p14:tracePt t="123664" x="5384800" y="3155950"/>
          <p14:tracePt t="123707" x="5391150" y="3155950"/>
          <p14:tracePt t="123724" x="5397500" y="3149600"/>
          <p14:tracePt t="123736" x="5403850" y="3143250"/>
          <p14:tracePt t="123752" x="5403850" y="3136900"/>
          <p14:tracePt t="123761" x="5410200" y="3130550"/>
          <p14:tracePt t="123761" x="5410200" y="3124200"/>
          <p14:tracePt t="123777" x="5410200" y="3111500"/>
          <p14:tracePt t="123796" x="5410200" y="3105150"/>
          <p14:tracePt t="123813" x="5403850" y="3105150"/>
          <p14:tracePt t="123829" x="5397500" y="3105150"/>
          <p14:tracePt t="123844" x="5391150" y="3105150"/>
          <p14:tracePt t="123844" x="5384800" y="3105150"/>
          <p14:tracePt t="123861" x="5378450" y="3105150"/>
          <p14:tracePt t="123861" x="5372100" y="3111500"/>
          <p14:tracePt t="123877" x="5365750" y="3111500"/>
          <p14:tracePt t="123877" x="5359400" y="3117850"/>
          <p14:tracePt t="123894" x="5353050" y="3117850"/>
          <p14:tracePt t="123894" x="5334000" y="3130550"/>
          <p14:tracePt t="123911" x="5327650" y="3130550"/>
          <p14:tracePt t="123911" x="5321300" y="3136900"/>
          <p14:tracePt t="123927" x="5314950" y="3143250"/>
          <p14:tracePt t="123927" x="5302250" y="3149600"/>
          <p14:tracePt t="123944" x="5295900" y="3155950"/>
          <p14:tracePt t="123944" x="5289550" y="3162300"/>
          <p14:tracePt t="123961" x="5289550" y="3168650"/>
          <p14:tracePt t="123961" x="5283200" y="3175000"/>
          <p14:tracePt t="123977" x="5276850" y="3181350"/>
          <p14:tracePt t="123993" x="5276850" y="3187700"/>
          <p14:tracePt t="124010" x="5276850" y="3194050"/>
          <p14:tracePt t="124027" x="5283200" y="3200400"/>
          <p14:tracePt t="124044" x="5289550" y="3200400"/>
          <p14:tracePt t="124060" x="5295900" y="3200400"/>
          <p14:tracePt t="124077" x="5302250" y="3206750"/>
          <p14:tracePt t="124077" x="5308600" y="3206750"/>
          <p14:tracePt t="124096" x="5314950" y="3206750"/>
          <p14:tracePt t="124110" x="5321300" y="3200400"/>
          <p14:tracePt t="124128" x="5321300" y="3194050"/>
          <p14:tracePt t="124149" x="5321300" y="3187700"/>
          <p14:tracePt t="124204" x="5314950" y="3194050"/>
          <p14:tracePt t="124232" x="5321300" y="3194050"/>
          <p14:tracePt t="124324" x="5327650" y="3194050"/>
          <p14:tracePt t="124336" x="5334000" y="3194050"/>
          <p14:tracePt t="124352" x="5340350" y="3187700"/>
          <p14:tracePt t="124384" x="5346700" y="3187700"/>
          <p14:tracePt t="124404" x="5353050" y="3187700"/>
          <p14:tracePt t="124420" x="5359400" y="3187700"/>
          <p14:tracePt t="124443" x="5365750" y="3181350"/>
          <p14:tracePt t="124456" x="5365750" y="3175000"/>
          <p14:tracePt t="124472" x="5372100" y="3175000"/>
          <p14:tracePt t="124496" x="5378450" y="3175000"/>
          <p14:tracePt t="124515" x="5384800" y="3168650"/>
          <p14:tracePt t="124540" x="5391150" y="3162300"/>
          <p14:tracePt t="124568" x="5384800" y="3168650"/>
          <p14:tracePt t="124660" x="5378450" y="3168650"/>
          <p14:tracePt t="124684" x="5372100" y="3175000"/>
          <p14:tracePt t="124704" x="5365750" y="3175000"/>
          <p14:tracePt t="124720" x="5365750" y="3181350"/>
          <p14:tracePt t="124736" x="5359400" y="3181350"/>
          <p14:tracePt t="124748" x="5353050" y="3187700"/>
          <p14:tracePt t="124765" x="5353050" y="3194050"/>
          <p14:tracePt t="124772" x="5346700" y="3206750"/>
          <p14:tracePt t="124788" x="5346700" y="3213100"/>
          <p14:tracePt t="124804" x="5346700" y="3219450"/>
          <p14:tracePt t="124817" x="5353050" y="3219450"/>
          <p14:tracePt t="124833" x="5359400" y="3219450"/>
          <p14:tracePt t="124849" x="5365750" y="3225800"/>
          <p14:tracePt t="124849" x="5372100" y="3225800"/>
          <p14:tracePt t="124865" x="5378450" y="3225800"/>
          <p14:tracePt t="124865" x="5384800" y="3219450"/>
          <p14:tracePt t="124881" x="5391150" y="3213100"/>
          <p14:tracePt t="124901" x="5397500" y="3206750"/>
          <p14:tracePt t="124916" x="5403850" y="3200400"/>
          <p14:tracePt t="124929" x="5403850" y="3194050"/>
          <p14:tracePt t="124946" x="5397500" y="3187700"/>
          <p14:tracePt t="124976" x="5397500" y="3181350"/>
          <p14:tracePt t="124988" x="5397500" y="3175000"/>
          <p14:tracePt t="125004" x="5397500" y="3168650"/>
          <p14:tracePt t="125020" x="5397500" y="3162300"/>
          <p14:tracePt t="125044" x="5403850" y="3162300"/>
          <p14:tracePt t="125064" x="5410200" y="3162300"/>
          <p14:tracePt t="125089" x="5410200" y="3168650"/>
          <p14:tracePt t="125104" x="5416550" y="3175000"/>
          <p14:tracePt t="125124" x="5416550" y="3181350"/>
          <p14:tracePt t="125149" x="5422900" y="3181350"/>
          <p14:tracePt t="125168" x="5429250" y="3187700"/>
          <p14:tracePt t="125192" x="5429250" y="3181350"/>
          <p14:tracePt t="125228" x="5422900" y="3181350"/>
          <p14:tracePt t="125296" x="5416550" y="3181350"/>
          <p14:tracePt t="125328" x="5410200" y="3181350"/>
          <p14:tracePt t="125404" x="5403850" y="3181350"/>
          <p14:tracePt t="125416" x="5397500" y="3181350"/>
          <p14:tracePt t="125432" x="5391150" y="3181350"/>
          <p14:tracePt t="125448" x="5384800" y="3181350"/>
          <p14:tracePt t="125463" x="5378450" y="3181350"/>
          <p14:tracePt t="125476" x="5372100" y="3181350"/>
          <p14:tracePt t="125492" x="5365750" y="3187700"/>
          <p14:tracePt t="125507" x="5359400" y="3187700"/>
          <p14:tracePt t="125523" x="5353050" y="3194050"/>
          <p14:tracePt t="125536" x="5353050" y="3200400"/>
          <p14:tracePt t="125604" x="5359400" y="3194050"/>
          <p14:tracePt t="125620" x="5365750" y="3194050"/>
          <p14:tracePt t="125636" x="5372100" y="3187700"/>
          <p14:tracePt t="125648" x="5378450" y="3187700"/>
          <p14:tracePt t="125663" x="5384800" y="3181350"/>
          <p14:tracePt t="125680" x="5391150" y="3181350"/>
          <p14:tracePt t="125696" x="5397500" y="3181350"/>
          <p14:tracePt t="125712" x="5403850" y="3181350"/>
          <p14:tracePt t="125724" x="5410200" y="3181350"/>
          <p14:tracePt t="125756" x="5410200" y="3187700"/>
          <p14:tracePt t="125792" x="5403850" y="3187700"/>
          <p14:tracePt t="125808" x="5403850" y="3175000"/>
          <p14:tracePt t="125852" x="5403850" y="3181350"/>
          <p14:tracePt t="125868" x="5410200" y="3181350"/>
          <p14:tracePt t="125884" x="5416550" y="3187700"/>
          <p14:tracePt t="125896" x="5422900" y="3187700"/>
          <p14:tracePt t="125912" x="5429250" y="3181350"/>
          <p14:tracePt t="125920" x="5435600" y="3181350"/>
          <p14:tracePt t="125933" x="5441950" y="3181350"/>
          <p14:tracePt t="125933" x="5448300" y="3181350"/>
          <p14:tracePt t="125951" x="5454650" y="3181350"/>
          <p14:tracePt t="125966" x="5461000" y="3181350"/>
          <p14:tracePt t="125983" x="5467350" y="3181350"/>
          <p14:tracePt t="126000" x="5473700" y="3175000"/>
          <p14:tracePt t="126031" x="5473700" y="3168650"/>
          <p14:tracePt t="126056" x="5473700" y="3162300"/>
          <p14:tracePt t="126068" x="5480050" y="3155950"/>
          <p14:tracePt t="126108" x="5473700" y="3155950"/>
          <p14:tracePt t="126144" x="5467350" y="3162300"/>
          <p14:tracePt t="126160" x="5461000" y="3162300"/>
          <p14:tracePt t="126176" x="5454650" y="3162300"/>
          <p14:tracePt t="126188" x="5448300" y="3168650"/>
          <p14:tracePt t="126204" x="5441950" y="3168650"/>
          <p14:tracePt t="126217" x="5435600" y="3175000"/>
          <p14:tracePt t="126234" x="5422900" y="3175000"/>
          <p14:tracePt t="126250" x="5416550" y="3181350"/>
          <p14:tracePt t="126267" x="5416550" y="3175000"/>
          <p14:tracePt t="126288" x="5422900" y="3168650"/>
          <p14:tracePt t="126332" x="5435600" y="3168650"/>
          <p14:tracePt t="126348" x="5441950" y="3162300"/>
          <p14:tracePt t="126364" x="5448300" y="3162300"/>
          <p14:tracePt t="126376" x="5448300" y="3155950"/>
          <p14:tracePt t="126392" x="5454650" y="3149600"/>
          <p14:tracePt t="126416" x="5461000" y="3143250"/>
          <p14:tracePt t="126428" x="5467350" y="3143250"/>
          <p14:tracePt t="126444" x="5473700" y="3143250"/>
          <p14:tracePt t="126460" x="5480050" y="3136900"/>
          <p14:tracePt t="126483" x="5480050" y="3130550"/>
          <p14:tracePt t="126504" x="5486400" y="3124200"/>
          <p14:tracePt t="126544" x="5480050" y="3117850"/>
          <p14:tracePt t="126588" x="5480050" y="3111500"/>
          <p14:tracePt t="126640" x="5486400" y="3105150"/>
          <p14:tracePt t="126667" x="5492750" y="3105150"/>
          <p14:tracePt t="126684" x="5499100" y="3105150"/>
          <p14:tracePt t="126700" x="5505450" y="3098800"/>
          <p14:tracePt t="126716" x="5511800" y="3098800"/>
          <p14:tracePt t="126768" x="5518150" y="3098800"/>
          <p14:tracePt t="126804" x="5524500" y="3098800"/>
          <p14:tracePt t="126820" x="5530850" y="3092450"/>
          <p14:tracePt t="126844" x="5537200" y="3092450"/>
          <p14:tracePt t="126856" x="5543550" y="3098800"/>
          <p14:tracePt t="126916" x="5537200" y="3098800"/>
          <p14:tracePt t="126976" x="5530850" y="3098800"/>
          <p14:tracePt t="126992" x="5524500" y="3105150"/>
          <p14:tracePt t="127015" x="5524500" y="3098800"/>
          <p14:tracePt t="127088" x="5530850" y="3092450"/>
          <p14:tracePt t="127128" x="5524500" y="3098800"/>
          <p14:tracePt t="127180" x="5518150" y="3098800"/>
          <p14:tracePt t="127204" x="5511800" y="3098800"/>
          <p14:tracePt t="127224" x="5505450" y="3098800"/>
          <p14:tracePt t="127240" x="5499100" y="3105150"/>
          <p14:tracePt t="127256" x="5492750" y="3105150"/>
          <p14:tracePt t="127268" x="5486400" y="3105150"/>
          <p14:tracePt t="127308" x="5480050" y="3105150"/>
          <p14:tracePt t="127344" x="5486400" y="3105150"/>
          <p14:tracePt t="127388" x="5492750" y="3111500"/>
          <p14:tracePt t="127412" x="5499100" y="3111500"/>
          <p14:tracePt t="127436" x="5505450" y="3105150"/>
          <p14:tracePt t="127456" x="5511800" y="3105150"/>
          <p14:tracePt t="127487" x="5518150" y="3098800"/>
          <p14:tracePt t="127508" x="5524500" y="3092450"/>
          <p14:tracePt t="127548" x="5518150" y="3098800"/>
          <p14:tracePt t="127616" x="5524500" y="3092450"/>
          <p14:tracePt t="127687" x="5530850" y="3092450"/>
          <p14:tracePt t="127703" x="5537200" y="3086100"/>
          <p14:tracePt t="127720" x="5543550" y="3086100"/>
          <p14:tracePt t="127736" x="5549900" y="3086100"/>
          <p14:tracePt t="127744" x="5556250" y="3086100"/>
          <p14:tracePt t="127744" x="5562600" y="3086100"/>
          <p14:tracePt t="127757" x="5568950" y="3086100"/>
          <p14:tracePt t="127772" x="5575300" y="3086100"/>
          <p14:tracePt t="127789" x="5575300" y="3079750"/>
          <p14:tracePt t="127816" x="5575300" y="3073400"/>
          <p14:tracePt t="127856" x="5568950" y="3073400"/>
          <p14:tracePt t="127876" x="5562600" y="3079750"/>
          <p14:tracePt t="127908" x="5556250" y="3079750"/>
          <p14:tracePt t="127944" x="5562600" y="3079750"/>
          <p14:tracePt t="128011" x="5568950" y="3079750"/>
          <p14:tracePt t="128027" x="5575300" y="3079750"/>
          <p14:tracePt t="128044" x="5588000" y="3073400"/>
          <p14:tracePt t="128055" x="5588000" y="3067050"/>
          <p14:tracePt t="128071" x="5594350" y="3067050"/>
          <p14:tracePt t="128080" x="5600700" y="3054350"/>
          <p14:tracePt t="128104" x="5594350" y="3048000"/>
          <p14:tracePt t="128148" x="5588000" y="3054350"/>
          <p14:tracePt t="128164" x="5581650" y="3054350"/>
          <p14:tracePt t="128176" x="5575300" y="3054350"/>
          <p14:tracePt t="128192" x="5568950" y="3060700"/>
          <p14:tracePt t="128200" x="5562600" y="3060700"/>
          <p14:tracePt t="128208" x="5556250" y="3060700"/>
          <p14:tracePt t="128224" x="5549900" y="3067050"/>
          <p14:tracePt t="128240" x="5556250" y="3060700"/>
          <p14:tracePt t="128288" x="5562600" y="3054350"/>
          <p14:tracePt t="128304" x="5568950" y="3054350"/>
          <p14:tracePt t="128320" x="5575300" y="3048000"/>
          <p14:tracePt t="128328" x="5581650" y="3048000"/>
          <p14:tracePt t="128340" x="5588000" y="3048000"/>
          <p14:tracePt t="128340" x="5600700" y="3041650"/>
          <p14:tracePt t="128359" x="5607050" y="3041650"/>
          <p14:tracePt t="128359" x="5613400" y="3035300"/>
          <p14:tracePt t="128375" x="5626100" y="3028950"/>
          <p14:tracePt t="128375" x="5638800" y="3028950"/>
          <p14:tracePt t="128392" x="5645150" y="3022600"/>
          <p14:tracePt t="128392" x="5664200" y="3009900"/>
          <p14:tracePt t="128409" x="5676900" y="3003550"/>
          <p14:tracePt t="128777" x="5734050" y="2978150"/>
          <p14:tracePt t="128793" x="5740400" y="2965450"/>
          <p14:tracePt t="128808" x="5740400" y="2959100"/>
          <p14:tracePt t="128816" x="5746750" y="2952750"/>
          <p14:tracePt t="129621" x="5302250" y="2927350"/>
          <p14:tracePt t="129628" x="5295900" y="2959100"/>
          <p14:tracePt t="129628" x="5289550" y="2997200"/>
          <p14:tracePt t="129628" x="5276850" y="3041650"/>
          <p14:tracePt t="129649" x="5270500" y="3079750"/>
          <p14:tracePt t="129661" x="5257800" y="3117850"/>
          <p14:tracePt t="129661" x="5238750" y="3130550"/>
          <p14:tracePt t="129680" x="5226050" y="3130550"/>
          <p14:tracePt t="129680" x="5219700" y="3136900"/>
          <p14:tracePt t="129697" x="5207000" y="3143250"/>
          <p14:tracePt t="129697" x="5200650" y="3143250"/>
          <p14:tracePt t="129713" x="5194300" y="3149600"/>
          <p14:tracePt t="129713" x="5187950" y="3155950"/>
          <p14:tracePt t="129730" x="5175250" y="3155950"/>
          <p14:tracePt t="129730" x="5168900" y="3168650"/>
          <p14:tracePt t="129730" x="5162550" y="3168650"/>
          <p14:tracePt t="129749" x="5156200" y="3175000"/>
          <p14:tracePt t="129749" x="5149850" y="3175000"/>
          <p14:tracePt t="129764" x="5143500" y="3181350"/>
          <p14:tracePt t="129764" x="5137150" y="3181350"/>
          <p14:tracePt t="129780" x="5130800" y="3181350"/>
          <p14:tracePt t="129795" x="5124450" y="3181350"/>
          <p14:tracePt t="129795" x="5118100" y="3187700"/>
          <p14:tracePt t="129813" x="5105400" y="3187700"/>
          <p14:tracePt t="129829" x="5105400" y="3181350"/>
          <p14:tracePt t="129846" x="5092700" y="3175000"/>
          <p14:tracePt t="129862" x="5086350" y="3175000"/>
          <p14:tracePt t="129879" x="5080000" y="3175000"/>
          <p14:tracePt t="129896" x="5073650" y="3168650"/>
          <p14:tracePt t="129913" x="5067300" y="3175000"/>
          <p14:tracePt t="129929" x="5054600" y="3175000"/>
          <p14:tracePt t="129946" x="5041900" y="3175000"/>
          <p14:tracePt t="129946" x="5029200" y="3175000"/>
          <p14:tracePt t="129964" x="5022850" y="3175000"/>
          <p14:tracePt t="129964" x="5010150" y="3175000"/>
          <p14:tracePt t="129980" x="5003800" y="3175000"/>
          <p14:tracePt t="129980" x="4991100" y="3175000"/>
          <p14:tracePt t="129998" x="4984750" y="3175000"/>
          <p14:tracePt t="129998" x="4972050" y="3175000"/>
          <p14:tracePt t="129998" x="4965700" y="3175000"/>
          <p14:tracePt t="130016" x="4959350" y="3175000"/>
          <p14:tracePt t="130029" x="4946650" y="3175000"/>
          <p14:tracePt t="130029" x="4940300" y="3168650"/>
          <p14:tracePt t="130049" x="4921250" y="3168650"/>
          <p14:tracePt t="130049" x="4914900" y="3168650"/>
          <p14:tracePt t="130064" x="4908550" y="3162300"/>
          <p14:tracePt t="130080" x="4902200" y="3162300"/>
          <p14:tracePt t="130096" x="4895850" y="3155950"/>
          <p14:tracePt t="130117" x="4902200" y="3155950"/>
          <p14:tracePt t="130144" x="4908550" y="3149600"/>
          <p14:tracePt t="130160" x="4914900" y="3149600"/>
          <p14:tracePt t="130176" x="4927600" y="3149600"/>
          <p14:tracePt t="130188" x="4940300" y="3143250"/>
          <p14:tracePt t="130211" x="4953000" y="3143250"/>
          <p14:tracePt t="130236" x="4959350" y="3143250"/>
          <p14:tracePt t="130248" x="4965700" y="3136900"/>
          <p14:tracePt t="130264" x="4972050" y="3130550"/>
          <p14:tracePt t="130279" x="4978400" y="3124200"/>
          <p14:tracePt t="130295" x="4978400" y="3117850"/>
          <p14:tracePt t="130308" x="4972050" y="3111500"/>
          <p14:tracePt t="130324" x="4965700" y="3111500"/>
          <p14:tracePt t="130340" x="4959350" y="3105150"/>
          <p14:tracePt t="130349" x="4953000" y="3105150"/>
          <p14:tracePt t="130349" x="4946650" y="3105150"/>
          <p14:tracePt t="130365" x="4940300" y="3105150"/>
          <p14:tracePt t="130365" x="4933950" y="3098800"/>
          <p14:tracePt t="130381" x="4927600" y="3098800"/>
          <p14:tracePt t="130381" x="4921250" y="3098800"/>
          <p14:tracePt t="130400" x="4914900" y="3098800"/>
          <p14:tracePt t="130414" x="4908550" y="3092450"/>
          <p14:tracePt t="130431" x="4902200" y="3092450"/>
          <p14:tracePt t="130447" x="4908550" y="3092450"/>
          <p14:tracePt t="130479" x="4914900" y="3092450"/>
          <p14:tracePt t="130488" x="4921250" y="3092450"/>
          <p14:tracePt t="130497" x="4927600" y="3098800"/>
          <p14:tracePt t="130497" x="4933950" y="3098800"/>
          <p14:tracePt t="130515" x="4940300" y="3098800"/>
          <p14:tracePt t="130515" x="4953000" y="3098800"/>
          <p14:tracePt t="130532" x="4959350" y="3098800"/>
          <p14:tracePt t="130532" x="4984750" y="3098800"/>
          <p14:tracePt t="130549" x="4997450" y="3098800"/>
          <p14:tracePt t="130549" x="5003800" y="3098800"/>
          <p14:tracePt t="130565" x="5016500" y="3098800"/>
          <p14:tracePt t="130565" x="5029200" y="3098800"/>
          <p14:tracePt t="130582" x="5041900" y="3098800"/>
          <p14:tracePt t="130582" x="5060950" y="3098800"/>
          <p14:tracePt t="130601" x="5073650" y="3092450"/>
          <p14:tracePt t="130601" x="5080000" y="3092450"/>
          <p14:tracePt t="130617" x="5092700" y="3092450"/>
          <p14:tracePt t="130617" x="5099050" y="3092450"/>
          <p14:tracePt t="130633" x="5105400" y="3086100"/>
          <p14:tracePt t="130633" x="5118100" y="3086100"/>
          <p14:tracePt t="130649" x="5124450" y="3079750"/>
          <p14:tracePt t="130649" x="5130800" y="3079750"/>
          <p14:tracePt t="130666" x="5130800" y="3073400"/>
          <p14:tracePt t="130666" x="5137150" y="3073400"/>
          <p14:tracePt t="130666" x="5137150" y="3067050"/>
          <p14:tracePt t="130685" x="5143500" y="3060700"/>
          <p14:tracePt t="130700" x="5143500" y="3054350"/>
          <p14:tracePt t="130716" x="5143500" y="3060700"/>
          <p14:tracePt t="130804" x="5137150" y="3067050"/>
          <p14:tracePt t="130836" x="5130800" y="3073400"/>
          <p14:tracePt t="130841" x="5130800" y="3079750"/>
          <p14:tracePt t="130856" x="5124450" y="3079750"/>
          <p14:tracePt t="130880" x="5124450" y="3086100"/>
          <p14:tracePt t="130908" x="5118100" y="3079750"/>
          <p14:tracePt t="130956" x="5118100" y="3073400"/>
          <p14:tracePt t="130968" x="5111750" y="3073400"/>
          <p14:tracePt t="130992" x="5105400" y="3079750"/>
          <p14:tracePt t="131019" x="5099050" y="3086100"/>
          <p14:tracePt t="131036" x="5099050" y="3092450"/>
          <p14:tracePt t="131052" x="5086350" y="3098800"/>
          <p14:tracePt t="131068" x="5080000" y="3105150"/>
          <p14:tracePt t="131080" x="5073650" y="3117850"/>
          <p14:tracePt t="131096" x="5073650" y="3124200"/>
          <p14:tracePt t="131104" x="5067300" y="3130550"/>
          <p14:tracePt t="131117" x="5060950" y="3143250"/>
          <p14:tracePt t="131133" x="5060950" y="3149600"/>
          <p14:tracePt t="131133" x="5060950" y="3155950"/>
          <p14:tracePt t="131151" x="5060950" y="3149600"/>
          <p14:tracePt t="131196" x="5060950" y="3143250"/>
          <p14:tracePt t="131215" x="5067300" y="3136900"/>
          <p14:tracePt t="131224" x="5073650" y="3124200"/>
          <p14:tracePt t="131240" x="5073650" y="3117850"/>
          <p14:tracePt t="131250" x="5080000" y="3117850"/>
          <p14:tracePt t="131250" x="5086350" y="3105150"/>
          <p14:tracePt t="131268" x="5092700" y="3098800"/>
          <p14:tracePt t="131284" x="5099050" y="3092450"/>
          <p14:tracePt t="134980" x="5365750" y="3003550"/>
          <p14:tracePt t="135019" x="5372100" y="2997200"/>
          <p14:tracePt t="135031" x="5372100" y="2984500"/>
          <p14:tracePt t="135048" x="5378450" y="2978150"/>
          <p14:tracePt t="135064" x="5384800" y="2971800"/>
          <p14:tracePt t="135072" x="5391150" y="2965450"/>
          <p14:tracePt t="135080" x="5403850" y="2959100"/>
          <p14:tracePt t="135096" x="5410200" y="2952750"/>
          <p14:tracePt t="135096" x="5416550" y="2946400"/>
          <p14:tracePt t="135114" x="5429250" y="2940050"/>
          <p14:tracePt t="135114" x="5441950" y="2933700"/>
          <p14:tracePt t="135114" x="5448300" y="2933700"/>
          <p14:tracePt t="135134" x="5461000" y="2933700"/>
          <p14:tracePt t="135134" x="5473700" y="2927350"/>
          <p14:tracePt t="135148" x="5480050" y="2927350"/>
          <p14:tracePt t="135148" x="5486400" y="2927350"/>
          <p14:tracePt t="135164" x="5499100" y="2921000"/>
          <p14:tracePt t="135164" x="5505450" y="2921000"/>
          <p14:tracePt t="135181" x="5511800" y="2921000"/>
          <p14:tracePt t="135181" x="5518150" y="2914650"/>
          <p14:tracePt t="135181" x="5524500" y="2914650"/>
          <p14:tracePt t="135200" x="5530850" y="2914650"/>
          <p14:tracePt t="135213" x="5537200" y="2908300"/>
          <p14:tracePt t="135236" x="5530850" y="2914650"/>
          <p14:tracePt t="135264" x="5518150" y="2921000"/>
          <p14:tracePt t="135295" x="5511800" y="2921000"/>
          <p14:tracePt t="135304" x="5511800" y="2927350"/>
          <p14:tracePt t="135313" x="5499100" y="2933700"/>
          <p14:tracePt t="135330" x="5492750" y="2940050"/>
          <p14:tracePt t="135347" x="5486400" y="2952750"/>
          <p14:tracePt t="135363" x="5480050" y="2952750"/>
          <p14:tracePt t="135363" x="5480050" y="2959100"/>
          <p14:tracePt t="138252" x="4870450" y="3752850"/>
          <p14:tracePt t="138256" x="4864100" y="3752850"/>
          <p14:tracePt t="138256" x="4851400" y="3759200"/>
          <p14:tracePt t="138274" x="4845050" y="3765550"/>
          <p14:tracePt t="138274" x="4826000" y="3771900"/>
          <p14:tracePt t="138291" x="4806950" y="3784600"/>
          <p14:tracePt t="138291" x="4787900" y="3797300"/>
          <p14:tracePt t="138307" x="4762500" y="3810000"/>
          <p14:tracePt t="138307" x="4711700" y="3841750"/>
          <p14:tracePt t="138324" x="4679950" y="3854450"/>
          <p14:tracePt t="138324" x="4648200" y="3879850"/>
          <p14:tracePt t="138341" x="4610100" y="3898900"/>
          <p14:tracePt t="138341" x="4572000" y="3917950"/>
          <p14:tracePt t="138358" x="4527550" y="3943350"/>
          <p14:tracePt t="138358" x="4476750" y="3968750"/>
          <p14:tracePt t="138358" x="4432300" y="4000500"/>
          <p14:tracePt t="138377" x="4375150" y="4032250"/>
          <p14:tracePt t="138390" x="4318000" y="4064000"/>
          <p14:tracePt t="138390" x="4197350" y="4133850"/>
          <p14:tracePt t="138408" x="4133850" y="4171950"/>
          <p14:tracePt t="138408" x="4064000" y="4210050"/>
          <p14:tracePt t="138424" x="4000500" y="4248150"/>
          <p14:tracePt t="138424" x="3937000" y="4286250"/>
          <p14:tracePt t="138441" x="3867150" y="4318000"/>
          <p14:tracePt t="138441" x="3803650" y="4356100"/>
          <p14:tracePt t="138458" x="3740150" y="4394200"/>
          <p14:tracePt t="138458" x="3676650" y="4425950"/>
          <p14:tracePt t="138458" x="3613150" y="4457700"/>
          <p14:tracePt t="138477" x="3556000" y="4495800"/>
          <p14:tracePt t="138477" x="3498850" y="4521200"/>
          <p14:tracePt t="138492" x="3448050" y="4552950"/>
          <p14:tracePt t="138492" x="3390900" y="4578350"/>
          <p14:tracePt t="138508" x="3340100" y="4603750"/>
          <p14:tracePt t="138508" x="3289300" y="4629150"/>
          <p14:tracePt t="138525" x="3244850" y="4654550"/>
          <p14:tracePt t="138525" x="3194050" y="4673600"/>
          <p14:tracePt t="138541" x="3149600" y="4699000"/>
          <p14:tracePt t="138541" x="3060700" y="4737100"/>
          <p14:tracePt t="138558" x="3016250" y="4756150"/>
          <p14:tracePt t="138558" x="2971800" y="4775200"/>
          <p14:tracePt t="138575" x="2927350" y="4787900"/>
          <p14:tracePt t="138575" x="2882900" y="4806950"/>
          <p14:tracePt t="138591" x="2838450" y="4819650"/>
          <p14:tracePt t="138591" x="2794000" y="4832350"/>
          <p14:tracePt t="138609" x="2749550" y="4838700"/>
          <p14:tracePt t="138609" x="2667000" y="4857750"/>
          <p14:tracePt t="138626" x="2628900" y="4864100"/>
          <p14:tracePt t="138626" x="2590800" y="4870450"/>
          <p14:tracePt t="138642" x="2552700" y="4876800"/>
          <p14:tracePt t="138642" x="2520950" y="4876800"/>
          <p14:tracePt t="138659" x="2482850" y="4876800"/>
          <p14:tracePt t="138659" x="2425700" y="4876800"/>
          <p14:tracePt t="138676" x="2400300" y="4870450"/>
          <p14:tracePt t="138676" x="2381250" y="4864100"/>
          <p14:tracePt t="138693" x="2355850" y="4857750"/>
          <p14:tracePt t="138693" x="2343150" y="4851400"/>
          <p14:tracePt t="138709" x="2330450" y="4838700"/>
          <p14:tracePt t="138709" x="2324100" y="4832350"/>
          <p14:tracePt t="138725" x="2324100" y="4819650"/>
          <p14:tracePt t="138725" x="2324100" y="4806950"/>
          <p14:tracePt t="138725" x="2330450" y="4794250"/>
          <p14:tracePt t="138744" x="2343150" y="4781550"/>
          <p14:tracePt t="138758" x="2362200" y="4768850"/>
          <p14:tracePt t="138758" x="2406650" y="4743450"/>
          <p14:tracePt t="138776" x="2432050" y="4730750"/>
          <p14:tracePt t="138776" x="2457450" y="4718050"/>
          <p14:tracePt t="138793" x="2482850" y="4705350"/>
          <p14:tracePt t="138793" x="2508250" y="4692650"/>
          <p14:tracePt t="138809" x="2533650" y="4679950"/>
          <p14:tracePt t="138809" x="2552700" y="4673600"/>
          <p14:tracePt t="138826" x="2571750" y="4660900"/>
          <p14:tracePt t="138826" x="2590800" y="4654550"/>
          <p14:tracePt t="138826" x="2603500" y="4641850"/>
          <p14:tracePt t="138845" x="2622550" y="46355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6" name="Rectangle 4"/>
          <p:cNvSpPr>
            <a:spLocks noGrp="1" noChangeArrowheads="1"/>
          </p:cNvSpPr>
          <p:nvPr>
            <p:ph type="title"/>
          </p:nvPr>
        </p:nvSpPr>
        <p:spPr/>
        <p:txBody>
          <a:bodyPr/>
          <a:lstStyle/>
          <a:p>
            <a:r>
              <a:rPr lang="ja-JP" altLang="en-US"/>
              <a:t>対応のあるデータ</a:t>
            </a:r>
          </a:p>
        </p:txBody>
      </p:sp>
      <p:sp>
        <p:nvSpPr>
          <p:cNvPr id="627718" name="Text Box 6"/>
          <p:cNvSpPr txBox="1">
            <a:spLocks noChangeArrowheads="1"/>
          </p:cNvSpPr>
          <p:nvPr/>
        </p:nvSpPr>
        <p:spPr bwMode="auto">
          <a:xfrm>
            <a:off x="428596" y="1285860"/>
            <a:ext cx="8429684" cy="1200329"/>
          </a:xfrm>
          <a:prstGeom prst="rect">
            <a:avLst/>
          </a:prstGeom>
          <a:noFill/>
          <a:ln w="38100">
            <a:noFill/>
            <a:miter lim="800000"/>
            <a:headEnd/>
            <a:tailEnd/>
          </a:ln>
          <a:effectLst/>
        </p:spPr>
        <p:txBody>
          <a:bodyPr wrap="square">
            <a:spAutoFit/>
          </a:bodyPr>
          <a:lstStyle/>
          <a:p>
            <a:r>
              <a:rPr lang="ja-JP" altLang="en-US"/>
              <a:t>２つの標本のデータに対応関係があるとき，（すなわち２つの標本が独立していないとき），対応関係にある２つのデータの差</a:t>
            </a:r>
            <a:r>
              <a:rPr lang="en-US" altLang="ja-JP"/>
              <a:t>d</a:t>
            </a:r>
            <a:r>
              <a:rPr lang="ja-JP" altLang="en-US"/>
              <a:t>を検定対象とする．</a:t>
            </a:r>
          </a:p>
        </p:txBody>
      </p:sp>
      <p:sp>
        <p:nvSpPr>
          <p:cNvPr id="627719" name="Text Box 7"/>
          <p:cNvSpPr txBox="1">
            <a:spLocks noChangeArrowheads="1"/>
          </p:cNvSpPr>
          <p:nvPr/>
        </p:nvSpPr>
        <p:spPr bwMode="auto">
          <a:xfrm>
            <a:off x="606412" y="3021009"/>
            <a:ext cx="1954212" cy="457200"/>
          </a:xfrm>
          <a:prstGeom prst="rect">
            <a:avLst/>
          </a:prstGeom>
          <a:noFill/>
          <a:ln w="38100">
            <a:noFill/>
            <a:miter lim="800000"/>
            <a:headEnd/>
            <a:tailEnd/>
          </a:ln>
          <a:effectLst/>
        </p:spPr>
        <p:txBody>
          <a:bodyPr wrap="none">
            <a:spAutoFit/>
          </a:bodyPr>
          <a:lstStyle/>
          <a:p>
            <a:r>
              <a:rPr lang="ja-JP" altLang="en-US"/>
              <a:t>帰無仮説 </a:t>
            </a:r>
            <a:r>
              <a:rPr lang="en-US" altLang="ja-JP"/>
              <a:t>H</a:t>
            </a:r>
            <a:r>
              <a:rPr lang="en-US" altLang="ja-JP" baseline="-25000"/>
              <a:t>0</a:t>
            </a:r>
            <a:r>
              <a:rPr lang="ja-JP" altLang="en-US"/>
              <a:t>：</a:t>
            </a:r>
          </a:p>
        </p:txBody>
      </p:sp>
      <p:graphicFrame>
        <p:nvGraphicFramePr>
          <p:cNvPr id="627720" name="Object 8"/>
          <p:cNvGraphicFramePr>
            <a:graphicFrameLocks noChangeAspect="1"/>
          </p:cNvGraphicFramePr>
          <p:nvPr/>
        </p:nvGraphicFramePr>
        <p:xfrm>
          <a:off x="2714612" y="2928934"/>
          <a:ext cx="1295400" cy="666750"/>
        </p:xfrm>
        <a:graphic>
          <a:graphicData uri="http://schemas.openxmlformats.org/presentationml/2006/ole">
            <mc:AlternateContent xmlns:mc="http://schemas.openxmlformats.org/markup-compatibility/2006">
              <mc:Choice xmlns:v="urn:schemas-microsoft-com:vml" Requires="v">
                <p:oleObj spid="_x0000_s627741" name="数式" r:id="rId7" imgW="444240" imgH="228600" progId="Equation.3">
                  <p:embed/>
                </p:oleObj>
              </mc:Choice>
              <mc:Fallback>
                <p:oleObj name="数式" r:id="rId7" imgW="444240" imgH="2286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12" y="2928934"/>
                        <a:ext cx="12954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721" name="Text Box 9"/>
          <p:cNvSpPr txBox="1">
            <a:spLocks noChangeArrowheads="1"/>
          </p:cNvSpPr>
          <p:nvPr/>
        </p:nvSpPr>
        <p:spPr bwMode="auto">
          <a:xfrm>
            <a:off x="554024" y="4586284"/>
            <a:ext cx="1954213" cy="457200"/>
          </a:xfrm>
          <a:prstGeom prst="rect">
            <a:avLst/>
          </a:prstGeom>
          <a:noFill/>
          <a:ln w="38100">
            <a:noFill/>
            <a:miter lim="800000"/>
            <a:headEnd/>
            <a:tailEnd/>
          </a:ln>
          <a:effectLst/>
        </p:spPr>
        <p:txBody>
          <a:bodyPr wrap="none">
            <a:spAutoFit/>
          </a:bodyPr>
          <a:lstStyle/>
          <a:p>
            <a:r>
              <a:rPr lang="ja-JP" altLang="en-US"/>
              <a:t>対立仮説 </a:t>
            </a:r>
            <a:r>
              <a:rPr lang="en-US" altLang="ja-JP"/>
              <a:t>H</a:t>
            </a:r>
            <a:r>
              <a:rPr lang="en-US" altLang="ja-JP" baseline="-25000"/>
              <a:t>1</a:t>
            </a:r>
            <a:r>
              <a:rPr lang="ja-JP" altLang="en-US"/>
              <a:t>：</a:t>
            </a:r>
          </a:p>
        </p:txBody>
      </p:sp>
      <p:graphicFrame>
        <p:nvGraphicFramePr>
          <p:cNvPr id="627722" name="Object 10"/>
          <p:cNvGraphicFramePr>
            <a:graphicFrameLocks noChangeAspect="1"/>
          </p:cNvGraphicFramePr>
          <p:nvPr/>
        </p:nvGraphicFramePr>
        <p:xfrm>
          <a:off x="2733662" y="4513259"/>
          <a:ext cx="1295400" cy="666750"/>
        </p:xfrm>
        <a:graphic>
          <a:graphicData uri="http://schemas.openxmlformats.org/presentationml/2006/ole">
            <mc:AlternateContent xmlns:mc="http://schemas.openxmlformats.org/markup-compatibility/2006">
              <mc:Choice xmlns:v="urn:schemas-microsoft-com:vml" Requires="v">
                <p:oleObj spid="_x0000_s627742" name="数式" r:id="rId9" imgW="444240" imgH="228600" progId="Equation.3">
                  <p:embed/>
                </p:oleObj>
              </mc:Choice>
              <mc:Fallback>
                <p:oleObj name="数式" r:id="rId9" imgW="444240" imgH="228600" progId="Equation.3">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3662" y="4513259"/>
                        <a:ext cx="12954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7723" name="Text Box 11"/>
          <p:cNvSpPr txBox="1">
            <a:spLocks noChangeArrowheads="1"/>
          </p:cNvSpPr>
          <p:nvPr/>
        </p:nvSpPr>
        <p:spPr bwMode="auto">
          <a:xfrm>
            <a:off x="1922449" y="3721096"/>
            <a:ext cx="5399088" cy="457200"/>
          </a:xfrm>
          <a:prstGeom prst="rect">
            <a:avLst/>
          </a:prstGeom>
          <a:noFill/>
          <a:ln w="38100">
            <a:noFill/>
            <a:miter lim="800000"/>
            <a:headEnd/>
            <a:tailEnd/>
          </a:ln>
          <a:effectLst/>
        </p:spPr>
        <p:txBody>
          <a:bodyPr wrap="none">
            <a:spAutoFit/>
          </a:bodyPr>
          <a:lstStyle/>
          <a:p>
            <a:r>
              <a:rPr lang="ja-JP" altLang="en-US"/>
              <a:t>ＡとＢの２つのはかりの指示は同じである</a:t>
            </a:r>
          </a:p>
        </p:txBody>
      </p:sp>
      <p:sp>
        <p:nvSpPr>
          <p:cNvPr id="627724" name="Text Box 12"/>
          <p:cNvSpPr txBox="1">
            <a:spLocks noChangeArrowheads="1"/>
          </p:cNvSpPr>
          <p:nvPr/>
        </p:nvSpPr>
        <p:spPr bwMode="auto">
          <a:xfrm>
            <a:off x="1993887" y="5305421"/>
            <a:ext cx="4878387" cy="457200"/>
          </a:xfrm>
          <a:prstGeom prst="rect">
            <a:avLst/>
          </a:prstGeom>
          <a:noFill/>
          <a:ln w="38100">
            <a:noFill/>
            <a:miter lim="800000"/>
            <a:headEnd/>
            <a:tailEnd/>
          </a:ln>
          <a:effectLst/>
        </p:spPr>
        <p:txBody>
          <a:bodyPr wrap="none">
            <a:spAutoFit/>
          </a:bodyPr>
          <a:lstStyle/>
          <a:p>
            <a:r>
              <a:rPr lang="ja-JP" altLang="en-US"/>
              <a:t>ＡとＢの２つのはかりの指示は異なる</a:t>
            </a:r>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2738"/>
    </mc:Choice>
    <mc:Fallback>
      <p:transition spd="slow" advTm="32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77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7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77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7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627723" grpId="0"/>
      <p:bldP spid="627724" grpId="0"/>
    </p:bldLst>
  </p:timing>
  <p:extLst>
    <p:ext uri="{3A86A75C-4F4B-4683-9AE1-C65F6400EC91}">
      <p14:laserTraceLst xmlns:p14="http://schemas.microsoft.com/office/powerpoint/2010/main">
        <p14:tracePtLst>
          <p14:tracePt t="1301" x="1689100" y="5943600"/>
          <p14:tracePt t="1315" x="1682750" y="5949950"/>
          <p14:tracePt t="1323" x="1682750" y="5962650"/>
          <p14:tracePt t="1337" x="1689100" y="5962650"/>
          <p14:tracePt t="1412" x="1689100" y="5969000"/>
          <p14:tracePt t="1427" x="1695450" y="5969000"/>
          <p14:tracePt t="1443" x="1701800" y="5969000"/>
          <p14:tracePt t="1463" x="1708150" y="5962650"/>
          <p14:tracePt t="1488" x="1714500" y="5956300"/>
          <p14:tracePt t="1512" x="1720850" y="5956300"/>
          <p14:tracePt t="1516" x="1727200" y="5956300"/>
          <p14:tracePt t="1540" x="1733550" y="5956300"/>
          <p14:tracePt t="1556" x="1739900" y="5956300"/>
          <p14:tracePt t="1572" x="1746250" y="5956300"/>
          <p14:tracePt t="1599" x="1752600" y="5949950"/>
          <p14:tracePt t="1632" x="1752600" y="5943600"/>
          <p14:tracePt t="1652" x="1752600" y="5937250"/>
          <p14:tracePt t="1668" x="1758950" y="5930900"/>
          <p14:tracePt t="1682" x="1758950" y="5924550"/>
          <p14:tracePt t="1691" x="1765300" y="5924550"/>
          <p14:tracePt t="1711" x="1771650" y="5918200"/>
          <p14:tracePt t="1735" x="1778000" y="5924550"/>
          <p14:tracePt t="1763" x="1778000" y="5930900"/>
          <p14:tracePt t="1802" x="1778000" y="5937250"/>
          <p14:tracePt t="1814" x="1778000" y="5943600"/>
          <p14:tracePt t="1839" x="1784350" y="5949950"/>
          <p14:tracePt t="1882" x="1784350" y="5956300"/>
          <p14:tracePt t="1930" x="1784350" y="5949950"/>
          <p14:tracePt t="1975" x="1784350" y="5956300"/>
          <p14:tracePt t="2018" x="1784350" y="5962650"/>
          <p14:tracePt t="2034" x="1784350" y="5956300"/>
          <p14:tracePt t="2063" x="1790700" y="5949950"/>
          <p14:tracePt t="2079" x="1790700" y="5943600"/>
          <p14:tracePt t="2147" x="1790700" y="5937250"/>
          <p14:tracePt t="2207" x="1797050" y="5930900"/>
          <p14:tracePt t="2231" x="1790700" y="5937250"/>
          <p14:tracePt t="2275" x="1790700" y="5930900"/>
          <p14:tracePt t="2351" x="1790700" y="5924550"/>
          <p14:tracePt t="2395" x="1790700" y="5930900"/>
          <p14:tracePt t="2440" x="1790700" y="5924550"/>
          <p14:tracePt t="2484" x="1797050" y="5918200"/>
          <p14:tracePt t="2500" x="1797050" y="5911850"/>
          <p14:tracePt t="2524" x="1803400" y="5918200"/>
          <p14:tracePt t="2551" x="1803400" y="5911850"/>
          <p14:tracePt t="2595" x="1803400" y="5918200"/>
          <p14:tracePt t="2643" x="1803400" y="5924550"/>
          <p14:tracePt t="2672" x="1803400" y="5918200"/>
          <p14:tracePt t="2724" x="1803400" y="5911850"/>
          <p14:tracePt t="2740" x="1803400" y="5918200"/>
          <p14:tracePt t="2800" x="1803400" y="5924550"/>
          <p14:tracePt t="2836" x="1803400" y="5918200"/>
          <p14:tracePt t="2952" x="1803400" y="5924550"/>
          <p14:tracePt t="2987" x="1809750" y="5930900"/>
          <p14:tracePt t="3124" x="1803400" y="5937250"/>
          <p14:tracePt t="3228" x="1809750" y="5924550"/>
          <p14:tracePt t="3288" x="1816100" y="5924550"/>
          <p14:tracePt t="3371" x="1809750" y="5918200"/>
          <p14:tracePt t="3467" x="1816100" y="5918200"/>
          <p14:tracePt t="3519" x="1809750" y="5924550"/>
          <p14:tracePt t="3596" x="1809750" y="5918200"/>
          <p14:tracePt t="3672" x="1816100" y="5924550"/>
          <p14:tracePt t="3723" x="1809750" y="5924550"/>
          <p14:tracePt t="3784" x="1803400" y="5918200"/>
          <p14:tracePt t="3955" x="1809750" y="5924550"/>
          <p14:tracePt t="4007" x="1809750" y="5930900"/>
          <p14:tracePt t="4035" x="1809750" y="5924550"/>
          <p14:tracePt t="4091" x="1809750" y="5930900"/>
          <p14:tracePt t="4187" x="1816100" y="5924550"/>
          <p14:tracePt t="4240" x="1816100" y="5918200"/>
          <p14:tracePt t="4275" x="1816100" y="5911850"/>
          <p14:tracePt t="4307" x="1809750" y="5918200"/>
          <p14:tracePt t="4368" x="1816100" y="5918200"/>
          <p14:tracePt t="4471" x="1822450" y="5911850"/>
          <p14:tracePt t="4600" x="1822450" y="5918200"/>
          <p14:tracePt t="4659" x="1828800" y="5924550"/>
          <p14:tracePt t="4683" x="1828800" y="5918200"/>
          <p14:tracePt t="4719" x="1835150" y="5918200"/>
          <p14:tracePt t="4763" x="1841500" y="5911850"/>
          <p14:tracePt t="4787" x="1847850" y="5905500"/>
          <p14:tracePt t="4862" x="1847850" y="5899150"/>
          <p14:tracePt t="4891" x="1854200" y="5905500"/>
          <p14:tracePt t="4942" x="1854200" y="5899150"/>
          <p14:tracePt t="5011" x="1860550" y="5892800"/>
          <p14:tracePt t="5087" x="1854200" y="5886450"/>
          <p14:tracePt t="5123" x="1860550" y="5886450"/>
          <p14:tracePt t="5182" x="1860550" y="5892800"/>
          <p14:tracePt t="5198" x="1860550" y="5899150"/>
          <p14:tracePt t="5243" x="1860550" y="5905500"/>
          <p14:tracePt t="5283" x="1860550" y="5899150"/>
          <p14:tracePt t="5370" x="1860550" y="5892800"/>
          <p14:tracePt t="5439" x="1860550" y="5899150"/>
          <p14:tracePt t="5483" x="1860550" y="5892800"/>
          <p14:tracePt t="5542" x="1854200" y="5899150"/>
          <p14:tracePt t="5603" x="1854200" y="5905500"/>
          <p14:tracePt t="5739" x="1854200" y="5911850"/>
          <p14:tracePt t="5755" x="1854200" y="5905500"/>
          <p14:tracePt t="5815" x="1854200" y="5899150"/>
          <p14:tracePt t="5835" x="1847850" y="5899150"/>
          <p14:tracePt t="5903" x="1854200" y="5899150"/>
          <p14:tracePt t="5926" x="1854200" y="5892800"/>
          <p14:tracePt t="5971" x="1854200" y="5899150"/>
          <p14:tracePt t="6014" x="1854200" y="5905500"/>
          <p14:tracePt t="6263" x="1860550" y="5899150"/>
          <p14:tracePt t="6362" x="1854200" y="5905500"/>
          <p14:tracePt t="6459" x="1854200" y="5899150"/>
          <p14:tracePt t="6491" x="1847850" y="5905500"/>
          <p14:tracePt t="6551" x="1854200" y="5905500"/>
          <p14:tracePt t="6631" x="1854200" y="5911850"/>
          <p14:tracePt t="6698" x="1860550" y="5918200"/>
          <p14:tracePt t="6767" x="1866900" y="5918200"/>
          <p14:tracePt t="6818" x="1860550" y="5911850"/>
          <p14:tracePt t="6863" x="1854200" y="5911850"/>
          <p14:tracePt t="6879" x="1847850" y="5911850"/>
          <p14:tracePt t="6911" x="1841500" y="5911850"/>
          <p14:tracePt t="6947" x="1835150" y="5911850"/>
          <p14:tracePt t="6963" x="1828800" y="5918200"/>
          <p14:tracePt t="6974" x="1822450" y="5918200"/>
          <p14:tracePt t="6990" x="1816100" y="5924550"/>
          <p14:tracePt t="7001" x="1809750" y="5924550"/>
          <p14:tracePt t="7001" x="1797050" y="5924550"/>
          <p14:tracePt t="7019" x="1790700" y="5924550"/>
          <p14:tracePt t="7019" x="1771650" y="5937250"/>
          <p14:tracePt t="7036" x="1758950" y="5937250"/>
          <p14:tracePt t="7036" x="1739900" y="5943600"/>
          <p14:tracePt t="7053" x="1727200" y="5956300"/>
          <p14:tracePt t="7053" x="1714500" y="5962650"/>
          <p14:tracePt t="7069" x="1695450" y="5975350"/>
          <p14:tracePt t="7069" x="1682750" y="5988050"/>
          <p14:tracePt t="7086" x="1663700" y="6000750"/>
          <p14:tracePt t="7086" x="1638300" y="6026150"/>
          <p14:tracePt t="7104" x="1619250" y="6038850"/>
          <p14:tracePt t="7104" x="1606550" y="6051550"/>
          <p14:tracePt t="7119" x="1587500" y="6070600"/>
          <p14:tracePt t="7119" x="1568450" y="6083300"/>
          <p14:tracePt t="7136" x="1549400" y="6102350"/>
          <p14:tracePt t="7136" x="1530350" y="6115050"/>
          <p14:tracePt t="7152" x="1504950" y="6134100"/>
          <p14:tracePt t="7152" x="1479550" y="6153150"/>
          <p14:tracePt t="7169" x="1454150" y="6172200"/>
          <p14:tracePt t="7169" x="1428750" y="6184900"/>
          <p14:tracePt t="7169" x="1403350" y="6203950"/>
          <p14:tracePt t="7188" x="1377950" y="6223000"/>
          <p14:tracePt t="7201" x="1352550" y="6242050"/>
          <p14:tracePt t="7201" x="1301750" y="6280150"/>
          <p14:tracePt t="7219" x="1276350" y="6299200"/>
          <p14:tracePt t="7219" x="1257300" y="6318250"/>
          <p14:tracePt t="7236" x="1231900" y="6337300"/>
          <p14:tracePt t="7236" x="1212850" y="6356350"/>
          <p14:tracePt t="7253" x="1193800" y="6381750"/>
          <p14:tracePt t="7253" x="1168400" y="6407150"/>
          <p14:tracePt t="7253" x="1149350" y="6432550"/>
          <p14:tracePt t="7271" x="1130300" y="6451600"/>
          <p14:tracePt t="7271" x="1111250" y="6470650"/>
          <p14:tracePt t="26162" x="736600" y="6464300"/>
          <p14:tracePt t="26175" x="730250" y="6426200"/>
          <p14:tracePt t="26191" x="730250" y="6407150"/>
          <p14:tracePt t="26200" x="730250" y="6375400"/>
          <p14:tracePt t="26213" x="723900" y="6343650"/>
          <p14:tracePt t="26213" x="723900" y="63055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4" name="Rectangle 4"/>
          <p:cNvSpPr>
            <a:spLocks noGrp="1" noChangeArrowheads="1"/>
          </p:cNvSpPr>
          <p:nvPr>
            <p:ph type="title"/>
          </p:nvPr>
        </p:nvSpPr>
        <p:spPr/>
        <p:txBody>
          <a:bodyPr/>
          <a:lstStyle/>
          <a:p>
            <a:r>
              <a:rPr lang="ja-JP" altLang="en-US"/>
              <a:t>エクセルによる検定</a:t>
            </a:r>
          </a:p>
        </p:txBody>
      </p:sp>
      <p:pic>
        <p:nvPicPr>
          <p:cNvPr id="629765" name="Picture 5" descr="対のｔ検定6"/>
          <p:cNvPicPr>
            <a:picLocks noChangeAspect="1" noChangeArrowheads="1"/>
          </p:cNvPicPr>
          <p:nvPr/>
        </p:nvPicPr>
        <p:blipFill>
          <a:blip r:embed="rId6" cstate="print"/>
          <a:srcRect/>
          <a:stretch>
            <a:fillRect/>
          </a:stretch>
        </p:blipFill>
        <p:spPr bwMode="auto">
          <a:xfrm>
            <a:off x="1547813" y="1196752"/>
            <a:ext cx="6121400" cy="2409825"/>
          </a:xfrm>
          <a:prstGeom prst="rect">
            <a:avLst/>
          </a:prstGeom>
          <a:noFill/>
        </p:spPr>
      </p:pic>
      <p:pic>
        <p:nvPicPr>
          <p:cNvPr id="629766" name="Picture 6" descr="対のｔ検定7"/>
          <p:cNvPicPr>
            <a:picLocks noChangeAspect="1" noChangeArrowheads="1"/>
          </p:cNvPicPr>
          <p:nvPr/>
        </p:nvPicPr>
        <p:blipFill>
          <a:blip r:embed="rId7" cstate="print"/>
          <a:srcRect/>
          <a:stretch>
            <a:fillRect/>
          </a:stretch>
        </p:blipFill>
        <p:spPr bwMode="auto">
          <a:xfrm>
            <a:off x="2250282" y="3911159"/>
            <a:ext cx="4716462" cy="2789238"/>
          </a:xfrm>
          <a:prstGeom prst="rect">
            <a:avLst/>
          </a:prstGeom>
          <a:noFill/>
        </p:spPr>
      </p:pic>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8645"/>
    </mc:Choice>
    <mc:Fallback>
      <p:transition spd="slow" advTm="48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655" x="1955800" y="5956300"/>
          <p14:tracePt t="23908" x="1955800" y="5949950"/>
          <p14:tracePt t="23938" x="1962150" y="5937250"/>
          <p14:tracePt t="23943" x="1962150" y="5930900"/>
          <p14:tracePt t="23958" x="1962150" y="5918200"/>
          <p14:tracePt t="23975" x="1962150" y="5911850"/>
          <p14:tracePt t="23975" x="1968500" y="5899150"/>
          <p14:tracePt t="23993" x="1968500" y="5886450"/>
          <p14:tracePt t="24011" x="1968500" y="5880100"/>
          <p14:tracePt t="24026" x="1968500" y="5867400"/>
          <p14:tracePt t="24050" x="1968500" y="5861050"/>
          <p14:tracePt t="24062" x="1962150" y="5854700"/>
          <p14:tracePt t="24094" x="1962150" y="5848350"/>
          <p14:tracePt t="24110" x="1955800" y="5842000"/>
          <p14:tracePt t="24118" x="1955800" y="5835650"/>
          <p14:tracePt t="24131" x="1949450" y="5829300"/>
          <p14:tracePt t="24142" x="1943100" y="5822950"/>
          <p14:tracePt t="24159" x="1936750" y="5816600"/>
          <p14:tracePt t="24175" x="1930400" y="5816600"/>
          <p14:tracePt t="24175" x="1917700" y="5816600"/>
          <p14:tracePt t="24193" x="1911350" y="5816600"/>
          <p14:tracePt t="24193" x="1905000" y="5810250"/>
          <p14:tracePt t="24210" x="1898650" y="5810250"/>
          <p14:tracePt t="24210" x="1892300" y="5810250"/>
          <p14:tracePt t="24227" x="1879600" y="5810250"/>
          <p14:tracePt t="24227" x="1860550" y="5810250"/>
          <p14:tracePt t="24244" x="1847850" y="5810250"/>
          <p14:tracePt t="24244" x="1835150" y="5810250"/>
          <p14:tracePt t="24259" x="1828800" y="5810250"/>
          <p14:tracePt t="24259" x="1822450" y="5810250"/>
          <p14:tracePt t="24278" x="1809750" y="5816600"/>
          <p14:tracePt t="24278" x="1809750" y="5810250"/>
          <p14:tracePt t="24293" x="1803400" y="5810250"/>
          <p14:tracePt t="24293" x="1797050" y="5810250"/>
          <p14:tracePt t="24310" x="1784350" y="5803900"/>
          <p14:tracePt t="24310" x="1778000" y="5810250"/>
          <p14:tracePt t="24326" x="1771650" y="5803900"/>
          <p14:tracePt t="24326" x="1765300" y="5803900"/>
          <p14:tracePt t="24343" x="1758950" y="5803900"/>
          <p14:tracePt t="24343" x="1752600" y="5803900"/>
          <p14:tracePt t="24343" x="1739900" y="5803900"/>
          <p14:tracePt t="24362" x="1733550" y="5803900"/>
          <p14:tracePt t="24375" x="1720850" y="5803900"/>
          <p14:tracePt t="24375" x="1701800" y="5797550"/>
          <p14:tracePt t="24393" x="1695450" y="5797550"/>
          <p14:tracePt t="24393" x="1682750" y="5791200"/>
          <p14:tracePt t="24410" x="1676400" y="5791200"/>
          <p14:tracePt t="24410" x="1663700" y="5784850"/>
          <p14:tracePt t="24427" x="1651000" y="5778500"/>
          <p14:tracePt t="24427" x="1638300" y="5772150"/>
          <p14:tracePt t="24443" x="1625600" y="5772150"/>
          <p14:tracePt t="24443" x="1619250" y="5765800"/>
          <p14:tracePt t="24443" x="1600200" y="5765800"/>
          <p14:tracePt t="24463" x="1593850" y="5759450"/>
          <p14:tracePt t="24476" x="1581150" y="5759450"/>
          <p14:tracePt t="24476" x="1555750" y="5753100"/>
          <p14:tracePt t="24494" x="1543050" y="5753100"/>
          <p14:tracePt t="24494" x="1524000" y="5746750"/>
          <p14:tracePt t="24511" x="1511300" y="5746750"/>
          <p14:tracePt t="24511" x="1492250" y="5740400"/>
          <p14:tracePt t="24527" x="1479550" y="5740400"/>
          <p14:tracePt t="24527" x="1447800" y="5740400"/>
          <p14:tracePt t="24545" x="1435100" y="5734050"/>
          <p14:tracePt t="24545" x="1422400" y="5734050"/>
          <p14:tracePt t="24561" x="1409700" y="5734050"/>
          <p14:tracePt t="24561" x="1403350" y="5740400"/>
          <p14:tracePt t="24577" x="1390650" y="5740400"/>
          <p14:tracePt t="24577" x="1384300" y="5746750"/>
          <p14:tracePt t="24594" x="1377950" y="5753100"/>
          <p14:tracePt t="24594" x="1358900" y="5765800"/>
          <p14:tracePt t="24611" x="1352550" y="5772150"/>
          <p14:tracePt t="24611" x="1346200" y="5784850"/>
          <p14:tracePt t="24627" x="1339850" y="5791200"/>
          <p14:tracePt t="24627" x="1339850" y="5797550"/>
          <p14:tracePt t="24644" x="1333500" y="5803900"/>
          <p14:tracePt t="24644" x="1327150" y="5816600"/>
          <p14:tracePt t="24661" x="1327150" y="5829300"/>
          <p14:tracePt t="24661" x="1327150" y="5835650"/>
          <p14:tracePt t="24678" x="1327150" y="5842000"/>
          <p14:tracePt t="24678" x="1327150" y="5854700"/>
          <p14:tracePt t="24694" x="1327150" y="5861050"/>
          <p14:tracePt t="24694" x="1327150" y="5867400"/>
          <p14:tracePt t="24711" x="1327150" y="5880100"/>
          <p14:tracePt t="24726" x="1327150" y="5886450"/>
          <p14:tracePt t="24743" x="1327150" y="5899150"/>
          <p14:tracePt t="24760" x="1327150" y="5905500"/>
          <p14:tracePt t="24781" x="1327150" y="5911850"/>
          <p14:tracePt t="24837" x="1327150" y="5918200"/>
          <p14:tracePt t="24849" x="1327150" y="5911850"/>
          <p14:tracePt t="24901" x="1327150" y="5905500"/>
          <p14:tracePt t="24925" x="1327150" y="5899150"/>
          <p14:tracePt t="24933" x="1320800" y="5892800"/>
          <p14:tracePt t="24957" x="1314450" y="5899150"/>
          <p14:tracePt t="24993" x="1320800" y="5899150"/>
          <p14:tracePt t="25045" x="1320800" y="5892800"/>
          <p14:tracePt t="25105" x="1320800" y="5886450"/>
          <p14:tracePt t="25121" x="1327150" y="5886450"/>
          <p14:tracePt t="25137" x="1327150" y="5880100"/>
          <p14:tracePt t="25149" x="1333500" y="5873750"/>
          <p14:tracePt t="25217" x="1327150" y="5873750"/>
          <p14:tracePt t="25225" x="1333500" y="5867400"/>
          <p14:tracePt t="25269" x="1327150" y="5861050"/>
          <p14:tracePt t="25301" x="1327150" y="5854700"/>
          <p14:tracePt t="25321" x="1333500" y="5854700"/>
          <p14:tracePt t="25361" x="1333500" y="5848350"/>
          <p14:tracePt t="25429" x="1333500" y="5842000"/>
          <p14:tracePt t="25441" x="1333500" y="5835650"/>
          <p14:tracePt t="25558" x="1333500" y="5829300"/>
          <p14:tracePt t="25577" x="1333500" y="5835650"/>
          <p14:tracePt t="25645" x="1327150" y="5842000"/>
          <p14:tracePt t="25669" x="1333500" y="5848350"/>
          <p14:tracePt t="25681" x="1327150" y="5842000"/>
          <p14:tracePt t="25765" x="1333500" y="5842000"/>
          <p14:tracePt t="25781" x="1339850" y="5842000"/>
          <p14:tracePt t="25861" x="1346200" y="5842000"/>
          <p14:tracePt t="25885" x="1352550" y="5848350"/>
          <p14:tracePt t="25909" x="1358900" y="5848350"/>
          <p14:tracePt t="25945" x="1365250" y="5848350"/>
          <p14:tracePt t="25969" x="1371600" y="5842000"/>
          <p14:tracePt t="25982" x="1377950" y="5835650"/>
          <p14:tracePt t="25997" x="1384300" y="5835650"/>
          <p14:tracePt t="26013" x="1390650" y="5835650"/>
          <p14:tracePt t="26021" x="1403350" y="5835650"/>
          <p14:tracePt t="26037" x="1409700" y="5835650"/>
          <p14:tracePt t="26050" x="1416050" y="5835650"/>
          <p14:tracePt t="26066" x="1422400" y="5842000"/>
          <p14:tracePt t="26066" x="1428750" y="5842000"/>
          <p14:tracePt t="26082" x="1435100" y="5842000"/>
          <p14:tracePt t="26082" x="1441450" y="5842000"/>
          <p14:tracePt t="26099" x="1454150" y="5848350"/>
          <p14:tracePt t="26118" x="1460500" y="5848350"/>
          <p14:tracePt t="26131" x="1466850" y="5848350"/>
          <p14:tracePt t="26131" x="1479550" y="5861050"/>
          <p14:tracePt t="26149" x="1485900" y="5861050"/>
          <p14:tracePt t="26149" x="1492250" y="5867400"/>
          <p14:tracePt t="26166" x="1498600" y="5867400"/>
          <p14:tracePt t="26166" x="1511300" y="5873750"/>
          <p14:tracePt t="26182" x="1517650" y="5880100"/>
          <p14:tracePt t="26182" x="1524000" y="5880100"/>
          <p14:tracePt t="26199" x="1530350" y="5886450"/>
          <p14:tracePt t="26215" x="1536700" y="5892800"/>
          <p14:tracePt t="26215" x="1549400" y="5899150"/>
          <p14:tracePt t="26233" x="1555750" y="5905500"/>
          <p14:tracePt t="26248" x="1562100" y="5905500"/>
          <p14:tracePt t="26265" x="1568450" y="5911850"/>
          <p14:tracePt t="26265" x="1568450" y="5918200"/>
          <p14:tracePt t="26283" x="1574800" y="5924550"/>
          <p14:tracePt t="26298" x="1581150" y="5930900"/>
          <p14:tracePt t="26315" x="1587500" y="5930900"/>
          <p14:tracePt t="26331" x="1593850" y="5924550"/>
          <p14:tracePt t="26357" x="1606550" y="5924550"/>
          <p14:tracePt t="26381" x="1612900" y="5918200"/>
          <p14:tracePt t="26397" x="1619250" y="5924550"/>
          <p14:tracePt t="26402" x="1625600" y="5924550"/>
          <p14:tracePt t="26415" x="1631950" y="5924550"/>
          <p14:tracePt t="26415" x="1644650" y="5924550"/>
          <p14:tracePt t="26434" x="1651000" y="5924550"/>
          <p14:tracePt t="26434" x="1657350" y="5924550"/>
          <p14:tracePt t="26450" x="1663700" y="5930900"/>
          <p14:tracePt t="26465" x="1670050" y="5930900"/>
          <p14:tracePt t="26486" x="1663700" y="5924550"/>
          <p14:tracePt t="26538" x="1657350" y="5918200"/>
          <p14:tracePt t="26554" x="1651000" y="5918200"/>
          <p14:tracePt t="26569" x="1644650" y="5911850"/>
          <p14:tracePt t="26581" x="1638300" y="5911850"/>
          <p14:tracePt t="26589" x="1631950" y="5911850"/>
          <p14:tracePt t="26605" x="1619250" y="5911850"/>
          <p14:tracePt t="26621" x="1612900" y="5911850"/>
          <p14:tracePt t="26637" x="1606550" y="5918200"/>
          <p14:tracePt t="26649" x="1600200" y="5918200"/>
          <p14:tracePt t="26666" x="1593850" y="5918200"/>
          <p14:tracePt t="26682" x="1587500" y="5918200"/>
          <p14:tracePt t="26699" x="1581150" y="5918200"/>
          <p14:tracePt t="26699" x="1574800" y="5911850"/>
          <p14:tracePt t="26718" x="1562100" y="5911850"/>
          <p14:tracePt t="26718" x="1555750" y="5911850"/>
          <p14:tracePt t="26734" x="1549400" y="5911850"/>
          <p14:tracePt t="26734" x="1536700" y="5905500"/>
          <p14:tracePt t="26751" x="1530350" y="5905500"/>
          <p14:tracePt t="26751" x="1517650" y="5905500"/>
          <p14:tracePt t="26751" x="1504950" y="5905500"/>
          <p14:tracePt t="26770" x="1492250" y="5905500"/>
          <p14:tracePt t="26783" x="1479550" y="5905500"/>
          <p14:tracePt t="26783" x="1447800" y="5911850"/>
          <p14:tracePt t="26802" x="1435100" y="5918200"/>
          <p14:tracePt t="26802" x="1422400" y="5918200"/>
          <p14:tracePt t="26818" x="1409700" y="5924550"/>
          <p14:tracePt t="26818" x="1390650" y="5924550"/>
          <p14:tracePt t="26835" x="1377950" y="5930900"/>
          <p14:tracePt t="26835" x="1365250" y="5930900"/>
          <p14:tracePt t="26835" x="1352550" y="5937250"/>
          <p14:tracePt t="26854" x="1339850" y="5937250"/>
          <p14:tracePt t="26867" x="1333500" y="5943600"/>
          <p14:tracePt t="26867" x="1314450" y="5949950"/>
          <p14:tracePt t="26885" x="1301750" y="5949950"/>
          <p14:tracePt t="26885" x="1295400" y="5956300"/>
          <p14:tracePt t="26901" x="1282700" y="5956300"/>
          <p14:tracePt t="26901" x="1276350" y="5956300"/>
          <p14:tracePt t="26918" x="1270000" y="5962650"/>
          <p14:tracePt t="26918" x="1263650" y="5962650"/>
          <p14:tracePt t="26937" x="1257300" y="5969000"/>
          <p14:tracePt t="26950" x="1250950" y="5969000"/>
          <p14:tracePt t="26967" x="1250950" y="5975350"/>
          <p14:tracePt t="26984" x="1257300" y="5981700"/>
          <p14:tracePt t="27001" x="1263650" y="5981700"/>
          <p14:tracePt t="27025" x="1257300" y="5981700"/>
          <p14:tracePt t="27101" x="1250950" y="5981700"/>
          <p14:tracePt t="27129" x="1250950" y="5975350"/>
          <p14:tracePt t="27145" x="1244600" y="5975350"/>
          <p14:tracePt t="27181" x="1238250" y="5981700"/>
          <p14:tracePt t="27230" x="1238250" y="5988050"/>
          <p14:tracePt t="27241" x="1238250" y="5994400"/>
          <p14:tracePt t="27251" x="1231900" y="5994400"/>
          <p14:tracePt t="27268" x="1225550" y="6000750"/>
          <p14:tracePt t="27285" x="1225550" y="6007100"/>
          <p14:tracePt t="27302" x="1231900" y="6007100"/>
          <p14:tracePt t="27326" x="1238250" y="6000750"/>
          <p14:tracePt t="27342" x="1238250" y="5994400"/>
          <p14:tracePt t="27357" x="1250950" y="5994400"/>
          <p14:tracePt t="27370" x="1250950" y="5988050"/>
          <p14:tracePt t="27385" x="1263650" y="5988050"/>
          <p14:tracePt t="27402" x="1276350" y="5981700"/>
          <p14:tracePt t="27418" x="1282700" y="5981700"/>
          <p14:tracePt t="27435" x="1289050" y="5975350"/>
          <p14:tracePt t="27452" x="1289050" y="5969000"/>
          <p14:tracePt t="27470" x="1289050" y="5962650"/>
          <p14:tracePt t="27485" x="1295400" y="5962650"/>
          <p14:tracePt t="27529" x="1295400" y="5956300"/>
          <p14:tracePt t="27589" x="1301750" y="5949950"/>
          <p14:tracePt t="27669" x="1314450" y="5937250"/>
          <p14:tracePt t="27693" x="1314450" y="5930900"/>
          <p14:tracePt t="27717" x="1314450" y="5924550"/>
          <p14:tracePt t="27730" x="1320800" y="5924550"/>
          <p14:tracePt t="27745" x="1327150" y="5924550"/>
          <p14:tracePt t="27777" x="1333500" y="5924550"/>
          <p14:tracePt t="27797" x="1333500" y="5918200"/>
          <p14:tracePt t="27822" x="1333500" y="5911850"/>
          <p14:tracePt t="27849" x="1327150" y="5911850"/>
          <p14:tracePt t="27957" x="1327150" y="5918200"/>
          <p14:tracePt t="27977" x="1327150" y="5911850"/>
          <p14:tracePt t="28001" x="1320800" y="5899150"/>
          <p14:tracePt t="28037" x="1320800" y="5905500"/>
          <p14:tracePt t="28053" x="1320800" y="5911850"/>
          <p14:tracePt t="28105" x="1314450" y="5905500"/>
          <p14:tracePt t="28113" x="1320800" y="5905500"/>
          <p14:tracePt t="28165" x="1327150" y="5905500"/>
          <p14:tracePt t="28198" x="1320800" y="5899150"/>
          <p14:tracePt t="28257" x="1333500" y="5899150"/>
          <p14:tracePt t="28277" x="1327150" y="5892800"/>
          <p14:tracePt t="28397" x="1333500" y="5892800"/>
          <p14:tracePt t="28473" x="1327150" y="5886450"/>
          <p14:tracePt t="28509" x="1327150" y="5892800"/>
          <p14:tracePt t="28533" x="1327150" y="5899150"/>
          <p14:tracePt t="28557" x="1327150" y="5892800"/>
          <p14:tracePt t="28621" x="1333500" y="5886450"/>
          <p14:tracePt t="28637" x="1327150" y="5880100"/>
          <p14:tracePt t="28646" x="1333500" y="5880100"/>
          <p14:tracePt t="28677" x="1333500" y="5886450"/>
          <p14:tracePt t="28689" x="1339850" y="5892800"/>
          <p14:tracePt t="28705" x="1339850" y="5899150"/>
          <p14:tracePt t="28849" x="1333500" y="5892800"/>
          <p14:tracePt t="28869" x="1327150" y="5899150"/>
          <p14:tracePt t="28893" x="1327150" y="5892800"/>
          <p14:tracePt t="28909" x="1327150" y="5886450"/>
          <p14:tracePt t="28938" x="1333500" y="5886450"/>
          <p14:tracePt t="28969" x="1339850" y="5880100"/>
          <p14:tracePt t="28981" x="1339850" y="5886450"/>
          <p14:tracePt t="29013" x="1346200" y="5886450"/>
          <p14:tracePt t="29049" x="1346200" y="5880100"/>
          <p14:tracePt t="29065" x="1346200" y="5873750"/>
          <p14:tracePt t="29089" x="1339850" y="5873750"/>
          <p14:tracePt t="29157" x="1333500" y="5867400"/>
          <p14:tracePt t="29169" x="1327150" y="5873750"/>
          <p14:tracePt t="29201" x="1327150" y="5880100"/>
          <p14:tracePt t="29217" x="1320800" y="5886450"/>
          <p14:tracePt t="29237" x="1327150" y="5880100"/>
          <p14:tracePt t="29313" x="1327150" y="5873750"/>
          <p14:tracePt t="29329" x="1327150" y="5880100"/>
          <p14:tracePt t="29373" x="1289050" y="5880100"/>
          <p14:tracePt t="29401" x="1327150" y="5880100"/>
          <p14:tracePt t="29433" x="1358900" y="5880100"/>
          <p14:tracePt t="29477" x="1358900" y="5886450"/>
          <p14:tracePt t="29501" x="1320800" y="5892800"/>
          <p14:tracePt t="29510" x="1352550" y="5892800"/>
          <p14:tracePt t="29553" x="1358900" y="5886450"/>
          <p14:tracePt t="29589" x="1390650" y="5886450"/>
          <p14:tracePt t="29605" x="1428750" y="5886450"/>
          <p14:tracePt t="29621" x="1397000" y="5892800"/>
          <p14:tracePt t="29637" x="1403350" y="5880100"/>
          <p14:tracePt t="29701" x="1365250" y="5880100"/>
          <p14:tracePt t="29733" x="1327150" y="5880100"/>
          <p14:tracePt t="36757" x="1390650" y="5988050"/>
          <p14:tracePt t="36989" x="1390650" y="5981700"/>
          <p14:tracePt t="37013" x="1384300" y="5975350"/>
          <p14:tracePt t="37049" x="1390650" y="5981700"/>
          <p14:tracePt t="37153" x="1384300" y="5975350"/>
          <p14:tracePt t="37215" x="1384300" y="5981700"/>
          <p14:tracePt t="37333" x="1384300" y="5988050"/>
          <p14:tracePt t="37365" x="1377950" y="5988050"/>
          <p14:tracePt t="37433" x="1371600" y="5988050"/>
          <p14:tracePt t="37469" x="1371600" y="5994400"/>
          <p14:tracePt t="37537" x="1371600" y="5988050"/>
          <p14:tracePt t="37581" x="1377950" y="5981700"/>
          <p14:tracePt t="37597" x="1384300" y="5981700"/>
          <p14:tracePt t="37613" x="1390650" y="5981700"/>
          <p14:tracePt t="37633" x="1397000" y="5981700"/>
          <p14:tracePt t="37657" x="1397000" y="5988050"/>
          <p14:tracePt t="37701" x="1397000" y="5994400"/>
          <p14:tracePt t="37717" x="1397000" y="6000750"/>
          <p14:tracePt t="37725" x="1390650" y="6007100"/>
          <p14:tracePt t="37745" x="1384300" y="6007100"/>
          <p14:tracePt t="37785" x="1377950" y="6007100"/>
          <p14:tracePt t="37805" x="1371600" y="6007100"/>
          <p14:tracePt t="37845" x="1365250" y="5975350"/>
          <p14:tracePt t="40530" x="1365250" y="5988050"/>
          <p14:tracePt t="40701" x="1371600" y="5994400"/>
          <p14:tracePt t="40761" x="1371600" y="6000750"/>
          <p14:tracePt t="40785" x="1365250" y="6007100"/>
          <p14:tracePt t="40801" x="1358900" y="6007100"/>
          <p14:tracePt t="40809" x="1352550" y="6013450"/>
          <p14:tracePt t="40813" x="1346200" y="6019800"/>
          <p14:tracePt t="40813" x="1333500" y="6019800"/>
          <p14:tracePt t="40830" x="1327150" y="6032500"/>
          <p14:tracePt t="40830" x="1314450" y="6038850"/>
          <p14:tracePt t="40847" x="1301750" y="6045200"/>
          <p14:tracePt t="40847" x="1289050" y="6051550"/>
          <p14:tracePt t="40863" x="1270000" y="6064250"/>
          <p14:tracePt t="40863" x="1250950" y="6070600"/>
          <p14:tracePt t="40863" x="1231900" y="6083300"/>
          <p14:tracePt t="40883" x="1206500" y="6096000"/>
          <p14:tracePt t="40895" x="1187450" y="6108700"/>
          <p14:tracePt t="40895" x="1136650" y="6140450"/>
          <p14:tracePt t="40914" x="1111250" y="6153150"/>
          <p14:tracePt t="40914" x="1085850" y="6172200"/>
          <p14:tracePt t="40930" x="1066800" y="6184900"/>
          <p14:tracePt t="40930" x="1041400" y="6197600"/>
          <p14:tracePt t="40947" x="1016000" y="6216650"/>
          <p14:tracePt t="40947" x="990600" y="6229350"/>
          <p14:tracePt t="40947" x="965200" y="6248400"/>
          <p14:tracePt t="40966" x="933450" y="6261100"/>
          <p14:tracePt t="40979" x="908050" y="6273800"/>
          <p14:tracePt t="40979" x="863600" y="6311900"/>
          <p14:tracePt t="40997" x="844550" y="6337300"/>
          <p14:tracePt t="41013" x="812800" y="6369050"/>
          <p14:tracePt t="41029" x="787400" y="6407150"/>
          <p14:tracePt t="41046" x="768350" y="6432550"/>
          <p14:tracePt t="41065" x="742950" y="6451600"/>
          <p14:tracePt t="41080" x="730250" y="6477000"/>
          <p14:tracePt t="41113" x="704850" y="6489700"/>
          <p14:tracePt t="43073" x="1270000" y="6451600"/>
          <p14:tracePt t="43086" x="1346200" y="6413500"/>
          <p14:tracePt t="43086" x="1511300" y="6330950"/>
          <p14:tracePt t="43104" x="1587500" y="6299200"/>
          <p14:tracePt t="43104" x="1670050" y="6273800"/>
          <p14:tracePt t="43121" x="1752600" y="6254750"/>
          <p14:tracePt t="43121" x="1835150" y="6229350"/>
          <p14:tracePt t="43137" x="1917700" y="6210300"/>
          <p14:tracePt t="43137" x="2082800" y="6210300"/>
          <p14:tracePt t="43154" x="2165350" y="6210300"/>
          <p14:tracePt t="43154" x="2247900" y="6210300"/>
          <p14:tracePt t="43171" x="2330450" y="6216650"/>
          <p14:tracePt t="43171" x="2406650" y="6216650"/>
          <p14:tracePt t="43187" x="2482850" y="6229350"/>
          <p14:tracePt t="43187" x="2565400" y="6235700"/>
          <p14:tracePt t="43204" x="2635250" y="6248400"/>
          <p14:tracePt t="43204" x="2774950" y="6280150"/>
          <p14:tracePt t="43222" x="2844800" y="6299200"/>
          <p14:tracePt t="43222" x="2901950" y="6318250"/>
          <p14:tracePt t="43238" x="2959100" y="6337300"/>
          <p14:tracePt t="43238" x="3003550" y="6356350"/>
          <p14:tracePt t="43255" x="3048000" y="6375400"/>
          <p14:tracePt t="43255" x="3079750" y="6394450"/>
          <p14:tracePt t="43271" x="3111500" y="6419850"/>
          <p14:tracePt t="43271" x="3136900" y="6438900"/>
          <p14:tracePt t="43271" x="3162300" y="6464300"/>
          <p14:tracePt t="43289" x="3175000" y="6483350"/>
          <p14:tracePt t="43303" x="3187700" y="6508750"/>
          <p14:tracePt t="43303" x="3213100" y="6559550"/>
          <p14:tracePt t="43322" x="3219450" y="6578600"/>
          <p14:tracePt t="43322" x="3225800" y="6604000"/>
          <p14:tracePt t="43338" x="3232150" y="6623050"/>
          <p14:tracePt t="43338" x="3225800" y="6648450"/>
          <p14:tracePt t="43355" x="3225800" y="6667500"/>
          <p14:tracePt t="43370" x="3206750" y="6699250"/>
          <p14:tracePt t="43387" x="3181350" y="6731000"/>
          <p14:tracePt t="43387" x="3143250" y="6750050"/>
          <p14:tracePt t="43405" x="3105150" y="6762750"/>
          <p14:tracePt t="43420" x="3079750" y="6769100"/>
          <p14:tracePt t="43420" x="3054350" y="6769100"/>
          <p14:tracePt t="43439" x="3022600" y="6769100"/>
          <p14:tracePt t="43439" x="2959100" y="6762750"/>
          <p14:tracePt t="43455" x="2927350" y="6756400"/>
          <p14:tracePt t="43455" x="2889250" y="6750050"/>
          <p14:tracePt t="43471" x="2844800" y="6737350"/>
          <p14:tracePt t="43471" x="2806700" y="6718300"/>
          <p14:tracePt t="43489" x="2762250" y="6692900"/>
          <p14:tracePt t="43489" x="2717800" y="6667500"/>
          <p14:tracePt t="43505" x="2667000" y="6629400"/>
          <p14:tracePt t="43505" x="2578100" y="6534150"/>
          <p14:tracePt t="43522" x="2533650" y="6477000"/>
          <p14:tracePt t="43522" x="2482850" y="6419850"/>
          <p14:tracePt t="43539" x="2438400" y="6356350"/>
          <p14:tracePt t="43539" x="2400300" y="6292850"/>
          <p14:tracePt t="43556" x="2362200" y="6229350"/>
          <p14:tracePt t="43556" x="2286000" y="6108700"/>
          <p14:tracePt t="43574" x="2254250" y="6051550"/>
          <p14:tracePt t="43574" x="2222500" y="5994400"/>
          <p14:tracePt t="43589" x="2190750" y="5937250"/>
          <p14:tracePt t="43589" x="2165350" y="5873750"/>
          <p14:tracePt t="43606" x="2139950" y="5816600"/>
          <p14:tracePt t="43606" x="2114550" y="5746750"/>
          <p14:tracePt t="43622" x="2089150" y="5683250"/>
          <p14:tracePt t="43622" x="2070100" y="5607050"/>
          <p14:tracePt t="43639" x="2044700" y="5537200"/>
          <p14:tracePt t="43639" x="2032000" y="5461000"/>
          <p14:tracePt t="43639" x="2019300" y="5384800"/>
          <p14:tracePt t="43658" x="2012950" y="5308600"/>
          <p14:tracePt t="43671" x="2012950" y="5226050"/>
          <p14:tracePt t="43671" x="2032000" y="5073650"/>
          <p14:tracePt t="43690" x="2057400" y="4997450"/>
          <p14:tracePt t="43690" x="2082800" y="4921250"/>
          <p14:tracePt t="43706" x="2120900" y="4845050"/>
          <p14:tracePt t="43706" x="2165350" y="4768850"/>
          <p14:tracePt t="43723" x="2209800" y="4699000"/>
          <p14:tracePt t="43723" x="2266950" y="4622800"/>
          <p14:tracePt t="43723" x="2324100" y="4546600"/>
          <p14:tracePt t="43742" x="2393950" y="4476750"/>
          <p14:tracePt t="43742" x="2463800" y="4406900"/>
          <p14:tracePt t="43756" x="2540000" y="4343400"/>
          <p14:tracePt t="43756" x="2622550" y="4279900"/>
          <p14:tracePt t="43773" x="2711450" y="4222750"/>
          <p14:tracePt t="43773" x="2800350" y="4171950"/>
          <p14:tracePt t="43790" x="2895600" y="4121150"/>
          <p14:tracePt t="43790" x="2997200" y="4076700"/>
          <p14:tracePt t="43806" x="3098800" y="4032250"/>
          <p14:tracePt t="43806" x="3314700" y="3943350"/>
          <p14:tracePt t="43823" x="3429000" y="3898900"/>
          <p14:tracePt t="43823" x="3549650" y="3860800"/>
          <p14:tracePt t="43840" x="3670300" y="3822700"/>
          <p14:tracePt t="43840" x="3797300" y="3784600"/>
          <p14:tracePt t="43856" x="3924300" y="3752850"/>
          <p14:tracePt t="43856" x="4184650" y="3702050"/>
          <p14:tracePt t="43874" x="4318000" y="3683000"/>
          <p14:tracePt t="43874" x="4445000" y="3670300"/>
          <p14:tracePt t="43890" x="4578350" y="3657600"/>
          <p14:tracePt t="43890" x="4711700" y="3644900"/>
          <p14:tracePt t="43907" x="4838700" y="3644900"/>
          <p14:tracePt t="43907" x="4972050" y="3644900"/>
          <p14:tracePt t="43923" x="5105400" y="3644900"/>
          <p14:tracePt t="43923" x="5232400" y="3651250"/>
          <p14:tracePt t="43923" x="5365750" y="3657600"/>
          <p14:tracePt t="43942" x="5492750" y="3670300"/>
          <p14:tracePt t="43955" x="5619750" y="3689350"/>
          <p14:tracePt t="43955" x="5861050" y="3740150"/>
          <p14:tracePt t="43974" x="5975350" y="3771900"/>
          <p14:tracePt t="43974" x="6083300" y="3810000"/>
          <p14:tracePt t="43991" x="6191250" y="3854450"/>
          <p14:tracePt t="43991" x="6299200" y="3898900"/>
          <p14:tracePt t="44007" x="6394450" y="3949700"/>
          <p14:tracePt t="44007" x="6489700" y="4000500"/>
          <p14:tracePt t="44007" x="6584950" y="4057650"/>
          <p14:tracePt t="44026" x="6667500" y="4114800"/>
          <p14:tracePt t="44039" x="6750050" y="4171950"/>
          <p14:tracePt t="44039" x="6889750" y="4292600"/>
          <p14:tracePt t="44059" x="6953250" y="4356100"/>
          <p14:tracePt t="44059" x="7010400" y="4419600"/>
          <p14:tracePt t="44074" x="7061200" y="4483100"/>
          <p14:tracePt t="44074" x="7105650" y="4552950"/>
          <p14:tracePt t="44090" x="7143750" y="4616450"/>
          <p14:tracePt t="44090" x="7175500" y="4686300"/>
          <p14:tracePt t="44107" x="7200900" y="4756150"/>
          <p14:tracePt t="44107" x="7239000" y="4889500"/>
          <p14:tracePt t="44124" x="7251700" y="4959350"/>
          <p14:tracePt t="44124" x="7251700" y="5029200"/>
          <p14:tracePt t="44141" x="7251700" y="5092700"/>
          <p14:tracePt t="44141" x="7239000" y="5162550"/>
          <p14:tracePt t="44157" x="7226300" y="5226050"/>
          <p14:tracePt t="44157" x="7181850" y="5353050"/>
          <p14:tracePt t="44174" x="7143750" y="5416550"/>
          <p14:tracePt t="44174" x="7105650" y="5473700"/>
          <p14:tracePt t="44191" x="7061200" y="5530850"/>
          <p14:tracePt t="44191" x="7010400" y="5588000"/>
          <p14:tracePt t="44207" x="6953250" y="5638800"/>
          <p14:tracePt t="44207" x="6889750" y="5689600"/>
          <p14:tracePt t="44225" x="6826250" y="5734050"/>
          <p14:tracePt t="44225" x="6686550" y="5822950"/>
          <p14:tracePt t="44241" x="6610350" y="5867400"/>
          <p14:tracePt t="44241" x="6534150" y="5905500"/>
          <p14:tracePt t="44258" x="6451600" y="5937250"/>
          <p14:tracePt t="44258" x="6362700" y="5975350"/>
          <p14:tracePt t="44275" x="6273800" y="6007100"/>
          <p14:tracePt t="44275" x="6184900" y="6038850"/>
          <p14:tracePt t="44291" x="6089650" y="6064250"/>
          <p14:tracePt t="44291" x="5988050" y="6096000"/>
          <p14:tracePt t="44291" x="5886450" y="6121400"/>
          <p14:tracePt t="44310" x="5778500" y="6146800"/>
          <p14:tracePt t="44323" x="5664200" y="6165850"/>
          <p14:tracePt t="44323" x="5435600" y="6210300"/>
          <p14:tracePt t="44342" x="5314950" y="6229350"/>
          <p14:tracePt t="44342" x="5187950" y="6248400"/>
          <p14:tracePt t="44358" x="5060950" y="6267450"/>
          <p14:tracePt t="44358" x="4933950" y="6292850"/>
          <p14:tracePt t="44375" x="4800600" y="6305550"/>
          <p14:tracePt t="44375" x="4667250" y="6324600"/>
          <p14:tracePt t="44391" x="4533900" y="6343650"/>
          <p14:tracePt t="44391" x="4400550" y="6362700"/>
          <p14:tracePt t="44391" x="4273550" y="6375400"/>
          <p14:tracePt t="44411" x="4140200" y="6388100"/>
          <p14:tracePt t="44411" x="4013200" y="6400800"/>
          <p14:tracePt t="44425" x="3892550" y="6413500"/>
          <p14:tracePt t="44425" x="3771900" y="6419850"/>
          <p14:tracePt t="44442" x="3651250" y="6426200"/>
          <p14:tracePt t="44442" x="3543300" y="6432550"/>
          <p14:tracePt t="44458" x="3435350" y="6438900"/>
          <p14:tracePt t="44458" x="3238500" y="6438900"/>
          <p14:tracePt t="44475" x="3143250" y="6438900"/>
          <p14:tracePt t="44475" x="3054350" y="6432550"/>
          <p14:tracePt t="44492" x="2971800" y="6426200"/>
          <p14:tracePt t="44492" x="2895600" y="6413500"/>
          <p14:tracePt t="44509" x="2832100" y="6407150"/>
          <p14:tracePt t="44509" x="2768600" y="6381750"/>
          <p14:tracePt t="44525" x="2717800" y="6362700"/>
          <p14:tracePt t="44525" x="2641600" y="6305550"/>
          <p14:tracePt t="44542" x="2622550" y="6273800"/>
          <p14:tracePt t="44542" x="2609850" y="6235700"/>
          <p14:tracePt t="44559" x="2609850" y="61976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ja-JP" altLang="en-US"/>
              <a:t>対応のあるデータについての検定</a:t>
            </a:r>
          </a:p>
        </p:txBody>
      </p:sp>
      <p:sp>
        <p:nvSpPr>
          <p:cNvPr id="536586" name="Text Box 10"/>
          <p:cNvSpPr txBox="1">
            <a:spLocks noChangeArrowheads="1"/>
          </p:cNvSpPr>
          <p:nvPr/>
        </p:nvSpPr>
        <p:spPr bwMode="auto">
          <a:xfrm>
            <a:off x="517525" y="5756275"/>
            <a:ext cx="8461375" cy="822325"/>
          </a:xfrm>
          <a:prstGeom prst="rect">
            <a:avLst/>
          </a:prstGeom>
          <a:noFill/>
          <a:ln w="38100">
            <a:noFill/>
            <a:miter lim="800000"/>
            <a:headEnd/>
            <a:tailEnd/>
          </a:ln>
          <a:effectLst/>
        </p:spPr>
        <p:txBody>
          <a:bodyPr>
            <a:spAutoFit/>
          </a:bodyPr>
          <a:lstStyle/>
          <a:p>
            <a:r>
              <a:rPr lang="ja-JP" altLang="en-US"/>
              <a:t>有意水準</a:t>
            </a:r>
            <a:r>
              <a:rPr lang="en-US" altLang="ja-JP"/>
              <a:t>5</a:t>
            </a:r>
            <a:r>
              <a:rPr lang="ja-JP" altLang="en-US"/>
              <a:t>％で帰無仮説は棄却され，２つのはかりの指示には差があると結論できる</a:t>
            </a:r>
          </a:p>
        </p:txBody>
      </p:sp>
      <p:pic>
        <p:nvPicPr>
          <p:cNvPr id="536591" name="Picture 15" descr="対のｔ検定10"/>
          <p:cNvPicPr>
            <a:picLocks noChangeAspect="1" noChangeArrowheads="1"/>
          </p:cNvPicPr>
          <p:nvPr/>
        </p:nvPicPr>
        <p:blipFill>
          <a:blip r:embed="rId5" cstate="print"/>
          <a:srcRect/>
          <a:stretch>
            <a:fillRect/>
          </a:stretch>
        </p:blipFill>
        <p:spPr bwMode="auto">
          <a:xfrm>
            <a:off x="2000232" y="1142984"/>
            <a:ext cx="4695844" cy="4454570"/>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359"/>
    </mc:Choice>
    <mc:Fallback>
      <p:transition spd="slow" advTm="38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8" x="3873500" y="5321300"/>
          <p14:tracePt t="2041" x="3886200" y="5334000"/>
          <p14:tracePt t="2049" x="3905250" y="5340350"/>
          <p14:tracePt t="2058" x="3924300" y="5359400"/>
          <p14:tracePt t="2058" x="3968750" y="5391150"/>
          <p14:tracePt t="2078" x="3994150" y="5403850"/>
          <p14:tracePt t="2078" x="4013200" y="5422900"/>
          <p14:tracePt t="2094" x="4032250" y="5435600"/>
          <p14:tracePt t="2094" x="4051300" y="5448300"/>
          <p14:tracePt t="2110" x="4064000" y="5461000"/>
          <p14:tracePt t="2110" x="4070350" y="5473700"/>
          <p14:tracePt t="2110" x="4076700" y="5480050"/>
          <p14:tracePt t="2130" x="4083050" y="5486400"/>
          <p14:tracePt t="2142" x="4083050" y="5492750"/>
          <p14:tracePt t="2142" x="4070350" y="5499100"/>
          <p14:tracePt t="2159" x="4064000" y="5499100"/>
          <p14:tracePt t="2159" x="4057650" y="5499100"/>
          <p14:tracePt t="2176" x="4051300" y="5499100"/>
          <p14:tracePt t="2176" x="4038600" y="5492750"/>
          <p14:tracePt t="2193" x="4032250" y="5492750"/>
          <p14:tracePt t="2193" x="4019550" y="5486400"/>
          <p14:tracePt t="2193" x="4013200" y="5486400"/>
          <p14:tracePt t="2212" x="4006850" y="5480050"/>
          <p14:tracePt t="2225" x="3994150" y="5473700"/>
          <p14:tracePt t="2225" x="3975100" y="5467350"/>
          <p14:tracePt t="2244" x="3968750" y="5467350"/>
          <p14:tracePt t="2244" x="3956050" y="5461000"/>
          <p14:tracePt t="2260" x="3949700" y="5454650"/>
          <p14:tracePt t="2260" x="3937000" y="5448300"/>
          <p14:tracePt t="2277" x="3924300" y="5441950"/>
          <p14:tracePt t="2277" x="3917950" y="5435600"/>
          <p14:tracePt t="2293" x="3905250" y="5429250"/>
          <p14:tracePt t="2293" x="3879850" y="5403850"/>
          <p14:tracePt t="2310" x="3867150" y="5397500"/>
          <p14:tracePt t="2310" x="3848100" y="5384800"/>
          <p14:tracePt t="2326" x="3829050" y="5378450"/>
          <p14:tracePt t="2326" x="3810000" y="5365750"/>
          <p14:tracePt t="2344" x="3790950" y="5359400"/>
          <p14:tracePt t="2344" x="3778250" y="5353050"/>
          <p14:tracePt t="2360" x="3759200" y="5346700"/>
          <p14:tracePt t="2360" x="3727450" y="5340350"/>
          <p14:tracePt t="2377" x="3721100" y="5334000"/>
          <p14:tracePt t="2377" x="3714750" y="5327650"/>
          <p14:tracePt t="2394" x="3708400" y="5321300"/>
          <p14:tracePt t="2394" x="3714750" y="5308600"/>
          <p14:tracePt t="2416" x="3727450" y="5302250"/>
          <p14:tracePt t="2416" x="3740150" y="5295900"/>
          <p14:tracePt t="2427" x="3765550" y="5289550"/>
          <p14:tracePt t="2427" x="3784600" y="5283200"/>
          <p14:tracePt t="2444" x="3816350" y="5276850"/>
          <p14:tracePt t="2444" x="3848100" y="5276850"/>
          <p14:tracePt t="2460" x="3879850" y="5270500"/>
          <p14:tracePt t="2460" x="3911600" y="5270500"/>
          <p14:tracePt t="2477" x="3949700" y="5264150"/>
          <p14:tracePt t="2477" x="3981450" y="5264150"/>
          <p14:tracePt t="2477" x="4013200" y="5264150"/>
          <p14:tracePt t="2497" x="4044950" y="5264150"/>
          <p14:tracePt t="2509" x="4076700" y="5264150"/>
          <p14:tracePt t="2509" x="4127500" y="5257800"/>
          <p14:tracePt t="2528" x="4152900" y="5257800"/>
          <p14:tracePt t="2528" x="4178300" y="5257800"/>
          <p14:tracePt t="2544" x="4191000" y="5251450"/>
          <p14:tracePt t="2544" x="4210050" y="5251450"/>
          <p14:tracePt t="2561" x="4216400" y="5251450"/>
          <p14:tracePt t="2561" x="4229100" y="5251450"/>
          <p14:tracePt t="2577" x="4235450" y="5251450"/>
          <p14:tracePt t="2593" x="4222750" y="5245100"/>
          <p14:tracePt t="2615" x="4222750" y="5238750"/>
          <p14:tracePt t="2631" x="4216400" y="5238750"/>
          <p14:tracePt t="2655" x="4216400" y="5232400"/>
          <p14:tracePt t="2683" x="4229100" y="5232400"/>
          <p14:tracePt t="2699" x="4235450" y="5232400"/>
          <p14:tracePt t="2715" x="4241800" y="5232400"/>
          <p14:tracePt t="2723" x="4248150" y="5232400"/>
          <p14:tracePt t="2735" x="4254500" y="5232400"/>
          <p14:tracePt t="2751" x="4260850" y="5232400"/>
          <p14:tracePt t="2767" x="4260850" y="5226050"/>
          <p14:tracePt t="2783" x="4114800" y="5105400"/>
          <p14:tracePt t="2898" x="4102100" y="5086350"/>
          <p14:tracePt t="2903" x="4089400" y="5060950"/>
          <p14:tracePt t="2910" x="4070350" y="5022850"/>
          <p14:tracePt t="2928" x="4057650" y="4984750"/>
          <p14:tracePt t="2944" x="4051300" y="4946650"/>
          <p14:tracePt t="2961" x="4057650" y="4889500"/>
          <p14:tracePt t="2978" x="4070350" y="4857750"/>
          <p14:tracePt t="2994" x="4089400" y="4832350"/>
          <p14:tracePt t="3011" x="4127500" y="4800600"/>
          <p14:tracePt t="3028" x="4165600" y="4781550"/>
          <p14:tracePt t="3045" x="4210050" y="4768850"/>
          <p14:tracePt t="3061" x="4254500" y="4749800"/>
          <p14:tracePt t="3078" x="4337050" y="4737100"/>
          <p14:tracePt t="3096" x="4400550" y="4730750"/>
          <p14:tracePt t="3112" x="4470400" y="4724400"/>
          <p14:tracePt t="3128" x="4540250" y="4718050"/>
          <p14:tracePt t="3145" x="4610100" y="4711700"/>
          <p14:tracePt t="3145" x="4648200" y="4705350"/>
          <p14:tracePt t="3164" x="4724400" y="4705350"/>
          <p14:tracePt t="3179" x="4800600" y="4705350"/>
          <p14:tracePt t="3195" x="4870450" y="4711700"/>
          <p14:tracePt t="3212" x="4946650" y="4718050"/>
          <p14:tracePt t="3229" x="5022850" y="4737100"/>
          <p14:tracePt t="3229" x="5054600" y="4743450"/>
          <p14:tracePt t="3248" x="5092700" y="4756150"/>
          <p14:tracePt t="3248" x="5130800" y="4768850"/>
          <p14:tracePt t="3263" x="5207000" y="4794250"/>
          <p14:tracePt t="3279" x="5276850" y="4819650"/>
          <p14:tracePt t="3295" x="5334000" y="4851400"/>
          <p14:tracePt t="3312" x="5397500" y="4889500"/>
          <p14:tracePt t="3329" x="5422900" y="4914900"/>
          <p14:tracePt t="3346" x="5435600" y="4940300"/>
          <p14:tracePt t="3362" x="5448300" y="4965700"/>
          <p14:tracePt t="3379" x="5441950" y="5003800"/>
          <p14:tracePt t="3396" x="5435600" y="5029200"/>
          <p14:tracePt t="3412" x="5410200" y="5054600"/>
          <p14:tracePt t="3429" x="5365750" y="5086350"/>
          <p14:tracePt t="3447" x="5327650" y="5105400"/>
          <p14:tracePt t="3464" x="5283200" y="5118100"/>
          <p14:tracePt t="3479" x="5226050" y="5130800"/>
          <p14:tracePt t="3496" x="5168900" y="5143500"/>
          <p14:tracePt t="3513" x="5099050" y="5149850"/>
          <p14:tracePt t="3513" x="5060950" y="5149850"/>
          <p14:tracePt t="3532" x="4984750" y="5156200"/>
          <p14:tracePt t="3547" x="4902200" y="5162550"/>
          <p14:tracePt t="3563" x="4819650" y="5162550"/>
          <p14:tracePt t="3580" x="4730750" y="5162550"/>
          <p14:tracePt t="3596" x="4648200" y="5162550"/>
          <p14:tracePt t="3613" x="4521200" y="5149850"/>
          <p14:tracePt t="3630" x="4445000" y="5137150"/>
          <p14:tracePt t="3647" x="4368800" y="5118100"/>
          <p14:tracePt t="3663" x="4298950" y="5105400"/>
          <p14:tracePt t="3680" x="4210050" y="5073650"/>
          <p14:tracePt t="3697" x="4165600" y="5048250"/>
          <p14:tracePt t="3713" x="4127500" y="5016500"/>
          <p14:tracePt t="3730" x="4089400" y="4972050"/>
          <p14:tracePt t="3747" x="4083050" y="4946650"/>
          <p14:tracePt t="3765" x="4089400" y="4921250"/>
          <p14:tracePt t="3780" x="4108450" y="4902200"/>
          <p14:tracePt t="3797" x="4140200" y="4883150"/>
          <p14:tracePt t="3797" x="4159250" y="4870450"/>
          <p14:tracePt t="3816" x="4203700" y="4851400"/>
          <p14:tracePt t="3831" x="4260850" y="4832350"/>
          <p14:tracePt t="3847" x="4324350" y="4819650"/>
          <p14:tracePt t="3864" x="4394200" y="4806950"/>
          <p14:tracePt t="3881" x="4470400" y="4800600"/>
          <p14:tracePt t="3881" x="4508500" y="4800600"/>
          <p14:tracePt t="3900" x="4591050" y="4794250"/>
          <p14:tracePt t="3916" x="4673600" y="4787900"/>
          <p14:tracePt t="3931" x="4762500" y="4794250"/>
          <p14:tracePt t="3947" x="4845050" y="4800600"/>
          <p14:tracePt t="3964" x="4927600" y="4813300"/>
          <p14:tracePt t="3981" x="5035550" y="4838700"/>
          <p14:tracePt t="3998" x="5105400" y="4857750"/>
          <p14:tracePt t="4014" x="5162550" y="4883150"/>
          <p14:tracePt t="4031" x="5232400" y="4933950"/>
          <p14:tracePt t="4048" x="5257800" y="4965700"/>
          <p14:tracePt t="4065" x="5283200" y="4997450"/>
          <p14:tracePt t="4081" x="5283200" y="5022850"/>
          <p14:tracePt t="4098" x="5270500" y="5060950"/>
          <p14:tracePt t="4115" x="5245100" y="5080000"/>
          <p14:tracePt t="4131" x="5207000" y="5099050"/>
          <p14:tracePt t="4148" x="5162550" y="5118100"/>
          <p14:tracePt t="4165" x="5105400" y="5130800"/>
          <p14:tracePt t="4165" x="5067300" y="5137150"/>
          <p14:tracePt t="4185" x="4997450" y="5156200"/>
          <p14:tracePt t="4199" x="4927600" y="5175250"/>
          <p14:tracePt t="4215" x="4857750" y="5187950"/>
          <p14:tracePt t="4233" x="4826000" y="5194300"/>
          <p14:tracePt t="4233" x="4800600" y="5200650"/>
          <p14:tracePt t="4233" x="4768850" y="5207000"/>
          <p14:tracePt t="4252" x="4749800" y="5213350"/>
          <p14:tracePt t="4252" x="4724400" y="5213350"/>
          <p14:tracePt t="4268" x="4705350" y="5219700"/>
          <p14:tracePt t="4268" x="4692650" y="5219700"/>
          <p14:tracePt t="4283" x="4679950" y="5226050"/>
          <p14:tracePt t="4283" x="4667250" y="5226050"/>
          <p14:tracePt t="4300" x="4660900" y="5226050"/>
          <p14:tracePt t="4300" x="4654550" y="5232400"/>
          <p14:tracePt t="4318" x="4648200" y="5238750"/>
          <p14:tracePt t="4337" x="4654550" y="5245100"/>
          <p14:tracePt t="4348" x="4660900" y="5251450"/>
          <p14:tracePt t="4348" x="4673600" y="5257800"/>
          <p14:tracePt t="4367" x="4679950" y="5264150"/>
          <p14:tracePt t="4367" x="4686300" y="5270500"/>
          <p14:tracePt t="4383" x="4699000" y="5283200"/>
          <p14:tracePt t="4383" x="4711700" y="5289550"/>
          <p14:tracePt t="4401" x="4718050" y="5302250"/>
          <p14:tracePt t="4401" x="4743450" y="5321300"/>
          <p14:tracePt t="4418" x="4756150" y="5334000"/>
          <p14:tracePt t="4418" x="4768850" y="5340350"/>
          <p14:tracePt t="4434" x="4781550" y="5353050"/>
          <p14:tracePt t="4434" x="4794250" y="5359400"/>
          <p14:tracePt t="4451" x="4806950" y="5365750"/>
          <p14:tracePt t="4451" x="4845050" y="5372100"/>
          <p14:tracePt t="4468" x="4864100" y="5372100"/>
          <p14:tracePt t="4468" x="4889500" y="5372100"/>
          <p14:tracePt t="4485" x="4908550" y="5372100"/>
          <p14:tracePt t="4485" x="4940300" y="5365750"/>
          <p14:tracePt t="4501" x="4965700" y="5359400"/>
          <p14:tracePt t="4501" x="4997450" y="5359400"/>
          <p14:tracePt t="4518" x="5022850" y="5353050"/>
          <p14:tracePt t="4518" x="5054600" y="5346700"/>
          <p14:tracePt t="4518" x="5080000" y="5340350"/>
          <p14:tracePt t="4537" x="5105400" y="5334000"/>
          <p14:tracePt t="4550" x="5137150" y="5327650"/>
          <p14:tracePt t="4550" x="5187950" y="5321300"/>
          <p14:tracePt t="4569" x="5213350" y="5314950"/>
          <p14:tracePt t="4569" x="5232400" y="5314950"/>
          <p14:tracePt t="4585" x="5257800" y="5308600"/>
          <p14:tracePt t="4585" x="5276850" y="5308600"/>
          <p14:tracePt t="4602" x="5289550" y="5308600"/>
          <p14:tracePt t="4602" x="5308600" y="5308600"/>
          <p14:tracePt t="4618" x="5314950" y="5308600"/>
          <p14:tracePt t="4618" x="5327650" y="5302250"/>
          <p14:tracePt t="4618" x="5334000" y="5302250"/>
          <p14:tracePt t="4638" x="5334000" y="5295900"/>
          <p14:tracePt t="4650" x="5327650" y="5289550"/>
          <p14:tracePt t="4667" x="5327650" y="5283200"/>
          <p14:tracePt t="4667" x="5321300" y="5283200"/>
          <p14:tracePt t="4685" x="5314950" y="5283200"/>
          <p14:tracePt t="4685" x="5302250" y="5276850"/>
          <p14:tracePt t="4702" x="5295900" y="5276850"/>
          <p14:tracePt t="4702" x="5276850" y="5283200"/>
          <p14:tracePt t="4719" x="5270500" y="5283200"/>
          <p14:tracePt t="4719" x="5257800" y="5289550"/>
          <p14:tracePt t="4735" x="5251450" y="5289550"/>
          <p14:tracePt t="4735" x="5245100" y="5295900"/>
          <p14:tracePt t="4752" x="5232400" y="5295900"/>
          <p14:tracePt t="4752" x="5226050" y="5302250"/>
          <p14:tracePt t="4770" x="5213350" y="5308600"/>
          <p14:tracePt t="4784" x="5207000" y="5314950"/>
          <p14:tracePt t="4801" x="5207000" y="5321300"/>
          <p14:tracePt t="4824" x="5200650" y="5321300"/>
          <p14:tracePt t="4868" x="5194300" y="5327650"/>
          <p14:tracePt t="4888" x="5187950" y="5334000"/>
          <p14:tracePt t="4904" x="5181600" y="5334000"/>
          <p14:tracePt t="4920" x="5181600" y="5340350"/>
          <p14:tracePt t="4936" x="5175250" y="5346700"/>
          <p14:tracePt t="4948" x="5168900" y="5346700"/>
          <p14:tracePt t="4964" x="5162550" y="5353050"/>
          <p14:tracePt t="4988" x="5156200" y="5353050"/>
          <p14:tracePt t="5008" x="5149850" y="5359400"/>
          <p14:tracePt t="5064" x="5143500" y="5359400"/>
          <p14:tracePt t="5092" x="5137150" y="5359400"/>
          <p14:tracePt t="5116" x="5130800" y="5365750"/>
          <p14:tracePt t="5184" x="5124450" y="5372100"/>
          <p14:tracePt t="5248" x="5118100" y="5372100"/>
          <p14:tracePt t="5288" x="5111750" y="5372100"/>
          <p14:tracePt t="5340" x="5111750" y="5365750"/>
          <p14:tracePt t="5407" x="5105400" y="5365750"/>
          <p14:tracePt t="5451" x="5099050" y="5359400"/>
          <p14:tracePt t="5503" x="5099050" y="5365750"/>
          <p14:tracePt t="5639" x="5092700" y="5372100"/>
          <p14:tracePt t="5683" x="5092700" y="5378450"/>
          <p14:tracePt t="5723" x="5092700" y="5372100"/>
          <p14:tracePt t="5863" x="5099050" y="5365750"/>
          <p14:tracePt t="6083" x="5099050" y="5359400"/>
          <p14:tracePt t="6803" x="5105400" y="5353050"/>
          <p14:tracePt t="6943" x="5105400" y="5346700"/>
          <p14:tracePt t="7087" x="5099050" y="5340350"/>
          <p14:tracePt t="7379" x="5092700" y="5340350"/>
          <p14:tracePt t="7415" x="5099050" y="5340350"/>
          <p14:tracePt t="7507" x="5099050" y="5346700"/>
          <p14:tracePt t="7543" x="5105400" y="5353050"/>
          <p14:tracePt t="7575" x="5099050" y="5359400"/>
          <p14:tracePt t="7603" x="5092700" y="5365750"/>
          <p14:tracePt t="7627" x="5086350" y="5365750"/>
          <p14:tracePt t="7643" x="5080000" y="5365750"/>
          <p14:tracePt t="7747" x="5073650" y="5372100"/>
          <p14:tracePt t="7767" x="5073650" y="5378450"/>
          <p14:tracePt t="7783" x="5073650" y="5384800"/>
          <p14:tracePt t="7799" x="5067300" y="5391150"/>
          <p14:tracePt t="7815" x="5067300" y="5397500"/>
          <p14:tracePt t="7842" x="5060950" y="5403850"/>
          <p14:tracePt t="7859" x="5060950" y="5410200"/>
          <p14:tracePt t="7875" x="5054600" y="5416550"/>
          <p14:tracePt t="7887" x="5054600" y="5422900"/>
          <p14:tracePt t="7903" x="5060950" y="5422900"/>
          <p14:tracePt t="8007" x="5067300" y="5416550"/>
          <p14:tracePt t="8023" x="5073650" y="5416550"/>
          <p14:tracePt t="8047" x="5080000" y="5410200"/>
          <p14:tracePt t="8067" x="5086350" y="5403850"/>
          <p14:tracePt t="8083" x="5092700" y="5403850"/>
          <p14:tracePt t="8099" x="5099050" y="5397500"/>
          <p14:tracePt t="8115" x="5105400" y="5397500"/>
          <p14:tracePt t="8126" x="5111750" y="5391150"/>
          <p14:tracePt t="8143" x="5118100" y="5391150"/>
          <p14:tracePt t="8159" x="5124450" y="5384800"/>
          <p14:tracePt t="8175" x="5124450" y="5378450"/>
          <p14:tracePt t="8187" x="5130800" y="5372100"/>
          <p14:tracePt t="8203" x="5130800" y="5365750"/>
          <p14:tracePt t="8219" x="5130800" y="5359400"/>
          <p14:tracePt t="8235" x="5130800" y="5353050"/>
          <p14:tracePt t="8248" x="5130800" y="5346700"/>
          <p14:tracePt t="8265" x="5130800" y="5340350"/>
          <p14:tracePt t="8287" x="5137150" y="5346700"/>
          <p14:tracePt t="8347" x="5137150" y="5353050"/>
          <p14:tracePt t="8375" x="5143500" y="5359400"/>
          <p14:tracePt t="8423" x="5137150" y="5365750"/>
          <p14:tracePt t="8487" x="5130800" y="5365750"/>
          <p14:tracePt t="8675" x="5130800" y="5372100"/>
          <p14:tracePt t="8743" x="5130800" y="5378450"/>
          <p14:tracePt t="8783" x="5130800" y="5372100"/>
          <p14:tracePt t="8914" x="5137150" y="5372100"/>
          <p14:tracePt t="9087" x="5143500" y="5372100"/>
          <p14:tracePt t="9342" x="5143500" y="5365750"/>
          <p14:tracePt t="9471" x="5149850" y="5365750"/>
          <p14:tracePt t="9607" x="5149850" y="5372100"/>
          <p14:tracePt t="9735" x="5156200" y="5365750"/>
          <p14:tracePt t="9883" x="5156200" y="5372100"/>
          <p14:tracePt t="10079" x="5149850" y="5378450"/>
          <p14:tracePt t="10342" x="5156200" y="5372100"/>
          <p14:tracePt t="10575" x="5149850" y="5365750"/>
          <p14:tracePt t="10647" x="5156200" y="5372100"/>
          <p14:tracePt t="10827" x="5149850" y="5372100"/>
          <p14:tracePt t="11255" x="5149850" y="5378450"/>
          <p14:tracePt t="11307" x="5143500" y="5384800"/>
          <p14:tracePt t="11347" x="5143500" y="5391150"/>
          <p14:tracePt t="11363" x="5137150" y="5397500"/>
          <p14:tracePt t="11375" x="5130800" y="5397500"/>
          <p14:tracePt t="11383" x="5124450" y="5403850"/>
          <p14:tracePt t="11392" x="5111750" y="5416550"/>
          <p14:tracePt t="11405" x="5105400" y="5422900"/>
          <p14:tracePt t="11405" x="5086350" y="5441950"/>
          <p14:tracePt t="11424" x="5073650" y="5454650"/>
          <p14:tracePt t="11424" x="5054600" y="5467350"/>
          <p14:tracePt t="11439" x="5041900" y="5480050"/>
          <p14:tracePt t="11439" x="5022850" y="5499100"/>
          <p14:tracePt t="11456" x="4997450" y="5518150"/>
          <p14:tracePt t="11456" x="4972050" y="5537200"/>
          <p14:tracePt t="11473" x="4946650" y="5556250"/>
          <p14:tracePt t="11473" x="4883150" y="5600700"/>
          <p14:tracePt t="11489" x="4851400" y="5619750"/>
          <p14:tracePt t="11489" x="4819650" y="5645150"/>
          <p14:tracePt t="11507" x="4781550" y="5664200"/>
          <p14:tracePt t="11507" x="4743450" y="5689600"/>
          <p14:tracePt t="11524" x="4705350" y="5715000"/>
          <p14:tracePt t="11524" x="4660900" y="5734050"/>
          <p14:tracePt t="11540" x="4616450" y="5759450"/>
          <p14:tracePt t="11540" x="4514850" y="5816600"/>
          <p14:tracePt t="11557" x="4457700" y="5842000"/>
          <p14:tracePt t="11557" x="4406900" y="5867400"/>
          <p14:tracePt t="11573" x="4349750" y="5892800"/>
          <p14:tracePt t="11573" x="4286250" y="5918200"/>
          <p14:tracePt t="11590" x="4229100" y="5943600"/>
          <p14:tracePt t="11590" x="4108450" y="5981700"/>
          <p14:tracePt t="11608" x="4044950" y="6007100"/>
          <p14:tracePt t="11608" x="3981450" y="6026150"/>
          <p14:tracePt t="11624" x="3917950" y="6045200"/>
          <p14:tracePt t="11624" x="3860800" y="6064250"/>
          <p14:tracePt t="11641" x="3803650" y="6083300"/>
          <p14:tracePt t="11641" x="3746500" y="6102350"/>
          <p14:tracePt t="11657" x="3689350" y="6121400"/>
          <p14:tracePt t="11657" x="3638550" y="6134100"/>
          <p14:tracePt t="11657" x="3587750" y="6153150"/>
          <p14:tracePt t="11676" x="3549650" y="6159500"/>
          <p14:tracePt t="11689" x="3505200" y="6172200"/>
          <p14:tracePt t="11689" x="3435350" y="6184900"/>
          <p14:tracePt t="11708" x="3397250" y="6184900"/>
          <p14:tracePt t="11708" x="3371850" y="6184900"/>
          <p14:tracePt t="11724" x="3340100" y="6184900"/>
          <p14:tracePt t="11724" x="3314700" y="6184900"/>
          <p14:tracePt t="11741" x="3289300" y="6184900"/>
          <p14:tracePt t="11741" x="3257550" y="6184900"/>
          <p14:tracePt t="11757" x="3238500" y="6184900"/>
          <p14:tracePt t="11757" x="3213100" y="6178550"/>
          <p14:tracePt t="11757" x="3187700" y="6178550"/>
          <p14:tracePt t="11777" x="3168650" y="6178550"/>
          <p14:tracePt t="11777" x="3155950" y="6172200"/>
          <p14:tracePt t="11791" x="3136900" y="6165850"/>
          <p14:tracePt t="11791" x="3124200" y="6165850"/>
          <p14:tracePt t="11808" x="3111500" y="6159500"/>
          <p14:tracePt t="11808" x="3105150" y="6153150"/>
          <p14:tracePt t="11824" x="3092450" y="6153150"/>
          <p14:tracePt t="11824" x="3086100" y="6146800"/>
          <p14:tracePt t="11840" x="3079750" y="6146800"/>
          <p14:tracePt t="11840" x="3067050" y="6146800"/>
          <p14:tracePt t="11857" x="3060700" y="6146800"/>
          <p14:tracePt t="11873" x="3060700" y="6153150"/>
          <p14:tracePt t="11889" x="3067050" y="6159500"/>
          <p14:tracePt t="11908" x="3073400" y="6159500"/>
          <p14:tracePt t="11923" x="3086100" y="6159500"/>
          <p14:tracePt t="11940" x="3098800" y="6159500"/>
          <p14:tracePt t="11940" x="3105150" y="6159500"/>
          <p14:tracePt t="11958" x="3111500" y="6159500"/>
          <p14:tracePt t="11958" x="3130550" y="6159500"/>
          <p14:tracePt t="11976" x="3143250" y="6159500"/>
          <p14:tracePt t="11976" x="3155950" y="6153150"/>
          <p14:tracePt t="11992" x="3416300" y="6146800"/>
          <p14:tracePt t="12079" x="3454400" y="6146800"/>
          <p14:tracePt t="12084" x="3492500" y="6153150"/>
          <p14:tracePt t="12090" x="3587750" y="6153150"/>
          <p14:tracePt t="12107" x="3689350" y="6153150"/>
          <p14:tracePt t="12124" x="3797300" y="6159500"/>
          <p14:tracePt t="12141" x="3975100" y="6165850"/>
          <p14:tracePt t="12157" x="4089400" y="6172200"/>
          <p14:tracePt t="12174" x="4210050" y="6172200"/>
          <p14:tracePt t="12191" x="4387850" y="6172200"/>
          <p14:tracePt t="12208" x="4495800" y="6172200"/>
          <p14:tracePt t="12224" x="4597400" y="6178550"/>
          <p14:tracePt t="12241" x="4686300" y="6178550"/>
          <p14:tracePt t="12258" x="4806950" y="6178550"/>
          <p14:tracePt t="12276" x="4870450" y="6178550"/>
          <p14:tracePt t="12291" x="4914900" y="6172200"/>
          <p14:tracePt t="12308" x="4946650" y="6172200"/>
          <p14:tracePt t="12325" x="4972050" y="6172200"/>
          <p14:tracePt t="12325" x="4978400" y="6172200"/>
          <p14:tracePt t="12344" x="4972050" y="6165850"/>
          <p14:tracePt t="12387" x="4965700" y="6165850"/>
          <p14:tracePt t="12403" x="4959350" y="6165850"/>
          <p14:tracePt t="12419" x="4965700" y="6159500"/>
          <p14:tracePt t="12487" x="4972050" y="6165850"/>
          <p14:tracePt t="12514" x="4978400" y="6165850"/>
          <p14:tracePt t="12539" x="4978400" y="6172200"/>
          <p14:tracePt t="12563" x="4978400" y="6178550"/>
          <p14:tracePt t="12575" x="4978400" y="6184900"/>
          <p14:tracePt t="12583" x="4978400" y="6178550"/>
          <p14:tracePt t="12659" x="4984750" y="6178550"/>
          <p14:tracePt t="12683" x="4991100" y="6172200"/>
          <p14:tracePt t="12695" x="4997450" y="6165850"/>
          <p14:tracePt t="12711" x="5003800" y="6165850"/>
          <p14:tracePt t="12727" x="5010150" y="6159500"/>
          <p14:tracePt t="12743" x="5016500" y="6159500"/>
          <p14:tracePt t="12748" x="5022850" y="6153150"/>
          <p14:tracePt t="12763" x="5029200" y="6159500"/>
          <p14:tracePt t="12779" x="5035550" y="6159500"/>
          <p14:tracePt t="12802" x="5035550" y="6153150"/>
          <p14:tracePt t="12831" x="5035550" y="6146800"/>
          <p14:tracePt t="12855" x="5041900" y="6140450"/>
          <p14:tracePt t="12875" x="5054600" y="6127750"/>
          <p14:tracePt t="12891" x="5060950" y="6127750"/>
          <p14:tracePt t="12899" x="5067300" y="6127750"/>
          <p14:tracePt t="12909" x="5073650" y="6121400"/>
          <p14:tracePt t="12909" x="5099050" y="6115050"/>
          <p14:tracePt t="12928" x="5111750" y="6108700"/>
          <p14:tracePt t="12928" x="5124450" y="6108700"/>
          <p14:tracePt t="12945" x="5143500" y="6102350"/>
          <p14:tracePt t="12945" x="5156200" y="6096000"/>
          <p14:tracePt t="12961" x="5175250" y="6096000"/>
          <p14:tracePt t="12961" x="5194300" y="6089650"/>
          <p14:tracePt t="12978" x="5213350" y="6089650"/>
          <p14:tracePt t="12978" x="5251450" y="6083300"/>
          <p14:tracePt t="12997" x="5270500" y="6083300"/>
          <p14:tracePt t="12997" x="5289550" y="6076950"/>
          <p14:tracePt t="13012" x="5308600" y="6076950"/>
          <p14:tracePt t="13012" x="5327650" y="6070600"/>
          <p14:tracePt t="13028" x="5346700" y="6070600"/>
          <p14:tracePt t="13028" x="5359400" y="6070600"/>
          <p14:tracePt t="13045" x="5378450" y="6070600"/>
          <p14:tracePt t="13045" x="5391150" y="6064250"/>
          <p14:tracePt t="13045" x="5403850" y="6064250"/>
          <p14:tracePt t="13064" x="5410200" y="6064250"/>
          <p14:tracePt t="13077" x="5422900" y="6064250"/>
          <p14:tracePt t="13077" x="5435600" y="6064250"/>
          <p14:tracePt t="13096" x="5441950" y="6057900"/>
          <p14:tracePt t="13096" x="5448300" y="6057900"/>
          <p14:tracePt t="13111" x="5454650" y="6057900"/>
          <p14:tracePt t="13127" x="5448300" y="6064250"/>
          <p14:tracePt t="13175" x="5441950" y="6064250"/>
          <p14:tracePt t="13199" x="5435600" y="6064250"/>
          <p14:tracePt t="13223" x="5429250" y="6064250"/>
          <p14:tracePt t="13242" x="5429250" y="6070600"/>
          <p14:tracePt t="13335" x="5435600" y="6070600"/>
          <p14:tracePt t="13423" x="5441950" y="6070600"/>
          <p14:tracePt t="13475" x="5435600" y="6070600"/>
          <p14:tracePt t="13559" x="5429250" y="6076950"/>
          <p14:tracePt t="13587" x="5435600" y="6076950"/>
          <p14:tracePt t="13707" x="5441950" y="6076950"/>
          <p14:tracePt t="13875" x="5441950" y="6083300"/>
          <p14:tracePt t="13911" x="5448300" y="6083300"/>
          <p14:tracePt t="13947" x="5448300" y="6089650"/>
          <p14:tracePt t="13995" x="5454650" y="6096000"/>
          <p14:tracePt t="14015" x="5461000" y="6102350"/>
          <p14:tracePt t="14039" x="5467350" y="6102350"/>
          <p14:tracePt t="14055" x="5473700" y="6115050"/>
          <p14:tracePt t="14067" x="5480050" y="6121400"/>
          <p14:tracePt t="14083" x="5486400" y="6127750"/>
          <p14:tracePt t="14099" x="5492750" y="6134100"/>
          <p14:tracePt t="14127" x="5499100" y="6140450"/>
          <p14:tracePt t="14151" x="5505450" y="6140450"/>
          <p14:tracePt t="14175" x="5511800" y="6140450"/>
          <p14:tracePt t="14195" x="5518150" y="6140450"/>
          <p14:tracePt t="14211" x="5524500" y="6140450"/>
          <p14:tracePt t="14227" x="5530850" y="6146800"/>
          <p14:tracePt t="14243" x="5537200" y="6146800"/>
          <p14:tracePt t="14295" x="5543550" y="6153150"/>
          <p14:tracePt t="14331" x="5549900" y="6153150"/>
          <p14:tracePt t="14367" x="5556250" y="6153150"/>
          <p14:tracePt t="14407" x="5562600" y="6153150"/>
          <p14:tracePt t="14503" x="5568950" y="6153150"/>
          <p14:tracePt t="14543" x="5575300" y="6146800"/>
          <p14:tracePt t="14563" x="5581650" y="6146800"/>
          <p14:tracePt t="14579" x="5588000" y="6146800"/>
          <p14:tracePt t="14595" x="5594350" y="6146800"/>
          <p14:tracePt t="14603" x="5600700" y="6146800"/>
          <p14:tracePt t="14603" x="5607050" y="6146800"/>
          <p14:tracePt t="14616" x="5613400" y="6153150"/>
          <p14:tracePt t="14616" x="5619750" y="6153150"/>
          <p14:tracePt t="14633" x="5626100" y="6153150"/>
          <p14:tracePt t="14633" x="5638800" y="6153150"/>
          <p14:tracePt t="14650" x="5645150" y="6159500"/>
          <p14:tracePt t="14650" x="5657850" y="6165850"/>
          <p14:tracePt t="14668" x="5676900" y="6165850"/>
          <p14:tracePt t="14668" x="5689600" y="6172200"/>
          <p14:tracePt t="14683" x="5702300" y="6172200"/>
          <p14:tracePt t="14683" x="5715000" y="6178550"/>
          <p14:tracePt t="14700" x="5727700" y="6178550"/>
          <p14:tracePt t="14700" x="5740400" y="6178550"/>
          <p14:tracePt t="14717" x="5753100" y="6178550"/>
          <p14:tracePt t="14717" x="5765800" y="6184900"/>
          <p14:tracePt t="14733" x="5778500" y="6184900"/>
          <p14:tracePt t="14733" x="5791200" y="6184900"/>
          <p14:tracePt t="14733" x="5803900" y="6184900"/>
          <p14:tracePt t="14752" x="5816600" y="6184900"/>
          <p14:tracePt t="14752" x="5829300" y="6191250"/>
          <p14:tracePt t="14769" x="5842000" y="6191250"/>
          <p14:tracePt t="14769" x="5854700" y="6191250"/>
          <p14:tracePt t="14784" x="5867400" y="6191250"/>
          <p14:tracePt t="14784" x="5880100" y="6191250"/>
          <p14:tracePt t="14800" x="5899150" y="6191250"/>
          <p14:tracePt t="14800" x="5911850" y="6191250"/>
          <p14:tracePt t="14800" x="5924550" y="6184900"/>
          <p14:tracePt t="14819" x="5943600" y="6184900"/>
          <p14:tracePt t="14832" x="5956300" y="6178550"/>
          <p14:tracePt t="14832" x="5994400" y="6172200"/>
          <p14:tracePt t="14850" x="6013450" y="6165850"/>
          <p14:tracePt t="14850" x="6032500" y="6159500"/>
          <p14:tracePt t="14867" x="6051550" y="6153150"/>
          <p14:tracePt t="14867" x="6076950" y="6140450"/>
          <p14:tracePt t="14884" x="6096000" y="6134100"/>
          <p14:tracePt t="14884" x="6121400" y="6127750"/>
          <p14:tracePt t="14900" x="6146800" y="6115050"/>
          <p14:tracePt t="14900" x="6197600" y="6102350"/>
          <p14:tracePt t="14918" x="6223000" y="6096000"/>
          <p14:tracePt t="14918" x="6248400" y="6089650"/>
          <p14:tracePt t="14935" x="6273800" y="6083300"/>
          <p14:tracePt t="14935" x="6299200" y="6076950"/>
          <p14:tracePt t="14951" x="6324600" y="6070600"/>
          <p14:tracePt t="14951" x="6375400" y="6057900"/>
          <p14:tracePt t="14968" x="6400800" y="6051550"/>
          <p14:tracePt t="14968" x="6432550" y="6045200"/>
          <p14:tracePt t="14984" x="6451600" y="6038850"/>
          <p14:tracePt t="14984" x="6477000" y="6032500"/>
          <p14:tracePt t="15001" x="6502400" y="6026150"/>
          <p14:tracePt t="15001" x="6521450" y="6026150"/>
          <p14:tracePt t="15018" x="6540500" y="6019800"/>
          <p14:tracePt t="15018" x="6578600" y="6013450"/>
          <p14:tracePt t="15036" x="6597650" y="6007100"/>
          <p14:tracePt t="15036" x="6616700" y="6000750"/>
          <p14:tracePt t="15052" x="6635750" y="6000750"/>
          <p14:tracePt t="15052" x="6654800" y="5994400"/>
          <p14:tracePt t="15068" x="6673850" y="5988050"/>
          <p14:tracePt t="15068" x="6692900" y="5988050"/>
          <p14:tracePt t="15084" x="6711950" y="5981700"/>
          <p14:tracePt t="15084" x="6731000" y="5975350"/>
          <p14:tracePt t="15101" x="6750050" y="5975350"/>
          <p14:tracePt t="15101" x="6775450" y="5969000"/>
          <p14:tracePt t="15101" x="6794500" y="5969000"/>
          <p14:tracePt t="15120" x="6813550" y="5962650"/>
          <p14:tracePt t="15120" x="6838950" y="5962650"/>
          <p14:tracePt t="15136" x="6858000" y="5956300"/>
          <p14:tracePt t="15136" x="6883400" y="5956300"/>
          <p14:tracePt t="15152" x="6902450" y="5956300"/>
          <p14:tracePt t="15152" x="6927850" y="5956300"/>
          <p14:tracePt t="15168" x="6953250" y="5949950"/>
          <p14:tracePt t="15168" x="6972300" y="5949950"/>
          <p14:tracePt t="15185" x="6997700" y="5956300"/>
          <p14:tracePt t="15185" x="7029450" y="5956300"/>
          <p14:tracePt t="15185" x="7054850" y="5956300"/>
          <p14:tracePt t="15204" x="7080250" y="5956300"/>
          <p14:tracePt t="15204" x="7105650" y="5956300"/>
          <p14:tracePt t="15218" x="7131050" y="5962650"/>
          <p14:tracePt t="15218" x="7156450" y="5962650"/>
          <p14:tracePt t="15235" x="7188200" y="5962650"/>
          <p14:tracePt t="15235" x="7213600" y="5969000"/>
          <p14:tracePt t="15252" x="7239000" y="5969000"/>
          <p14:tracePt t="15252" x="7289800" y="5975350"/>
          <p14:tracePt t="15269" x="7315200" y="5981700"/>
          <p14:tracePt t="15269" x="7340600" y="5981700"/>
          <p14:tracePt t="15285" x="7359650" y="5988050"/>
          <p14:tracePt t="15285" x="7385050" y="5988050"/>
          <p14:tracePt t="15302" x="7404100" y="5994400"/>
          <p14:tracePt t="15302" x="7423150" y="5994400"/>
          <p14:tracePt t="15318" x="7442200" y="6000750"/>
          <p14:tracePt t="15318" x="7467600" y="6007100"/>
          <p14:tracePt t="15336" x="7480300" y="6007100"/>
          <p14:tracePt t="15336" x="7493000" y="6013450"/>
          <p14:tracePt t="15352" x="7499350" y="6013450"/>
          <p14:tracePt t="15352" x="7505700" y="6013450"/>
          <p14:tracePt t="15369" x="7512050" y="6013450"/>
          <p14:tracePt t="15384" x="7518400" y="6019800"/>
          <p14:tracePt t="15401" x="7512050" y="6019800"/>
          <p14:tracePt t="15435" x="7512050" y="6032500"/>
          <p14:tracePt t="15455" x="7512050" y="6038850"/>
          <p14:tracePt t="15471" x="7512050" y="6045200"/>
          <p14:tracePt t="15487" x="7518400" y="6051550"/>
          <p14:tracePt t="15495" x="7524750" y="6057900"/>
          <p14:tracePt t="15506" x="7531100" y="6064250"/>
          <p14:tracePt t="15522" x="7537450" y="6070600"/>
          <p14:tracePt t="15540" x="7537450" y="6076950"/>
          <p14:tracePt t="15556" x="7537450" y="6083300"/>
          <p14:tracePt t="15568" x="7537450" y="6089650"/>
          <p14:tracePt t="15585" x="7537450" y="6096000"/>
          <p14:tracePt t="15607" x="7531100" y="6096000"/>
          <p14:tracePt t="15627" x="7537450" y="6096000"/>
          <p14:tracePt t="15734" x="7537450" y="6102350"/>
          <p14:tracePt t="15831" x="7537450" y="6096000"/>
          <p14:tracePt t="15875" x="7543800" y="6096000"/>
          <p14:tracePt t="15943" x="7550150" y="6096000"/>
          <p14:tracePt t="15966" x="7556500" y="6096000"/>
          <p14:tracePt t="15987" x="7562850" y="6096000"/>
          <p14:tracePt t="16071" x="7569200" y="6096000"/>
          <p14:tracePt t="16107" x="7575550" y="6096000"/>
          <p14:tracePt t="16139" x="7581900" y="6089650"/>
          <p14:tracePt t="16243" x="7588250" y="6096000"/>
          <p14:tracePt t="16311" x="7581900" y="6102350"/>
          <p14:tracePt t="16335" x="7581900" y="6108700"/>
          <p14:tracePt t="16355" x="7588250" y="6108700"/>
          <p14:tracePt t="16386" x="7594600" y="6108700"/>
          <p14:tracePt t="16423" x="7600950" y="6115050"/>
          <p14:tracePt t="16499" x="7607300" y="6115050"/>
          <p14:tracePt t="16543" x="7613650" y="6115050"/>
          <p14:tracePt t="16575" x="7620000" y="6115050"/>
          <p14:tracePt t="16655" x="7626350" y="6108700"/>
          <p14:tracePt t="16695" x="7632700" y="6108700"/>
          <p14:tracePt t="16723" x="7639050" y="6102350"/>
          <p14:tracePt t="16775" x="7645400" y="6102350"/>
          <p14:tracePt t="16807" x="7651750" y="6102350"/>
          <p14:tracePt t="16835" x="7658100" y="6102350"/>
          <p14:tracePt t="16879" x="7664450" y="6102350"/>
          <p14:tracePt t="16903" x="7670800" y="6102350"/>
          <p14:tracePt t="16927" x="7677150" y="6102350"/>
          <p14:tracePt t="16943" x="7683500" y="6102350"/>
          <p14:tracePt t="16955" x="7689850" y="6102350"/>
          <p14:tracePt t="16971" x="7696200" y="6102350"/>
          <p14:tracePt t="16987" x="7702550" y="6102350"/>
          <p14:tracePt t="17014" x="7708900" y="6102350"/>
          <p14:tracePt t="17031" x="7715250" y="6108700"/>
          <p14:tracePt t="17047" x="7721600" y="6108700"/>
          <p14:tracePt t="17059" x="7727950" y="6108700"/>
          <p14:tracePt t="17075" x="7734300" y="6108700"/>
          <p14:tracePt t="17091" x="7740650" y="6108700"/>
          <p14:tracePt t="17115" x="7747000" y="6108700"/>
          <p14:tracePt t="17135" x="7753350" y="6108700"/>
          <p14:tracePt t="17195" x="7759700" y="6108700"/>
          <p14:tracePt t="17227" x="7766050" y="6108700"/>
          <p14:tracePt t="17254" x="7772400" y="6108700"/>
          <p14:tracePt t="17306" x="7778750" y="6108700"/>
          <p14:tracePt t="17330" x="7785100" y="6108700"/>
          <p14:tracePt t="17355" x="7791450" y="6102350"/>
          <p14:tracePt t="17375" x="7797800" y="6102350"/>
          <p14:tracePt t="17422" x="7804150" y="6102350"/>
          <p14:tracePt t="17443" x="7810500" y="6102350"/>
          <p14:tracePt t="17475" x="7816850" y="6108700"/>
          <p14:tracePt t="17571" x="7823200" y="6102350"/>
          <p14:tracePt t="17847" x="7823200" y="6108700"/>
          <p14:tracePt t="18231" x="7829550" y="6108700"/>
          <p14:tracePt t="18479" x="7823200" y="6115050"/>
          <p14:tracePt t="18643" x="7823200" y="6121400"/>
          <p14:tracePt t="18855" x="7823200" y="6115050"/>
          <p14:tracePt t="19319" x="7816850" y="6121400"/>
          <p14:tracePt t="19431" x="7810500" y="6121400"/>
          <p14:tracePt t="19507" x="7816850" y="6121400"/>
          <p14:tracePt t="20030" x="7816850" y="6127750"/>
          <p14:tracePt t="20059" x="7810500" y="6134100"/>
          <p14:tracePt t="20115" x="7810500" y="6127750"/>
          <p14:tracePt t="20271" x="7810500" y="6121400"/>
          <p14:tracePt t="20399" x="7816850" y="6121400"/>
          <p14:tracePt t="20487" x="7816850" y="6115050"/>
          <p14:tracePt t="20527" x="7810500" y="6115050"/>
          <p14:tracePt t="20595" x="7804150" y="6121400"/>
          <p14:tracePt t="20827" x="7810500" y="6121400"/>
          <p14:tracePt t="20923" x="7804150" y="6127750"/>
          <p14:tracePt t="20983" x="7797800" y="6121400"/>
          <p14:tracePt t="21015" x="7791450" y="6121400"/>
          <p14:tracePt t="21035" x="7791450" y="6115050"/>
          <p14:tracePt t="21067" x="7785100" y="6121400"/>
          <p14:tracePt t="21147" x="7778750" y="6115050"/>
          <p14:tracePt t="21274" x="7778750" y="6108700"/>
          <p14:tracePt t="21307" x="7772400" y="6108700"/>
          <p14:tracePt t="21343" x="7766050" y="6102350"/>
          <p14:tracePt t="21375" x="7759700" y="6102350"/>
          <p14:tracePt t="21530" x="7753350" y="6096000"/>
          <p14:tracePt t="21575" x="7747000" y="6102350"/>
          <p14:tracePt t="21619" x="7740650" y="6108700"/>
          <p14:tracePt t="21675" x="7734300" y="6115050"/>
          <p14:tracePt t="21695" x="7727950" y="6115050"/>
          <p14:tracePt t="21711" x="7727950" y="6121400"/>
          <p14:tracePt t="21727" x="7721600" y="6127750"/>
          <p14:tracePt t="21747" x="7721600" y="6134100"/>
          <p14:tracePt t="21779" x="7715250" y="6134100"/>
          <p14:tracePt t="21891" x="7708900" y="6140450"/>
          <p14:tracePt t="21987" x="7715250" y="6140450"/>
          <p14:tracePt t="22063" x="7715250" y="6134100"/>
          <p14:tracePt t="22099" x="7708900" y="6127750"/>
          <p14:tracePt t="22131" x="7708900" y="6121400"/>
          <p14:tracePt t="22154" x="7702550" y="6121400"/>
          <p14:tracePt t="22191" x="7702550" y="6127750"/>
          <p14:tracePt t="22319" x="7708900" y="6127750"/>
          <p14:tracePt t="22387" x="7702550" y="6127750"/>
          <p14:tracePt t="22467" x="7696200" y="6127750"/>
          <p14:tracePt t="22526" x="7689850" y="6134100"/>
          <p14:tracePt t="22595" x="7689850" y="6140450"/>
          <p14:tracePt t="22687" x="7683500" y="6146800"/>
          <p14:tracePt t="22790" x="7683500" y="6140450"/>
          <p14:tracePt t="23151" x="7677150" y="6140450"/>
          <p14:tracePt t="23287" x="7677150" y="6146800"/>
          <p14:tracePt t="23323" x="7670800" y="6146800"/>
          <p14:tracePt t="23419" x="7664450" y="6146800"/>
          <p14:tracePt t="23475" x="7658100" y="6146800"/>
          <p14:tracePt t="23495" x="7651750" y="6153150"/>
          <p14:tracePt t="23526" x="7651750" y="6159500"/>
          <p14:tracePt t="23563" x="7645400" y="6159500"/>
          <p14:tracePt t="23587" x="7645400" y="6165850"/>
          <p14:tracePt t="23607" x="7645400" y="6172200"/>
          <p14:tracePt t="23631" x="7645400" y="6178550"/>
          <p14:tracePt t="23655" x="7639050" y="6184900"/>
          <p14:tracePt t="23699" x="7632700" y="6184900"/>
          <p14:tracePt t="23719" x="7626350" y="6191250"/>
          <p14:tracePt t="23743" x="7620000" y="6184900"/>
          <p14:tracePt t="23768" x="7613650" y="6184900"/>
          <p14:tracePt t="23835" x="7607300" y="6184900"/>
          <p14:tracePt t="23847" x="7600950" y="6184900"/>
          <p14:tracePt t="23871" x="7594600" y="6184900"/>
          <p14:tracePt t="23899" x="7594600" y="6178550"/>
          <p14:tracePt t="23939" x="7594600" y="6172200"/>
          <p14:tracePt t="23959" x="7600950" y="6165850"/>
          <p14:tracePt t="23983" x="7600950" y="6159500"/>
          <p14:tracePt t="24014" x="7594600" y="6159500"/>
          <p14:tracePt t="24095" x="7600950" y="6159500"/>
          <p14:tracePt t="24199" x="7594600" y="6165850"/>
          <p14:tracePt t="24247" x="7594600" y="6172200"/>
          <p14:tracePt t="24291" x="7600950" y="6172200"/>
          <p14:tracePt t="24411" x="7600950" y="6165850"/>
          <p14:tracePt t="24439" x="7607300" y="6165850"/>
          <p14:tracePt t="24462" x="7613650" y="6159500"/>
          <p14:tracePt t="24495" x="7620000" y="6153150"/>
          <p14:tracePt t="24567" x="7613650" y="6146800"/>
          <p14:tracePt t="24615" x="7613650" y="6140450"/>
          <p14:tracePt t="24643" x="7607300" y="6140450"/>
          <p14:tracePt t="24659" x="7607300" y="6134100"/>
          <p14:tracePt t="24679" x="7613650" y="6134100"/>
          <p14:tracePt t="24727" x="7620000" y="6134100"/>
          <p14:tracePt t="24755" x="7620000" y="6140450"/>
          <p14:tracePt t="24787" x="7620000" y="6134100"/>
          <p14:tracePt t="25279" x="7620000" y="6140450"/>
          <p14:tracePt t="25371" x="7620000" y="6134100"/>
          <p14:tracePt t="25483" x="7613650" y="6134100"/>
          <p14:tracePt t="25819" x="7613650" y="6140450"/>
          <p14:tracePt t="25987" x="7613650" y="6134100"/>
          <p14:tracePt t="26067" x="7607300" y="6127750"/>
          <p14:tracePt t="26099" x="7607300" y="6121400"/>
          <p14:tracePt t="26118" x="7607300" y="6115050"/>
          <p14:tracePt t="26151" x="7600950" y="6108700"/>
          <p14:tracePt t="26203" x="7594600" y="6102350"/>
          <p14:tracePt t="26218" x="7588250" y="6096000"/>
          <p14:tracePt t="26234" x="7588250" y="6089650"/>
          <p14:tracePt t="26240" x="7581900" y="6083300"/>
          <p14:tracePt t="26253" x="7575550" y="6076950"/>
          <p14:tracePt t="26253" x="7562850" y="6064250"/>
          <p14:tracePt t="26272" x="7550150" y="6057900"/>
          <p14:tracePt t="26272" x="7543800" y="6045200"/>
          <p14:tracePt t="26288" x="7531100" y="6038850"/>
          <p14:tracePt t="26288" x="7512050" y="6032500"/>
          <p14:tracePt t="26304" x="7493000" y="6019800"/>
          <p14:tracePt t="26304" x="7473950" y="6013450"/>
          <p14:tracePt t="26321" x="7448550" y="6000750"/>
          <p14:tracePt t="26321" x="7423150" y="5994400"/>
          <p14:tracePt t="26321" x="7397750" y="5994400"/>
          <p14:tracePt t="26340" x="7366000" y="5988050"/>
          <p14:tracePt t="26353" x="7340600" y="5981700"/>
          <p14:tracePt t="26353" x="7283450" y="5981700"/>
          <p14:tracePt t="26371" x="7258050" y="5981700"/>
          <p14:tracePt t="26371" x="7232650" y="5981700"/>
          <p14:tracePt t="26388" x="7213600" y="5981700"/>
          <p14:tracePt t="26388" x="7194550" y="5981700"/>
          <p14:tracePt t="26405" x="7175500" y="5981700"/>
          <p14:tracePt t="26405" x="7137400" y="5981700"/>
          <p14:tracePt t="26421" x="7124700" y="5988050"/>
          <p14:tracePt t="26421" x="7112000" y="5988050"/>
          <p14:tracePt t="26438" x="7092950" y="5988050"/>
          <p14:tracePt t="26438" x="7080250" y="5988050"/>
          <p14:tracePt t="26455" x="7067550" y="5988050"/>
          <p14:tracePt t="26455" x="7054850" y="5988050"/>
          <p14:tracePt t="26472" x="7035800" y="5988050"/>
          <p14:tracePt t="26472" x="7010400" y="5988050"/>
          <p14:tracePt t="26488" x="6997700" y="5988050"/>
          <p14:tracePt t="26488" x="6985000" y="5988050"/>
          <p14:tracePt t="26505" x="6972300" y="5988050"/>
          <p14:tracePt t="26505" x="6965950" y="5988050"/>
          <p14:tracePt t="26522" x="6953250" y="5988050"/>
          <p14:tracePt t="26522" x="6934200" y="5988050"/>
          <p14:tracePt t="26540" x="6927850" y="5994400"/>
          <p14:tracePt t="26540" x="6915150" y="5994400"/>
          <p14:tracePt t="26555" x="6908800" y="6000750"/>
          <p14:tracePt t="26555" x="6902450" y="6000750"/>
          <p14:tracePt t="26572" x="6896100" y="6007100"/>
          <p14:tracePt t="26572" x="6889750" y="6007100"/>
          <p14:tracePt t="26589" x="6883400" y="6013450"/>
          <p14:tracePt t="26604" x="6883400" y="6019800"/>
          <p14:tracePt t="26621" x="6883400" y="6032500"/>
          <p14:tracePt t="26621" x="6896100" y="6038850"/>
          <p14:tracePt t="26639" x="6902450" y="6045200"/>
          <p14:tracePt t="26639" x="6908800" y="6051550"/>
          <p14:tracePt t="26656" x="6915150" y="6057900"/>
          <p14:tracePt t="26656" x="6927850" y="6064250"/>
          <p14:tracePt t="26672" x="6940550" y="6070600"/>
          <p14:tracePt t="26672" x="6946900" y="6076950"/>
          <p14:tracePt t="26689" x="6959600" y="6083300"/>
          <p14:tracePt t="26689" x="6972300" y="6083300"/>
          <p14:tracePt t="26689" x="6985000" y="6089650"/>
          <p14:tracePt t="26708" x="6997700" y="6096000"/>
          <p14:tracePt t="26708" x="7004050" y="6096000"/>
          <p14:tracePt t="26722" x="7016750" y="6102350"/>
          <p14:tracePt t="26722" x="7023100" y="6108700"/>
          <p14:tracePt t="26739" x="7035800" y="6108700"/>
          <p14:tracePt t="26739" x="7042150" y="6115050"/>
          <p14:tracePt t="26756" x="7048500" y="6115050"/>
          <p14:tracePt t="26756" x="7054850" y="6121400"/>
          <p14:tracePt t="26756" x="7061200" y="6121400"/>
          <p14:tracePt t="26777" x="7067550" y="6121400"/>
          <p14:tracePt t="26777" x="7080250" y="6121400"/>
          <p14:tracePt t="26789" x="7086600" y="6127750"/>
          <p14:tracePt t="26789" x="7092950" y="6127750"/>
          <p14:tracePt t="26806" x="7099300" y="6127750"/>
          <p14:tracePt t="26806" x="7105650" y="6127750"/>
          <p14:tracePt t="26823" x="7112000" y="6127750"/>
          <p14:tracePt t="26823" x="7118350" y="6127750"/>
          <p14:tracePt t="26840" x="7124700" y="6121400"/>
          <p14:tracePt t="26840" x="7131050" y="6121400"/>
          <p14:tracePt t="26856" x="7137400" y="6121400"/>
          <p14:tracePt t="26872" x="7143750" y="6121400"/>
          <p14:tracePt t="26888" x="7150100" y="6115050"/>
          <p14:tracePt t="26905" x="7156450" y="6115050"/>
          <p14:tracePt t="26905" x="7162800" y="6115050"/>
          <p14:tracePt t="26923" x="7169150" y="6108700"/>
          <p14:tracePt t="26939" x="7175500" y="6102350"/>
          <p14:tracePt t="26959" x="7175500" y="6096000"/>
          <p14:tracePt t="26976" x="7181850" y="6089650"/>
          <p14:tracePt t="26992" x="7188200" y="6089650"/>
          <p14:tracePt t="27007" x="7194550" y="6083300"/>
          <p14:tracePt t="27022" x="7200900" y="6083300"/>
          <p14:tracePt t="27043" x="7207250" y="6089650"/>
          <p14:tracePt t="27087" x="7213600" y="6089650"/>
          <p14:tracePt t="27103" x="7219950" y="6089650"/>
          <p14:tracePt t="27119" x="7226300" y="6096000"/>
          <p14:tracePt t="27135" x="7232650" y="6096000"/>
          <p14:tracePt t="27147" x="7239000" y="6102350"/>
          <p14:tracePt t="27163" x="7245350" y="6102350"/>
          <p14:tracePt t="27179" x="7251700" y="6108700"/>
          <p14:tracePt t="27196" x="7258050" y="6108700"/>
          <p14:tracePt t="27231" x="7264400" y="6108700"/>
          <p14:tracePt t="27327" x="7264400" y="6102350"/>
          <p14:tracePt t="27359" x="7270750" y="6096000"/>
          <p14:tracePt t="27387" x="7277100" y="6102350"/>
          <p14:tracePt t="27447" x="7283450" y="6102350"/>
          <p14:tracePt t="27539" x="7283450" y="6096000"/>
          <p14:tracePt t="27627" x="7289800" y="6096000"/>
          <p14:tracePt t="27675" x="7283450" y="6096000"/>
          <p14:tracePt t="28063" x="7277100" y="6096000"/>
          <p14:tracePt t="28319" x="7270750" y="6089650"/>
          <p14:tracePt t="28458" x="7270750" y="6083300"/>
          <p14:tracePt t="28695" x="7277100" y="6076950"/>
          <p14:tracePt t="28747" x="7277100" y="6083300"/>
          <p14:tracePt t="28927" x="7283450" y="6083300"/>
          <p14:tracePt t="29415" x="7289800" y="6083300"/>
          <p14:tracePt t="30808" x="7289800" y="6076950"/>
          <p14:tracePt t="31459" x="7283450" y="6070600"/>
          <p14:tracePt t="31731" x="7283450" y="6076950"/>
          <p14:tracePt t="31851" x="7283450" y="6083300"/>
          <p14:tracePt t="31939" x="7283450" y="6089650"/>
          <p14:tracePt t="32287" x="7289800" y="6096000"/>
          <p14:tracePt t="32331" x="7296150" y="6096000"/>
          <p14:tracePt t="32407" x="7296150" y="6102350"/>
          <p14:tracePt t="32427" x="7296150" y="6108700"/>
          <p14:tracePt t="32467" x="7302500" y="6115050"/>
          <p14:tracePt t="32503" x="7308850" y="6115050"/>
          <p14:tracePt t="32578" x="7308850" y="6108700"/>
          <p14:tracePt t="32599" x="7308850" y="6102350"/>
          <p14:tracePt t="32622" x="7308850" y="6096000"/>
          <p14:tracePt t="32639" x="7308850" y="6089650"/>
          <p14:tracePt t="32659" x="7308850" y="6083300"/>
          <p14:tracePt t="32683" x="7308850" y="6089650"/>
          <p14:tracePt t="32771" x="7308850" y="6096000"/>
          <p14:tracePt t="32847" x="7315200" y="6102350"/>
          <p14:tracePt t="32871" x="7308850" y="6102350"/>
          <p14:tracePt t="32967" x="7308850" y="6096000"/>
          <p14:tracePt t="33011" x="7308850" y="6089650"/>
          <p14:tracePt t="33035" x="7315200" y="6083300"/>
          <p14:tracePt t="33067" x="7308850" y="6076950"/>
          <p14:tracePt t="33119" x="7308850" y="6070600"/>
          <p14:tracePt t="33247" x="7302500" y="6070600"/>
          <p14:tracePt t="33319" x="7296150" y="6070600"/>
          <p14:tracePt t="33351" x="7289800" y="6070600"/>
          <p14:tracePt t="33395" x="7283450" y="6070600"/>
          <p14:tracePt t="33411" x="7277100" y="6064250"/>
          <p14:tracePt t="33427" x="7270750" y="6064250"/>
          <p14:tracePt t="33439" x="7264400" y="6064250"/>
          <p14:tracePt t="33455" x="7251700" y="6064250"/>
          <p14:tracePt t="33471" x="7245350" y="6064250"/>
          <p14:tracePt t="33487" x="7239000" y="6064250"/>
          <p14:tracePt t="33493" x="7232650" y="6070600"/>
          <p14:tracePt t="33510" x="7226300" y="6070600"/>
          <p14:tracePt t="33510" x="7219950" y="6070600"/>
          <p14:tracePt t="33528" x="7213600" y="6070600"/>
          <p14:tracePt t="33528" x="7207250" y="6076950"/>
          <p14:tracePt t="33545" x="7200900" y="6076950"/>
          <p14:tracePt t="33545" x="7188200" y="6083300"/>
          <p14:tracePt t="33561" x="7175500" y="6083300"/>
          <p14:tracePt t="33561" x="7169150" y="6083300"/>
          <p14:tracePt t="33578" x="7162800" y="6089650"/>
          <p14:tracePt t="33578" x="7150100" y="6089650"/>
          <p14:tracePt t="33595" x="7137400" y="6089650"/>
          <p14:tracePt t="33595" x="7112000" y="6096000"/>
          <p14:tracePt t="33612" x="7099300" y="6096000"/>
          <p14:tracePt t="33612" x="7080250" y="6096000"/>
          <p14:tracePt t="33628" x="7061200" y="6102350"/>
          <p14:tracePt t="33628" x="7042150" y="6102350"/>
          <p14:tracePt t="33645" x="7023100" y="6108700"/>
          <p14:tracePt t="33645" x="6997700" y="6108700"/>
          <p14:tracePt t="33661" x="6978650" y="6115050"/>
          <p14:tracePt t="33661" x="6927850" y="6127750"/>
          <p14:tracePt t="33680" x="6908800" y="6127750"/>
          <p14:tracePt t="33680" x="6883400" y="6134100"/>
          <p14:tracePt t="33696" x="6864350" y="6134100"/>
          <p14:tracePt t="33696" x="6838950" y="6140450"/>
          <p14:tracePt t="33712" x="6819900" y="6146800"/>
          <p14:tracePt t="33712" x="6794500" y="6146800"/>
          <p14:tracePt t="33728" x="6775450" y="6153150"/>
          <p14:tracePt t="33728" x="6756400" y="6159500"/>
          <p14:tracePt t="33728" x="6737350" y="6159500"/>
          <p14:tracePt t="33748" x="6718300" y="6165850"/>
          <p14:tracePt t="33760" x="6699250" y="6165850"/>
          <p14:tracePt t="33760" x="6680200" y="6165850"/>
          <p14:tracePt t="33781" x="6642100" y="6165850"/>
          <p14:tracePt t="33781" x="6623050" y="6165850"/>
          <p14:tracePt t="33796" x="6604000" y="6165850"/>
          <p14:tracePt t="33796" x="6591300" y="6165850"/>
          <p14:tracePt t="33812" x="6572250" y="6159500"/>
          <p14:tracePt t="33812" x="6553200" y="6159500"/>
          <p14:tracePt t="33829" x="6540500" y="6159500"/>
          <p14:tracePt t="33829" x="6521450" y="6153150"/>
          <p14:tracePt t="33829" x="6508750" y="6153150"/>
          <p14:tracePt t="33848" x="6496050" y="6146800"/>
          <p14:tracePt t="33848" x="6483350" y="6140450"/>
          <p14:tracePt t="33863" x="6464300" y="6140450"/>
          <p14:tracePt t="33863" x="6451600" y="6134100"/>
          <p14:tracePt t="33879" x="6438900" y="6127750"/>
          <p14:tracePt t="33879" x="6432550" y="6121400"/>
          <p14:tracePt t="33896" x="6419850" y="6121400"/>
          <p14:tracePt t="33896" x="6407150" y="6115050"/>
          <p14:tracePt t="33913" x="6400800" y="6108700"/>
          <p14:tracePt t="33913" x="6388100" y="6102350"/>
          <p14:tracePt t="33929" x="6381750" y="6096000"/>
          <p14:tracePt t="33929" x="6381750" y="6089650"/>
          <p14:tracePt t="33946" x="6375400" y="6083300"/>
          <p14:tracePt t="33961" x="6375400" y="6076950"/>
          <p14:tracePt t="33961" x="6375400" y="6070600"/>
          <p14:tracePt t="33979" x="6375400" y="6064250"/>
          <p14:tracePt t="33979" x="6369050" y="6057900"/>
          <p14:tracePt t="33996" x="6369050" y="6051550"/>
          <p14:tracePt t="33996" x="6362700" y="6038850"/>
          <p14:tracePt t="34013" x="6356350" y="6032500"/>
          <p14:tracePt t="34013" x="6350000" y="6026150"/>
          <p14:tracePt t="34030" x="6350000" y="6013450"/>
          <p14:tracePt t="34030" x="6337300" y="5994400"/>
          <p14:tracePt t="34048" x="6330950" y="5988050"/>
          <p14:tracePt t="34048" x="6324600" y="5975350"/>
          <p14:tracePt t="34064" x="6318250" y="5962650"/>
          <p14:tracePt t="34064" x="6311900" y="5943600"/>
          <p14:tracePt t="34080" x="6305550" y="5924550"/>
          <p14:tracePt t="34080" x="6305550" y="5899150"/>
          <p14:tracePt t="34096" x="6299200" y="5880100"/>
          <p14:tracePt t="34096" x="6292850" y="5854700"/>
          <p14:tracePt t="34113" x="6292850" y="5829300"/>
          <p14:tracePt t="34113" x="6292850" y="5778500"/>
          <p14:tracePt t="34132" x="6292850" y="5753100"/>
          <p14:tracePt t="34132" x="6292850" y="5727700"/>
          <p14:tracePt t="34148" x="6299200" y="5702300"/>
          <p14:tracePt t="34148" x="6305550" y="5664200"/>
          <p14:tracePt t="34163" x="6318250" y="56261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2" name="Rectangle 4"/>
          <p:cNvSpPr>
            <a:spLocks noGrp="1" noChangeArrowheads="1"/>
          </p:cNvSpPr>
          <p:nvPr>
            <p:ph type="title"/>
          </p:nvPr>
        </p:nvSpPr>
        <p:spPr/>
        <p:txBody>
          <a:bodyPr/>
          <a:lstStyle/>
          <a:p>
            <a:r>
              <a:rPr lang="ja-JP" altLang="en-US"/>
              <a:t>練習</a:t>
            </a:r>
          </a:p>
        </p:txBody>
      </p:sp>
      <p:sp>
        <p:nvSpPr>
          <p:cNvPr id="631813" name="Text Box 5"/>
          <p:cNvSpPr txBox="1">
            <a:spLocks noChangeArrowheads="1"/>
          </p:cNvSpPr>
          <p:nvPr/>
        </p:nvSpPr>
        <p:spPr bwMode="auto">
          <a:xfrm>
            <a:off x="500034" y="1071546"/>
            <a:ext cx="8429684" cy="1569660"/>
          </a:xfrm>
          <a:prstGeom prst="rect">
            <a:avLst/>
          </a:prstGeom>
          <a:noFill/>
          <a:ln w="38100">
            <a:noFill/>
            <a:miter lim="800000"/>
            <a:headEnd/>
            <a:tailEnd/>
          </a:ln>
          <a:effectLst/>
        </p:spPr>
        <p:txBody>
          <a:bodyPr wrap="square">
            <a:spAutoFit/>
          </a:bodyPr>
          <a:lstStyle/>
          <a:p>
            <a:r>
              <a:rPr lang="ja-JP" altLang="en-US" dirty="0"/>
              <a:t>Ｕ牧場で飼育している牛は晴れの日と雨の日では餌の摂取量（</a:t>
            </a:r>
            <a:r>
              <a:rPr lang="en-US" altLang="ja-JP" dirty="0"/>
              <a:t>kg</a:t>
            </a:r>
            <a:r>
              <a:rPr lang="ja-JP" altLang="en-US" dirty="0"/>
              <a:t>）が違うらしい．</a:t>
            </a:r>
            <a:r>
              <a:rPr lang="en-US" altLang="ja-JP" dirty="0"/>
              <a:t>10</a:t>
            </a:r>
            <a:r>
              <a:rPr lang="ja-JP" altLang="en-US" dirty="0"/>
              <a:t>頭の牛についてそれぞれ晴れの日と雨の日の餌の摂取量を調べたところ，下の表のようになった．牛の餌の摂取量が天気によって異なるのかを有意水準５％で</a:t>
            </a:r>
            <a:r>
              <a:rPr lang="ja-JP" altLang="en-US" dirty="0" err="1"/>
              <a:t>ｔ</a:t>
            </a:r>
            <a:r>
              <a:rPr lang="ja-JP" altLang="en-US" dirty="0"/>
              <a:t>検定せよ．</a:t>
            </a:r>
          </a:p>
        </p:txBody>
      </p:sp>
      <p:pic>
        <p:nvPicPr>
          <p:cNvPr id="631814" name="Picture 6"/>
          <p:cNvPicPr>
            <a:picLocks noChangeAspect="1" noChangeArrowheads="1"/>
          </p:cNvPicPr>
          <p:nvPr/>
        </p:nvPicPr>
        <p:blipFill>
          <a:blip r:embed="rId5" cstate="print"/>
          <a:srcRect t="3607"/>
          <a:stretch>
            <a:fillRect/>
          </a:stretch>
        </p:blipFill>
        <p:spPr bwMode="auto">
          <a:xfrm>
            <a:off x="2000232" y="2714620"/>
            <a:ext cx="4786346" cy="4060575"/>
          </a:xfrm>
          <a:prstGeom prst="rect">
            <a:avLst/>
          </a:prstGeom>
          <a:no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998"/>
    </mc:Choice>
    <mc:Fallback>
      <p:transition spd="slow" advTm="19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6" x="6877050" y="5067300"/>
          <p14:tracePt t="2368" x="6883400" y="5060950"/>
          <p14:tracePt t="2375" x="6889750" y="5060950"/>
          <p14:tracePt t="2392" x="6896100" y="5054600"/>
          <p14:tracePt t="2408" x="6902450" y="5048250"/>
          <p14:tracePt t="2416" x="6908800" y="5041900"/>
          <p14:tracePt t="2429" x="6915150" y="5035550"/>
          <p14:tracePt t="2444" x="6915150" y="5029200"/>
          <p14:tracePt t="2461" x="6915150" y="5022850"/>
          <p14:tracePt t="2477" x="6921500" y="5016500"/>
          <p14:tracePt t="2496" x="6927850" y="5010150"/>
          <p14:tracePt t="2512" x="6934200" y="5003800"/>
          <p14:tracePt t="2527" x="6940550" y="4997450"/>
          <p14:tracePt t="2527" x="6946900" y="4997450"/>
          <p14:tracePt t="2546" x="6946900" y="4991100"/>
          <p14:tracePt t="2546" x="6953250" y="4984750"/>
          <p14:tracePt t="2562" x="6959600" y="4978400"/>
          <p14:tracePt t="2562" x="6965950" y="4972050"/>
          <p14:tracePt t="2562" x="6965950" y="4965700"/>
          <p14:tracePt t="2581" x="6972300" y="4959350"/>
          <p14:tracePt t="2581" x="6978650" y="4953000"/>
          <p14:tracePt t="2596" x="6985000" y="4940300"/>
          <p14:tracePt t="2596" x="6985000" y="4933950"/>
          <p14:tracePt t="2612" x="6991350" y="4927600"/>
          <p14:tracePt t="2612" x="6997700" y="4921250"/>
          <p14:tracePt t="2629" x="6997700" y="4914900"/>
          <p14:tracePt t="2629" x="7004050" y="4908550"/>
          <p14:tracePt t="2645" x="7010400" y="4902200"/>
          <p14:tracePt t="2645" x="7016750" y="4895850"/>
          <p14:tracePt t="2662" x="7023100" y="4889500"/>
          <p14:tracePt t="2678" x="7029450" y="4883150"/>
          <p14:tracePt t="2695" x="7042150" y="4883150"/>
          <p14:tracePt t="2695" x="7048500" y="4876800"/>
          <p14:tracePt t="2712" x="7054850" y="4876800"/>
          <p14:tracePt t="2712" x="7061200" y="4864100"/>
          <p14:tracePt t="2730" x="7073900" y="4864100"/>
          <p14:tracePt t="2730" x="7080250" y="4857750"/>
          <p14:tracePt t="2746" x="7086600" y="4857750"/>
          <p14:tracePt t="2761" x="7099300" y="4857750"/>
          <p14:tracePt t="2761" x="7112000" y="4857750"/>
          <p14:tracePt t="2780" x="7118350" y="4864100"/>
          <p14:tracePt t="2780" x="7124700" y="4870450"/>
          <p14:tracePt t="2798" x="7131050" y="4876800"/>
          <p14:tracePt t="2798" x="7137400" y="4876800"/>
          <p14:tracePt t="2813" x="7150100" y="4883150"/>
          <p14:tracePt t="2813" x="7156450" y="4889500"/>
          <p14:tracePt t="2829" x="7169150" y="4895850"/>
          <p14:tracePt t="2829" x="7175500" y="4908550"/>
          <p14:tracePt t="2829" x="7188200" y="4914900"/>
          <p14:tracePt t="2848" x="7194550" y="4914900"/>
          <p14:tracePt t="2861" x="7200900" y="4921250"/>
          <p14:tracePt t="2861" x="7213600" y="4927600"/>
          <p14:tracePt t="2880" x="7219950" y="4927600"/>
          <p14:tracePt t="2880" x="7226300" y="4927600"/>
          <p14:tracePt t="2897" x="7232650" y="4927600"/>
          <p14:tracePt t="2897" x="7239000" y="4927600"/>
          <p14:tracePt t="2913" x="7245350" y="4927600"/>
          <p14:tracePt t="2913" x="7251700" y="4921250"/>
          <p14:tracePt t="2930" x="7258050" y="4914900"/>
          <p14:tracePt t="2930" x="7264400" y="4914900"/>
          <p14:tracePt t="2930" x="7277100" y="4908550"/>
          <p14:tracePt t="2949" x="7283450" y="4902200"/>
          <p14:tracePt t="2949" x="7289800" y="4895850"/>
          <p14:tracePt t="2963" x="7296150" y="4889500"/>
          <p14:tracePt t="2963" x="7302500" y="4883150"/>
          <p14:tracePt t="2980" x="7315200" y="4876800"/>
          <p14:tracePt t="2980" x="7315200" y="4870450"/>
          <p14:tracePt t="2997" x="7321550" y="4864100"/>
          <p14:tracePt t="3012" x="7334250" y="4857750"/>
          <p14:tracePt t="3012" x="7346950" y="4851400"/>
          <p14:tracePt t="3030" x="7353300" y="4851400"/>
          <p14:tracePt t="3030" x="7359650" y="4851400"/>
          <p14:tracePt t="3046" x="7366000" y="4857750"/>
          <p14:tracePt t="3062" x="7372350" y="4851400"/>
          <p14:tracePt t="3062" x="7378700" y="4857750"/>
          <p14:tracePt t="3081" x="7385050" y="4857750"/>
          <p14:tracePt t="3096" x="7391400" y="4864100"/>
          <p14:tracePt t="3112" x="7397750" y="4864100"/>
          <p14:tracePt t="3129" x="7404100" y="4857750"/>
          <p14:tracePt t="3156" x="7410450" y="4851400"/>
          <p14:tracePt t="3172" x="7410450" y="4845050"/>
          <p14:tracePt t="3180" x="7410450" y="4838700"/>
          <p14:tracePt t="3180" x="7416800" y="4832350"/>
          <p14:tracePt t="3197" x="7410450" y="4826000"/>
          <p14:tracePt t="3197" x="7410450" y="4819650"/>
          <p14:tracePt t="3197" x="7410450" y="4806950"/>
          <p14:tracePt t="3216" x="7404100" y="4794250"/>
          <p14:tracePt t="3229" x="7404100" y="4781550"/>
          <p14:tracePt t="3229" x="7385050" y="4756150"/>
          <p14:tracePt t="3248" x="7372350" y="4737100"/>
          <p14:tracePt t="3248" x="7366000" y="4718050"/>
          <p14:tracePt t="3265" x="7353300" y="4686300"/>
          <p14:tracePt t="3265" x="7346950" y="4667250"/>
          <p14:tracePt t="3281" x="7334250" y="4635500"/>
          <p14:tracePt t="3281" x="7327900" y="4597400"/>
          <p14:tracePt t="3281" x="7315200" y="4552950"/>
          <p14:tracePt t="3301" x="7308850" y="4508500"/>
          <p14:tracePt t="3313" x="7296150" y="4457700"/>
          <p14:tracePt t="3313" x="7283450" y="4330700"/>
          <p14:tracePt t="3331" x="7296150" y="4267200"/>
          <p14:tracePt t="3359" x="7270750" y="4159250"/>
          <p14:tracePt t="3368" x="7245350" y="4064000"/>
          <p14:tracePt t="3380" x="7213600" y="3962400"/>
          <p14:tracePt t="3380" x="7137400" y="3765550"/>
          <p14:tracePt t="3397" x="7099300" y="3670300"/>
          <p14:tracePt t="3397" x="7054850" y="3587750"/>
          <p14:tracePt t="3414" x="6985000" y="3505200"/>
          <p14:tracePt t="3414" x="6953250" y="3460750"/>
          <p14:tracePt t="3430" x="6927850" y="3416300"/>
          <p14:tracePt t="3430" x="6877050" y="3327400"/>
          <p14:tracePt t="3448" x="6851650" y="3289300"/>
          <p14:tracePt t="3448" x="6832600" y="3244850"/>
          <p14:tracePt t="3464" x="6813550" y="3200400"/>
          <p14:tracePt t="3464" x="6794500" y="3162300"/>
          <p14:tracePt t="3481" x="6775450" y="3124200"/>
          <p14:tracePt t="3481" x="6756400" y="3092450"/>
          <p14:tracePt t="3481" x="6737350" y="3067050"/>
          <p14:tracePt t="3499" x="6711950" y="3041650"/>
          <p14:tracePt t="3513" x="6692900" y="3022600"/>
          <p14:tracePt t="3513" x="6654800" y="2997200"/>
          <p14:tracePt t="3531" x="6635750" y="2990850"/>
          <p14:tracePt t="3531" x="6616700" y="2984500"/>
          <p14:tracePt t="3547" x="6597650" y="2978150"/>
          <p14:tracePt t="3547" x="6578600" y="2971800"/>
          <p14:tracePt t="3564" x="6565900" y="2971800"/>
          <p14:tracePt t="3564" x="6546850" y="2965450"/>
          <p14:tracePt t="3564" x="6527800" y="2965450"/>
          <p14:tracePt t="3583" x="6515100" y="2965450"/>
          <p14:tracePt t="3597" x="6496050" y="2959100"/>
          <p14:tracePt t="3597" x="6457950" y="2952750"/>
          <p14:tracePt t="3615" x="6438900" y="2946400"/>
          <p14:tracePt t="3615" x="6413500" y="2940050"/>
          <p14:tracePt t="3631" x="6394450" y="2933700"/>
          <p14:tracePt t="3631" x="6369050" y="2927350"/>
          <p14:tracePt t="3648" x="6343650" y="2921000"/>
          <p14:tracePt t="3648" x="6311900" y="2914650"/>
          <p14:tracePt t="3665" x="6286500" y="2908300"/>
          <p14:tracePt t="3665" x="6216650" y="2895600"/>
          <p14:tracePt t="3682" x="6184900" y="2889250"/>
          <p14:tracePt t="3682" x="6146800" y="2882900"/>
          <p14:tracePt t="3699" x="6108700" y="2870200"/>
          <p14:tracePt t="3699" x="6064250" y="2863850"/>
          <p14:tracePt t="3715" x="6026150" y="2851150"/>
          <p14:tracePt t="3715" x="5981700" y="2838450"/>
          <p14:tracePt t="3732" x="5930900" y="2825750"/>
          <p14:tracePt t="3732" x="5842000" y="2800350"/>
          <p14:tracePt t="3748" x="5791200" y="2781300"/>
          <p14:tracePt t="3748" x="5746750" y="2768600"/>
          <p14:tracePt t="3765" x="5702300" y="2749550"/>
          <p14:tracePt t="3765" x="5664200" y="2730500"/>
          <p14:tracePt t="3782" x="5619750" y="2711450"/>
          <p14:tracePt t="3782" x="5588000" y="2686050"/>
          <p14:tracePt t="3800" x="5524500" y="2635250"/>
          <p14:tracePt t="3800" x="5492750" y="2609850"/>
          <p14:tracePt t="3816" x="5473700" y="2578100"/>
          <p14:tracePt t="3816" x="5448300" y="2546350"/>
          <p14:tracePt t="3832" x="5429250" y="2520950"/>
          <p14:tracePt t="3832" x="5416550" y="2489200"/>
          <p14:tracePt t="3849" x="5403850" y="2457450"/>
          <p14:tracePt t="3849" x="5391150" y="2432050"/>
          <p14:tracePt t="3849" x="5384800" y="2400300"/>
          <p14:tracePt t="3868" x="5384800" y="2374900"/>
          <p14:tracePt t="3881" x="5391150" y="2349500"/>
          <p14:tracePt t="3881" x="5422900" y="2298700"/>
          <p14:tracePt t="3900" x="5448300" y="2273300"/>
          <p14:tracePt t="3900" x="5480050" y="2247900"/>
          <p14:tracePt t="3916" x="5518150" y="2222500"/>
          <p14:tracePt t="3916" x="5562600" y="2197100"/>
          <p14:tracePt t="3932" x="5613400" y="2171700"/>
          <p14:tracePt t="3932" x="5670550" y="2146300"/>
          <p14:tracePt t="3949" x="5727700" y="2120900"/>
          <p14:tracePt t="3949" x="5791200" y="2095500"/>
          <p14:tracePt t="3949" x="5861050" y="2076450"/>
          <p14:tracePt t="3968" x="5930900" y="2057400"/>
          <p14:tracePt t="3968" x="6000750" y="2038350"/>
          <p14:tracePt t="3982" x="6076950" y="2025650"/>
          <p14:tracePt t="3982" x="6153150" y="2012950"/>
          <p14:tracePt t="3999" x="6235700" y="2000250"/>
          <p14:tracePt t="3999" x="6311900" y="1987550"/>
          <p14:tracePt t="4016" x="6394450" y="1981200"/>
          <p14:tracePt t="4016" x="6483350" y="1974850"/>
          <p14:tracePt t="4033" x="6565900" y="1968500"/>
          <p14:tracePt t="4033" x="6743700" y="1962150"/>
          <p14:tracePt t="4049" x="6832600" y="1962150"/>
          <p14:tracePt t="4049" x="6921500" y="1962150"/>
          <p14:tracePt t="4066" x="7016750" y="1968500"/>
          <p14:tracePt t="4066" x="7105650" y="1974850"/>
          <p14:tracePt t="4083" x="7188200" y="1981200"/>
          <p14:tracePt t="4083" x="7359650" y="2006600"/>
          <p14:tracePt t="4100" x="7442200" y="2019300"/>
          <p14:tracePt t="4100" x="7524750" y="2038350"/>
          <p14:tracePt t="4116" x="7607300" y="2057400"/>
          <p14:tracePt t="4116" x="7683500" y="2076450"/>
          <p14:tracePt t="4133" x="7759700" y="2095500"/>
          <p14:tracePt t="4133" x="7835900" y="2114550"/>
          <p14:tracePt t="4151" x="7905750" y="2139950"/>
          <p14:tracePt t="4151" x="8045450" y="2184400"/>
          <p14:tracePt t="4169" x="8102600" y="2209800"/>
          <p14:tracePt t="4169" x="8166100" y="2235200"/>
          <p14:tracePt t="4183" x="8216900" y="2260600"/>
          <p14:tracePt t="4183" x="8267700" y="2286000"/>
          <p14:tracePt t="4201" x="8312150" y="2311400"/>
          <p14:tracePt t="4201" x="8356600" y="2336800"/>
          <p14:tracePt t="4217" x="8394700" y="2362200"/>
          <p14:tracePt t="4217" x="8426450" y="2387600"/>
          <p14:tracePt t="4234" x="8458200" y="2413000"/>
          <p14:tracePt t="4234" x="8477250" y="2438400"/>
          <p14:tracePt t="4234" x="8496300" y="2463800"/>
          <p14:tracePt t="4253" x="8509000" y="2482850"/>
          <p14:tracePt t="4253" x="8515350" y="2508250"/>
          <p14:tracePt t="4268" x="8515350" y="2527300"/>
          <p14:tracePt t="4268" x="8509000" y="2546350"/>
          <p14:tracePt t="4285" x="8496300" y="2565400"/>
          <p14:tracePt t="4285" x="8483600" y="2584450"/>
          <p14:tracePt t="4285" x="8464550" y="2603500"/>
          <p14:tracePt t="4305" x="8439150" y="2622550"/>
          <p14:tracePt t="4316" x="8407400" y="2641600"/>
          <p14:tracePt t="4316" x="8375650" y="2660650"/>
          <p14:tracePt t="4316" x="8343900" y="2673350"/>
          <p14:tracePt t="4337" x="8305800" y="2686050"/>
          <p14:tracePt t="4337" x="8261350" y="2698750"/>
          <p14:tracePt t="4351" x="8223250" y="2711450"/>
          <p14:tracePt t="4351" x="8172450" y="2717800"/>
          <p14:tracePt t="4368" x="8128000" y="2724150"/>
          <p14:tracePt t="4368" x="8070850" y="2730500"/>
          <p14:tracePt t="4385" x="8020050" y="2736850"/>
          <p14:tracePt t="4385" x="7905750" y="2749550"/>
          <p14:tracePt t="4402" x="7848600" y="2749550"/>
          <p14:tracePt t="4402" x="7791450" y="2755900"/>
          <p14:tracePt t="4418" x="7727950" y="2755900"/>
          <p14:tracePt t="4418" x="7670800" y="2755900"/>
          <p14:tracePt t="4435" x="7607300" y="2755900"/>
          <p14:tracePt t="4435" x="7543800" y="2755900"/>
          <p14:tracePt t="4452" x="7486650" y="2755900"/>
          <p14:tracePt t="4452" x="7366000" y="2749550"/>
          <p14:tracePt t="4469" x="7308850" y="2749550"/>
          <p14:tracePt t="4469" x="7251700" y="2743200"/>
          <p14:tracePt t="4485" x="7194550" y="2743200"/>
          <p14:tracePt t="4485" x="7137400" y="2736850"/>
          <p14:tracePt t="4502" x="7086600" y="2736850"/>
          <p14:tracePt t="4502" x="6991350" y="2730500"/>
          <p14:tracePt t="4521" x="6953250" y="2730500"/>
          <p14:tracePt t="4534" x="6915150" y="2730500"/>
          <p14:tracePt t="4534" x="6845300" y="2730500"/>
          <p14:tracePt t="4552" x="6819900" y="2730500"/>
          <p14:tracePt t="4552" x="6794500" y="2730500"/>
          <p14:tracePt t="4569" x="6775450" y="2730500"/>
          <p14:tracePt t="4569" x="6762750" y="2730500"/>
          <p14:tracePt t="4585" x="6750050" y="2730500"/>
          <p14:tracePt t="4585" x="6737350" y="2730500"/>
          <p14:tracePt t="4602" x="6737350" y="2736850"/>
          <p14:tracePt t="4636" x="6743700" y="2743200"/>
          <p14:tracePt t="4648" x="6743700" y="2755900"/>
          <p14:tracePt t="4663" x="6750050" y="2762250"/>
          <p14:tracePt t="4680" x="6750050" y="2768600"/>
          <p14:tracePt t="4688" x="6750050" y="2774950"/>
          <p14:tracePt t="4702" x="6756400" y="2781300"/>
          <p14:tracePt t="4719" x="6762750" y="2787650"/>
          <p14:tracePt t="4735" x="6769100" y="2794000"/>
          <p14:tracePt t="4751" x="6781800" y="2794000"/>
          <p14:tracePt t="4768" x="6788150" y="2787650"/>
          <p14:tracePt t="4785" x="6781800" y="2794000"/>
          <p14:tracePt t="4820" x="6775450" y="2800350"/>
          <p14:tracePt t="4836" x="6769100" y="2806700"/>
          <p14:tracePt t="4852" x="6762750" y="2813050"/>
          <p14:tracePt t="4860" x="6756400" y="2813050"/>
          <p14:tracePt t="4868" x="6750050" y="2819400"/>
          <p14:tracePt t="4885" x="6737350" y="2825750"/>
          <p14:tracePt t="4901" x="6731000" y="2832100"/>
          <p14:tracePt t="4919" x="6724650" y="2838450"/>
          <p14:tracePt t="4935" x="6724650" y="2844800"/>
          <p14:tracePt t="4952" x="6718300" y="2851150"/>
          <p14:tracePt t="4968" x="6718300" y="2857500"/>
          <p14:tracePt t="4988" x="6718300" y="2851150"/>
          <p14:tracePt t="5099" x="6724650" y="2844800"/>
          <p14:tracePt t="5116" x="6731000" y="2838450"/>
          <p14:tracePt t="5128" x="6737350" y="2838450"/>
          <p14:tracePt t="5144" x="6743700" y="2832100"/>
          <p14:tracePt t="5160" x="6750050" y="2825750"/>
          <p14:tracePt t="5188" x="6756400" y="2825750"/>
          <p14:tracePt t="5212" x="6762750" y="2819400"/>
          <p14:tracePt t="5228" x="6769100" y="2819400"/>
          <p14:tracePt t="5255" x="6775450" y="2825750"/>
          <p14:tracePt t="5295" x="6775450" y="2819400"/>
          <p14:tracePt t="5368" x="6781800" y="2819400"/>
          <p14:tracePt t="5391" x="6788150" y="2813050"/>
          <p14:tracePt t="5416" x="6788150" y="2806700"/>
          <p14:tracePt t="5427" x="6794500" y="2806700"/>
          <p14:tracePt t="5452" x="6800850" y="2800350"/>
          <p14:tracePt t="5467" x="6807200" y="2800350"/>
          <p14:tracePt t="5488" x="6813550" y="2794000"/>
          <p14:tracePt t="5519" x="6819900" y="2794000"/>
          <p14:tracePt t="5803" x="6826250" y="2787650"/>
          <p14:tracePt t="5856" x="6819900" y="2787650"/>
          <p14:tracePt t="5955" x="6819900" y="2794000"/>
          <p14:tracePt t="5976" x="6819900" y="2800350"/>
          <p14:tracePt t="6000" x="6826250" y="2806700"/>
          <p14:tracePt t="6035" x="6826250" y="2800350"/>
          <p14:tracePt t="6076" x="6819900" y="2794000"/>
          <p14:tracePt t="6140" x="6813550" y="2794000"/>
          <p14:tracePt t="6164" x="6807200" y="2800350"/>
          <p14:tracePt t="6232" x="6807200" y="2806700"/>
          <p14:tracePt t="6268" x="6807200" y="2813050"/>
          <p14:tracePt t="6308" x="6813550" y="2813050"/>
          <p14:tracePt t="6352" x="6807200" y="2813050"/>
          <p14:tracePt t="6436" x="6800850" y="2813050"/>
          <p14:tracePt t="6508" x="6794500" y="2819400"/>
          <p14:tracePt t="6592" x="6788150" y="2825750"/>
          <p14:tracePt t="6636" x="6781800" y="2825750"/>
          <p14:tracePt t="6795" x="6775450" y="2825750"/>
          <p14:tracePt t="6832" x="6781800" y="2825750"/>
          <p14:tracePt t="6920" x="6788150" y="2819400"/>
          <p14:tracePt t="6944" x="6794500" y="2825750"/>
          <p14:tracePt t="7019" x="6794500" y="2832100"/>
          <p14:tracePt t="7048" x="6800850" y="2832100"/>
          <p14:tracePt t="7100" x="6800850" y="2838450"/>
          <p14:tracePt t="7200" x="6807200" y="2832100"/>
          <p14:tracePt t="7336" x="6813550" y="2832100"/>
          <p14:tracePt t="7364" x="6813550" y="2825750"/>
          <p14:tracePt t="7432" x="6819900" y="2819400"/>
          <p14:tracePt t="7499" x="6826250" y="2819400"/>
          <p14:tracePt t="7580" x="6832600" y="2819400"/>
          <p14:tracePt t="7748" x="6838950" y="2813050"/>
          <p14:tracePt t="7875" x="6845300" y="2806700"/>
          <p14:tracePt t="8307" x="6845300" y="2813050"/>
          <p14:tracePt t="8348" x="6845300" y="2819400"/>
          <p14:tracePt t="8368" x="6851650" y="2819400"/>
          <p14:tracePt t="8459" x="6858000" y="2825750"/>
          <p14:tracePt t="8578" x="6851650" y="2825750"/>
          <p14:tracePt t="8726" x="6845300" y="2825750"/>
          <p14:tracePt t="8895" x="6851650" y="2825750"/>
          <p14:tracePt t="9953" x="6858000" y="2819400"/>
          <p14:tracePt t="10635" x="6851650" y="2819400"/>
          <p14:tracePt t="10936" x="6845300" y="2825750"/>
          <p14:tracePt t="10987" x="6838950" y="2825750"/>
          <p14:tracePt t="11068" x="6845300" y="2819400"/>
          <p14:tracePt t="11315" x="6845300" y="2825750"/>
          <p14:tracePt t="11630" x="6845300" y="2819400"/>
          <p14:tracePt t="11794" x="6838950" y="2819400"/>
          <p14:tracePt t="11922" x="6845300" y="2819400"/>
          <p14:tracePt t="12135" x="6851650" y="2819400"/>
          <p14:tracePt t="12327" x="6851650" y="2813050"/>
          <p14:tracePt t="12411" x="6858000" y="2813050"/>
          <p14:tracePt t="12514" x="6858000" y="2819400"/>
          <p14:tracePt t="12658" x="6851650" y="2819400"/>
          <p14:tracePt t="12762" x="6858000" y="2813050"/>
          <p14:tracePt t="12867" x="6864350" y="2813050"/>
          <p14:tracePt t="12919" x="6870700" y="2813050"/>
          <p14:tracePt t="12975" x="6883400" y="2806700"/>
          <p14:tracePt t="12987" x="6889750" y="2806700"/>
          <p14:tracePt t="13003" x="6896100" y="2806700"/>
          <p14:tracePt t="13011" x="6902450" y="2806700"/>
          <p14:tracePt t="13011" x="6915150" y="2806700"/>
          <p14:tracePt t="13029" x="6921500" y="2800350"/>
          <p14:tracePt t="13029" x="6927850" y="2800350"/>
          <p14:tracePt t="13029" x="6934200" y="2800350"/>
          <p14:tracePt t="13048" x="6946900" y="2800350"/>
          <p14:tracePt t="13060" x="6953250" y="2800350"/>
          <p14:tracePt t="13060" x="6972300" y="2806700"/>
          <p14:tracePt t="13079" x="6985000" y="2813050"/>
          <p14:tracePt t="13079" x="7004050" y="2819400"/>
          <p14:tracePt t="13095" x="7016750" y="2832100"/>
          <p14:tracePt t="13095" x="7035800" y="2844800"/>
          <p14:tracePt t="13112" x="7054850" y="2857500"/>
          <p14:tracePt t="13112" x="7073900" y="2876550"/>
          <p14:tracePt t="13129" x="7092950" y="2901950"/>
          <p14:tracePt t="13129" x="7112000" y="2927350"/>
          <p14:tracePt t="13129" x="7137400" y="2959100"/>
          <p14:tracePt t="13148" x="7169150" y="2990850"/>
          <p14:tracePt t="13148" x="7194550" y="3028950"/>
          <p14:tracePt t="13162" x="7219950" y="3067050"/>
          <p14:tracePt t="13162" x="7251700" y="3105150"/>
          <p14:tracePt t="13179" x="7283450" y="3149600"/>
          <p14:tracePt t="13179" x="7315200" y="3194050"/>
          <p14:tracePt t="13196" x="7346950" y="3232150"/>
          <p14:tracePt t="13196" x="7378700" y="3276600"/>
          <p14:tracePt t="13212" x="7410450" y="3327400"/>
          <p14:tracePt t="13212" x="7480300" y="3429000"/>
          <p14:tracePt t="13230" x="7518400" y="3486150"/>
          <p14:tracePt t="13230" x="7550150" y="3543300"/>
          <p14:tracePt t="13246" x="7588250" y="3600450"/>
          <p14:tracePt t="13246" x="7626350" y="3663950"/>
          <p14:tracePt t="13263" x="7658100" y="3721100"/>
          <p14:tracePt t="13263" x="7721600" y="3848100"/>
          <p14:tracePt t="13279" x="7753350" y="3905250"/>
          <p14:tracePt t="13279" x="7778750" y="3962400"/>
          <p14:tracePt t="13298" x="7804150" y="4025900"/>
          <p14:tracePt t="13298" x="7823200" y="4076700"/>
          <p14:tracePt t="13313" x="7842250" y="4127500"/>
          <p14:tracePt t="13313" x="7861300" y="4184650"/>
          <p14:tracePt t="13330" x="7880350" y="4229100"/>
          <p14:tracePt t="13330" x="7912100" y="4330700"/>
          <p14:tracePt t="13348" x="7924800" y="4375150"/>
          <p14:tracePt t="13348" x="7937500" y="4425950"/>
          <p14:tracePt t="13363" x="7943850" y="4470400"/>
          <p14:tracePt t="13363" x="7950200" y="4514850"/>
          <p14:tracePt t="13379" x="7950200" y="4565650"/>
          <p14:tracePt t="13379" x="7943850" y="4616450"/>
          <p14:tracePt t="13396" x="7943850" y="4660900"/>
          <p14:tracePt t="13396" x="7937500" y="4711700"/>
          <p14:tracePt t="13396" x="7931150" y="4756150"/>
          <p14:tracePt t="13415" x="7924800" y="4806950"/>
          <p14:tracePt t="13428" x="7912100" y="4857750"/>
          <p14:tracePt t="13428" x="7905750" y="4908550"/>
          <p14:tracePt t="13447" x="7886700" y="5010150"/>
          <p14:tracePt t="13447" x="7874000" y="5067300"/>
          <p14:tracePt t="13463" x="7861300" y="5118100"/>
          <p14:tracePt t="13463" x="7848600" y="5175250"/>
          <p14:tracePt t="13480" x="7835900" y="5232400"/>
          <p14:tracePt t="13480" x="7823200" y="5283200"/>
          <p14:tracePt t="13496" x="7810500" y="5340350"/>
          <p14:tracePt t="13496" x="7797800" y="5391150"/>
          <p14:tracePt t="13496" x="7785100" y="5441950"/>
          <p14:tracePt t="13516" x="7772400" y="5492750"/>
          <p14:tracePt t="13516" x="7753350" y="5537200"/>
          <p14:tracePt t="13530" x="7740650" y="5581650"/>
          <p14:tracePt t="13530" x="7727950" y="5619750"/>
          <p14:tracePt t="13547" x="7708900" y="5657850"/>
          <p14:tracePt t="13547" x="7696200" y="5695950"/>
          <p14:tracePt t="13563" x="7677150" y="5734050"/>
          <p14:tracePt t="13563" x="7651750" y="5810250"/>
          <p14:tracePt t="13580" x="7639050" y="5848350"/>
          <p14:tracePt t="13580" x="7626350" y="5880100"/>
          <p14:tracePt t="13597" x="7613650" y="5911850"/>
          <p14:tracePt t="13597" x="7600950" y="5943600"/>
          <p14:tracePt t="13613" x="7588250" y="5975350"/>
          <p14:tracePt t="13613" x="7575550" y="5994400"/>
          <p14:tracePt t="13630" x="7562850" y="6013450"/>
          <p14:tracePt t="13630" x="7537450" y="6045200"/>
          <p14:tracePt t="13647" x="7518400" y="6057900"/>
          <p14:tracePt t="13647" x="7512050" y="6064250"/>
          <p14:tracePt t="13664" x="7499350" y="6070600"/>
          <p14:tracePt t="13664" x="7486650" y="6070600"/>
          <p14:tracePt t="13680" x="7480300" y="6070600"/>
          <p14:tracePt t="13696" x="7473950" y="6070600"/>
          <p14:tracePt t="13713" x="7480300" y="6057900"/>
          <p14:tracePt t="13713" x="7493000" y="6045200"/>
          <p14:tracePt t="13731" x="7505700" y="6032500"/>
          <p14:tracePt t="13731" x="7524750" y="6019800"/>
          <p14:tracePt t="13748" x="7543800" y="6007100"/>
          <p14:tracePt t="13748" x="7562850" y="5994400"/>
          <p14:tracePt t="13764" x="7588250" y="5981700"/>
          <p14:tracePt t="13764" x="7613650" y="5962650"/>
          <p14:tracePt t="13781" x="7639050" y="5949950"/>
          <p14:tracePt t="13781" x="7664450" y="5930900"/>
          <p14:tracePt t="13781" x="7689850" y="5911850"/>
          <p14:tracePt t="13800" x="7715250" y="5892800"/>
          <p14:tracePt t="13813" x="7747000" y="5873750"/>
          <p14:tracePt t="13813" x="7797800" y="5835650"/>
          <p14:tracePt t="13831" x="7823200" y="5810250"/>
          <p14:tracePt t="13831" x="7854950" y="5797550"/>
          <p14:tracePt t="13847" x="7880350" y="5778500"/>
          <p14:tracePt t="13847" x="7905750" y="5765800"/>
          <p14:tracePt t="13864" x="7931150" y="5746750"/>
          <p14:tracePt t="13864" x="7981950" y="5721350"/>
          <p14:tracePt t="13881" x="7994650" y="5702300"/>
          <p14:tracePt t="13881" x="8013700" y="5689600"/>
          <p14:tracePt t="13898" x="8026400" y="5676900"/>
          <p14:tracePt t="13898" x="8032750" y="5664200"/>
          <p14:tracePt t="13914" x="8039100" y="5651500"/>
          <p14:tracePt t="13914" x="8045450" y="5638800"/>
          <p14:tracePt t="13932" x="8045450" y="5626100"/>
          <p14:tracePt t="13932" x="8045450" y="5607050"/>
          <p14:tracePt t="13948" x="8039100" y="5600700"/>
          <p14:tracePt t="13963" x="8032750" y="5594350"/>
          <p14:tracePt t="13980" x="8026400" y="5588000"/>
          <p14:tracePt t="13980" x="8020050" y="5588000"/>
          <p14:tracePt t="13999" x="8013700" y="5588000"/>
          <p14:tracePt t="14015" x="8007350" y="5588000"/>
          <p14:tracePt t="14015" x="8001000" y="5588000"/>
          <p14:tracePt t="14032" x="7994650" y="5588000"/>
          <p14:tracePt t="14032" x="7988300" y="5594350"/>
          <p14:tracePt t="14049" x="7981950" y="5594350"/>
          <p14:tracePt t="14049" x="7975600" y="5594350"/>
          <p14:tracePt t="14049" x="7969250" y="5600700"/>
          <p14:tracePt t="14068" x="7962900" y="5600700"/>
          <p14:tracePt t="14083" x="7956550" y="5607050"/>
          <p14:tracePt t="14099" x="7956550" y="5613400"/>
          <p14:tracePt t="14115" x="7956550" y="5619750"/>
          <p14:tracePt t="14135" x="7956550" y="5626100"/>
          <p14:tracePt t="14159" x="7962900" y="5626100"/>
          <p14:tracePt t="14194" x="7962900" y="5619750"/>
          <p14:tracePt t="14262" x="7962900" y="5613400"/>
          <p14:tracePt t="14287" x="7962900" y="5607050"/>
          <p14:tracePt t="14339" x="7956550" y="5607050"/>
          <p14:tracePt t="14426" x="7956550" y="5613400"/>
          <p14:tracePt t="14459" x="7950200" y="5619750"/>
          <p14:tracePt t="14479" x="7950200" y="5626100"/>
          <p14:tracePt t="14502" x="7943850" y="5632450"/>
          <p14:tracePt t="14519" x="7943850" y="5638800"/>
          <p14:tracePt t="14538" x="7943850" y="5645150"/>
          <p14:tracePt t="14563" x="7943850" y="5651500"/>
          <p14:tracePt t="14579" x="7943850" y="5657850"/>
          <p14:tracePt t="14599" x="7937500" y="5664200"/>
          <p14:tracePt t="14639" x="7931150" y="5670550"/>
          <p14:tracePt t="14655" x="7924800" y="5676900"/>
          <p14:tracePt t="14675" x="7918450" y="5676900"/>
          <p14:tracePt t="14698" x="7912100" y="5676900"/>
          <p14:tracePt t="14719" x="7905750" y="5670550"/>
          <p14:tracePt t="14751" x="7899400" y="5664200"/>
          <p14:tracePt t="14779" x="7893050" y="5657850"/>
          <p14:tracePt t="14795" x="7886700" y="5657850"/>
          <p14:tracePt t="14803" x="7880350" y="5651500"/>
          <p14:tracePt t="14816" x="7874000" y="5651500"/>
          <p14:tracePt t="14833" x="7867650" y="5651500"/>
          <p14:tracePt t="14833" x="7854950" y="5657850"/>
          <p14:tracePt t="14851" x="7848600" y="5664200"/>
          <p14:tracePt t="14866" x="7842250" y="5664200"/>
          <p14:tracePt t="14866" x="7842250" y="5670550"/>
          <p14:tracePt t="14884" x="7835900" y="5676900"/>
          <p14:tracePt t="14884" x="7823200" y="5689600"/>
          <p14:tracePt t="14901" x="7823200" y="5695950"/>
          <p14:tracePt t="14901" x="7816850" y="5708650"/>
          <p14:tracePt t="14918" x="7810500" y="5715000"/>
          <p14:tracePt t="14933" x="7810500" y="5721350"/>
          <p14:tracePt t="14950" x="7804150" y="5727700"/>
          <p14:tracePt t="14950" x="7797800" y="5727700"/>
          <p14:tracePt t="14968" x="7791450" y="5727700"/>
          <p14:tracePt t="14983" x="7785100" y="5721350"/>
          <p14:tracePt t="15000" x="7778750" y="5721350"/>
          <p14:tracePt t="15000" x="7772400" y="5721350"/>
          <p14:tracePt t="15019" x="7766050" y="5721350"/>
          <p14:tracePt t="15019" x="7759700" y="5715000"/>
          <p14:tracePt t="15035" x="7753350" y="5715000"/>
          <p14:tracePt t="15051" x="7747000" y="5708650"/>
          <p14:tracePt t="15051" x="7740650" y="5708650"/>
          <p14:tracePt t="15068" x="7734300" y="5708650"/>
          <p14:tracePt t="15084" x="7727950" y="5702300"/>
          <p14:tracePt t="15084" x="7721600" y="5702300"/>
          <p14:tracePt t="15084" x="7715250" y="5702300"/>
          <p14:tracePt t="15105" x="7708900" y="5702300"/>
          <p14:tracePt t="15105" x="7702550" y="5695950"/>
          <p14:tracePt t="15120" x="7696200" y="5695950"/>
          <p14:tracePt t="15120" x="7689850" y="5689600"/>
          <p14:tracePt t="15136" x="7683500" y="5689600"/>
          <p14:tracePt t="15136" x="7677150" y="5689600"/>
          <p14:tracePt t="15152" x="7670800" y="5683250"/>
          <p14:tracePt t="15152" x="7664450" y="5683250"/>
          <p14:tracePt t="15168" x="7658100" y="5676900"/>
          <p14:tracePt t="15168" x="7651750" y="5676900"/>
          <p14:tracePt t="15168" x="7645400" y="5670550"/>
          <p14:tracePt t="15187" x="7639050" y="5670550"/>
          <p14:tracePt t="15187" x="7632700" y="5670550"/>
          <p14:tracePt t="15202" x="7626350" y="5664200"/>
          <p14:tracePt t="15202" x="7620000" y="5657850"/>
          <p14:tracePt t="15219" x="7620000" y="5651500"/>
          <p14:tracePt t="15234" x="7613650" y="5645150"/>
          <p14:tracePt t="15251" x="7607300" y="5645150"/>
          <p14:tracePt t="15268" x="7613650" y="5651500"/>
          <p14:tracePt t="15284" x="7620000" y="5657850"/>
          <p14:tracePt t="15284" x="7626350" y="5664200"/>
          <p14:tracePt t="15304" x="7632700" y="5670550"/>
          <p14:tracePt t="15304" x="7645400" y="5676900"/>
          <p14:tracePt t="15320" x="7658100" y="5683250"/>
          <p14:tracePt t="15334" x="7677150" y="5695950"/>
          <p14:tracePt t="15334" x="7689850" y="5702300"/>
          <p14:tracePt t="15352" x="7715250" y="57086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9|2.2|5.9|14"/>
</p:tagLst>
</file>

<file path=ppt/tags/tag2.xml><?xml version="1.0" encoding="utf-8"?>
<p:tagLst xmlns:a="http://schemas.openxmlformats.org/drawingml/2006/main" xmlns:r="http://schemas.openxmlformats.org/officeDocument/2006/relationships" xmlns:p="http://schemas.openxmlformats.org/presentationml/2006/main">
  <p:tag name="TIMING" val="|41.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17039</TotalTime>
  <Words>808</Words>
  <Application>Microsoft Office PowerPoint</Application>
  <PresentationFormat>画面に合わせる (4:3)</PresentationFormat>
  <Paragraphs>85</Paragraphs>
  <Slides>5</Slides>
  <Notes>5</Notes>
  <HiddenSlides>0</HiddenSlides>
  <MMClips>5</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5</vt:i4>
      </vt:variant>
    </vt:vector>
  </HeadingPairs>
  <TitlesOfParts>
    <vt:vector size="12" baseType="lpstr">
      <vt:lpstr>ＭＳ Ｐゴシック</vt:lpstr>
      <vt:lpstr>ＭＳ Ｐ明朝</vt:lpstr>
      <vt:lpstr>Arial</vt:lpstr>
      <vt:lpstr>Calibri</vt:lpstr>
      <vt:lpstr>Times New Roman</vt:lpstr>
      <vt:lpstr>Office テーマ</vt:lpstr>
      <vt:lpstr>数式</vt:lpstr>
      <vt:lpstr>対応のあるデータの時のｔ検定</vt:lpstr>
      <vt:lpstr>対応のあるデータ</vt:lpstr>
      <vt:lpstr>エクセルによる検定</vt:lpstr>
      <vt:lpstr>対応のあるデータについての検定</vt:lpstr>
      <vt:lpstr>練習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309</cp:revision>
  <dcterms:created xsi:type="dcterms:W3CDTF">2002-05-14T06:24:18Z</dcterms:created>
  <dcterms:modified xsi:type="dcterms:W3CDTF">2013-10-27T01:06:45Z</dcterms:modified>
</cp:coreProperties>
</file>